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autoCompressPictures="0">
  <p:sldMasterIdLst>
    <p:sldMasterId id="2147483648" r:id="rId4"/>
  </p:sldMasterIdLst>
  <p:notesMasterIdLst>
    <p:notesMasterId r:id="rId31"/>
  </p:notesMasterIdLst>
  <p:sldIdLst>
    <p:sldId id="309" r:id="rId5"/>
    <p:sldId id="279" r:id="rId6"/>
    <p:sldId id="272" r:id="rId7"/>
    <p:sldId id="311" r:id="rId8"/>
    <p:sldId id="273" r:id="rId9"/>
    <p:sldId id="312" r:id="rId10"/>
    <p:sldId id="276" r:id="rId11"/>
    <p:sldId id="324" r:id="rId12"/>
    <p:sldId id="315" r:id="rId13"/>
    <p:sldId id="282" r:id="rId14"/>
    <p:sldId id="305" r:id="rId15"/>
    <p:sldId id="316" r:id="rId16"/>
    <p:sldId id="310" r:id="rId17"/>
    <p:sldId id="317" r:id="rId18"/>
    <p:sldId id="283" r:id="rId19"/>
    <p:sldId id="308" r:id="rId20"/>
    <p:sldId id="288" r:id="rId21"/>
    <p:sldId id="289" r:id="rId22"/>
    <p:sldId id="290" r:id="rId23"/>
    <p:sldId id="321" r:id="rId24"/>
    <p:sldId id="291" r:id="rId25"/>
    <p:sldId id="292" r:id="rId26"/>
    <p:sldId id="295" r:id="rId27"/>
    <p:sldId id="296" r:id="rId28"/>
    <p:sldId id="325" r:id="rId29"/>
    <p:sldId id="269" r:id="rId30"/>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7" roundtripDataSignature="AMtx7miC4h9XZJhYFypOKz07yp6KiatCoQ=="/>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ilvia Colombo" initials="SC" lastIdx="8" clrIdx="0">
    <p:extLst>
      <p:ext uri="{19B8F6BF-5375-455C-9EA6-DF929625EA0E}">
        <p15:presenceInfo xmlns:p15="http://schemas.microsoft.com/office/powerpoint/2012/main" userId="S::cenv1075@ox.ac.uk::cdf5343d-9518-4b48-8032-805a754f910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D98B9B"/>
    <a:srgbClr val="A76B76"/>
    <a:srgbClr val="60ED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8DA472E-C0B5-4FAA-A71B-45BBE6C39A2A}">
  <a:tblStyle styleId="{B8DA472E-C0B5-4FAA-A71B-45BBE6C39A2A}"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9EFF7"/>
          </a:solidFill>
        </a:fill>
      </a:tcStyle>
    </a:wholeTbl>
    <a:band1H>
      <a:tcTxStyle/>
      <a:tcStyle>
        <a:tcBdr/>
        <a:fill>
          <a:solidFill>
            <a:srgbClr val="D0DEEF"/>
          </a:solidFill>
        </a:fill>
      </a:tcStyle>
    </a:band1H>
    <a:band2H>
      <a:tcTxStyle/>
      <a:tcStyle>
        <a:tcBdr/>
      </a:tcStyle>
    </a:band2H>
    <a:band1V>
      <a:tcTxStyle/>
      <a:tcStyle>
        <a:tcBdr/>
        <a:fill>
          <a:solidFill>
            <a:srgbClr val="D0DEEF"/>
          </a:solidFill>
        </a:fill>
      </a:tcStyle>
    </a:band1V>
    <a:band2V>
      <a:tcTxStyle/>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002" autoAdjust="0"/>
    <p:restoredTop sz="94657" autoAdjust="0"/>
  </p:normalViewPr>
  <p:slideViewPr>
    <p:cSldViewPr snapToGrid="0">
      <p:cViewPr varScale="1">
        <p:scale>
          <a:sx n="66" d="100"/>
          <a:sy n="66" d="100"/>
        </p:scale>
        <p:origin x="68" y="2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47" Type="http://customschemas.google.com/relationships/presentationmetadata" Target="metadata"/><Relationship Id="rId50"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3"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48" Type="http://schemas.openxmlformats.org/officeDocument/2006/relationships/commentAuthors" Target="commentAuthors.xml"/><Relationship Id="rId8" Type="http://schemas.openxmlformats.org/officeDocument/2006/relationships/slide" Target="slides/slide4.xml"/><Relationship Id="rId51" Type="http://schemas.openxmlformats.org/officeDocument/2006/relationships/theme" Target="theme/theme1.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ilvia Colombo" userId="cdf5343d-9518-4b48-8032-805a754f9105" providerId="ADAL" clId="{AA5A2D5B-8D46-4519-A910-E03CB816FA9C}"/>
    <pc:docChg chg="undo custSel addSld delSld modSld">
      <pc:chgData name="Silvia Colombo" userId="cdf5343d-9518-4b48-8032-805a754f9105" providerId="ADAL" clId="{AA5A2D5B-8D46-4519-A910-E03CB816FA9C}" dt="2025-01-15T18:00:54.780" v="1874" actId="403"/>
      <pc:docMkLst>
        <pc:docMk/>
      </pc:docMkLst>
      <pc:sldChg chg="modSp mod">
        <pc:chgData name="Silvia Colombo" userId="cdf5343d-9518-4b48-8032-805a754f9105" providerId="ADAL" clId="{AA5A2D5B-8D46-4519-A910-E03CB816FA9C}" dt="2025-01-15T11:36:28.426" v="159" actId="20577"/>
        <pc:sldMkLst>
          <pc:docMk/>
          <pc:sldMk cId="0" sldId="264"/>
        </pc:sldMkLst>
        <pc:spChg chg="mod">
          <ac:chgData name="Silvia Colombo" userId="cdf5343d-9518-4b48-8032-805a754f9105" providerId="ADAL" clId="{AA5A2D5B-8D46-4519-A910-E03CB816FA9C}" dt="2025-01-15T11:36:28.426" v="159" actId="20577"/>
          <ac:spMkLst>
            <pc:docMk/>
            <pc:sldMk cId="0" sldId="264"/>
            <ac:spMk id="168" creationId="{00000000-0000-0000-0000-000000000000}"/>
          </ac:spMkLst>
        </pc:spChg>
      </pc:sldChg>
      <pc:sldChg chg="delSp modSp mod">
        <pc:chgData name="Silvia Colombo" userId="cdf5343d-9518-4b48-8032-805a754f9105" providerId="ADAL" clId="{AA5A2D5B-8D46-4519-A910-E03CB816FA9C}" dt="2025-01-15T14:25:11.301" v="378" actId="255"/>
        <pc:sldMkLst>
          <pc:docMk/>
          <pc:sldMk cId="1768720765" sldId="272"/>
        </pc:sldMkLst>
        <pc:spChg chg="del">
          <ac:chgData name="Silvia Colombo" userId="cdf5343d-9518-4b48-8032-805a754f9105" providerId="ADAL" clId="{AA5A2D5B-8D46-4519-A910-E03CB816FA9C}" dt="2025-01-15T11:41:54.348" v="181" actId="478"/>
          <ac:spMkLst>
            <pc:docMk/>
            <pc:sldMk cId="1768720765" sldId="272"/>
            <ac:spMk id="10" creationId="{135A9E39-0E35-4D57-AB96-8B9E2A02F586}"/>
          </ac:spMkLst>
        </pc:spChg>
        <pc:spChg chg="mod">
          <ac:chgData name="Silvia Colombo" userId="cdf5343d-9518-4b48-8032-805a754f9105" providerId="ADAL" clId="{AA5A2D5B-8D46-4519-A910-E03CB816FA9C}" dt="2025-01-15T11:38:15.161" v="161"/>
          <ac:spMkLst>
            <pc:docMk/>
            <pc:sldMk cId="1768720765" sldId="272"/>
            <ac:spMk id="167" creationId="{00000000-0000-0000-0000-000000000000}"/>
          </ac:spMkLst>
        </pc:spChg>
        <pc:spChg chg="mod">
          <ac:chgData name="Silvia Colombo" userId="cdf5343d-9518-4b48-8032-805a754f9105" providerId="ADAL" clId="{AA5A2D5B-8D46-4519-A910-E03CB816FA9C}" dt="2025-01-15T14:25:11.301" v="378" actId="255"/>
          <ac:spMkLst>
            <pc:docMk/>
            <pc:sldMk cId="1768720765" sldId="272"/>
            <ac:spMk id="168" creationId="{00000000-0000-0000-0000-000000000000}"/>
          </ac:spMkLst>
        </pc:spChg>
        <pc:picChg chg="del">
          <ac:chgData name="Silvia Colombo" userId="cdf5343d-9518-4b48-8032-805a754f9105" providerId="ADAL" clId="{AA5A2D5B-8D46-4519-A910-E03CB816FA9C}" dt="2025-01-15T11:41:52.651" v="180" actId="478"/>
          <ac:picMkLst>
            <pc:docMk/>
            <pc:sldMk cId="1768720765" sldId="272"/>
            <ac:picMk id="5" creationId="{C731A220-F281-47D4-B547-7FAE6C221343}"/>
          </ac:picMkLst>
        </pc:picChg>
      </pc:sldChg>
      <pc:sldChg chg="delSp modSp mod">
        <pc:chgData name="Silvia Colombo" userId="cdf5343d-9518-4b48-8032-805a754f9105" providerId="ADAL" clId="{AA5A2D5B-8D46-4519-A910-E03CB816FA9C}" dt="2025-01-15T16:15:42.954" v="901"/>
        <pc:sldMkLst>
          <pc:docMk/>
          <pc:sldMk cId="1839245547" sldId="273"/>
        </pc:sldMkLst>
        <pc:spChg chg="del">
          <ac:chgData name="Silvia Colombo" userId="cdf5343d-9518-4b48-8032-805a754f9105" providerId="ADAL" clId="{AA5A2D5B-8D46-4519-A910-E03CB816FA9C}" dt="2025-01-15T11:49:32.603" v="234" actId="478"/>
          <ac:spMkLst>
            <pc:docMk/>
            <pc:sldMk cId="1839245547" sldId="273"/>
            <ac:spMk id="8" creationId="{10B4C942-076B-4E45-922A-F351A58EDEAC}"/>
          </ac:spMkLst>
        </pc:spChg>
        <pc:spChg chg="mod">
          <ac:chgData name="Silvia Colombo" userId="cdf5343d-9518-4b48-8032-805a754f9105" providerId="ADAL" clId="{AA5A2D5B-8D46-4519-A910-E03CB816FA9C}" dt="2025-01-15T11:38:15.161" v="161"/>
          <ac:spMkLst>
            <pc:docMk/>
            <pc:sldMk cId="1839245547" sldId="273"/>
            <ac:spMk id="167" creationId="{00000000-0000-0000-0000-000000000000}"/>
          </ac:spMkLst>
        </pc:spChg>
        <pc:spChg chg="mod">
          <ac:chgData name="Silvia Colombo" userId="cdf5343d-9518-4b48-8032-805a754f9105" providerId="ADAL" clId="{AA5A2D5B-8D46-4519-A910-E03CB816FA9C}" dt="2025-01-15T16:15:42.954" v="901"/>
          <ac:spMkLst>
            <pc:docMk/>
            <pc:sldMk cId="1839245547" sldId="273"/>
            <ac:spMk id="168" creationId="{00000000-0000-0000-0000-000000000000}"/>
          </ac:spMkLst>
        </pc:spChg>
        <pc:picChg chg="del">
          <ac:chgData name="Silvia Colombo" userId="cdf5343d-9518-4b48-8032-805a754f9105" providerId="ADAL" clId="{AA5A2D5B-8D46-4519-A910-E03CB816FA9C}" dt="2025-01-15T11:49:29.834" v="233" actId="478"/>
          <ac:picMkLst>
            <pc:docMk/>
            <pc:sldMk cId="1839245547" sldId="273"/>
            <ac:picMk id="4" creationId="{AF37311E-A009-4C4C-9122-FBAEDF834253}"/>
          </ac:picMkLst>
        </pc:picChg>
      </pc:sldChg>
      <pc:sldChg chg="delSp modSp mod">
        <pc:chgData name="Silvia Colombo" userId="cdf5343d-9518-4b48-8032-805a754f9105" providerId="ADAL" clId="{AA5A2D5B-8D46-4519-A910-E03CB816FA9C}" dt="2025-01-15T14:23:26.911" v="362" actId="2711"/>
        <pc:sldMkLst>
          <pc:docMk/>
          <pc:sldMk cId="3557352301" sldId="274"/>
        </pc:sldMkLst>
        <pc:spChg chg="del mod">
          <ac:chgData name="Silvia Colombo" userId="cdf5343d-9518-4b48-8032-805a754f9105" providerId="ADAL" clId="{AA5A2D5B-8D46-4519-A910-E03CB816FA9C}" dt="2025-01-15T11:50:22.648" v="242" actId="478"/>
          <ac:spMkLst>
            <pc:docMk/>
            <pc:sldMk cId="3557352301" sldId="274"/>
            <ac:spMk id="11" creationId="{8775CB98-6F78-4739-A375-A0965205A33A}"/>
          </ac:spMkLst>
        </pc:spChg>
        <pc:spChg chg="mod">
          <ac:chgData name="Silvia Colombo" userId="cdf5343d-9518-4b48-8032-805a754f9105" providerId="ADAL" clId="{AA5A2D5B-8D46-4519-A910-E03CB816FA9C}" dt="2025-01-15T11:38:15.161" v="161"/>
          <ac:spMkLst>
            <pc:docMk/>
            <pc:sldMk cId="3557352301" sldId="274"/>
            <ac:spMk id="167" creationId="{00000000-0000-0000-0000-000000000000}"/>
          </ac:spMkLst>
        </pc:spChg>
        <pc:spChg chg="mod">
          <ac:chgData name="Silvia Colombo" userId="cdf5343d-9518-4b48-8032-805a754f9105" providerId="ADAL" clId="{AA5A2D5B-8D46-4519-A910-E03CB816FA9C}" dt="2025-01-15T14:23:26.911" v="362" actId="2711"/>
          <ac:spMkLst>
            <pc:docMk/>
            <pc:sldMk cId="3557352301" sldId="274"/>
            <ac:spMk id="168" creationId="{00000000-0000-0000-0000-000000000000}"/>
          </ac:spMkLst>
        </pc:spChg>
        <pc:picChg chg="del">
          <ac:chgData name="Silvia Colombo" userId="cdf5343d-9518-4b48-8032-805a754f9105" providerId="ADAL" clId="{AA5A2D5B-8D46-4519-A910-E03CB816FA9C}" dt="2025-01-15T11:50:19.633" v="241" actId="478"/>
          <ac:picMkLst>
            <pc:docMk/>
            <pc:sldMk cId="3557352301" sldId="274"/>
            <ac:picMk id="4" creationId="{ED8637FB-A84B-4007-BC99-8B57A12448DB}"/>
          </ac:picMkLst>
        </pc:picChg>
      </pc:sldChg>
      <pc:sldChg chg="addSp delSp modSp mod">
        <pc:chgData name="Silvia Colombo" userId="cdf5343d-9518-4b48-8032-805a754f9105" providerId="ADAL" clId="{AA5A2D5B-8D46-4519-A910-E03CB816FA9C}" dt="2025-01-15T14:25:01.233" v="377" actId="255"/>
        <pc:sldMkLst>
          <pc:docMk/>
          <pc:sldMk cId="2089242102" sldId="275"/>
        </pc:sldMkLst>
        <pc:spChg chg="add del">
          <ac:chgData name="Silvia Colombo" userId="cdf5343d-9518-4b48-8032-805a754f9105" providerId="ADAL" clId="{AA5A2D5B-8D46-4519-A910-E03CB816FA9C}" dt="2025-01-15T14:22:27.510" v="343"/>
          <ac:spMkLst>
            <pc:docMk/>
            <pc:sldMk cId="2089242102" sldId="275"/>
            <ac:spMk id="2" creationId="{B313A1DC-45D9-47EA-8B04-748E50BCDF7E}"/>
          </ac:spMkLst>
        </pc:spChg>
        <pc:spChg chg="del">
          <ac:chgData name="Silvia Colombo" userId="cdf5343d-9518-4b48-8032-805a754f9105" providerId="ADAL" clId="{AA5A2D5B-8D46-4519-A910-E03CB816FA9C}" dt="2025-01-15T11:50:58.351" v="248" actId="478"/>
          <ac:spMkLst>
            <pc:docMk/>
            <pc:sldMk cId="2089242102" sldId="275"/>
            <ac:spMk id="10" creationId="{B3BEE167-2F8B-4C9B-9B22-DBAEE78E4905}"/>
          </ac:spMkLst>
        </pc:spChg>
        <pc:spChg chg="mod">
          <ac:chgData name="Silvia Colombo" userId="cdf5343d-9518-4b48-8032-805a754f9105" providerId="ADAL" clId="{AA5A2D5B-8D46-4519-A910-E03CB816FA9C}" dt="2025-01-15T14:25:01.233" v="377" actId="255"/>
          <ac:spMkLst>
            <pc:docMk/>
            <pc:sldMk cId="2089242102" sldId="275"/>
            <ac:spMk id="12" creationId="{85BD59C7-5F9C-412C-9103-AD11C3A57877}"/>
          </ac:spMkLst>
        </pc:spChg>
        <pc:spChg chg="mod">
          <ac:chgData name="Silvia Colombo" userId="cdf5343d-9518-4b48-8032-805a754f9105" providerId="ADAL" clId="{AA5A2D5B-8D46-4519-A910-E03CB816FA9C}" dt="2025-01-15T11:38:15.161" v="161"/>
          <ac:spMkLst>
            <pc:docMk/>
            <pc:sldMk cId="2089242102" sldId="275"/>
            <ac:spMk id="167" creationId="{00000000-0000-0000-0000-000000000000}"/>
          </ac:spMkLst>
        </pc:spChg>
        <pc:picChg chg="del">
          <ac:chgData name="Silvia Colombo" userId="cdf5343d-9518-4b48-8032-805a754f9105" providerId="ADAL" clId="{AA5A2D5B-8D46-4519-A910-E03CB816FA9C}" dt="2025-01-15T11:50:55.447" v="247" actId="478"/>
          <ac:picMkLst>
            <pc:docMk/>
            <pc:sldMk cId="2089242102" sldId="275"/>
            <ac:picMk id="4" creationId="{ED8CD017-D59C-4416-A816-47DF4E228531}"/>
          </ac:picMkLst>
        </pc:picChg>
      </pc:sldChg>
      <pc:sldChg chg="delSp modSp mod">
        <pc:chgData name="Silvia Colombo" userId="cdf5343d-9518-4b48-8032-805a754f9105" providerId="ADAL" clId="{AA5A2D5B-8D46-4519-A910-E03CB816FA9C}" dt="2025-01-15T14:26:05.342" v="395" actId="20577"/>
        <pc:sldMkLst>
          <pc:docMk/>
          <pc:sldMk cId="1383167316" sldId="276"/>
        </pc:sldMkLst>
        <pc:spChg chg="del">
          <ac:chgData name="Silvia Colombo" userId="cdf5343d-9518-4b48-8032-805a754f9105" providerId="ADAL" clId="{AA5A2D5B-8D46-4519-A910-E03CB816FA9C}" dt="2025-01-15T11:51:41.256" v="256" actId="478"/>
          <ac:spMkLst>
            <pc:docMk/>
            <pc:sldMk cId="1383167316" sldId="276"/>
            <ac:spMk id="14" creationId="{F9F19119-A257-4FB2-81A3-6AA1E384FCD5}"/>
          </ac:spMkLst>
        </pc:spChg>
        <pc:spChg chg="mod">
          <ac:chgData name="Silvia Colombo" userId="cdf5343d-9518-4b48-8032-805a754f9105" providerId="ADAL" clId="{AA5A2D5B-8D46-4519-A910-E03CB816FA9C}" dt="2025-01-15T11:38:15.161" v="161"/>
          <ac:spMkLst>
            <pc:docMk/>
            <pc:sldMk cId="1383167316" sldId="276"/>
            <ac:spMk id="167" creationId="{00000000-0000-0000-0000-000000000000}"/>
          </ac:spMkLst>
        </pc:spChg>
        <pc:spChg chg="mod">
          <ac:chgData name="Silvia Colombo" userId="cdf5343d-9518-4b48-8032-805a754f9105" providerId="ADAL" clId="{AA5A2D5B-8D46-4519-A910-E03CB816FA9C}" dt="2025-01-15T14:26:05.342" v="395" actId="20577"/>
          <ac:spMkLst>
            <pc:docMk/>
            <pc:sldMk cId="1383167316" sldId="276"/>
            <ac:spMk id="168" creationId="{00000000-0000-0000-0000-000000000000}"/>
          </ac:spMkLst>
        </pc:spChg>
        <pc:picChg chg="del">
          <ac:chgData name="Silvia Colombo" userId="cdf5343d-9518-4b48-8032-805a754f9105" providerId="ADAL" clId="{AA5A2D5B-8D46-4519-A910-E03CB816FA9C}" dt="2025-01-15T11:51:38.343" v="255" actId="478"/>
          <ac:picMkLst>
            <pc:docMk/>
            <pc:sldMk cId="1383167316" sldId="276"/>
            <ac:picMk id="4" creationId="{74A24215-48D1-4C00-99A9-D87D305639EE}"/>
          </ac:picMkLst>
        </pc:picChg>
      </pc:sldChg>
      <pc:sldChg chg="modSp del">
        <pc:chgData name="Silvia Colombo" userId="cdf5343d-9518-4b48-8032-805a754f9105" providerId="ADAL" clId="{AA5A2D5B-8D46-4519-A910-E03CB816FA9C}" dt="2025-01-15T11:52:22.857" v="264" actId="47"/>
        <pc:sldMkLst>
          <pc:docMk/>
          <pc:sldMk cId="89450925" sldId="277"/>
        </pc:sldMkLst>
        <pc:spChg chg="mod">
          <ac:chgData name="Silvia Colombo" userId="cdf5343d-9518-4b48-8032-805a754f9105" providerId="ADAL" clId="{AA5A2D5B-8D46-4519-A910-E03CB816FA9C}" dt="2025-01-15T11:38:15.161" v="161"/>
          <ac:spMkLst>
            <pc:docMk/>
            <pc:sldMk cId="89450925" sldId="277"/>
            <ac:spMk id="167" creationId="{00000000-0000-0000-0000-000000000000}"/>
          </ac:spMkLst>
        </pc:spChg>
        <pc:spChg chg="mod">
          <ac:chgData name="Silvia Colombo" userId="cdf5343d-9518-4b48-8032-805a754f9105" providerId="ADAL" clId="{AA5A2D5B-8D46-4519-A910-E03CB816FA9C}" dt="2025-01-15T11:37:02.936" v="160"/>
          <ac:spMkLst>
            <pc:docMk/>
            <pc:sldMk cId="89450925" sldId="277"/>
            <ac:spMk id="168" creationId="{00000000-0000-0000-0000-000000000000}"/>
          </ac:spMkLst>
        </pc:spChg>
      </pc:sldChg>
      <pc:sldChg chg="addSp delSp modSp mod">
        <pc:chgData name="Silvia Colombo" userId="cdf5343d-9518-4b48-8032-805a754f9105" providerId="ADAL" clId="{AA5A2D5B-8D46-4519-A910-E03CB816FA9C}" dt="2025-01-15T15:13:44.994" v="421" actId="20577"/>
        <pc:sldMkLst>
          <pc:docMk/>
          <pc:sldMk cId="3840193541" sldId="278"/>
        </pc:sldMkLst>
        <pc:spChg chg="add mod">
          <ac:chgData name="Silvia Colombo" userId="cdf5343d-9518-4b48-8032-805a754f9105" providerId="ADAL" clId="{AA5A2D5B-8D46-4519-A910-E03CB816FA9C}" dt="2025-01-15T15:13:44.994" v="421" actId="20577"/>
          <ac:spMkLst>
            <pc:docMk/>
            <pc:sldMk cId="3840193541" sldId="278"/>
            <ac:spMk id="9" creationId="{E7891DB8-6FCA-421D-90D5-ACAEFE8F9A6C}"/>
          </ac:spMkLst>
        </pc:spChg>
        <pc:spChg chg="mod">
          <ac:chgData name="Silvia Colombo" userId="cdf5343d-9518-4b48-8032-805a754f9105" providerId="ADAL" clId="{AA5A2D5B-8D46-4519-A910-E03CB816FA9C}" dt="2025-01-15T15:11:11.952" v="398"/>
          <ac:spMkLst>
            <pc:docMk/>
            <pc:sldMk cId="3840193541" sldId="278"/>
            <ac:spMk id="167" creationId="{00000000-0000-0000-0000-000000000000}"/>
          </ac:spMkLst>
        </pc:spChg>
        <pc:spChg chg="mod">
          <ac:chgData name="Silvia Colombo" userId="cdf5343d-9518-4b48-8032-805a754f9105" providerId="ADAL" clId="{AA5A2D5B-8D46-4519-A910-E03CB816FA9C}" dt="2025-01-15T15:11:54.528" v="407" actId="20577"/>
          <ac:spMkLst>
            <pc:docMk/>
            <pc:sldMk cId="3840193541" sldId="278"/>
            <ac:spMk id="168" creationId="{00000000-0000-0000-0000-000000000000}"/>
          </ac:spMkLst>
        </pc:spChg>
        <pc:picChg chg="add mod">
          <ac:chgData name="Silvia Colombo" userId="cdf5343d-9518-4b48-8032-805a754f9105" providerId="ADAL" clId="{AA5A2D5B-8D46-4519-A910-E03CB816FA9C}" dt="2025-01-15T15:13:22.302" v="411" actId="1076"/>
          <ac:picMkLst>
            <pc:docMk/>
            <pc:sldMk cId="3840193541" sldId="278"/>
            <ac:picMk id="4" creationId="{C412C4D1-AE4E-478B-8D25-C1D3627FD5FE}"/>
          </ac:picMkLst>
        </pc:picChg>
        <pc:picChg chg="del">
          <ac:chgData name="Silvia Colombo" userId="cdf5343d-9518-4b48-8032-805a754f9105" providerId="ADAL" clId="{AA5A2D5B-8D46-4519-A910-E03CB816FA9C}" dt="2025-01-15T14:02:13.495" v="266" actId="478"/>
          <ac:picMkLst>
            <pc:docMk/>
            <pc:sldMk cId="3840193541" sldId="278"/>
            <ac:picMk id="5" creationId="{0469B3DB-24D6-41BA-B7CA-CB16FB211C9B}"/>
          </ac:picMkLst>
        </pc:picChg>
      </pc:sldChg>
      <pc:sldChg chg="addSp delSp modSp mod">
        <pc:chgData name="Silvia Colombo" userId="cdf5343d-9518-4b48-8032-805a754f9105" providerId="ADAL" clId="{AA5A2D5B-8D46-4519-A910-E03CB816FA9C}" dt="2025-01-15T11:41:43.802" v="178" actId="1076"/>
        <pc:sldMkLst>
          <pc:docMk/>
          <pc:sldMk cId="3151422244" sldId="279"/>
        </pc:sldMkLst>
        <pc:spChg chg="mod">
          <ac:chgData name="Silvia Colombo" userId="cdf5343d-9518-4b48-8032-805a754f9105" providerId="ADAL" clId="{AA5A2D5B-8D46-4519-A910-E03CB816FA9C}" dt="2025-01-15T11:38:15.161" v="161"/>
          <ac:spMkLst>
            <pc:docMk/>
            <pc:sldMk cId="3151422244" sldId="279"/>
            <ac:spMk id="167" creationId="{00000000-0000-0000-0000-000000000000}"/>
          </ac:spMkLst>
        </pc:spChg>
        <pc:spChg chg="mod">
          <ac:chgData name="Silvia Colombo" userId="cdf5343d-9518-4b48-8032-805a754f9105" providerId="ADAL" clId="{AA5A2D5B-8D46-4519-A910-E03CB816FA9C}" dt="2025-01-15T11:39:07.678" v="171" actId="20577"/>
          <ac:spMkLst>
            <pc:docMk/>
            <pc:sldMk cId="3151422244" sldId="279"/>
            <ac:spMk id="168" creationId="{00000000-0000-0000-0000-000000000000}"/>
          </ac:spMkLst>
        </pc:spChg>
        <pc:picChg chg="add mod modCrop">
          <ac:chgData name="Silvia Colombo" userId="cdf5343d-9518-4b48-8032-805a754f9105" providerId="ADAL" clId="{AA5A2D5B-8D46-4519-A910-E03CB816FA9C}" dt="2025-01-15T11:41:43.802" v="178" actId="1076"/>
          <ac:picMkLst>
            <pc:docMk/>
            <pc:sldMk cId="3151422244" sldId="279"/>
            <ac:picMk id="4" creationId="{B74EA076-8FC4-4412-B3BB-38E40D1ABCD3}"/>
          </ac:picMkLst>
        </pc:picChg>
        <pc:picChg chg="del">
          <ac:chgData name="Silvia Colombo" userId="cdf5343d-9518-4b48-8032-805a754f9105" providerId="ADAL" clId="{AA5A2D5B-8D46-4519-A910-E03CB816FA9C}" dt="2025-01-15T11:38:23.563" v="163" actId="478"/>
          <ac:picMkLst>
            <pc:docMk/>
            <pc:sldMk cId="3151422244" sldId="279"/>
            <ac:picMk id="6" creationId="{9580E9EE-E824-48C2-847A-EC55F7E4BA52}"/>
          </ac:picMkLst>
        </pc:picChg>
      </pc:sldChg>
      <pc:sldChg chg="modSp mod">
        <pc:chgData name="Silvia Colombo" userId="cdf5343d-9518-4b48-8032-805a754f9105" providerId="ADAL" clId="{AA5A2D5B-8D46-4519-A910-E03CB816FA9C}" dt="2025-01-15T15:20:41.998" v="502" actId="20577"/>
        <pc:sldMkLst>
          <pc:docMk/>
          <pc:sldMk cId="3427707476" sldId="282"/>
        </pc:sldMkLst>
        <pc:spChg chg="mod">
          <ac:chgData name="Silvia Colombo" userId="cdf5343d-9518-4b48-8032-805a754f9105" providerId="ADAL" clId="{AA5A2D5B-8D46-4519-A910-E03CB816FA9C}" dt="2025-01-15T15:20:41.998" v="502" actId="20577"/>
          <ac:spMkLst>
            <pc:docMk/>
            <pc:sldMk cId="3427707476" sldId="282"/>
            <ac:spMk id="6" creationId="{FC78CAEC-448B-4219-A200-6CCF404A14C9}"/>
          </ac:spMkLst>
        </pc:spChg>
        <pc:spChg chg="mod">
          <ac:chgData name="Silvia Colombo" userId="cdf5343d-9518-4b48-8032-805a754f9105" providerId="ADAL" clId="{AA5A2D5B-8D46-4519-A910-E03CB816FA9C}" dt="2025-01-15T15:15:11.753" v="422"/>
          <ac:spMkLst>
            <pc:docMk/>
            <pc:sldMk cId="3427707476" sldId="282"/>
            <ac:spMk id="167" creationId="{00000000-0000-0000-0000-000000000000}"/>
          </ac:spMkLst>
        </pc:spChg>
      </pc:sldChg>
      <pc:sldChg chg="addSp delSp modSp mod">
        <pc:chgData name="Silvia Colombo" userId="cdf5343d-9518-4b48-8032-805a754f9105" providerId="ADAL" clId="{AA5A2D5B-8D46-4519-A910-E03CB816FA9C}" dt="2025-01-15T15:48:06.607" v="725" actId="1076"/>
        <pc:sldMkLst>
          <pc:docMk/>
          <pc:sldMk cId="2207407581" sldId="283"/>
        </pc:sldMkLst>
        <pc:spChg chg="add del">
          <ac:chgData name="Silvia Colombo" userId="cdf5343d-9518-4b48-8032-805a754f9105" providerId="ADAL" clId="{AA5A2D5B-8D46-4519-A910-E03CB816FA9C}" dt="2025-01-15T15:43:50.438" v="664"/>
          <ac:spMkLst>
            <pc:docMk/>
            <pc:sldMk cId="2207407581" sldId="283"/>
            <ac:spMk id="2" creationId="{4D65ED82-4C66-46C2-AD63-4445B275E574}"/>
          </ac:spMkLst>
        </pc:spChg>
        <pc:spChg chg="add del mod">
          <ac:chgData name="Silvia Colombo" userId="cdf5343d-9518-4b48-8032-805a754f9105" providerId="ADAL" clId="{AA5A2D5B-8D46-4519-A910-E03CB816FA9C}" dt="2025-01-15T15:44:00.639" v="670" actId="478"/>
          <ac:spMkLst>
            <pc:docMk/>
            <pc:sldMk cId="2207407581" sldId="283"/>
            <ac:spMk id="4" creationId="{AA078A0C-FB4C-480C-8914-933577A6428C}"/>
          </ac:spMkLst>
        </pc:spChg>
        <pc:spChg chg="del">
          <ac:chgData name="Silvia Colombo" userId="cdf5343d-9518-4b48-8032-805a754f9105" providerId="ADAL" clId="{AA5A2D5B-8D46-4519-A910-E03CB816FA9C}" dt="2025-01-15T15:42:29.168" v="657" actId="478"/>
          <ac:spMkLst>
            <pc:docMk/>
            <pc:sldMk cId="2207407581" sldId="283"/>
            <ac:spMk id="10" creationId="{3D5E7E57-B41D-4889-8D08-AF7EAAAE8B1A}"/>
          </ac:spMkLst>
        </pc:spChg>
        <pc:spChg chg="add mod">
          <ac:chgData name="Silvia Colombo" userId="cdf5343d-9518-4b48-8032-805a754f9105" providerId="ADAL" clId="{AA5A2D5B-8D46-4519-A910-E03CB816FA9C}" dt="2025-01-15T15:48:06.607" v="725" actId="1076"/>
          <ac:spMkLst>
            <pc:docMk/>
            <pc:sldMk cId="2207407581" sldId="283"/>
            <ac:spMk id="12" creationId="{494D38D1-7696-4DCA-B8F6-464C4B3726FD}"/>
          </ac:spMkLst>
        </pc:spChg>
        <pc:spChg chg="mod">
          <ac:chgData name="Silvia Colombo" userId="cdf5343d-9518-4b48-8032-805a754f9105" providerId="ADAL" clId="{AA5A2D5B-8D46-4519-A910-E03CB816FA9C}" dt="2025-01-15T15:15:11.753" v="422"/>
          <ac:spMkLst>
            <pc:docMk/>
            <pc:sldMk cId="2207407581" sldId="283"/>
            <ac:spMk id="167" creationId="{00000000-0000-0000-0000-000000000000}"/>
          </ac:spMkLst>
        </pc:spChg>
        <pc:spChg chg="mod">
          <ac:chgData name="Silvia Colombo" userId="cdf5343d-9518-4b48-8032-805a754f9105" providerId="ADAL" clId="{AA5A2D5B-8D46-4519-A910-E03CB816FA9C}" dt="2025-01-15T15:46:47.200" v="709" actId="113"/>
          <ac:spMkLst>
            <pc:docMk/>
            <pc:sldMk cId="2207407581" sldId="283"/>
            <ac:spMk id="168" creationId="{00000000-0000-0000-0000-000000000000}"/>
          </ac:spMkLst>
        </pc:spChg>
        <pc:picChg chg="del">
          <ac:chgData name="Silvia Colombo" userId="cdf5343d-9518-4b48-8032-805a754f9105" providerId="ADAL" clId="{AA5A2D5B-8D46-4519-A910-E03CB816FA9C}" dt="2025-01-15T15:42:26.351" v="656" actId="478"/>
          <ac:picMkLst>
            <pc:docMk/>
            <pc:sldMk cId="2207407581" sldId="283"/>
            <ac:picMk id="5" creationId="{BAD0503B-DAC8-49C0-BC99-83AEE57B9D0C}"/>
          </ac:picMkLst>
        </pc:picChg>
        <pc:picChg chg="add mod">
          <ac:chgData name="Silvia Colombo" userId="cdf5343d-9518-4b48-8032-805a754f9105" providerId="ADAL" clId="{AA5A2D5B-8D46-4519-A910-E03CB816FA9C}" dt="2025-01-15T15:47:36.742" v="722" actId="1038"/>
          <ac:picMkLst>
            <pc:docMk/>
            <pc:sldMk cId="2207407581" sldId="283"/>
            <ac:picMk id="7" creationId="{196FE85A-3FD7-4DA5-9B13-CB8954E53102}"/>
          </ac:picMkLst>
        </pc:picChg>
      </pc:sldChg>
      <pc:sldChg chg="addSp delSp modSp mod delAnim">
        <pc:chgData name="Silvia Colombo" userId="cdf5343d-9518-4b48-8032-805a754f9105" providerId="ADAL" clId="{AA5A2D5B-8D46-4519-A910-E03CB816FA9C}" dt="2025-01-15T15:52:44.882" v="788" actId="113"/>
        <pc:sldMkLst>
          <pc:docMk/>
          <pc:sldMk cId="191549666" sldId="284"/>
        </pc:sldMkLst>
        <pc:spChg chg="add mod">
          <ac:chgData name="Silvia Colombo" userId="cdf5343d-9518-4b48-8032-805a754f9105" providerId="ADAL" clId="{AA5A2D5B-8D46-4519-A910-E03CB816FA9C}" dt="2025-01-15T15:51:44.005" v="785" actId="1038"/>
          <ac:spMkLst>
            <pc:docMk/>
            <pc:sldMk cId="191549666" sldId="284"/>
            <ac:spMk id="10" creationId="{A51FF0DD-7893-4198-B789-79E9F80D2F70}"/>
          </ac:spMkLst>
        </pc:spChg>
        <pc:spChg chg="del">
          <ac:chgData name="Silvia Colombo" userId="cdf5343d-9518-4b48-8032-805a754f9105" providerId="ADAL" clId="{AA5A2D5B-8D46-4519-A910-E03CB816FA9C}" dt="2025-01-15T15:48:17.456" v="728" actId="478"/>
          <ac:spMkLst>
            <pc:docMk/>
            <pc:sldMk cId="191549666" sldId="284"/>
            <ac:spMk id="14" creationId="{34E3A2D9-D420-4254-AE57-3F979AABCFFC}"/>
          </ac:spMkLst>
        </pc:spChg>
        <pc:spChg chg="mod">
          <ac:chgData name="Silvia Colombo" userId="cdf5343d-9518-4b48-8032-805a754f9105" providerId="ADAL" clId="{AA5A2D5B-8D46-4519-A910-E03CB816FA9C}" dt="2025-01-15T15:15:11.753" v="422"/>
          <ac:spMkLst>
            <pc:docMk/>
            <pc:sldMk cId="191549666" sldId="284"/>
            <ac:spMk id="167" creationId="{00000000-0000-0000-0000-000000000000}"/>
          </ac:spMkLst>
        </pc:spChg>
        <pc:spChg chg="mod">
          <ac:chgData name="Silvia Colombo" userId="cdf5343d-9518-4b48-8032-805a754f9105" providerId="ADAL" clId="{AA5A2D5B-8D46-4519-A910-E03CB816FA9C}" dt="2025-01-15T15:52:44.882" v="788" actId="113"/>
          <ac:spMkLst>
            <pc:docMk/>
            <pc:sldMk cId="191549666" sldId="284"/>
            <ac:spMk id="168" creationId="{00000000-0000-0000-0000-000000000000}"/>
          </ac:spMkLst>
        </pc:spChg>
        <pc:picChg chg="add mod">
          <ac:chgData name="Silvia Colombo" userId="cdf5343d-9518-4b48-8032-805a754f9105" providerId="ADAL" clId="{AA5A2D5B-8D46-4519-A910-E03CB816FA9C}" dt="2025-01-15T15:51:12.080" v="767" actId="1076"/>
          <ac:picMkLst>
            <pc:docMk/>
            <pc:sldMk cId="191549666" sldId="284"/>
            <ac:picMk id="4" creationId="{E738579C-59A8-4076-B8CD-40062EB6EEC3}"/>
          </ac:picMkLst>
        </pc:picChg>
        <pc:picChg chg="del">
          <ac:chgData name="Silvia Colombo" userId="cdf5343d-9518-4b48-8032-805a754f9105" providerId="ADAL" clId="{AA5A2D5B-8D46-4519-A910-E03CB816FA9C}" dt="2025-01-15T15:48:12.509" v="726" actId="478"/>
          <ac:picMkLst>
            <pc:docMk/>
            <pc:sldMk cId="191549666" sldId="284"/>
            <ac:picMk id="9" creationId="{189D628F-0238-43B8-9AE5-E401065C58D4}"/>
          </ac:picMkLst>
        </pc:picChg>
      </pc:sldChg>
      <pc:sldChg chg="modSp mod">
        <pc:chgData name="Silvia Colombo" userId="cdf5343d-9518-4b48-8032-805a754f9105" providerId="ADAL" clId="{AA5A2D5B-8D46-4519-A910-E03CB816FA9C}" dt="2025-01-15T16:04:53.535" v="896" actId="404"/>
        <pc:sldMkLst>
          <pc:docMk/>
          <pc:sldMk cId="3061992581" sldId="288"/>
        </pc:sldMkLst>
        <pc:spChg chg="mod">
          <ac:chgData name="Silvia Colombo" userId="cdf5343d-9518-4b48-8032-805a754f9105" providerId="ADAL" clId="{AA5A2D5B-8D46-4519-A910-E03CB816FA9C}" dt="2025-01-15T15:15:11.753" v="422"/>
          <ac:spMkLst>
            <pc:docMk/>
            <pc:sldMk cId="3061992581" sldId="288"/>
            <ac:spMk id="167" creationId="{00000000-0000-0000-0000-000000000000}"/>
          </ac:spMkLst>
        </pc:spChg>
        <pc:spChg chg="mod">
          <ac:chgData name="Silvia Colombo" userId="cdf5343d-9518-4b48-8032-805a754f9105" providerId="ADAL" clId="{AA5A2D5B-8D46-4519-A910-E03CB816FA9C}" dt="2025-01-15T16:04:53.535" v="896" actId="404"/>
          <ac:spMkLst>
            <pc:docMk/>
            <pc:sldMk cId="3061992581" sldId="288"/>
            <ac:spMk id="168" creationId="{00000000-0000-0000-0000-000000000000}"/>
          </ac:spMkLst>
        </pc:spChg>
      </pc:sldChg>
      <pc:sldChg chg="addSp delSp modSp mod">
        <pc:chgData name="Silvia Colombo" userId="cdf5343d-9518-4b48-8032-805a754f9105" providerId="ADAL" clId="{AA5A2D5B-8D46-4519-A910-E03CB816FA9C}" dt="2025-01-15T16:21:23.547" v="943" actId="207"/>
        <pc:sldMkLst>
          <pc:docMk/>
          <pc:sldMk cId="2985432160" sldId="289"/>
        </pc:sldMkLst>
        <pc:spChg chg="mod">
          <ac:chgData name="Silvia Colombo" userId="cdf5343d-9518-4b48-8032-805a754f9105" providerId="ADAL" clId="{AA5A2D5B-8D46-4519-A910-E03CB816FA9C}" dt="2025-01-15T16:15:42.954" v="901"/>
          <ac:spMkLst>
            <pc:docMk/>
            <pc:sldMk cId="2985432160" sldId="289"/>
            <ac:spMk id="167" creationId="{00000000-0000-0000-0000-000000000000}"/>
          </ac:spMkLst>
        </pc:spChg>
        <pc:spChg chg="mod">
          <ac:chgData name="Silvia Colombo" userId="cdf5343d-9518-4b48-8032-805a754f9105" providerId="ADAL" clId="{AA5A2D5B-8D46-4519-A910-E03CB816FA9C}" dt="2025-01-15T16:21:23.547" v="943" actId="207"/>
          <ac:spMkLst>
            <pc:docMk/>
            <pc:sldMk cId="2985432160" sldId="289"/>
            <ac:spMk id="168" creationId="{00000000-0000-0000-0000-000000000000}"/>
          </ac:spMkLst>
        </pc:spChg>
        <pc:picChg chg="del">
          <ac:chgData name="Silvia Colombo" userId="cdf5343d-9518-4b48-8032-805a754f9105" providerId="ADAL" clId="{AA5A2D5B-8D46-4519-A910-E03CB816FA9C}" dt="2025-01-15T16:07:35.841" v="898" actId="478"/>
          <ac:picMkLst>
            <pc:docMk/>
            <pc:sldMk cId="2985432160" sldId="289"/>
            <ac:picMk id="4" creationId="{ED2B1155-6353-4FE3-818F-0ACCEDFA0DA1}"/>
          </ac:picMkLst>
        </pc:picChg>
        <pc:picChg chg="add mod">
          <ac:chgData name="Silvia Colombo" userId="cdf5343d-9518-4b48-8032-805a754f9105" providerId="ADAL" clId="{AA5A2D5B-8D46-4519-A910-E03CB816FA9C}" dt="2025-01-15T16:18:38.254" v="921" actId="1076"/>
          <ac:picMkLst>
            <pc:docMk/>
            <pc:sldMk cId="2985432160" sldId="289"/>
            <ac:picMk id="5" creationId="{052EF140-71B1-4999-AB42-065E64AF16E4}"/>
          </ac:picMkLst>
        </pc:picChg>
      </pc:sldChg>
      <pc:sldChg chg="modSp mod">
        <pc:chgData name="Silvia Colombo" userId="cdf5343d-9518-4b48-8032-805a754f9105" providerId="ADAL" clId="{AA5A2D5B-8D46-4519-A910-E03CB816FA9C}" dt="2025-01-15T16:23:26.247" v="949" actId="113"/>
        <pc:sldMkLst>
          <pc:docMk/>
          <pc:sldMk cId="3025862249" sldId="290"/>
        </pc:sldMkLst>
        <pc:spChg chg="mod">
          <ac:chgData name="Silvia Colombo" userId="cdf5343d-9518-4b48-8032-805a754f9105" providerId="ADAL" clId="{AA5A2D5B-8D46-4519-A910-E03CB816FA9C}" dt="2025-01-15T16:15:42.954" v="901"/>
          <ac:spMkLst>
            <pc:docMk/>
            <pc:sldMk cId="3025862249" sldId="290"/>
            <ac:spMk id="167" creationId="{00000000-0000-0000-0000-000000000000}"/>
          </ac:spMkLst>
        </pc:spChg>
        <pc:spChg chg="mod">
          <ac:chgData name="Silvia Colombo" userId="cdf5343d-9518-4b48-8032-805a754f9105" providerId="ADAL" clId="{AA5A2D5B-8D46-4519-A910-E03CB816FA9C}" dt="2025-01-15T16:23:26.247" v="949" actId="113"/>
          <ac:spMkLst>
            <pc:docMk/>
            <pc:sldMk cId="3025862249" sldId="290"/>
            <ac:spMk id="168" creationId="{00000000-0000-0000-0000-000000000000}"/>
          </ac:spMkLst>
        </pc:spChg>
      </pc:sldChg>
      <pc:sldChg chg="addSp delSp modSp mod delAnim modNotes">
        <pc:chgData name="Silvia Colombo" userId="cdf5343d-9518-4b48-8032-805a754f9105" providerId="ADAL" clId="{AA5A2D5B-8D46-4519-A910-E03CB816FA9C}" dt="2025-01-15T16:28:08.356" v="1005" actId="404"/>
        <pc:sldMkLst>
          <pc:docMk/>
          <pc:sldMk cId="4276348475" sldId="291"/>
        </pc:sldMkLst>
        <pc:spChg chg="add del mod">
          <ac:chgData name="Silvia Colombo" userId="cdf5343d-9518-4b48-8032-805a754f9105" providerId="ADAL" clId="{AA5A2D5B-8D46-4519-A910-E03CB816FA9C}" dt="2025-01-15T16:26:26.589" v="958" actId="478"/>
          <ac:spMkLst>
            <pc:docMk/>
            <pc:sldMk cId="4276348475" sldId="291"/>
            <ac:spMk id="2" creationId="{E1D24C94-6A07-43A0-9F27-E4EAD725627B}"/>
          </ac:spMkLst>
        </pc:spChg>
        <pc:spChg chg="del">
          <ac:chgData name="Silvia Colombo" userId="cdf5343d-9518-4b48-8032-805a754f9105" providerId="ADAL" clId="{AA5A2D5B-8D46-4519-A910-E03CB816FA9C}" dt="2025-01-15T16:26:36.060" v="960" actId="478"/>
          <ac:spMkLst>
            <pc:docMk/>
            <pc:sldMk cId="4276348475" sldId="291"/>
            <ac:spMk id="6" creationId="{50C43920-95C9-4935-9507-5EEE1C17F008}"/>
          </ac:spMkLst>
        </pc:spChg>
        <pc:spChg chg="del mod">
          <ac:chgData name="Silvia Colombo" userId="cdf5343d-9518-4b48-8032-805a754f9105" providerId="ADAL" clId="{AA5A2D5B-8D46-4519-A910-E03CB816FA9C}" dt="2025-01-15T16:26:32.756" v="959" actId="478"/>
          <ac:spMkLst>
            <pc:docMk/>
            <pc:sldMk cId="4276348475" sldId="291"/>
            <ac:spMk id="8" creationId="{F002B53B-609E-4301-A8AB-B94E35768425}"/>
          </ac:spMkLst>
        </pc:spChg>
        <pc:spChg chg="mod">
          <ac:chgData name="Silvia Colombo" userId="cdf5343d-9518-4b48-8032-805a754f9105" providerId="ADAL" clId="{AA5A2D5B-8D46-4519-A910-E03CB816FA9C}" dt="2025-01-15T16:28:08.356" v="1005" actId="404"/>
          <ac:spMkLst>
            <pc:docMk/>
            <pc:sldMk cId="4276348475" sldId="291"/>
            <ac:spMk id="11" creationId="{CDD7956C-AD4A-4FCD-870C-C4BFC69F804B}"/>
          </ac:spMkLst>
        </pc:spChg>
        <pc:spChg chg="del">
          <ac:chgData name="Silvia Colombo" userId="cdf5343d-9518-4b48-8032-805a754f9105" providerId="ADAL" clId="{AA5A2D5B-8D46-4519-A910-E03CB816FA9C}" dt="2025-01-15T16:23:37.373" v="952" actId="478"/>
          <ac:spMkLst>
            <pc:docMk/>
            <pc:sldMk cId="4276348475" sldId="291"/>
            <ac:spMk id="12" creationId="{801D4546-8969-4B00-A9ED-BDA0E99FEA7F}"/>
          </ac:spMkLst>
        </pc:spChg>
        <pc:spChg chg="mod">
          <ac:chgData name="Silvia Colombo" userId="cdf5343d-9518-4b48-8032-805a754f9105" providerId="ADAL" clId="{AA5A2D5B-8D46-4519-A910-E03CB816FA9C}" dt="2025-01-15T16:15:42.954" v="901"/>
          <ac:spMkLst>
            <pc:docMk/>
            <pc:sldMk cId="4276348475" sldId="291"/>
            <ac:spMk id="167" creationId="{00000000-0000-0000-0000-000000000000}"/>
          </ac:spMkLst>
        </pc:spChg>
        <pc:picChg chg="del">
          <ac:chgData name="Silvia Colombo" userId="cdf5343d-9518-4b48-8032-805a754f9105" providerId="ADAL" clId="{AA5A2D5B-8D46-4519-A910-E03CB816FA9C}" dt="2025-01-15T16:23:35.039" v="951" actId="478"/>
          <ac:picMkLst>
            <pc:docMk/>
            <pc:sldMk cId="4276348475" sldId="291"/>
            <ac:picMk id="5" creationId="{7D5092C7-80A9-4297-B8C0-2DBBA2D861CD}"/>
          </ac:picMkLst>
        </pc:picChg>
      </pc:sldChg>
      <pc:sldChg chg="addSp delSp modSp mod">
        <pc:chgData name="Silvia Colombo" userId="cdf5343d-9518-4b48-8032-805a754f9105" providerId="ADAL" clId="{AA5A2D5B-8D46-4519-A910-E03CB816FA9C}" dt="2025-01-15T16:34:31.726" v="1070" actId="1076"/>
        <pc:sldMkLst>
          <pc:docMk/>
          <pc:sldMk cId="218857803" sldId="292"/>
        </pc:sldMkLst>
        <pc:spChg chg="add del mod">
          <ac:chgData name="Silvia Colombo" userId="cdf5343d-9518-4b48-8032-805a754f9105" providerId="ADAL" clId="{AA5A2D5B-8D46-4519-A910-E03CB816FA9C}" dt="2025-01-15T16:29:11.490" v="1009" actId="478"/>
          <ac:spMkLst>
            <pc:docMk/>
            <pc:sldMk cId="218857803" sldId="292"/>
            <ac:spMk id="2" creationId="{90719BD5-5237-4E5A-8264-69A45D0BF2FA}"/>
          </ac:spMkLst>
        </pc:spChg>
        <pc:spChg chg="add mod">
          <ac:chgData name="Silvia Colombo" userId="cdf5343d-9518-4b48-8032-805a754f9105" providerId="ADAL" clId="{AA5A2D5B-8D46-4519-A910-E03CB816FA9C}" dt="2025-01-15T16:30:56.983" v="1048" actId="113"/>
          <ac:spMkLst>
            <pc:docMk/>
            <pc:sldMk cId="218857803" sldId="292"/>
            <ac:spMk id="4" creationId="{D09E2FEA-9B9B-4938-8550-5BC46B22A4FA}"/>
          </ac:spMkLst>
        </pc:spChg>
        <pc:spChg chg="add mod">
          <ac:chgData name="Silvia Colombo" userId="cdf5343d-9518-4b48-8032-805a754f9105" providerId="ADAL" clId="{AA5A2D5B-8D46-4519-A910-E03CB816FA9C}" dt="2025-01-15T16:34:31.726" v="1070" actId="1076"/>
          <ac:spMkLst>
            <pc:docMk/>
            <pc:sldMk cId="218857803" sldId="292"/>
            <ac:spMk id="10" creationId="{475C59D7-5F2E-4C25-AC1E-BDAB12EC46B7}"/>
          </ac:spMkLst>
        </pc:spChg>
        <pc:spChg chg="mod">
          <ac:chgData name="Silvia Colombo" userId="cdf5343d-9518-4b48-8032-805a754f9105" providerId="ADAL" clId="{AA5A2D5B-8D46-4519-A910-E03CB816FA9C}" dt="2025-01-15T16:15:42.954" v="901"/>
          <ac:spMkLst>
            <pc:docMk/>
            <pc:sldMk cId="218857803" sldId="292"/>
            <ac:spMk id="167" creationId="{00000000-0000-0000-0000-000000000000}"/>
          </ac:spMkLst>
        </pc:spChg>
        <pc:spChg chg="mod">
          <ac:chgData name="Silvia Colombo" userId="cdf5343d-9518-4b48-8032-805a754f9105" providerId="ADAL" clId="{AA5A2D5B-8D46-4519-A910-E03CB816FA9C}" dt="2025-01-15T16:30:06.921" v="1039" actId="21"/>
          <ac:spMkLst>
            <pc:docMk/>
            <pc:sldMk cId="218857803" sldId="292"/>
            <ac:spMk id="168" creationId="{00000000-0000-0000-0000-000000000000}"/>
          </ac:spMkLst>
        </pc:spChg>
        <pc:picChg chg="add mod">
          <ac:chgData name="Silvia Colombo" userId="cdf5343d-9518-4b48-8032-805a754f9105" providerId="ADAL" clId="{AA5A2D5B-8D46-4519-A910-E03CB816FA9C}" dt="2025-01-15T16:33:59.478" v="1064" actId="1037"/>
          <ac:picMkLst>
            <pc:docMk/>
            <pc:sldMk cId="218857803" sldId="292"/>
            <ac:picMk id="6" creationId="{3608EEE9-CE11-437C-ADC4-E4C046528AB0}"/>
          </ac:picMkLst>
        </pc:picChg>
      </pc:sldChg>
      <pc:sldChg chg="addSp delSp modSp mod delAnim modAnim">
        <pc:chgData name="Silvia Colombo" userId="cdf5343d-9518-4b48-8032-805a754f9105" providerId="ADAL" clId="{AA5A2D5B-8D46-4519-A910-E03CB816FA9C}" dt="2025-01-15T16:44:46.175" v="1114" actId="113"/>
        <pc:sldMkLst>
          <pc:docMk/>
          <pc:sldMk cId="2761367291" sldId="293"/>
        </pc:sldMkLst>
        <pc:spChg chg="del mod">
          <ac:chgData name="Silvia Colombo" userId="cdf5343d-9518-4b48-8032-805a754f9105" providerId="ADAL" clId="{AA5A2D5B-8D46-4519-A910-E03CB816FA9C}" dt="2025-01-15T16:39:29.891" v="1081" actId="478"/>
          <ac:spMkLst>
            <pc:docMk/>
            <pc:sldMk cId="2761367291" sldId="293"/>
            <ac:spMk id="2" creationId="{9897D626-146E-41FD-96C8-BDA29B4DD911}"/>
          </ac:spMkLst>
        </pc:spChg>
        <pc:spChg chg="add mod">
          <ac:chgData name="Silvia Colombo" userId="cdf5343d-9518-4b48-8032-805a754f9105" providerId="ADAL" clId="{AA5A2D5B-8D46-4519-A910-E03CB816FA9C}" dt="2025-01-15T16:44:46.175" v="1114" actId="113"/>
          <ac:spMkLst>
            <pc:docMk/>
            <pc:sldMk cId="2761367291" sldId="293"/>
            <ac:spMk id="5" creationId="{2BA44561-A902-4512-9AA0-020CB3B8604A}"/>
          </ac:spMkLst>
        </pc:spChg>
        <pc:spChg chg="del">
          <ac:chgData name="Silvia Colombo" userId="cdf5343d-9518-4b48-8032-805a754f9105" providerId="ADAL" clId="{AA5A2D5B-8D46-4519-A910-E03CB816FA9C}" dt="2025-01-15T16:35:55.314" v="1076" actId="478"/>
          <ac:spMkLst>
            <pc:docMk/>
            <pc:sldMk cId="2761367291" sldId="293"/>
            <ac:spMk id="10" creationId="{4F61A1FB-D39D-4338-93B5-E937F4C26ECA}"/>
          </ac:spMkLst>
        </pc:spChg>
        <pc:spChg chg="add mod">
          <ac:chgData name="Silvia Colombo" userId="cdf5343d-9518-4b48-8032-805a754f9105" providerId="ADAL" clId="{AA5A2D5B-8D46-4519-A910-E03CB816FA9C}" dt="2025-01-15T16:41:46.905" v="1110" actId="14100"/>
          <ac:spMkLst>
            <pc:docMk/>
            <pc:sldMk cId="2761367291" sldId="293"/>
            <ac:spMk id="13" creationId="{DE6E600F-63FB-4ABB-ABAA-795941BA433B}"/>
          </ac:spMkLst>
        </pc:spChg>
        <pc:spChg chg="mod">
          <ac:chgData name="Silvia Colombo" userId="cdf5343d-9518-4b48-8032-805a754f9105" providerId="ADAL" clId="{AA5A2D5B-8D46-4519-A910-E03CB816FA9C}" dt="2025-01-15T16:15:42.954" v="901"/>
          <ac:spMkLst>
            <pc:docMk/>
            <pc:sldMk cId="2761367291" sldId="293"/>
            <ac:spMk id="167" creationId="{00000000-0000-0000-0000-000000000000}"/>
          </ac:spMkLst>
        </pc:spChg>
        <pc:spChg chg="mod">
          <ac:chgData name="Silvia Colombo" userId="cdf5343d-9518-4b48-8032-805a754f9105" providerId="ADAL" clId="{AA5A2D5B-8D46-4519-A910-E03CB816FA9C}" dt="2025-01-15T16:40:20.049" v="1098" actId="21"/>
          <ac:spMkLst>
            <pc:docMk/>
            <pc:sldMk cId="2761367291" sldId="293"/>
            <ac:spMk id="168" creationId="{00000000-0000-0000-0000-000000000000}"/>
          </ac:spMkLst>
        </pc:spChg>
        <pc:picChg chg="del">
          <ac:chgData name="Silvia Colombo" userId="cdf5343d-9518-4b48-8032-805a754f9105" providerId="ADAL" clId="{AA5A2D5B-8D46-4519-A910-E03CB816FA9C}" dt="2025-01-15T16:35:39.183" v="1073" actId="478"/>
          <ac:picMkLst>
            <pc:docMk/>
            <pc:sldMk cId="2761367291" sldId="293"/>
            <ac:picMk id="4" creationId="{BAFC9F67-722C-47F7-A9A8-C43034331532}"/>
          </ac:picMkLst>
        </pc:picChg>
        <pc:picChg chg="del">
          <ac:chgData name="Silvia Colombo" userId="cdf5343d-9518-4b48-8032-805a754f9105" providerId="ADAL" clId="{AA5A2D5B-8D46-4519-A910-E03CB816FA9C}" dt="2025-01-15T16:35:33.012" v="1071" actId="478"/>
          <ac:picMkLst>
            <pc:docMk/>
            <pc:sldMk cId="2761367291" sldId="293"/>
            <ac:picMk id="6" creationId="{9FE4C241-96F7-4C1E-BBFF-8209A2F893C2}"/>
          </ac:picMkLst>
        </pc:picChg>
        <pc:picChg chg="add mod">
          <ac:chgData name="Silvia Colombo" userId="cdf5343d-9518-4b48-8032-805a754f9105" providerId="ADAL" clId="{AA5A2D5B-8D46-4519-A910-E03CB816FA9C}" dt="2025-01-15T16:41:15.739" v="1106" actId="1076"/>
          <ac:picMkLst>
            <pc:docMk/>
            <pc:sldMk cId="2761367291" sldId="293"/>
            <ac:picMk id="8" creationId="{2140FFAE-B53D-488F-A681-41262F76B8F1}"/>
          </ac:picMkLst>
        </pc:picChg>
      </pc:sldChg>
      <pc:sldChg chg="addSp delSp modSp mod modAnim">
        <pc:chgData name="Silvia Colombo" userId="cdf5343d-9518-4b48-8032-805a754f9105" providerId="ADAL" clId="{AA5A2D5B-8D46-4519-A910-E03CB816FA9C}" dt="2025-01-15T16:56:29.448" v="1212" actId="1076"/>
        <pc:sldMkLst>
          <pc:docMk/>
          <pc:sldMk cId="3284480951" sldId="294"/>
        </pc:sldMkLst>
        <pc:spChg chg="add del mod">
          <ac:chgData name="Silvia Colombo" userId="cdf5343d-9518-4b48-8032-805a754f9105" providerId="ADAL" clId="{AA5A2D5B-8D46-4519-A910-E03CB816FA9C}" dt="2025-01-15T16:46:46.279" v="1124" actId="478"/>
          <ac:spMkLst>
            <pc:docMk/>
            <pc:sldMk cId="3284480951" sldId="294"/>
            <ac:spMk id="2" creationId="{CE5C1120-D5F3-4674-B720-130ACB1B2A44}"/>
          </ac:spMkLst>
        </pc:spChg>
        <pc:spChg chg="add mod">
          <ac:chgData name="Silvia Colombo" userId="cdf5343d-9518-4b48-8032-805a754f9105" providerId="ADAL" clId="{AA5A2D5B-8D46-4519-A910-E03CB816FA9C}" dt="2025-01-15T16:51:04.852" v="1166" actId="113"/>
          <ac:spMkLst>
            <pc:docMk/>
            <pc:sldMk cId="3284480951" sldId="294"/>
            <ac:spMk id="4" creationId="{4CF27FE5-7AA3-4BAD-870C-70E80A1A7465}"/>
          </ac:spMkLst>
        </pc:spChg>
        <pc:spChg chg="del">
          <ac:chgData name="Silvia Colombo" userId="cdf5343d-9518-4b48-8032-805a754f9105" providerId="ADAL" clId="{AA5A2D5B-8D46-4519-A910-E03CB816FA9C}" dt="2025-01-15T16:45:05.723" v="1117" actId="478"/>
          <ac:spMkLst>
            <pc:docMk/>
            <pc:sldMk cId="3284480951" sldId="294"/>
            <ac:spMk id="10" creationId="{BE72D390-3F09-4909-99F7-BC2DBCA9DFE9}"/>
          </ac:spMkLst>
        </pc:spChg>
        <pc:spChg chg="add mod">
          <ac:chgData name="Silvia Colombo" userId="cdf5343d-9518-4b48-8032-805a754f9105" providerId="ADAL" clId="{AA5A2D5B-8D46-4519-A910-E03CB816FA9C}" dt="2025-01-15T16:52:13.447" v="1180" actId="1076"/>
          <ac:spMkLst>
            <pc:docMk/>
            <pc:sldMk cId="3284480951" sldId="294"/>
            <ac:spMk id="12" creationId="{49859AD5-54D0-4202-AF84-8D44E53BFE8B}"/>
          </ac:spMkLst>
        </pc:spChg>
        <pc:spChg chg="mod">
          <ac:chgData name="Silvia Colombo" userId="cdf5343d-9518-4b48-8032-805a754f9105" providerId="ADAL" clId="{AA5A2D5B-8D46-4519-A910-E03CB816FA9C}" dt="2025-01-15T16:15:42.954" v="901"/>
          <ac:spMkLst>
            <pc:docMk/>
            <pc:sldMk cId="3284480951" sldId="294"/>
            <ac:spMk id="167" creationId="{00000000-0000-0000-0000-000000000000}"/>
          </ac:spMkLst>
        </pc:spChg>
        <pc:spChg chg="mod">
          <ac:chgData name="Silvia Colombo" userId="cdf5343d-9518-4b48-8032-805a754f9105" providerId="ADAL" clId="{AA5A2D5B-8D46-4519-A910-E03CB816FA9C}" dt="2025-01-15T16:47:28.717" v="1148" actId="21"/>
          <ac:spMkLst>
            <pc:docMk/>
            <pc:sldMk cId="3284480951" sldId="294"/>
            <ac:spMk id="168" creationId="{00000000-0000-0000-0000-000000000000}"/>
          </ac:spMkLst>
        </pc:spChg>
        <pc:picChg chg="del">
          <ac:chgData name="Silvia Colombo" userId="cdf5343d-9518-4b48-8032-805a754f9105" providerId="ADAL" clId="{AA5A2D5B-8D46-4519-A910-E03CB816FA9C}" dt="2025-01-15T16:45:02.556" v="1116" actId="478"/>
          <ac:picMkLst>
            <pc:docMk/>
            <pc:sldMk cId="3284480951" sldId="294"/>
            <ac:picMk id="5" creationId="{B8BD6F48-812A-4B7F-9FF4-D8FA51FA6EE7}"/>
          </ac:picMkLst>
        </pc:picChg>
        <pc:picChg chg="add mod">
          <ac:chgData name="Silvia Colombo" userId="cdf5343d-9518-4b48-8032-805a754f9105" providerId="ADAL" clId="{AA5A2D5B-8D46-4519-A910-E03CB816FA9C}" dt="2025-01-15T16:56:29.448" v="1212" actId="1076"/>
          <ac:picMkLst>
            <pc:docMk/>
            <pc:sldMk cId="3284480951" sldId="294"/>
            <ac:picMk id="7" creationId="{2CD9BDA6-4702-497C-9C1B-BC2C15987105}"/>
          </ac:picMkLst>
        </pc:picChg>
      </pc:sldChg>
      <pc:sldChg chg="modSp mod">
        <pc:chgData name="Silvia Colombo" userId="cdf5343d-9518-4b48-8032-805a754f9105" providerId="ADAL" clId="{AA5A2D5B-8D46-4519-A910-E03CB816FA9C}" dt="2025-01-15T16:56:05.195" v="1210" actId="20577"/>
        <pc:sldMkLst>
          <pc:docMk/>
          <pc:sldMk cId="2669022340" sldId="295"/>
        </pc:sldMkLst>
        <pc:spChg chg="mod">
          <ac:chgData name="Silvia Colombo" userId="cdf5343d-9518-4b48-8032-805a754f9105" providerId="ADAL" clId="{AA5A2D5B-8D46-4519-A910-E03CB816FA9C}" dt="2025-01-15T16:15:42.954" v="901"/>
          <ac:spMkLst>
            <pc:docMk/>
            <pc:sldMk cId="2669022340" sldId="295"/>
            <ac:spMk id="167" creationId="{00000000-0000-0000-0000-000000000000}"/>
          </ac:spMkLst>
        </pc:spChg>
        <pc:spChg chg="mod">
          <ac:chgData name="Silvia Colombo" userId="cdf5343d-9518-4b48-8032-805a754f9105" providerId="ADAL" clId="{AA5A2D5B-8D46-4519-A910-E03CB816FA9C}" dt="2025-01-15T16:56:05.195" v="1210" actId="20577"/>
          <ac:spMkLst>
            <pc:docMk/>
            <pc:sldMk cId="2669022340" sldId="295"/>
            <ac:spMk id="168" creationId="{00000000-0000-0000-0000-000000000000}"/>
          </ac:spMkLst>
        </pc:spChg>
      </pc:sldChg>
      <pc:sldChg chg="modSp mod">
        <pc:chgData name="Silvia Colombo" userId="cdf5343d-9518-4b48-8032-805a754f9105" providerId="ADAL" clId="{AA5A2D5B-8D46-4519-A910-E03CB816FA9C}" dt="2025-01-15T16:57:00.049" v="1230" actId="2711"/>
        <pc:sldMkLst>
          <pc:docMk/>
          <pc:sldMk cId="3178964038" sldId="296"/>
        </pc:sldMkLst>
        <pc:spChg chg="mod">
          <ac:chgData name="Silvia Colombo" userId="cdf5343d-9518-4b48-8032-805a754f9105" providerId="ADAL" clId="{AA5A2D5B-8D46-4519-A910-E03CB816FA9C}" dt="2025-01-15T16:15:42.954" v="901"/>
          <ac:spMkLst>
            <pc:docMk/>
            <pc:sldMk cId="3178964038" sldId="296"/>
            <ac:spMk id="167" creationId="{00000000-0000-0000-0000-000000000000}"/>
          </ac:spMkLst>
        </pc:spChg>
        <pc:spChg chg="mod">
          <ac:chgData name="Silvia Colombo" userId="cdf5343d-9518-4b48-8032-805a754f9105" providerId="ADAL" clId="{AA5A2D5B-8D46-4519-A910-E03CB816FA9C}" dt="2025-01-15T16:57:00.049" v="1230" actId="2711"/>
          <ac:spMkLst>
            <pc:docMk/>
            <pc:sldMk cId="3178964038" sldId="296"/>
            <ac:spMk id="168" creationId="{00000000-0000-0000-0000-000000000000}"/>
          </ac:spMkLst>
        </pc:spChg>
      </pc:sldChg>
      <pc:sldChg chg="addSp delSp modSp mod">
        <pc:chgData name="Silvia Colombo" userId="cdf5343d-9518-4b48-8032-805a754f9105" providerId="ADAL" clId="{AA5A2D5B-8D46-4519-A910-E03CB816FA9C}" dt="2025-01-15T17:01:48.970" v="1248" actId="1076"/>
        <pc:sldMkLst>
          <pc:docMk/>
          <pc:sldMk cId="3574041065" sldId="297"/>
        </pc:sldMkLst>
        <pc:spChg chg="mod">
          <ac:chgData name="Silvia Colombo" userId="cdf5343d-9518-4b48-8032-805a754f9105" providerId="ADAL" clId="{AA5A2D5B-8D46-4519-A910-E03CB816FA9C}" dt="2025-01-15T16:58:08.818" v="1233"/>
          <ac:spMkLst>
            <pc:docMk/>
            <pc:sldMk cId="3574041065" sldId="297"/>
            <ac:spMk id="167" creationId="{00000000-0000-0000-0000-000000000000}"/>
          </ac:spMkLst>
        </pc:spChg>
        <pc:spChg chg="mod">
          <ac:chgData name="Silvia Colombo" userId="cdf5343d-9518-4b48-8032-805a754f9105" providerId="ADAL" clId="{AA5A2D5B-8D46-4519-A910-E03CB816FA9C}" dt="2025-01-15T16:59:37.298" v="1243" actId="20577"/>
          <ac:spMkLst>
            <pc:docMk/>
            <pc:sldMk cId="3574041065" sldId="297"/>
            <ac:spMk id="168" creationId="{00000000-0000-0000-0000-000000000000}"/>
          </ac:spMkLst>
        </pc:spChg>
        <pc:picChg chg="add mod modCrop">
          <ac:chgData name="Silvia Colombo" userId="cdf5343d-9518-4b48-8032-805a754f9105" providerId="ADAL" clId="{AA5A2D5B-8D46-4519-A910-E03CB816FA9C}" dt="2025-01-15T17:01:48.970" v="1248" actId="1076"/>
          <ac:picMkLst>
            <pc:docMk/>
            <pc:sldMk cId="3574041065" sldId="297"/>
            <ac:picMk id="4" creationId="{9013AE3E-FEF0-4CDB-8077-AE1D5AAE64F3}"/>
          </ac:picMkLst>
        </pc:picChg>
        <pc:picChg chg="del">
          <ac:chgData name="Silvia Colombo" userId="cdf5343d-9518-4b48-8032-805a754f9105" providerId="ADAL" clId="{AA5A2D5B-8D46-4519-A910-E03CB816FA9C}" dt="2025-01-15T16:57:22.716" v="1231" actId="478"/>
          <ac:picMkLst>
            <pc:docMk/>
            <pc:sldMk cId="3574041065" sldId="297"/>
            <ac:picMk id="5" creationId="{A1D8429E-DA6B-4BEE-A96D-5EC1E8459F9B}"/>
          </ac:picMkLst>
        </pc:picChg>
      </pc:sldChg>
      <pc:sldChg chg="addSp delSp modSp mod modAnim">
        <pc:chgData name="Silvia Colombo" userId="cdf5343d-9518-4b48-8032-805a754f9105" providerId="ADAL" clId="{AA5A2D5B-8D46-4519-A910-E03CB816FA9C}" dt="2025-01-15T17:12:41.894" v="1358" actId="1076"/>
        <pc:sldMkLst>
          <pc:docMk/>
          <pc:sldMk cId="2230816992" sldId="298"/>
        </pc:sldMkLst>
        <pc:spChg chg="del">
          <ac:chgData name="Silvia Colombo" userId="cdf5343d-9518-4b48-8032-805a754f9105" providerId="ADAL" clId="{AA5A2D5B-8D46-4519-A910-E03CB816FA9C}" dt="2025-01-15T17:02:00.326" v="1251" actId="478"/>
          <ac:spMkLst>
            <pc:docMk/>
            <pc:sldMk cId="2230816992" sldId="298"/>
            <ac:spMk id="8" creationId="{EB976C2F-A3C0-42DB-B9DD-E137B4B6A8A3}"/>
          </ac:spMkLst>
        </pc:spChg>
        <pc:spChg chg="add mod">
          <ac:chgData name="Silvia Colombo" userId="cdf5343d-9518-4b48-8032-805a754f9105" providerId="ADAL" clId="{AA5A2D5B-8D46-4519-A910-E03CB816FA9C}" dt="2025-01-15T17:11:41.368" v="1314" actId="1076"/>
          <ac:spMkLst>
            <pc:docMk/>
            <pc:sldMk cId="2230816992" sldId="298"/>
            <ac:spMk id="10" creationId="{68C5213A-B461-423C-B786-800F850B07E9}"/>
          </ac:spMkLst>
        </pc:spChg>
        <pc:spChg chg="mod">
          <ac:chgData name="Silvia Colombo" userId="cdf5343d-9518-4b48-8032-805a754f9105" providerId="ADAL" clId="{AA5A2D5B-8D46-4519-A910-E03CB816FA9C}" dt="2025-01-15T16:58:08.818" v="1233"/>
          <ac:spMkLst>
            <pc:docMk/>
            <pc:sldMk cId="2230816992" sldId="298"/>
            <ac:spMk id="167" creationId="{00000000-0000-0000-0000-000000000000}"/>
          </ac:spMkLst>
        </pc:spChg>
        <pc:spChg chg="mod">
          <ac:chgData name="Silvia Colombo" userId="cdf5343d-9518-4b48-8032-805a754f9105" providerId="ADAL" clId="{AA5A2D5B-8D46-4519-A910-E03CB816FA9C}" dt="2025-01-15T17:12:32.518" v="1357" actId="6549"/>
          <ac:spMkLst>
            <pc:docMk/>
            <pc:sldMk cId="2230816992" sldId="298"/>
            <ac:spMk id="168" creationId="{00000000-0000-0000-0000-000000000000}"/>
          </ac:spMkLst>
        </pc:spChg>
        <pc:picChg chg="del">
          <ac:chgData name="Silvia Colombo" userId="cdf5343d-9518-4b48-8032-805a754f9105" providerId="ADAL" clId="{AA5A2D5B-8D46-4519-A910-E03CB816FA9C}" dt="2025-01-15T17:01:57.483" v="1250" actId="478"/>
          <ac:picMkLst>
            <pc:docMk/>
            <pc:sldMk cId="2230816992" sldId="298"/>
            <ac:picMk id="4" creationId="{13CC64B4-4772-4805-80BE-7C23C5FE2DDC}"/>
          </ac:picMkLst>
        </pc:picChg>
        <pc:picChg chg="add mod">
          <ac:chgData name="Silvia Colombo" userId="cdf5343d-9518-4b48-8032-805a754f9105" providerId="ADAL" clId="{AA5A2D5B-8D46-4519-A910-E03CB816FA9C}" dt="2025-01-15T17:12:41.894" v="1358" actId="1076"/>
          <ac:picMkLst>
            <pc:docMk/>
            <pc:sldMk cId="2230816992" sldId="298"/>
            <ac:picMk id="5" creationId="{326FB974-054D-46D5-AB33-D90E2B4A423D}"/>
          </ac:picMkLst>
        </pc:picChg>
      </pc:sldChg>
      <pc:sldChg chg="addSp delSp modSp mod addAnim delAnim modAnim">
        <pc:chgData name="Silvia Colombo" userId="cdf5343d-9518-4b48-8032-805a754f9105" providerId="ADAL" clId="{AA5A2D5B-8D46-4519-A910-E03CB816FA9C}" dt="2025-01-15T17:21:40.223" v="1520" actId="207"/>
        <pc:sldMkLst>
          <pc:docMk/>
          <pc:sldMk cId="2669320641" sldId="299"/>
        </pc:sldMkLst>
        <pc:spChg chg="mod">
          <ac:chgData name="Silvia Colombo" userId="cdf5343d-9518-4b48-8032-805a754f9105" providerId="ADAL" clId="{AA5A2D5B-8D46-4519-A910-E03CB816FA9C}" dt="2025-01-15T17:16:13.238" v="1451" actId="20577"/>
          <ac:spMkLst>
            <pc:docMk/>
            <pc:sldMk cId="2669320641" sldId="299"/>
            <ac:spMk id="7" creationId="{7866E1B9-E9C3-4EAE-B633-9BB7273D1CE7}"/>
          </ac:spMkLst>
        </pc:spChg>
        <pc:spChg chg="del">
          <ac:chgData name="Silvia Colombo" userId="cdf5343d-9518-4b48-8032-805a754f9105" providerId="ADAL" clId="{AA5A2D5B-8D46-4519-A910-E03CB816FA9C}" dt="2025-01-15T17:12:53.368" v="1409" actId="478"/>
          <ac:spMkLst>
            <pc:docMk/>
            <pc:sldMk cId="2669320641" sldId="299"/>
            <ac:spMk id="11" creationId="{4BE45DD1-6E92-478E-95C8-7B91AF83D35D}"/>
          </ac:spMkLst>
        </pc:spChg>
        <pc:spChg chg="add mod">
          <ac:chgData name="Silvia Colombo" userId="cdf5343d-9518-4b48-8032-805a754f9105" providerId="ADAL" clId="{AA5A2D5B-8D46-4519-A910-E03CB816FA9C}" dt="2025-01-15T17:17:01.931" v="1459" actId="1076"/>
          <ac:spMkLst>
            <pc:docMk/>
            <pc:sldMk cId="2669320641" sldId="299"/>
            <ac:spMk id="12" creationId="{11AC0E52-E4BE-4F78-B0C1-16A14EC1A57C}"/>
          </ac:spMkLst>
        </pc:spChg>
        <pc:spChg chg="add del mod">
          <ac:chgData name="Silvia Colombo" userId="cdf5343d-9518-4b48-8032-805a754f9105" providerId="ADAL" clId="{AA5A2D5B-8D46-4519-A910-E03CB816FA9C}" dt="2025-01-15T17:21:40.223" v="1520" actId="207"/>
          <ac:spMkLst>
            <pc:docMk/>
            <pc:sldMk cId="2669320641" sldId="299"/>
            <ac:spMk id="13" creationId="{990D3E6F-677F-432D-9490-A25F20557044}"/>
          </ac:spMkLst>
        </pc:spChg>
        <pc:spChg chg="add mod">
          <ac:chgData name="Silvia Colombo" userId="cdf5343d-9518-4b48-8032-805a754f9105" providerId="ADAL" clId="{AA5A2D5B-8D46-4519-A910-E03CB816FA9C}" dt="2025-01-15T17:21:14.979" v="1511" actId="1076"/>
          <ac:spMkLst>
            <pc:docMk/>
            <pc:sldMk cId="2669320641" sldId="299"/>
            <ac:spMk id="16" creationId="{F0C5172B-599A-4B6B-ABFC-2C3D319FADB1}"/>
          </ac:spMkLst>
        </pc:spChg>
        <pc:spChg chg="mod">
          <ac:chgData name="Silvia Colombo" userId="cdf5343d-9518-4b48-8032-805a754f9105" providerId="ADAL" clId="{AA5A2D5B-8D46-4519-A910-E03CB816FA9C}" dt="2025-01-15T16:58:08.818" v="1233"/>
          <ac:spMkLst>
            <pc:docMk/>
            <pc:sldMk cId="2669320641" sldId="299"/>
            <ac:spMk id="167" creationId="{00000000-0000-0000-0000-000000000000}"/>
          </ac:spMkLst>
        </pc:spChg>
        <pc:spChg chg="mod">
          <ac:chgData name="Silvia Colombo" userId="cdf5343d-9518-4b48-8032-805a754f9105" providerId="ADAL" clId="{AA5A2D5B-8D46-4519-A910-E03CB816FA9C}" dt="2025-01-15T17:13:09.179" v="1410"/>
          <ac:spMkLst>
            <pc:docMk/>
            <pc:sldMk cId="2669320641" sldId="299"/>
            <ac:spMk id="168" creationId="{00000000-0000-0000-0000-000000000000}"/>
          </ac:spMkLst>
        </pc:spChg>
        <pc:picChg chg="del">
          <ac:chgData name="Silvia Colombo" userId="cdf5343d-9518-4b48-8032-805a754f9105" providerId="ADAL" clId="{AA5A2D5B-8D46-4519-A910-E03CB816FA9C}" dt="2025-01-15T17:12:50.677" v="1408" actId="478"/>
          <ac:picMkLst>
            <pc:docMk/>
            <pc:sldMk cId="2669320641" sldId="299"/>
            <ac:picMk id="4" creationId="{FD02574E-E2A0-4F85-86F1-88320D96E116}"/>
          </ac:picMkLst>
        </pc:picChg>
        <pc:picChg chg="add mod">
          <ac:chgData name="Silvia Colombo" userId="cdf5343d-9518-4b48-8032-805a754f9105" providerId="ADAL" clId="{AA5A2D5B-8D46-4519-A910-E03CB816FA9C}" dt="2025-01-15T17:16:32.511" v="1454" actId="1076"/>
          <ac:picMkLst>
            <pc:docMk/>
            <pc:sldMk cId="2669320641" sldId="299"/>
            <ac:picMk id="5" creationId="{5EC491C7-2F84-4F0B-807A-B28B51CE11DF}"/>
          </ac:picMkLst>
        </pc:picChg>
        <pc:picChg chg="add mod">
          <ac:chgData name="Silvia Colombo" userId="cdf5343d-9518-4b48-8032-805a754f9105" providerId="ADAL" clId="{AA5A2D5B-8D46-4519-A910-E03CB816FA9C}" dt="2025-01-15T17:19:35.510" v="1493" actId="1037"/>
          <ac:picMkLst>
            <pc:docMk/>
            <pc:sldMk cId="2669320641" sldId="299"/>
            <ac:picMk id="9" creationId="{A8DE61D7-DDD3-4C72-AF23-E932F0128B7A}"/>
          </ac:picMkLst>
        </pc:picChg>
      </pc:sldChg>
      <pc:sldChg chg="addSp delSp modSp mod">
        <pc:chgData name="Silvia Colombo" userId="cdf5343d-9518-4b48-8032-805a754f9105" providerId="ADAL" clId="{AA5A2D5B-8D46-4519-A910-E03CB816FA9C}" dt="2025-01-15T17:30:43.004" v="1631" actId="207"/>
        <pc:sldMkLst>
          <pc:docMk/>
          <pc:sldMk cId="3550741812" sldId="300"/>
        </pc:sldMkLst>
        <pc:spChg chg="del">
          <ac:chgData name="Silvia Colombo" userId="cdf5343d-9518-4b48-8032-805a754f9105" providerId="ADAL" clId="{AA5A2D5B-8D46-4519-A910-E03CB816FA9C}" dt="2025-01-15T17:21:49.676" v="1523" actId="478"/>
          <ac:spMkLst>
            <pc:docMk/>
            <pc:sldMk cId="3550741812" sldId="300"/>
            <ac:spMk id="18" creationId="{8BE902FA-62A4-433D-A1BB-02542BBA4CB7}"/>
          </ac:spMkLst>
        </pc:spChg>
        <pc:spChg chg="mod">
          <ac:chgData name="Silvia Colombo" userId="cdf5343d-9518-4b48-8032-805a754f9105" providerId="ADAL" clId="{AA5A2D5B-8D46-4519-A910-E03CB816FA9C}" dt="2025-01-15T16:58:08.818" v="1233"/>
          <ac:spMkLst>
            <pc:docMk/>
            <pc:sldMk cId="3550741812" sldId="300"/>
            <ac:spMk id="167" creationId="{00000000-0000-0000-0000-000000000000}"/>
          </ac:spMkLst>
        </pc:spChg>
        <pc:spChg chg="mod">
          <ac:chgData name="Silvia Colombo" userId="cdf5343d-9518-4b48-8032-805a754f9105" providerId="ADAL" clId="{AA5A2D5B-8D46-4519-A910-E03CB816FA9C}" dt="2025-01-15T17:30:43.004" v="1631" actId="207"/>
          <ac:spMkLst>
            <pc:docMk/>
            <pc:sldMk cId="3550741812" sldId="300"/>
            <ac:spMk id="168" creationId="{00000000-0000-0000-0000-000000000000}"/>
          </ac:spMkLst>
        </pc:spChg>
        <pc:picChg chg="add mod ord">
          <ac:chgData name="Silvia Colombo" userId="cdf5343d-9518-4b48-8032-805a754f9105" providerId="ADAL" clId="{AA5A2D5B-8D46-4519-A910-E03CB816FA9C}" dt="2025-01-15T17:30:01.713" v="1626" actId="1036"/>
          <ac:picMkLst>
            <pc:docMk/>
            <pc:sldMk cId="3550741812" sldId="300"/>
            <ac:picMk id="4" creationId="{A42F7B3F-EE98-41C0-A0CB-5078B3F7D350}"/>
          </ac:picMkLst>
        </pc:picChg>
        <pc:picChg chg="del">
          <ac:chgData name="Silvia Colombo" userId="cdf5343d-9518-4b48-8032-805a754f9105" providerId="ADAL" clId="{AA5A2D5B-8D46-4519-A910-E03CB816FA9C}" dt="2025-01-15T17:21:47.434" v="1522" actId="478"/>
          <ac:picMkLst>
            <pc:docMk/>
            <pc:sldMk cId="3550741812" sldId="300"/>
            <ac:picMk id="8" creationId="{AC6E05CB-B78C-4F9F-A73C-440F7FF49F9B}"/>
          </ac:picMkLst>
        </pc:picChg>
      </pc:sldChg>
      <pc:sldChg chg="addSp delSp modSp mod modAnim">
        <pc:chgData name="Silvia Colombo" userId="cdf5343d-9518-4b48-8032-805a754f9105" providerId="ADAL" clId="{AA5A2D5B-8D46-4519-A910-E03CB816FA9C}" dt="2025-01-15T17:37:28.491" v="1692" actId="1076"/>
        <pc:sldMkLst>
          <pc:docMk/>
          <pc:sldMk cId="2610105728" sldId="301"/>
        </pc:sldMkLst>
        <pc:spChg chg="add mod">
          <ac:chgData name="Silvia Colombo" userId="cdf5343d-9518-4b48-8032-805a754f9105" providerId="ADAL" clId="{AA5A2D5B-8D46-4519-A910-E03CB816FA9C}" dt="2025-01-15T17:35:18.450" v="1674" actId="1035"/>
          <ac:spMkLst>
            <pc:docMk/>
            <pc:sldMk cId="2610105728" sldId="301"/>
            <ac:spMk id="10" creationId="{3338D6CD-AE6D-488B-806E-82E1DF8D5060}"/>
          </ac:spMkLst>
        </pc:spChg>
        <pc:spChg chg="add mod">
          <ac:chgData name="Silvia Colombo" userId="cdf5343d-9518-4b48-8032-805a754f9105" providerId="ADAL" clId="{AA5A2D5B-8D46-4519-A910-E03CB816FA9C}" dt="2025-01-15T17:37:28.491" v="1692" actId="1076"/>
          <ac:spMkLst>
            <pc:docMk/>
            <pc:sldMk cId="2610105728" sldId="301"/>
            <ac:spMk id="14" creationId="{ACB5137A-7CED-45D4-BE50-12C69CBC2DD1}"/>
          </ac:spMkLst>
        </pc:spChg>
        <pc:spChg chg="del">
          <ac:chgData name="Silvia Colombo" userId="cdf5343d-9518-4b48-8032-805a754f9105" providerId="ADAL" clId="{AA5A2D5B-8D46-4519-A910-E03CB816FA9C}" dt="2025-01-15T17:31:00.176" v="1634" actId="478"/>
          <ac:spMkLst>
            <pc:docMk/>
            <pc:sldMk cId="2610105728" sldId="301"/>
            <ac:spMk id="15" creationId="{FD2F803C-7DF6-444D-ADC3-2FFB5060995F}"/>
          </ac:spMkLst>
        </pc:spChg>
        <pc:spChg chg="mod">
          <ac:chgData name="Silvia Colombo" userId="cdf5343d-9518-4b48-8032-805a754f9105" providerId="ADAL" clId="{AA5A2D5B-8D46-4519-A910-E03CB816FA9C}" dt="2025-01-15T16:58:08.818" v="1233"/>
          <ac:spMkLst>
            <pc:docMk/>
            <pc:sldMk cId="2610105728" sldId="301"/>
            <ac:spMk id="167" creationId="{00000000-0000-0000-0000-000000000000}"/>
          </ac:spMkLst>
        </pc:spChg>
        <pc:spChg chg="mod">
          <ac:chgData name="Silvia Colombo" userId="cdf5343d-9518-4b48-8032-805a754f9105" providerId="ADAL" clId="{AA5A2D5B-8D46-4519-A910-E03CB816FA9C}" dt="2025-01-15T17:32:59.040" v="1652" actId="5793"/>
          <ac:spMkLst>
            <pc:docMk/>
            <pc:sldMk cId="2610105728" sldId="301"/>
            <ac:spMk id="168" creationId="{00000000-0000-0000-0000-000000000000}"/>
          </ac:spMkLst>
        </pc:spChg>
        <pc:picChg chg="add mod">
          <ac:chgData name="Silvia Colombo" userId="cdf5343d-9518-4b48-8032-805a754f9105" providerId="ADAL" clId="{AA5A2D5B-8D46-4519-A910-E03CB816FA9C}" dt="2025-01-15T17:35:10.081" v="1667" actId="1076"/>
          <ac:picMkLst>
            <pc:docMk/>
            <pc:sldMk cId="2610105728" sldId="301"/>
            <ac:picMk id="4" creationId="{5E1E9EA6-FD5F-4ADA-A69D-88F1AFB63A81}"/>
          </ac:picMkLst>
        </pc:picChg>
        <pc:picChg chg="add mod">
          <ac:chgData name="Silvia Colombo" userId="cdf5343d-9518-4b48-8032-805a754f9105" providerId="ADAL" clId="{AA5A2D5B-8D46-4519-A910-E03CB816FA9C}" dt="2025-01-15T17:36:04.683" v="1679" actId="1076"/>
          <ac:picMkLst>
            <pc:docMk/>
            <pc:sldMk cId="2610105728" sldId="301"/>
            <ac:picMk id="7" creationId="{F162D0AE-7A67-4C35-8ED6-97209BD869E1}"/>
          </ac:picMkLst>
        </pc:picChg>
        <pc:picChg chg="del">
          <ac:chgData name="Silvia Colombo" userId="cdf5343d-9518-4b48-8032-805a754f9105" providerId="ADAL" clId="{AA5A2D5B-8D46-4519-A910-E03CB816FA9C}" dt="2025-01-15T17:30:54.509" v="1632" actId="478"/>
          <ac:picMkLst>
            <pc:docMk/>
            <pc:sldMk cId="2610105728" sldId="301"/>
            <ac:picMk id="9" creationId="{2667C5FF-0955-4EE2-A64B-B0A79961821B}"/>
          </ac:picMkLst>
        </pc:picChg>
      </pc:sldChg>
      <pc:sldChg chg="addSp delSp modSp mod delAnim modAnim">
        <pc:chgData name="Silvia Colombo" userId="cdf5343d-9518-4b48-8032-805a754f9105" providerId="ADAL" clId="{AA5A2D5B-8D46-4519-A910-E03CB816FA9C}" dt="2025-01-15T17:59:26.117" v="1857" actId="207"/>
        <pc:sldMkLst>
          <pc:docMk/>
          <pc:sldMk cId="1039741806" sldId="302"/>
        </pc:sldMkLst>
        <pc:spChg chg="add mod">
          <ac:chgData name="Silvia Colombo" userId="cdf5343d-9518-4b48-8032-805a754f9105" providerId="ADAL" clId="{AA5A2D5B-8D46-4519-A910-E03CB816FA9C}" dt="2025-01-15T17:58:21.803" v="1829" actId="403"/>
          <ac:spMkLst>
            <pc:docMk/>
            <pc:sldMk cId="1039741806" sldId="302"/>
            <ac:spMk id="5" creationId="{02F50146-DC97-47DC-81DD-9BC88930F7F3}"/>
          </ac:spMkLst>
        </pc:spChg>
        <pc:spChg chg="add del mod">
          <ac:chgData name="Silvia Colombo" userId="cdf5343d-9518-4b48-8032-805a754f9105" providerId="ADAL" clId="{AA5A2D5B-8D46-4519-A910-E03CB816FA9C}" dt="2025-01-15T17:54:48.209" v="1777"/>
          <ac:spMkLst>
            <pc:docMk/>
            <pc:sldMk cId="1039741806" sldId="302"/>
            <ac:spMk id="8" creationId="{8ADB65B2-9345-4053-8FFC-8E815A8A4539}"/>
          </ac:spMkLst>
        </pc:spChg>
        <pc:spChg chg="add del mod">
          <ac:chgData name="Silvia Colombo" userId="cdf5343d-9518-4b48-8032-805a754f9105" providerId="ADAL" clId="{AA5A2D5B-8D46-4519-A910-E03CB816FA9C}" dt="2025-01-15T17:54:48.207" v="1775" actId="478"/>
          <ac:spMkLst>
            <pc:docMk/>
            <pc:sldMk cId="1039741806" sldId="302"/>
            <ac:spMk id="9" creationId="{1C338AD1-6E7D-4C5D-9684-7CA88ABB7299}"/>
          </ac:spMkLst>
        </pc:spChg>
        <pc:spChg chg="add mod">
          <ac:chgData name="Silvia Colombo" userId="cdf5343d-9518-4b48-8032-805a754f9105" providerId="ADAL" clId="{AA5A2D5B-8D46-4519-A910-E03CB816FA9C}" dt="2025-01-15T17:59:26.117" v="1857" actId="207"/>
          <ac:spMkLst>
            <pc:docMk/>
            <pc:sldMk cId="1039741806" sldId="302"/>
            <ac:spMk id="10" creationId="{45D130E2-7895-40BA-B172-97D237275D33}"/>
          </ac:spMkLst>
        </pc:spChg>
        <pc:spChg chg="add mod">
          <ac:chgData name="Silvia Colombo" userId="cdf5343d-9518-4b48-8032-805a754f9105" providerId="ADAL" clId="{AA5A2D5B-8D46-4519-A910-E03CB816FA9C}" dt="2025-01-15T17:50:16.321" v="1769" actId="1076"/>
          <ac:spMkLst>
            <pc:docMk/>
            <pc:sldMk cId="1039741806" sldId="302"/>
            <ac:spMk id="14" creationId="{25B60D9C-3092-4569-809A-A1CADFA0F4CA}"/>
          </ac:spMkLst>
        </pc:spChg>
        <pc:spChg chg="del">
          <ac:chgData name="Silvia Colombo" userId="cdf5343d-9518-4b48-8032-805a754f9105" providerId="ADAL" clId="{AA5A2D5B-8D46-4519-A910-E03CB816FA9C}" dt="2025-01-15T17:37:53.134" v="1697" actId="478"/>
          <ac:spMkLst>
            <pc:docMk/>
            <pc:sldMk cId="1039741806" sldId="302"/>
            <ac:spMk id="16" creationId="{BDAC571F-BA25-4F90-9E6A-854C47E47467}"/>
          </ac:spMkLst>
        </pc:spChg>
        <pc:spChg chg="del">
          <ac:chgData name="Silvia Colombo" userId="cdf5343d-9518-4b48-8032-805a754f9105" providerId="ADAL" clId="{AA5A2D5B-8D46-4519-A910-E03CB816FA9C}" dt="2025-01-15T17:37:51.258" v="1696" actId="478"/>
          <ac:spMkLst>
            <pc:docMk/>
            <pc:sldMk cId="1039741806" sldId="302"/>
            <ac:spMk id="21" creationId="{49DA653C-7B45-44FA-B7DA-44D6378794B0}"/>
          </ac:spMkLst>
        </pc:spChg>
        <pc:spChg chg="add mod">
          <ac:chgData name="Silvia Colombo" userId="cdf5343d-9518-4b48-8032-805a754f9105" providerId="ADAL" clId="{AA5A2D5B-8D46-4519-A910-E03CB816FA9C}" dt="2025-01-15T17:57:06.189" v="1818" actId="1076"/>
          <ac:spMkLst>
            <pc:docMk/>
            <pc:sldMk cId="1039741806" sldId="302"/>
            <ac:spMk id="22" creationId="{E39B9A5A-C926-4505-9DD7-15B03097356A}"/>
          </ac:spMkLst>
        </pc:spChg>
        <pc:spChg chg="mod">
          <ac:chgData name="Silvia Colombo" userId="cdf5343d-9518-4b48-8032-805a754f9105" providerId="ADAL" clId="{AA5A2D5B-8D46-4519-A910-E03CB816FA9C}" dt="2025-01-15T16:58:08.818" v="1233"/>
          <ac:spMkLst>
            <pc:docMk/>
            <pc:sldMk cId="1039741806" sldId="302"/>
            <ac:spMk id="167" creationId="{00000000-0000-0000-0000-000000000000}"/>
          </ac:spMkLst>
        </pc:spChg>
        <pc:spChg chg="mod">
          <ac:chgData name="Silvia Colombo" userId="cdf5343d-9518-4b48-8032-805a754f9105" providerId="ADAL" clId="{AA5A2D5B-8D46-4519-A910-E03CB816FA9C}" dt="2025-01-15T17:48:19.563" v="1749" actId="12"/>
          <ac:spMkLst>
            <pc:docMk/>
            <pc:sldMk cId="1039741806" sldId="302"/>
            <ac:spMk id="168" creationId="{00000000-0000-0000-0000-000000000000}"/>
          </ac:spMkLst>
        </pc:spChg>
        <pc:picChg chg="add mod">
          <ac:chgData name="Silvia Colombo" userId="cdf5343d-9518-4b48-8032-805a754f9105" providerId="ADAL" clId="{AA5A2D5B-8D46-4519-A910-E03CB816FA9C}" dt="2025-01-15T17:49:06.042" v="1762" actId="1076"/>
          <ac:picMkLst>
            <pc:docMk/>
            <pc:sldMk cId="1039741806" sldId="302"/>
            <ac:picMk id="4" creationId="{D9D89FBA-3C33-4199-95A3-DBE76F829A41}"/>
          </ac:picMkLst>
        </pc:picChg>
        <pc:picChg chg="del">
          <ac:chgData name="Silvia Colombo" userId="cdf5343d-9518-4b48-8032-805a754f9105" providerId="ADAL" clId="{AA5A2D5B-8D46-4519-A910-E03CB816FA9C}" dt="2025-01-15T17:37:41.684" v="1693" actId="478"/>
          <ac:picMkLst>
            <pc:docMk/>
            <pc:sldMk cId="1039741806" sldId="302"/>
            <ac:picMk id="7" creationId="{8CFD4128-7430-492B-A0C8-407618839C90}"/>
          </ac:picMkLst>
        </pc:picChg>
        <pc:picChg chg="del">
          <ac:chgData name="Silvia Colombo" userId="cdf5343d-9518-4b48-8032-805a754f9105" providerId="ADAL" clId="{AA5A2D5B-8D46-4519-A910-E03CB816FA9C}" dt="2025-01-15T17:37:46.100" v="1695" actId="478"/>
          <ac:picMkLst>
            <pc:docMk/>
            <pc:sldMk cId="1039741806" sldId="302"/>
            <ac:picMk id="12" creationId="{DACE56C9-F0F3-4462-9889-5E55D752E49E}"/>
          </ac:picMkLst>
        </pc:picChg>
        <pc:picChg chg="add mod">
          <ac:chgData name="Silvia Colombo" userId="cdf5343d-9518-4b48-8032-805a754f9105" providerId="ADAL" clId="{AA5A2D5B-8D46-4519-A910-E03CB816FA9C}" dt="2025-01-15T17:56:40.495" v="1814" actId="1076"/>
          <ac:picMkLst>
            <pc:docMk/>
            <pc:sldMk cId="1039741806" sldId="302"/>
            <ac:picMk id="13" creationId="{DC9C74FE-6C30-4D8F-A72B-0905DFAF5BD9}"/>
          </ac:picMkLst>
        </pc:picChg>
        <pc:cxnChg chg="del">
          <ac:chgData name="Silvia Colombo" userId="cdf5343d-9518-4b48-8032-805a754f9105" providerId="ADAL" clId="{AA5A2D5B-8D46-4519-A910-E03CB816FA9C}" dt="2025-01-15T17:37:44.331" v="1694" actId="478"/>
          <ac:cxnSpMkLst>
            <pc:docMk/>
            <pc:sldMk cId="1039741806" sldId="302"/>
            <ac:cxnSpMk id="15" creationId="{45413789-18A3-48DA-8C73-EEAACE92C657}"/>
          </ac:cxnSpMkLst>
        </pc:cxnChg>
      </pc:sldChg>
      <pc:sldChg chg="modSp mod">
        <pc:chgData name="Silvia Colombo" userId="cdf5343d-9518-4b48-8032-805a754f9105" providerId="ADAL" clId="{AA5A2D5B-8D46-4519-A910-E03CB816FA9C}" dt="2025-01-15T18:00:27.988" v="1867" actId="20577"/>
        <pc:sldMkLst>
          <pc:docMk/>
          <pc:sldMk cId="3169569971" sldId="303"/>
        </pc:sldMkLst>
        <pc:spChg chg="mod">
          <ac:chgData name="Silvia Colombo" userId="cdf5343d-9518-4b48-8032-805a754f9105" providerId="ADAL" clId="{AA5A2D5B-8D46-4519-A910-E03CB816FA9C}" dt="2025-01-15T16:58:08.818" v="1233"/>
          <ac:spMkLst>
            <pc:docMk/>
            <pc:sldMk cId="3169569971" sldId="303"/>
            <ac:spMk id="167" creationId="{00000000-0000-0000-0000-000000000000}"/>
          </ac:spMkLst>
        </pc:spChg>
        <pc:spChg chg="mod">
          <ac:chgData name="Silvia Colombo" userId="cdf5343d-9518-4b48-8032-805a754f9105" providerId="ADAL" clId="{AA5A2D5B-8D46-4519-A910-E03CB816FA9C}" dt="2025-01-15T18:00:27.988" v="1867" actId="20577"/>
          <ac:spMkLst>
            <pc:docMk/>
            <pc:sldMk cId="3169569971" sldId="303"/>
            <ac:spMk id="168" creationId="{00000000-0000-0000-0000-000000000000}"/>
          </ac:spMkLst>
        </pc:spChg>
      </pc:sldChg>
      <pc:sldChg chg="modSp mod">
        <pc:chgData name="Silvia Colombo" userId="cdf5343d-9518-4b48-8032-805a754f9105" providerId="ADAL" clId="{AA5A2D5B-8D46-4519-A910-E03CB816FA9C}" dt="2025-01-15T18:00:54.780" v="1874" actId="403"/>
        <pc:sldMkLst>
          <pc:docMk/>
          <pc:sldMk cId="2074846304" sldId="304"/>
        </pc:sldMkLst>
        <pc:spChg chg="mod">
          <ac:chgData name="Silvia Colombo" userId="cdf5343d-9518-4b48-8032-805a754f9105" providerId="ADAL" clId="{AA5A2D5B-8D46-4519-A910-E03CB816FA9C}" dt="2025-01-15T16:58:08.818" v="1233"/>
          <ac:spMkLst>
            <pc:docMk/>
            <pc:sldMk cId="2074846304" sldId="304"/>
            <ac:spMk id="167" creationId="{00000000-0000-0000-0000-000000000000}"/>
          </ac:spMkLst>
        </pc:spChg>
        <pc:spChg chg="mod">
          <ac:chgData name="Silvia Colombo" userId="cdf5343d-9518-4b48-8032-805a754f9105" providerId="ADAL" clId="{AA5A2D5B-8D46-4519-A910-E03CB816FA9C}" dt="2025-01-15T18:00:54.780" v="1874" actId="403"/>
          <ac:spMkLst>
            <pc:docMk/>
            <pc:sldMk cId="2074846304" sldId="304"/>
            <ac:spMk id="168" creationId="{00000000-0000-0000-0000-000000000000}"/>
          </ac:spMkLst>
        </pc:spChg>
      </pc:sldChg>
      <pc:sldChg chg="addSp modSp mod">
        <pc:chgData name="Silvia Colombo" userId="cdf5343d-9518-4b48-8032-805a754f9105" providerId="ADAL" clId="{AA5A2D5B-8D46-4519-A910-E03CB816FA9C}" dt="2025-01-15T15:27:23.165" v="578" actId="1076"/>
        <pc:sldMkLst>
          <pc:docMk/>
          <pc:sldMk cId="3001247373" sldId="305"/>
        </pc:sldMkLst>
        <pc:spChg chg="add mod">
          <ac:chgData name="Silvia Colombo" userId="cdf5343d-9518-4b48-8032-805a754f9105" providerId="ADAL" clId="{AA5A2D5B-8D46-4519-A910-E03CB816FA9C}" dt="2025-01-15T15:26:03.615" v="567" actId="14100"/>
          <ac:spMkLst>
            <pc:docMk/>
            <pc:sldMk cId="3001247373" sldId="305"/>
            <ac:spMk id="5" creationId="{F2F1489F-4055-4329-B6CB-076D853BE462}"/>
          </ac:spMkLst>
        </pc:spChg>
        <pc:spChg chg="add mod">
          <ac:chgData name="Silvia Colombo" userId="cdf5343d-9518-4b48-8032-805a754f9105" providerId="ADAL" clId="{AA5A2D5B-8D46-4519-A910-E03CB816FA9C}" dt="2025-01-15T15:27:23.165" v="578" actId="1076"/>
          <ac:spMkLst>
            <pc:docMk/>
            <pc:sldMk cId="3001247373" sldId="305"/>
            <ac:spMk id="6" creationId="{5687ADC5-A9B4-4BD6-8A53-0BEB975A0D19}"/>
          </ac:spMkLst>
        </pc:spChg>
        <pc:spChg chg="mod">
          <ac:chgData name="Silvia Colombo" userId="cdf5343d-9518-4b48-8032-805a754f9105" providerId="ADAL" clId="{AA5A2D5B-8D46-4519-A910-E03CB816FA9C}" dt="2025-01-15T15:15:11.753" v="422"/>
          <ac:spMkLst>
            <pc:docMk/>
            <pc:sldMk cId="3001247373" sldId="305"/>
            <ac:spMk id="167" creationId="{00000000-0000-0000-0000-000000000000}"/>
          </ac:spMkLst>
        </pc:spChg>
        <pc:spChg chg="mod">
          <ac:chgData name="Silvia Colombo" userId="cdf5343d-9518-4b48-8032-805a754f9105" providerId="ADAL" clId="{AA5A2D5B-8D46-4519-A910-E03CB816FA9C}" dt="2025-01-15T15:26:51.958" v="570" actId="21"/>
          <ac:spMkLst>
            <pc:docMk/>
            <pc:sldMk cId="3001247373" sldId="305"/>
            <ac:spMk id="168" creationId="{00000000-0000-0000-0000-000000000000}"/>
          </ac:spMkLst>
        </pc:spChg>
        <pc:picChg chg="add mod">
          <ac:chgData name="Silvia Colombo" userId="cdf5343d-9518-4b48-8032-805a754f9105" providerId="ADAL" clId="{AA5A2D5B-8D46-4519-A910-E03CB816FA9C}" dt="2025-01-15T15:23:07.264" v="539" actId="1076"/>
          <ac:picMkLst>
            <pc:docMk/>
            <pc:sldMk cId="3001247373" sldId="305"/>
            <ac:picMk id="4" creationId="{FE4ADFCD-7AF1-40BB-BAEC-7CAD5AEBA240}"/>
          </ac:picMkLst>
        </pc:picChg>
      </pc:sldChg>
      <pc:sldChg chg="addSp delSp modSp mod modAnim">
        <pc:chgData name="Silvia Colombo" userId="cdf5343d-9518-4b48-8032-805a754f9105" providerId="ADAL" clId="{AA5A2D5B-8D46-4519-A910-E03CB816FA9C}" dt="2025-01-15T16:00:02.894" v="857" actId="1076"/>
        <pc:sldMkLst>
          <pc:docMk/>
          <pc:sldMk cId="3951396816" sldId="306"/>
        </pc:sldMkLst>
        <pc:spChg chg="add del mod">
          <ac:chgData name="Silvia Colombo" userId="cdf5343d-9518-4b48-8032-805a754f9105" providerId="ADAL" clId="{AA5A2D5B-8D46-4519-A910-E03CB816FA9C}" dt="2025-01-15T15:54:34.161" v="798" actId="478"/>
          <ac:spMkLst>
            <pc:docMk/>
            <pc:sldMk cId="3951396816" sldId="306"/>
            <ac:spMk id="2" creationId="{3A5D67C1-9FD5-4EFF-8375-73F60F48C5E4}"/>
          </ac:spMkLst>
        </pc:spChg>
        <pc:spChg chg="del">
          <ac:chgData name="Silvia Colombo" userId="cdf5343d-9518-4b48-8032-805a754f9105" providerId="ADAL" clId="{AA5A2D5B-8D46-4519-A910-E03CB816FA9C}" dt="2025-01-15T15:52:59.248" v="791" actId="478"/>
          <ac:spMkLst>
            <pc:docMk/>
            <pc:sldMk cId="3951396816" sldId="306"/>
            <ac:spMk id="10" creationId="{F2BA0EE3-4D81-4D6A-83DF-B5817163EA15}"/>
          </ac:spMkLst>
        </pc:spChg>
        <pc:spChg chg="add mod">
          <ac:chgData name="Silvia Colombo" userId="cdf5343d-9518-4b48-8032-805a754f9105" providerId="ADAL" clId="{AA5A2D5B-8D46-4519-A910-E03CB816FA9C}" dt="2025-01-15T16:00:02.894" v="857" actId="1076"/>
          <ac:spMkLst>
            <pc:docMk/>
            <pc:sldMk cId="3951396816" sldId="306"/>
            <ac:spMk id="11" creationId="{8538533E-6111-4ACA-B503-A1243031065F}"/>
          </ac:spMkLst>
        </pc:spChg>
        <pc:spChg chg="mod">
          <ac:chgData name="Silvia Colombo" userId="cdf5343d-9518-4b48-8032-805a754f9105" providerId="ADAL" clId="{AA5A2D5B-8D46-4519-A910-E03CB816FA9C}" dt="2025-01-15T15:15:11.753" v="422"/>
          <ac:spMkLst>
            <pc:docMk/>
            <pc:sldMk cId="3951396816" sldId="306"/>
            <ac:spMk id="167" creationId="{00000000-0000-0000-0000-000000000000}"/>
          </ac:spMkLst>
        </pc:spChg>
        <pc:spChg chg="mod">
          <ac:chgData name="Silvia Colombo" userId="cdf5343d-9518-4b48-8032-805a754f9105" providerId="ADAL" clId="{AA5A2D5B-8D46-4519-A910-E03CB816FA9C}" dt="2025-01-15T15:58:31.544" v="849" actId="403"/>
          <ac:spMkLst>
            <pc:docMk/>
            <pc:sldMk cId="3951396816" sldId="306"/>
            <ac:spMk id="168" creationId="{00000000-0000-0000-0000-000000000000}"/>
          </ac:spMkLst>
        </pc:spChg>
        <pc:picChg chg="del">
          <ac:chgData name="Silvia Colombo" userId="cdf5343d-9518-4b48-8032-805a754f9105" providerId="ADAL" clId="{AA5A2D5B-8D46-4519-A910-E03CB816FA9C}" dt="2025-01-15T15:52:57.062" v="790" actId="478"/>
          <ac:picMkLst>
            <pc:docMk/>
            <pc:sldMk cId="3951396816" sldId="306"/>
            <ac:picMk id="5" creationId="{59C8345C-E75D-40B8-9652-1B30A5108961}"/>
          </ac:picMkLst>
        </pc:picChg>
        <pc:picChg chg="add mod">
          <ac:chgData name="Silvia Colombo" userId="cdf5343d-9518-4b48-8032-805a754f9105" providerId="ADAL" clId="{AA5A2D5B-8D46-4519-A910-E03CB816FA9C}" dt="2025-01-15T15:58:38.059" v="850" actId="1076"/>
          <ac:picMkLst>
            <pc:docMk/>
            <pc:sldMk cId="3951396816" sldId="306"/>
            <ac:picMk id="6" creationId="{20CEBCF9-BCA9-42C6-8C42-0DE2029CBD53}"/>
          </ac:picMkLst>
        </pc:picChg>
      </pc:sldChg>
      <pc:sldChg chg="modSp del">
        <pc:chgData name="Silvia Colombo" userId="cdf5343d-9518-4b48-8032-805a754f9105" providerId="ADAL" clId="{AA5A2D5B-8D46-4519-A910-E03CB816FA9C}" dt="2025-01-15T11:52:13.020" v="263" actId="47"/>
        <pc:sldMkLst>
          <pc:docMk/>
          <pc:sldMk cId="1901277318" sldId="307"/>
        </pc:sldMkLst>
        <pc:spChg chg="mod">
          <ac:chgData name="Silvia Colombo" userId="cdf5343d-9518-4b48-8032-805a754f9105" providerId="ADAL" clId="{AA5A2D5B-8D46-4519-A910-E03CB816FA9C}" dt="2025-01-15T11:38:15.161" v="161"/>
          <ac:spMkLst>
            <pc:docMk/>
            <pc:sldMk cId="1901277318" sldId="307"/>
            <ac:spMk id="167" creationId="{00000000-0000-0000-0000-000000000000}"/>
          </ac:spMkLst>
        </pc:spChg>
      </pc:sldChg>
      <pc:sldChg chg="modSp mod">
        <pc:chgData name="Silvia Colombo" userId="cdf5343d-9518-4b48-8032-805a754f9105" providerId="ADAL" clId="{AA5A2D5B-8D46-4519-A910-E03CB816FA9C}" dt="2025-01-15T16:03:09.941" v="881" actId="20577"/>
        <pc:sldMkLst>
          <pc:docMk/>
          <pc:sldMk cId="279720884" sldId="308"/>
        </pc:sldMkLst>
        <pc:spChg chg="mod">
          <ac:chgData name="Silvia Colombo" userId="cdf5343d-9518-4b48-8032-805a754f9105" providerId="ADAL" clId="{AA5A2D5B-8D46-4519-A910-E03CB816FA9C}" dt="2025-01-15T15:15:11.753" v="422"/>
          <ac:spMkLst>
            <pc:docMk/>
            <pc:sldMk cId="279720884" sldId="308"/>
            <ac:spMk id="167" creationId="{00000000-0000-0000-0000-000000000000}"/>
          </ac:spMkLst>
        </pc:spChg>
        <pc:spChg chg="mod">
          <ac:chgData name="Silvia Colombo" userId="cdf5343d-9518-4b48-8032-805a754f9105" providerId="ADAL" clId="{AA5A2D5B-8D46-4519-A910-E03CB816FA9C}" dt="2025-01-15T16:03:09.941" v="881" actId="20577"/>
          <ac:spMkLst>
            <pc:docMk/>
            <pc:sldMk cId="279720884" sldId="308"/>
            <ac:spMk id="168" creationId="{00000000-0000-0000-0000-000000000000}"/>
          </ac:spMkLst>
        </pc:spChg>
      </pc:sldChg>
      <pc:sldChg chg="modSp mod">
        <pc:chgData name="Silvia Colombo" userId="cdf5343d-9518-4b48-8032-805a754f9105" providerId="ADAL" clId="{AA5A2D5B-8D46-4519-A910-E03CB816FA9C}" dt="2025-01-15T11:28:10.518" v="4"/>
        <pc:sldMkLst>
          <pc:docMk/>
          <pc:sldMk cId="998801078" sldId="309"/>
        </pc:sldMkLst>
        <pc:spChg chg="mod">
          <ac:chgData name="Silvia Colombo" userId="cdf5343d-9518-4b48-8032-805a754f9105" providerId="ADAL" clId="{AA5A2D5B-8D46-4519-A910-E03CB816FA9C}" dt="2025-01-15T11:28:10.518" v="4"/>
          <ac:spMkLst>
            <pc:docMk/>
            <pc:sldMk cId="998801078" sldId="309"/>
            <ac:spMk id="2" creationId="{48F41D3A-296D-75FB-88E4-B253A9E88EE1}"/>
          </ac:spMkLst>
        </pc:spChg>
        <pc:spChg chg="mod">
          <ac:chgData name="Silvia Colombo" userId="cdf5343d-9518-4b48-8032-805a754f9105" providerId="ADAL" clId="{AA5A2D5B-8D46-4519-A910-E03CB816FA9C}" dt="2025-01-15T11:27:55.425" v="2"/>
          <ac:spMkLst>
            <pc:docMk/>
            <pc:sldMk cId="998801078" sldId="309"/>
            <ac:spMk id="3" creationId="{D9EE0581-B869-C9AC-032A-CE5562E6774F}"/>
          </ac:spMkLst>
        </pc:spChg>
      </pc:sldChg>
      <pc:sldChg chg="addSp delSp modSp add mod">
        <pc:chgData name="Silvia Colombo" userId="cdf5343d-9518-4b48-8032-805a754f9105" providerId="ADAL" clId="{AA5A2D5B-8D46-4519-A910-E03CB816FA9C}" dt="2025-01-15T15:42:17.822" v="655" actId="113"/>
        <pc:sldMkLst>
          <pc:docMk/>
          <pc:sldMk cId="3982365266" sldId="310"/>
        </pc:sldMkLst>
        <pc:spChg chg="del">
          <ac:chgData name="Silvia Colombo" userId="cdf5343d-9518-4b48-8032-805a754f9105" providerId="ADAL" clId="{AA5A2D5B-8D46-4519-A910-E03CB816FA9C}" dt="2025-01-15T15:28:18.266" v="581" actId="478"/>
          <ac:spMkLst>
            <pc:docMk/>
            <pc:sldMk cId="3982365266" sldId="310"/>
            <ac:spMk id="5" creationId="{F2F1489F-4055-4329-B6CB-076D853BE462}"/>
          </ac:spMkLst>
        </pc:spChg>
        <pc:spChg chg="del">
          <ac:chgData name="Silvia Colombo" userId="cdf5343d-9518-4b48-8032-805a754f9105" providerId="ADAL" clId="{AA5A2D5B-8D46-4519-A910-E03CB816FA9C}" dt="2025-01-15T15:28:21.626" v="583" actId="478"/>
          <ac:spMkLst>
            <pc:docMk/>
            <pc:sldMk cId="3982365266" sldId="310"/>
            <ac:spMk id="6" creationId="{5687ADC5-A9B4-4BD6-8A53-0BEB975A0D19}"/>
          </ac:spMkLst>
        </pc:spChg>
        <pc:spChg chg="add mod">
          <ac:chgData name="Silvia Colombo" userId="cdf5343d-9518-4b48-8032-805a754f9105" providerId="ADAL" clId="{AA5A2D5B-8D46-4519-A910-E03CB816FA9C}" dt="2025-01-15T15:29:31.985" v="595" actId="1076"/>
          <ac:spMkLst>
            <pc:docMk/>
            <pc:sldMk cId="3982365266" sldId="310"/>
            <ac:spMk id="11" creationId="{11781BF6-020D-492A-AE3B-5E048E79AA2F}"/>
          </ac:spMkLst>
        </pc:spChg>
        <pc:spChg chg="mod">
          <ac:chgData name="Silvia Colombo" userId="cdf5343d-9518-4b48-8032-805a754f9105" providerId="ADAL" clId="{AA5A2D5B-8D46-4519-A910-E03CB816FA9C}" dt="2025-01-15T15:42:17.822" v="655" actId="113"/>
          <ac:spMkLst>
            <pc:docMk/>
            <pc:sldMk cId="3982365266" sldId="310"/>
            <ac:spMk id="168" creationId="{00000000-0000-0000-0000-000000000000}"/>
          </ac:spMkLst>
        </pc:spChg>
        <pc:picChg chg="del">
          <ac:chgData name="Silvia Colombo" userId="cdf5343d-9518-4b48-8032-805a754f9105" providerId="ADAL" clId="{AA5A2D5B-8D46-4519-A910-E03CB816FA9C}" dt="2025-01-15T15:28:19.849" v="582" actId="478"/>
          <ac:picMkLst>
            <pc:docMk/>
            <pc:sldMk cId="3982365266" sldId="310"/>
            <ac:picMk id="4" creationId="{FE4ADFCD-7AF1-40BB-BAEC-7CAD5AEBA240}"/>
          </ac:picMkLst>
        </pc:picChg>
        <pc:picChg chg="add mod">
          <ac:chgData name="Silvia Colombo" userId="cdf5343d-9518-4b48-8032-805a754f9105" providerId="ADAL" clId="{AA5A2D5B-8D46-4519-A910-E03CB816FA9C}" dt="2025-01-15T15:29:10.856" v="592" actId="1076"/>
          <ac:picMkLst>
            <pc:docMk/>
            <pc:sldMk cId="3982365266" sldId="310"/>
            <ac:picMk id="7" creationId="{3DE38EBC-E770-4736-80AF-362D3A573BED}"/>
          </ac:picMkLst>
        </pc:picChg>
      </pc:sldChg>
    </pc:docChg>
  </pc:docChgLst>
  <pc:docChgLst>
    <pc:chgData name="Silvia Colombo" userId="cdf5343d-9518-4b48-8032-805a754f9105" providerId="ADAL" clId="{1824CDBB-63ED-4CEC-9ACD-0ADF1ACD0695}"/>
    <pc:docChg chg="undo custSel modSld">
      <pc:chgData name="Silvia Colombo" userId="cdf5343d-9518-4b48-8032-805a754f9105" providerId="ADAL" clId="{1824CDBB-63ED-4CEC-9ACD-0ADF1ACD0695}" dt="2025-01-10T08:10:44.650" v="1271"/>
      <pc:docMkLst>
        <pc:docMk/>
      </pc:docMkLst>
      <pc:sldChg chg="modSp mod">
        <pc:chgData name="Silvia Colombo" userId="cdf5343d-9518-4b48-8032-805a754f9105" providerId="ADAL" clId="{1824CDBB-63ED-4CEC-9ACD-0ADF1ACD0695}" dt="2025-01-08T06:58:11.135" v="117" actId="20577"/>
        <pc:sldMkLst>
          <pc:docMk/>
          <pc:sldMk cId="0" sldId="264"/>
        </pc:sldMkLst>
        <pc:spChg chg="mod">
          <ac:chgData name="Silvia Colombo" userId="cdf5343d-9518-4b48-8032-805a754f9105" providerId="ADAL" clId="{1824CDBB-63ED-4CEC-9ACD-0ADF1ACD0695}" dt="2025-01-08T06:58:11.135" v="117" actId="20577"/>
          <ac:spMkLst>
            <pc:docMk/>
            <pc:sldMk cId="0" sldId="264"/>
            <ac:spMk id="168" creationId="{00000000-0000-0000-0000-000000000000}"/>
          </ac:spMkLst>
        </pc:spChg>
      </pc:sldChg>
      <pc:sldChg chg="addSp delSp modSp mod">
        <pc:chgData name="Silvia Colombo" userId="cdf5343d-9518-4b48-8032-805a754f9105" providerId="ADAL" clId="{1824CDBB-63ED-4CEC-9ACD-0ADF1ACD0695}" dt="2025-01-08T12:11:04.107" v="384"/>
        <pc:sldMkLst>
          <pc:docMk/>
          <pc:sldMk cId="1768720765" sldId="272"/>
        </pc:sldMkLst>
        <pc:spChg chg="del">
          <ac:chgData name="Silvia Colombo" userId="cdf5343d-9518-4b48-8032-805a754f9105" providerId="ADAL" clId="{1824CDBB-63ED-4CEC-9ACD-0ADF1ACD0695}" dt="2025-01-08T06:59:54.001" v="134" actId="478"/>
          <ac:spMkLst>
            <pc:docMk/>
            <pc:sldMk cId="1768720765" sldId="272"/>
            <ac:spMk id="10" creationId="{AF80047F-8D1A-426D-9FEC-0CE35F97C38B}"/>
          </ac:spMkLst>
        </pc:spChg>
        <pc:spChg chg="add mod">
          <ac:chgData name="Silvia Colombo" userId="cdf5343d-9518-4b48-8032-805a754f9105" providerId="ADAL" clId="{1824CDBB-63ED-4CEC-9ACD-0ADF1ACD0695}" dt="2025-01-08T07:06:27.469" v="170" actId="1076"/>
          <ac:spMkLst>
            <pc:docMk/>
            <pc:sldMk cId="1768720765" sldId="272"/>
            <ac:spMk id="11" creationId="{4CC0638F-E19E-4FA5-9055-212C2A973EF3}"/>
          </ac:spMkLst>
        </pc:spChg>
        <pc:spChg chg="mod">
          <ac:chgData name="Silvia Colombo" userId="cdf5343d-9518-4b48-8032-805a754f9105" providerId="ADAL" clId="{1824CDBB-63ED-4CEC-9ACD-0ADF1ACD0695}" dt="2025-01-08T12:11:04.107" v="384"/>
          <ac:spMkLst>
            <pc:docMk/>
            <pc:sldMk cId="1768720765" sldId="272"/>
            <ac:spMk id="167" creationId="{00000000-0000-0000-0000-000000000000}"/>
          </ac:spMkLst>
        </pc:spChg>
        <pc:spChg chg="mod">
          <ac:chgData name="Silvia Colombo" userId="cdf5343d-9518-4b48-8032-805a754f9105" providerId="ADAL" clId="{1824CDBB-63ED-4CEC-9ACD-0ADF1ACD0695}" dt="2025-01-08T07:05:43.121" v="167" actId="14100"/>
          <ac:spMkLst>
            <pc:docMk/>
            <pc:sldMk cId="1768720765" sldId="272"/>
            <ac:spMk id="168" creationId="{00000000-0000-0000-0000-000000000000}"/>
          </ac:spMkLst>
        </pc:spChg>
        <pc:picChg chg="add mod">
          <ac:chgData name="Silvia Colombo" userId="cdf5343d-9518-4b48-8032-805a754f9105" providerId="ADAL" clId="{1824CDBB-63ED-4CEC-9ACD-0ADF1ACD0695}" dt="2025-01-08T07:05:37.868" v="166" actId="1076"/>
          <ac:picMkLst>
            <pc:docMk/>
            <pc:sldMk cId="1768720765" sldId="272"/>
            <ac:picMk id="4" creationId="{C1B579D7-A41F-4747-812B-418DE1C9CC69}"/>
          </ac:picMkLst>
        </pc:picChg>
        <pc:picChg chg="del">
          <ac:chgData name="Silvia Colombo" userId="cdf5343d-9518-4b48-8032-805a754f9105" providerId="ADAL" clId="{1824CDBB-63ED-4CEC-9ACD-0ADF1ACD0695}" dt="2025-01-08T06:59:50.334" v="133" actId="478"/>
          <ac:picMkLst>
            <pc:docMk/>
            <pc:sldMk cId="1768720765" sldId="272"/>
            <ac:picMk id="5" creationId="{294F7C89-0AD9-4832-A3F0-9AFF9321E36D}"/>
          </ac:picMkLst>
        </pc:picChg>
      </pc:sldChg>
      <pc:sldChg chg="modSp mod">
        <pc:chgData name="Silvia Colombo" userId="cdf5343d-9518-4b48-8032-805a754f9105" providerId="ADAL" clId="{1824CDBB-63ED-4CEC-9ACD-0ADF1ACD0695}" dt="2025-01-08T12:11:04.107" v="384"/>
        <pc:sldMkLst>
          <pc:docMk/>
          <pc:sldMk cId="1839245547" sldId="273"/>
        </pc:sldMkLst>
        <pc:spChg chg="mod">
          <ac:chgData name="Silvia Colombo" userId="cdf5343d-9518-4b48-8032-805a754f9105" providerId="ADAL" clId="{1824CDBB-63ED-4CEC-9ACD-0ADF1ACD0695}" dt="2025-01-08T12:11:04.107" v="384"/>
          <ac:spMkLst>
            <pc:docMk/>
            <pc:sldMk cId="1839245547" sldId="273"/>
            <ac:spMk id="167" creationId="{00000000-0000-0000-0000-000000000000}"/>
          </ac:spMkLst>
        </pc:spChg>
        <pc:spChg chg="mod">
          <ac:chgData name="Silvia Colombo" userId="cdf5343d-9518-4b48-8032-805a754f9105" providerId="ADAL" clId="{1824CDBB-63ED-4CEC-9ACD-0ADF1ACD0695}" dt="2025-01-08T07:10:06.125" v="211" actId="20577"/>
          <ac:spMkLst>
            <pc:docMk/>
            <pc:sldMk cId="1839245547" sldId="273"/>
            <ac:spMk id="168" creationId="{00000000-0000-0000-0000-000000000000}"/>
          </ac:spMkLst>
        </pc:spChg>
      </pc:sldChg>
      <pc:sldChg chg="addSp delSp modSp mod">
        <pc:chgData name="Silvia Colombo" userId="cdf5343d-9518-4b48-8032-805a754f9105" providerId="ADAL" clId="{1824CDBB-63ED-4CEC-9ACD-0ADF1ACD0695}" dt="2025-01-08T12:11:04.107" v="384"/>
        <pc:sldMkLst>
          <pc:docMk/>
          <pc:sldMk cId="3557352301" sldId="274"/>
        </pc:sldMkLst>
        <pc:spChg chg="add del">
          <ac:chgData name="Silvia Colombo" userId="cdf5343d-9518-4b48-8032-805a754f9105" providerId="ADAL" clId="{1824CDBB-63ED-4CEC-9ACD-0ADF1ACD0695}" dt="2025-01-08T10:54:42.483" v="218"/>
          <ac:spMkLst>
            <pc:docMk/>
            <pc:sldMk cId="3557352301" sldId="274"/>
            <ac:spMk id="2" creationId="{3DEF8696-E4E4-4513-B162-47F630D8211C}"/>
          </ac:spMkLst>
        </pc:spChg>
        <pc:spChg chg="add del">
          <ac:chgData name="Silvia Colombo" userId="cdf5343d-9518-4b48-8032-805a754f9105" providerId="ADAL" clId="{1824CDBB-63ED-4CEC-9ACD-0ADF1ACD0695}" dt="2025-01-08T10:54:52.805" v="221"/>
          <ac:spMkLst>
            <pc:docMk/>
            <pc:sldMk cId="3557352301" sldId="274"/>
            <ac:spMk id="5" creationId="{BE358D9D-B081-46DE-8E0D-772183B3A09A}"/>
          </ac:spMkLst>
        </pc:spChg>
        <pc:spChg chg="add del mod">
          <ac:chgData name="Silvia Colombo" userId="cdf5343d-9518-4b48-8032-805a754f9105" providerId="ADAL" clId="{1824CDBB-63ED-4CEC-9ACD-0ADF1ACD0695}" dt="2025-01-08T10:55:27.920" v="224" actId="478"/>
          <ac:spMkLst>
            <pc:docMk/>
            <pc:sldMk cId="3557352301" sldId="274"/>
            <ac:spMk id="6" creationId="{7B473ADC-EBC4-4790-9E73-62F7E0B490CF}"/>
          </ac:spMkLst>
        </pc:spChg>
        <pc:spChg chg="add mod">
          <ac:chgData name="Silvia Colombo" userId="cdf5343d-9518-4b48-8032-805a754f9105" providerId="ADAL" clId="{1824CDBB-63ED-4CEC-9ACD-0ADF1ACD0695}" dt="2025-01-08T11:21:04.834" v="263" actId="14100"/>
          <ac:spMkLst>
            <pc:docMk/>
            <pc:sldMk cId="3557352301" sldId="274"/>
            <ac:spMk id="7" creationId="{E8359C71-131A-4426-9545-97F797442552}"/>
          </ac:spMkLst>
        </pc:spChg>
        <pc:spChg chg="del">
          <ac:chgData name="Silvia Colombo" userId="cdf5343d-9518-4b48-8032-805a754f9105" providerId="ADAL" clId="{1824CDBB-63ED-4CEC-9ACD-0ADF1ACD0695}" dt="2025-01-08T07:10:16.330" v="213" actId="478"/>
          <ac:spMkLst>
            <pc:docMk/>
            <pc:sldMk cId="3557352301" sldId="274"/>
            <ac:spMk id="8" creationId="{E2D3D76F-9956-4E3F-9208-5C5428DF4863}"/>
          </ac:spMkLst>
        </pc:spChg>
        <pc:spChg chg="add mod">
          <ac:chgData name="Silvia Colombo" userId="cdf5343d-9518-4b48-8032-805a754f9105" providerId="ADAL" clId="{1824CDBB-63ED-4CEC-9ACD-0ADF1ACD0695}" dt="2025-01-08T11:11:57.517" v="262" actId="14100"/>
          <ac:spMkLst>
            <pc:docMk/>
            <pc:sldMk cId="3557352301" sldId="274"/>
            <ac:spMk id="14" creationId="{DC10D3FC-BAD0-4406-BE16-ECD780853B65}"/>
          </ac:spMkLst>
        </pc:spChg>
        <pc:spChg chg="mod">
          <ac:chgData name="Silvia Colombo" userId="cdf5343d-9518-4b48-8032-805a754f9105" providerId="ADAL" clId="{1824CDBB-63ED-4CEC-9ACD-0ADF1ACD0695}" dt="2025-01-08T12:11:04.107" v="384"/>
          <ac:spMkLst>
            <pc:docMk/>
            <pc:sldMk cId="3557352301" sldId="274"/>
            <ac:spMk id="167" creationId="{00000000-0000-0000-0000-000000000000}"/>
          </ac:spMkLst>
        </pc:spChg>
        <pc:spChg chg="mod">
          <ac:chgData name="Silvia Colombo" userId="cdf5343d-9518-4b48-8032-805a754f9105" providerId="ADAL" clId="{1824CDBB-63ED-4CEC-9ACD-0ADF1ACD0695}" dt="2025-01-08T10:56:22.272" v="241" actId="14100"/>
          <ac:spMkLst>
            <pc:docMk/>
            <pc:sldMk cId="3557352301" sldId="274"/>
            <ac:spMk id="168" creationId="{00000000-0000-0000-0000-000000000000}"/>
          </ac:spMkLst>
        </pc:spChg>
        <pc:picChg chg="del">
          <ac:chgData name="Silvia Colombo" userId="cdf5343d-9518-4b48-8032-805a754f9105" providerId="ADAL" clId="{1824CDBB-63ED-4CEC-9ACD-0ADF1ACD0695}" dt="2025-01-08T07:10:13.849" v="212" actId="478"/>
          <ac:picMkLst>
            <pc:docMk/>
            <pc:sldMk cId="3557352301" sldId="274"/>
            <ac:picMk id="4" creationId="{B1DB617D-730F-4D01-947F-12499E27C0E5}"/>
          </ac:picMkLst>
        </pc:picChg>
        <pc:picChg chg="add mod">
          <ac:chgData name="Silvia Colombo" userId="cdf5343d-9518-4b48-8032-805a754f9105" providerId="ADAL" clId="{1824CDBB-63ED-4CEC-9ACD-0ADF1ACD0695}" dt="2025-01-08T11:11:35.957" v="258" actId="1076"/>
          <ac:picMkLst>
            <pc:docMk/>
            <pc:sldMk cId="3557352301" sldId="274"/>
            <ac:picMk id="10" creationId="{2EA1525B-D2A4-42A5-9EDF-11E9CA6B5A54}"/>
          </ac:picMkLst>
        </pc:picChg>
      </pc:sldChg>
      <pc:sldChg chg="addSp delSp modSp mod">
        <pc:chgData name="Silvia Colombo" userId="cdf5343d-9518-4b48-8032-805a754f9105" providerId="ADAL" clId="{1824CDBB-63ED-4CEC-9ACD-0ADF1ACD0695}" dt="2025-01-08T12:11:04.107" v="384"/>
        <pc:sldMkLst>
          <pc:docMk/>
          <pc:sldMk cId="2089242102" sldId="275"/>
        </pc:sldMkLst>
        <pc:spChg chg="add del mod">
          <ac:chgData name="Silvia Colombo" userId="cdf5343d-9518-4b48-8032-805a754f9105" providerId="ADAL" clId="{1824CDBB-63ED-4CEC-9ACD-0ADF1ACD0695}" dt="2025-01-08T11:28:06.177" v="281" actId="478"/>
          <ac:spMkLst>
            <pc:docMk/>
            <pc:sldMk cId="2089242102" sldId="275"/>
            <ac:spMk id="7" creationId="{FDBE7792-67EF-4F14-B8E3-6390FE63E076}"/>
          </ac:spMkLst>
        </pc:spChg>
        <pc:spChg chg="add mod">
          <ac:chgData name="Silvia Colombo" userId="cdf5343d-9518-4b48-8032-805a754f9105" providerId="ADAL" clId="{1824CDBB-63ED-4CEC-9ACD-0ADF1ACD0695}" dt="2025-01-08T11:29:26.154" v="307" actId="1076"/>
          <ac:spMkLst>
            <pc:docMk/>
            <pc:sldMk cId="2089242102" sldId="275"/>
            <ac:spMk id="11" creationId="{704236DC-8967-4898-827A-DFD11D969C74}"/>
          </ac:spMkLst>
        </pc:spChg>
        <pc:spChg chg="mod">
          <ac:chgData name="Silvia Colombo" userId="cdf5343d-9518-4b48-8032-805a754f9105" providerId="ADAL" clId="{1824CDBB-63ED-4CEC-9ACD-0ADF1ACD0695}" dt="2025-01-08T11:29:19.138" v="306" actId="20577"/>
          <ac:spMkLst>
            <pc:docMk/>
            <pc:sldMk cId="2089242102" sldId="275"/>
            <ac:spMk id="12" creationId="{85BD59C7-5F9C-412C-9103-AD11C3A57877}"/>
          </ac:spMkLst>
        </pc:spChg>
        <pc:spChg chg="del">
          <ac:chgData name="Silvia Colombo" userId="cdf5343d-9518-4b48-8032-805a754f9105" providerId="ADAL" clId="{1824CDBB-63ED-4CEC-9ACD-0ADF1ACD0695}" dt="2025-01-08T11:22:30.763" v="266" actId="478"/>
          <ac:spMkLst>
            <pc:docMk/>
            <pc:sldMk cId="2089242102" sldId="275"/>
            <ac:spMk id="13" creationId="{8B0C9D8F-2599-4BE6-A4D0-05E19745F63B}"/>
          </ac:spMkLst>
        </pc:spChg>
        <pc:spChg chg="mod">
          <ac:chgData name="Silvia Colombo" userId="cdf5343d-9518-4b48-8032-805a754f9105" providerId="ADAL" clId="{1824CDBB-63ED-4CEC-9ACD-0ADF1ACD0695}" dt="2025-01-08T12:11:04.107" v="384"/>
          <ac:spMkLst>
            <pc:docMk/>
            <pc:sldMk cId="2089242102" sldId="275"/>
            <ac:spMk id="167" creationId="{00000000-0000-0000-0000-000000000000}"/>
          </ac:spMkLst>
        </pc:spChg>
        <pc:spChg chg="del mod">
          <ac:chgData name="Silvia Colombo" userId="cdf5343d-9518-4b48-8032-805a754f9105" providerId="ADAL" clId="{1824CDBB-63ED-4CEC-9ACD-0ADF1ACD0695}" dt="2025-01-08T11:27:52.856" v="279"/>
          <ac:spMkLst>
            <pc:docMk/>
            <pc:sldMk cId="2089242102" sldId="275"/>
            <ac:spMk id="168" creationId="{00000000-0000-0000-0000-000000000000}"/>
          </ac:spMkLst>
        </pc:spChg>
        <pc:picChg chg="del">
          <ac:chgData name="Silvia Colombo" userId="cdf5343d-9518-4b48-8032-805a754f9105" providerId="ADAL" clId="{1824CDBB-63ED-4CEC-9ACD-0ADF1ACD0695}" dt="2025-01-08T11:21:13.856" v="265" actId="478"/>
          <ac:picMkLst>
            <pc:docMk/>
            <pc:sldMk cId="2089242102" sldId="275"/>
            <ac:picMk id="4" creationId="{77F38104-BBB3-43F3-BDD5-7269B41B2EEF}"/>
          </ac:picMkLst>
        </pc:picChg>
        <pc:picChg chg="add mod">
          <ac:chgData name="Silvia Colombo" userId="cdf5343d-9518-4b48-8032-805a754f9105" providerId="ADAL" clId="{1824CDBB-63ED-4CEC-9ACD-0ADF1ACD0695}" dt="2025-01-08T11:29:12.066" v="304" actId="1076"/>
          <ac:picMkLst>
            <pc:docMk/>
            <pc:sldMk cId="2089242102" sldId="275"/>
            <ac:picMk id="5" creationId="{B47E8571-FD8B-46AB-8700-1E85DC854BFF}"/>
          </ac:picMkLst>
        </pc:picChg>
      </pc:sldChg>
      <pc:sldChg chg="addSp delSp modSp mod modAnim">
        <pc:chgData name="Silvia Colombo" userId="cdf5343d-9518-4b48-8032-805a754f9105" providerId="ADAL" clId="{1824CDBB-63ED-4CEC-9ACD-0ADF1ACD0695}" dt="2025-01-08T12:25:12.814" v="390" actId="1076"/>
        <pc:sldMkLst>
          <pc:docMk/>
          <pc:sldMk cId="1383167316" sldId="276"/>
        </pc:sldMkLst>
        <pc:spChg chg="del">
          <ac:chgData name="Silvia Colombo" userId="cdf5343d-9518-4b48-8032-805a754f9105" providerId="ADAL" clId="{1824CDBB-63ED-4CEC-9ACD-0ADF1ACD0695}" dt="2025-01-08T11:29:40.635" v="310" actId="478"/>
          <ac:spMkLst>
            <pc:docMk/>
            <pc:sldMk cId="1383167316" sldId="276"/>
            <ac:spMk id="8" creationId="{928DDCF0-BBD6-4DAA-A219-31488E02F90B}"/>
          </ac:spMkLst>
        </pc:spChg>
        <pc:spChg chg="add mod">
          <ac:chgData name="Silvia Colombo" userId="cdf5343d-9518-4b48-8032-805a754f9105" providerId="ADAL" clId="{1824CDBB-63ED-4CEC-9ACD-0ADF1ACD0695}" dt="2025-01-08T11:35:23.595" v="328" actId="1076"/>
          <ac:spMkLst>
            <pc:docMk/>
            <pc:sldMk cId="1383167316" sldId="276"/>
            <ac:spMk id="10" creationId="{8644D318-4D55-4574-AE82-2EDC0B6FA70A}"/>
          </ac:spMkLst>
        </pc:spChg>
        <pc:spChg chg="add mod">
          <ac:chgData name="Silvia Colombo" userId="cdf5343d-9518-4b48-8032-805a754f9105" providerId="ADAL" clId="{1824CDBB-63ED-4CEC-9ACD-0ADF1ACD0695}" dt="2025-01-08T11:36:03.741" v="334" actId="1076"/>
          <ac:spMkLst>
            <pc:docMk/>
            <pc:sldMk cId="1383167316" sldId="276"/>
            <ac:spMk id="12" creationId="{6207A435-093F-4A1E-AC22-DCBDBBDF4F86}"/>
          </ac:spMkLst>
        </pc:spChg>
        <pc:spChg chg="add mod">
          <ac:chgData name="Silvia Colombo" userId="cdf5343d-9518-4b48-8032-805a754f9105" providerId="ADAL" clId="{1824CDBB-63ED-4CEC-9ACD-0ADF1ACD0695}" dt="2025-01-08T11:56:04.610" v="341" actId="207"/>
          <ac:spMkLst>
            <pc:docMk/>
            <pc:sldMk cId="1383167316" sldId="276"/>
            <ac:spMk id="16" creationId="{5AFF1D7E-09CD-4002-AD60-32DB8032F303}"/>
          </ac:spMkLst>
        </pc:spChg>
        <pc:spChg chg="add mod">
          <ac:chgData name="Silvia Colombo" userId="cdf5343d-9518-4b48-8032-805a754f9105" providerId="ADAL" clId="{1824CDBB-63ED-4CEC-9ACD-0ADF1ACD0695}" dt="2025-01-08T12:25:12.814" v="390" actId="1076"/>
          <ac:spMkLst>
            <pc:docMk/>
            <pc:sldMk cId="1383167316" sldId="276"/>
            <ac:spMk id="17" creationId="{7765CB74-D59B-4350-A8AE-DF9D1C4527AC}"/>
          </ac:spMkLst>
        </pc:spChg>
        <pc:spChg chg="mod">
          <ac:chgData name="Silvia Colombo" userId="cdf5343d-9518-4b48-8032-805a754f9105" providerId="ADAL" clId="{1824CDBB-63ED-4CEC-9ACD-0ADF1ACD0695}" dt="2025-01-08T12:11:04.107" v="384"/>
          <ac:spMkLst>
            <pc:docMk/>
            <pc:sldMk cId="1383167316" sldId="276"/>
            <ac:spMk id="167" creationId="{00000000-0000-0000-0000-000000000000}"/>
          </ac:spMkLst>
        </pc:spChg>
        <pc:spChg chg="mod">
          <ac:chgData name="Silvia Colombo" userId="cdf5343d-9518-4b48-8032-805a754f9105" providerId="ADAL" clId="{1824CDBB-63ED-4CEC-9ACD-0ADF1ACD0695}" dt="2025-01-08T11:32:33.685" v="311"/>
          <ac:spMkLst>
            <pc:docMk/>
            <pc:sldMk cId="1383167316" sldId="276"/>
            <ac:spMk id="168" creationId="{00000000-0000-0000-0000-000000000000}"/>
          </ac:spMkLst>
        </pc:spChg>
        <pc:picChg chg="del">
          <ac:chgData name="Silvia Colombo" userId="cdf5343d-9518-4b48-8032-805a754f9105" providerId="ADAL" clId="{1824CDBB-63ED-4CEC-9ACD-0ADF1ACD0695}" dt="2025-01-08T11:29:38.004" v="309" actId="478"/>
          <ac:picMkLst>
            <pc:docMk/>
            <pc:sldMk cId="1383167316" sldId="276"/>
            <ac:picMk id="4" creationId="{65710CFA-214B-4649-8E99-FCB43928B6EF}"/>
          </ac:picMkLst>
        </pc:picChg>
        <pc:picChg chg="add mod">
          <ac:chgData name="Silvia Colombo" userId="cdf5343d-9518-4b48-8032-805a754f9105" providerId="ADAL" clId="{1824CDBB-63ED-4CEC-9ACD-0ADF1ACD0695}" dt="2025-01-08T11:35:28.808" v="329" actId="1076"/>
          <ac:picMkLst>
            <pc:docMk/>
            <pc:sldMk cId="1383167316" sldId="276"/>
            <ac:picMk id="5" creationId="{670693CB-3167-4CD0-8299-0B40FC55BD54}"/>
          </ac:picMkLst>
        </pc:picChg>
        <pc:picChg chg="add mod">
          <ac:chgData name="Silvia Colombo" userId="cdf5343d-9518-4b48-8032-805a754f9105" providerId="ADAL" clId="{1824CDBB-63ED-4CEC-9ACD-0ADF1ACD0695}" dt="2025-01-08T11:55:28.850" v="337" actId="1076"/>
          <ac:picMkLst>
            <pc:docMk/>
            <pc:sldMk cId="1383167316" sldId="276"/>
            <ac:picMk id="11" creationId="{BE901405-1638-4CAA-89A9-18AB69024B79}"/>
          </ac:picMkLst>
        </pc:picChg>
      </pc:sldChg>
      <pc:sldChg chg="modSp mod">
        <pc:chgData name="Silvia Colombo" userId="cdf5343d-9518-4b48-8032-805a754f9105" providerId="ADAL" clId="{1824CDBB-63ED-4CEC-9ACD-0ADF1ACD0695}" dt="2025-01-08T12:11:04.107" v="384"/>
        <pc:sldMkLst>
          <pc:docMk/>
          <pc:sldMk cId="89450925" sldId="277"/>
        </pc:sldMkLst>
        <pc:spChg chg="mod">
          <ac:chgData name="Silvia Colombo" userId="cdf5343d-9518-4b48-8032-805a754f9105" providerId="ADAL" clId="{1824CDBB-63ED-4CEC-9ACD-0ADF1ACD0695}" dt="2025-01-08T12:11:04.107" v="384"/>
          <ac:spMkLst>
            <pc:docMk/>
            <pc:sldMk cId="89450925" sldId="277"/>
            <ac:spMk id="167" creationId="{00000000-0000-0000-0000-000000000000}"/>
          </ac:spMkLst>
        </pc:spChg>
        <pc:spChg chg="mod">
          <ac:chgData name="Silvia Colombo" userId="cdf5343d-9518-4b48-8032-805a754f9105" providerId="ADAL" clId="{1824CDBB-63ED-4CEC-9ACD-0ADF1ACD0695}" dt="2025-01-08T12:11:04.107" v="384"/>
          <ac:spMkLst>
            <pc:docMk/>
            <pc:sldMk cId="89450925" sldId="277"/>
            <ac:spMk id="168" creationId="{00000000-0000-0000-0000-000000000000}"/>
          </ac:spMkLst>
        </pc:spChg>
      </pc:sldChg>
      <pc:sldChg chg="addSp delSp modSp mod">
        <pc:chgData name="Silvia Colombo" userId="cdf5343d-9518-4b48-8032-805a754f9105" providerId="ADAL" clId="{1824CDBB-63ED-4CEC-9ACD-0ADF1ACD0695}" dt="2025-01-09T10:37:42.446" v="412" actId="20577"/>
        <pc:sldMkLst>
          <pc:docMk/>
          <pc:sldMk cId="3840193541" sldId="278"/>
        </pc:sldMkLst>
        <pc:spChg chg="del">
          <ac:chgData name="Silvia Colombo" userId="cdf5343d-9518-4b48-8032-805a754f9105" providerId="ADAL" clId="{1824CDBB-63ED-4CEC-9ACD-0ADF1ACD0695}" dt="2025-01-08T12:20:32.896" v="388" actId="478"/>
          <ac:spMkLst>
            <pc:docMk/>
            <pc:sldMk cId="3840193541" sldId="278"/>
            <ac:spMk id="9" creationId="{5D172651-42B1-49C5-8329-6E16FC704FE5}"/>
          </ac:spMkLst>
        </pc:spChg>
        <pc:spChg chg="mod">
          <ac:chgData name="Silvia Colombo" userId="cdf5343d-9518-4b48-8032-805a754f9105" providerId="ADAL" clId="{1824CDBB-63ED-4CEC-9ACD-0ADF1ACD0695}" dt="2025-01-08T12:19:59.534" v="385"/>
          <ac:spMkLst>
            <pc:docMk/>
            <pc:sldMk cId="3840193541" sldId="278"/>
            <ac:spMk id="167" creationId="{00000000-0000-0000-0000-000000000000}"/>
          </ac:spMkLst>
        </pc:spChg>
        <pc:spChg chg="mod">
          <ac:chgData name="Silvia Colombo" userId="cdf5343d-9518-4b48-8032-805a754f9105" providerId="ADAL" clId="{1824CDBB-63ED-4CEC-9ACD-0ADF1ACD0695}" dt="2025-01-09T10:37:42.446" v="412" actId="20577"/>
          <ac:spMkLst>
            <pc:docMk/>
            <pc:sldMk cId="3840193541" sldId="278"/>
            <ac:spMk id="168" creationId="{00000000-0000-0000-0000-000000000000}"/>
          </ac:spMkLst>
        </pc:spChg>
        <pc:picChg chg="add mod modCrop">
          <ac:chgData name="Silvia Colombo" userId="cdf5343d-9518-4b48-8032-805a754f9105" providerId="ADAL" clId="{1824CDBB-63ED-4CEC-9ACD-0ADF1ACD0695}" dt="2025-01-09T10:37:40.133" v="411" actId="1076"/>
          <ac:picMkLst>
            <pc:docMk/>
            <pc:sldMk cId="3840193541" sldId="278"/>
            <ac:picMk id="4" creationId="{F7DD6E52-22FE-4E20-B450-66861BE5959C}"/>
          </ac:picMkLst>
        </pc:picChg>
        <pc:picChg chg="del">
          <ac:chgData name="Silvia Colombo" userId="cdf5343d-9518-4b48-8032-805a754f9105" providerId="ADAL" clId="{1824CDBB-63ED-4CEC-9ACD-0ADF1ACD0695}" dt="2025-01-08T12:20:30.949" v="387" actId="478"/>
          <ac:picMkLst>
            <pc:docMk/>
            <pc:sldMk cId="3840193541" sldId="278"/>
            <ac:picMk id="5" creationId="{C5FA77C5-2F9D-41E6-8C89-0ED6C13A2739}"/>
          </ac:picMkLst>
        </pc:picChg>
      </pc:sldChg>
      <pc:sldChg chg="addSp delSp modSp mod">
        <pc:chgData name="Silvia Colombo" userId="cdf5343d-9518-4b48-8032-805a754f9105" providerId="ADAL" clId="{1824CDBB-63ED-4CEC-9ACD-0ADF1ACD0695}" dt="2025-01-08T12:28:27.705" v="396" actId="1076"/>
        <pc:sldMkLst>
          <pc:docMk/>
          <pc:sldMk cId="3151422244" sldId="279"/>
        </pc:sldMkLst>
        <pc:spChg chg="mod">
          <ac:chgData name="Silvia Colombo" userId="cdf5343d-9518-4b48-8032-805a754f9105" providerId="ADAL" clId="{1824CDBB-63ED-4CEC-9ACD-0ADF1ACD0695}" dt="2025-01-08T12:11:04.107" v="384"/>
          <ac:spMkLst>
            <pc:docMk/>
            <pc:sldMk cId="3151422244" sldId="279"/>
            <ac:spMk id="167" creationId="{00000000-0000-0000-0000-000000000000}"/>
          </ac:spMkLst>
        </pc:spChg>
        <pc:spChg chg="mod">
          <ac:chgData name="Silvia Colombo" userId="cdf5343d-9518-4b48-8032-805a754f9105" providerId="ADAL" clId="{1824CDBB-63ED-4CEC-9ACD-0ADF1ACD0695}" dt="2025-01-08T06:59:45.184" v="132" actId="20577"/>
          <ac:spMkLst>
            <pc:docMk/>
            <pc:sldMk cId="3151422244" sldId="279"/>
            <ac:spMk id="168" creationId="{00000000-0000-0000-0000-000000000000}"/>
          </ac:spMkLst>
        </pc:spChg>
        <pc:picChg chg="add mod modCrop">
          <ac:chgData name="Silvia Colombo" userId="cdf5343d-9518-4b48-8032-805a754f9105" providerId="ADAL" clId="{1824CDBB-63ED-4CEC-9ACD-0ADF1ACD0695}" dt="2025-01-08T12:28:27.705" v="396" actId="1076"/>
          <ac:picMkLst>
            <pc:docMk/>
            <pc:sldMk cId="3151422244" sldId="279"/>
            <ac:picMk id="4" creationId="{69343C5C-5E4C-4E84-A111-95AA141C70B3}"/>
          </ac:picMkLst>
        </pc:picChg>
        <pc:picChg chg="del">
          <ac:chgData name="Silvia Colombo" userId="cdf5343d-9518-4b48-8032-805a754f9105" providerId="ADAL" clId="{1824CDBB-63ED-4CEC-9ACD-0ADF1ACD0695}" dt="2025-01-08T06:54:39.559" v="45" actId="478"/>
          <ac:picMkLst>
            <pc:docMk/>
            <pc:sldMk cId="3151422244" sldId="279"/>
            <ac:picMk id="5" creationId="{E53FD6EA-F843-4CBF-B874-F1E56DE0613C}"/>
          </ac:picMkLst>
        </pc:picChg>
      </pc:sldChg>
      <pc:sldChg chg="delSp modSp mod">
        <pc:chgData name="Silvia Colombo" userId="cdf5343d-9518-4b48-8032-805a754f9105" providerId="ADAL" clId="{1824CDBB-63ED-4CEC-9ACD-0ADF1ACD0695}" dt="2025-01-09T10:54:47.321" v="583" actId="2711"/>
        <pc:sldMkLst>
          <pc:docMk/>
          <pc:sldMk cId="3427707476" sldId="282"/>
        </pc:sldMkLst>
        <pc:spChg chg="mod">
          <ac:chgData name="Silvia Colombo" userId="cdf5343d-9518-4b48-8032-805a754f9105" providerId="ADAL" clId="{1824CDBB-63ED-4CEC-9ACD-0ADF1ACD0695}" dt="2025-01-09T10:54:47.321" v="583" actId="2711"/>
          <ac:spMkLst>
            <pc:docMk/>
            <pc:sldMk cId="3427707476" sldId="282"/>
            <ac:spMk id="6" creationId="{FC78CAEC-448B-4219-A200-6CCF404A14C9}"/>
          </ac:spMkLst>
        </pc:spChg>
        <pc:spChg chg="del">
          <ac:chgData name="Silvia Colombo" userId="cdf5343d-9518-4b48-8032-805a754f9105" providerId="ADAL" clId="{1824CDBB-63ED-4CEC-9ACD-0ADF1ACD0695}" dt="2025-01-09T10:38:00.693" v="417" actId="478"/>
          <ac:spMkLst>
            <pc:docMk/>
            <pc:sldMk cId="3427707476" sldId="282"/>
            <ac:spMk id="9" creationId="{BB45430B-4CE5-4913-A4EF-48837DBBAD05}"/>
          </ac:spMkLst>
        </pc:spChg>
        <pc:spChg chg="del mod">
          <ac:chgData name="Silvia Colombo" userId="cdf5343d-9518-4b48-8032-805a754f9105" providerId="ADAL" clId="{1824CDBB-63ED-4CEC-9ACD-0ADF1ACD0695}" dt="2025-01-09T10:37:57.656" v="416"/>
          <ac:spMkLst>
            <pc:docMk/>
            <pc:sldMk cId="3427707476" sldId="282"/>
            <ac:spMk id="11" creationId="{69CB2DEE-3721-42E2-8BA6-9D88BD2A1481}"/>
          </ac:spMkLst>
        </pc:spChg>
        <pc:spChg chg="mod">
          <ac:chgData name="Silvia Colombo" userId="cdf5343d-9518-4b48-8032-805a754f9105" providerId="ADAL" clId="{1824CDBB-63ED-4CEC-9ACD-0ADF1ACD0695}" dt="2025-01-08T12:19:59.534" v="385"/>
          <ac:spMkLst>
            <pc:docMk/>
            <pc:sldMk cId="3427707476" sldId="282"/>
            <ac:spMk id="167" creationId="{00000000-0000-0000-0000-000000000000}"/>
          </ac:spMkLst>
        </pc:spChg>
        <pc:picChg chg="del">
          <ac:chgData name="Silvia Colombo" userId="cdf5343d-9518-4b48-8032-805a754f9105" providerId="ADAL" clId="{1824CDBB-63ED-4CEC-9ACD-0ADF1ACD0695}" dt="2025-01-09T10:37:57.629" v="414" actId="478"/>
          <ac:picMkLst>
            <pc:docMk/>
            <pc:sldMk cId="3427707476" sldId="282"/>
            <ac:picMk id="7" creationId="{CCC80CDF-3E8F-4BD8-A418-1AE69A33835B}"/>
          </ac:picMkLst>
        </pc:picChg>
      </pc:sldChg>
      <pc:sldChg chg="addSp delSp modSp mod">
        <pc:chgData name="Silvia Colombo" userId="cdf5343d-9518-4b48-8032-805a754f9105" providerId="ADAL" clId="{1824CDBB-63ED-4CEC-9ACD-0ADF1ACD0695}" dt="2025-01-09T16:03:50.877" v="726"/>
        <pc:sldMkLst>
          <pc:docMk/>
          <pc:sldMk cId="2207407581" sldId="283"/>
        </pc:sldMkLst>
        <pc:spChg chg="del mod">
          <ac:chgData name="Silvia Colombo" userId="cdf5343d-9518-4b48-8032-805a754f9105" providerId="ADAL" clId="{1824CDBB-63ED-4CEC-9ACD-0ADF1ACD0695}" dt="2025-01-09T15:42:48.585" v="639" actId="478"/>
          <ac:spMkLst>
            <pc:docMk/>
            <pc:sldMk cId="2207407581" sldId="283"/>
            <ac:spMk id="11" creationId="{395B22CB-1CFD-4A3C-9D0C-26519DA8EE10}"/>
          </ac:spMkLst>
        </pc:spChg>
        <pc:spChg chg="add mod">
          <ac:chgData name="Silvia Colombo" userId="cdf5343d-9518-4b48-8032-805a754f9105" providerId="ADAL" clId="{1824CDBB-63ED-4CEC-9ACD-0ADF1ACD0695}" dt="2025-01-09T16:03:21.079" v="722" actId="1076"/>
          <ac:spMkLst>
            <pc:docMk/>
            <pc:sldMk cId="2207407581" sldId="283"/>
            <ac:spMk id="14" creationId="{3B44769C-312B-4511-AFC8-B20540D3D2AA}"/>
          </ac:spMkLst>
        </pc:spChg>
        <pc:spChg chg="del">
          <ac:chgData name="Silvia Colombo" userId="cdf5343d-9518-4b48-8032-805a754f9105" providerId="ADAL" clId="{1824CDBB-63ED-4CEC-9ACD-0ADF1ACD0695}" dt="2025-01-09T13:59:35.164" v="633" actId="478"/>
          <ac:spMkLst>
            <pc:docMk/>
            <pc:sldMk cId="2207407581" sldId="283"/>
            <ac:spMk id="22" creationId="{088F5A20-228D-493A-A119-920A9B99D16E}"/>
          </ac:spMkLst>
        </pc:spChg>
        <pc:spChg chg="mod">
          <ac:chgData name="Silvia Colombo" userId="cdf5343d-9518-4b48-8032-805a754f9105" providerId="ADAL" clId="{1824CDBB-63ED-4CEC-9ACD-0ADF1ACD0695}" dt="2025-01-08T12:19:59.534" v="385"/>
          <ac:spMkLst>
            <pc:docMk/>
            <pc:sldMk cId="2207407581" sldId="283"/>
            <ac:spMk id="167" creationId="{00000000-0000-0000-0000-000000000000}"/>
          </ac:spMkLst>
        </pc:spChg>
        <pc:spChg chg="mod">
          <ac:chgData name="Silvia Colombo" userId="cdf5343d-9518-4b48-8032-805a754f9105" providerId="ADAL" clId="{1824CDBB-63ED-4CEC-9ACD-0ADF1ACD0695}" dt="2025-01-09T16:03:39.421" v="725" actId="20577"/>
          <ac:spMkLst>
            <pc:docMk/>
            <pc:sldMk cId="2207407581" sldId="283"/>
            <ac:spMk id="168" creationId="{00000000-0000-0000-0000-000000000000}"/>
          </ac:spMkLst>
        </pc:spChg>
        <pc:grpChg chg="del">
          <ac:chgData name="Silvia Colombo" userId="cdf5343d-9518-4b48-8032-805a754f9105" providerId="ADAL" clId="{1824CDBB-63ED-4CEC-9ACD-0ADF1ACD0695}" dt="2025-01-09T13:59:28.420" v="631" actId="478"/>
          <ac:grpSpMkLst>
            <pc:docMk/>
            <pc:sldMk cId="2207407581" sldId="283"/>
            <ac:grpSpMk id="18" creationId="{591821C5-50A1-48CD-B8E7-327D5B451FB7}"/>
          </ac:grpSpMkLst>
        </pc:grpChg>
        <pc:picChg chg="add mod">
          <ac:chgData name="Silvia Colombo" userId="cdf5343d-9518-4b48-8032-805a754f9105" providerId="ADAL" clId="{1824CDBB-63ED-4CEC-9ACD-0ADF1ACD0695}" dt="2025-01-09T16:03:50.877" v="726"/>
          <ac:picMkLst>
            <pc:docMk/>
            <pc:sldMk cId="2207407581" sldId="283"/>
            <ac:picMk id="4" creationId="{69E95CEF-ECE2-46E4-B73C-DCC06D01220C}"/>
          </ac:picMkLst>
        </pc:picChg>
        <pc:picChg chg="del">
          <ac:chgData name="Silvia Colombo" userId="cdf5343d-9518-4b48-8032-805a754f9105" providerId="ADAL" clId="{1824CDBB-63ED-4CEC-9ACD-0ADF1ACD0695}" dt="2025-01-09T13:59:29.968" v="632" actId="478"/>
          <ac:picMkLst>
            <pc:docMk/>
            <pc:sldMk cId="2207407581" sldId="283"/>
            <ac:picMk id="9" creationId="{5F2B39A3-50F7-4568-A484-4E917B0F7BBE}"/>
          </ac:picMkLst>
        </pc:picChg>
      </pc:sldChg>
      <pc:sldChg chg="addSp delSp modSp mod modAnim">
        <pc:chgData name="Silvia Colombo" userId="cdf5343d-9518-4b48-8032-805a754f9105" providerId="ADAL" clId="{1824CDBB-63ED-4CEC-9ACD-0ADF1ACD0695}" dt="2025-01-09T17:03:42.606" v="989" actId="1076"/>
        <pc:sldMkLst>
          <pc:docMk/>
          <pc:sldMk cId="191549666" sldId="284"/>
        </pc:sldMkLst>
        <pc:spChg chg="add del mod">
          <ac:chgData name="Silvia Colombo" userId="cdf5343d-9518-4b48-8032-805a754f9105" providerId="ADAL" clId="{1824CDBB-63ED-4CEC-9ACD-0ADF1ACD0695}" dt="2025-01-09T16:44:14.211" v="751" actId="478"/>
          <ac:spMkLst>
            <pc:docMk/>
            <pc:sldMk cId="191549666" sldId="284"/>
            <ac:spMk id="2" creationId="{C750105F-DB7B-4655-B5CC-E5E20B7B48F9}"/>
          </ac:spMkLst>
        </pc:spChg>
        <pc:spChg chg="del">
          <ac:chgData name="Silvia Colombo" userId="cdf5343d-9518-4b48-8032-805a754f9105" providerId="ADAL" clId="{1824CDBB-63ED-4CEC-9ACD-0ADF1ACD0695}" dt="2025-01-09T16:05:08.828" v="729" actId="478"/>
          <ac:spMkLst>
            <pc:docMk/>
            <pc:sldMk cId="191549666" sldId="284"/>
            <ac:spMk id="10" creationId="{32EC00ED-307F-46AF-8E46-8B4430085015}"/>
          </ac:spMkLst>
        </pc:spChg>
        <pc:spChg chg="add mod">
          <ac:chgData name="Silvia Colombo" userId="cdf5343d-9518-4b48-8032-805a754f9105" providerId="ADAL" clId="{1824CDBB-63ED-4CEC-9ACD-0ADF1ACD0695}" dt="2025-01-09T17:03:42.606" v="989" actId="1076"/>
          <ac:spMkLst>
            <pc:docMk/>
            <pc:sldMk cId="191549666" sldId="284"/>
            <ac:spMk id="11" creationId="{6A3E694C-B861-4682-8FEB-8C6E4157600B}"/>
          </ac:spMkLst>
        </pc:spChg>
        <pc:spChg chg="mod">
          <ac:chgData name="Silvia Colombo" userId="cdf5343d-9518-4b48-8032-805a754f9105" providerId="ADAL" clId="{1824CDBB-63ED-4CEC-9ACD-0ADF1ACD0695}" dt="2025-01-08T12:19:59.534" v="385"/>
          <ac:spMkLst>
            <pc:docMk/>
            <pc:sldMk cId="191549666" sldId="284"/>
            <ac:spMk id="167" creationId="{00000000-0000-0000-0000-000000000000}"/>
          </ac:spMkLst>
        </pc:spChg>
        <pc:spChg chg="mod">
          <ac:chgData name="Silvia Colombo" userId="cdf5343d-9518-4b48-8032-805a754f9105" providerId="ADAL" clId="{1824CDBB-63ED-4CEC-9ACD-0ADF1ACD0695}" dt="2025-01-09T16:49:02.167" v="799" actId="20577"/>
          <ac:spMkLst>
            <pc:docMk/>
            <pc:sldMk cId="191549666" sldId="284"/>
            <ac:spMk id="168" creationId="{00000000-0000-0000-0000-000000000000}"/>
          </ac:spMkLst>
        </pc:spChg>
        <pc:picChg chg="del">
          <ac:chgData name="Silvia Colombo" userId="cdf5343d-9518-4b48-8032-805a754f9105" providerId="ADAL" clId="{1824CDBB-63ED-4CEC-9ACD-0ADF1ACD0695}" dt="2025-01-09T16:05:07.227" v="728" actId="478"/>
          <ac:picMkLst>
            <pc:docMk/>
            <pc:sldMk cId="191549666" sldId="284"/>
            <ac:picMk id="4" creationId="{1DDAC043-EFD6-498F-BA33-49A89E110333}"/>
          </ac:picMkLst>
        </pc:picChg>
        <pc:picChg chg="add mod">
          <ac:chgData name="Silvia Colombo" userId="cdf5343d-9518-4b48-8032-805a754f9105" providerId="ADAL" clId="{1824CDBB-63ED-4CEC-9ACD-0ADF1ACD0695}" dt="2025-01-09T16:49:19.448" v="801" actId="1036"/>
          <ac:picMkLst>
            <pc:docMk/>
            <pc:sldMk cId="191549666" sldId="284"/>
            <ac:picMk id="6" creationId="{F9E1DB74-FD47-4400-AB12-EFA255BC02EA}"/>
          </ac:picMkLst>
        </pc:picChg>
      </pc:sldChg>
      <pc:sldChg chg="modSp mod">
        <pc:chgData name="Silvia Colombo" userId="cdf5343d-9518-4b48-8032-805a754f9105" providerId="ADAL" clId="{1824CDBB-63ED-4CEC-9ACD-0ADF1ACD0695}" dt="2025-01-09T17:09:07.003" v="1058" actId="403"/>
        <pc:sldMkLst>
          <pc:docMk/>
          <pc:sldMk cId="3061992581" sldId="288"/>
        </pc:sldMkLst>
        <pc:spChg chg="mod">
          <ac:chgData name="Silvia Colombo" userId="cdf5343d-9518-4b48-8032-805a754f9105" providerId="ADAL" clId="{1824CDBB-63ED-4CEC-9ACD-0ADF1ACD0695}" dt="2025-01-08T12:19:59.534" v="385"/>
          <ac:spMkLst>
            <pc:docMk/>
            <pc:sldMk cId="3061992581" sldId="288"/>
            <ac:spMk id="167" creationId="{00000000-0000-0000-0000-000000000000}"/>
          </ac:spMkLst>
        </pc:spChg>
        <pc:spChg chg="mod">
          <ac:chgData name="Silvia Colombo" userId="cdf5343d-9518-4b48-8032-805a754f9105" providerId="ADAL" clId="{1824CDBB-63ED-4CEC-9ACD-0ADF1ACD0695}" dt="2025-01-09T17:09:07.003" v="1058" actId="403"/>
          <ac:spMkLst>
            <pc:docMk/>
            <pc:sldMk cId="3061992581" sldId="288"/>
            <ac:spMk id="168" creationId="{00000000-0000-0000-0000-000000000000}"/>
          </ac:spMkLst>
        </pc:spChg>
      </pc:sldChg>
      <pc:sldChg chg="addSp delSp modSp mod">
        <pc:chgData name="Silvia Colombo" userId="cdf5343d-9518-4b48-8032-805a754f9105" providerId="ADAL" clId="{1824CDBB-63ED-4CEC-9ACD-0ADF1ACD0695}" dt="2025-01-09T17:29:52.833" v="1077" actId="1076"/>
        <pc:sldMkLst>
          <pc:docMk/>
          <pc:sldMk cId="2985432160" sldId="289"/>
        </pc:sldMkLst>
        <pc:spChg chg="mod">
          <ac:chgData name="Silvia Colombo" userId="cdf5343d-9518-4b48-8032-805a754f9105" providerId="ADAL" clId="{1824CDBB-63ED-4CEC-9ACD-0ADF1ACD0695}" dt="2025-01-09T17:24:01.456" v="1060"/>
          <ac:spMkLst>
            <pc:docMk/>
            <pc:sldMk cId="2985432160" sldId="289"/>
            <ac:spMk id="167" creationId="{00000000-0000-0000-0000-000000000000}"/>
          </ac:spMkLst>
        </pc:spChg>
        <pc:spChg chg="mod">
          <ac:chgData name="Silvia Colombo" userId="cdf5343d-9518-4b48-8032-805a754f9105" providerId="ADAL" clId="{1824CDBB-63ED-4CEC-9ACD-0ADF1ACD0695}" dt="2025-01-09T17:24:42.535" v="1071" actId="403"/>
          <ac:spMkLst>
            <pc:docMk/>
            <pc:sldMk cId="2985432160" sldId="289"/>
            <ac:spMk id="168" creationId="{00000000-0000-0000-0000-000000000000}"/>
          </ac:spMkLst>
        </pc:spChg>
        <pc:picChg chg="del">
          <ac:chgData name="Silvia Colombo" userId="cdf5343d-9518-4b48-8032-805a754f9105" providerId="ADAL" clId="{1824CDBB-63ED-4CEC-9ACD-0ADF1ACD0695}" dt="2025-01-09T17:23:21.235" v="1059" actId="478"/>
          <ac:picMkLst>
            <pc:docMk/>
            <pc:sldMk cId="2985432160" sldId="289"/>
            <ac:picMk id="4" creationId="{C99682A4-344B-4FFD-9B30-9DED84F61923}"/>
          </ac:picMkLst>
        </pc:picChg>
        <pc:picChg chg="add mod modCrop">
          <ac:chgData name="Silvia Colombo" userId="cdf5343d-9518-4b48-8032-805a754f9105" providerId="ADAL" clId="{1824CDBB-63ED-4CEC-9ACD-0ADF1ACD0695}" dt="2025-01-09T17:29:52.833" v="1077" actId="1076"/>
          <ac:picMkLst>
            <pc:docMk/>
            <pc:sldMk cId="2985432160" sldId="289"/>
            <ac:picMk id="5" creationId="{6998366C-8AAC-4FBE-808F-C1B9F9FACFFA}"/>
          </ac:picMkLst>
        </pc:picChg>
      </pc:sldChg>
      <pc:sldChg chg="delSp modSp mod">
        <pc:chgData name="Silvia Colombo" userId="cdf5343d-9518-4b48-8032-805a754f9105" providerId="ADAL" clId="{1824CDBB-63ED-4CEC-9ACD-0ADF1ACD0695}" dt="2025-01-10T07:42:47.982" v="1089" actId="20577"/>
        <pc:sldMkLst>
          <pc:docMk/>
          <pc:sldMk cId="3025862249" sldId="290"/>
        </pc:sldMkLst>
        <pc:spChg chg="del">
          <ac:chgData name="Silvia Colombo" userId="cdf5343d-9518-4b48-8032-805a754f9105" providerId="ADAL" clId="{1824CDBB-63ED-4CEC-9ACD-0ADF1ACD0695}" dt="2025-01-10T07:41:56.677" v="1080" actId="478"/>
          <ac:spMkLst>
            <pc:docMk/>
            <pc:sldMk cId="3025862249" sldId="290"/>
            <ac:spMk id="8" creationId="{56257A08-F139-4B94-B818-B6153EE6C8E4}"/>
          </ac:spMkLst>
        </pc:spChg>
        <pc:spChg chg="mod">
          <ac:chgData name="Silvia Colombo" userId="cdf5343d-9518-4b48-8032-805a754f9105" providerId="ADAL" clId="{1824CDBB-63ED-4CEC-9ACD-0ADF1ACD0695}" dt="2025-01-09T17:24:01.456" v="1060"/>
          <ac:spMkLst>
            <pc:docMk/>
            <pc:sldMk cId="3025862249" sldId="290"/>
            <ac:spMk id="167" creationId="{00000000-0000-0000-0000-000000000000}"/>
          </ac:spMkLst>
        </pc:spChg>
        <pc:spChg chg="mod">
          <ac:chgData name="Silvia Colombo" userId="cdf5343d-9518-4b48-8032-805a754f9105" providerId="ADAL" clId="{1824CDBB-63ED-4CEC-9ACD-0ADF1ACD0695}" dt="2025-01-10T07:42:47.982" v="1089" actId="20577"/>
          <ac:spMkLst>
            <pc:docMk/>
            <pc:sldMk cId="3025862249" sldId="290"/>
            <ac:spMk id="168" creationId="{00000000-0000-0000-0000-000000000000}"/>
          </ac:spMkLst>
        </pc:spChg>
        <pc:picChg chg="del">
          <ac:chgData name="Silvia Colombo" userId="cdf5343d-9518-4b48-8032-805a754f9105" providerId="ADAL" clId="{1824CDBB-63ED-4CEC-9ACD-0ADF1ACD0695}" dt="2025-01-10T07:41:52.228" v="1079" actId="478"/>
          <ac:picMkLst>
            <pc:docMk/>
            <pc:sldMk cId="3025862249" sldId="290"/>
            <ac:picMk id="4" creationId="{CE170C8F-34C7-4D5F-A10B-7486FDB594BF}"/>
          </ac:picMkLst>
        </pc:picChg>
      </pc:sldChg>
      <pc:sldChg chg="addSp modSp mod modNotes">
        <pc:chgData name="Silvia Colombo" userId="cdf5343d-9518-4b48-8032-805a754f9105" providerId="ADAL" clId="{1824CDBB-63ED-4CEC-9ACD-0ADF1ACD0695}" dt="2025-01-10T07:48:52.145" v="1133" actId="14100"/>
        <pc:sldMkLst>
          <pc:docMk/>
          <pc:sldMk cId="4276348475" sldId="291"/>
        </pc:sldMkLst>
        <pc:spChg chg="mod">
          <ac:chgData name="Silvia Colombo" userId="cdf5343d-9518-4b48-8032-805a754f9105" providerId="ADAL" clId="{1824CDBB-63ED-4CEC-9ACD-0ADF1ACD0695}" dt="2025-01-10T07:47:46.357" v="1125" actId="14100"/>
          <ac:spMkLst>
            <pc:docMk/>
            <pc:sldMk cId="4276348475" sldId="291"/>
            <ac:spMk id="6" creationId="{50C43920-95C9-4935-9507-5EEE1C17F008}"/>
          </ac:spMkLst>
        </pc:spChg>
        <pc:spChg chg="add mod">
          <ac:chgData name="Silvia Colombo" userId="cdf5343d-9518-4b48-8032-805a754f9105" providerId="ADAL" clId="{1824CDBB-63ED-4CEC-9ACD-0ADF1ACD0695}" dt="2025-01-10T07:48:52.145" v="1133" actId="14100"/>
          <ac:spMkLst>
            <pc:docMk/>
            <pc:sldMk cId="4276348475" sldId="291"/>
            <ac:spMk id="9" creationId="{C13F2354-62E0-439F-B8DE-D3FB29475805}"/>
          </ac:spMkLst>
        </pc:spChg>
        <pc:spChg chg="mod">
          <ac:chgData name="Silvia Colombo" userId="cdf5343d-9518-4b48-8032-805a754f9105" providerId="ADAL" clId="{1824CDBB-63ED-4CEC-9ACD-0ADF1ACD0695}" dt="2025-01-10T07:43:58.718" v="1090"/>
          <ac:spMkLst>
            <pc:docMk/>
            <pc:sldMk cId="4276348475" sldId="291"/>
            <ac:spMk id="11" creationId="{CDD7956C-AD4A-4FCD-870C-C4BFC69F804B}"/>
          </ac:spMkLst>
        </pc:spChg>
        <pc:spChg chg="mod">
          <ac:chgData name="Silvia Colombo" userId="cdf5343d-9518-4b48-8032-805a754f9105" providerId="ADAL" clId="{1824CDBB-63ED-4CEC-9ACD-0ADF1ACD0695}" dt="2025-01-09T17:24:01.456" v="1060"/>
          <ac:spMkLst>
            <pc:docMk/>
            <pc:sldMk cId="4276348475" sldId="291"/>
            <ac:spMk id="167" creationId="{00000000-0000-0000-0000-000000000000}"/>
          </ac:spMkLst>
        </pc:spChg>
        <pc:picChg chg="add mod">
          <ac:chgData name="Silvia Colombo" userId="cdf5343d-9518-4b48-8032-805a754f9105" providerId="ADAL" clId="{1824CDBB-63ED-4CEC-9ACD-0ADF1ACD0695}" dt="2025-01-10T07:48:16.609" v="1129" actId="1076"/>
          <ac:picMkLst>
            <pc:docMk/>
            <pc:sldMk cId="4276348475" sldId="291"/>
            <ac:picMk id="4" creationId="{02E2EF16-5B4E-4689-B4B8-945BA6A94CF9}"/>
          </ac:picMkLst>
        </pc:picChg>
      </pc:sldChg>
      <pc:sldChg chg="addSp delSp modSp mod delAnim">
        <pc:chgData name="Silvia Colombo" userId="cdf5343d-9518-4b48-8032-805a754f9105" providerId="ADAL" clId="{1824CDBB-63ED-4CEC-9ACD-0ADF1ACD0695}" dt="2025-01-10T07:55:11.898" v="1190" actId="14100"/>
        <pc:sldMkLst>
          <pc:docMk/>
          <pc:sldMk cId="218857803" sldId="292"/>
        </pc:sldMkLst>
        <pc:spChg chg="add del mod">
          <ac:chgData name="Silvia Colombo" userId="cdf5343d-9518-4b48-8032-805a754f9105" providerId="ADAL" clId="{1824CDBB-63ED-4CEC-9ACD-0ADF1ACD0695}" dt="2025-01-10T07:51:28.016" v="1141" actId="478"/>
          <ac:spMkLst>
            <pc:docMk/>
            <pc:sldMk cId="218857803" sldId="292"/>
            <ac:spMk id="2" creationId="{3F059F73-B4D2-41C3-BAB1-96E9B4B86843}"/>
          </ac:spMkLst>
        </pc:spChg>
        <pc:spChg chg="del">
          <ac:chgData name="Silvia Colombo" userId="cdf5343d-9518-4b48-8032-805a754f9105" providerId="ADAL" clId="{1824CDBB-63ED-4CEC-9ACD-0ADF1ACD0695}" dt="2025-01-10T07:49:02.548" v="1135" actId="478"/>
          <ac:spMkLst>
            <pc:docMk/>
            <pc:sldMk cId="218857803" sldId="292"/>
            <ac:spMk id="9" creationId="{20C8242B-E3B7-4EE9-889B-CD6E18C0DDC3}"/>
          </ac:spMkLst>
        </pc:spChg>
        <pc:spChg chg="del">
          <ac:chgData name="Silvia Colombo" userId="cdf5343d-9518-4b48-8032-805a754f9105" providerId="ADAL" clId="{1824CDBB-63ED-4CEC-9ACD-0ADF1ACD0695}" dt="2025-01-10T07:49:07.451" v="1137" actId="478"/>
          <ac:spMkLst>
            <pc:docMk/>
            <pc:sldMk cId="218857803" sldId="292"/>
            <ac:spMk id="11" creationId="{90267735-0988-417A-8DCA-A87CB4B86083}"/>
          </ac:spMkLst>
        </pc:spChg>
        <pc:spChg chg="add mod">
          <ac:chgData name="Silvia Colombo" userId="cdf5343d-9518-4b48-8032-805a754f9105" providerId="ADAL" clId="{1824CDBB-63ED-4CEC-9ACD-0ADF1ACD0695}" dt="2025-01-10T07:55:06.125" v="1189" actId="1076"/>
          <ac:spMkLst>
            <pc:docMk/>
            <pc:sldMk cId="218857803" sldId="292"/>
            <ac:spMk id="12" creationId="{512E075D-D878-4908-80D2-C791329983A5}"/>
          </ac:spMkLst>
        </pc:spChg>
        <pc:spChg chg="mod">
          <ac:chgData name="Silvia Colombo" userId="cdf5343d-9518-4b48-8032-805a754f9105" providerId="ADAL" clId="{1824CDBB-63ED-4CEC-9ACD-0ADF1ACD0695}" dt="2025-01-09T17:24:01.456" v="1060"/>
          <ac:spMkLst>
            <pc:docMk/>
            <pc:sldMk cId="218857803" sldId="292"/>
            <ac:spMk id="167" creationId="{00000000-0000-0000-0000-000000000000}"/>
          </ac:spMkLst>
        </pc:spChg>
        <pc:spChg chg="mod">
          <ac:chgData name="Silvia Colombo" userId="cdf5343d-9518-4b48-8032-805a754f9105" providerId="ADAL" clId="{1824CDBB-63ED-4CEC-9ACD-0ADF1ACD0695}" dt="2025-01-10T07:53:52.611" v="1177" actId="20577"/>
          <ac:spMkLst>
            <pc:docMk/>
            <pc:sldMk cId="218857803" sldId="292"/>
            <ac:spMk id="168" creationId="{00000000-0000-0000-0000-000000000000}"/>
          </ac:spMkLst>
        </pc:spChg>
        <pc:picChg chg="del">
          <ac:chgData name="Silvia Colombo" userId="cdf5343d-9518-4b48-8032-805a754f9105" providerId="ADAL" clId="{1824CDBB-63ED-4CEC-9ACD-0ADF1ACD0695}" dt="2025-01-10T07:49:04.317" v="1136" actId="478"/>
          <ac:picMkLst>
            <pc:docMk/>
            <pc:sldMk cId="218857803" sldId="292"/>
            <ac:picMk id="5" creationId="{FE208882-C1B0-4C09-867E-8DD97DCC26B0}"/>
          </ac:picMkLst>
        </pc:picChg>
        <pc:picChg chg="add mod">
          <ac:chgData name="Silvia Colombo" userId="cdf5343d-9518-4b48-8032-805a754f9105" providerId="ADAL" clId="{1824CDBB-63ED-4CEC-9ACD-0ADF1ACD0695}" dt="2025-01-10T07:55:11.898" v="1190" actId="14100"/>
          <ac:picMkLst>
            <pc:docMk/>
            <pc:sldMk cId="218857803" sldId="292"/>
            <ac:picMk id="6" creationId="{9B27B16B-2354-4691-BEF8-1658E8FF9683}"/>
          </ac:picMkLst>
        </pc:picChg>
      </pc:sldChg>
      <pc:sldChg chg="addSp delSp modSp mod delCm">
        <pc:chgData name="Silvia Colombo" userId="cdf5343d-9518-4b48-8032-805a754f9105" providerId="ADAL" clId="{1824CDBB-63ED-4CEC-9ACD-0ADF1ACD0695}" dt="2025-01-10T08:00:36.272" v="1204" actId="1076"/>
        <pc:sldMkLst>
          <pc:docMk/>
          <pc:sldMk cId="2761367291" sldId="293"/>
        </pc:sldMkLst>
        <pc:spChg chg="del">
          <ac:chgData name="Silvia Colombo" userId="cdf5343d-9518-4b48-8032-805a754f9105" providerId="ADAL" clId="{1824CDBB-63ED-4CEC-9ACD-0ADF1ACD0695}" dt="2025-01-10T07:55:53.843" v="1195" actId="478"/>
          <ac:spMkLst>
            <pc:docMk/>
            <pc:sldMk cId="2761367291" sldId="293"/>
            <ac:spMk id="9" creationId="{F61D149C-7B5A-4EBA-91F9-ECD7C23DA4B9}"/>
          </ac:spMkLst>
        </pc:spChg>
        <pc:spChg chg="add mod">
          <ac:chgData name="Silvia Colombo" userId="cdf5343d-9518-4b48-8032-805a754f9105" providerId="ADAL" clId="{1824CDBB-63ED-4CEC-9ACD-0ADF1ACD0695}" dt="2025-01-10T08:00:36.272" v="1204" actId="1076"/>
          <ac:spMkLst>
            <pc:docMk/>
            <pc:sldMk cId="2761367291" sldId="293"/>
            <ac:spMk id="10" creationId="{A1569C22-02AF-4710-96D9-4BEE90219959}"/>
          </ac:spMkLst>
        </pc:spChg>
        <pc:spChg chg="mod">
          <ac:chgData name="Silvia Colombo" userId="cdf5343d-9518-4b48-8032-805a754f9105" providerId="ADAL" clId="{1824CDBB-63ED-4CEC-9ACD-0ADF1ACD0695}" dt="2025-01-09T17:24:01.456" v="1060"/>
          <ac:spMkLst>
            <pc:docMk/>
            <pc:sldMk cId="2761367291" sldId="293"/>
            <ac:spMk id="167" creationId="{00000000-0000-0000-0000-000000000000}"/>
          </ac:spMkLst>
        </pc:spChg>
        <pc:spChg chg="mod">
          <ac:chgData name="Silvia Colombo" userId="cdf5343d-9518-4b48-8032-805a754f9105" providerId="ADAL" clId="{1824CDBB-63ED-4CEC-9ACD-0ADF1ACD0695}" dt="2025-01-10T07:59:07.543" v="1200"/>
          <ac:spMkLst>
            <pc:docMk/>
            <pc:sldMk cId="2761367291" sldId="293"/>
            <ac:spMk id="168" creationId="{00000000-0000-0000-0000-000000000000}"/>
          </ac:spMkLst>
        </pc:spChg>
        <pc:picChg chg="del">
          <ac:chgData name="Silvia Colombo" userId="cdf5343d-9518-4b48-8032-805a754f9105" providerId="ADAL" clId="{1824CDBB-63ED-4CEC-9ACD-0ADF1ACD0695}" dt="2025-01-10T07:55:51.024" v="1194" actId="478"/>
          <ac:picMkLst>
            <pc:docMk/>
            <pc:sldMk cId="2761367291" sldId="293"/>
            <ac:picMk id="4" creationId="{1F8D84D2-EB78-4682-86AB-2CD5E01B4C2E}"/>
          </ac:picMkLst>
        </pc:picChg>
        <pc:picChg chg="add mod">
          <ac:chgData name="Silvia Colombo" userId="cdf5343d-9518-4b48-8032-805a754f9105" providerId="ADAL" clId="{1824CDBB-63ED-4CEC-9ACD-0ADF1ACD0695}" dt="2025-01-10T08:00:19.511" v="1202" actId="1076"/>
          <ac:picMkLst>
            <pc:docMk/>
            <pc:sldMk cId="2761367291" sldId="293"/>
            <ac:picMk id="5" creationId="{9320417A-4F07-477F-8018-4C21B45A6266}"/>
          </ac:picMkLst>
        </pc:picChg>
      </pc:sldChg>
      <pc:sldChg chg="addSp delSp modSp mod">
        <pc:chgData name="Silvia Colombo" userId="cdf5343d-9518-4b48-8032-805a754f9105" providerId="ADAL" clId="{1824CDBB-63ED-4CEC-9ACD-0ADF1ACD0695}" dt="2025-01-10T08:01:45.768" v="1215" actId="1076"/>
        <pc:sldMkLst>
          <pc:docMk/>
          <pc:sldMk cId="3284480951" sldId="294"/>
        </pc:sldMkLst>
        <pc:spChg chg="del">
          <ac:chgData name="Silvia Colombo" userId="cdf5343d-9518-4b48-8032-805a754f9105" providerId="ADAL" clId="{1824CDBB-63ED-4CEC-9ACD-0ADF1ACD0695}" dt="2025-01-10T08:00:48.834" v="1207" actId="478"/>
          <ac:spMkLst>
            <pc:docMk/>
            <pc:sldMk cId="3284480951" sldId="294"/>
            <ac:spMk id="10" creationId="{139D3FF6-1172-413E-8165-02AC7986AE3B}"/>
          </ac:spMkLst>
        </pc:spChg>
        <pc:spChg chg="add mod">
          <ac:chgData name="Silvia Colombo" userId="cdf5343d-9518-4b48-8032-805a754f9105" providerId="ADAL" clId="{1824CDBB-63ED-4CEC-9ACD-0ADF1ACD0695}" dt="2025-01-10T08:01:45.768" v="1215" actId="1076"/>
          <ac:spMkLst>
            <pc:docMk/>
            <pc:sldMk cId="3284480951" sldId="294"/>
            <ac:spMk id="11" creationId="{F7468B20-EB49-44FE-AA2D-1953BB0FFC8D}"/>
          </ac:spMkLst>
        </pc:spChg>
        <pc:spChg chg="mod">
          <ac:chgData name="Silvia Colombo" userId="cdf5343d-9518-4b48-8032-805a754f9105" providerId="ADAL" clId="{1824CDBB-63ED-4CEC-9ACD-0ADF1ACD0695}" dt="2025-01-09T17:24:01.456" v="1060"/>
          <ac:spMkLst>
            <pc:docMk/>
            <pc:sldMk cId="3284480951" sldId="294"/>
            <ac:spMk id="167" creationId="{00000000-0000-0000-0000-000000000000}"/>
          </ac:spMkLst>
        </pc:spChg>
        <pc:spChg chg="mod">
          <ac:chgData name="Silvia Colombo" userId="cdf5343d-9518-4b48-8032-805a754f9105" providerId="ADAL" clId="{1824CDBB-63ED-4CEC-9ACD-0ADF1ACD0695}" dt="2025-01-10T08:01:16.278" v="1211"/>
          <ac:spMkLst>
            <pc:docMk/>
            <pc:sldMk cId="3284480951" sldId="294"/>
            <ac:spMk id="168" creationId="{00000000-0000-0000-0000-000000000000}"/>
          </ac:spMkLst>
        </pc:spChg>
        <pc:picChg chg="add mod">
          <ac:chgData name="Silvia Colombo" userId="cdf5343d-9518-4b48-8032-805a754f9105" providerId="ADAL" clId="{1824CDBB-63ED-4CEC-9ACD-0ADF1ACD0695}" dt="2025-01-10T08:01:36.052" v="1213" actId="1076"/>
          <ac:picMkLst>
            <pc:docMk/>
            <pc:sldMk cId="3284480951" sldId="294"/>
            <ac:picMk id="4" creationId="{3328796F-3AF2-4239-8D2C-E71DD7576A8F}"/>
          </ac:picMkLst>
        </pc:picChg>
        <pc:picChg chg="del">
          <ac:chgData name="Silvia Colombo" userId="cdf5343d-9518-4b48-8032-805a754f9105" providerId="ADAL" clId="{1824CDBB-63ED-4CEC-9ACD-0ADF1ACD0695}" dt="2025-01-10T08:00:45.810" v="1206" actId="478"/>
          <ac:picMkLst>
            <pc:docMk/>
            <pc:sldMk cId="3284480951" sldId="294"/>
            <ac:picMk id="5" creationId="{EC2BA64D-67A0-4710-A82A-1FF0BFFD5A6F}"/>
          </ac:picMkLst>
        </pc:picChg>
      </pc:sldChg>
      <pc:sldChg chg="modSp mod">
        <pc:chgData name="Silvia Colombo" userId="cdf5343d-9518-4b48-8032-805a754f9105" providerId="ADAL" clId="{1824CDBB-63ED-4CEC-9ACD-0ADF1ACD0695}" dt="2025-01-10T08:01:57.611" v="1217"/>
        <pc:sldMkLst>
          <pc:docMk/>
          <pc:sldMk cId="2669022340" sldId="295"/>
        </pc:sldMkLst>
        <pc:spChg chg="mod">
          <ac:chgData name="Silvia Colombo" userId="cdf5343d-9518-4b48-8032-805a754f9105" providerId="ADAL" clId="{1824CDBB-63ED-4CEC-9ACD-0ADF1ACD0695}" dt="2025-01-09T17:24:01.456" v="1060"/>
          <ac:spMkLst>
            <pc:docMk/>
            <pc:sldMk cId="2669022340" sldId="295"/>
            <ac:spMk id="167" creationId="{00000000-0000-0000-0000-000000000000}"/>
          </ac:spMkLst>
        </pc:spChg>
        <pc:spChg chg="mod">
          <ac:chgData name="Silvia Colombo" userId="cdf5343d-9518-4b48-8032-805a754f9105" providerId="ADAL" clId="{1824CDBB-63ED-4CEC-9ACD-0ADF1ACD0695}" dt="2025-01-10T08:01:57.611" v="1217"/>
          <ac:spMkLst>
            <pc:docMk/>
            <pc:sldMk cId="2669022340" sldId="295"/>
            <ac:spMk id="168" creationId="{00000000-0000-0000-0000-000000000000}"/>
          </ac:spMkLst>
        </pc:spChg>
      </pc:sldChg>
      <pc:sldChg chg="modSp mod">
        <pc:chgData name="Silvia Colombo" userId="cdf5343d-9518-4b48-8032-805a754f9105" providerId="ADAL" clId="{1824CDBB-63ED-4CEC-9ACD-0ADF1ACD0695}" dt="2025-01-10T08:02:13.406" v="1219"/>
        <pc:sldMkLst>
          <pc:docMk/>
          <pc:sldMk cId="3178964038" sldId="296"/>
        </pc:sldMkLst>
        <pc:spChg chg="mod">
          <ac:chgData name="Silvia Colombo" userId="cdf5343d-9518-4b48-8032-805a754f9105" providerId="ADAL" clId="{1824CDBB-63ED-4CEC-9ACD-0ADF1ACD0695}" dt="2025-01-09T17:24:01.456" v="1060"/>
          <ac:spMkLst>
            <pc:docMk/>
            <pc:sldMk cId="3178964038" sldId="296"/>
            <ac:spMk id="167" creationId="{00000000-0000-0000-0000-000000000000}"/>
          </ac:spMkLst>
        </pc:spChg>
        <pc:spChg chg="mod">
          <ac:chgData name="Silvia Colombo" userId="cdf5343d-9518-4b48-8032-805a754f9105" providerId="ADAL" clId="{1824CDBB-63ED-4CEC-9ACD-0ADF1ACD0695}" dt="2025-01-10T08:02:13.406" v="1219"/>
          <ac:spMkLst>
            <pc:docMk/>
            <pc:sldMk cId="3178964038" sldId="296"/>
            <ac:spMk id="168" creationId="{00000000-0000-0000-0000-000000000000}"/>
          </ac:spMkLst>
        </pc:spChg>
      </pc:sldChg>
      <pc:sldChg chg="delSp modSp mod">
        <pc:chgData name="Silvia Colombo" userId="cdf5343d-9518-4b48-8032-805a754f9105" providerId="ADAL" clId="{1824CDBB-63ED-4CEC-9ACD-0ADF1ACD0695}" dt="2025-01-10T08:03:30.584" v="1223"/>
        <pc:sldMkLst>
          <pc:docMk/>
          <pc:sldMk cId="3574041065" sldId="297"/>
        </pc:sldMkLst>
        <pc:spChg chg="mod">
          <ac:chgData name="Silvia Colombo" userId="cdf5343d-9518-4b48-8032-805a754f9105" providerId="ADAL" clId="{1824CDBB-63ED-4CEC-9ACD-0ADF1ACD0695}" dt="2025-01-10T08:03:17.873" v="1221"/>
          <ac:spMkLst>
            <pc:docMk/>
            <pc:sldMk cId="3574041065" sldId="297"/>
            <ac:spMk id="167" creationId="{00000000-0000-0000-0000-000000000000}"/>
          </ac:spMkLst>
        </pc:spChg>
        <pc:spChg chg="mod">
          <ac:chgData name="Silvia Colombo" userId="cdf5343d-9518-4b48-8032-805a754f9105" providerId="ADAL" clId="{1824CDBB-63ED-4CEC-9ACD-0ADF1ACD0695}" dt="2025-01-10T08:03:30.584" v="1223"/>
          <ac:spMkLst>
            <pc:docMk/>
            <pc:sldMk cId="3574041065" sldId="297"/>
            <ac:spMk id="168" creationId="{00000000-0000-0000-0000-000000000000}"/>
          </ac:spMkLst>
        </pc:spChg>
        <pc:picChg chg="del">
          <ac:chgData name="Silvia Colombo" userId="cdf5343d-9518-4b48-8032-805a754f9105" providerId="ADAL" clId="{1824CDBB-63ED-4CEC-9ACD-0ADF1ACD0695}" dt="2025-01-10T08:02:20.886" v="1220" actId="478"/>
          <ac:picMkLst>
            <pc:docMk/>
            <pc:sldMk cId="3574041065" sldId="297"/>
            <ac:picMk id="5" creationId="{E1616278-25D5-4A86-85A5-EEC607A6D692}"/>
          </ac:picMkLst>
        </pc:picChg>
      </pc:sldChg>
      <pc:sldChg chg="delSp modSp mod delAnim">
        <pc:chgData name="Silvia Colombo" userId="cdf5343d-9518-4b48-8032-805a754f9105" providerId="ADAL" clId="{1824CDBB-63ED-4CEC-9ACD-0ADF1ACD0695}" dt="2025-01-10T08:04:15.819" v="1228"/>
        <pc:sldMkLst>
          <pc:docMk/>
          <pc:sldMk cId="2230816992" sldId="298"/>
        </pc:sldMkLst>
        <pc:spChg chg="del">
          <ac:chgData name="Silvia Colombo" userId="cdf5343d-9518-4b48-8032-805a754f9105" providerId="ADAL" clId="{1824CDBB-63ED-4CEC-9ACD-0ADF1ACD0695}" dt="2025-01-10T08:03:53.449" v="1227" actId="478"/>
          <ac:spMkLst>
            <pc:docMk/>
            <pc:sldMk cId="2230816992" sldId="298"/>
            <ac:spMk id="11" creationId="{C3BB6A97-A0D3-47D7-B8B3-AEAF43E6DA5A}"/>
          </ac:spMkLst>
        </pc:spChg>
        <pc:spChg chg="mod">
          <ac:chgData name="Silvia Colombo" userId="cdf5343d-9518-4b48-8032-805a754f9105" providerId="ADAL" clId="{1824CDBB-63ED-4CEC-9ACD-0ADF1ACD0695}" dt="2025-01-10T08:03:17.873" v="1221"/>
          <ac:spMkLst>
            <pc:docMk/>
            <pc:sldMk cId="2230816992" sldId="298"/>
            <ac:spMk id="167" creationId="{00000000-0000-0000-0000-000000000000}"/>
          </ac:spMkLst>
        </pc:spChg>
        <pc:spChg chg="mod">
          <ac:chgData name="Silvia Colombo" userId="cdf5343d-9518-4b48-8032-805a754f9105" providerId="ADAL" clId="{1824CDBB-63ED-4CEC-9ACD-0ADF1ACD0695}" dt="2025-01-10T08:04:15.819" v="1228"/>
          <ac:spMkLst>
            <pc:docMk/>
            <pc:sldMk cId="2230816992" sldId="298"/>
            <ac:spMk id="168" creationId="{00000000-0000-0000-0000-000000000000}"/>
          </ac:spMkLst>
        </pc:spChg>
        <pc:grpChg chg="del">
          <ac:chgData name="Silvia Colombo" userId="cdf5343d-9518-4b48-8032-805a754f9105" providerId="ADAL" clId="{1824CDBB-63ED-4CEC-9ACD-0ADF1ACD0695}" dt="2025-01-10T08:03:39.466" v="1224" actId="478"/>
          <ac:grpSpMkLst>
            <pc:docMk/>
            <pc:sldMk cId="2230816992" sldId="298"/>
            <ac:grpSpMk id="7" creationId="{F9B15F94-6D15-40CB-AAB0-CB4E176D9DEF}"/>
          </ac:grpSpMkLst>
        </pc:grpChg>
      </pc:sldChg>
      <pc:sldChg chg="addSp delSp modSp mod">
        <pc:chgData name="Silvia Colombo" userId="cdf5343d-9518-4b48-8032-805a754f9105" providerId="ADAL" clId="{1824CDBB-63ED-4CEC-9ACD-0ADF1ACD0695}" dt="2025-01-10T08:05:38.548" v="1240" actId="1076"/>
        <pc:sldMkLst>
          <pc:docMk/>
          <pc:sldMk cId="2669320641" sldId="299"/>
        </pc:sldMkLst>
        <pc:spChg chg="del">
          <ac:chgData name="Silvia Colombo" userId="cdf5343d-9518-4b48-8032-805a754f9105" providerId="ADAL" clId="{1824CDBB-63ED-4CEC-9ACD-0ADF1ACD0695}" dt="2025-01-10T08:04:25.611" v="1230" actId="478"/>
          <ac:spMkLst>
            <pc:docMk/>
            <pc:sldMk cId="2669320641" sldId="299"/>
            <ac:spMk id="8" creationId="{51A29B48-1C66-4DCE-8B43-ACAA6F0172FF}"/>
          </ac:spMkLst>
        </pc:spChg>
        <pc:spChg chg="add mod">
          <ac:chgData name="Silvia Colombo" userId="cdf5343d-9518-4b48-8032-805a754f9105" providerId="ADAL" clId="{1824CDBB-63ED-4CEC-9ACD-0ADF1ACD0695}" dt="2025-01-10T08:05:38.548" v="1240" actId="1076"/>
          <ac:spMkLst>
            <pc:docMk/>
            <pc:sldMk cId="2669320641" sldId="299"/>
            <ac:spMk id="10" creationId="{D1E29B18-CAC4-4071-B7C8-71D29FE7BC98}"/>
          </ac:spMkLst>
        </pc:spChg>
        <pc:spChg chg="mod">
          <ac:chgData name="Silvia Colombo" userId="cdf5343d-9518-4b48-8032-805a754f9105" providerId="ADAL" clId="{1824CDBB-63ED-4CEC-9ACD-0ADF1ACD0695}" dt="2025-01-10T08:03:17.873" v="1221"/>
          <ac:spMkLst>
            <pc:docMk/>
            <pc:sldMk cId="2669320641" sldId="299"/>
            <ac:spMk id="167" creationId="{00000000-0000-0000-0000-000000000000}"/>
          </ac:spMkLst>
        </pc:spChg>
        <pc:spChg chg="mod">
          <ac:chgData name="Silvia Colombo" userId="cdf5343d-9518-4b48-8032-805a754f9105" providerId="ADAL" clId="{1824CDBB-63ED-4CEC-9ACD-0ADF1ACD0695}" dt="2025-01-10T08:05:09.648" v="1237"/>
          <ac:spMkLst>
            <pc:docMk/>
            <pc:sldMk cId="2669320641" sldId="299"/>
            <ac:spMk id="168" creationId="{00000000-0000-0000-0000-000000000000}"/>
          </ac:spMkLst>
        </pc:spChg>
        <pc:picChg chg="del">
          <ac:chgData name="Silvia Colombo" userId="cdf5343d-9518-4b48-8032-805a754f9105" providerId="ADAL" clId="{1824CDBB-63ED-4CEC-9ACD-0ADF1ACD0695}" dt="2025-01-10T08:04:19.475" v="1229" actId="478"/>
          <ac:picMkLst>
            <pc:docMk/>
            <pc:sldMk cId="2669320641" sldId="299"/>
            <ac:picMk id="4" creationId="{E02A4328-FBBD-42B4-9F6C-C1C9C32DB240}"/>
          </ac:picMkLst>
        </pc:picChg>
        <pc:picChg chg="add">
          <ac:chgData name="Silvia Colombo" userId="cdf5343d-9518-4b48-8032-805a754f9105" providerId="ADAL" clId="{1824CDBB-63ED-4CEC-9ACD-0ADF1ACD0695}" dt="2025-01-10T08:05:22.888" v="1238" actId="22"/>
          <ac:picMkLst>
            <pc:docMk/>
            <pc:sldMk cId="2669320641" sldId="299"/>
            <ac:picMk id="5" creationId="{2EB8881D-7316-4686-96C8-DF94BC582188}"/>
          </ac:picMkLst>
        </pc:picChg>
      </pc:sldChg>
      <pc:sldChg chg="addSp delSp modSp mod delAnim">
        <pc:chgData name="Silvia Colombo" userId="cdf5343d-9518-4b48-8032-805a754f9105" providerId="ADAL" clId="{1824CDBB-63ED-4CEC-9ACD-0ADF1ACD0695}" dt="2025-01-10T08:06:43.285" v="1247" actId="22"/>
        <pc:sldMkLst>
          <pc:docMk/>
          <pc:sldMk cId="3550741812" sldId="300"/>
        </pc:sldMkLst>
        <pc:spChg chg="del">
          <ac:chgData name="Silvia Colombo" userId="cdf5343d-9518-4b48-8032-805a754f9105" providerId="ADAL" clId="{1824CDBB-63ED-4CEC-9ACD-0ADF1ACD0695}" dt="2025-01-10T08:05:45.010" v="1243" actId="478"/>
          <ac:spMkLst>
            <pc:docMk/>
            <pc:sldMk cId="3550741812" sldId="300"/>
            <ac:spMk id="16" creationId="{1C905D0C-2010-460A-B5E4-8CD4C5BF48E3}"/>
          </ac:spMkLst>
        </pc:spChg>
        <pc:spChg chg="del">
          <ac:chgData name="Silvia Colombo" userId="cdf5343d-9518-4b48-8032-805a754f9105" providerId="ADAL" clId="{1824CDBB-63ED-4CEC-9ACD-0ADF1ACD0695}" dt="2025-01-10T08:05:47.635" v="1244" actId="478"/>
          <ac:spMkLst>
            <pc:docMk/>
            <pc:sldMk cId="3550741812" sldId="300"/>
            <ac:spMk id="17" creationId="{73D9D164-5817-415D-BAB7-68D944E4B615}"/>
          </ac:spMkLst>
        </pc:spChg>
        <pc:spChg chg="mod">
          <ac:chgData name="Silvia Colombo" userId="cdf5343d-9518-4b48-8032-805a754f9105" providerId="ADAL" clId="{1824CDBB-63ED-4CEC-9ACD-0ADF1ACD0695}" dt="2025-01-10T08:03:17.873" v="1221"/>
          <ac:spMkLst>
            <pc:docMk/>
            <pc:sldMk cId="3550741812" sldId="300"/>
            <ac:spMk id="167" creationId="{00000000-0000-0000-0000-000000000000}"/>
          </ac:spMkLst>
        </pc:spChg>
        <pc:spChg chg="mod">
          <ac:chgData name="Silvia Colombo" userId="cdf5343d-9518-4b48-8032-805a754f9105" providerId="ADAL" clId="{1824CDBB-63ED-4CEC-9ACD-0ADF1ACD0695}" dt="2025-01-10T08:06:18.335" v="1246"/>
          <ac:spMkLst>
            <pc:docMk/>
            <pc:sldMk cId="3550741812" sldId="300"/>
            <ac:spMk id="168" creationId="{00000000-0000-0000-0000-000000000000}"/>
          </ac:spMkLst>
        </pc:spChg>
        <pc:grpChg chg="del">
          <ac:chgData name="Silvia Colombo" userId="cdf5343d-9518-4b48-8032-805a754f9105" providerId="ADAL" clId="{1824CDBB-63ED-4CEC-9ACD-0ADF1ACD0695}" dt="2025-01-10T08:05:41.440" v="1241" actId="478"/>
          <ac:grpSpMkLst>
            <pc:docMk/>
            <pc:sldMk cId="3550741812" sldId="300"/>
            <ac:grpSpMk id="9" creationId="{97C006D7-A598-4035-84FD-41C54DFF90A8}"/>
          </ac:grpSpMkLst>
        </pc:grpChg>
        <pc:grpChg chg="del">
          <ac:chgData name="Silvia Colombo" userId="cdf5343d-9518-4b48-8032-805a754f9105" providerId="ADAL" clId="{1824CDBB-63ED-4CEC-9ACD-0ADF1ACD0695}" dt="2025-01-10T08:05:43.048" v="1242" actId="478"/>
          <ac:grpSpMkLst>
            <pc:docMk/>
            <pc:sldMk cId="3550741812" sldId="300"/>
            <ac:grpSpMk id="10" creationId="{6A85503D-CAB8-4B09-96C9-8133D9D0D416}"/>
          </ac:grpSpMkLst>
        </pc:grpChg>
        <pc:picChg chg="add">
          <ac:chgData name="Silvia Colombo" userId="cdf5343d-9518-4b48-8032-805a754f9105" providerId="ADAL" clId="{1824CDBB-63ED-4CEC-9ACD-0ADF1ACD0695}" dt="2025-01-10T08:06:43.285" v="1247" actId="22"/>
          <ac:picMkLst>
            <pc:docMk/>
            <pc:sldMk cId="3550741812" sldId="300"/>
            <ac:picMk id="4" creationId="{576B1A95-B29B-4EE0-870A-050DD57C9261}"/>
          </ac:picMkLst>
        </pc:picChg>
      </pc:sldChg>
      <pc:sldChg chg="addSp modSp mod delCm">
        <pc:chgData name="Silvia Colombo" userId="cdf5343d-9518-4b48-8032-805a754f9105" providerId="ADAL" clId="{1824CDBB-63ED-4CEC-9ACD-0ADF1ACD0695}" dt="2025-01-10T08:08:26.856" v="1260" actId="22"/>
        <pc:sldMkLst>
          <pc:docMk/>
          <pc:sldMk cId="2610105728" sldId="301"/>
        </pc:sldMkLst>
        <pc:spChg chg="mod">
          <ac:chgData name="Silvia Colombo" userId="cdf5343d-9518-4b48-8032-805a754f9105" providerId="ADAL" clId="{1824CDBB-63ED-4CEC-9ACD-0ADF1ACD0695}" dt="2025-01-10T08:03:17.873" v="1221"/>
          <ac:spMkLst>
            <pc:docMk/>
            <pc:sldMk cId="2610105728" sldId="301"/>
            <ac:spMk id="167" creationId="{00000000-0000-0000-0000-000000000000}"/>
          </ac:spMkLst>
        </pc:spChg>
        <pc:spChg chg="mod">
          <ac:chgData name="Silvia Colombo" userId="cdf5343d-9518-4b48-8032-805a754f9105" providerId="ADAL" clId="{1824CDBB-63ED-4CEC-9ACD-0ADF1ACD0695}" dt="2025-01-10T08:07:47.157" v="1258"/>
          <ac:spMkLst>
            <pc:docMk/>
            <pc:sldMk cId="2610105728" sldId="301"/>
            <ac:spMk id="168" creationId="{00000000-0000-0000-0000-000000000000}"/>
          </ac:spMkLst>
        </pc:spChg>
        <pc:picChg chg="add">
          <ac:chgData name="Silvia Colombo" userId="cdf5343d-9518-4b48-8032-805a754f9105" providerId="ADAL" clId="{1824CDBB-63ED-4CEC-9ACD-0ADF1ACD0695}" dt="2025-01-10T08:08:05.403" v="1259" actId="22"/>
          <ac:picMkLst>
            <pc:docMk/>
            <pc:sldMk cId="2610105728" sldId="301"/>
            <ac:picMk id="4" creationId="{6F26D884-A099-4E3A-9820-C1601CD58041}"/>
          </ac:picMkLst>
        </pc:picChg>
        <pc:picChg chg="add">
          <ac:chgData name="Silvia Colombo" userId="cdf5343d-9518-4b48-8032-805a754f9105" providerId="ADAL" clId="{1824CDBB-63ED-4CEC-9ACD-0ADF1ACD0695}" dt="2025-01-10T08:08:26.856" v="1260" actId="22"/>
          <ac:picMkLst>
            <pc:docMk/>
            <pc:sldMk cId="2610105728" sldId="301"/>
            <ac:picMk id="6" creationId="{2DD5B1D5-C7CE-4545-80EC-20553F21F815}"/>
          </ac:picMkLst>
        </pc:picChg>
      </pc:sldChg>
      <pc:sldChg chg="addSp modSp mod">
        <pc:chgData name="Silvia Colombo" userId="cdf5343d-9518-4b48-8032-805a754f9105" providerId="ADAL" clId="{1824CDBB-63ED-4CEC-9ACD-0ADF1ACD0695}" dt="2025-01-10T08:10:18.394" v="1269" actId="1076"/>
        <pc:sldMkLst>
          <pc:docMk/>
          <pc:sldMk cId="1039741806" sldId="302"/>
        </pc:sldMkLst>
        <pc:spChg chg="mod">
          <ac:chgData name="Silvia Colombo" userId="cdf5343d-9518-4b48-8032-805a754f9105" providerId="ADAL" clId="{1824CDBB-63ED-4CEC-9ACD-0ADF1ACD0695}" dt="2025-01-10T08:03:17.873" v="1221"/>
          <ac:spMkLst>
            <pc:docMk/>
            <pc:sldMk cId="1039741806" sldId="302"/>
            <ac:spMk id="167" creationId="{00000000-0000-0000-0000-000000000000}"/>
          </ac:spMkLst>
        </pc:spChg>
        <pc:spChg chg="mod">
          <ac:chgData name="Silvia Colombo" userId="cdf5343d-9518-4b48-8032-805a754f9105" providerId="ADAL" clId="{1824CDBB-63ED-4CEC-9ACD-0ADF1ACD0695}" dt="2025-01-10T08:09:18.945" v="1265"/>
          <ac:spMkLst>
            <pc:docMk/>
            <pc:sldMk cId="1039741806" sldId="302"/>
            <ac:spMk id="168" creationId="{00000000-0000-0000-0000-000000000000}"/>
          </ac:spMkLst>
        </pc:spChg>
        <pc:picChg chg="add mod">
          <ac:chgData name="Silvia Colombo" userId="cdf5343d-9518-4b48-8032-805a754f9105" providerId="ADAL" clId="{1824CDBB-63ED-4CEC-9ACD-0ADF1ACD0695}" dt="2025-01-10T08:09:41.827" v="1267" actId="1076"/>
          <ac:picMkLst>
            <pc:docMk/>
            <pc:sldMk cId="1039741806" sldId="302"/>
            <ac:picMk id="4" creationId="{A904DF1F-C24B-43FE-8A10-50079996B673}"/>
          </ac:picMkLst>
        </pc:picChg>
        <pc:picChg chg="add mod">
          <ac:chgData name="Silvia Colombo" userId="cdf5343d-9518-4b48-8032-805a754f9105" providerId="ADAL" clId="{1824CDBB-63ED-4CEC-9ACD-0ADF1ACD0695}" dt="2025-01-10T08:10:18.394" v="1269" actId="1076"/>
          <ac:picMkLst>
            <pc:docMk/>
            <pc:sldMk cId="1039741806" sldId="302"/>
            <ac:picMk id="6" creationId="{E7E37345-F845-4759-9695-8123C03FE5E0}"/>
          </ac:picMkLst>
        </pc:picChg>
      </pc:sldChg>
      <pc:sldChg chg="modSp mod">
        <pc:chgData name="Silvia Colombo" userId="cdf5343d-9518-4b48-8032-805a754f9105" providerId="ADAL" clId="{1824CDBB-63ED-4CEC-9ACD-0ADF1ACD0695}" dt="2025-01-10T08:10:31.659" v="1270"/>
        <pc:sldMkLst>
          <pc:docMk/>
          <pc:sldMk cId="3169569971" sldId="303"/>
        </pc:sldMkLst>
        <pc:spChg chg="mod">
          <ac:chgData name="Silvia Colombo" userId="cdf5343d-9518-4b48-8032-805a754f9105" providerId="ADAL" clId="{1824CDBB-63ED-4CEC-9ACD-0ADF1ACD0695}" dt="2025-01-10T08:03:17.873" v="1221"/>
          <ac:spMkLst>
            <pc:docMk/>
            <pc:sldMk cId="3169569971" sldId="303"/>
            <ac:spMk id="167" creationId="{00000000-0000-0000-0000-000000000000}"/>
          </ac:spMkLst>
        </pc:spChg>
        <pc:spChg chg="mod">
          <ac:chgData name="Silvia Colombo" userId="cdf5343d-9518-4b48-8032-805a754f9105" providerId="ADAL" clId="{1824CDBB-63ED-4CEC-9ACD-0ADF1ACD0695}" dt="2025-01-10T08:10:31.659" v="1270"/>
          <ac:spMkLst>
            <pc:docMk/>
            <pc:sldMk cId="3169569971" sldId="303"/>
            <ac:spMk id="168" creationId="{00000000-0000-0000-0000-000000000000}"/>
          </ac:spMkLst>
        </pc:spChg>
      </pc:sldChg>
      <pc:sldChg chg="modSp mod">
        <pc:chgData name="Silvia Colombo" userId="cdf5343d-9518-4b48-8032-805a754f9105" providerId="ADAL" clId="{1824CDBB-63ED-4CEC-9ACD-0ADF1ACD0695}" dt="2025-01-10T08:10:44.650" v="1271"/>
        <pc:sldMkLst>
          <pc:docMk/>
          <pc:sldMk cId="2074846304" sldId="304"/>
        </pc:sldMkLst>
        <pc:spChg chg="mod">
          <ac:chgData name="Silvia Colombo" userId="cdf5343d-9518-4b48-8032-805a754f9105" providerId="ADAL" clId="{1824CDBB-63ED-4CEC-9ACD-0ADF1ACD0695}" dt="2025-01-10T08:03:17.873" v="1221"/>
          <ac:spMkLst>
            <pc:docMk/>
            <pc:sldMk cId="2074846304" sldId="304"/>
            <ac:spMk id="167" creationId="{00000000-0000-0000-0000-000000000000}"/>
          </ac:spMkLst>
        </pc:spChg>
        <pc:spChg chg="mod">
          <ac:chgData name="Silvia Colombo" userId="cdf5343d-9518-4b48-8032-805a754f9105" providerId="ADAL" clId="{1824CDBB-63ED-4CEC-9ACD-0ADF1ACD0695}" dt="2025-01-10T08:10:44.650" v="1271"/>
          <ac:spMkLst>
            <pc:docMk/>
            <pc:sldMk cId="2074846304" sldId="304"/>
            <ac:spMk id="168" creationId="{00000000-0000-0000-0000-000000000000}"/>
          </ac:spMkLst>
        </pc:spChg>
      </pc:sldChg>
      <pc:sldChg chg="addSp delSp modSp mod modAnim">
        <pc:chgData name="Silvia Colombo" userId="cdf5343d-9518-4b48-8032-805a754f9105" providerId="ADAL" clId="{1824CDBB-63ED-4CEC-9ACD-0ADF1ACD0695}" dt="2025-01-09T11:02:12.725" v="629"/>
        <pc:sldMkLst>
          <pc:docMk/>
          <pc:sldMk cId="3001247373" sldId="305"/>
        </pc:sldMkLst>
        <pc:spChg chg="add mod">
          <ac:chgData name="Silvia Colombo" userId="cdf5343d-9518-4b48-8032-805a754f9105" providerId="ADAL" clId="{1824CDBB-63ED-4CEC-9ACD-0ADF1ACD0695}" dt="2025-01-09T10:46:45.095" v="504" actId="1076"/>
          <ac:spMkLst>
            <pc:docMk/>
            <pc:sldMk cId="3001247373" sldId="305"/>
            <ac:spMk id="10" creationId="{A6669E83-7EE0-4914-8249-D5F16F1585CF}"/>
          </ac:spMkLst>
        </pc:spChg>
        <pc:spChg chg="del">
          <ac:chgData name="Silvia Colombo" userId="cdf5343d-9518-4b48-8032-805a754f9105" providerId="ADAL" clId="{1824CDBB-63ED-4CEC-9ACD-0ADF1ACD0695}" dt="2025-01-09T10:44:11.629" v="491" actId="478"/>
          <ac:spMkLst>
            <pc:docMk/>
            <pc:sldMk cId="3001247373" sldId="305"/>
            <ac:spMk id="14" creationId="{52CE8407-FA42-45AD-8EA0-CB3E0FE811D3}"/>
          </ac:spMkLst>
        </pc:spChg>
        <pc:spChg chg="mod">
          <ac:chgData name="Silvia Colombo" userId="cdf5343d-9518-4b48-8032-805a754f9105" providerId="ADAL" clId="{1824CDBB-63ED-4CEC-9ACD-0ADF1ACD0695}" dt="2025-01-08T12:19:59.534" v="385"/>
          <ac:spMkLst>
            <pc:docMk/>
            <pc:sldMk cId="3001247373" sldId="305"/>
            <ac:spMk id="167" creationId="{00000000-0000-0000-0000-000000000000}"/>
          </ac:spMkLst>
        </pc:spChg>
        <pc:spChg chg="mod">
          <ac:chgData name="Silvia Colombo" userId="cdf5343d-9518-4b48-8032-805a754f9105" providerId="ADAL" clId="{1824CDBB-63ED-4CEC-9ACD-0ADF1ACD0695}" dt="2025-01-09T10:54:35.295" v="582" actId="403"/>
          <ac:spMkLst>
            <pc:docMk/>
            <pc:sldMk cId="3001247373" sldId="305"/>
            <ac:spMk id="168" creationId="{00000000-0000-0000-0000-000000000000}"/>
          </ac:spMkLst>
        </pc:spChg>
        <pc:picChg chg="add mod">
          <ac:chgData name="Silvia Colombo" userId="cdf5343d-9518-4b48-8032-805a754f9105" providerId="ADAL" clId="{1824CDBB-63ED-4CEC-9ACD-0ADF1ACD0695}" dt="2025-01-09T10:55:00.839" v="584" actId="1076"/>
          <ac:picMkLst>
            <pc:docMk/>
            <pc:sldMk cId="3001247373" sldId="305"/>
            <ac:picMk id="4" creationId="{7015C23C-3A63-43D8-9713-B79F3F4727F4}"/>
          </ac:picMkLst>
        </pc:picChg>
        <pc:picChg chg="del">
          <ac:chgData name="Silvia Colombo" userId="cdf5343d-9518-4b48-8032-805a754f9105" providerId="ADAL" clId="{1824CDBB-63ED-4CEC-9ACD-0ADF1ACD0695}" dt="2025-01-09T10:44:08.908" v="490" actId="478"/>
          <ac:picMkLst>
            <pc:docMk/>
            <pc:sldMk cId="3001247373" sldId="305"/>
            <ac:picMk id="7" creationId="{BF93E295-61D2-459E-A43B-E339A64792C1}"/>
          </ac:picMkLst>
        </pc:picChg>
      </pc:sldChg>
      <pc:sldChg chg="addSp delSp modSp mod modAnim">
        <pc:chgData name="Silvia Colombo" userId="cdf5343d-9518-4b48-8032-805a754f9105" providerId="ADAL" clId="{1824CDBB-63ED-4CEC-9ACD-0ADF1ACD0695}" dt="2025-01-09T17:06:28.188" v="1009"/>
        <pc:sldMkLst>
          <pc:docMk/>
          <pc:sldMk cId="3951396816" sldId="306"/>
        </pc:sldMkLst>
        <pc:spChg chg="del mod">
          <ac:chgData name="Silvia Colombo" userId="cdf5343d-9518-4b48-8032-805a754f9105" providerId="ADAL" clId="{1824CDBB-63ED-4CEC-9ACD-0ADF1ACD0695}" dt="2025-01-09T16:49:51.566" v="806" actId="478"/>
          <ac:spMkLst>
            <pc:docMk/>
            <pc:sldMk cId="3951396816" sldId="306"/>
            <ac:spMk id="8" creationId="{09CB86F8-FB84-46FD-8E88-31D49D7D22A8}"/>
          </ac:spMkLst>
        </pc:spChg>
        <pc:spChg chg="del">
          <ac:chgData name="Silvia Colombo" userId="cdf5343d-9518-4b48-8032-805a754f9105" providerId="ADAL" clId="{1824CDBB-63ED-4CEC-9ACD-0ADF1ACD0695}" dt="2025-01-09T16:49:34.437" v="804" actId="478"/>
          <ac:spMkLst>
            <pc:docMk/>
            <pc:sldMk cId="3951396816" sldId="306"/>
            <ac:spMk id="11" creationId="{FDE372AF-CE31-4AA5-BF46-86CB2FE406C6}"/>
          </ac:spMkLst>
        </pc:spChg>
        <pc:spChg chg="add mod">
          <ac:chgData name="Silvia Colombo" userId="cdf5343d-9518-4b48-8032-805a754f9105" providerId="ADAL" clId="{1824CDBB-63ED-4CEC-9ACD-0ADF1ACD0695}" dt="2025-01-09T17:04:01.269" v="993" actId="1076"/>
          <ac:spMkLst>
            <pc:docMk/>
            <pc:sldMk cId="3951396816" sldId="306"/>
            <ac:spMk id="12" creationId="{B00E8CD3-B37B-4A05-940A-89A2492FBF80}"/>
          </ac:spMkLst>
        </pc:spChg>
        <pc:spChg chg="mod">
          <ac:chgData name="Silvia Colombo" userId="cdf5343d-9518-4b48-8032-805a754f9105" providerId="ADAL" clId="{1824CDBB-63ED-4CEC-9ACD-0ADF1ACD0695}" dt="2025-01-08T12:19:59.534" v="385"/>
          <ac:spMkLst>
            <pc:docMk/>
            <pc:sldMk cId="3951396816" sldId="306"/>
            <ac:spMk id="167" creationId="{00000000-0000-0000-0000-000000000000}"/>
          </ac:spMkLst>
        </pc:spChg>
        <pc:spChg chg="mod">
          <ac:chgData name="Silvia Colombo" userId="cdf5343d-9518-4b48-8032-805a754f9105" providerId="ADAL" clId="{1824CDBB-63ED-4CEC-9ACD-0ADF1ACD0695}" dt="2025-01-09T17:02:40.329" v="979" actId="403"/>
          <ac:spMkLst>
            <pc:docMk/>
            <pc:sldMk cId="3951396816" sldId="306"/>
            <ac:spMk id="168" creationId="{00000000-0000-0000-0000-000000000000}"/>
          </ac:spMkLst>
        </pc:spChg>
        <pc:picChg chg="add mod">
          <ac:chgData name="Silvia Colombo" userId="cdf5343d-9518-4b48-8032-805a754f9105" providerId="ADAL" clId="{1824CDBB-63ED-4CEC-9ACD-0ADF1ACD0695}" dt="2025-01-09T17:03:29.506" v="986" actId="1076"/>
          <ac:picMkLst>
            <pc:docMk/>
            <pc:sldMk cId="3951396816" sldId="306"/>
            <ac:picMk id="4" creationId="{67495507-C2EB-441F-B0FA-9FD61F89C8A2}"/>
          </ac:picMkLst>
        </pc:picChg>
        <pc:picChg chg="del">
          <ac:chgData name="Silvia Colombo" userId="cdf5343d-9518-4b48-8032-805a754f9105" providerId="ADAL" clId="{1824CDBB-63ED-4CEC-9ACD-0ADF1ACD0695}" dt="2025-01-09T16:49:28.371" v="803" actId="478"/>
          <ac:picMkLst>
            <pc:docMk/>
            <pc:sldMk cId="3951396816" sldId="306"/>
            <ac:picMk id="6" creationId="{3F9D9304-FE25-4641-92DA-B1BF2399ED18}"/>
          </ac:picMkLst>
        </pc:picChg>
      </pc:sldChg>
      <pc:sldChg chg="modSp mod">
        <pc:chgData name="Silvia Colombo" userId="cdf5343d-9518-4b48-8032-805a754f9105" providerId="ADAL" clId="{1824CDBB-63ED-4CEC-9ACD-0ADF1ACD0695}" dt="2025-01-08T12:11:04.107" v="384"/>
        <pc:sldMkLst>
          <pc:docMk/>
          <pc:sldMk cId="1901277318" sldId="307"/>
        </pc:sldMkLst>
        <pc:spChg chg="mod">
          <ac:chgData name="Silvia Colombo" userId="cdf5343d-9518-4b48-8032-805a754f9105" providerId="ADAL" clId="{1824CDBB-63ED-4CEC-9ACD-0ADF1ACD0695}" dt="2025-01-08T12:11:04.107" v="384"/>
          <ac:spMkLst>
            <pc:docMk/>
            <pc:sldMk cId="1901277318" sldId="307"/>
            <ac:spMk id="167" creationId="{00000000-0000-0000-0000-000000000000}"/>
          </ac:spMkLst>
        </pc:spChg>
        <pc:spChg chg="mod">
          <ac:chgData name="Silvia Colombo" userId="cdf5343d-9518-4b48-8032-805a754f9105" providerId="ADAL" clId="{1824CDBB-63ED-4CEC-9ACD-0ADF1ACD0695}" dt="2025-01-08T12:09:54.494" v="377" actId="403"/>
          <ac:spMkLst>
            <pc:docMk/>
            <pc:sldMk cId="1901277318" sldId="307"/>
            <ac:spMk id="168" creationId="{00000000-0000-0000-0000-000000000000}"/>
          </ac:spMkLst>
        </pc:spChg>
      </pc:sldChg>
      <pc:sldChg chg="modSp mod">
        <pc:chgData name="Silvia Colombo" userId="cdf5343d-9518-4b48-8032-805a754f9105" providerId="ADAL" clId="{1824CDBB-63ED-4CEC-9ACD-0ADF1ACD0695}" dt="2025-01-09T17:08:22.694" v="1053" actId="255"/>
        <pc:sldMkLst>
          <pc:docMk/>
          <pc:sldMk cId="279720884" sldId="308"/>
        </pc:sldMkLst>
        <pc:spChg chg="mod">
          <ac:chgData name="Silvia Colombo" userId="cdf5343d-9518-4b48-8032-805a754f9105" providerId="ADAL" clId="{1824CDBB-63ED-4CEC-9ACD-0ADF1ACD0695}" dt="2025-01-08T12:19:59.534" v="385"/>
          <ac:spMkLst>
            <pc:docMk/>
            <pc:sldMk cId="279720884" sldId="308"/>
            <ac:spMk id="167" creationId="{00000000-0000-0000-0000-000000000000}"/>
          </ac:spMkLst>
        </pc:spChg>
        <pc:spChg chg="mod">
          <ac:chgData name="Silvia Colombo" userId="cdf5343d-9518-4b48-8032-805a754f9105" providerId="ADAL" clId="{1824CDBB-63ED-4CEC-9ACD-0ADF1ACD0695}" dt="2025-01-09T17:08:22.694" v="1053" actId="255"/>
          <ac:spMkLst>
            <pc:docMk/>
            <pc:sldMk cId="279720884" sldId="308"/>
            <ac:spMk id="168" creationId="{00000000-0000-0000-0000-000000000000}"/>
          </ac:spMkLst>
        </pc:spChg>
      </pc:sldChg>
      <pc:sldChg chg="modSp mod">
        <pc:chgData name="Silvia Colombo" userId="cdf5343d-9518-4b48-8032-805a754f9105" providerId="ADAL" clId="{1824CDBB-63ED-4CEC-9ACD-0ADF1ACD0695}" dt="2025-01-08T06:52:34.940" v="9"/>
        <pc:sldMkLst>
          <pc:docMk/>
          <pc:sldMk cId="998801078" sldId="309"/>
        </pc:sldMkLst>
        <pc:spChg chg="mod">
          <ac:chgData name="Silvia Colombo" userId="cdf5343d-9518-4b48-8032-805a754f9105" providerId="ADAL" clId="{1824CDBB-63ED-4CEC-9ACD-0ADF1ACD0695}" dt="2025-01-08T06:51:50.129" v="3" actId="20577"/>
          <ac:spMkLst>
            <pc:docMk/>
            <pc:sldMk cId="998801078" sldId="309"/>
            <ac:spMk id="2" creationId="{48F41D3A-296D-75FB-88E4-B253A9E88EE1}"/>
          </ac:spMkLst>
        </pc:spChg>
        <pc:spChg chg="mod">
          <ac:chgData name="Silvia Colombo" userId="cdf5343d-9518-4b48-8032-805a754f9105" providerId="ADAL" clId="{1824CDBB-63ED-4CEC-9ACD-0ADF1ACD0695}" dt="2025-01-08T06:52:34.940" v="9"/>
          <ac:spMkLst>
            <pc:docMk/>
            <pc:sldMk cId="998801078" sldId="309"/>
            <ac:spMk id="3" creationId="{D9EE0581-B869-C9AC-032A-CE5562E6774F}"/>
          </ac:spMkLst>
        </pc:spChg>
      </pc:sldChg>
    </pc:docChg>
  </pc:docChgLst>
  <pc:docChgLst>
    <pc:chgData name="Silvia Colombo" userId="cdf5343d-9518-4b48-8032-805a754f9105" providerId="ADAL" clId="{F6277F2C-8012-4B98-BC56-097FBA1243A4}"/>
    <pc:docChg chg="undo custSel addSld delSld modSld">
      <pc:chgData name="Silvia Colombo" userId="cdf5343d-9518-4b48-8032-805a754f9105" providerId="ADAL" clId="{F6277F2C-8012-4B98-BC56-097FBA1243A4}" dt="2025-02-13T09:19:33.996" v="622" actId="1076"/>
      <pc:docMkLst>
        <pc:docMk/>
      </pc:docMkLst>
      <pc:sldChg chg="modSp del mod">
        <pc:chgData name="Silvia Colombo" userId="cdf5343d-9518-4b48-8032-805a754f9105" providerId="ADAL" clId="{F6277F2C-8012-4B98-BC56-097FBA1243A4}" dt="2025-02-11T12:42:00.393" v="1" actId="47"/>
        <pc:sldMkLst>
          <pc:docMk/>
          <pc:sldMk cId="0" sldId="264"/>
        </pc:sldMkLst>
        <pc:spChg chg="mod">
          <ac:chgData name="Silvia Colombo" userId="cdf5343d-9518-4b48-8032-805a754f9105" providerId="ADAL" clId="{F6277F2C-8012-4B98-BC56-097FBA1243A4}" dt="2025-02-11T12:41:51.568" v="0"/>
          <ac:spMkLst>
            <pc:docMk/>
            <pc:sldMk cId="0" sldId="264"/>
            <ac:spMk id="168" creationId="{00000000-0000-0000-0000-000000000000}"/>
          </ac:spMkLst>
        </pc:spChg>
      </pc:sldChg>
      <pc:sldChg chg="addSp delSp modSp mod">
        <pc:chgData name="Silvia Colombo" userId="cdf5343d-9518-4b48-8032-805a754f9105" providerId="ADAL" clId="{F6277F2C-8012-4B98-BC56-097FBA1243A4}" dt="2025-02-11T15:43:34.766" v="191" actId="1076"/>
        <pc:sldMkLst>
          <pc:docMk/>
          <pc:sldMk cId="1768720765" sldId="272"/>
        </pc:sldMkLst>
        <pc:spChg chg="add del mod">
          <ac:chgData name="Silvia Colombo" userId="cdf5343d-9518-4b48-8032-805a754f9105" providerId="ADAL" clId="{F6277F2C-8012-4B98-BC56-097FBA1243A4}" dt="2025-02-11T15:42:16.096" v="157" actId="478"/>
          <ac:spMkLst>
            <pc:docMk/>
            <pc:sldMk cId="1768720765" sldId="272"/>
            <ac:spMk id="6" creationId="{3EE01529-9C96-403D-90F3-653EBE67CECD}"/>
          </ac:spMkLst>
        </pc:spChg>
        <pc:spChg chg="add mod">
          <ac:chgData name="Silvia Colombo" userId="cdf5343d-9518-4b48-8032-805a754f9105" providerId="ADAL" clId="{F6277F2C-8012-4B98-BC56-097FBA1243A4}" dt="2025-02-11T15:43:22.013" v="186" actId="1076"/>
          <ac:spMkLst>
            <pc:docMk/>
            <pc:sldMk cId="1768720765" sldId="272"/>
            <ac:spMk id="7" creationId="{C900EB44-6B2B-4AEC-908D-AD3B07AEBF1A}"/>
          </ac:spMkLst>
        </pc:spChg>
        <pc:spChg chg="add mod">
          <ac:chgData name="Silvia Colombo" userId="cdf5343d-9518-4b48-8032-805a754f9105" providerId="ADAL" clId="{F6277F2C-8012-4B98-BC56-097FBA1243A4}" dt="2025-02-11T15:43:34.766" v="191" actId="1076"/>
          <ac:spMkLst>
            <pc:docMk/>
            <pc:sldMk cId="1768720765" sldId="272"/>
            <ac:spMk id="8" creationId="{817A29D1-B12E-45EB-B6DF-1A2F730322CF}"/>
          </ac:spMkLst>
        </pc:spChg>
        <pc:spChg chg="mod">
          <ac:chgData name="Silvia Colombo" userId="cdf5343d-9518-4b48-8032-805a754f9105" providerId="ADAL" clId="{F6277F2C-8012-4B98-BC56-097FBA1243A4}" dt="2025-02-11T12:49:15.281" v="16"/>
          <ac:spMkLst>
            <pc:docMk/>
            <pc:sldMk cId="1768720765" sldId="272"/>
            <ac:spMk id="167" creationId="{00000000-0000-0000-0000-000000000000}"/>
          </ac:spMkLst>
        </pc:spChg>
        <pc:spChg chg="mod">
          <ac:chgData name="Silvia Colombo" userId="cdf5343d-9518-4b48-8032-805a754f9105" providerId="ADAL" clId="{F6277F2C-8012-4B98-BC56-097FBA1243A4}" dt="2025-02-11T15:42:55.663" v="179" actId="21"/>
          <ac:spMkLst>
            <pc:docMk/>
            <pc:sldMk cId="1768720765" sldId="272"/>
            <ac:spMk id="168" creationId="{00000000-0000-0000-0000-000000000000}"/>
          </ac:spMkLst>
        </pc:spChg>
        <pc:picChg chg="add mod">
          <ac:chgData name="Silvia Colombo" userId="cdf5343d-9518-4b48-8032-805a754f9105" providerId="ADAL" clId="{F6277F2C-8012-4B98-BC56-097FBA1243A4}" dt="2025-02-11T15:43:34.766" v="191" actId="1076"/>
          <ac:picMkLst>
            <pc:docMk/>
            <pc:sldMk cId="1768720765" sldId="272"/>
            <ac:picMk id="4" creationId="{24BAE890-0900-4E3D-9AF2-1E030375A7CD}"/>
          </ac:picMkLst>
        </pc:picChg>
      </pc:sldChg>
      <pc:sldChg chg="addSp delSp modSp mod">
        <pc:chgData name="Silvia Colombo" userId="cdf5343d-9518-4b48-8032-805a754f9105" providerId="ADAL" clId="{F6277F2C-8012-4B98-BC56-097FBA1243A4}" dt="2025-02-11T15:51:44.457" v="257" actId="14100"/>
        <pc:sldMkLst>
          <pc:docMk/>
          <pc:sldMk cId="1839245547" sldId="273"/>
        </pc:sldMkLst>
        <pc:spChg chg="add del mod">
          <ac:chgData name="Silvia Colombo" userId="cdf5343d-9518-4b48-8032-805a754f9105" providerId="ADAL" clId="{F6277F2C-8012-4B98-BC56-097FBA1243A4}" dt="2025-02-11T15:50:52.698" v="235" actId="478"/>
          <ac:spMkLst>
            <pc:docMk/>
            <pc:sldMk cId="1839245547" sldId="273"/>
            <ac:spMk id="2" creationId="{56D0AAC1-E970-4873-AF03-8E96AB337D43}"/>
          </ac:spMkLst>
        </pc:spChg>
        <pc:spChg chg="mod">
          <ac:chgData name="Silvia Colombo" userId="cdf5343d-9518-4b48-8032-805a754f9105" providerId="ADAL" clId="{F6277F2C-8012-4B98-BC56-097FBA1243A4}" dt="2025-02-11T15:51:44.457" v="257" actId="14100"/>
          <ac:spMkLst>
            <pc:docMk/>
            <pc:sldMk cId="1839245547" sldId="273"/>
            <ac:spMk id="6" creationId="{09E55B2A-3725-402F-8663-DF6C5D03D27B}"/>
          </ac:spMkLst>
        </pc:spChg>
        <pc:spChg chg="del">
          <ac:chgData name="Silvia Colombo" userId="cdf5343d-9518-4b48-8032-805a754f9105" providerId="ADAL" clId="{F6277F2C-8012-4B98-BC56-097FBA1243A4}" dt="2025-02-11T12:51:11.114" v="33" actId="478"/>
          <ac:spMkLst>
            <pc:docMk/>
            <pc:sldMk cId="1839245547" sldId="273"/>
            <ac:spMk id="11" creationId="{828E8849-1905-4AE5-AD7D-1AFAE4ECE46C}"/>
          </ac:spMkLst>
        </pc:spChg>
        <pc:spChg chg="mod">
          <ac:chgData name="Silvia Colombo" userId="cdf5343d-9518-4b48-8032-805a754f9105" providerId="ADAL" clId="{F6277F2C-8012-4B98-BC56-097FBA1243A4}" dt="2025-02-11T12:49:15.281" v="16"/>
          <ac:spMkLst>
            <pc:docMk/>
            <pc:sldMk cId="1839245547" sldId="273"/>
            <ac:spMk id="167" creationId="{00000000-0000-0000-0000-000000000000}"/>
          </ac:spMkLst>
        </pc:spChg>
        <pc:spChg chg="mod">
          <ac:chgData name="Silvia Colombo" userId="cdf5343d-9518-4b48-8032-805a754f9105" providerId="ADAL" clId="{F6277F2C-8012-4B98-BC56-097FBA1243A4}" dt="2025-02-11T12:51:07.320" v="31"/>
          <ac:spMkLst>
            <pc:docMk/>
            <pc:sldMk cId="1839245547" sldId="273"/>
            <ac:spMk id="168" creationId="{00000000-0000-0000-0000-000000000000}"/>
          </ac:spMkLst>
        </pc:spChg>
        <pc:picChg chg="del">
          <ac:chgData name="Silvia Colombo" userId="cdf5343d-9518-4b48-8032-805a754f9105" providerId="ADAL" clId="{F6277F2C-8012-4B98-BC56-097FBA1243A4}" dt="2025-02-11T12:51:09.136" v="32" actId="478"/>
          <ac:picMkLst>
            <pc:docMk/>
            <pc:sldMk cId="1839245547" sldId="273"/>
            <ac:picMk id="4" creationId="{AE62FE01-826B-4241-96BD-1A1B589C0B1D}"/>
          </ac:picMkLst>
        </pc:picChg>
      </pc:sldChg>
      <pc:sldChg chg="addSp delSp modSp mod">
        <pc:chgData name="Silvia Colombo" userId="cdf5343d-9518-4b48-8032-805a754f9105" providerId="ADAL" clId="{F6277F2C-8012-4B98-BC56-097FBA1243A4}" dt="2025-02-11T15:55:15.191" v="307" actId="20577"/>
        <pc:sldMkLst>
          <pc:docMk/>
          <pc:sldMk cId="1383167316" sldId="276"/>
        </pc:sldMkLst>
        <pc:spChg chg="add del mod">
          <ac:chgData name="Silvia Colombo" userId="cdf5343d-9518-4b48-8032-805a754f9105" providerId="ADAL" clId="{F6277F2C-8012-4B98-BC56-097FBA1243A4}" dt="2025-02-11T15:54:33.476" v="285" actId="478"/>
          <ac:spMkLst>
            <pc:docMk/>
            <pc:sldMk cId="1383167316" sldId="276"/>
            <ac:spMk id="2" creationId="{E5FE21E1-B886-4D19-B2CB-4F56C7787F7D}"/>
          </ac:spMkLst>
        </pc:spChg>
        <pc:spChg chg="mod">
          <ac:chgData name="Silvia Colombo" userId="cdf5343d-9518-4b48-8032-805a754f9105" providerId="ADAL" clId="{F6277F2C-8012-4B98-BC56-097FBA1243A4}" dt="2025-02-11T12:49:15.281" v="16"/>
          <ac:spMkLst>
            <pc:docMk/>
            <pc:sldMk cId="1383167316" sldId="276"/>
            <ac:spMk id="167" creationId="{00000000-0000-0000-0000-000000000000}"/>
          </ac:spMkLst>
        </pc:spChg>
        <pc:spChg chg="mod">
          <ac:chgData name="Silvia Colombo" userId="cdf5343d-9518-4b48-8032-805a754f9105" providerId="ADAL" clId="{F6277F2C-8012-4B98-BC56-097FBA1243A4}" dt="2025-02-11T15:55:15.191" v="307" actId="20577"/>
          <ac:spMkLst>
            <pc:docMk/>
            <pc:sldMk cId="1383167316" sldId="276"/>
            <ac:spMk id="168" creationId="{00000000-0000-0000-0000-000000000000}"/>
          </ac:spMkLst>
        </pc:spChg>
      </pc:sldChg>
      <pc:sldChg chg="addSp delSp modSp mod">
        <pc:chgData name="Silvia Colombo" userId="cdf5343d-9518-4b48-8032-805a754f9105" providerId="ADAL" clId="{F6277F2C-8012-4B98-BC56-097FBA1243A4}" dt="2025-02-11T15:33:03.574" v="149" actId="1076"/>
        <pc:sldMkLst>
          <pc:docMk/>
          <pc:sldMk cId="3151422244" sldId="279"/>
        </pc:sldMkLst>
        <pc:spChg chg="mod">
          <ac:chgData name="Silvia Colombo" userId="cdf5343d-9518-4b48-8032-805a754f9105" providerId="ADAL" clId="{F6277F2C-8012-4B98-BC56-097FBA1243A4}" dt="2025-02-11T12:49:15.281" v="16"/>
          <ac:spMkLst>
            <pc:docMk/>
            <pc:sldMk cId="3151422244" sldId="279"/>
            <ac:spMk id="167" creationId="{00000000-0000-0000-0000-000000000000}"/>
          </ac:spMkLst>
        </pc:spChg>
        <pc:spChg chg="mod">
          <ac:chgData name="Silvia Colombo" userId="cdf5343d-9518-4b48-8032-805a754f9105" providerId="ADAL" clId="{F6277F2C-8012-4B98-BC56-097FBA1243A4}" dt="2025-02-11T12:49:31.607" v="19" actId="20577"/>
          <ac:spMkLst>
            <pc:docMk/>
            <pc:sldMk cId="3151422244" sldId="279"/>
            <ac:spMk id="168" creationId="{00000000-0000-0000-0000-000000000000}"/>
          </ac:spMkLst>
        </pc:spChg>
        <pc:picChg chg="del">
          <ac:chgData name="Silvia Colombo" userId="cdf5343d-9518-4b48-8032-805a754f9105" providerId="ADAL" clId="{F6277F2C-8012-4B98-BC56-097FBA1243A4}" dt="2025-02-11T12:49:33.604" v="20" actId="478"/>
          <ac:picMkLst>
            <pc:docMk/>
            <pc:sldMk cId="3151422244" sldId="279"/>
            <ac:picMk id="4" creationId="{11CA5C92-5436-4377-A310-42E9C83CD9A2}"/>
          </ac:picMkLst>
        </pc:picChg>
        <pc:picChg chg="add mod">
          <ac:chgData name="Silvia Colombo" userId="cdf5343d-9518-4b48-8032-805a754f9105" providerId="ADAL" clId="{F6277F2C-8012-4B98-BC56-097FBA1243A4}" dt="2025-02-11T15:33:03.574" v="149" actId="1076"/>
          <ac:picMkLst>
            <pc:docMk/>
            <pc:sldMk cId="3151422244" sldId="279"/>
            <ac:picMk id="5" creationId="{5DFDA55A-2C6B-4ED7-B5D1-A3FEAAA1B4A6}"/>
          </ac:picMkLst>
        </pc:picChg>
      </pc:sldChg>
      <pc:sldChg chg="addSp delSp modSp mod">
        <pc:chgData name="Silvia Colombo" userId="cdf5343d-9518-4b48-8032-805a754f9105" providerId="ADAL" clId="{F6277F2C-8012-4B98-BC56-097FBA1243A4}" dt="2025-02-11T16:00:13.647" v="333" actId="1076"/>
        <pc:sldMkLst>
          <pc:docMk/>
          <pc:sldMk cId="3427707476" sldId="282"/>
        </pc:sldMkLst>
        <pc:spChg chg="mod">
          <ac:chgData name="Silvia Colombo" userId="cdf5343d-9518-4b48-8032-805a754f9105" providerId="ADAL" clId="{F6277F2C-8012-4B98-BC56-097FBA1243A4}" dt="2025-02-11T14:55:21.860" v="55"/>
          <ac:spMkLst>
            <pc:docMk/>
            <pc:sldMk cId="3427707476" sldId="282"/>
            <ac:spMk id="167" creationId="{00000000-0000-0000-0000-000000000000}"/>
          </ac:spMkLst>
        </pc:spChg>
        <pc:spChg chg="mod">
          <ac:chgData name="Silvia Colombo" userId="cdf5343d-9518-4b48-8032-805a754f9105" providerId="ADAL" clId="{F6277F2C-8012-4B98-BC56-097FBA1243A4}" dt="2025-02-11T14:55:43.751" v="60" actId="20577"/>
          <ac:spMkLst>
            <pc:docMk/>
            <pc:sldMk cId="3427707476" sldId="282"/>
            <ac:spMk id="168" creationId="{00000000-0000-0000-0000-000000000000}"/>
          </ac:spMkLst>
        </pc:spChg>
        <pc:picChg chg="add del mod">
          <ac:chgData name="Silvia Colombo" userId="cdf5343d-9518-4b48-8032-805a754f9105" providerId="ADAL" clId="{F6277F2C-8012-4B98-BC56-097FBA1243A4}" dt="2025-02-11T15:59:28.039" v="330" actId="478"/>
          <ac:picMkLst>
            <pc:docMk/>
            <pc:sldMk cId="3427707476" sldId="282"/>
            <ac:picMk id="4" creationId="{E421D1BD-5988-4309-94C3-4CB623004280}"/>
          </ac:picMkLst>
        </pc:picChg>
        <pc:picChg chg="del">
          <ac:chgData name="Silvia Colombo" userId="cdf5343d-9518-4b48-8032-805a754f9105" providerId="ADAL" clId="{F6277F2C-8012-4B98-BC56-097FBA1243A4}" dt="2025-02-11T14:55:26.838" v="56" actId="478"/>
          <ac:picMkLst>
            <pc:docMk/>
            <pc:sldMk cId="3427707476" sldId="282"/>
            <ac:picMk id="5" creationId="{1A4A3521-5973-40FA-BA80-D5F8E6A331A6}"/>
          </ac:picMkLst>
        </pc:picChg>
        <pc:picChg chg="add mod">
          <ac:chgData name="Silvia Colombo" userId="cdf5343d-9518-4b48-8032-805a754f9105" providerId="ADAL" clId="{F6277F2C-8012-4B98-BC56-097FBA1243A4}" dt="2025-02-11T16:00:13.647" v="333" actId="1076"/>
          <ac:picMkLst>
            <pc:docMk/>
            <pc:sldMk cId="3427707476" sldId="282"/>
            <ac:picMk id="7" creationId="{7FFF5E8C-F765-48BD-83FE-CB1973D9A84D}"/>
          </ac:picMkLst>
        </pc:picChg>
      </pc:sldChg>
      <pc:sldChg chg="addSp delSp modSp mod">
        <pc:chgData name="Silvia Colombo" userId="cdf5343d-9518-4b48-8032-805a754f9105" providerId="ADAL" clId="{F6277F2C-8012-4B98-BC56-097FBA1243A4}" dt="2025-02-13T09:17:32.349" v="611" actId="1076"/>
        <pc:sldMkLst>
          <pc:docMk/>
          <pc:sldMk cId="2207407581" sldId="283"/>
        </pc:sldMkLst>
        <pc:spChg chg="mod">
          <ac:chgData name="Silvia Colombo" userId="cdf5343d-9518-4b48-8032-805a754f9105" providerId="ADAL" clId="{F6277F2C-8012-4B98-BC56-097FBA1243A4}" dt="2025-02-11T16:14:20.705" v="430" actId="113"/>
          <ac:spMkLst>
            <pc:docMk/>
            <pc:sldMk cId="2207407581" sldId="283"/>
            <ac:spMk id="5" creationId="{09C6DDB5-BCEB-42C2-92B6-9D0EF617985F}"/>
          </ac:spMkLst>
        </pc:spChg>
        <pc:spChg chg="add mod">
          <ac:chgData name="Silvia Colombo" userId="cdf5343d-9518-4b48-8032-805a754f9105" providerId="ADAL" clId="{F6277F2C-8012-4B98-BC56-097FBA1243A4}" dt="2025-02-13T09:17:32.349" v="611" actId="1076"/>
          <ac:spMkLst>
            <pc:docMk/>
            <pc:sldMk cId="2207407581" sldId="283"/>
            <ac:spMk id="9" creationId="{0FCB424D-5BA5-4F74-B2B9-6A780CB297B4}"/>
          </ac:spMkLst>
        </pc:spChg>
        <pc:spChg chg="del">
          <ac:chgData name="Silvia Colombo" userId="cdf5343d-9518-4b48-8032-805a754f9105" providerId="ADAL" clId="{F6277F2C-8012-4B98-BC56-097FBA1243A4}" dt="2025-02-11T14:57:47.321" v="94" actId="478"/>
          <ac:spMkLst>
            <pc:docMk/>
            <pc:sldMk cId="2207407581" sldId="283"/>
            <ac:spMk id="12" creationId="{AB10867C-76A2-48A2-B7CC-FDD76E84681B}"/>
          </ac:spMkLst>
        </pc:spChg>
        <pc:spChg chg="mod">
          <ac:chgData name="Silvia Colombo" userId="cdf5343d-9518-4b48-8032-805a754f9105" providerId="ADAL" clId="{F6277F2C-8012-4B98-BC56-097FBA1243A4}" dt="2025-02-11T14:55:21.860" v="55"/>
          <ac:spMkLst>
            <pc:docMk/>
            <pc:sldMk cId="2207407581" sldId="283"/>
            <ac:spMk id="167" creationId="{00000000-0000-0000-0000-000000000000}"/>
          </ac:spMkLst>
        </pc:spChg>
        <pc:spChg chg="mod">
          <ac:chgData name="Silvia Colombo" userId="cdf5343d-9518-4b48-8032-805a754f9105" providerId="ADAL" clId="{F6277F2C-8012-4B98-BC56-097FBA1243A4}" dt="2025-02-11T14:57:44.684" v="93"/>
          <ac:spMkLst>
            <pc:docMk/>
            <pc:sldMk cId="2207407581" sldId="283"/>
            <ac:spMk id="168" creationId="{00000000-0000-0000-0000-000000000000}"/>
          </ac:spMkLst>
        </pc:spChg>
        <pc:picChg chg="del">
          <ac:chgData name="Silvia Colombo" userId="cdf5343d-9518-4b48-8032-805a754f9105" providerId="ADAL" clId="{F6277F2C-8012-4B98-BC56-097FBA1243A4}" dt="2025-02-11T14:57:47.321" v="94" actId="478"/>
          <ac:picMkLst>
            <pc:docMk/>
            <pc:sldMk cId="2207407581" sldId="283"/>
            <ac:picMk id="6" creationId="{921F2DC8-6170-4648-A53F-F3F363729597}"/>
          </ac:picMkLst>
        </pc:picChg>
      </pc:sldChg>
      <pc:sldChg chg="modSp mod">
        <pc:chgData name="Silvia Colombo" userId="cdf5343d-9518-4b48-8032-805a754f9105" providerId="ADAL" clId="{F6277F2C-8012-4B98-BC56-097FBA1243A4}" dt="2025-02-11T14:58:40.957" v="111" actId="20577"/>
        <pc:sldMkLst>
          <pc:docMk/>
          <pc:sldMk cId="3061992581" sldId="288"/>
        </pc:sldMkLst>
        <pc:spChg chg="mod">
          <ac:chgData name="Silvia Colombo" userId="cdf5343d-9518-4b48-8032-805a754f9105" providerId="ADAL" clId="{F6277F2C-8012-4B98-BC56-097FBA1243A4}" dt="2025-02-11T14:55:21.860" v="55"/>
          <ac:spMkLst>
            <pc:docMk/>
            <pc:sldMk cId="3061992581" sldId="288"/>
            <ac:spMk id="167" creationId="{00000000-0000-0000-0000-000000000000}"/>
          </ac:spMkLst>
        </pc:spChg>
        <pc:spChg chg="mod">
          <ac:chgData name="Silvia Colombo" userId="cdf5343d-9518-4b48-8032-805a754f9105" providerId="ADAL" clId="{F6277F2C-8012-4B98-BC56-097FBA1243A4}" dt="2025-02-11T14:58:40.957" v="111" actId="20577"/>
          <ac:spMkLst>
            <pc:docMk/>
            <pc:sldMk cId="3061992581" sldId="288"/>
            <ac:spMk id="168" creationId="{00000000-0000-0000-0000-000000000000}"/>
          </ac:spMkLst>
        </pc:spChg>
      </pc:sldChg>
      <pc:sldChg chg="addSp delSp modSp mod">
        <pc:chgData name="Silvia Colombo" userId="cdf5343d-9518-4b48-8032-805a754f9105" providerId="ADAL" clId="{F6277F2C-8012-4B98-BC56-097FBA1243A4}" dt="2025-02-11T16:29:21.456" v="455" actId="1076"/>
        <pc:sldMkLst>
          <pc:docMk/>
          <pc:sldMk cId="2985432160" sldId="289"/>
        </pc:sldMkLst>
        <pc:spChg chg="mod">
          <ac:chgData name="Silvia Colombo" userId="cdf5343d-9518-4b48-8032-805a754f9105" providerId="ADAL" clId="{F6277F2C-8012-4B98-BC56-097FBA1243A4}" dt="2025-02-11T14:59:04.891" v="113"/>
          <ac:spMkLst>
            <pc:docMk/>
            <pc:sldMk cId="2985432160" sldId="289"/>
            <ac:spMk id="167" creationId="{00000000-0000-0000-0000-000000000000}"/>
          </ac:spMkLst>
        </pc:spChg>
        <pc:spChg chg="mod">
          <ac:chgData name="Silvia Colombo" userId="cdf5343d-9518-4b48-8032-805a754f9105" providerId="ADAL" clId="{F6277F2C-8012-4B98-BC56-097FBA1243A4}" dt="2025-02-11T16:29:13.991" v="454" actId="14100"/>
          <ac:spMkLst>
            <pc:docMk/>
            <pc:sldMk cId="2985432160" sldId="289"/>
            <ac:spMk id="168" creationId="{00000000-0000-0000-0000-000000000000}"/>
          </ac:spMkLst>
        </pc:spChg>
        <pc:picChg chg="del">
          <ac:chgData name="Silvia Colombo" userId="cdf5343d-9518-4b48-8032-805a754f9105" providerId="ADAL" clId="{F6277F2C-8012-4B98-BC56-097FBA1243A4}" dt="2025-02-11T14:58:45.221" v="112" actId="478"/>
          <ac:picMkLst>
            <pc:docMk/>
            <pc:sldMk cId="2985432160" sldId="289"/>
            <ac:picMk id="4" creationId="{97372FB4-5ED0-4B8C-8A78-12B98679DAA6}"/>
          </ac:picMkLst>
        </pc:picChg>
        <pc:picChg chg="add mod">
          <ac:chgData name="Silvia Colombo" userId="cdf5343d-9518-4b48-8032-805a754f9105" providerId="ADAL" clId="{F6277F2C-8012-4B98-BC56-097FBA1243A4}" dt="2025-02-11T16:29:21.456" v="455" actId="1076"/>
          <ac:picMkLst>
            <pc:docMk/>
            <pc:sldMk cId="2985432160" sldId="289"/>
            <ac:picMk id="5" creationId="{8D4C9BB8-7F25-456A-A373-1BB9F87A88CC}"/>
          </ac:picMkLst>
        </pc:picChg>
      </pc:sldChg>
      <pc:sldChg chg="modSp mod">
        <pc:chgData name="Silvia Colombo" userId="cdf5343d-9518-4b48-8032-805a754f9105" providerId="ADAL" clId="{F6277F2C-8012-4B98-BC56-097FBA1243A4}" dt="2025-02-11T16:30:57.339" v="490" actId="113"/>
        <pc:sldMkLst>
          <pc:docMk/>
          <pc:sldMk cId="3025862249" sldId="290"/>
        </pc:sldMkLst>
        <pc:spChg chg="mod">
          <ac:chgData name="Silvia Colombo" userId="cdf5343d-9518-4b48-8032-805a754f9105" providerId="ADAL" clId="{F6277F2C-8012-4B98-BC56-097FBA1243A4}" dt="2025-02-11T16:30:57.339" v="490" actId="113"/>
          <ac:spMkLst>
            <pc:docMk/>
            <pc:sldMk cId="3025862249" sldId="290"/>
            <ac:spMk id="6" creationId="{19A3DAFD-2648-4DE0-ACD1-D76E1322B169}"/>
          </ac:spMkLst>
        </pc:spChg>
        <pc:spChg chg="mod">
          <ac:chgData name="Silvia Colombo" userId="cdf5343d-9518-4b48-8032-805a754f9105" providerId="ADAL" clId="{F6277F2C-8012-4B98-BC56-097FBA1243A4}" dt="2025-02-11T14:59:04.891" v="113"/>
          <ac:spMkLst>
            <pc:docMk/>
            <pc:sldMk cId="3025862249" sldId="290"/>
            <ac:spMk id="167" creationId="{00000000-0000-0000-0000-000000000000}"/>
          </ac:spMkLst>
        </pc:spChg>
        <pc:spChg chg="mod">
          <ac:chgData name="Silvia Colombo" userId="cdf5343d-9518-4b48-8032-805a754f9105" providerId="ADAL" clId="{F6277F2C-8012-4B98-BC56-097FBA1243A4}" dt="2025-02-11T14:59:04.891" v="113"/>
          <ac:spMkLst>
            <pc:docMk/>
            <pc:sldMk cId="3025862249" sldId="290"/>
            <ac:spMk id="168" creationId="{00000000-0000-0000-0000-000000000000}"/>
          </ac:spMkLst>
        </pc:spChg>
      </pc:sldChg>
      <pc:sldChg chg="addSp delSp modSp mod">
        <pc:chgData name="Silvia Colombo" userId="cdf5343d-9518-4b48-8032-805a754f9105" providerId="ADAL" clId="{F6277F2C-8012-4B98-BC56-097FBA1243A4}" dt="2025-02-11T16:34:29.392" v="528" actId="1076"/>
        <pc:sldMkLst>
          <pc:docMk/>
          <pc:sldMk cId="4276348475" sldId="291"/>
        </pc:sldMkLst>
        <pc:spChg chg="add del mod">
          <ac:chgData name="Silvia Colombo" userId="cdf5343d-9518-4b48-8032-805a754f9105" providerId="ADAL" clId="{F6277F2C-8012-4B98-BC56-097FBA1243A4}" dt="2025-02-11T16:34:01.645" v="511" actId="478"/>
          <ac:spMkLst>
            <pc:docMk/>
            <pc:sldMk cId="4276348475" sldId="291"/>
            <ac:spMk id="2" creationId="{E642D85F-FB83-446A-8773-2098CCC7D2E8}"/>
          </ac:spMkLst>
        </pc:spChg>
        <pc:spChg chg="mod">
          <ac:chgData name="Silvia Colombo" userId="cdf5343d-9518-4b48-8032-805a754f9105" providerId="ADAL" clId="{F6277F2C-8012-4B98-BC56-097FBA1243A4}" dt="2025-02-11T15:00:00.580" v="121"/>
          <ac:spMkLst>
            <pc:docMk/>
            <pc:sldMk cId="4276348475" sldId="291"/>
            <ac:spMk id="11" creationId="{CDD7956C-AD4A-4FCD-870C-C4BFC69F804B}"/>
          </ac:spMkLst>
        </pc:spChg>
        <pc:spChg chg="mod">
          <ac:chgData name="Silvia Colombo" userId="cdf5343d-9518-4b48-8032-805a754f9105" providerId="ADAL" clId="{F6277F2C-8012-4B98-BC56-097FBA1243A4}" dt="2025-02-11T16:34:29.392" v="528" actId="1076"/>
          <ac:spMkLst>
            <pc:docMk/>
            <pc:sldMk cId="4276348475" sldId="291"/>
            <ac:spMk id="15" creationId="{DE640DEB-D587-4F64-AE63-FE570B11F5DC}"/>
          </ac:spMkLst>
        </pc:spChg>
        <pc:spChg chg="mod">
          <ac:chgData name="Silvia Colombo" userId="cdf5343d-9518-4b48-8032-805a754f9105" providerId="ADAL" clId="{F6277F2C-8012-4B98-BC56-097FBA1243A4}" dt="2025-02-11T14:59:04.891" v="113"/>
          <ac:spMkLst>
            <pc:docMk/>
            <pc:sldMk cId="4276348475" sldId="291"/>
            <ac:spMk id="167" creationId="{00000000-0000-0000-0000-000000000000}"/>
          </ac:spMkLst>
        </pc:spChg>
      </pc:sldChg>
      <pc:sldChg chg="addSp delSp modSp mod">
        <pc:chgData name="Silvia Colombo" userId="cdf5343d-9518-4b48-8032-805a754f9105" providerId="ADAL" clId="{F6277F2C-8012-4B98-BC56-097FBA1243A4}" dt="2025-02-11T16:38:01.888" v="561" actId="1076"/>
        <pc:sldMkLst>
          <pc:docMk/>
          <pc:sldMk cId="218857803" sldId="292"/>
        </pc:sldMkLst>
        <pc:spChg chg="add del mod">
          <ac:chgData name="Silvia Colombo" userId="cdf5343d-9518-4b48-8032-805a754f9105" providerId="ADAL" clId="{F6277F2C-8012-4B98-BC56-097FBA1243A4}" dt="2025-02-11T16:37:13.274" v="538" actId="478"/>
          <ac:spMkLst>
            <pc:docMk/>
            <pc:sldMk cId="218857803" sldId="292"/>
            <ac:spMk id="6" creationId="{B29396A2-8EDB-45CA-B776-782AAB0059BD}"/>
          </ac:spMkLst>
        </pc:spChg>
        <pc:spChg chg="add mod">
          <ac:chgData name="Silvia Colombo" userId="cdf5343d-9518-4b48-8032-805a754f9105" providerId="ADAL" clId="{F6277F2C-8012-4B98-BC56-097FBA1243A4}" dt="2025-02-11T16:38:01.888" v="561" actId="1076"/>
          <ac:spMkLst>
            <pc:docMk/>
            <pc:sldMk cId="218857803" sldId="292"/>
            <ac:spMk id="8" creationId="{87CE76D8-D1EA-4F28-8A87-FB6812BB9FFB}"/>
          </ac:spMkLst>
        </pc:spChg>
        <pc:spChg chg="mod">
          <ac:chgData name="Silvia Colombo" userId="cdf5343d-9518-4b48-8032-805a754f9105" providerId="ADAL" clId="{F6277F2C-8012-4B98-BC56-097FBA1243A4}" dt="2025-02-11T14:59:04.891" v="113"/>
          <ac:spMkLst>
            <pc:docMk/>
            <pc:sldMk cId="218857803" sldId="292"/>
            <ac:spMk id="167" creationId="{00000000-0000-0000-0000-000000000000}"/>
          </ac:spMkLst>
        </pc:spChg>
        <pc:spChg chg="mod">
          <ac:chgData name="Silvia Colombo" userId="cdf5343d-9518-4b48-8032-805a754f9105" providerId="ADAL" clId="{F6277F2C-8012-4B98-BC56-097FBA1243A4}" dt="2025-02-11T16:37:48.943" v="557" actId="20577"/>
          <ac:spMkLst>
            <pc:docMk/>
            <pc:sldMk cId="218857803" sldId="292"/>
            <ac:spMk id="168" creationId="{00000000-0000-0000-0000-000000000000}"/>
          </ac:spMkLst>
        </pc:spChg>
        <pc:picChg chg="add mod">
          <ac:chgData name="Silvia Colombo" userId="cdf5343d-9518-4b48-8032-805a754f9105" providerId="ADAL" clId="{F6277F2C-8012-4B98-BC56-097FBA1243A4}" dt="2025-02-11T16:38:01.888" v="561" actId="1076"/>
          <ac:picMkLst>
            <pc:docMk/>
            <pc:sldMk cId="218857803" sldId="292"/>
            <ac:picMk id="4" creationId="{2EAB6A67-5935-42C7-B8F8-E5092E31D07C}"/>
          </ac:picMkLst>
        </pc:picChg>
      </pc:sldChg>
      <pc:sldChg chg="addSp delSp modSp mod">
        <pc:chgData name="Silvia Colombo" userId="cdf5343d-9518-4b48-8032-805a754f9105" providerId="ADAL" clId="{F6277F2C-8012-4B98-BC56-097FBA1243A4}" dt="2025-02-11T16:39:01.095" v="580" actId="20577"/>
        <pc:sldMkLst>
          <pc:docMk/>
          <pc:sldMk cId="2669022340" sldId="295"/>
        </pc:sldMkLst>
        <pc:spChg chg="add del mod">
          <ac:chgData name="Silvia Colombo" userId="cdf5343d-9518-4b48-8032-805a754f9105" providerId="ADAL" clId="{F6277F2C-8012-4B98-BC56-097FBA1243A4}" dt="2025-02-11T16:38:39.301" v="564" actId="478"/>
          <ac:spMkLst>
            <pc:docMk/>
            <pc:sldMk cId="2669022340" sldId="295"/>
            <ac:spMk id="2" creationId="{2FBF050D-4500-45EA-A944-F943309DF840}"/>
          </ac:spMkLst>
        </pc:spChg>
        <pc:spChg chg="mod">
          <ac:chgData name="Silvia Colombo" userId="cdf5343d-9518-4b48-8032-805a754f9105" providerId="ADAL" clId="{F6277F2C-8012-4B98-BC56-097FBA1243A4}" dt="2025-02-11T14:59:04.891" v="113"/>
          <ac:spMkLst>
            <pc:docMk/>
            <pc:sldMk cId="2669022340" sldId="295"/>
            <ac:spMk id="167" creationId="{00000000-0000-0000-0000-000000000000}"/>
          </ac:spMkLst>
        </pc:spChg>
        <pc:spChg chg="mod">
          <ac:chgData name="Silvia Colombo" userId="cdf5343d-9518-4b48-8032-805a754f9105" providerId="ADAL" clId="{F6277F2C-8012-4B98-BC56-097FBA1243A4}" dt="2025-02-11T16:39:01.095" v="580" actId="20577"/>
          <ac:spMkLst>
            <pc:docMk/>
            <pc:sldMk cId="2669022340" sldId="295"/>
            <ac:spMk id="168" creationId="{00000000-0000-0000-0000-000000000000}"/>
          </ac:spMkLst>
        </pc:spChg>
      </pc:sldChg>
      <pc:sldChg chg="modSp mod">
        <pc:chgData name="Silvia Colombo" userId="cdf5343d-9518-4b48-8032-805a754f9105" providerId="ADAL" clId="{F6277F2C-8012-4B98-BC56-097FBA1243A4}" dt="2025-02-11T16:39:35.579" v="597" actId="20577"/>
        <pc:sldMkLst>
          <pc:docMk/>
          <pc:sldMk cId="3178964038" sldId="296"/>
        </pc:sldMkLst>
        <pc:spChg chg="mod">
          <ac:chgData name="Silvia Colombo" userId="cdf5343d-9518-4b48-8032-805a754f9105" providerId="ADAL" clId="{F6277F2C-8012-4B98-BC56-097FBA1243A4}" dt="2025-02-11T14:59:04.891" v="113"/>
          <ac:spMkLst>
            <pc:docMk/>
            <pc:sldMk cId="3178964038" sldId="296"/>
            <ac:spMk id="167" creationId="{00000000-0000-0000-0000-000000000000}"/>
          </ac:spMkLst>
        </pc:spChg>
        <pc:spChg chg="mod">
          <ac:chgData name="Silvia Colombo" userId="cdf5343d-9518-4b48-8032-805a754f9105" providerId="ADAL" clId="{F6277F2C-8012-4B98-BC56-097FBA1243A4}" dt="2025-02-11T16:39:35.579" v="597" actId="20577"/>
          <ac:spMkLst>
            <pc:docMk/>
            <pc:sldMk cId="3178964038" sldId="296"/>
            <ac:spMk id="168" creationId="{00000000-0000-0000-0000-000000000000}"/>
          </ac:spMkLst>
        </pc:spChg>
      </pc:sldChg>
      <pc:sldChg chg="modSp del">
        <pc:chgData name="Silvia Colombo" userId="cdf5343d-9518-4b48-8032-805a754f9105" providerId="ADAL" clId="{F6277F2C-8012-4B98-BC56-097FBA1243A4}" dt="2025-02-11T15:01:51.644" v="141" actId="47"/>
        <pc:sldMkLst>
          <pc:docMk/>
          <pc:sldMk cId="3574041065" sldId="297"/>
        </pc:sldMkLst>
        <pc:spChg chg="mod">
          <ac:chgData name="Silvia Colombo" userId="cdf5343d-9518-4b48-8032-805a754f9105" providerId="ADAL" clId="{F6277F2C-8012-4B98-BC56-097FBA1243A4}" dt="2025-02-11T12:42:46.150" v="15"/>
          <ac:spMkLst>
            <pc:docMk/>
            <pc:sldMk cId="3574041065" sldId="297"/>
            <ac:spMk id="167" creationId="{00000000-0000-0000-0000-000000000000}"/>
          </ac:spMkLst>
        </pc:spChg>
      </pc:sldChg>
      <pc:sldChg chg="modSp del">
        <pc:chgData name="Silvia Colombo" userId="cdf5343d-9518-4b48-8032-805a754f9105" providerId="ADAL" clId="{F6277F2C-8012-4B98-BC56-097FBA1243A4}" dt="2025-02-11T15:01:51.644" v="141" actId="47"/>
        <pc:sldMkLst>
          <pc:docMk/>
          <pc:sldMk cId="2230816992" sldId="298"/>
        </pc:sldMkLst>
        <pc:spChg chg="mod">
          <ac:chgData name="Silvia Colombo" userId="cdf5343d-9518-4b48-8032-805a754f9105" providerId="ADAL" clId="{F6277F2C-8012-4B98-BC56-097FBA1243A4}" dt="2025-02-11T12:42:46.150" v="15"/>
          <ac:spMkLst>
            <pc:docMk/>
            <pc:sldMk cId="2230816992" sldId="298"/>
            <ac:spMk id="167" creationId="{00000000-0000-0000-0000-000000000000}"/>
          </ac:spMkLst>
        </pc:spChg>
      </pc:sldChg>
      <pc:sldChg chg="modSp del">
        <pc:chgData name="Silvia Colombo" userId="cdf5343d-9518-4b48-8032-805a754f9105" providerId="ADAL" clId="{F6277F2C-8012-4B98-BC56-097FBA1243A4}" dt="2025-02-11T15:01:55.162" v="142" actId="47"/>
        <pc:sldMkLst>
          <pc:docMk/>
          <pc:sldMk cId="2669320641" sldId="299"/>
        </pc:sldMkLst>
        <pc:spChg chg="mod">
          <ac:chgData name="Silvia Colombo" userId="cdf5343d-9518-4b48-8032-805a754f9105" providerId="ADAL" clId="{F6277F2C-8012-4B98-BC56-097FBA1243A4}" dt="2025-02-11T12:42:46.150" v="15"/>
          <ac:spMkLst>
            <pc:docMk/>
            <pc:sldMk cId="2669320641" sldId="299"/>
            <ac:spMk id="167" creationId="{00000000-0000-0000-0000-000000000000}"/>
          </ac:spMkLst>
        </pc:spChg>
      </pc:sldChg>
      <pc:sldChg chg="modSp del">
        <pc:chgData name="Silvia Colombo" userId="cdf5343d-9518-4b48-8032-805a754f9105" providerId="ADAL" clId="{F6277F2C-8012-4B98-BC56-097FBA1243A4}" dt="2025-02-11T15:01:55.162" v="142" actId="47"/>
        <pc:sldMkLst>
          <pc:docMk/>
          <pc:sldMk cId="3169569971" sldId="303"/>
        </pc:sldMkLst>
        <pc:spChg chg="mod">
          <ac:chgData name="Silvia Colombo" userId="cdf5343d-9518-4b48-8032-805a754f9105" providerId="ADAL" clId="{F6277F2C-8012-4B98-BC56-097FBA1243A4}" dt="2025-02-11T12:42:46.150" v="15"/>
          <ac:spMkLst>
            <pc:docMk/>
            <pc:sldMk cId="3169569971" sldId="303"/>
            <ac:spMk id="167" creationId="{00000000-0000-0000-0000-000000000000}"/>
          </ac:spMkLst>
        </pc:spChg>
      </pc:sldChg>
      <pc:sldChg chg="modSp del">
        <pc:chgData name="Silvia Colombo" userId="cdf5343d-9518-4b48-8032-805a754f9105" providerId="ADAL" clId="{F6277F2C-8012-4B98-BC56-097FBA1243A4}" dt="2025-02-11T15:01:55.162" v="142" actId="47"/>
        <pc:sldMkLst>
          <pc:docMk/>
          <pc:sldMk cId="2074846304" sldId="304"/>
        </pc:sldMkLst>
        <pc:spChg chg="mod">
          <ac:chgData name="Silvia Colombo" userId="cdf5343d-9518-4b48-8032-805a754f9105" providerId="ADAL" clId="{F6277F2C-8012-4B98-BC56-097FBA1243A4}" dt="2025-02-11T12:42:46.150" v="15"/>
          <ac:spMkLst>
            <pc:docMk/>
            <pc:sldMk cId="2074846304" sldId="304"/>
            <ac:spMk id="167" creationId="{00000000-0000-0000-0000-000000000000}"/>
          </ac:spMkLst>
        </pc:spChg>
        <pc:spChg chg="mod">
          <ac:chgData name="Silvia Colombo" userId="cdf5343d-9518-4b48-8032-805a754f9105" providerId="ADAL" clId="{F6277F2C-8012-4B98-BC56-097FBA1243A4}" dt="2025-02-11T12:42:46.150" v="15"/>
          <ac:spMkLst>
            <pc:docMk/>
            <pc:sldMk cId="2074846304" sldId="304"/>
            <ac:spMk id="168" creationId="{00000000-0000-0000-0000-000000000000}"/>
          </ac:spMkLst>
        </pc:spChg>
      </pc:sldChg>
      <pc:sldChg chg="addSp delSp modSp mod">
        <pc:chgData name="Silvia Colombo" userId="cdf5343d-9518-4b48-8032-805a754f9105" providerId="ADAL" clId="{F6277F2C-8012-4B98-BC56-097FBA1243A4}" dt="2025-02-11T16:02:05.553" v="353" actId="20577"/>
        <pc:sldMkLst>
          <pc:docMk/>
          <pc:sldMk cId="3001247373" sldId="305"/>
        </pc:sldMkLst>
        <pc:spChg chg="add del mod">
          <ac:chgData name="Silvia Colombo" userId="cdf5343d-9518-4b48-8032-805a754f9105" providerId="ADAL" clId="{F6277F2C-8012-4B98-BC56-097FBA1243A4}" dt="2025-02-11T16:01:29.781" v="336" actId="478"/>
          <ac:spMkLst>
            <pc:docMk/>
            <pc:sldMk cId="3001247373" sldId="305"/>
            <ac:spMk id="2" creationId="{2338F71E-01CB-4FD1-9832-6CF4EF989DED}"/>
          </ac:spMkLst>
        </pc:spChg>
        <pc:spChg chg="del">
          <ac:chgData name="Silvia Colombo" userId="cdf5343d-9518-4b48-8032-805a754f9105" providerId="ADAL" clId="{F6277F2C-8012-4B98-BC56-097FBA1243A4}" dt="2025-02-11T14:56:00.313" v="71" actId="478"/>
          <ac:spMkLst>
            <pc:docMk/>
            <pc:sldMk cId="3001247373" sldId="305"/>
            <ac:spMk id="10" creationId="{5763DFE6-84F1-4731-BE96-D5789A45AD0F}"/>
          </ac:spMkLst>
        </pc:spChg>
        <pc:spChg chg="mod">
          <ac:chgData name="Silvia Colombo" userId="cdf5343d-9518-4b48-8032-805a754f9105" providerId="ADAL" clId="{F6277F2C-8012-4B98-BC56-097FBA1243A4}" dt="2025-02-11T14:55:21.860" v="55"/>
          <ac:spMkLst>
            <pc:docMk/>
            <pc:sldMk cId="3001247373" sldId="305"/>
            <ac:spMk id="167" creationId="{00000000-0000-0000-0000-000000000000}"/>
          </ac:spMkLst>
        </pc:spChg>
        <pc:spChg chg="mod">
          <ac:chgData name="Silvia Colombo" userId="cdf5343d-9518-4b48-8032-805a754f9105" providerId="ADAL" clId="{F6277F2C-8012-4B98-BC56-097FBA1243A4}" dt="2025-02-11T16:02:05.553" v="353" actId="20577"/>
          <ac:spMkLst>
            <pc:docMk/>
            <pc:sldMk cId="3001247373" sldId="305"/>
            <ac:spMk id="168" creationId="{00000000-0000-0000-0000-000000000000}"/>
          </ac:spMkLst>
        </pc:spChg>
        <pc:picChg chg="del">
          <ac:chgData name="Silvia Colombo" userId="cdf5343d-9518-4b48-8032-805a754f9105" providerId="ADAL" clId="{F6277F2C-8012-4B98-BC56-097FBA1243A4}" dt="2025-02-11T14:56:00.313" v="71" actId="478"/>
          <ac:picMkLst>
            <pc:docMk/>
            <pc:sldMk cId="3001247373" sldId="305"/>
            <ac:picMk id="4" creationId="{48BAA3D6-ABF3-4F19-9B73-4AA6511DA0CF}"/>
          </ac:picMkLst>
        </pc:picChg>
      </pc:sldChg>
      <pc:sldChg chg="modSp mod">
        <pc:chgData name="Silvia Colombo" userId="cdf5343d-9518-4b48-8032-805a754f9105" providerId="ADAL" clId="{F6277F2C-8012-4B98-BC56-097FBA1243A4}" dt="2025-02-11T16:14:53.519" v="450" actId="20577"/>
        <pc:sldMkLst>
          <pc:docMk/>
          <pc:sldMk cId="279720884" sldId="308"/>
        </pc:sldMkLst>
        <pc:spChg chg="mod">
          <ac:chgData name="Silvia Colombo" userId="cdf5343d-9518-4b48-8032-805a754f9105" providerId="ADAL" clId="{F6277F2C-8012-4B98-BC56-097FBA1243A4}" dt="2025-02-11T14:55:21.860" v="55"/>
          <ac:spMkLst>
            <pc:docMk/>
            <pc:sldMk cId="279720884" sldId="308"/>
            <ac:spMk id="167" creationId="{00000000-0000-0000-0000-000000000000}"/>
          </ac:spMkLst>
        </pc:spChg>
        <pc:spChg chg="mod">
          <ac:chgData name="Silvia Colombo" userId="cdf5343d-9518-4b48-8032-805a754f9105" providerId="ADAL" clId="{F6277F2C-8012-4B98-BC56-097FBA1243A4}" dt="2025-02-11T16:14:53.519" v="450" actId="20577"/>
          <ac:spMkLst>
            <pc:docMk/>
            <pc:sldMk cId="279720884" sldId="308"/>
            <ac:spMk id="168" creationId="{00000000-0000-0000-0000-000000000000}"/>
          </ac:spMkLst>
        </pc:spChg>
      </pc:sldChg>
      <pc:sldChg chg="modSp mod">
        <pc:chgData name="Silvia Colombo" userId="cdf5343d-9518-4b48-8032-805a754f9105" providerId="ADAL" clId="{F6277F2C-8012-4B98-BC56-097FBA1243A4}" dt="2025-02-11T12:42:23.884" v="14" actId="20577"/>
        <pc:sldMkLst>
          <pc:docMk/>
          <pc:sldMk cId="998801078" sldId="309"/>
        </pc:sldMkLst>
        <pc:spChg chg="mod">
          <ac:chgData name="Silvia Colombo" userId="cdf5343d-9518-4b48-8032-805a754f9105" providerId="ADAL" clId="{F6277F2C-8012-4B98-BC56-097FBA1243A4}" dt="2025-02-11T12:42:15.940" v="6" actId="20577"/>
          <ac:spMkLst>
            <pc:docMk/>
            <pc:sldMk cId="998801078" sldId="309"/>
            <ac:spMk id="2" creationId="{48F41D3A-296D-75FB-88E4-B253A9E88EE1}"/>
          </ac:spMkLst>
        </pc:spChg>
        <pc:spChg chg="mod">
          <ac:chgData name="Silvia Colombo" userId="cdf5343d-9518-4b48-8032-805a754f9105" providerId="ADAL" clId="{F6277F2C-8012-4B98-BC56-097FBA1243A4}" dt="2025-02-11T12:42:23.884" v="14" actId="20577"/>
          <ac:spMkLst>
            <pc:docMk/>
            <pc:sldMk cId="998801078" sldId="309"/>
            <ac:spMk id="3" creationId="{D9EE0581-B869-C9AC-032A-CE5562E6774F}"/>
          </ac:spMkLst>
        </pc:spChg>
      </pc:sldChg>
      <pc:sldChg chg="addSp delSp modSp mod">
        <pc:chgData name="Silvia Colombo" userId="cdf5343d-9518-4b48-8032-805a754f9105" providerId="ADAL" clId="{F6277F2C-8012-4B98-BC56-097FBA1243A4}" dt="2025-02-11T16:10:40.723" v="389" actId="20577"/>
        <pc:sldMkLst>
          <pc:docMk/>
          <pc:sldMk cId="3982365266" sldId="310"/>
        </pc:sldMkLst>
        <pc:spChg chg="del mod">
          <ac:chgData name="Silvia Colombo" userId="cdf5343d-9518-4b48-8032-805a754f9105" providerId="ADAL" clId="{F6277F2C-8012-4B98-BC56-097FBA1243A4}" dt="2025-02-11T14:56:55.105" v="85"/>
          <ac:spMkLst>
            <pc:docMk/>
            <pc:sldMk cId="3982365266" sldId="310"/>
            <ac:spMk id="2" creationId="{70522D17-66C7-413D-A0B5-34871FE8E33A}"/>
          </ac:spMkLst>
        </pc:spChg>
        <pc:spChg chg="add del mod">
          <ac:chgData name="Silvia Colombo" userId="cdf5343d-9518-4b48-8032-805a754f9105" providerId="ADAL" clId="{F6277F2C-8012-4B98-BC56-097FBA1243A4}" dt="2025-02-11T16:10:20.577" v="374" actId="478"/>
          <ac:spMkLst>
            <pc:docMk/>
            <pc:sldMk cId="3982365266" sldId="310"/>
            <ac:spMk id="4" creationId="{79F330B9-BC62-47DC-9BF9-522F72E99F75}"/>
          </ac:spMkLst>
        </pc:spChg>
        <pc:spChg chg="del">
          <ac:chgData name="Silvia Colombo" userId="cdf5343d-9518-4b48-8032-805a754f9105" providerId="ADAL" clId="{F6277F2C-8012-4B98-BC56-097FBA1243A4}" dt="2025-02-11T14:56:56.669" v="86" actId="478"/>
          <ac:spMkLst>
            <pc:docMk/>
            <pc:sldMk cId="3982365266" sldId="310"/>
            <ac:spMk id="9" creationId="{E1E5CE25-FD04-4451-89A5-0089FD2A9D39}"/>
          </ac:spMkLst>
        </pc:spChg>
        <pc:spChg chg="mod">
          <ac:chgData name="Silvia Colombo" userId="cdf5343d-9518-4b48-8032-805a754f9105" providerId="ADAL" clId="{F6277F2C-8012-4B98-BC56-097FBA1243A4}" dt="2025-02-11T14:55:21.860" v="55"/>
          <ac:spMkLst>
            <pc:docMk/>
            <pc:sldMk cId="3982365266" sldId="310"/>
            <ac:spMk id="167" creationId="{00000000-0000-0000-0000-000000000000}"/>
          </ac:spMkLst>
        </pc:spChg>
        <pc:spChg chg="mod">
          <ac:chgData name="Silvia Colombo" userId="cdf5343d-9518-4b48-8032-805a754f9105" providerId="ADAL" clId="{F6277F2C-8012-4B98-BC56-097FBA1243A4}" dt="2025-02-11T16:10:40.723" v="389" actId="20577"/>
          <ac:spMkLst>
            <pc:docMk/>
            <pc:sldMk cId="3982365266" sldId="310"/>
            <ac:spMk id="168" creationId="{00000000-0000-0000-0000-000000000000}"/>
          </ac:spMkLst>
        </pc:spChg>
        <pc:picChg chg="del">
          <ac:chgData name="Silvia Colombo" userId="cdf5343d-9518-4b48-8032-805a754f9105" providerId="ADAL" clId="{F6277F2C-8012-4B98-BC56-097FBA1243A4}" dt="2025-02-11T14:56:55.104" v="83" actId="478"/>
          <ac:picMkLst>
            <pc:docMk/>
            <pc:sldMk cId="3982365266" sldId="310"/>
            <ac:picMk id="5" creationId="{8C927AF7-80EB-496E-8DC8-D3BA12135FF6}"/>
          </ac:picMkLst>
        </pc:picChg>
      </pc:sldChg>
      <pc:sldChg chg="addSp delSp modSp mod delAnim">
        <pc:chgData name="Silvia Colombo" userId="cdf5343d-9518-4b48-8032-805a754f9105" providerId="ADAL" clId="{F6277F2C-8012-4B98-BC56-097FBA1243A4}" dt="2025-02-11T15:49:20.903" v="232" actId="207"/>
        <pc:sldMkLst>
          <pc:docMk/>
          <pc:sldMk cId="2820095517" sldId="311"/>
        </pc:sldMkLst>
        <pc:spChg chg="del">
          <ac:chgData name="Silvia Colombo" userId="cdf5343d-9518-4b48-8032-805a754f9105" providerId="ADAL" clId="{F6277F2C-8012-4B98-BC56-097FBA1243A4}" dt="2025-02-11T12:50:37.664" v="28" actId="478"/>
          <ac:spMkLst>
            <pc:docMk/>
            <pc:sldMk cId="2820095517" sldId="311"/>
            <ac:spMk id="2" creationId="{FA47BA9F-13A4-4724-A701-28B37B6265E9}"/>
          </ac:spMkLst>
        </pc:spChg>
        <pc:spChg chg="add del mod">
          <ac:chgData name="Silvia Colombo" userId="cdf5343d-9518-4b48-8032-805a754f9105" providerId="ADAL" clId="{F6277F2C-8012-4B98-BC56-097FBA1243A4}" dt="2025-02-11T15:47:46.141" v="202" actId="478"/>
          <ac:spMkLst>
            <pc:docMk/>
            <pc:sldMk cId="2820095517" sldId="311"/>
            <ac:spMk id="4" creationId="{C9A6B5D0-A3D1-476D-B5B9-292855150C9C}"/>
          </ac:spMkLst>
        </pc:spChg>
        <pc:spChg chg="mod">
          <ac:chgData name="Silvia Colombo" userId="cdf5343d-9518-4b48-8032-805a754f9105" providerId="ADAL" clId="{F6277F2C-8012-4B98-BC56-097FBA1243A4}" dt="2025-02-11T15:49:20.903" v="232" actId="207"/>
          <ac:spMkLst>
            <pc:docMk/>
            <pc:sldMk cId="2820095517" sldId="311"/>
            <ac:spMk id="5" creationId="{00913045-E279-41F2-A07D-75BED528D88D}"/>
          </ac:spMkLst>
        </pc:spChg>
        <pc:spChg chg="del">
          <ac:chgData name="Silvia Colombo" userId="cdf5343d-9518-4b48-8032-805a754f9105" providerId="ADAL" clId="{F6277F2C-8012-4B98-BC56-097FBA1243A4}" dt="2025-02-11T12:50:40.982" v="29" actId="478"/>
          <ac:spMkLst>
            <pc:docMk/>
            <pc:sldMk cId="2820095517" sldId="311"/>
            <ac:spMk id="12" creationId="{37FDFA57-C095-437C-929E-AB98C07A2D82}"/>
          </ac:spMkLst>
        </pc:spChg>
        <pc:spChg chg="mod">
          <ac:chgData name="Silvia Colombo" userId="cdf5343d-9518-4b48-8032-805a754f9105" providerId="ADAL" clId="{F6277F2C-8012-4B98-BC56-097FBA1243A4}" dt="2025-02-11T12:49:15.281" v="16"/>
          <ac:spMkLst>
            <pc:docMk/>
            <pc:sldMk cId="2820095517" sldId="311"/>
            <ac:spMk id="167" creationId="{00000000-0000-0000-0000-000000000000}"/>
          </ac:spMkLst>
        </pc:spChg>
        <pc:spChg chg="mod">
          <ac:chgData name="Silvia Colombo" userId="cdf5343d-9518-4b48-8032-805a754f9105" providerId="ADAL" clId="{F6277F2C-8012-4B98-BC56-097FBA1243A4}" dt="2025-02-11T12:50:34.851" v="26"/>
          <ac:spMkLst>
            <pc:docMk/>
            <pc:sldMk cId="2820095517" sldId="311"/>
            <ac:spMk id="168" creationId="{00000000-0000-0000-0000-000000000000}"/>
          </ac:spMkLst>
        </pc:spChg>
        <pc:graphicFrameChg chg="add del mod">
          <ac:chgData name="Silvia Colombo" userId="cdf5343d-9518-4b48-8032-805a754f9105" providerId="ADAL" clId="{F6277F2C-8012-4B98-BC56-097FBA1243A4}" dt="2025-02-11T15:47:40.250" v="200" actId="478"/>
          <ac:graphicFrameMkLst>
            <pc:docMk/>
            <pc:sldMk cId="2820095517" sldId="311"/>
            <ac:graphicFrameMk id="7" creationId="{0D2E1B1E-C9A5-48FD-A67D-A5BAE0159961}"/>
          </ac:graphicFrameMkLst>
        </pc:graphicFrameChg>
        <pc:graphicFrameChg chg="add del mod">
          <ac:chgData name="Silvia Colombo" userId="cdf5343d-9518-4b48-8032-805a754f9105" providerId="ADAL" clId="{F6277F2C-8012-4B98-BC56-097FBA1243A4}" dt="2025-02-11T15:47:37.314" v="199" actId="478"/>
          <ac:graphicFrameMkLst>
            <pc:docMk/>
            <pc:sldMk cId="2820095517" sldId="311"/>
            <ac:graphicFrameMk id="8" creationId="{26E4C0CD-3246-45FE-888A-EB506D457422}"/>
          </ac:graphicFrameMkLst>
        </pc:graphicFrameChg>
        <pc:picChg chg="del">
          <ac:chgData name="Silvia Colombo" userId="cdf5343d-9518-4b48-8032-805a754f9105" providerId="ADAL" clId="{F6277F2C-8012-4B98-BC56-097FBA1243A4}" dt="2025-02-11T12:50:36.234" v="27" actId="478"/>
          <ac:picMkLst>
            <pc:docMk/>
            <pc:sldMk cId="2820095517" sldId="311"/>
            <ac:picMk id="6" creationId="{EC70ACEC-DB0F-4A25-9441-DDFE4B1F231A}"/>
          </ac:picMkLst>
        </pc:picChg>
      </pc:sldChg>
      <pc:sldChg chg="addSp delSp modSp mod">
        <pc:chgData name="Silvia Colombo" userId="cdf5343d-9518-4b48-8032-805a754f9105" providerId="ADAL" clId="{F6277F2C-8012-4B98-BC56-097FBA1243A4}" dt="2025-02-11T15:53:33.080" v="282" actId="14100"/>
        <pc:sldMkLst>
          <pc:docMk/>
          <pc:sldMk cId="2151074601" sldId="312"/>
        </pc:sldMkLst>
        <pc:spChg chg="add del mod">
          <ac:chgData name="Silvia Colombo" userId="cdf5343d-9518-4b48-8032-805a754f9105" providerId="ADAL" clId="{F6277F2C-8012-4B98-BC56-097FBA1243A4}" dt="2025-02-11T15:52:50.811" v="261" actId="478"/>
          <ac:spMkLst>
            <pc:docMk/>
            <pc:sldMk cId="2151074601" sldId="312"/>
            <ac:spMk id="2" creationId="{3499FDAF-05A6-4656-88AC-701F56371152}"/>
          </ac:spMkLst>
        </pc:spChg>
        <pc:spChg chg="mod">
          <ac:chgData name="Silvia Colombo" userId="cdf5343d-9518-4b48-8032-805a754f9105" providerId="ADAL" clId="{F6277F2C-8012-4B98-BC56-097FBA1243A4}" dt="2025-02-11T15:53:33.080" v="282" actId="14100"/>
          <ac:spMkLst>
            <pc:docMk/>
            <pc:sldMk cId="2151074601" sldId="312"/>
            <ac:spMk id="5" creationId="{BA4C2899-1FA5-497D-953A-C35FDBC5D7C8}"/>
          </ac:spMkLst>
        </pc:spChg>
        <pc:spChg chg="del">
          <ac:chgData name="Silvia Colombo" userId="cdf5343d-9518-4b48-8032-805a754f9105" providerId="ADAL" clId="{F6277F2C-8012-4B98-BC56-097FBA1243A4}" dt="2025-02-11T12:51:31.279" v="36" actId="478"/>
          <ac:spMkLst>
            <pc:docMk/>
            <pc:sldMk cId="2151074601" sldId="312"/>
            <ac:spMk id="13" creationId="{CE36597D-6018-4CEA-B786-3C5796F07E9E}"/>
          </ac:spMkLst>
        </pc:spChg>
        <pc:spChg chg="mod">
          <ac:chgData name="Silvia Colombo" userId="cdf5343d-9518-4b48-8032-805a754f9105" providerId="ADAL" clId="{F6277F2C-8012-4B98-BC56-097FBA1243A4}" dt="2025-02-11T12:49:15.281" v="16"/>
          <ac:spMkLst>
            <pc:docMk/>
            <pc:sldMk cId="2151074601" sldId="312"/>
            <ac:spMk id="167" creationId="{00000000-0000-0000-0000-000000000000}"/>
          </ac:spMkLst>
        </pc:spChg>
        <pc:spChg chg="mod">
          <ac:chgData name="Silvia Colombo" userId="cdf5343d-9518-4b48-8032-805a754f9105" providerId="ADAL" clId="{F6277F2C-8012-4B98-BC56-097FBA1243A4}" dt="2025-02-11T12:51:38.783" v="37"/>
          <ac:spMkLst>
            <pc:docMk/>
            <pc:sldMk cId="2151074601" sldId="312"/>
            <ac:spMk id="168" creationId="{00000000-0000-0000-0000-000000000000}"/>
          </ac:spMkLst>
        </pc:spChg>
        <pc:picChg chg="del">
          <ac:chgData name="Silvia Colombo" userId="cdf5343d-9518-4b48-8032-805a754f9105" providerId="ADAL" clId="{F6277F2C-8012-4B98-BC56-097FBA1243A4}" dt="2025-02-11T12:51:31.279" v="36" actId="478"/>
          <ac:picMkLst>
            <pc:docMk/>
            <pc:sldMk cId="2151074601" sldId="312"/>
            <ac:picMk id="7" creationId="{90236D7F-026D-40A8-BD21-5BDF9C70C817}"/>
          </ac:picMkLst>
        </pc:picChg>
      </pc:sldChg>
      <pc:sldChg chg="modSp mod">
        <pc:chgData name="Silvia Colombo" userId="cdf5343d-9518-4b48-8032-805a754f9105" providerId="ADAL" clId="{F6277F2C-8012-4B98-BC56-097FBA1243A4}" dt="2025-02-11T12:52:46.854" v="54" actId="255"/>
        <pc:sldMkLst>
          <pc:docMk/>
          <pc:sldMk cId="3150139663" sldId="315"/>
        </pc:sldMkLst>
        <pc:spChg chg="mod">
          <ac:chgData name="Silvia Colombo" userId="cdf5343d-9518-4b48-8032-805a754f9105" providerId="ADAL" clId="{F6277F2C-8012-4B98-BC56-097FBA1243A4}" dt="2025-02-11T12:49:15.281" v="16"/>
          <ac:spMkLst>
            <pc:docMk/>
            <pc:sldMk cId="3150139663" sldId="315"/>
            <ac:spMk id="167" creationId="{00000000-0000-0000-0000-000000000000}"/>
          </ac:spMkLst>
        </pc:spChg>
        <pc:spChg chg="mod">
          <ac:chgData name="Silvia Colombo" userId="cdf5343d-9518-4b48-8032-805a754f9105" providerId="ADAL" clId="{F6277F2C-8012-4B98-BC56-097FBA1243A4}" dt="2025-02-11T12:52:46.854" v="54" actId="255"/>
          <ac:spMkLst>
            <pc:docMk/>
            <pc:sldMk cId="3150139663" sldId="315"/>
            <ac:spMk id="168" creationId="{00000000-0000-0000-0000-000000000000}"/>
          </ac:spMkLst>
        </pc:spChg>
      </pc:sldChg>
      <pc:sldChg chg="addSp delSp modSp mod">
        <pc:chgData name="Silvia Colombo" userId="cdf5343d-9518-4b48-8032-805a754f9105" providerId="ADAL" clId="{F6277F2C-8012-4B98-BC56-097FBA1243A4}" dt="2025-02-13T09:16:05.877" v="606" actId="1076"/>
        <pc:sldMkLst>
          <pc:docMk/>
          <pc:sldMk cId="2918815054" sldId="316"/>
        </pc:sldMkLst>
        <pc:spChg chg="add del mod">
          <ac:chgData name="Silvia Colombo" userId="cdf5343d-9518-4b48-8032-805a754f9105" providerId="ADAL" clId="{F6277F2C-8012-4B98-BC56-097FBA1243A4}" dt="2025-02-11T16:02:44.899" v="356" actId="478"/>
          <ac:spMkLst>
            <pc:docMk/>
            <pc:sldMk cId="2918815054" sldId="316"/>
            <ac:spMk id="2" creationId="{4EFF657B-5EDD-4BE5-97ED-E9485A915B39}"/>
          </ac:spMkLst>
        </pc:spChg>
        <pc:spChg chg="del">
          <ac:chgData name="Silvia Colombo" userId="cdf5343d-9518-4b48-8032-805a754f9105" providerId="ADAL" clId="{F6277F2C-8012-4B98-BC56-097FBA1243A4}" dt="2025-02-11T14:56:23.529" v="76" actId="478"/>
          <ac:spMkLst>
            <pc:docMk/>
            <pc:sldMk cId="2918815054" sldId="316"/>
            <ac:spMk id="8" creationId="{D4FDFFEB-6E0B-4B57-9FEE-92190A28DDBC}"/>
          </ac:spMkLst>
        </pc:spChg>
        <pc:spChg chg="add mod">
          <ac:chgData name="Silvia Colombo" userId="cdf5343d-9518-4b48-8032-805a754f9105" providerId="ADAL" clId="{F6277F2C-8012-4B98-BC56-097FBA1243A4}" dt="2025-02-13T09:16:05.877" v="606" actId="1076"/>
          <ac:spMkLst>
            <pc:docMk/>
            <pc:sldMk cId="2918815054" sldId="316"/>
            <ac:spMk id="9" creationId="{A9896D92-B508-453B-ABF9-312412564137}"/>
          </ac:spMkLst>
        </pc:spChg>
        <pc:spChg chg="mod">
          <ac:chgData name="Silvia Colombo" userId="cdf5343d-9518-4b48-8032-805a754f9105" providerId="ADAL" clId="{F6277F2C-8012-4B98-BC56-097FBA1243A4}" dt="2025-02-11T14:55:21.860" v="55"/>
          <ac:spMkLst>
            <pc:docMk/>
            <pc:sldMk cId="2918815054" sldId="316"/>
            <ac:spMk id="167" creationId="{00000000-0000-0000-0000-000000000000}"/>
          </ac:spMkLst>
        </pc:spChg>
        <pc:spChg chg="mod">
          <ac:chgData name="Silvia Colombo" userId="cdf5343d-9518-4b48-8032-805a754f9105" providerId="ADAL" clId="{F6277F2C-8012-4B98-BC56-097FBA1243A4}" dt="2025-02-11T16:03:06.377" v="371" actId="20577"/>
          <ac:spMkLst>
            <pc:docMk/>
            <pc:sldMk cId="2918815054" sldId="316"/>
            <ac:spMk id="168" creationId="{00000000-0000-0000-0000-000000000000}"/>
          </ac:spMkLst>
        </pc:spChg>
        <pc:picChg chg="del">
          <ac:chgData name="Silvia Colombo" userId="cdf5343d-9518-4b48-8032-805a754f9105" providerId="ADAL" clId="{F6277F2C-8012-4B98-BC56-097FBA1243A4}" dt="2025-02-11T14:56:22.608" v="75" actId="478"/>
          <ac:picMkLst>
            <pc:docMk/>
            <pc:sldMk cId="2918815054" sldId="316"/>
            <ac:picMk id="4" creationId="{E446A552-BC4C-4983-84F9-85DCB4594A1B}"/>
          </ac:picMkLst>
        </pc:picChg>
      </pc:sldChg>
      <pc:sldChg chg="addSp delSp modSp mod">
        <pc:chgData name="Silvia Colombo" userId="cdf5343d-9518-4b48-8032-805a754f9105" providerId="ADAL" clId="{F6277F2C-8012-4B98-BC56-097FBA1243A4}" dt="2025-02-11T16:12:11.091" v="406" actId="403"/>
        <pc:sldMkLst>
          <pc:docMk/>
          <pc:sldMk cId="2672763478" sldId="317"/>
        </pc:sldMkLst>
        <pc:spChg chg="mod">
          <ac:chgData name="Silvia Colombo" userId="cdf5343d-9518-4b48-8032-805a754f9105" providerId="ADAL" clId="{F6277F2C-8012-4B98-BC56-097FBA1243A4}" dt="2025-02-11T16:12:11.091" v="406" actId="403"/>
          <ac:spMkLst>
            <pc:docMk/>
            <pc:sldMk cId="2672763478" sldId="317"/>
            <ac:spMk id="2" creationId="{214F8276-9863-48AC-B97E-25F0F8DCF2F3}"/>
          </ac:spMkLst>
        </pc:spChg>
        <pc:spChg chg="add del mod">
          <ac:chgData name="Silvia Colombo" userId="cdf5343d-9518-4b48-8032-805a754f9105" providerId="ADAL" clId="{F6277F2C-8012-4B98-BC56-097FBA1243A4}" dt="2025-02-11T16:11:40.538" v="392" actId="478"/>
          <ac:spMkLst>
            <pc:docMk/>
            <pc:sldMk cId="2672763478" sldId="317"/>
            <ac:spMk id="4" creationId="{CB728689-0A81-4B57-8FA1-137C3C71CB42}"/>
          </ac:spMkLst>
        </pc:spChg>
        <pc:spChg chg="del">
          <ac:chgData name="Silvia Colombo" userId="cdf5343d-9518-4b48-8032-805a754f9105" providerId="ADAL" clId="{F6277F2C-8012-4B98-BC56-097FBA1243A4}" dt="2025-02-11T14:57:35.101" v="92" actId="478"/>
          <ac:spMkLst>
            <pc:docMk/>
            <pc:sldMk cId="2672763478" sldId="317"/>
            <ac:spMk id="9" creationId="{82C63C96-1A4C-47B2-B5E7-2A663B626F5F}"/>
          </ac:spMkLst>
        </pc:spChg>
        <pc:spChg chg="mod">
          <ac:chgData name="Silvia Colombo" userId="cdf5343d-9518-4b48-8032-805a754f9105" providerId="ADAL" clId="{F6277F2C-8012-4B98-BC56-097FBA1243A4}" dt="2025-02-11T14:55:21.860" v="55"/>
          <ac:spMkLst>
            <pc:docMk/>
            <pc:sldMk cId="2672763478" sldId="317"/>
            <ac:spMk id="167" creationId="{00000000-0000-0000-0000-000000000000}"/>
          </ac:spMkLst>
        </pc:spChg>
        <pc:spChg chg="mod">
          <ac:chgData name="Silvia Colombo" userId="cdf5343d-9518-4b48-8032-805a754f9105" providerId="ADAL" clId="{F6277F2C-8012-4B98-BC56-097FBA1243A4}" dt="2025-02-11T14:57:23.355" v="90"/>
          <ac:spMkLst>
            <pc:docMk/>
            <pc:sldMk cId="2672763478" sldId="317"/>
            <ac:spMk id="168" creationId="{00000000-0000-0000-0000-000000000000}"/>
          </ac:spMkLst>
        </pc:spChg>
        <pc:picChg chg="del">
          <ac:chgData name="Silvia Colombo" userId="cdf5343d-9518-4b48-8032-805a754f9105" providerId="ADAL" clId="{F6277F2C-8012-4B98-BC56-097FBA1243A4}" dt="2025-02-11T14:57:35.101" v="92" actId="478"/>
          <ac:picMkLst>
            <pc:docMk/>
            <pc:sldMk cId="2672763478" sldId="317"/>
            <ac:picMk id="5" creationId="{E6606EBB-13C7-4AB0-9BA6-B458F82207FD}"/>
          </ac:picMkLst>
        </pc:picChg>
      </pc:sldChg>
      <pc:sldChg chg="modSp del">
        <pc:chgData name="Silvia Colombo" userId="cdf5343d-9518-4b48-8032-805a754f9105" providerId="ADAL" clId="{F6277F2C-8012-4B98-BC56-097FBA1243A4}" dt="2025-02-11T15:01:51.644" v="141" actId="47"/>
        <pc:sldMkLst>
          <pc:docMk/>
          <pc:sldMk cId="4148526233" sldId="318"/>
        </pc:sldMkLst>
        <pc:spChg chg="mod">
          <ac:chgData name="Silvia Colombo" userId="cdf5343d-9518-4b48-8032-805a754f9105" providerId="ADAL" clId="{F6277F2C-8012-4B98-BC56-097FBA1243A4}" dt="2025-02-11T12:42:46.150" v="15"/>
          <ac:spMkLst>
            <pc:docMk/>
            <pc:sldMk cId="4148526233" sldId="318"/>
            <ac:spMk id="167" creationId="{00000000-0000-0000-0000-000000000000}"/>
          </ac:spMkLst>
        </pc:spChg>
      </pc:sldChg>
      <pc:sldChg chg="addSp delSp modSp mod">
        <pc:chgData name="Silvia Colombo" userId="cdf5343d-9518-4b48-8032-805a754f9105" providerId="ADAL" clId="{F6277F2C-8012-4B98-BC56-097FBA1243A4}" dt="2025-02-13T09:19:33.996" v="622" actId="1076"/>
        <pc:sldMkLst>
          <pc:docMk/>
          <pc:sldMk cId="89095583" sldId="321"/>
        </pc:sldMkLst>
        <pc:spChg chg="add del mod">
          <ac:chgData name="Silvia Colombo" userId="cdf5343d-9518-4b48-8032-805a754f9105" providerId="ADAL" clId="{F6277F2C-8012-4B98-BC56-097FBA1243A4}" dt="2025-02-11T16:32:25.705" v="494" actId="478"/>
          <ac:spMkLst>
            <pc:docMk/>
            <pc:sldMk cId="89095583" sldId="321"/>
            <ac:spMk id="2" creationId="{4E622050-69AC-4315-9C81-B8869F4AF3D1}"/>
          </ac:spMkLst>
        </pc:spChg>
        <pc:spChg chg="add mod">
          <ac:chgData name="Silvia Colombo" userId="cdf5343d-9518-4b48-8032-805a754f9105" providerId="ADAL" clId="{F6277F2C-8012-4B98-BC56-097FBA1243A4}" dt="2025-02-13T09:19:33.996" v="622" actId="1076"/>
          <ac:spMkLst>
            <pc:docMk/>
            <pc:sldMk cId="89095583" sldId="321"/>
            <ac:spMk id="7" creationId="{D3000760-B746-4C0A-852C-9940DF456035}"/>
          </ac:spMkLst>
        </pc:spChg>
        <pc:spChg chg="mod">
          <ac:chgData name="Silvia Colombo" userId="cdf5343d-9518-4b48-8032-805a754f9105" providerId="ADAL" clId="{F6277F2C-8012-4B98-BC56-097FBA1243A4}" dt="2025-02-11T14:59:04.891" v="113"/>
          <ac:spMkLst>
            <pc:docMk/>
            <pc:sldMk cId="89095583" sldId="321"/>
            <ac:spMk id="167" creationId="{00000000-0000-0000-0000-000000000000}"/>
          </ac:spMkLst>
        </pc:spChg>
        <pc:spChg chg="mod">
          <ac:chgData name="Silvia Colombo" userId="cdf5343d-9518-4b48-8032-805a754f9105" providerId="ADAL" clId="{F6277F2C-8012-4B98-BC56-097FBA1243A4}" dt="2025-02-11T16:32:45.507" v="508" actId="20577"/>
          <ac:spMkLst>
            <pc:docMk/>
            <pc:sldMk cId="89095583" sldId="321"/>
            <ac:spMk id="168" creationId="{00000000-0000-0000-0000-000000000000}"/>
          </ac:spMkLst>
        </pc:spChg>
      </pc:sldChg>
      <pc:sldChg chg="modSp del">
        <pc:chgData name="Silvia Colombo" userId="cdf5343d-9518-4b48-8032-805a754f9105" providerId="ADAL" clId="{F6277F2C-8012-4B98-BC56-097FBA1243A4}" dt="2025-02-11T15:01:51.644" v="141" actId="47"/>
        <pc:sldMkLst>
          <pc:docMk/>
          <pc:sldMk cId="2819704661" sldId="323"/>
        </pc:sldMkLst>
        <pc:spChg chg="mod">
          <ac:chgData name="Silvia Colombo" userId="cdf5343d-9518-4b48-8032-805a754f9105" providerId="ADAL" clId="{F6277F2C-8012-4B98-BC56-097FBA1243A4}" dt="2025-02-11T12:42:46.150" v="15"/>
          <ac:spMkLst>
            <pc:docMk/>
            <pc:sldMk cId="2819704661" sldId="323"/>
            <ac:spMk id="167" creationId="{00000000-0000-0000-0000-000000000000}"/>
          </ac:spMkLst>
        </pc:spChg>
      </pc:sldChg>
      <pc:sldChg chg="modSp add mod">
        <pc:chgData name="Silvia Colombo" userId="cdf5343d-9518-4b48-8032-805a754f9105" providerId="ADAL" clId="{F6277F2C-8012-4B98-BC56-097FBA1243A4}" dt="2025-02-11T15:55:55.582" v="326" actId="20577"/>
        <pc:sldMkLst>
          <pc:docMk/>
          <pc:sldMk cId="3937234036" sldId="324"/>
        </pc:sldMkLst>
        <pc:spChg chg="mod">
          <ac:chgData name="Silvia Colombo" userId="cdf5343d-9518-4b48-8032-805a754f9105" providerId="ADAL" clId="{F6277F2C-8012-4B98-BC56-097FBA1243A4}" dt="2025-02-11T15:55:55.582" v="326" actId="20577"/>
          <ac:spMkLst>
            <pc:docMk/>
            <pc:sldMk cId="3937234036" sldId="324"/>
            <ac:spMk id="168" creationId="{00000000-0000-0000-0000-000000000000}"/>
          </ac:spMkLst>
        </pc:spChg>
      </pc:sldChg>
      <pc:sldChg chg="modSp add mod">
        <pc:chgData name="Silvia Colombo" userId="cdf5343d-9518-4b48-8032-805a754f9105" providerId="ADAL" clId="{F6277F2C-8012-4B98-BC56-097FBA1243A4}" dt="2025-02-11T15:01:44.364" v="140"/>
        <pc:sldMkLst>
          <pc:docMk/>
          <pc:sldMk cId="183063003" sldId="325"/>
        </pc:sldMkLst>
        <pc:spChg chg="mod">
          <ac:chgData name="Silvia Colombo" userId="cdf5343d-9518-4b48-8032-805a754f9105" providerId="ADAL" clId="{F6277F2C-8012-4B98-BC56-097FBA1243A4}" dt="2025-02-11T15:01:44.364" v="140"/>
          <ac:spMkLst>
            <pc:docMk/>
            <pc:sldMk cId="183063003" sldId="325"/>
            <ac:spMk id="168" creationId="{00000000-0000-0000-0000-000000000000}"/>
          </ac:spMkLst>
        </pc:spChg>
      </pc:sldChg>
    </pc:docChg>
  </pc:docChgLst>
  <pc:docChgLst>
    <pc:chgData name="Silvia Colombo" userId="cdf5343d-9518-4b48-8032-805a754f9105" providerId="ADAL" clId="{814BCA81-0B96-4C28-B3D4-6F69ADE745FB}"/>
    <pc:docChg chg="undo custSel delSld modSld sldOrd">
      <pc:chgData name="Silvia Colombo" userId="cdf5343d-9518-4b48-8032-805a754f9105" providerId="ADAL" clId="{814BCA81-0B96-4C28-B3D4-6F69ADE745FB}" dt="2025-02-06T19:01:08.968" v="1723" actId="1076"/>
      <pc:docMkLst>
        <pc:docMk/>
      </pc:docMkLst>
      <pc:sldChg chg="modSp mod">
        <pc:chgData name="Silvia Colombo" userId="cdf5343d-9518-4b48-8032-805a754f9105" providerId="ADAL" clId="{814BCA81-0B96-4C28-B3D4-6F69ADE745FB}" dt="2025-02-06T13:31:19.980" v="147" actId="20577"/>
        <pc:sldMkLst>
          <pc:docMk/>
          <pc:sldMk cId="0" sldId="264"/>
        </pc:sldMkLst>
        <pc:spChg chg="mod">
          <ac:chgData name="Silvia Colombo" userId="cdf5343d-9518-4b48-8032-805a754f9105" providerId="ADAL" clId="{814BCA81-0B96-4C28-B3D4-6F69ADE745FB}" dt="2025-02-06T13:31:19.980" v="147" actId="20577"/>
          <ac:spMkLst>
            <pc:docMk/>
            <pc:sldMk cId="0" sldId="264"/>
            <ac:spMk id="168" creationId="{00000000-0000-0000-0000-000000000000}"/>
          </ac:spMkLst>
        </pc:spChg>
      </pc:sldChg>
      <pc:sldChg chg="addSp delSp modSp mod">
        <pc:chgData name="Silvia Colombo" userId="cdf5343d-9518-4b48-8032-805a754f9105" providerId="ADAL" clId="{814BCA81-0B96-4C28-B3D4-6F69ADE745FB}" dt="2025-02-06T19:01:08.968" v="1723" actId="1076"/>
        <pc:sldMkLst>
          <pc:docMk/>
          <pc:sldMk cId="1768720765" sldId="272"/>
        </pc:sldMkLst>
        <pc:spChg chg="del">
          <ac:chgData name="Silvia Colombo" userId="cdf5343d-9518-4b48-8032-805a754f9105" providerId="ADAL" clId="{814BCA81-0B96-4C28-B3D4-6F69ADE745FB}" dt="2025-02-06T13:38:23.916" v="161" actId="478"/>
          <ac:spMkLst>
            <pc:docMk/>
            <pc:sldMk cId="1768720765" sldId="272"/>
            <ac:spMk id="8" creationId="{28EE4460-63FE-46FD-8567-D92894065629}"/>
          </ac:spMkLst>
        </pc:spChg>
        <pc:spChg chg="add mod">
          <ac:chgData name="Silvia Colombo" userId="cdf5343d-9518-4b48-8032-805a754f9105" providerId="ADAL" clId="{814BCA81-0B96-4C28-B3D4-6F69ADE745FB}" dt="2025-02-06T19:01:07.199" v="1722" actId="1076"/>
          <ac:spMkLst>
            <pc:docMk/>
            <pc:sldMk cId="1768720765" sldId="272"/>
            <ac:spMk id="10" creationId="{7F5AAAC3-1D50-4241-A1E4-5C5BA9791B38}"/>
          </ac:spMkLst>
        </pc:spChg>
        <pc:spChg chg="mod">
          <ac:chgData name="Silvia Colombo" userId="cdf5343d-9518-4b48-8032-805a754f9105" providerId="ADAL" clId="{814BCA81-0B96-4C28-B3D4-6F69ADE745FB}" dt="2025-02-06T13:32:31.400" v="148"/>
          <ac:spMkLst>
            <pc:docMk/>
            <pc:sldMk cId="1768720765" sldId="272"/>
            <ac:spMk id="167" creationId="{00000000-0000-0000-0000-000000000000}"/>
          </ac:spMkLst>
        </pc:spChg>
        <pc:spChg chg="mod">
          <ac:chgData name="Silvia Colombo" userId="cdf5343d-9518-4b48-8032-805a754f9105" providerId="ADAL" clId="{814BCA81-0B96-4C28-B3D4-6F69ADE745FB}" dt="2025-02-06T13:45:59.635" v="265" actId="113"/>
          <ac:spMkLst>
            <pc:docMk/>
            <pc:sldMk cId="1768720765" sldId="272"/>
            <ac:spMk id="168" creationId="{00000000-0000-0000-0000-000000000000}"/>
          </ac:spMkLst>
        </pc:spChg>
        <pc:picChg chg="del">
          <ac:chgData name="Silvia Colombo" userId="cdf5343d-9518-4b48-8032-805a754f9105" providerId="ADAL" clId="{814BCA81-0B96-4C28-B3D4-6F69ADE745FB}" dt="2025-02-06T13:38:23.916" v="161" actId="478"/>
          <ac:picMkLst>
            <pc:docMk/>
            <pc:sldMk cId="1768720765" sldId="272"/>
            <ac:picMk id="4" creationId="{58D92FFB-BF52-472B-9ABA-BBD8E7F1C98E}"/>
          </ac:picMkLst>
        </pc:picChg>
        <pc:picChg chg="add mod">
          <ac:chgData name="Silvia Colombo" userId="cdf5343d-9518-4b48-8032-805a754f9105" providerId="ADAL" clId="{814BCA81-0B96-4C28-B3D4-6F69ADE745FB}" dt="2025-02-06T19:01:08.968" v="1723" actId="1076"/>
          <ac:picMkLst>
            <pc:docMk/>
            <pc:sldMk cId="1768720765" sldId="272"/>
            <ac:picMk id="5" creationId="{69FF4364-DFBF-4B33-A257-DF34A55F4A8F}"/>
          </ac:picMkLst>
        </pc:picChg>
      </pc:sldChg>
      <pc:sldChg chg="addSp delSp modSp mod">
        <pc:chgData name="Silvia Colombo" userId="cdf5343d-9518-4b48-8032-805a754f9105" providerId="ADAL" clId="{814BCA81-0B96-4C28-B3D4-6F69ADE745FB}" dt="2025-02-06T19:00:59.042" v="1721" actId="14100"/>
        <pc:sldMkLst>
          <pc:docMk/>
          <pc:sldMk cId="1839245547" sldId="273"/>
        </pc:sldMkLst>
        <pc:spChg chg="add mod">
          <ac:chgData name="Silvia Colombo" userId="cdf5343d-9518-4b48-8032-805a754f9105" providerId="ADAL" clId="{814BCA81-0B96-4C28-B3D4-6F69ADE745FB}" dt="2025-02-06T19:00:59.042" v="1721" actId="14100"/>
          <ac:spMkLst>
            <pc:docMk/>
            <pc:sldMk cId="1839245547" sldId="273"/>
            <ac:spMk id="2" creationId="{4CE42BAB-9194-42D3-AF8A-F64439E7C683}"/>
          </ac:spMkLst>
        </pc:spChg>
        <pc:spChg chg="del">
          <ac:chgData name="Silvia Colombo" userId="cdf5343d-9518-4b48-8032-805a754f9105" providerId="ADAL" clId="{814BCA81-0B96-4C28-B3D4-6F69ADE745FB}" dt="2025-02-06T14:03:16.367" v="374" actId="478"/>
          <ac:spMkLst>
            <pc:docMk/>
            <pc:sldMk cId="1839245547" sldId="273"/>
            <ac:spMk id="8" creationId="{3895BB5E-36DB-4724-9F02-67B9729F1ACB}"/>
          </ac:spMkLst>
        </pc:spChg>
        <pc:spChg chg="add mod">
          <ac:chgData name="Silvia Colombo" userId="cdf5343d-9518-4b48-8032-805a754f9105" providerId="ADAL" clId="{814BCA81-0B96-4C28-B3D4-6F69ADE745FB}" dt="2025-02-06T14:25:13.025" v="446" actId="14100"/>
          <ac:spMkLst>
            <pc:docMk/>
            <pc:sldMk cId="1839245547" sldId="273"/>
            <ac:spMk id="13" creationId="{0133A7AD-FE76-40EB-B9A4-186D1F2484D8}"/>
          </ac:spMkLst>
        </pc:spChg>
        <pc:spChg chg="mod">
          <ac:chgData name="Silvia Colombo" userId="cdf5343d-9518-4b48-8032-805a754f9105" providerId="ADAL" clId="{814BCA81-0B96-4C28-B3D4-6F69ADE745FB}" dt="2025-02-06T13:32:31.400" v="148"/>
          <ac:spMkLst>
            <pc:docMk/>
            <pc:sldMk cId="1839245547" sldId="273"/>
            <ac:spMk id="167" creationId="{00000000-0000-0000-0000-000000000000}"/>
          </ac:spMkLst>
        </pc:spChg>
        <pc:spChg chg="mod">
          <ac:chgData name="Silvia Colombo" userId="cdf5343d-9518-4b48-8032-805a754f9105" providerId="ADAL" clId="{814BCA81-0B96-4C28-B3D4-6F69ADE745FB}" dt="2025-02-06T14:20:55.374" v="423" actId="21"/>
          <ac:spMkLst>
            <pc:docMk/>
            <pc:sldMk cId="1839245547" sldId="273"/>
            <ac:spMk id="168" creationId="{00000000-0000-0000-0000-000000000000}"/>
          </ac:spMkLst>
        </pc:spChg>
        <pc:picChg chg="del">
          <ac:chgData name="Silvia Colombo" userId="cdf5343d-9518-4b48-8032-805a754f9105" providerId="ADAL" clId="{814BCA81-0B96-4C28-B3D4-6F69ADE745FB}" dt="2025-02-06T14:03:12.839" v="373" actId="478"/>
          <ac:picMkLst>
            <pc:docMk/>
            <pc:sldMk cId="1839245547" sldId="273"/>
            <ac:picMk id="4" creationId="{3D5FFA33-6AED-4813-A151-AFEBB795BA92}"/>
          </ac:picMkLst>
        </pc:picChg>
        <pc:picChg chg="add mod modCrop">
          <ac:chgData name="Silvia Colombo" userId="cdf5343d-9518-4b48-8032-805a754f9105" providerId="ADAL" clId="{814BCA81-0B96-4C28-B3D4-6F69ADE745FB}" dt="2025-02-06T14:24:47.586" v="442" actId="1076"/>
          <ac:picMkLst>
            <pc:docMk/>
            <pc:sldMk cId="1839245547" sldId="273"/>
            <ac:picMk id="6" creationId="{D203AFA7-11D4-40A9-8425-8B294D3DB8A2}"/>
          </ac:picMkLst>
        </pc:picChg>
        <pc:picChg chg="add mod">
          <ac:chgData name="Silvia Colombo" userId="cdf5343d-9518-4b48-8032-805a754f9105" providerId="ADAL" clId="{814BCA81-0B96-4C28-B3D4-6F69ADE745FB}" dt="2025-02-06T14:24:47.586" v="442" actId="1076"/>
          <ac:picMkLst>
            <pc:docMk/>
            <pc:sldMk cId="1839245547" sldId="273"/>
            <ac:picMk id="9" creationId="{C738A43F-4A69-4632-AB7A-2719C1FA9F4A}"/>
          </ac:picMkLst>
        </pc:picChg>
      </pc:sldChg>
      <pc:sldChg chg="modSp del">
        <pc:chgData name="Silvia Colombo" userId="cdf5343d-9518-4b48-8032-805a754f9105" providerId="ADAL" clId="{814BCA81-0B96-4C28-B3D4-6F69ADE745FB}" dt="2025-02-06T14:43:43.220" v="543" actId="47"/>
        <pc:sldMkLst>
          <pc:docMk/>
          <pc:sldMk cId="3557352301" sldId="274"/>
        </pc:sldMkLst>
        <pc:spChg chg="mod">
          <ac:chgData name="Silvia Colombo" userId="cdf5343d-9518-4b48-8032-805a754f9105" providerId="ADAL" clId="{814BCA81-0B96-4C28-B3D4-6F69ADE745FB}" dt="2025-02-06T13:32:31.400" v="148"/>
          <ac:spMkLst>
            <pc:docMk/>
            <pc:sldMk cId="3557352301" sldId="274"/>
            <ac:spMk id="167" creationId="{00000000-0000-0000-0000-000000000000}"/>
          </ac:spMkLst>
        </pc:spChg>
      </pc:sldChg>
      <pc:sldChg chg="modSp del">
        <pc:chgData name="Silvia Colombo" userId="cdf5343d-9518-4b48-8032-805a754f9105" providerId="ADAL" clId="{814BCA81-0B96-4C28-B3D4-6F69ADE745FB}" dt="2025-02-06T14:43:53.602" v="545" actId="47"/>
        <pc:sldMkLst>
          <pc:docMk/>
          <pc:sldMk cId="2089242102" sldId="275"/>
        </pc:sldMkLst>
        <pc:spChg chg="mod">
          <ac:chgData name="Silvia Colombo" userId="cdf5343d-9518-4b48-8032-805a754f9105" providerId="ADAL" clId="{814BCA81-0B96-4C28-B3D4-6F69ADE745FB}" dt="2025-02-06T13:32:31.400" v="148"/>
          <ac:spMkLst>
            <pc:docMk/>
            <pc:sldMk cId="2089242102" sldId="275"/>
            <ac:spMk id="167" creationId="{00000000-0000-0000-0000-000000000000}"/>
          </ac:spMkLst>
        </pc:spChg>
      </pc:sldChg>
      <pc:sldChg chg="modSp mod">
        <pc:chgData name="Silvia Colombo" userId="cdf5343d-9518-4b48-8032-805a754f9105" providerId="ADAL" clId="{814BCA81-0B96-4C28-B3D4-6F69ADE745FB}" dt="2025-02-06T14:44:16.625" v="556" actId="20577"/>
        <pc:sldMkLst>
          <pc:docMk/>
          <pc:sldMk cId="1383167316" sldId="276"/>
        </pc:sldMkLst>
        <pc:spChg chg="mod">
          <ac:chgData name="Silvia Colombo" userId="cdf5343d-9518-4b48-8032-805a754f9105" providerId="ADAL" clId="{814BCA81-0B96-4C28-B3D4-6F69ADE745FB}" dt="2025-02-06T13:32:31.400" v="148"/>
          <ac:spMkLst>
            <pc:docMk/>
            <pc:sldMk cId="1383167316" sldId="276"/>
            <ac:spMk id="167" creationId="{00000000-0000-0000-0000-000000000000}"/>
          </ac:spMkLst>
        </pc:spChg>
        <pc:spChg chg="mod">
          <ac:chgData name="Silvia Colombo" userId="cdf5343d-9518-4b48-8032-805a754f9105" providerId="ADAL" clId="{814BCA81-0B96-4C28-B3D4-6F69ADE745FB}" dt="2025-02-06T14:44:16.625" v="556" actId="20577"/>
          <ac:spMkLst>
            <pc:docMk/>
            <pc:sldMk cId="1383167316" sldId="276"/>
            <ac:spMk id="168" creationId="{00000000-0000-0000-0000-000000000000}"/>
          </ac:spMkLst>
        </pc:spChg>
      </pc:sldChg>
      <pc:sldChg chg="addSp delSp modSp mod">
        <pc:chgData name="Silvia Colombo" userId="cdf5343d-9518-4b48-8032-805a754f9105" providerId="ADAL" clId="{814BCA81-0B96-4C28-B3D4-6F69ADE745FB}" dt="2025-02-06T13:35:11.688" v="159" actId="1076"/>
        <pc:sldMkLst>
          <pc:docMk/>
          <pc:sldMk cId="3151422244" sldId="279"/>
        </pc:sldMkLst>
        <pc:spChg chg="mod">
          <ac:chgData name="Silvia Colombo" userId="cdf5343d-9518-4b48-8032-805a754f9105" providerId="ADAL" clId="{814BCA81-0B96-4C28-B3D4-6F69ADE745FB}" dt="2025-02-06T13:32:31.400" v="148"/>
          <ac:spMkLst>
            <pc:docMk/>
            <pc:sldMk cId="3151422244" sldId="279"/>
            <ac:spMk id="167" creationId="{00000000-0000-0000-0000-000000000000}"/>
          </ac:spMkLst>
        </pc:spChg>
        <pc:spChg chg="mod">
          <ac:chgData name="Silvia Colombo" userId="cdf5343d-9518-4b48-8032-805a754f9105" providerId="ADAL" clId="{814BCA81-0B96-4C28-B3D4-6F69ADE745FB}" dt="2025-02-06T13:33:57.354" v="156" actId="20577"/>
          <ac:spMkLst>
            <pc:docMk/>
            <pc:sldMk cId="3151422244" sldId="279"/>
            <ac:spMk id="168" creationId="{00000000-0000-0000-0000-000000000000}"/>
          </ac:spMkLst>
        </pc:spChg>
        <pc:picChg chg="add mod">
          <ac:chgData name="Silvia Colombo" userId="cdf5343d-9518-4b48-8032-805a754f9105" providerId="ADAL" clId="{814BCA81-0B96-4C28-B3D4-6F69ADE745FB}" dt="2025-02-06T13:35:11.688" v="159" actId="1076"/>
          <ac:picMkLst>
            <pc:docMk/>
            <pc:sldMk cId="3151422244" sldId="279"/>
            <ac:picMk id="4" creationId="{E29605B9-6466-41C0-BC5F-68B947F60B95}"/>
          </ac:picMkLst>
        </pc:picChg>
        <pc:picChg chg="del">
          <ac:chgData name="Silvia Colombo" userId="cdf5343d-9518-4b48-8032-805a754f9105" providerId="ADAL" clId="{814BCA81-0B96-4C28-B3D4-6F69ADE745FB}" dt="2025-02-06T13:20:39.367" v="8" actId="478"/>
          <ac:picMkLst>
            <pc:docMk/>
            <pc:sldMk cId="3151422244" sldId="279"/>
            <ac:picMk id="5" creationId="{B282DA5B-3E9C-4AC4-89BF-25E5C117674C}"/>
          </ac:picMkLst>
        </pc:picChg>
      </pc:sldChg>
      <pc:sldChg chg="addSp delSp modSp mod">
        <pc:chgData name="Silvia Colombo" userId="cdf5343d-9518-4b48-8032-805a754f9105" providerId="ADAL" clId="{814BCA81-0B96-4C28-B3D4-6F69ADE745FB}" dt="2025-02-06T15:01:45.980" v="612" actId="20577"/>
        <pc:sldMkLst>
          <pc:docMk/>
          <pc:sldMk cId="3427707476" sldId="282"/>
        </pc:sldMkLst>
        <pc:spChg chg="del mod">
          <ac:chgData name="Silvia Colombo" userId="cdf5343d-9518-4b48-8032-805a754f9105" providerId="ADAL" clId="{814BCA81-0B96-4C28-B3D4-6F69ADE745FB}" dt="2025-02-06T14:45:48.821" v="592"/>
          <ac:spMkLst>
            <pc:docMk/>
            <pc:sldMk cId="3427707476" sldId="282"/>
            <ac:spMk id="6" creationId="{FC78CAEC-448B-4219-A200-6CCF404A14C9}"/>
          </ac:spMkLst>
        </pc:spChg>
        <pc:spChg chg="mod">
          <ac:chgData name="Silvia Colombo" userId="cdf5343d-9518-4b48-8032-805a754f9105" providerId="ADAL" clId="{814BCA81-0B96-4C28-B3D4-6F69ADE745FB}" dt="2025-02-06T14:45:44.926" v="588"/>
          <ac:spMkLst>
            <pc:docMk/>
            <pc:sldMk cId="3427707476" sldId="282"/>
            <ac:spMk id="167" creationId="{00000000-0000-0000-0000-000000000000}"/>
          </ac:spMkLst>
        </pc:spChg>
        <pc:spChg chg="mod">
          <ac:chgData name="Silvia Colombo" userId="cdf5343d-9518-4b48-8032-805a754f9105" providerId="ADAL" clId="{814BCA81-0B96-4C28-B3D4-6F69ADE745FB}" dt="2025-02-06T15:01:45.980" v="612" actId="20577"/>
          <ac:spMkLst>
            <pc:docMk/>
            <pc:sldMk cId="3427707476" sldId="282"/>
            <ac:spMk id="168" creationId="{00000000-0000-0000-0000-000000000000}"/>
          </ac:spMkLst>
        </pc:spChg>
        <pc:picChg chg="del">
          <ac:chgData name="Silvia Colombo" userId="cdf5343d-9518-4b48-8032-805a754f9105" providerId="ADAL" clId="{814BCA81-0B96-4C28-B3D4-6F69ADE745FB}" dt="2025-02-06T14:45:48.820" v="590" actId="478"/>
          <ac:picMkLst>
            <pc:docMk/>
            <pc:sldMk cId="3427707476" sldId="282"/>
            <ac:picMk id="4" creationId="{3BDF4B8B-805A-43FC-A400-318105F6E313}"/>
          </ac:picMkLst>
        </pc:picChg>
        <pc:picChg chg="add mod modCrop">
          <ac:chgData name="Silvia Colombo" userId="cdf5343d-9518-4b48-8032-805a754f9105" providerId="ADAL" clId="{814BCA81-0B96-4C28-B3D4-6F69ADE745FB}" dt="2025-02-06T15:01:43.043" v="611" actId="1076"/>
          <ac:picMkLst>
            <pc:docMk/>
            <pc:sldMk cId="3427707476" sldId="282"/>
            <ac:picMk id="5" creationId="{0D6B1596-E317-4B43-8C9A-3FADC0E26F7F}"/>
          </ac:picMkLst>
        </pc:picChg>
      </pc:sldChg>
      <pc:sldChg chg="addSp delSp modSp mod">
        <pc:chgData name="Silvia Colombo" userId="cdf5343d-9518-4b48-8032-805a754f9105" providerId="ADAL" clId="{814BCA81-0B96-4C28-B3D4-6F69ADE745FB}" dt="2025-02-06T15:56:08.549" v="979" actId="1076"/>
        <pc:sldMkLst>
          <pc:docMk/>
          <pc:sldMk cId="2207407581" sldId="283"/>
        </pc:sldMkLst>
        <pc:spChg chg="mod">
          <ac:chgData name="Silvia Colombo" userId="cdf5343d-9518-4b48-8032-805a754f9105" providerId="ADAL" clId="{814BCA81-0B96-4C28-B3D4-6F69ADE745FB}" dt="2025-02-06T15:55:19.018" v="967" actId="404"/>
          <ac:spMkLst>
            <pc:docMk/>
            <pc:sldMk cId="2207407581" sldId="283"/>
            <ac:spMk id="5" creationId="{09C6DDB5-BCEB-42C2-92B6-9D0EF617985F}"/>
          </ac:spMkLst>
        </pc:spChg>
        <pc:spChg chg="del">
          <ac:chgData name="Silvia Colombo" userId="cdf5343d-9518-4b48-8032-805a754f9105" providerId="ADAL" clId="{814BCA81-0B96-4C28-B3D4-6F69ADE745FB}" dt="2025-02-06T15:49:16.631" v="920" actId="478"/>
          <ac:spMkLst>
            <pc:docMk/>
            <pc:sldMk cId="2207407581" sldId="283"/>
            <ac:spMk id="11" creationId="{9A30B4B8-6F6A-4C43-96E8-DD3623154E2C}"/>
          </ac:spMkLst>
        </pc:spChg>
        <pc:spChg chg="add mod">
          <ac:chgData name="Silvia Colombo" userId="cdf5343d-9518-4b48-8032-805a754f9105" providerId="ADAL" clId="{814BCA81-0B96-4C28-B3D4-6F69ADE745FB}" dt="2025-02-06T15:56:08.549" v="979" actId="1076"/>
          <ac:spMkLst>
            <pc:docMk/>
            <pc:sldMk cId="2207407581" sldId="283"/>
            <ac:spMk id="12" creationId="{82A94BB0-B37F-4523-A364-739956EF544C}"/>
          </ac:spMkLst>
        </pc:spChg>
        <pc:spChg chg="mod">
          <ac:chgData name="Silvia Colombo" userId="cdf5343d-9518-4b48-8032-805a754f9105" providerId="ADAL" clId="{814BCA81-0B96-4C28-B3D4-6F69ADE745FB}" dt="2025-02-06T14:45:44.926" v="588"/>
          <ac:spMkLst>
            <pc:docMk/>
            <pc:sldMk cId="2207407581" sldId="283"/>
            <ac:spMk id="167" creationId="{00000000-0000-0000-0000-000000000000}"/>
          </ac:spMkLst>
        </pc:spChg>
        <pc:spChg chg="mod">
          <ac:chgData name="Silvia Colombo" userId="cdf5343d-9518-4b48-8032-805a754f9105" providerId="ADAL" clId="{814BCA81-0B96-4C28-B3D4-6F69ADE745FB}" dt="2025-02-06T15:55:45.008" v="971"/>
          <ac:spMkLst>
            <pc:docMk/>
            <pc:sldMk cId="2207407581" sldId="283"/>
            <ac:spMk id="168" creationId="{00000000-0000-0000-0000-000000000000}"/>
          </ac:spMkLst>
        </pc:spChg>
        <pc:picChg chg="del">
          <ac:chgData name="Silvia Colombo" userId="cdf5343d-9518-4b48-8032-805a754f9105" providerId="ADAL" clId="{814BCA81-0B96-4C28-B3D4-6F69ADE745FB}" dt="2025-02-06T15:49:13.697" v="919" actId="478"/>
          <ac:picMkLst>
            <pc:docMk/>
            <pc:sldMk cId="2207407581" sldId="283"/>
            <ac:picMk id="4" creationId="{5F479017-6867-40B8-8BD6-7377AC7A95A8}"/>
          </ac:picMkLst>
        </pc:picChg>
        <pc:picChg chg="add mod">
          <ac:chgData name="Silvia Colombo" userId="cdf5343d-9518-4b48-8032-805a754f9105" providerId="ADAL" clId="{814BCA81-0B96-4C28-B3D4-6F69ADE745FB}" dt="2025-02-06T15:56:05.084" v="978" actId="1076"/>
          <ac:picMkLst>
            <pc:docMk/>
            <pc:sldMk cId="2207407581" sldId="283"/>
            <ac:picMk id="6" creationId="{5A471B48-0896-4412-9E27-82059A44B9C9}"/>
          </ac:picMkLst>
        </pc:picChg>
      </pc:sldChg>
      <pc:sldChg chg="modSp del">
        <pc:chgData name="Silvia Colombo" userId="cdf5343d-9518-4b48-8032-805a754f9105" providerId="ADAL" clId="{814BCA81-0B96-4C28-B3D4-6F69ADE745FB}" dt="2025-02-06T15:56:25.940" v="980" actId="47"/>
        <pc:sldMkLst>
          <pc:docMk/>
          <pc:sldMk cId="191549666" sldId="284"/>
        </pc:sldMkLst>
        <pc:spChg chg="mod">
          <ac:chgData name="Silvia Colombo" userId="cdf5343d-9518-4b48-8032-805a754f9105" providerId="ADAL" clId="{814BCA81-0B96-4C28-B3D4-6F69ADE745FB}" dt="2025-02-06T14:45:44.926" v="588"/>
          <ac:spMkLst>
            <pc:docMk/>
            <pc:sldMk cId="191549666" sldId="284"/>
            <ac:spMk id="167" creationId="{00000000-0000-0000-0000-000000000000}"/>
          </ac:spMkLst>
        </pc:spChg>
      </pc:sldChg>
      <pc:sldChg chg="modSp mod">
        <pc:chgData name="Silvia Colombo" userId="cdf5343d-9518-4b48-8032-805a754f9105" providerId="ADAL" clId="{814BCA81-0B96-4C28-B3D4-6F69ADE745FB}" dt="2025-02-06T15:57:57.104" v="1019" actId="404"/>
        <pc:sldMkLst>
          <pc:docMk/>
          <pc:sldMk cId="3061992581" sldId="288"/>
        </pc:sldMkLst>
        <pc:spChg chg="mod">
          <ac:chgData name="Silvia Colombo" userId="cdf5343d-9518-4b48-8032-805a754f9105" providerId="ADAL" clId="{814BCA81-0B96-4C28-B3D4-6F69ADE745FB}" dt="2025-02-06T14:45:44.926" v="588"/>
          <ac:spMkLst>
            <pc:docMk/>
            <pc:sldMk cId="3061992581" sldId="288"/>
            <ac:spMk id="167" creationId="{00000000-0000-0000-0000-000000000000}"/>
          </ac:spMkLst>
        </pc:spChg>
        <pc:spChg chg="mod">
          <ac:chgData name="Silvia Colombo" userId="cdf5343d-9518-4b48-8032-805a754f9105" providerId="ADAL" clId="{814BCA81-0B96-4C28-B3D4-6F69ADE745FB}" dt="2025-02-06T15:57:57.104" v="1019" actId="404"/>
          <ac:spMkLst>
            <pc:docMk/>
            <pc:sldMk cId="3061992581" sldId="288"/>
            <ac:spMk id="168" creationId="{00000000-0000-0000-0000-000000000000}"/>
          </ac:spMkLst>
        </pc:spChg>
      </pc:sldChg>
      <pc:sldChg chg="addSp delSp modSp mod">
        <pc:chgData name="Silvia Colombo" userId="cdf5343d-9518-4b48-8032-805a754f9105" providerId="ADAL" clId="{814BCA81-0B96-4C28-B3D4-6F69ADE745FB}" dt="2025-02-06T16:43:58.171" v="1044" actId="207"/>
        <pc:sldMkLst>
          <pc:docMk/>
          <pc:sldMk cId="2985432160" sldId="289"/>
        </pc:sldMkLst>
        <pc:spChg chg="mod">
          <ac:chgData name="Silvia Colombo" userId="cdf5343d-9518-4b48-8032-805a754f9105" providerId="ADAL" clId="{814BCA81-0B96-4C28-B3D4-6F69ADE745FB}" dt="2025-02-06T16:41:26.057" v="1028"/>
          <ac:spMkLst>
            <pc:docMk/>
            <pc:sldMk cId="2985432160" sldId="289"/>
            <ac:spMk id="167" creationId="{00000000-0000-0000-0000-000000000000}"/>
          </ac:spMkLst>
        </pc:spChg>
        <pc:spChg chg="mod">
          <ac:chgData name="Silvia Colombo" userId="cdf5343d-9518-4b48-8032-805a754f9105" providerId="ADAL" clId="{814BCA81-0B96-4C28-B3D4-6F69ADE745FB}" dt="2025-02-06T16:43:58.171" v="1044" actId="207"/>
          <ac:spMkLst>
            <pc:docMk/>
            <pc:sldMk cId="2985432160" sldId="289"/>
            <ac:spMk id="168" creationId="{00000000-0000-0000-0000-000000000000}"/>
          </ac:spMkLst>
        </pc:spChg>
        <pc:picChg chg="add mod">
          <ac:chgData name="Silvia Colombo" userId="cdf5343d-9518-4b48-8032-805a754f9105" providerId="ADAL" clId="{814BCA81-0B96-4C28-B3D4-6F69ADE745FB}" dt="2025-02-06T16:43:53.479" v="1042" actId="1076"/>
          <ac:picMkLst>
            <pc:docMk/>
            <pc:sldMk cId="2985432160" sldId="289"/>
            <ac:picMk id="4" creationId="{00C7B2F7-161A-48AD-9EE5-0E1A25C502B3}"/>
          </ac:picMkLst>
        </pc:picChg>
        <pc:picChg chg="del">
          <ac:chgData name="Silvia Colombo" userId="cdf5343d-9518-4b48-8032-805a754f9105" providerId="ADAL" clId="{814BCA81-0B96-4C28-B3D4-6F69ADE745FB}" dt="2025-02-06T15:58:05.550" v="1021" actId="478"/>
          <ac:picMkLst>
            <pc:docMk/>
            <pc:sldMk cId="2985432160" sldId="289"/>
            <ac:picMk id="1026" creationId="{11E60B92-124B-4F90-AC86-CFDBEBD18769}"/>
          </ac:picMkLst>
        </pc:picChg>
      </pc:sldChg>
      <pc:sldChg chg="delSp modSp mod delAnim">
        <pc:chgData name="Silvia Colombo" userId="cdf5343d-9518-4b48-8032-805a754f9105" providerId="ADAL" clId="{814BCA81-0B96-4C28-B3D4-6F69ADE745FB}" dt="2025-02-06T16:51:00.053" v="1100" actId="12"/>
        <pc:sldMkLst>
          <pc:docMk/>
          <pc:sldMk cId="3025862249" sldId="290"/>
        </pc:sldMkLst>
        <pc:spChg chg="del">
          <ac:chgData name="Silvia Colombo" userId="cdf5343d-9518-4b48-8032-805a754f9105" providerId="ADAL" clId="{814BCA81-0B96-4C28-B3D4-6F69ADE745FB}" dt="2025-02-06T16:44:05.454" v="1047" actId="478"/>
          <ac:spMkLst>
            <pc:docMk/>
            <pc:sldMk cId="3025862249" sldId="290"/>
            <ac:spMk id="8" creationId="{EB319896-67C5-417E-9E18-CDE64A8FD39E}"/>
          </ac:spMkLst>
        </pc:spChg>
        <pc:spChg chg="mod">
          <ac:chgData name="Silvia Colombo" userId="cdf5343d-9518-4b48-8032-805a754f9105" providerId="ADAL" clId="{814BCA81-0B96-4C28-B3D4-6F69ADE745FB}" dt="2025-02-06T16:41:26.057" v="1028"/>
          <ac:spMkLst>
            <pc:docMk/>
            <pc:sldMk cId="3025862249" sldId="290"/>
            <ac:spMk id="167" creationId="{00000000-0000-0000-0000-000000000000}"/>
          </ac:spMkLst>
        </pc:spChg>
        <pc:spChg chg="mod">
          <ac:chgData name="Silvia Colombo" userId="cdf5343d-9518-4b48-8032-805a754f9105" providerId="ADAL" clId="{814BCA81-0B96-4C28-B3D4-6F69ADE745FB}" dt="2025-02-06T16:51:00.053" v="1100" actId="12"/>
          <ac:spMkLst>
            <pc:docMk/>
            <pc:sldMk cId="3025862249" sldId="290"/>
            <ac:spMk id="168" creationId="{00000000-0000-0000-0000-000000000000}"/>
          </ac:spMkLst>
        </pc:spChg>
        <pc:graphicFrameChg chg="del">
          <ac:chgData name="Silvia Colombo" userId="cdf5343d-9518-4b48-8032-805a754f9105" providerId="ADAL" clId="{814BCA81-0B96-4C28-B3D4-6F69ADE745FB}" dt="2025-02-06T16:44:02.136" v="1045" actId="478"/>
          <ac:graphicFrameMkLst>
            <pc:docMk/>
            <pc:sldMk cId="3025862249" sldId="290"/>
            <ac:graphicFrameMk id="9" creationId="{F29E93CD-DA38-4B21-A5DF-EC1596F6D0C9}"/>
          </ac:graphicFrameMkLst>
        </pc:graphicFrameChg>
        <pc:picChg chg="del">
          <ac:chgData name="Silvia Colombo" userId="cdf5343d-9518-4b48-8032-805a754f9105" providerId="ADAL" clId="{814BCA81-0B96-4C28-B3D4-6F69ADE745FB}" dt="2025-02-06T16:44:04.346" v="1046" actId="478"/>
          <ac:picMkLst>
            <pc:docMk/>
            <pc:sldMk cId="3025862249" sldId="290"/>
            <ac:picMk id="4" creationId="{A5754109-C691-4D2F-80A9-F192E408E854}"/>
          </ac:picMkLst>
        </pc:picChg>
      </pc:sldChg>
      <pc:sldChg chg="addSp modSp mod modAnim">
        <pc:chgData name="Silvia Colombo" userId="cdf5343d-9518-4b48-8032-805a754f9105" providerId="ADAL" clId="{814BCA81-0B96-4C28-B3D4-6F69ADE745FB}" dt="2025-02-06T17:23:50.227" v="1150"/>
        <pc:sldMkLst>
          <pc:docMk/>
          <pc:sldMk cId="4276348475" sldId="291"/>
        </pc:sldMkLst>
        <pc:spChg chg="add mod">
          <ac:chgData name="Silvia Colombo" userId="cdf5343d-9518-4b48-8032-805a754f9105" providerId="ADAL" clId="{814BCA81-0B96-4C28-B3D4-6F69ADE745FB}" dt="2025-02-06T17:23:47.977" v="1149" actId="1076"/>
          <ac:spMkLst>
            <pc:docMk/>
            <pc:sldMk cId="4276348475" sldId="291"/>
            <ac:spMk id="7" creationId="{52710BA3-F54A-45C3-A281-B13EEBF398CF}"/>
          </ac:spMkLst>
        </pc:spChg>
        <pc:spChg chg="mod">
          <ac:chgData name="Silvia Colombo" userId="cdf5343d-9518-4b48-8032-805a754f9105" providerId="ADAL" clId="{814BCA81-0B96-4C28-B3D4-6F69ADE745FB}" dt="2025-02-06T17:21:32.580" v="1138" actId="113"/>
          <ac:spMkLst>
            <pc:docMk/>
            <pc:sldMk cId="4276348475" sldId="291"/>
            <ac:spMk id="11" creationId="{CDD7956C-AD4A-4FCD-870C-C4BFC69F804B}"/>
          </ac:spMkLst>
        </pc:spChg>
        <pc:spChg chg="mod">
          <ac:chgData name="Silvia Colombo" userId="cdf5343d-9518-4b48-8032-805a754f9105" providerId="ADAL" clId="{814BCA81-0B96-4C28-B3D4-6F69ADE745FB}" dt="2025-02-06T16:41:26.057" v="1028"/>
          <ac:spMkLst>
            <pc:docMk/>
            <pc:sldMk cId="4276348475" sldId="291"/>
            <ac:spMk id="167" creationId="{00000000-0000-0000-0000-000000000000}"/>
          </ac:spMkLst>
        </pc:spChg>
        <pc:graphicFrameChg chg="add mod modGraphic">
          <ac:chgData name="Silvia Colombo" userId="cdf5343d-9518-4b48-8032-805a754f9105" providerId="ADAL" clId="{814BCA81-0B96-4C28-B3D4-6F69ADE745FB}" dt="2025-02-06T17:23:47.977" v="1149" actId="1076"/>
          <ac:graphicFrameMkLst>
            <pc:docMk/>
            <pc:sldMk cId="4276348475" sldId="291"/>
            <ac:graphicFrameMk id="5" creationId="{86B5A101-C72A-45BD-963E-4F80C00D6E41}"/>
          </ac:graphicFrameMkLst>
        </pc:graphicFrameChg>
      </pc:sldChg>
      <pc:sldChg chg="delSp modSp mod">
        <pc:chgData name="Silvia Colombo" userId="cdf5343d-9518-4b48-8032-805a754f9105" providerId="ADAL" clId="{814BCA81-0B96-4C28-B3D4-6F69ADE745FB}" dt="2025-02-06T17:30:30.145" v="1277" actId="207"/>
        <pc:sldMkLst>
          <pc:docMk/>
          <pc:sldMk cId="218857803" sldId="292"/>
        </pc:sldMkLst>
        <pc:spChg chg="del mod">
          <ac:chgData name="Silvia Colombo" userId="cdf5343d-9518-4b48-8032-805a754f9105" providerId="ADAL" clId="{814BCA81-0B96-4C28-B3D4-6F69ADE745FB}" dt="2025-02-06T17:24:09.743" v="1155"/>
          <ac:spMkLst>
            <pc:docMk/>
            <pc:sldMk cId="218857803" sldId="292"/>
            <ac:spMk id="2" creationId="{F4ABD355-3205-4C8B-B0A4-057E8D7950C1}"/>
          </ac:spMkLst>
        </pc:spChg>
        <pc:spChg chg="del">
          <ac:chgData name="Silvia Colombo" userId="cdf5343d-9518-4b48-8032-805a754f9105" providerId="ADAL" clId="{814BCA81-0B96-4C28-B3D4-6F69ADE745FB}" dt="2025-02-06T17:24:09.742" v="1153" actId="478"/>
          <ac:spMkLst>
            <pc:docMk/>
            <pc:sldMk cId="218857803" sldId="292"/>
            <ac:spMk id="14" creationId="{AE01BF9B-1A44-457D-88E1-2A42EBF8A9C9}"/>
          </ac:spMkLst>
        </pc:spChg>
        <pc:spChg chg="mod">
          <ac:chgData name="Silvia Colombo" userId="cdf5343d-9518-4b48-8032-805a754f9105" providerId="ADAL" clId="{814BCA81-0B96-4C28-B3D4-6F69ADE745FB}" dt="2025-02-06T16:41:26.057" v="1028"/>
          <ac:spMkLst>
            <pc:docMk/>
            <pc:sldMk cId="218857803" sldId="292"/>
            <ac:spMk id="167" creationId="{00000000-0000-0000-0000-000000000000}"/>
          </ac:spMkLst>
        </pc:spChg>
        <pc:spChg chg="mod">
          <ac:chgData name="Silvia Colombo" userId="cdf5343d-9518-4b48-8032-805a754f9105" providerId="ADAL" clId="{814BCA81-0B96-4C28-B3D4-6F69ADE745FB}" dt="2025-02-06T17:30:30.145" v="1277" actId="207"/>
          <ac:spMkLst>
            <pc:docMk/>
            <pc:sldMk cId="218857803" sldId="292"/>
            <ac:spMk id="168" creationId="{00000000-0000-0000-0000-000000000000}"/>
          </ac:spMkLst>
        </pc:spChg>
        <pc:picChg chg="del">
          <ac:chgData name="Silvia Colombo" userId="cdf5343d-9518-4b48-8032-805a754f9105" providerId="ADAL" clId="{814BCA81-0B96-4C28-B3D4-6F69ADE745FB}" dt="2025-02-06T17:24:09.742" v="1153" actId="478"/>
          <ac:picMkLst>
            <pc:docMk/>
            <pc:sldMk cId="218857803" sldId="292"/>
            <ac:picMk id="7" creationId="{C7A7CF2B-8694-455C-95AE-ECA8C139BB2A}"/>
          </ac:picMkLst>
        </pc:picChg>
        <pc:picChg chg="del">
          <ac:chgData name="Silvia Colombo" userId="cdf5343d-9518-4b48-8032-805a754f9105" providerId="ADAL" clId="{814BCA81-0B96-4C28-B3D4-6F69ADE745FB}" dt="2025-02-06T17:24:09.742" v="1153" actId="478"/>
          <ac:picMkLst>
            <pc:docMk/>
            <pc:sldMk cId="218857803" sldId="292"/>
            <ac:picMk id="9" creationId="{60A4C67C-C3B8-42FB-B9CD-E6E0F6EBEB79}"/>
          </ac:picMkLst>
        </pc:picChg>
      </pc:sldChg>
      <pc:sldChg chg="modSp mod">
        <pc:chgData name="Silvia Colombo" userId="cdf5343d-9518-4b48-8032-805a754f9105" providerId="ADAL" clId="{814BCA81-0B96-4C28-B3D4-6F69ADE745FB}" dt="2025-02-06T17:39:25.359" v="1330" actId="113"/>
        <pc:sldMkLst>
          <pc:docMk/>
          <pc:sldMk cId="2761367291" sldId="293"/>
        </pc:sldMkLst>
        <pc:spChg chg="mod">
          <ac:chgData name="Silvia Colombo" userId="cdf5343d-9518-4b48-8032-805a754f9105" providerId="ADAL" clId="{814BCA81-0B96-4C28-B3D4-6F69ADE745FB}" dt="2025-02-06T16:41:26.057" v="1028"/>
          <ac:spMkLst>
            <pc:docMk/>
            <pc:sldMk cId="2761367291" sldId="293"/>
            <ac:spMk id="167" creationId="{00000000-0000-0000-0000-000000000000}"/>
          </ac:spMkLst>
        </pc:spChg>
        <pc:spChg chg="mod">
          <ac:chgData name="Silvia Colombo" userId="cdf5343d-9518-4b48-8032-805a754f9105" providerId="ADAL" clId="{814BCA81-0B96-4C28-B3D4-6F69ADE745FB}" dt="2025-02-06T17:39:25.359" v="1330" actId="113"/>
          <ac:spMkLst>
            <pc:docMk/>
            <pc:sldMk cId="2761367291" sldId="293"/>
            <ac:spMk id="168" creationId="{00000000-0000-0000-0000-000000000000}"/>
          </ac:spMkLst>
        </pc:spChg>
      </pc:sldChg>
      <pc:sldChg chg="addSp delSp modSp mod">
        <pc:chgData name="Silvia Colombo" userId="cdf5343d-9518-4b48-8032-805a754f9105" providerId="ADAL" clId="{814BCA81-0B96-4C28-B3D4-6F69ADE745FB}" dt="2025-02-06T17:42:26.700" v="1368" actId="1076"/>
        <pc:sldMkLst>
          <pc:docMk/>
          <pc:sldMk cId="3284480951" sldId="294"/>
        </pc:sldMkLst>
        <pc:spChg chg="mod">
          <ac:chgData name="Silvia Colombo" userId="cdf5343d-9518-4b48-8032-805a754f9105" providerId="ADAL" clId="{814BCA81-0B96-4C28-B3D4-6F69ADE745FB}" dt="2025-02-06T17:41:50.545" v="1363" actId="1076"/>
          <ac:spMkLst>
            <pc:docMk/>
            <pc:sldMk cId="3284480951" sldId="294"/>
            <ac:spMk id="6" creationId="{5B522B6F-0CF4-489C-A032-67294EC36980}"/>
          </ac:spMkLst>
        </pc:spChg>
        <pc:spChg chg="add mod">
          <ac:chgData name="Silvia Colombo" userId="cdf5343d-9518-4b48-8032-805a754f9105" providerId="ADAL" clId="{814BCA81-0B96-4C28-B3D4-6F69ADE745FB}" dt="2025-02-06T17:42:26.700" v="1368" actId="1076"/>
          <ac:spMkLst>
            <pc:docMk/>
            <pc:sldMk cId="3284480951" sldId="294"/>
            <ac:spMk id="11" creationId="{8060A0E4-CA91-4B46-A097-37074B9CF73A}"/>
          </ac:spMkLst>
        </pc:spChg>
        <pc:spChg chg="del">
          <ac:chgData name="Silvia Colombo" userId="cdf5343d-9518-4b48-8032-805a754f9105" providerId="ADAL" clId="{814BCA81-0B96-4C28-B3D4-6F69ADE745FB}" dt="2025-02-06T17:40:01.252" v="1332" actId="478"/>
          <ac:spMkLst>
            <pc:docMk/>
            <pc:sldMk cId="3284480951" sldId="294"/>
            <ac:spMk id="13" creationId="{BEA2D2C8-A9DB-481C-92BB-1E2D59DEE356}"/>
          </ac:spMkLst>
        </pc:spChg>
        <pc:spChg chg="mod">
          <ac:chgData name="Silvia Colombo" userId="cdf5343d-9518-4b48-8032-805a754f9105" providerId="ADAL" clId="{814BCA81-0B96-4C28-B3D4-6F69ADE745FB}" dt="2025-02-06T16:41:26.057" v="1028"/>
          <ac:spMkLst>
            <pc:docMk/>
            <pc:sldMk cId="3284480951" sldId="294"/>
            <ac:spMk id="167" creationId="{00000000-0000-0000-0000-000000000000}"/>
          </ac:spMkLst>
        </pc:spChg>
        <pc:spChg chg="mod">
          <ac:chgData name="Silvia Colombo" userId="cdf5343d-9518-4b48-8032-805a754f9105" providerId="ADAL" clId="{814BCA81-0B96-4C28-B3D4-6F69ADE745FB}" dt="2025-02-06T17:40:14.442" v="1333"/>
          <ac:spMkLst>
            <pc:docMk/>
            <pc:sldMk cId="3284480951" sldId="294"/>
            <ac:spMk id="168" creationId="{00000000-0000-0000-0000-000000000000}"/>
          </ac:spMkLst>
        </pc:spChg>
        <pc:picChg chg="add mod">
          <ac:chgData name="Silvia Colombo" userId="cdf5343d-9518-4b48-8032-805a754f9105" providerId="ADAL" clId="{814BCA81-0B96-4C28-B3D4-6F69ADE745FB}" dt="2025-02-06T17:42:04.490" v="1365" actId="1076"/>
          <ac:picMkLst>
            <pc:docMk/>
            <pc:sldMk cId="3284480951" sldId="294"/>
            <ac:picMk id="4" creationId="{7E3300D1-6181-45B4-B5BE-7380429DB5FF}"/>
          </ac:picMkLst>
        </pc:picChg>
        <pc:picChg chg="del">
          <ac:chgData name="Silvia Colombo" userId="cdf5343d-9518-4b48-8032-805a754f9105" providerId="ADAL" clId="{814BCA81-0B96-4C28-B3D4-6F69ADE745FB}" dt="2025-02-06T17:39:59.442" v="1331" actId="478"/>
          <ac:picMkLst>
            <pc:docMk/>
            <pc:sldMk cId="3284480951" sldId="294"/>
            <ac:picMk id="5" creationId="{B5375CD0-17C7-464A-BAB7-CB23513A5A06}"/>
          </ac:picMkLst>
        </pc:picChg>
      </pc:sldChg>
      <pc:sldChg chg="modSp mod">
        <pc:chgData name="Silvia Colombo" userId="cdf5343d-9518-4b48-8032-805a754f9105" providerId="ADAL" clId="{814BCA81-0B96-4C28-B3D4-6F69ADE745FB}" dt="2025-02-06T17:42:51.830" v="1376" actId="20577"/>
        <pc:sldMkLst>
          <pc:docMk/>
          <pc:sldMk cId="2669022340" sldId="295"/>
        </pc:sldMkLst>
        <pc:spChg chg="mod">
          <ac:chgData name="Silvia Colombo" userId="cdf5343d-9518-4b48-8032-805a754f9105" providerId="ADAL" clId="{814BCA81-0B96-4C28-B3D4-6F69ADE745FB}" dt="2025-02-06T16:41:26.057" v="1028"/>
          <ac:spMkLst>
            <pc:docMk/>
            <pc:sldMk cId="2669022340" sldId="295"/>
            <ac:spMk id="167" creationId="{00000000-0000-0000-0000-000000000000}"/>
          </ac:spMkLst>
        </pc:spChg>
        <pc:spChg chg="mod">
          <ac:chgData name="Silvia Colombo" userId="cdf5343d-9518-4b48-8032-805a754f9105" providerId="ADAL" clId="{814BCA81-0B96-4C28-B3D4-6F69ADE745FB}" dt="2025-02-06T17:42:51.830" v="1376" actId="20577"/>
          <ac:spMkLst>
            <pc:docMk/>
            <pc:sldMk cId="2669022340" sldId="295"/>
            <ac:spMk id="168" creationId="{00000000-0000-0000-0000-000000000000}"/>
          </ac:spMkLst>
        </pc:spChg>
      </pc:sldChg>
      <pc:sldChg chg="modSp mod">
        <pc:chgData name="Silvia Colombo" userId="cdf5343d-9518-4b48-8032-805a754f9105" providerId="ADAL" clId="{814BCA81-0B96-4C28-B3D4-6F69ADE745FB}" dt="2025-02-06T17:44:12.989" v="1381" actId="403"/>
        <pc:sldMkLst>
          <pc:docMk/>
          <pc:sldMk cId="3178964038" sldId="296"/>
        </pc:sldMkLst>
        <pc:spChg chg="mod">
          <ac:chgData name="Silvia Colombo" userId="cdf5343d-9518-4b48-8032-805a754f9105" providerId="ADAL" clId="{814BCA81-0B96-4C28-B3D4-6F69ADE745FB}" dt="2025-02-06T16:41:26.057" v="1028"/>
          <ac:spMkLst>
            <pc:docMk/>
            <pc:sldMk cId="3178964038" sldId="296"/>
            <ac:spMk id="167" creationId="{00000000-0000-0000-0000-000000000000}"/>
          </ac:spMkLst>
        </pc:spChg>
        <pc:spChg chg="mod">
          <ac:chgData name="Silvia Colombo" userId="cdf5343d-9518-4b48-8032-805a754f9105" providerId="ADAL" clId="{814BCA81-0B96-4C28-B3D4-6F69ADE745FB}" dt="2025-02-06T17:44:12.989" v="1381" actId="403"/>
          <ac:spMkLst>
            <pc:docMk/>
            <pc:sldMk cId="3178964038" sldId="296"/>
            <ac:spMk id="168" creationId="{00000000-0000-0000-0000-000000000000}"/>
          </ac:spMkLst>
        </pc:spChg>
      </pc:sldChg>
      <pc:sldChg chg="addSp delSp modSp mod">
        <pc:chgData name="Silvia Colombo" userId="cdf5343d-9518-4b48-8032-805a754f9105" providerId="ADAL" clId="{814BCA81-0B96-4C28-B3D4-6F69ADE745FB}" dt="2025-02-06T18:47:32.593" v="1541" actId="207"/>
        <pc:sldMkLst>
          <pc:docMk/>
          <pc:sldMk cId="3574041065" sldId="297"/>
        </pc:sldMkLst>
        <pc:spChg chg="mod">
          <ac:chgData name="Silvia Colombo" userId="cdf5343d-9518-4b48-8032-805a754f9105" providerId="ADAL" clId="{814BCA81-0B96-4C28-B3D4-6F69ADE745FB}" dt="2025-02-06T17:44:48.106" v="1386"/>
          <ac:spMkLst>
            <pc:docMk/>
            <pc:sldMk cId="3574041065" sldId="297"/>
            <ac:spMk id="167" creationId="{00000000-0000-0000-0000-000000000000}"/>
          </ac:spMkLst>
        </pc:spChg>
        <pc:spChg chg="mod">
          <ac:chgData name="Silvia Colombo" userId="cdf5343d-9518-4b48-8032-805a754f9105" providerId="ADAL" clId="{814BCA81-0B96-4C28-B3D4-6F69ADE745FB}" dt="2025-02-06T18:47:32.593" v="1541" actId="207"/>
          <ac:spMkLst>
            <pc:docMk/>
            <pc:sldMk cId="3574041065" sldId="297"/>
            <ac:spMk id="168" creationId="{00000000-0000-0000-0000-000000000000}"/>
          </ac:spMkLst>
        </pc:spChg>
        <pc:picChg chg="add mod">
          <ac:chgData name="Silvia Colombo" userId="cdf5343d-9518-4b48-8032-805a754f9105" providerId="ADAL" clId="{814BCA81-0B96-4C28-B3D4-6F69ADE745FB}" dt="2025-02-06T17:46:23.809" v="1398" actId="1076"/>
          <ac:picMkLst>
            <pc:docMk/>
            <pc:sldMk cId="3574041065" sldId="297"/>
            <ac:picMk id="4" creationId="{53065406-6091-4406-B16D-8B0AD75015A6}"/>
          </ac:picMkLst>
        </pc:picChg>
        <pc:picChg chg="del">
          <ac:chgData name="Silvia Colombo" userId="cdf5343d-9518-4b48-8032-805a754f9105" providerId="ADAL" clId="{814BCA81-0B96-4C28-B3D4-6F69ADE745FB}" dt="2025-02-06T17:44:20.738" v="1383" actId="478"/>
          <ac:picMkLst>
            <pc:docMk/>
            <pc:sldMk cId="3574041065" sldId="297"/>
            <ac:picMk id="5" creationId="{8A237271-2B45-41CC-A7A7-5105715F5B73}"/>
          </ac:picMkLst>
        </pc:picChg>
      </pc:sldChg>
      <pc:sldChg chg="addSp delSp modSp mod delAnim">
        <pc:chgData name="Silvia Colombo" userId="cdf5343d-9518-4b48-8032-805a754f9105" providerId="ADAL" clId="{814BCA81-0B96-4C28-B3D4-6F69ADE745FB}" dt="2025-02-06T17:49:10.326" v="1436" actId="113"/>
        <pc:sldMkLst>
          <pc:docMk/>
          <pc:sldMk cId="2230816992" sldId="298"/>
        </pc:sldMkLst>
        <pc:spChg chg="del">
          <ac:chgData name="Silvia Colombo" userId="cdf5343d-9518-4b48-8032-805a754f9105" providerId="ADAL" clId="{814BCA81-0B96-4C28-B3D4-6F69ADE745FB}" dt="2025-02-06T17:46:34.069" v="1402" actId="478"/>
          <ac:spMkLst>
            <pc:docMk/>
            <pc:sldMk cId="2230816992" sldId="298"/>
            <ac:spMk id="9" creationId="{C2C545EC-73A1-451C-82AB-770AB832E964}"/>
          </ac:spMkLst>
        </pc:spChg>
        <pc:spChg chg="add mod">
          <ac:chgData name="Silvia Colombo" userId="cdf5343d-9518-4b48-8032-805a754f9105" providerId="ADAL" clId="{814BCA81-0B96-4C28-B3D4-6F69ADE745FB}" dt="2025-02-06T17:48:44.883" v="1428" actId="1076"/>
          <ac:spMkLst>
            <pc:docMk/>
            <pc:sldMk cId="2230816992" sldId="298"/>
            <ac:spMk id="10" creationId="{761FD6C0-1953-426E-AED1-51DDAB9C1D37}"/>
          </ac:spMkLst>
        </pc:spChg>
        <pc:spChg chg="mod">
          <ac:chgData name="Silvia Colombo" userId="cdf5343d-9518-4b48-8032-805a754f9105" providerId="ADAL" clId="{814BCA81-0B96-4C28-B3D4-6F69ADE745FB}" dt="2025-02-06T17:44:48.106" v="1386"/>
          <ac:spMkLst>
            <pc:docMk/>
            <pc:sldMk cId="2230816992" sldId="298"/>
            <ac:spMk id="167" creationId="{00000000-0000-0000-0000-000000000000}"/>
          </ac:spMkLst>
        </pc:spChg>
        <pc:spChg chg="mod">
          <ac:chgData name="Silvia Colombo" userId="cdf5343d-9518-4b48-8032-805a754f9105" providerId="ADAL" clId="{814BCA81-0B96-4C28-B3D4-6F69ADE745FB}" dt="2025-02-06T17:49:10.326" v="1436" actId="113"/>
          <ac:spMkLst>
            <pc:docMk/>
            <pc:sldMk cId="2230816992" sldId="298"/>
            <ac:spMk id="168" creationId="{00000000-0000-0000-0000-000000000000}"/>
          </ac:spMkLst>
        </pc:spChg>
        <pc:graphicFrameChg chg="del modGraphic">
          <ac:chgData name="Silvia Colombo" userId="cdf5343d-9518-4b48-8032-805a754f9105" providerId="ADAL" clId="{814BCA81-0B96-4C28-B3D4-6F69ADE745FB}" dt="2025-02-06T17:46:31.665" v="1401" actId="478"/>
          <ac:graphicFrameMkLst>
            <pc:docMk/>
            <pc:sldMk cId="2230816992" sldId="298"/>
            <ac:graphicFrameMk id="7" creationId="{71FC8A3E-ED2E-42F9-9275-14212525F2D5}"/>
          </ac:graphicFrameMkLst>
        </pc:graphicFrameChg>
        <pc:picChg chg="add mod">
          <ac:chgData name="Silvia Colombo" userId="cdf5343d-9518-4b48-8032-805a754f9105" providerId="ADAL" clId="{814BCA81-0B96-4C28-B3D4-6F69ADE745FB}" dt="2025-02-06T17:48:21.113" v="1425" actId="1076"/>
          <ac:picMkLst>
            <pc:docMk/>
            <pc:sldMk cId="2230816992" sldId="298"/>
            <ac:picMk id="4" creationId="{F7F4E8C3-A13A-4A88-BAD9-72345A8D2AB6}"/>
          </ac:picMkLst>
        </pc:picChg>
      </pc:sldChg>
      <pc:sldChg chg="addSp delSp modSp mod modAnim">
        <pc:chgData name="Silvia Colombo" userId="cdf5343d-9518-4b48-8032-805a754f9105" providerId="ADAL" clId="{814BCA81-0B96-4C28-B3D4-6F69ADE745FB}" dt="2025-02-06T18:53:06.722" v="1633" actId="113"/>
        <pc:sldMkLst>
          <pc:docMk/>
          <pc:sldMk cId="2669320641" sldId="299"/>
        </pc:sldMkLst>
        <pc:spChg chg="mod">
          <ac:chgData name="Silvia Colombo" userId="cdf5343d-9518-4b48-8032-805a754f9105" providerId="ADAL" clId="{814BCA81-0B96-4C28-B3D4-6F69ADE745FB}" dt="2025-02-06T18:53:06.722" v="1633" actId="113"/>
          <ac:spMkLst>
            <pc:docMk/>
            <pc:sldMk cId="2669320641" sldId="299"/>
            <ac:spMk id="7" creationId="{7866E1B9-E9C3-4EAE-B633-9BB7273D1CE7}"/>
          </ac:spMkLst>
        </pc:spChg>
        <pc:spChg chg="add mod">
          <ac:chgData name="Silvia Colombo" userId="cdf5343d-9518-4b48-8032-805a754f9105" providerId="ADAL" clId="{814BCA81-0B96-4C28-B3D4-6F69ADE745FB}" dt="2025-02-06T17:54:11.171" v="1478" actId="14100"/>
          <ac:spMkLst>
            <pc:docMk/>
            <pc:sldMk cId="2669320641" sldId="299"/>
            <ac:spMk id="15" creationId="{2D4E1113-75DD-48B3-8E01-F4CC2D9722B4}"/>
          </ac:spMkLst>
        </pc:spChg>
        <pc:spChg chg="del">
          <ac:chgData name="Silvia Colombo" userId="cdf5343d-9518-4b48-8032-805a754f9105" providerId="ADAL" clId="{814BCA81-0B96-4C28-B3D4-6F69ADE745FB}" dt="2025-02-06T17:52:33.035" v="1463" actId="478"/>
          <ac:spMkLst>
            <pc:docMk/>
            <pc:sldMk cId="2669320641" sldId="299"/>
            <ac:spMk id="18" creationId="{B6EC4F10-D985-49FF-97FF-E395633133D0}"/>
          </ac:spMkLst>
        </pc:spChg>
        <pc:spChg chg="del">
          <ac:chgData name="Silvia Colombo" userId="cdf5343d-9518-4b48-8032-805a754f9105" providerId="ADAL" clId="{814BCA81-0B96-4C28-B3D4-6F69ADE745FB}" dt="2025-02-06T17:52:33.035" v="1463" actId="478"/>
          <ac:spMkLst>
            <pc:docMk/>
            <pc:sldMk cId="2669320641" sldId="299"/>
            <ac:spMk id="22" creationId="{D728DDCA-808A-490F-9736-477529167F9F}"/>
          </ac:spMkLst>
        </pc:spChg>
        <pc:spChg chg="del">
          <ac:chgData name="Silvia Colombo" userId="cdf5343d-9518-4b48-8032-805a754f9105" providerId="ADAL" clId="{814BCA81-0B96-4C28-B3D4-6F69ADE745FB}" dt="2025-02-06T17:52:33.035" v="1463" actId="478"/>
          <ac:spMkLst>
            <pc:docMk/>
            <pc:sldMk cId="2669320641" sldId="299"/>
            <ac:spMk id="24" creationId="{C6E51EEA-B7D4-4320-A2F8-BDFD288F85F5}"/>
          </ac:spMkLst>
        </pc:spChg>
        <pc:spChg chg="mod">
          <ac:chgData name="Silvia Colombo" userId="cdf5343d-9518-4b48-8032-805a754f9105" providerId="ADAL" clId="{814BCA81-0B96-4C28-B3D4-6F69ADE745FB}" dt="2025-02-06T17:44:48.106" v="1386"/>
          <ac:spMkLst>
            <pc:docMk/>
            <pc:sldMk cId="2669320641" sldId="299"/>
            <ac:spMk id="167" creationId="{00000000-0000-0000-0000-000000000000}"/>
          </ac:spMkLst>
        </pc:spChg>
        <pc:spChg chg="mod">
          <ac:chgData name="Silvia Colombo" userId="cdf5343d-9518-4b48-8032-805a754f9105" providerId="ADAL" clId="{814BCA81-0B96-4C28-B3D4-6F69ADE745FB}" dt="2025-02-06T17:52:26.017" v="1461"/>
          <ac:spMkLst>
            <pc:docMk/>
            <pc:sldMk cId="2669320641" sldId="299"/>
            <ac:spMk id="168" creationId="{00000000-0000-0000-0000-000000000000}"/>
          </ac:spMkLst>
        </pc:spChg>
        <pc:picChg chg="del">
          <ac:chgData name="Silvia Colombo" userId="cdf5343d-9518-4b48-8032-805a754f9105" providerId="ADAL" clId="{814BCA81-0B96-4C28-B3D4-6F69ADE745FB}" dt="2025-02-06T17:52:29.105" v="1462" actId="478"/>
          <ac:picMkLst>
            <pc:docMk/>
            <pc:sldMk cId="2669320641" sldId="299"/>
            <ac:picMk id="4" creationId="{2329F639-1940-4FC8-81AB-1027BB8466BA}"/>
          </ac:picMkLst>
        </pc:picChg>
        <pc:picChg chg="add mod">
          <ac:chgData name="Silvia Colombo" userId="cdf5343d-9518-4b48-8032-805a754f9105" providerId="ADAL" clId="{814BCA81-0B96-4C28-B3D4-6F69ADE745FB}" dt="2025-02-06T17:53:40.771" v="1472" actId="1076"/>
          <ac:picMkLst>
            <pc:docMk/>
            <pc:sldMk cId="2669320641" sldId="299"/>
            <ac:picMk id="5" creationId="{C8231314-52BA-4A3E-B0FE-D0B68BDC59D4}"/>
          </ac:picMkLst>
        </pc:picChg>
        <pc:picChg chg="del">
          <ac:chgData name="Silvia Colombo" userId="cdf5343d-9518-4b48-8032-805a754f9105" providerId="ADAL" clId="{814BCA81-0B96-4C28-B3D4-6F69ADE745FB}" dt="2025-02-06T17:52:29.105" v="1462" actId="478"/>
          <ac:picMkLst>
            <pc:docMk/>
            <pc:sldMk cId="2669320641" sldId="299"/>
            <ac:picMk id="8" creationId="{57DB7C97-6E3F-48BC-9C2E-00279D47719B}"/>
          </ac:picMkLst>
        </pc:picChg>
        <pc:picChg chg="del">
          <ac:chgData name="Silvia Colombo" userId="cdf5343d-9518-4b48-8032-805a754f9105" providerId="ADAL" clId="{814BCA81-0B96-4C28-B3D4-6F69ADE745FB}" dt="2025-02-06T17:52:29.105" v="1462" actId="478"/>
          <ac:picMkLst>
            <pc:docMk/>
            <pc:sldMk cId="2669320641" sldId="299"/>
            <ac:picMk id="11" creationId="{52B9B958-71C4-4D5C-8ADE-39DB42F92FDB}"/>
          </ac:picMkLst>
        </pc:picChg>
      </pc:sldChg>
      <pc:sldChg chg="addSp delSp modSp mod">
        <pc:chgData name="Silvia Colombo" userId="cdf5343d-9518-4b48-8032-805a754f9105" providerId="ADAL" clId="{814BCA81-0B96-4C28-B3D4-6F69ADE745FB}" dt="2025-02-06T19:00:40.230" v="1719" actId="1076"/>
        <pc:sldMkLst>
          <pc:docMk/>
          <pc:sldMk cId="3550741812" sldId="300"/>
        </pc:sldMkLst>
        <pc:spChg chg="del">
          <ac:chgData name="Silvia Colombo" userId="cdf5343d-9518-4b48-8032-805a754f9105" providerId="ADAL" clId="{814BCA81-0B96-4C28-B3D4-6F69ADE745FB}" dt="2025-02-06T17:54:20.304" v="1480" actId="478"/>
          <ac:spMkLst>
            <pc:docMk/>
            <pc:sldMk cId="3550741812" sldId="300"/>
            <ac:spMk id="10" creationId="{D3B65625-8D79-47F3-912D-49E9C91C221A}"/>
          </ac:spMkLst>
        </pc:spChg>
        <pc:spChg chg="add mod">
          <ac:chgData name="Silvia Colombo" userId="cdf5343d-9518-4b48-8032-805a754f9105" providerId="ADAL" clId="{814BCA81-0B96-4C28-B3D4-6F69ADE745FB}" dt="2025-02-06T19:00:34.823" v="1718" actId="1076"/>
          <ac:spMkLst>
            <pc:docMk/>
            <pc:sldMk cId="3550741812" sldId="300"/>
            <ac:spMk id="11" creationId="{E2C092AA-315A-4927-977A-948D512CCAB6}"/>
          </ac:spMkLst>
        </pc:spChg>
        <pc:spChg chg="add del mod">
          <ac:chgData name="Silvia Colombo" userId="cdf5343d-9518-4b48-8032-805a754f9105" providerId="ADAL" clId="{814BCA81-0B96-4C28-B3D4-6F69ADE745FB}" dt="2025-02-06T18:59:11.355" v="1687" actId="478"/>
          <ac:spMkLst>
            <pc:docMk/>
            <pc:sldMk cId="3550741812" sldId="300"/>
            <ac:spMk id="13" creationId="{BE1B7606-53C7-47BB-87DF-093B1799738A}"/>
          </ac:spMkLst>
        </pc:spChg>
        <pc:spChg chg="add mod">
          <ac:chgData name="Silvia Colombo" userId="cdf5343d-9518-4b48-8032-805a754f9105" providerId="ADAL" clId="{814BCA81-0B96-4C28-B3D4-6F69ADE745FB}" dt="2025-02-06T19:00:40.230" v="1719" actId="1076"/>
          <ac:spMkLst>
            <pc:docMk/>
            <pc:sldMk cId="3550741812" sldId="300"/>
            <ac:spMk id="14" creationId="{56B500C2-1FE5-4F11-B6F2-1D7B47150E17}"/>
          </ac:spMkLst>
        </pc:spChg>
        <pc:spChg chg="add del mod">
          <ac:chgData name="Silvia Colombo" userId="cdf5343d-9518-4b48-8032-805a754f9105" providerId="ADAL" clId="{814BCA81-0B96-4C28-B3D4-6F69ADE745FB}" dt="2025-02-06T19:00:20.862" v="1713" actId="478"/>
          <ac:spMkLst>
            <pc:docMk/>
            <pc:sldMk cId="3550741812" sldId="300"/>
            <ac:spMk id="15" creationId="{EFB9C58B-8622-4FEA-8819-3DD5439DEC84}"/>
          </ac:spMkLst>
        </pc:spChg>
        <pc:spChg chg="mod">
          <ac:chgData name="Silvia Colombo" userId="cdf5343d-9518-4b48-8032-805a754f9105" providerId="ADAL" clId="{814BCA81-0B96-4C28-B3D4-6F69ADE745FB}" dt="2025-02-06T17:44:48.106" v="1386"/>
          <ac:spMkLst>
            <pc:docMk/>
            <pc:sldMk cId="3550741812" sldId="300"/>
            <ac:spMk id="167" creationId="{00000000-0000-0000-0000-000000000000}"/>
          </ac:spMkLst>
        </pc:spChg>
        <pc:spChg chg="mod">
          <ac:chgData name="Silvia Colombo" userId="cdf5343d-9518-4b48-8032-805a754f9105" providerId="ADAL" clId="{814BCA81-0B96-4C28-B3D4-6F69ADE745FB}" dt="2025-02-06T18:58:59.036" v="1684" actId="20577"/>
          <ac:spMkLst>
            <pc:docMk/>
            <pc:sldMk cId="3550741812" sldId="300"/>
            <ac:spMk id="168" creationId="{00000000-0000-0000-0000-000000000000}"/>
          </ac:spMkLst>
        </pc:spChg>
        <pc:picChg chg="add mod">
          <ac:chgData name="Silvia Colombo" userId="cdf5343d-9518-4b48-8032-805a754f9105" providerId="ADAL" clId="{814BCA81-0B96-4C28-B3D4-6F69ADE745FB}" dt="2025-02-06T19:00:31.758" v="1717" actId="1076"/>
          <ac:picMkLst>
            <pc:docMk/>
            <pc:sldMk cId="3550741812" sldId="300"/>
            <ac:picMk id="4" creationId="{0D902D29-81D8-4810-8141-4FBF40441EA7}"/>
          </ac:picMkLst>
        </pc:picChg>
        <pc:picChg chg="del">
          <ac:chgData name="Silvia Colombo" userId="cdf5343d-9518-4b48-8032-805a754f9105" providerId="ADAL" clId="{814BCA81-0B96-4C28-B3D4-6F69ADE745FB}" dt="2025-02-06T17:54:17.726" v="1479" actId="478"/>
          <ac:picMkLst>
            <pc:docMk/>
            <pc:sldMk cId="3550741812" sldId="300"/>
            <ac:picMk id="6" creationId="{69A741FB-2887-4F44-9FF7-1C1F740E4E32}"/>
          </ac:picMkLst>
        </pc:picChg>
        <pc:picChg chg="add del mod">
          <ac:chgData name="Silvia Colombo" userId="cdf5343d-9518-4b48-8032-805a754f9105" providerId="ADAL" clId="{814BCA81-0B96-4C28-B3D4-6F69ADE745FB}" dt="2025-02-06T19:00:04.234" v="1710" actId="478"/>
          <ac:picMkLst>
            <pc:docMk/>
            <pc:sldMk cId="3550741812" sldId="300"/>
            <ac:picMk id="9" creationId="{F07B6AA0-34CC-4D9F-87F9-659C97B28741}"/>
          </ac:picMkLst>
        </pc:picChg>
      </pc:sldChg>
      <pc:sldChg chg="addSp delSp modSp mod">
        <pc:chgData name="Silvia Colombo" userId="cdf5343d-9518-4b48-8032-805a754f9105" providerId="ADAL" clId="{814BCA81-0B96-4C28-B3D4-6F69ADE745FB}" dt="2025-02-06T19:00:47.925" v="1720" actId="207"/>
        <pc:sldMkLst>
          <pc:docMk/>
          <pc:sldMk cId="2610105728" sldId="301"/>
        </pc:sldMkLst>
        <pc:spChg chg="add mod">
          <ac:chgData name="Silvia Colombo" userId="cdf5343d-9518-4b48-8032-805a754f9105" providerId="ADAL" clId="{814BCA81-0B96-4C28-B3D4-6F69ADE745FB}" dt="2025-02-06T19:00:47.925" v="1720" actId="207"/>
          <ac:spMkLst>
            <pc:docMk/>
            <pc:sldMk cId="2610105728" sldId="301"/>
            <ac:spMk id="8" creationId="{266AB672-2836-4EF0-94B9-083B20A83093}"/>
          </ac:spMkLst>
        </pc:spChg>
        <pc:spChg chg="del">
          <ac:chgData name="Silvia Colombo" userId="cdf5343d-9518-4b48-8032-805a754f9105" providerId="ADAL" clId="{814BCA81-0B96-4C28-B3D4-6F69ADE745FB}" dt="2025-02-06T17:56:24.457" v="1503" actId="478"/>
          <ac:spMkLst>
            <pc:docMk/>
            <pc:sldMk cId="2610105728" sldId="301"/>
            <ac:spMk id="12" creationId="{5D5784DA-97E2-40EB-8433-5601572FA8C7}"/>
          </ac:spMkLst>
        </pc:spChg>
        <pc:spChg chg="add mod">
          <ac:chgData name="Silvia Colombo" userId="cdf5343d-9518-4b48-8032-805a754f9105" providerId="ADAL" clId="{814BCA81-0B96-4C28-B3D4-6F69ADE745FB}" dt="2025-02-06T17:57:41.761" v="1517" actId="1076"/>
          <ac:spMkLst>
            <pc:docMk/>
            <pc:sldMk cId="2610105728" sldId="301"/>
            <ac:spMk id="13" creationId="{AC79429D-AC25-4214-A300-8B4CF5004312}"/>
          </ac:spMkLst>
        </pc:spChg>
        <pc:spChg chg="mod">
          <ac:chgData name="Silvia Colombo" userId="cdf5343d-9518-4b48-8032-805a754f9105" providerId="ADAL" clId="{814BCA81-0B96-4C28-B3D4-6F69ADE745FB}" dt="2025-02-06T17:44:48.106" v="1386"/>
          <ac:spMkLst>
            <pc:docMk/>
            <pc:sldMk cId="2610105728" sldId="301"/>
            <ac:spMk id="167" creationId="{00000000-0000-0000-0000-000000000000}"/>
          </ac:spMkLst>
        </pc:spChg>
        <pc:spChg chg="mod">
          <ac:chgData name="Silvia Colombo" userId="cdf5343d-9518-4b48-8032-805a754f9105" providerId="ADAL" clId="{814BCA81-0B96-4C28-B3D4-6F69ADE745FB}" dt="2025-02-06T17:56:43.956" v="1506" actId="20577"/>
          <ac:spMkLst>
            <pc:docMk/>
            <pc:sldMk cId="2610105728" sldId="301"/>
            <ac:spMk id="168" creationId="{00000000-0000-0000-0000-000000000000}"/>
          </ac:spMkLst>
        </pc:spChg>
        <pc:picChg chg="del">
          <ac:chgData name="Silvia Colombo" userId="cdf5343d-9518-4b48-8032-805a754f9105" providerId="ADAL" clId="{814BCA81-0B96-4C28-B3D4-6F69ADE745FB}" dt="2025-02-06T17:56:21.345" v="1502" actId="478"/>
          <ac:picMkLst>
            <pc:docMk/>
            <pc:sldMk cId="2610105728" sldId="301"/>
            <ac:picMk id="5" creationId="{8C6D084B-D06E-4217-817D-D1897976DF2C}"/>
          </ac:picMkLst>
        </pc:picChg>
        <pc:picChg chg="add mod">
          <ac:chgData name="Silvia Colombo" userId="cdf5343d-9518-4b48-8032-805a754f9105" providerId="ADAL" clId="{814BCA81-0B96-4C28-B3D4-6F69ADE745FB}" dt="2025-02-06T17:57:17.282" v="1514" actId="1076"/>
          <ac:picMkLst>
            <pc:docMk/>
            <pc:sldMk cId="2610105728" sldId="301"/>
            <ac:picMk id="6" creationId="{FDD851AF-AAA5-49A8-A46F-1B139C8D15DA}"/>
          </ac:picMkLst>
        </pc:picChg>
      </pc:sldChg>
      <pc:sldChg chg="modSp del">
        <pc:chgData name="Silvia Colombo" userId="cdf5343d-9518-4b48-8032-805a754f9105" providerId="ADAL" clId="{814BCA81-0B96-4C28-B3D4-6F69ADE745FB}" dt="2025-02-06T17:57:48.566" v="1518" actId="47"/>
        <pc:sldMkLst>
          <pc:docMk/>
          <pc:sldMk cId="1039741806" sldId="302"/>
        </pc:sldMkLst>
        <pc:spChg chg="mod">
          <ac:chgData name="Silvia Colombo" userId="cdf5343d-9518-4b48-8032-805a754f9105" providerId="ADAL" clId="{814BCA81-0B96-4C28-B3D4-6F69ADE745FB}" dt="2025-02-06T17:44:48.106" v="1386"/>
          <ac:spMkLst>
            <pc:docMk/>
            <pc:sldMk cId="1039741806" sldId="302"/>
            <ac:spMk id="167" creationId="{00000000-0000-0000-0000-000000000000}"/>
          </ac:spMkLst>
        </pc:spChg>
      </pc:sldChg>
      <pc:sldChg chg="modSp mod">
        <pc:chgData name="Silvia Colombo" userId="cdf5343d-9518-4b48-8032-805a754f9105" providerId="ADAL" clId="{814BCA81-0B96-4C28-B3D4-6F69ADE745FB}" dt="2025-02-06T18:54:12.537" v="1642" actId="20577"/>
        <pc:sldMkLst>
          <pc:docMk/>
          <pc:sldMk cId="3169569971" sldId="303"/>
        </pc:sldMkLst>
        <pc:spChg chg="mod">
          <ac:chgData name="Silvia Colombo" userId="cdf5343d-9518-4b48-8032-805a754f9105" providerId="ADAL" clId="{814BCA81-0B96-4C28-B3D4-6F69ADE745FB}" dt="2025-02-06T17:44:48.106" v="1386"/>
          <ac:spMkLst>
            <pc:docMk/>
            <pc:sldMk cId="3169569971" sldId="303"/>
            <ac:spMk id="167" creationId="{00000000-0000-0000-0000-000000000000}"/>
          </ac:spMkLst>
        </pc:spChg>
        <pc:spChg chg="mod">
          <ac:chgData name="Silvia Colombo" userId="cdf5343d-9518-4b48-8032-805a754f9105" providerId="ADAL" clId="{814BCA81-0B96-4C28-B3D4-6F69ADE745FB}" dt="2025-02-06T18:54:12.537" v="1642" actId="20577"/>
          <ac:spMkLst>
            <pc:docMk/>
            <pc:sldMk cId="3169569971" sldId="303"/>
            <ac:spMk id="168" creationId="{00000000-0000-0000-0000-000000000000}"/>
          </ac:spMkLst>
        </pc:spChg>
      </pc:sldChg>
      <pc:sldChg chg="modSp mod">
        <pc:chgData name="Silvia Colombo" userId="cdf5343d-9518-4b48-8032-805a754f9105" providerId="ADAL" clId="{814BCA81-0B96-4C28-B3D4-6F69ADE745FB}" dt="2025-02-06T17:59:07.449" v="1540" actId="20577"/>
        <pc:sldMkLst>
          <pc:docMk/>
          <pc:sldMk cId="2074846304" sldId="304"/>
        </pc:sldMkLst>
        <pc:spChg chg="mod">
          <ac:chgData name="Silvia Colombo" userId="cdf5343d-9518-4b48-8032-805a754f9105" providerId="ADAL" clId="{814BCA81-0B96-4C28-B3D4-6F69ADE745FB}" dt="2025-02-06T17:44:48.106" v="1386"/>
          <ac:spMkLst>
            <pc:docMk/>
            <pc:sldMk cId="2074846304" sldId="304"/>
            <ac:spMk id="167" creationId="{00000000-0000-0000-0000-000000000000}"/>
          </ac:spMkLst>
        </pc:spChg>
        <pc:spChg chg="mod">
          <ac:chgData name="Silvia Colombo" userId="cdf5343d-9518-4b48-8032-805a754f9105" providerId="ADAL" clId="{814BCA81-0B96-4C28-B3D4-6F69ADE745FB}" dt="2025-02-06T17:59:07.449" v="1540" actId="20577"/>
          <ac:spMkLst>
            <pc:docMk/>
            <pc:sldMk cId="2074846304" sldId="304"/>
            <ac:spMk id="168" creationId="{00000000-0000-0000-0000-000000000000}"/>
          </ac:spMkLst>
        </pc:spChg>
      </pc:sldChg>
      <pc:sldChg chg="addSp delSp modSp mod modAnim">
        <pc:chgData name="Silvia Colombo" userId="cdf5343d-9518-4b48-8032-805a754f9105" providerId="ADAL" clId="{814BCA81-0B96-4C28-B3D4-6F69ADE745FB}" dt="2025-02-06T15:20:06.675" v="709"/>
        <pc:sldMkLst>
          <pc:docMk/>
          <pc:sldMk cId="3001247373" sldId="305"/>
        </pc:sldMkLst>
        <pc:spChg chg="add mod ord">
          <ac:chgData name="Silvia Colombo" userId="cdf5343d-9518-4b48-8032-805a754f9105" providerId="ADAL" clId="{814BCA81-0B96-4C28-B3D4-6F69ADE745FB}" dt="2025-02-06T15:19:32.421" v="704" actId="1076"/>
          <ac:spMkLst>
            <pc:docMk/>
            <pc:sldMk cId="3001247373" sldId="305"/>
            <ac:spMk id="8" creationId="{AC4AE38E-022F-4153-8BBF-E5BC5D9917C4}"/>
          </ac:spMkLst>
        </pc:spChg>
        <pc:spChg chg="del">
          <ac:chgData name="Silvia Colombo" userId="cdf5343d-9518-4b48-8032-805a754f9105" providerId="ADAL" clId="{814BCA81-0B96-4C28-B3D4-6F69ADE745FB}" dt="2025-02-06T15:02:09.443" v="616" actId="478"/>
          <ac:spMkLst>
            <pc:docMk/>
            <pc:sldMk cId="3001247373" sldId="305"/>
            <ac:spMk id="11" creationId="{D9489961-1F13-407F-BA81-3098B4888980}"/>
          </ac:spMkLst>
        </pc:spChg>
        <pc:spChg chg="add mod">
          <ac:chgData name="Silvia Colombo" userId="cdf5343d-9518-4b48-8032-805a754f9105" providerId="ADAL" clId="{814BCA81-0B96-4C28-B3D4-6F69ADE745FB}" dt="2025-02-06T15:19:36.291" v="705" actId="1076"/>
          <ac:spMkLst>
            <pc:docMk/>
            <pc:sldMk cId="3001247373" sldId="305"/>
            <ac:spMk id="13" creationId="{B38BE904-A978-4866-8CA2-BD8F7B903775}"/>
          </ac:spMkLst>
        </pc:spChg>
        <pc:spChg chg="add mod">
          <ac:chgData name="Silvia Colombo" userId="cdf5343d-9518-4b48-8032-805a754f9105" providerId="ADAL" clId="{814BCA81-0B96-4C28-B3D4-6F69ADE745FB}" dt="2025-02-06T15:19:24.325" v="701" actId="14100"/>
          <ac:spMkLst>
            <pc:docMk/>
            <pc:sldMk cId="3001247373" sldId="305"/>
            <ac:spMk id="15" creationId="{664EBE6C-C386-4E8B-BAE7-3AD588CC4C3C}"/>
          </ac:spMkLst>
        </pc:spChg>
        <pc:spChg chg="mod">
          <ac:chgData name="Silvia Colombo" userId="cdf5343d-9518-4b48-8032-805a754f9105" providerId="ADAL" clId="{814BCA81-0B96-4C28-B3D4-6F69ADE745FB}" dt="2025-02-06T14:45:44.926" v="588"/>
          <ac:spMkLst>
            <pc:docMk/>
            <pc:sldMk cId="3001247373" sldId="305"/>
            <ac:spMk id="167" creationId="{00000000-0000-0000-0000-000000000000}"/>
          </ac:spMkLst>
        </pc:spChg>
        <pc:spChg chg="mod">
          <ac:chgData name="Silvia Colombo" userId="cdf5343d-9518-4b48-8032-805a754f9105" providerId="ADAL" clId="{814BCA81-0B96-4C28-B3D4-6F69ADE745FB}" dt="2025-02-06T15:16:30.005" v="673" actId="20577"/>
          <ac:spMkLst>
            <pc:docMk/>
            <pc:sldMk cId="3001247373" sldId="305"/>
            <ac:spMk id="168" creationId="{00000000-0000-0000-0000-000000000000}"/>
          </ac:spMkLst>
        </pc:spChg>
        <pc:picChg chg="add mod">
          <ac:chgData name="Silvia Colombo" userId="cdf5343d-9518-4b48-8032-805a754f9105" providerId="ADAL" clId="{814BCA81-0B96-4C28-B3D4-6F69ADE745FB}" dt="2025-02-06T15:19:42.348" v="706" actId="1076"/>
          <ac:picMkLst>
            <pc:docMk/>
            <pc:sldMk cId="3001247373" sldId="305"/>
            <ac:picMk id="4" creationId="{D4D35DCC-6BAB-4105-AF7D-5E90BCCA69C9}"/>
          </ac:picMkLst>
        </pc:picChg>
        <pc:picChg chg="add mod">
          <ac:chgData name="Silvia Colombo" userId="cdf5343d-9518-4b48-8032-805a754f9105" providerId="ADAL" clId="{814BCA81-0B96-4C28-B3D4-6F69ADE745FB}" dt="2025-02-06T15:18:05.325" v="683" actId="1076"/>
          <ac:picMkLst>
            <pc:docMk/>
            <pc:sldMk cId="3001247373" sldId="305"/>
            <ac:picMk id="6" creationId="{DB95AB7D-0A06-4E5D-A8A5-DB23D5042F65}"/>
          </ac:picMkLst>
        </pc:picChg>
        <pc:picChg chg="del">
          <ac:chgData name="Silvia Colombo" userId="cdf5343d-9518-4b48-8032-805a754f9105" providerId="ADAL" clId="{814BCA81-0B96-4C28-B3D4-6F69ADE745FB}" dt="2025-02-06T15:02:07.717" v="615" actId="478"/>
          <ac:picMkLst>
            <pc:docMk/>
            <pc:sldMk cId="3001247373" sldId="305"/>
            <ac:picMk id="7" creationId="{71640275-A37C-49D8-B1DD-B265E903E0B5}"/>
          </ac:picMkLst>
        </pc:picChg>
        <pc:cxnChg chg="add mod">
          <ac:chgData name="Silvia Colombo" userId="cdf5343d-9518-4b48-8032-805a754f9105" providerId="ADAL" clId="{814BCA81-0B96-4C28-B3D4-6F69ADE745FB}" dt="2025-02-06T15:19:54.631" v="708" actId="13822"/>
          <ac:cxnSpMkLst>
            <pc:docMk/>
            <pc:sldMk cId="3001247373" sldId="305"/>
            <ac:cxnSpMk id="14" creationId="{9875BAA7-8B82-409B-AA4E-DE9D4D0CADD1}"/>
          </ac:cxnSpMkLst>
        </pc:cxnChg>
      </pc:sldChg>
      <pc:sldChg chg="modSp del">
        <pc:chgData name="Silvia Colombo" userId="cdf5343d-9518-4b48-8032-805a754f9105" providerId="ADAL" clId="{814BCA81-0B96-4C28-B3D4-6F69ADE745FB}" dt="2025-02-06T15:56:27.152" v="981" actId="47"/>
        <pc:sldMkLst>
          <pc:docMk/>
          <pc:sldMk cId="3951396816" sldId="306"/>
        </pc:sldMkLst>
        <pc:spChg chg="mod">
          <ac:chgData name="Silvia Colombo" userId="cdf5343d-9518-4b48-8032-805a754f9105" providerId="ADAL" clId="{814BCA81-0B96-4C28-B3D4-6F69ADE745FB}" dt="2025-02-06T14:45:44.926" v="588"/>
          <ac:spMkLst>
            <pc:docMk/>
            <pc:sldMk cId="3951396816" sldId="306"/>
            <ac:spMk id="167" creationId="{00000000-0000-0000-0000-000000000000}"/>
          </ac:spMkLst>
        </pc:spChg>
      </pc:sldChg>
      <pc:sldChg chg="modSp mod">
        <pc:chgData name="Silvia Colombo" userId="cdf5343d-9518-4b48-8032-805a754f9105" providerId="ADAL" clId="{814BCA81-0B96-4C28-B3D4-6F69ADE745FB}" dt="2025-02-06T15:56:57.144" v="993" actId="403"/>
        <pc:sldMkLst>
          <pc:docMk/>
          <pc:sldMk cId="279720884" sldId="308"/>
        </pc:sldMkLst>
        <pc:spChg chg="mod">
          <ac:chgData name="Silvia Colombo" userId="cdf5343d-9518-4b48-8032-805a754f9105" providerId="ADAL" clId="{814BCA81-0B96-4C28-B3D4-6F69ADE745FB}" dt="2025-02-06T14:45:44.926" v="588"/>
          <ac:spMkLst>
            <pc:docMk/>
            <pc:sldMk cId="279720884" sldId="308"/>
            <ac:spMk id="167" creationId="{00000000-0000-0000-0000-000000000000}"/>
          </ac:spMkLst>
        </pc:spChg>
        <pc:spChg chg="mod">
          <ac:chgData name="Silvia Colombo" userId="cdf5343d-9518-4b48-8032-805a754f9105" providerId="ADAL" clId="{814BCA81-0B96-4C28-B3D4-6F69ADE745FB}" dt="2025-02-06T15:56:57.144" v="993" actId="403"/>
          <ac:spMkLst>
            <pc:docMk/>
            <pc:sldMk cId="279720884" sldId="308"/>
            <ac:spMk id="168" creationId="{00000000-0000-0000-0000-000000000000}"/>
          </ac:spMkLst>
        </pc:spChg>
      </pc:sldChg>
      <pc:sldChg chg="modSp mod">
        <pc:chgData name="Silvia Colombo" userId="cdf5343d-9518-4b48-8032-805a754f9105" providerId="ADAL" clId="{814BCA81-0B96-4C28-B3D4-6F69ADE745FB}" dt="2025-02-06T13:20:28.814" v="5" actId="20577"/>
        <pc:sldMkLst>
          <pc:docMk/>
          <pc:sldMk cId="998801078" sldId="309"/>
        </pc:sldMkLst>
        <pc:spChg chg="mod">
          <ac:chgData name="Silvia Colombo" userId="cdf5343d-9518-4b48-8032-805a754f9105" providerId="ADAL" clId="{814BCA81-0B96-4C28-B3D4-6F69ADE745FB}" dt="2025-02-06T13:20:15.885" v="3"/>
          <ac:spMkLst>
            <pc:docMk/>
            <pc:sldMk cId="998801078" sldId="309"/>
            <ac:spMk id="2" creationId="{48F41D3A-296D-75FB-88E4-B253A9E88EE1}"/>
          </ac:spMkLst>
        </pc:spChg>
        <pc:spChg chg="mod">
          <ac:chgData name="Silvia Colombo" userId="cdf5343d-9518-4b48-8032-805a754f9105" providerId="ADAL" clId="{814BCA81-0B96-4C28-B3D4-6F69ADE745FB}" dt="2025-02-06T13:20:28.814" v="5" actId="20577"/>
          <ac:spMkLst>
            <pc:docMk/>
            <pc:sldMk cId="998801078" sldId="309"/>
            <ac:spMk id="3" creationId="{D9EE0581-B869-C9AC-032A-CE5562E6774F}"/>
          </ac:spMkLst>
        </pc:spChg>
      </pc:sldChg>
      <pc:sldChg chg="addSp modSp mod modAnim">
        <pc:chgData name="Silvia Colombo" userId="cdf5343d-9518-4b48-8032-805a754f9105" providerId="ADAL" clId="{814BCA81-0B96-4C28-B3D4-6F69ADE745FB}" dt="2025-02-06T15:40:24.184" v="833"/>
        <pc:sldMkLst>
          <pc:docMk/>
          <pc:sldMk cId="3982365266" sldId="310"/>
        </pc:sldMkLst>
        <pc:spChg chg="add mod">
          <ac:chgData name="Silvia Colombo" userId="cdf5343d-9518-4b48-8032-805a754f9105" providerId="ADAL" clId="{814BCA81-0B96-4C28-B3D4-6F69ADE745FB}" dt="2025-02-06T15:38:19.634" v="803" actId="20577"/>
          <ac:spMkLst>
            <pc:docMk/>
            <pc:sldMk cId="3982365266" sldId="310"/>
            <ac:spMk id="2" creationId="{70522D17-66C7-413D-A0B5-34871FE8E33A}"/>
          </ac:spMkLst>
        </pc:spChg>
        <pc:spChg chg="add mod ord">
          <ac:chgData name="Silvia Colombo" userId="cdf5343d-9518-4b48-8032-805a754f9105" providerId="ADAL" clId="{814BCA81-0B96-4C28-B3D4-6F69ADE745FB}" dt="2025-02-06T15:40:17.986" v="832" actId="171"/>
          <ac:spMkLst>
            <pc:docMk/>
            <pc:sldMk cId="3982365266" sldId="310"/>
            <ac:spMk id="7" creationId="{54F5468E-5CDB-4AFE-9D23-9C498B65B159}"/>
          </ac:spMkLst>
        </pc:spChg>
        <pc:spChg chg="add mod">
          <ac:chgData name="Silvia Colombo" userId="cdf5343d-9518-4b48-8032-805a754f9105" providerId="ADAL" clId="{814BCA81-0B96-4C28-B3D4-6F69ADE745FB}" dt="2025-02-06T15:39:44.940" v="826" actId="12"/>
          <ac:spMkLst>
            <pc:docMk/>
            <pc:sldMk cId="3982365266" sldId="310"/>
            <ac:spMk id="9" creationId="{D88BA648-B21A-4F59-A016-596C49018C84}"/>
          </ac:spMkLst>
        </pc:spChg>
        <pc:spChg chg="mod">
          <ac:chgData name="Silvia Colombo" userId="cdf5343d-9518-4b48-8032-805a754f9105" providerId="ADAL" clId="{814BCA81-0B96-4C28-B3D4-6F69ADE745FB}" dt="2025-02-06T14:45:44.926" v="588"/>
          <ac:spMkLst>
            <pc:docMk/>
            <pc:sldMk cId="3982365266" sldId="310"/>
            <ac:spMk id="167" creationId="{00000000-0000-0000-0000-000000000000}"/>
          </ac:spMkLst>
        </pc:spChg>
        <pc:spChg chg="mod">
          <ac:chgData name="Silvia Colombo" userId="cdf5343d-9518-4b48-8032-805a754f9105" providerId="ADAL" clId="{814BCA81-0B96-4C28-B3D4-6F69ADE745FB}" dt="2025-02-06T15:37:09.651" v="797" actId="21"/>
          <ac:spMkLst>
            <pc:docMk/>
            <pc:sldMk cId="3982365266" sldId="310"/>
            <ac:spMk id="168" creationId="{00000000-0000-0000-0000-000000000000}"/>
          </ac:spMkLst>
        </pc:spChg>
        <pc:picChg chg="add mod">
          <ac:chgData name="Silvia Colombo" userId="cdf5343d-9518-4b48-8032-805a754f9105" providerId="ADAL" clId="{814BCA81-0B96-4C28-B3D4-6F69ADE745FB}" dt="2025-02-06T15:39:52.141" v="827" actId="1076"/>
          <ac:picMkLst>
            <pc:docMk/>
            <pc:sldMk cId="3982365266" sldId="310"/>
            <ac:picMk id="5" creationId="{EAF12313-0AAF-4D95-B951-BB3ACEF12A66}"/>
          </ac:picMkLst>
        </pc:picChg>
      </pc:sldChg>
      <pc:sldChg chg="addSp delSp modSp mod modAnim">
        <pc:chgData name="Silvia Colombo" userId="cdf5343d-9518-4b48-8032-805a754f9105" providerId="ADAL" clId="{814BCA81-0B96-4C28-B3D4-6F69ADE745FB}" dt="2025-02-06T14:03:07.272" v="372"/>
        <pc:sldMkLst>
          <pc:docMk/>
          <pc:sldMk cId="2820095517" sldId="311"/>
        </pc:sldMkLst>
        <pc:spChg chg="del">
          <ac:chgData name="Silvia Colombo" userId="cdf5343d-9518-4b48-8032-805a754f9105" providerId="ADAL" clId="{814BCA81-0B96-4C28-B3D4-6F69ADE745FB}" dt="2025-02-06T13:46:57.770" v="271" actId="478"/>
          <ac:spMkLst>
            <pc:docMk/>
            <pc:sldMk cId="2820095517" sldId="311"/>
            <ac:spMk id="9" creationId="{3B871738-24C9-4741-8270-0FE453B5FB2C}"/>
          </ac:spMkLst>
        </pc:spChg>
        <pc:spChg chg="add mod">
          <ac:chgData name="Silvia Colombo" userId="cdf5343d-9518-4b48-8032-805a754f9105" providerId="ADAL" clId="{814BCA81-0B96-4C28-B3D4-6F69ADE745FB}" dt="2025-02-06T14:02:55.928" v="371" actId="1076"/>
          <ac:spMkLst>
            <pc:docMk/>
            <pc:sldMk cId="2820095517" sldId="311"/>
            <ac:spMk id="10" creationId="{826E994D-C02A-472A-8299-2B4649C3F582}"/>
          </ac:spMkLst>
        </pc:spChg>
        <pc:spChg chg="mod">
          <ac:chgData name="Silvia Colombo" userId="cdf5343d-9518-4b48-8032-805a754f9105" providerId="ADAL" clId="{814BCA81-0B96-4C28-B3D4-6F69ADE745FB}" dt="2025-02-06T13:32:31.400" v="148"/>
          <ac:spMkLst>
            <pc:docMk/>
            <pc:sldMk cId="2820095517" sldId="311"/>
            <ac:spMk id="167" creationId="{00000000-0000-0000-0000-000000000000}"/>
          </ac:spMkLst>
        </pc:spChg>
        <pc:spChg chg="mod">
          <ac:chgData name="Silvia Colombo" userId="cdf5343d-9518-4b48-8032-805a754f9105" providerId="ADAL" clId="{814BCA81-0B96-4C28-B3D4-6F69ADE745FB}" dt="2025-02-06T14:00:48.529" v="335" actId="20577"/>
          <ac:spMkLst>
            <pc:docMk/>
            <pc:sldMk cId="2820095517" sldId="311"/>
            <ac:spMk id="168" creationId="{00000000-0000-0000-0000-000000000000}"/>
          </ac:spMkLst>
        </pc:spChg>
        <pc:graphicFrameChg chg="del mod">
          <ac:chgData name="Silvia Colombo" userId="cdf5343d-9518-4b48-8032-805a754f9105" providerId="ADAL" clId="{814BCA81-0B96-4C28-B3D4-6F69ADE745FB}" dt="2025-02-06T13:46:56.274" v="270" actId="478"/>
          <ac:graphicFrameMkLst>
            <pc:docMk/>
            <pc:sldMk cId="2820095517" sldId="311"/>
            <ac:graphicFrameMk id="7" creationId="{E9D5B7AD-7A33-4354-AF9F-FEA5F8BA51D7}"/>
          </ac:graphicFrameMkLst>
        </pc:graphicFrameChg>
        <pc:graphicFrameChg chg="add mod modGraphic">
          <ac:chgData name="Silvia Colombo" userId="cdf5343d-9518-4b48-8032-805a754f9105" providerId="ADAL" clId="{814BCA81-0B96-4C28-B3D4-6F69ADE745FB}" dt="2025-02-06T14:02:50.675" v="370" actId="1076"/>
          <ac:graphicFrameMkLst>
            <pc:docMk/>
            <pc:sldMk cId="2820095517" sldId="311"/>
            <ac:graphicFrameMk id="8" creationId="{84EDE8B2-D997-4A63-A691-4A6D02EC6AF7}"/>
          </ac:graphicFrameMkLst>
        </pc:graphicFrameChg>
      </pc:sldChg>
      <pc:sldChg chg="addSp delSp modSp mod addAnim delAnim modAnim">
        <pc:chgData name="Silvia Colombo" userId="cdf5343d-9518-4b48-8032-805a754f9105" providerId="ADAL" clId="{814BCA81-0B96-4C28-B3D4-6F69ADE745FB}" dt="2025-02-06T14:40:27.187" v="516"/>
        <pc:sldMkLst>
          <pc:docMk/>
          <pc:sldMk cId="2151074601" sldId="312"/>
        </pc:sldMkLst>
        <pc:spChg chg="add mod">
          <ac:chgData name="Silvia Colombo" userId="cdf5343d-9518-4b48-8032-805a754f9105" providerId="ADAL" clId="{814BCA81-0B96-4C28-B3D4-6F69ADE745FB}" dt="2025-02-06T14:40:13.708" v="515" actId="1076"/>
          <ac:spMkLst>
            <pc:docMk/>
            <pc:sldMk cId="2151074601" sldId="312"/>
            <ac:spMk id="11" creationId="{8A9092EC-B989-45C4-86CD-C1A42A94FA8E}"/>
          </ac:spMkLst>
        </pc:spChg>
        <pc:spChg chg="del">
          <ac:chgData name="Silvia Colombo" userId="cdf5343d-9518-4b48-8032-805a754f9105" providerId="ADAL" clId="{814BCA81-0B96-4C28-B3D4-6F69ADE745FB}" dt="2025-02-06T14:26:19.999" v="448" actId="478"/>
          <ac:spMkLst>
            <pc:docMk/>
            <pc:sldMk cId="2151074601" sldId="312"/>
            <ac:spMk id="12" creationId="{1BC55D64-4CD8-4952-BAEA-22175A935DD7}"/>
          </ac:spMkLst>
        </pc:spChg>
        <pc:spChg chg="del mod">
          <ac:chgData name="Silvia Colombo" userId="cdf5343d-9518-4b48-8032-805a754f9105" providerId="ADAL" clId="{814BCA81-0B96-4C28-B3D4-6F69ADE745FB}" dt="2025-02-06T14:26:21.900" v="451" actId="478"/>
          <ac:spMkLst>
            <pc:docMk/>
            <pc:sldMk cId="2151074601" sldId="312"/>
            <ac:spMk id="14" creationId="{CD442906-3B1D-4542-871E-BA40D5A5DB6A}"/>
          </ac:spMkLst>
        </pc:spChg>
        <pc:spChg chg="mod">
          <ac:chgData name="Silvia Colombo" userId="cdf5343d-9518-4b48-8032-805a754f9105" providerId="ADAL" clId="{814BCA81-0B96-4C28-B3D4-6F69ADE745FB}" dt="2025-02-06T13:32:31.400" v="148"/>
          <ac:spMkLst>
            <pc:docMk/>
            <pc:sldMk cId="2151074601" sldId="312"/>
            <ac:spMk id="167" creationId="{00000000-0000-0000-0000-000000000000}"/>
          </ac:spMkLst>
        </pc:spChg>
        <pc:spChg chg="mod">
          <ac:chgData name="Silvia Colombo" userId="cdf5343d-9518-4b48-8032-805a754f9105" providerId="ADAL" clId="{814BCA81-0B96-4C28-B3D4-6F69ADE745FB}" dt="2025-02-06T14:38:26.723" v="485" actId="20577"/>
          <ac:spMkLst>
            <pc:docMk/>
            <pc:sldMk cId="2151074601" sldId="312"/>
            <ac:spMk id="168" creationId="{00000000-0000-0000-0000-000000000000}"/>
          </ac:spMkLst>
        </pc:spChg>
        <pc:graphicFrameChg chg="add mod modGraphic">
          <ac:chgData name="Silvia Colombo" userId="cdf5343d-9518-4b48-8032-805a754f9105" providerId="ADAL" clId="{814BCA81-0B96-4C28-B3D4-6F69ADE745FB}" dt="2025-02-06T14:39:50.446" v="512" actId="20577"/>
          <ac:graphicFrameMkLst>
            <pc:docMk/>
            <pc:sldMk cId="2151074601" sldId="312"/>
            <ac:graphicFrameMk id="9" creationId="{7C9177D4-CFC9-45CA-B6F5-07537EFA7326}"/>
          </ac:graphicFrameMkLst>
        </pc:graphicFrameChg>
        <pc:picChg chg="del">
          <ac:chgData name="Silvia Colombo" userId="cdf5343d-9518-4b48-8032-805a754f9105" providerId="ADAL" clId="{814BCA81-0B96-4C28-B3D4-6F69ADE745FB}" dt="2025-02-06T14:26:19.163" v="447" actId="478"/>
          <ac:picMkLst>
            <pc:docMk/>
            <pc:sldMk cId="2151074601" sldId="312"/>
            <ac:picMk id="5" creationId="{98CDB354-A76E-4244-B1F5-4B0F1018C1BC}"/>
          </ac:picMkLst>
        </pc:picChg>
        <pc:picChg chg="del">
          <ac:chgData name="Silvia Colombo" userId="cdf5343d-9518-4b48-8032-805a754f9105" providerId="ADAL" clId="{814BCA81-0B96-4C28-B3D4-6F69ADE745FB}" dt="2025-02-06T14:26:20.420" v="449" actId="478"/>
          <ac:picMkLst>
            <pc:docMk/>
            <pc:sldMk cId="2151074601" sldId="312"/>
            <ac:picMk id="7" creationId="{81294BC7-A865-4D15-A544-75893A3A719F}"/>
          </ac:picMkLst>
        </pc:picChg>
      </pc:sldChg>
      <pc:sldChg chg="modSp mod">
        <pc:chgData name="Silvia Colombo" userId="cdf5343d-9518-4b48-8032-805a754f9105" providerId="ADAL" clId="{814BCA81-0B96-4C28-B3D4-6F69ADE745FB}" dt="2025-02-06T14:43:33.145" v="542" actId="12"/>
        <pc:sldMkLst>
          <pc:docMk/>
          <pc:sldMk cId="1870433455" sldId="313"/>
        </pc:sldMkLst>
        <pc:spChg chg="mod">
          <ac:chgData name="Silvia Colombo" userId="cdf5343d-9518-4b48-8032-805a754f9105" providerId="ADAL" clId="{814BCA81-0B96-4C28-B3D4-6F69ADE745FB}" dt="2025-02-06T13:32:31.400" v="148"/>
          <ac:spMkLst>
            <pc:docMk/>
            <pc:sldMk cId="1870433455" sldId="313"/>
            <ac:spMk id="167" creationId="{00000000-0000-0000-0000-000000000000}"/>
          </ac:spMkLst>
        </pc:spChg>
        <pc:spChg chg="mod">
          <ac:chgData name="Silvia Colombo" userId="cdf5343d-9518-4b48-8032-805a754f9105" providerId="ADAL" clId="{814BCA81-0B96-4C28-B3D4-6F69ADE745FB}" dt="2025-02-06T14:43:33.145" v="542" actId="12"/>
          <ac:spMkLst>
            <pc:docMk/>
            <pc:sldMk cId="1870433455" sldId="313"/>
            <ac:spMk id="168" creationId="{00000000-0000-0000-0000-000000000000}"/>
          </ac:spMkLst>
        </pc:spChg>
      </pc:sldChg>
      <pc:sldChg chg="modSp del">
        <pc:chgData name="Silvia Colombo" userId="cdf5343d-9518-4b48-8032-805a754f9105" providerId="ADAL" clId="{814BCA81-0B96-4C28-B3D4-6F69ADE745FB}" dt="2025-02-06T14:43:44.518" v="544" actId="47"/>
        <pc:sldMkLst>
          <pc:docMk/>
          <pc:sldMk cId="2759419352" sldId="314"/>
        </pc:sldMkLst>
        <pc:spChg chg="mod">
          <ac:chgData name="Silvia Colombo" userId="cdf5343d-9518-4b48-8032-805a754f9105" providerId="ADAL" clId="{814BCA81-0B96-4C28-B3D4-6F69ADE745FB}" dt="2025-02-06T13:32:31.400" v="148"/>
          <ac:spMkLst>
            <pc:docMk/>
            <pc:sldMk cId="2759419352" sldId="314"/>
            <ac:spMk id="167" creationId="{00000000-0000-0000-0000-000000000000}"/>
          </ac:spMkLst>
        </pc:spChg>
      </pc:sldChg>
      <pc:sldChg chg="modSp mod">
        <pc:chgData name="Silvia Colombo" userId="cdf5343d-9518-4b48-8032-805a754f9105" providerId="ADAL" clId="{814BCA81-0B96-4C28-B3D4-6F69ADE745FB}" dt="2025-02-06T14:45:14.566" v="587" actId="404"/>
        <pc:sldMkLst>
          <pc:docMk/>
          <pc:sldMk cId="3150139663" sldId="315"/>
        </pc:sldMkLst>
        <pc:spChg chg="mod">
          <ac:chgData name="Silvia Colombo" userId="cdf5343d-9518-4b48-8032-805a754f9105" providerId="ADAL" clId="{814BCA81-0B96-4C28-B3D4-6F69ADE745FB}" dt="2025-02-06T13:32:31.400" v="148"/>
          <ac:spMkLst>
            <pc:docMk/>
            <pc:sldMk cId="3150139663" sldId="315"/>
            <ac:spMk id="167" creationId="{00000000-0000-0000-0000-000000000000}"/>
          </ac:spMkLst>
        </pc:spChg>
        <pc:spChg chg="mod">
          <ac:chgData name="Silvia Colombo" userId="cdf5343d-9518-4b48-8032-805a754f9105" providerId="ADAL" clId="{814BCA81-0B96-4C28-B3D4-6F69ADE745FB}" dt="2025-02-06T14:45:14.566" v="587" actId="404"/>
          <ac:spMkLst>
            <pc:docMk/>
            <pc:sldMk cId="3150139663" sldId="315"/>
            <ac:spMk id="168" creationId="{00000000-0000-0000-0000-000000000000}"/>
          </ac:spMkLst>
        </pc:spChg>
      </pc:sldChg>
      <pc:sldChg chg="addSp delSp modSp mod modAnim">
        <pc:chgData name="Silvia Colombo" userId="cdf5343d-9518-4b48-8032-805a754f9105" providerId="ADAL" clId="{814BCA81-0B96-4C28-B3D4-6F69ADE745FB}" dt="2025-02-06T15:34:03.663" v="773"/>
        <pc:sldMkLst>
          <pc:docMk/>
          <pc:sldMk cId="2918815054" sldId="316"/>
        </pc:sldMkLst>
        <pc:spChg chg="del">
          <ac:chgData name="Silvia Colombo" userId="cdf5343d-9518-4b48-8032-805a754f9105" providerId="ADAL" clId="{814BCA81-0B96-4C28-B3D4-6F69ADE745FB}" dt="2025-02-06T15:20:10.366" v="710" actId="478"/>
          <ac:spMkLst>
            <pc:docMk/>
            <pc:sldMk cId="2918815054" sldId="316"/>
            <ac:spMk id="9" creationId="{BD152F11-9848-41E0-9378-B9FF52DF0FF3}"/>
          </ac:spMkLst>
        </pc:spChg>
        <pc:spChg chg="add mod">
          <ac:chgData name="Silvia Colombo" userId="cdf5343d-9518-4b48-8032-805a754f9105" providerId="ADAL" clId="{814BCA81-0B96-4C28-B3D4-6F69ADE745FB}" dt="2025-02-06T15:33:58.654" v="772" actId="1076"/>
          <ac:spMkLst>
            <pc:docMk/>
            <pc:sldMk cId="2918815054" sldId="316"/>
            <ac:spMk id="10" creationId="{CF475DA7-B974-4B0A-82BA-2A2CDDD5667B}"/>
          </ac:spMkLst>
        </pc:spChg>
        <pc:spChg chg="mod">
          <ac:chgData name="Silvia Colombo" userId="cdf5343d-9518-4b48-8032-805a754f9105" providerId="ADAL" clId="{814BCA81-0B96-4C28-B3D4-6F69ADE745FB}" dt="2025-02-06T14:45:44.926" v="588"/>
          <ac:spMkLst>
            <pc:docMk/>
            <pc:sldMk cId="2918815054" sldId="316"/>
            <ac:spMk id="167" creationId="{00000000-0000-0000-0000-000000000000}"/>
          </ac:spMkLst>
        </pc:spChg>
        <pc:spChg chg="mod">
          <ac:chgData name="Silvia Colombo" userId="cdf5343d-9518-4b48-8032-805a754f9105" providerId="ADAL" clId="{814BCA81-0B96-4C28-B3D4-6F69ADE745FB}" dt="2025-02-06T15:26:01.400" v="755" actId="113"/>
          <ac:spMkLst>
            <pc:docMk/>
            <pc:sldMk cId="2918815054" sldId="316"/>
            <ac:spMk id="168" creationId="{00000000-0000-0000-0000-000000000000}"/>
          </ac:spMkLst>
        </pc:spChg>
        <pc:graphicFrameChg chg="add mod modGraphic">
          <ac:chgData name="Silvia Colombo" userId="cdf5343d-9518-4b48-8032-805a754f9105" providerId="ADAL" clId="{814BCA81-0B96-4C28-B3D4-6F69ADE745FB}" dt="2025-02-06T15:33:26.758" v="769" actId="1076"/>
          <ac:graphicFrameMkLst>
            <pc:docMk/>
            <pc:sldMk cId="2918815054" sldId="316"/>
            <ac:graphicFrameMk id="7" creationId="{7DD92A02-C081-4C2F-ABE5-2782A81DBE77}"/>
          </ac:graphicFrameMkLst>
        </pc:graphicFrameChg>
        <pc:graphicFrameChg chg="del">
          <ac:chgData name="Silvia Colombo" userId="cdf5343d-9518-4b48-8032-805a754f9105" providerId="ADAL" clId="{814BCA81-0B96-4C28-B3D4-6F69ADE745FB}" dt="2025-02-06T15:20:11.918" v="711" actId="478"/>
          <ac:graphicFrameMkLst>
            <pc:docMk/>
            <pc:sldMk cId="2918815054" sldId="316"/>
            <ac:graphicFrameMk id="8" creationId="{F2900775-D48C-4736-AB86-0B49524B22D2}"/>
          </ac:graphicFrameMkLst>
        </pc:graphicFrameChg>
      </pc:sldChg>
      <pc:sldChg chg="addSp delSp modSp mod">
        <pc:chgData name="Silvia Colombo" userId="cdf5343d-9518-4b48-8032-805a754f9105" providerId="ADAL" clId="{814BCA81-0B96-4C28-B3D4-6F69ADE745FB}" dt="2025-02-06T15:49:07.911" v="918" actId="14100"/>
        <pc:sldMkLst>
          <pc:docMk/>
          <pc:sldMk cId="2672763478" sldId="317"/>
        </pc:sldMkLst>
        <pc:spChg chg="add mod">
          <ac:chgData name="Silvia Colombo" userId="cdf5343d-9518-4b48-8032-805a754f9105" providerId="ADAL" clId="{814BCA81-0B96-4C28-B3D4-6F69ADE745FB}" dt="2025-02-06T15:48:13.741" v="909" actId="403"/>
          <ac:spMkLst>
            <pc:docMk/>
            <pc:sldMk cId="2672763478" sldId="317"/>
            <ac:spMk id="2" creationId="{214F8276-9863-48AC-B97E-25F0F8DCF2F3}"/>
          </ac:spMkLst>
        </pc:spChg>
        <pc:spChg chg="del">
          <ac:chgData name="Silvia Colombo" userId="cdf5343d-9518-4b48-8032-805a754f9105" providerId="ADAL" clId="{814BCA81-0B96-4C28-B3D4-6F69ADE745FB}" dt="2025-02-06T15:40:48.144" v="836" actId="478"/>
          <ac:spMkLst>
            <pc:docMk/>
            <pc:sldMk cId="2672763478" sldId="317"/>
            <ac:spMk id="12" creationId="{560140C4-F74F-4615-9C14-F93013C5C417}"/>
          </ac:spMkLst>
        </pc:spChg>
        <pc:spChg chg="add mod">
          <ac:chgData name="Silvia Colombo" userId="cdf5343d-9518-4b48-8032-805a754f9105" providerId="ADAL" clId="{814BCA81-0B96-4C28-B3D4-6F69ADE745FB}" dt="2025-02-06T15:49:07.911" v="918" actId="14100"/>
          <ac:spMkLst>
            <pc:docMk/>
            <pc:sldMk cId="2672763478" sldId="317"/>
            <ac:spMk id="13" creationId="{41B4D4D8-99D9-43F8-A300-47E27CED8C03}"/>
          </ac:spMkLst>
        </pc:spChg>
        <pc:spChg chg="mod">
          <ac:chgData name="Silvia Colombo" userId="cdf5343d-9518-4b48-8032-805a754f9105" providerId="ADAL" clId="{814BCA81-0B96-4C28-B3D4-6F69ADE745FB}" dt="2025-02-06T14:45:44.926" v="588"/>
          <ac:spMkLst>
            <pc:docMk/>
            <pc:sldMk cId="2672763478" sldId="317"/>
            <ac:spMk id="167" creationId="{00000000-0000-0000-0000-000000000000}"/>
          </ac:spMkLst>
        </pc:spChg>
        <pc:spChg chg="mod">
          <ac:chgData name="Silvia Colombo" userId="cdf5343d-9518-4b48-8032-805a754f9105" providerId="ADAL" clId="{814BCA81-0B96-4C28-B3D4-6F69ADE745FB}" dt="2025-02-06T15:44:17.819" v="850" actId="21"/>
          <ac:spMkLst>
            <pc:docMk/>
            <pc:sldMk cId="2672763478" sldId="317"/>
            <ac:spMk id="168" creationId="{00000000-0000-0000-0000-000000000000}"/>
          </ac:spMkLst>
        </pc:spChg>
        <pc:picChg chg="del">
          <ac:chgData name="Silvia Colombo" userId="cdf5343d-9518-4b48-8032-805a754f9105" providerId="ADAL" clId="{814BCA81-0B96-4C28-B3D4-6F69ADE745FB}" dt="2025-02-06T15:40:44.988" v="834" actId="478"/>
          <ac:picMkLst>
            <pc:docMk/>
            <pc:sldMk cId="2672763478" sldId="317"/>
            <ac:picMk id="4" creationId="{B2A92164-78A8-40F6-8078-85D265338AB9}"/>
          </ac:picMkLst>
        </pc:picChg>
        <pc:picChg chg="del">
          <ac:chgData name="Silvia Colombo" userId="cdf5343d-9518-4b48-8032-805a754f9105" providerId="ADAL" clId="{814BCA81-0B96-4C28-B3D4-6F69ADE745FB}" dt="2025-02-06T15:40:45.585" v="835" actId="478"/>
          <ac:picMkLst>
            <pc:docMk/>
            <pc:sldMk cId="2672763478" sldId="317"/>
            <ac:picMk id="6" creationId="{D92C8E14-87AD-481D-8E6D-25B8F91BE30B}"/>
          </ac:picMkLst>
        </pc:picChg>
        <pc:picChg chg="add mod">
          <ac:chgData name="Silvia Colombo" userId="cdf5343d-9518-4b48-8032-805a754f9105" providerId="ADAL" clId="{814BCA81-0B96-4C28-B3D4-6F69ADE745FB}" dt="2025-02-06T15:49:02.053" v="916" actId="1076"/>
          <ac:picMkLst>
            <pc:docMk/>
            <pc:sldMk cId="2672763478" sldId="317"/>
            <ac:picMk id="7" creationId="{569A2383-27A0-4079-BAB2-0CCA3FDDFBC8}"/>
          </ac:picMkLst>
        </pc:picChg>
      </pc:sldChg>
      <pc:sldChg chg="addSp delSp modSp mod ord delAnim">
        <pc:chgData name="Silvia Colombo" userId="cdf5343d-9518-4b48-8032-805a754f9105" providerId="ADAL" clId="{814BCA81-0B96-4C28-B3D4-6F69ADE745FB}" dt="2025-02-06T18:49:50.664" v="1566" actId="113"/>
        <pc:sldMkLst>
          <pc:docMk/>
          <pc:sldMk cId="4148526233" sldId="318"/>
        </pc:sldMkLst>
        <pc:spChg chg="add mod">
          <ac:chgData name="Silvia Colombo" userId="cdf5343d-9518-4b48-8032-805a754f9105" providerId="ADAL" clId="{814BCA81-0B96-4C28-B3D4-6F69ADE745FB}" dt="2025-02-06T17:51:00.082" v="1460" actId="1076"/>
          <ac:spMkLst>
            <pc:docMk/>
            <pc:sldMk cId="4148526233" sldId="318"/>
            <ac:spMk id="10" creationId="{25CD7F87-8535-4C5F-96D5-85F53AD3A6B3}"/>
          </ac:spMkLst>
        </pc:spChg>
        <pc:spChg chg="del">
          <ac:chgData name="Silvia Colombo" userId="cdf5343d-9518-4b48-8032-805a754f9105" providerId="ADAL" clId="{814BCA81-0B96-4C28-B3D4-6F69ADE745FB}" dt="2025-02-06T17:49:34.330" v="1439" actId="478"/>
          <ac:spMkLst>
            <pc:docMk/>
            <pc:sldMk cId="4148526233" sldId="318"/>
            <ac:spMk id="16" creationId="{A97E0B8B-91E4-48C1-BFFF-BA628660D289}"/>
          </ac:spMkLst>
        </pc:spChg>
        <pc:spChg chg="mod">
          <ac:chgData name="Silvia Colombo" userId="cdf5343d-9518-4b48-8032-805a754f9105" providerId="ADAL" clId="{814BCA81-0B96-4C28-B3D4-6F69ADE745FB}" dt="2025-02-06T17:44:48.106" v="1386"/>
          <ac:spMkLst>
            <pc:docMk/>
            <pc:sldMk cId="4148526233" sldId="318"/>
            <ac:spMk id="167" creationId="{00000000-0000-0000-0000-000000000000}"/>
          </ac:spMkLst>
        </pc:spChg>
        <pc:spChg chg="mod">
          <ac:chgData name="Silvia Colombo" userId="cdf5343d-9518-4b48-8032-805a754f9105" providerId="ADAL" clId="{814BCA81-0B96-4C28-B3D4-6F69ADE745FB}" dt="2025-02-06T18:49:50.664" v="1566" actId="113"/>
          <ac:spMkLst>
            <pc:docMk/>
            <pc:sldMk cId="4148526233" sldId="318"/>
            <ac:spMk id="168" creationId="{00000000-0000-0000-0000-000000000000}"/>
          </ac:spMkLst>
        </pc:spChg>
        <pc:graphicFrameChg chg="del">
          <ac:chgData name="Silvia Colombo" userId="cdf5343d-9518-4b48-8032-805a754f9105" providerId="ADAL" clId="{814BCA81-0B96-4C28-B3D4-6F69ADE745FB}" dt="2025-02-06T17:49:32.539" v="1438" actId="478"/>
          <ac:graphicFrameMkLst>
            <pc:docMk/>
            <pc:sldMk cId="4148526233" sldId="318"/>
            <ac:graphicFrameMk id="17" creationId="{B9D30F28-A48E-4D1C-94E0-A36F1EBF0D93}"/>
          </ac:graphicFrameMkLst>
        </pc:graphicFrameChg>
        <pc:picChg chg="add mod">
          <ac:chgData name="Silvia Colombo" userId="cdf5343d-9518-4b48-8032-805a754f9105" providerId="ADAL" clId="{814BCA81-0B96-4C28-B3D4-6F69ADE745FB}" dt="2025-02-06T17:50:25.435" v="1452" actId="1076"/>
          <ac:picMkLst>
            <pc:docMk/>
            <pc:sldMk cId="4148526233" sldId="318"/>
            <ac:picMk id="4" creationId="{A2B6EFEA-BAAE-448E-9ECA-685103A5045F}"/>
          </ac:picMkLst>
        </pc:picChg>
      </pc:sldChg>
    </pc:docChg>
  </pc:docChgLst>
  <pc:docChgLst>
    <pc:chgData name="Silvia Colombo" userId="cdf5343d-9518-4b48-8032-805a754f9105" providerId="ADAL" clId="{F96C3004-A28B-4B51-A058-AE24DCB6A5A9}"/>
    <pc:docChg chg="modSld">
      <pc:chgData name="Silvia Colombo" userId="cdf5343d-9518-4b48-8032-805a754f9105" providerId="ADAL" clId="{F96C3004-A28B-4B51-A058-AE24DCB6A5A9}" dt="2025-01-07T17:31:23.665" v="53" actId="20577"/>
      <pc:docMkLst>
        <pc:docMk/>
      </pc:docMkLst>
      <pc:sldChg chg="modSp mod">
        <pc:chgData name="Silvia Colombo" userId="cdf5343d-9518-4b48-8032-805a754f9105" providerId="ADAL" clId="{F96C3004-A28B-4B51-A058-AE24DCB6A5A9}" dt="2025-01-07T17:30:53.443" v="43" actId="20577"/>
        <pc:sldMkLst>
          <pc:docMk/>
          <pc:sldMk cId="3169569971" sldId="303"/>
        </pc:sldMkLst>
        <pc:spChg chg="mod">
          <ac:chgData name="Silvia Colombo" userId="cdf5343d-9518-4b48-8032-805a754f9105" providerId="ADAL" clId="{F96C3004-A28B-4B51-A058-AE24DCB6A5A9}" dt="2025-01-07T17:30:53.443" v="43" actId="20577"/>
          <ac:spMkLst>
            <pc:docMk/>
            <pc:sldMk cId="3169569971" sldId="303"/>
            <ac:spMk id="168" creationId="{00000000-0000-0000-0000-000000000000}"/>
          </ac:spMkLst>
        </pc:spChg>
      </pc:sldChg>
      <pc:sldChg chg="modSp mod">
        <pc:chgData name="Silvia Colombo" userId="cdf5343d-9518-4b48-8032-805a754f9105" providerId="ADAL" clId="{F96C3004-A28B-4B51-A058-AE24DCB6A5A9}" dt="2025-01-07T17:31:23.665" v="53" actId="20577"/>
        <pc:sldMkLst>
          <pc:docMk/>
          <pc:sldMk cId="2074846304" sldId="304"/>
        </pc:sldMkLst>
        <pc:spChg chg="mod">
          <ac:chgData name="Silvia Colombo" userId="cdf5343d-9518-4b48-8032-805a754f9105" providerId="ADAL" clId="{F96C3004-A28B-4B51-A058-AE24DCB6A5A9}" dt="2025-01-07T17:31:23.665" v="53" actId="20577"/>
          <ac:spMkLst>
            <pc:docMk/>
            <pc:sldMk cId="2074846304" sldId="304"/>
            <ac:spMk id="168" creationId="{00000000-0000-0000-0000-000000000000}"/>
          </ac:spMkLst>
        </pc:spChg>
      </pc:sldChg>
    </pc:docChg>
  </pc:docChgLst>
  <pc:docChgLst>
    <pc:chgData name="Silvia Colombo" userId="cdf5343d-9518-4b48-8032-805a754f9105" providerId="ADAL" clId="{37ECF506-094F-4345-9922-5F9FB3677746}"/>
    <pc:docChg chg="undo custSel modSld">
      <pc:chgData name="Silvia Colombo" userId="cdf5343d-9518-4b48-8032-805a754f9105" providerId="ADAL" clId="{37ECF506-094F-4345-9922-5F9FB3677746}" dt="2025-01-10T17:44:33.378" v="1032" actId="404"/>
      <pc:docMkLst>
        <pc:docMk/>
      </pc:docMkLst>
      <pc:sldChg chg="modSp mod">
        <pc:chgData name="Silvia Colombo" userId="cdf5343d-9518-4b48-8032-805a754f9105" providerId="ADAL" clId="{37ECF506-094F-4345-9922-5F9FB3677746}" dt="2025-01-10T08:21:14.378" v="120" actId="1076"/>
        <pc:sldMkLst>
          <pc:docMk/>
          <pc:sldMk cId="2761367291" sldId="293"/>
        </pc:sldMkLst>
        <pc:spChg chg="mod">
          <ac:chgData name="Silvia Colombo" userId="cdf5343d-9518-4b48-8032-805a754f9105" providerId="ADAL" clId="{37ECF506-094F-4345-9922-5F9FB3677746}" dt="2025-01-10T08:21:14.378" v="120" actId="1076"/>
          <ac:spMkLst>
            <pc:docMk/>
            <pc:sldMk cId="2761367291" sldId="293"/>
            <ac:spMk id="10" creationId="{A1569C22-02AF-4710-96D9-4BEE90219959}"/>
          </ac:spMkLst>
        </pc:spChg>
        <pc:spChg chg="mod">
          <ac:chgData name="Silvia Colombo" userId="cdf5343d-9518-4b48-8032-805a754f9105" providerId="ADAL" clId="{37ECF506-094F-4345-9922-5F9FB3677746}" dt="2025-01-10T08:21:05.862" v="118" actId="14100"/>
          <ac:spMkLst>
            <pc:docMk/>
            <pc:sldMk cId="2761367291" sldId="293"/>
            <ac:spMk id="168" creationId="{00000000-0000-0000-0000-000000000000}"/>
          </ac:spMkLst>
        </pc:spChg>
        <pc:picChg chg="mod">
          <ac:chgData name="Silvia Colombo" userId="cdf5343d-9518-4b48-8032-805a754f9105" providerId="ADAL" clId="{37ECF506-094F-4345-9922-5F9FB3677746}" dt="2025-01-10T08:21:09.186" v="119" actId="1076"/>
          <ac:picMkLst>
            <pc:docMk/>
            <pc:sldMk cId="2761367291" sldId="293"/>
            <ac:picMk id="5" creationId="{9320417A-4F07-477F-8018-4C21B45A6266}"/>
          </ac:picMkLst>
        </pc:picChg>
      </pc:sldChg>
      <pc:sldChg chg="modSp mod">
        <pc:chgData name="Silvia Colombo" userId="cdf5343d-9518-4b48-8032-805a754f9105" providerId="ADAL" clId="{37ECF506-094F-4345-9922-5F9FB3677746}" dt="2025-01-10T08:27:46.008" v="266" actId="179"/>
        <pc:sldMkLst>
          <pc:docMk/>
          <pc:sldMk cId="3284480951" sldId="294"/>
        </pc:sldMkLst>
        <pc:spChg chg="mod">
          <ac:chgData name="Silvia Colombo" userId="cdf5343d-9518-4b48-8032-805a754f9105" providerId="ADAL" clId="{37ECF506-094F-4345-9922-5F9FB3677746}" dt="2025-01-10T08:27:05.307" v="246" actId="1076"/>
          <ac:spMkLst>
            <pc:docMk/>
            <pc:sldMk cId="3284480951" sldId="294"/>
            <ac:spMk id="11" creationId="{F7468B20-EB49-44FE-AA2D-1953BB0FFC8D}"/>
          </ac:spMkLst>
        </pc:spChg>
        <pc:spChg chg="mod">
          <ac:chgData name="Silvia Colombo" userId="cdf5343d-9518-4b48-8032-805a754f9105" providerId="ADAL" clId="{37ECF506-094F-4345-9922-5F9FB3677746}" dt="2025-01-10T08:27:46.008" v="266" actId="179"/>
          <ac:spMkLst>
            <pc:docMk/>
            <pc:sldMk cId="3284480951" sldId="294"/>
            <ac:spMk id="168" creationId="{00000000-0000-0000-0000-000000000000}"/>
          </ac:spMkLst>
        </pc:spChg>
        <pc:picChg chg="mod">
          <ac:chgData name="Silvia Colombo" userId="cdf5343d-9518-4b48-8032-805a754f9105" providerId="ADAL" clId="{37ECF506-094F-4345-9922-5F9FB3677746}" dt="2025-01-10T08:27:12.024" v="253" actId="1035"/>
          <ac:picMkLst>
            <pc:docMk/>
            <pc:sldMk cId="3284480951" sldId="294"/>
            <ac:picMk id="4" creationId="{3328796F-3AF2-4239-8D2C-E71DD7576A8F}"/>
          </ac:picMkLst>
        </pc:picChg>
      </pc:sldChg>
      <pc:sldChg chg="modSp mod">
        <pc:chgData name="Silvia Colombo" userId="cdf5343d-9518-4b48-8032-805a754f9105" providerId="ADAL" clId="{37ECF506-094F-4345-9922-5F9FB3677746}" dt="2025-01-10T08:28:56.073" v="288" actId="20577"/>
        <pc:sldMkLst>
          <pc:docMk/>
          <pc:sldMk cId="2669022340" sldId="295"/>
        </pc:sldMkLst>
        <pc:spChg chg="mod">
          <ac:chgData name="Silvia Colombo" userId="cdf5343d-9518-4b48-8032-805a754f9105" providerId="ADAL" clId="{37ECF506-094F-4345-9922-5F9FB3677746}" dt="2025-01-10T08:28:56.073" v="288" actId="20577"/>
          <ac:spMkLst>
            <pc:docMk/>
            <pc:sldMk cId="2669022340" sldId="295"/>
            <ac:spMk id="168" creationId="{00000000-0000-0000-0000-000000000000}"/>
          </ac:spMkLst>
        </pc:spChg>
      </pc:sldChg>
      <pc:sldChg chg="modSp mod">
        <pc:chgData name="Silvia Colombo" userId="cdf5343d-9518-4b48-8032-805a754f9105" providerId="ADAL" clId="{37ECF506-094F-4345-9922-5F9FB3677746}" dt="2025-01-10T08:29:09.014" v="291" actId="403"/>
        <pc:sldMkLst>
          <pc:docMk/>
          <pc:sldMk cId="3178964038" sldId="296"/>
        </pc:sldMkLst>
        <pc:spChg chg="mod">
          <ac:chgData name="Silvia Colombo" userId="cdf5343d-9518-4b48-8032-805a754f9105" providerId="ADAL" clId="{37ECF506-094F-4345-9922-5F9FB3677746}" dt="2025-01-10T08:29:09.014" v="291" actId="403"/>
          <ac:spMkLst>
            <pc:docMk/>
            <pc:sldMk cId="3178964038" sldId="296"/>
            <ac:spMk id="168" creationId="{00000000-0000-0000-0000-000000000000}"/>
          </ac:spMkLst>
        </pc:spChg>
      </pc:sldChg>
      <pc:sldChg chg="addSp modSp mod">
        <pc:chgData name="Silvia Colombo" userId="cdf5343d-9518-4b48-8032-805a754f9105" providerId="ADAL" clId="{37ECF506-094F-4345-9922-5F9FB3677746}" dt="2025-01-10T17:44:33.378" v="1032" actId="404"/>
        <pc:sldMkLst>
          <pc:docMk/>
          <pc:sldMk cId="3574041065" sldId="297"/>
        </pc:sldMkLst>
        <pc:spChg chg="add mod">
          <ac:chgData name="Silvia Colombo" userId="cdf5343d-9518-4b48-8032-805a754f9105" providerId="ADAL" clId="{37ECF506-094F-4345-9922-5F9FB3677746}" dt="2025-01-10T17:44:33.378" v="1032" actId="404"/>
          <ac:spMkLst>
            <pc:docMk/>
            <pc:sldMk cId="3574041065" sldId="297"/>
            <ac:spMk id="8" creationId="{8E74A872-AE8E-4419-A80F-5DBAE5ED6009}"/>
          </ac:spMkLst>
        </pc:spChg>
        <pc:spChg chg="mod">
          <ac:chgData name="Silvia Colombo" userId="cdf5343d-9518-4b48-8032-805a754f9105" providerId="ADAL" clId="{37ECF506-094F-4345-9922-5F9FB3677746}" dt="2025-01-10T13:18:49.501" v="296" actId="403"/>
          <ac:spMkLst>
            <pc:docMk/>
            <pc:sldMk cId="3574041065" sldId="297"/>
            <ac:spMk id="168" creationId="{00000000-0000-0000-0000-000000000000}"/>
          </ac:spMkLst>
        </pc:spChg>
        <pc:picChg chg="add mod">
          <ac:chgData name="Silvia Colombo" userId="cdf5343d-9518-4b48-8032-805a754f9105" providerId="ADAL" clId="{37ECF506-094F-4345-9922-5F9FB3677746}" dt="2025-01-10T17:43:17.247" v="1027" actId="1076"/>
          <ac:picMkLst>
            <pc:docMk/>
            <pc:sldMk cId="3574041065" sldId="297"/>
            <ac:picMk id="4" creationId="{4D6CE0D8-D90E-479B-9F3C-EDED1986371C}"/>
          </ac:picMkLst>
        </pc:picChg>
      </pc:sldChg>
      <pc:sldChg chg="modSp mod addCm delCm modCm">
        <pc:chgData name="Silvia Colombo" userId="cdf5343d-9518-4b48-8032-805a754f9105" providerId="ADAL" clId="{37ECF506-094F-4345-9922-5F9FB3677746}" dt="2025-01-10T17:39:21.391" v="1021" actId="1592"/>
        <pc:sldMkLst>
          <pc:docMk/>
          <pc:sldMk cId="2230816992" sldId="298"/>
        </pc:sldMkLst>
        <pc:spChg chg="mod">
          <ac:chgData name="Silvia Colombo" userId="cdf5343d-9518-4b48-8032-805a754f9105" providerId="ADAL" clId="{37ECF506-094F-4345-9922-5F9FB3677746}" dt="2025-01-10T13:28:33.580" v="480" actId="179"/>
          <ac:spMkLst>
            <pc:docMk/>
            <pc:sldMk cId="2230816992" sldId="298"/>
            <ac:spMk id="168" creationId="{00000000-0000-0000-0000-000000000000}"/>
          </ac:spMkLst>
        </pc:spChg>
      </pc:sldChg>
      <pc:sldChg chg="addSp modSp mod">
        <pc:chgData name="Silvia Colombo" userId="cdf5343d-9518-4b48-8032-805a754f9105" providerId="ADAL" clId="{37ECF506-094F-4345-9922-5F9FB3677746}" dt="2025-01-10T13:40:43.806" v="532" actId="14100"/>
        <pc:sldMkLst>
          <pc:docMk/>
          <pc:sldMk cId="2669320641" sldId="299"/>
        </pc:sldMkLst>
        <pc:spChg chg="add mod">
          <ac:chgData name="Silvia Colombo" userId="cdf5343d-9518-4b48-8032-805a754f9105" providerId="ADAL" clId="{37ECF506-094F-4345-9922-5F9FB3677746}" dt="2025-01-10T13:40:43.806" v="532" actId="14100"/>
          <ac:spMkLst>
            <pc:docMk/>
            <pc:sldMk cId="2669320641" sldId="299"/>
            <ac:spMk id="7" creationId="{7866E1B9-E9C3-4EAE-B633-9BB7273D1CE7}"/>
          </ac:spMkLst>
        </pc:spChg>
        <pc:spChg chg="mod">
          <ac:chgData name="Silvia Colombo" userId="cdf5343d-9518-4b48-8032-805a754f9105" providerId="ADAL" clId="{37ECF506-094F-4345-9922-5F9FB3677746}" dt="2025-01-10T13:40:32.338" v="531" actId="1076"/>
          <ac:spMkLst>
            <pc:docMk/>
            <pc:sldMk cId="2669320641" sldId="299"/>
            <ac:spMk id="10" creationId="{D1E29B18-CAC4-4071-B7C8-71D29FE7BC98}"/>
          </ac:spMkLst>
        </pc:spChg>
        <pc:spChg chg="mod">
          <ac:chgData name="Silvia Colombo" userId="cdf5343d-9518-4b48-8032-805a754f9105" providerId="ADAL" clId="{37ECF506-094F-4345-9922-5F9FB3677746}" dt="2025-01-10T13:36:34.751" v="518" actId="20577"/>
          <ac:spMkLst>
            <pc:docMk/>
            <pc:sldMk cId="2669320641" sldId="299"/>
            <ac:spMk id="168" creationId="{00000000-0000-0000-0000-000000000000}"/>
          </ac:spMkLst>
        </pc:spChg>
        <pc:picChg chg="mod">
          <ac:chgData name="Silvia Colombo" userId="cdf5343d-9518-4b48-8032-805a754f9105" providerId="ADAL" clId="{37ECF506-094F-4345-9922-5F9FB3677746}" dt="2025-01-10T13:39:52.348" v="527" actId="1076"/>
          <ac:picMkLst>
            <pc:docMk/>
            <pc:sldMk cId="2669320641" sldId="299"/>
            <ac:picMk id="5" creationId="{2EB8881D-7316-4686-96C8-DF94BC582188}"/>
          </ac:picMkLst>
        </pc:picChg>
      </pc:sldChg>
      <pc:sldChg chg="addSp delSp modSp mod modAnim">
        <pc:chgData name="Silvia Colombo" userId="cdf5343d-9518-4b48-8032-805a754f9105" providerId="ADAL" clId="{37ECF506-094F-4345-9922-5F9FB3677746}" dt="2025-01-10T17:23:44.862" v="1020" actId="113"/>
        <pc:sldMkLst>
          <pc:docMk/>
          <pc:sldMk cId="3550741812" sldId="300"/>
        </pc:sldMkLst>
        <pc:spChg chg="add mod">
          <ac:chgData name="Silvia Colombo" userId="cdf5343d-9518-4b48-8032-805a754f9105" providerId="ADAL" clId="{37ECF506-094F-4345-9922-5F9FB3677746}" dt="2025-01-10T17:23:44.862" v="1020" actId="113"/>
          <ac:spMkLst>
            <pc:docMk/>
            <pc:sldMk cId="3550741812" sldId="300"/>
            <ac:spMk id="2" creationId="{B1933DD3-B0E7-43D0-8B4E-647B2FED62D3}"/>
          </ac:spMkLst>
        </pc:spChg>
        <pc:spChg chg="add mod">
          <ac:chgData name="Silvia Colombo" userId="cdf5343d-9518-4b48-8032-805a754f9105" providerId="ADAL" clId="{37ECF506-094F-4345-9922-5F9FB3677746}" dt="2025-01-10T16:55:55.054" v="941" actId="14100"/>
          <ac:spMkLst>
            <pc:docMk/>
            <pc:sldMk cId="3550741812" sldId="300"/>
            <ac:spMk id="6" creationId="{219B00C3-2F95-47E2-828A-65EC0519A021}"/>
          </ac:spMkLst>
        </pc:spChg>
        <pc:spChg chg="add mod">
          <ac:chgData name="Silvia Colombo" userId="cdf5343d-9518-4b48-8032-805a754f9105" providerId="ADAL" clId="{37ECF506-094F-4345-9922-5F9FB3677746}" dt="2025-01-10T17:00:34.283" v="983" actId="1076"/>
          <ac:spMkLst>
            <pc:docMk/>
            <pc:sldMk cId="3550741812" sldId="300"/>
            <ac:spMk id="15" creationId="{7A261E11-8FD4-4AA3-BCC6-B4536E26B2DA}"/>
          </ac:spMkLst>
        </pc:spChg>
        <pc:spChg chg="add mod">
          <ac:chgData name="Silvia Colombo" userId="cdf5343d-9518-4b48-8032-805a754f9105" providerId="ADAL" clId="{37ECF506-094F-4345-9922-5F9FB3677746}" dt="2025-01-10T17:21:30.242" v="1000" actId="207"/>
          <ac:spMkLst>
            <pc:docMk/>
            <pc:sldMk cId="3550741812" sldId="300"/>
            <ac:spMk id="17" creationId="{0AD4B345-A060-433F-9B55-A4534638D5EA}"/>
          </ac:spMkLst>
        </pc:spChg>
        <pc:spChg chg="add mod">
          <ac:chgData name="Silvia Colombo" userId="cdf5343d-9518-4b48-8032-805a754f9105" providerId="ADAL" clId="{37ECF506-094F-4345-9922-5F9FB3677746}" dt="2025-01-10T17:22:52.009" v="1015" actId="207"/>
          <ac:spMkLst>
            <pc:docMk/>
            <pc:sldMk cId="3550741812" sldId="300"/>
            <ac:spMk id="21" creationId="{614ED2ED-E011-411B-9751-75F29C5A3C74}"/>
          </ac:spMkLst>
        </pc:spChg>
        <pc:spChg chg="mod">
          <ac:chgData name="Silvia Colombo" userId="cdf5343d-9518-4b48-8032-805a754f9105" providerId="ADAL" clId="{37ECF506-094F-4345-9922-5F9FB3677746}" dt="2025-01-10T13:50:52.229" v="623" actId="20577"/>
          <ac:spMkLst>
            <pc:docMk/>
            <pc:sldMk cId="3550741812" sldId="300"/>
            <ac:spMk id="168" creationId="{00000000-0000-0000-0000-000000000000}"/>
          </ac:spMkLst>
        </pc:spChg>
        <pc:picChg chg="del mod modCrop">
          <ac:chgData name="Silvia Colombo" userId="cdf5343d-9518-4b48-8032-805a754f9105" providerId="ADAL" clId="{37ECF506-094F-4345-9922-5F9FB3677746}" dt="2025-01-10T16:57:51.682" v="963" actId="478"/>
          <ac:picMkLst>
            <pc:docMk/>
            <pc:sldMk cId="3550741812" sldId="300"/>
            <ac:picMk id="4" creationId="{576B1A95-B29B-4EE0-870A-050DD57C9261}"/>
          </ac:picMkLst>
        </pc:picChg>
        <pc:picChg chg="add del mod modCrop">
          <ac:chgData name="Silvia Colombo" userId="cdf5343d-9518-4b48-8032-805a754f9105" providerId="ADAL" clId="{37ECF506-094F-4345-9922-5F9FB3677746}" dt="2025-01-10T16:57:47.393" v="962" actId="478"/>
          <ac:picMkLst>
            <pc:docMk/>
            <pc:sldMk cId="3550741812" sldId="300"/>
            <ac:picMk id="7" creationId="{FCFA242F-3A90-45D3-8F7C-E2A7C6DBDD58}"/>
          </ac:picMkLst>
        </pc:picChg>
        <pc:picChg chg="add del mod modCrop">
          <ac:chgData name="Silvia Colombo" userId="cdf5343d-9518-4b48-8032-805a754f9105" providerId="ADAL" clId="{37ECF506-094F-4345-9922-5F9FB3677746}" dt="2025-01-10T16:57:44.089" v="961" actId="478"/>
          <ac:picMkLst>
            <pc:docMk/>
            <pc:sldMk cId="3550741812" sldId="300"/>
            <ac:picMk id="8" creationId="{699D3D9A-04D0-4C59-8961-8FAA625FFE61}"/>
          </ac:picMkLst>
        </pc:picChg>
        <pc:picChg chg="add mod">
          <ac:chgData name="Silvia Colombo" userId="cdf5343d-9518-4b48-8032-805a754f9105" providerId="ADAL" clId="{37ECF506-094F-4345-9922-5F9FB3677746}" dt="2025-01-10T16:59:57.423" v="978" actId="1076"/>
          <ac:picMkLst>
            <pc:docMk/>
            <pc:sldMk cId="3550741812" sldId="300"/>
            <ac:picMk id="9" creationId="{ADD93C4A-78D1-4493-AD29-0AB3954F7339}"/>
          </ac:picMkLst>
        </pc:picChg>
        <pc:picChg chg="add mod">
          <ac:chgData name="Silvia Colombo" userId="cdf5343d-9518-4b48-8032-805a754f9105" providerId="ADAL" clId="{37ECF506-094F-4345-9922-5F9FB3677746}" dt="2025-01-10T17:21:03.727" v="996" actId="1076"/>
          <ac:picMkLst>
            <pc:docMk/>
            <pc:sldMk cId="3550741812" sldId="300"/>
            <ac:picMk id="11" creationId="{CC83E112-3351-45EF-88BC-6571D4C4CAF6}"/>
          </ac:picMkLst>
        </pc:picChg>
        <pc:picChg chg="add mod">
          <ac:chgData name="Silvia Colombo" userId="cdf5343d-9518-4b48-8032-805a754f9105" providerId="ADAL" clId="{37ECF506-094F-4345-9922-5F9FB3677746}" dt="2025-01-10T17:22:26.787" v="1010" actId="1076"/>
          <ac:picMkLst>
            <pc:docMk/>
            <pc:sldMk cId="3550741812" sldId="300"/>
            <ac:picMk id="16" creationId="{26E54F4E-9725-45FA-99DA-C77DDCDBF89D}"/>
          </ac:picMkLst>
        </pc:picChg>
      </pc:sldChg>
      <pc:sldChg chg="addSp delSp modSp mod modAnim">
        <pc:chgData name="Silvia Colombo" userId="cdf5343d-9518-4b48-8032-805a754f9105" providerId="ADAL" clId="{37ECF506-094F-4345-9922-5F9FB3677746}" dt="2025-01-10T17:43:01.324" v="1023" actId="22"/>
        <pc:sldMkLst>
          <pc:docMk/>
          <pc:sldMk cId="2610105728" sldId="301"/>
        </pc:sldMkLst>
        <pc:spChg chg="add mod">
          <ac:chgData name="Silvia Colombo" userId="cdf5343d-9518-4b48-8032-805a754f9105" providerId="ADAL" clId="{37ECF506-094F-4345-9922-5F9FB3677746}" dt="2025-01-10T15:19:19.273" v="777"/>
          <ac:spMkLst>
            <pc:docMk/>
            <pc:sldMk cId="2610105728" sldId="301"/>
            <ac:spMk id="2" creationId="{B8F58907-FBE2-4D18-8396-099622614A4E}"/>
          </ac:spMkLst>
        </pc:spChg>
        <pc:spChg chg="add mod">
          <ac:chgData name="Silvia Colombo" userId="cdf5343d-9518-4b48-8032-805a754f9105" providerId="ADAL" clId="{37ECF506-094F-4345-9922-5F9FB3677746}" dt="2025-01-10T15:20:42.886" v="791" actId="20577"/>
          <ac:spMkLst>
            <pc:docMk/>
            <pc:sldMk cId="2610105728" sldId="301"/>
            <ac:spMk id="5" creationId="{2C30D5E9-B7F2-4A9B-973F-572DCBCFDE93}"/>
          </ac:spMkLst>
        </pc:spChg>
        <pc:spChg chg="add mod">
          <ac:chgData name="Silvia Colombo" userId="cdf5343d-9518-4b48-8032-805a754f9105" providerId="ADAL" clId="{37ECF506-094F-4345-9922-5F9FB3677746}" dt="2025-01-10T15:24:36.212" v="822" actId="20577"/>
          <ac:spMkLst>
            <pc:docMk/>
            <pc:sldMk cId="2610105728" sldId="301"/>
            <ac:spMk id="7" creationId="{8E8B0857-3B2F-40A7-B7AB-86A2696D20F2}"/>
          </ac:spMkLst>
        </pc:spChg>
        <pc:spChg chg="add del">
          <ac:chgData name="Silvia Colombo" userId="cdf5343d-9518-4b48-8032-805a754f9105" providerId="ADAL" clId="{37ECF506-094F-4345-9922-5F9FB3677746}" dt="2025-01-10T15:24:33.472" v="820" actId="478"/>
          <ac:spMkLst>
            <pc:docMk/>
            <pc:sldMk cId="2610105728" sldId="301"/>
            <ac:spMk id="10" creationId="{E76A8714-6235-436C-84E3-C0927D6859E4}"/>
          </ac:spMkLst>
        </pc:spChg>
        <pc:spChg chg="add mod">
          <ac:chgData name="Silvia Colombo" userId="cdf5343d-9518-4b48-8032-805a754f9105" providerId="ADAL" clId="{37ECF506-094F-4345-9922-5F9FB3677746}" dt="2025-01-10T15:19:45.303" v="781" actId="1076"/>
          <ac:spMkLst>
            <pc:docMk/>
            <pc:sldMk cId="2610105728" sldId="301"/>
            <ac:spMk id="11" creationId="{C23EE482-36C9-45F2-A1FB-E08A8C298D06}"/>
          </ac:spMkLst>
        </pc:spChg>
        <pc:spChg chg="add mod">
          <ac:chgData name="Silvia Colombo" userId="cdf5343d-9518-4b48-8032-805a754f9105" providerId="ADAL" clId="{37ECF506-094F-4345-9922-5F9FB3677746}" dt="2025-01-10T15:23:34.686" v="808" actId="1076"/>
          <ac:spMkLst>
            <pc:docMk/>
            <pc:sldMk cId="2610105728" sldId="301"/>
            <ac:spMk id="13" creationId="{9068FEBF-CFCF-4732-9C8D-DB99224A6F2C}"/>
          </ac:spMkLst>
        </pc:spChg>
        <pc:spChg chg="mod">
          <ac:chgData name="Silvia Colombo" userId="cdf5343d-9518-4b48-8032-805a754f9105" providerId="ADAL" clId="{37ECF506-094F-4345-9922-5F9FB3677746}" dt="2025-01-10T15:17:01.219" v="764" actId="21"/>
          <ac:spMkLst>
            <pc:docMk/>
            <pc:sldMk cId="2610105728" sldId="301"/>
            <ac:spMk id="168" creationId="{00000000-0000-0000-0000-000000000000}"/>
          </ac:spMkLst>
        </pc:spChg>
        <pc:picChg chg="mod modCrop">
          <ac:chgData name="Silvia Colombo" userId="cdf5343d-9518-4b48-8032-805a754f9105" providerId="ADAL" clId="{37ECF506-094F-4345-9922-5F9FB3677746}" dt="2025-01-10T15:19:39.022" v="780" actId="732"/>
          <ac:picMkLst>
            <pc:docMk/>
            <pc:sldMk cId="2610105728" sldId="301"/>
            <ac:picMk id="4" creationId="{6F26D884-A099-4E3A-9820-C1601CD58041}"/>
          </ac:picMkLst>
        </pc:picChg>
        <pc:picChg chg="mod modCrop">
          <ac:chgData name="Silvia Colombo" userId="cdf5343d-9518-4b48-8032-805a754f9105" providerId="ADAL" clId="{37ECF506-094F-4345-9922-5F9FB3677746}" dt="2025-01-10T15:22:45.451" v="801" actId="1076"/>
          <ac:picMkLst>
            <pc:docMk/>
            <pc:sldMk cId="2610105728" sldId="301"/>
            <ac:picMk id="6" creationId="{2DD5B1D5-C7CE-4545-80EC-20553F21F815}"/>
          </ac:picMkLst>
        </pc:picChg>
        <pc:picChg chg="add del">
          <ac:chgData name="Silvia Colombo" userId="cdf5343d-9518-4b48-8032-805a754f9105" providerId="ADAL" clId="{37ECF506-094F-4345-9922-5F9FB3677746}" dt="2025-01-10T17:43:01.324" v="1023" actId="22"/>
          <ac:picMkLst>
            <pc:docMk/>
            <pc:sldMk cId="2610105728" sldId="301"/>
            <ac:picMk id="9" creationId="{B1387DBD-0B16-4501-9354-2267641DCA65}"/>
          </ac:picMkLst>
        </pc:picChg>
      </pc:sldChg>
      <pc:sldChg chg="addSp modSp mod modAnim">
        <pc:chgData name="Silvia Colombo" userId="cdf5343d-9518-4b48-8032-805a754f9105" providerId="ADAL" clId="{37ECF506-094F-4345-9922-5F9FB3677746}" dt="2025-01-10T16:37:09.335" v="890"/>
        <pc:sldMkLst>
          <pc:docMk/>
          <pc:sldMk cId="1039741806" sldId="302"/>
        </pc:sldMkLst>
        <pc:spChg chg="add mod">
          <ac:chgData name="Silvia Colombo" userId="cdf5343d-9518-4b48-8032-805a754f9105" providerId="ADAL" clId="{37ECF506-094F-4345-9922-5F9FB3677746}" dt="2025-01-10T16:37:03.055" v="889" actId="1076"/>
          <ac:spMkLst>
            <pc:docMk/>
            <pc:sldMk cId="1039741806" sldId="302"/>
            <ac:spMk id="8" creationId="{240DF06D-9E87-4234-8157-BCC6348A9A31}"/>
          </ac:spMkLst>
        </pc:spChg>
        <pc:spChg chg="add mod">
          <ac:chgData name="Silvia Colombo" userId="cdf5343d-9518-4b48-8032-805a754f9105" providerId="ADAL" clId="{37ECF506-094F-4345-9922-5F9FB3677746}" dt="2025-01-10T16:37:03.055" v="889" actId="1076"/>
          <ac:spMkLst>
            <pc:docMk/>
            <pc:sldMk cId="1039741806" sldId="302"/>
            <ac:spMk id="10" creationId="{3562BE48-C191-4FE4-8A16-5BAF3C807BF6}"/>
          </ac:spMkLst>
        </pc:spChg>
        <pc:spChg chg="mod">
          <ac:chgData name="Silvia Colombo" userId="cdf5343d-9518-4b48-8032-805a754f9105" providerId="ADAL" clId="{37ECF506-094F-4345-9922-5F9FB3677746}" dt="2025-01-10T16:36:10.163" v="879"/>
          <ac:spMkLst>
            <pc:docMk/>
            <pc:sldMk cId="1039741806" sldId="302"/>
            <ac:spMk id="168" creationId="{00000000-0000-0000-0000-000000000000}"/>
          </ac:spMkLst>
        </pc:spChg>
        <pc:picChg chg="mod modCrop">
          <ac:chgData name="Silvia Colombo" userId="cdf5343d-9518-4b48-8032-805a754f9105" providerId="ADAL" clId="{37ECF506-094F-4345-9922-5F9FB3677746}" dt="2025-01-10T16:37:03.055" v="889" actId="1076"/>
          <ac:picMkLst>
            <pc:docMk/>
            <pc:sldMk cId="1039741806" sldId="302"/>
            <ac:picMk id="4" creationId="{A904DF1F-C24B-43FE-8A10-50079996B673}"/>
          </ac:picMkLst>
        </pc:picChg>
        <pc:picChg chg="mod modCrop">
          <ac:chgData name="Silvia Colombo" userId="cdf5343d-9518-4b48-8032-805a754f9105" providerId="ADAL" clId="{37ECF506-094F-4345-9922-5F9FB3677746}" dt="2025-01-10T16:37:03.055" v="889" actId="1076"/>
          <ac:picMkLst>
            <pc:docMk/>
            <pc:sldMk cId="1039741806" sldId="302"/>
            <ac:picMk id="6" creationId="{E7E37345-F845-4759-9695-8123C03FE5E0}"/>
          </ac:picMkLst>
        </pc:picChg>
      </pc:sldChg>
      <pc:sldChg chg="modSp mod">
        <pc:chgData name="Silvia Colombo" userId="cdf5343d-9518-4b48-8032-805a754f9105" providerId="ADAL" clId="{37ECF506-094F-4345-9922-5F9FB3677746}" dt="2025-01-10T16:37:52.705" v="901" actId="20577"/>
        <pc:sldMkLst>
          <pc:docMk/>
          <pc:sldMk cId="3169569971" sldId="303"/>
        </pc:sldMkLst>
        <pc:spChg chg="mod">
          <ac:chgData name="Silvia Colombo" userId="cdf5343d-9518-4b48-8032-805a754f9105" providerId="ADAL" clId="{37ECF506-094F-4345-9922-5F9FB3677746}" dt="2025-01-10T16:37:52.705" v="901" actId="20577"/>
          <ac:spMkLst>
            <pc:docMk/>
            <pc:sldMk cId="3169569971" sldId="303"/>
            <ac:spMk id="168" creationId="{00000000-0000-0000-0000-000000000000}"/>
          </ac:spMkLst>
        </pc:spChg>
      </pc:sldChg>
      <pc:sldChg chg="modSp mod">
        <pc:chgData name="Silvia Colombo" userId="cdf5343d-9518-4b48-8032-805a754f9105" providerId="ADAL" clId="{37ECF506-094F-4345-9922-5F9FB3677746}" dt="2025-01-10T16:38:21.546" v="909" actId="20577"/>
        <pc:sldMkLst>
          <pc:docMk/>
          <pc:sldMk cId="2074846304" sldId="304"/>
        </pc:sldMkLst>
        <pc:spChg chg="mod">
          <ac:chgData name="Silvia Colombo" userId="cdf5343d-9518-4b48-8032-805a754f9105" providerId="ADAL" clId="{37ECF506-094F-4345-9922-5F9FB3677746}" dt="2025-01-10T16:38:21.546" v="909" actId="20577"/>
          <ac:spMkLst>
            <pc:docMk/>
            <pc:sldMk cId="2074846304" sldId="304"/>
            <ac:spMk id="168" creationId="{00000000-0000-0000-0000-000000000000}"/>
          </ac:spMkLst>
        </pc:spChg>
      </pc:sldChg>
    </pc:docChg>
  </pc:docChgLst>
  <pc:docChgLst>
    <pc:chgData name="Silvia Colombo" userId="cdf5343d-9518-4b48-8032-805a754f9105" providerId="ADAL" clId="{BF1E55CC-1E9A-4990-B4A8-F481AA8984B1}"/>
    <pc:docChg chg="undo custSel delSld modSld">
      <pc:chgData name="Silvia Colombo" userId="cdf5343d-9518-4b48-8032-805a754f9105" providerId="ADAL" clId="{BF1E55CC-1E9A-4990-B4A8-F481AA8984B1}" dt="2025-02-11T12:33:57.452" v="1471"/>
      <pc:docMkLst>
        <pc:docMk/>
      </pc:docMkLst>
      <pc:sldChg chg="modSp mod">
        <pc:chgData name="Silvia Colombo" userId="cdf5343d-9518-4b48-8032-805a754f9105" providerId="ADAL" clId="{BF1E55CC-1E9A-4990-B4A8-F481AA8984B1}" dt="2025-02-10T14:19:46.030" v="305" actId="20577"/>
        <pc:sldMkLst>
          <pc:docMk/>
          <pc:sldMk cId="0" sldId="264"/>
        </pc:sldMkLst>
        <pc:spChg chg="mod">
          <ac:chgData name="Silvia Colombo" userId="cdf5343d-9518-4b48-8032-805a754f9105" providerId="ADAL" clId="{BF1E55CC-1E9A-4990-B4A8-F481AA8984B1}" dt="2025-02-10T14:19:46.030" v="305" actId="20577"/>
          <ac:spMkLst>
            <pc:docMk/>
            <pc:sldMk cId="0" sldId="264"/>
            <ac:spMk id="168" creationId="{00000000-0000-0000-0000-000000000000}"/>
          </ac:spMkLst>
        </pc:spChg>
      </pc:sldChg>
      <pc:sldChg chg="delSp modSp mod">
        <pc:chgData name="Silvia Colombo" userId="cdf5343d-9518-4b48-8032-805a754f9105" providerId="ADAL" clId="{BF1E55CC-1E9A-4990-B4A8-F481AA8984B1}" dt="2025-02-10T14:24:20.813" v="361" actId="20577"/>
        <pc:sldMkLst>
          <pc:docMk/>
          <pc:sldMk cId="1768720765" sldId="272"/>
        </pc:sldMkLst>
        <pc:spChg chg="mod">
          <ac:chgData name="Silvia Colombo" userId="cdf5343d-9518-4b48-8032-805a754f9105" providerId="ADAL" clId="{BF1E55CC-1E9A-4990-B4A8-F481AA8984B1}" dt="2025-02-09T17:03:27.097" v="7"/>
          <ac:spMkLst>
            <pc:docMk/>
            <pc:sldMk cId="1768720765" sldId="272"/>
            <ac:spMk id="167" creationId="{00000000-0000-0000-0000-000000000000}"/>
          </ac:spMkLst>
        </pc:spChg>
        <pc:spChg chg="mod">
          <ac:chgData name="Silvia Colombo" userId="cdf5343d-9518-4b48-8032-805a754f9105" providerId="ADAL" clId="{BF1E55CC-1E9A-4990-B4A8-F481AA8984B1}" dt="2025-02-10T14:24:20.813" v="361" actId="20577"/>
          <ac:spMkLst>
            <pc:docMk/>
            <pc:sldMk cId="1768720765" sldId="272"/>
            <ac:spMk id="168" creationId="{00000000-0000-0000-0000-000000000000}"/>
          </ac:spMkLst>
        </pc:spChg>
        <pc:picChg chg="del">
          <ac:chgData name="Silvia Colombo" userId="cdf5343d-9518-4b48-8032-805a754f9105" providerId="ADAL" clId="{BF1E55CC-1E9A-4990-B4A8-F481AA8984B1}" dt="2025-02-09T17:03:40.140" v="10" actId="478"/>
          <ac:picMkLst>
            <pc:docMk/>
            <pc:sldMk cId="1768720765" sldId="272"/>
            <ac:picMk id="4" creationId="{6E98AF15-C1DA-48CB-BD0E-1CA0EDEBC2E7}"/>
          </ac:picMkLst>
        </pc:picChg>
      </pc:sldChg>
      <pc:sldChg chg="addSp delSp modSp mod delCm">
        <pc:chgData name="Silvia Colombo" userId="cdf5343d-9518-4b48-8032-805a754f9105" providerId="ADAL" clId="{BF1E55CC-1E9A-4990-B4A8-F481AA8984B1}" dt="2025-02-10T14:34:44.297" v="524" actId="14100"/>
        <pc:sldMkLst>
          <pc:docMk/>
          <pc:sldMk cId="1839245547" sldId="273"/>
        </pc:sldMkLst>
        <pc:spChg chg="add del mod">
          <ac:chgData name="Silvia Colombo" userId="cdf5343d-9518-4b48-8032-805a754f9105" providerId="ADAL" clId="{BF1E55CC-1E9A-4990-B4A8-F481AA8984B1}" dt="2025-02-10T14:32:42.599" v="506" actId="478"/>
          <ac:spMkLst>
            <pc:docMk/>
            <pc:sldMk cId="1839245547" sldId="273"/>
            <ac:spMk id="2" creationId="{EBCACB43-671E-416B-A6E7-F075F02F3AED}"/>
          </ac:spMkLst>
        </pc:spChg>
        <pc:spChg chg="mod">
          <ac:chgData name="Silvia Colombo" userId="cdf5343d-9518-4b48-8032-805a754f9105" providerId="ADAL" clId="{BF1E55CC-1E9A-4990-B4A8-F481AA8984B1}" dt="2025-02-10T14:33:24.008" v="522" actId="14100"/>
          <ac:spMkLst>
            <pc:docMk/>
            <pc:sldMk cId="1839245547" sldId="273"/>
            <ac:spMk id="6" creationId="{09E55B2A-3725-402F-8663-DF6C5D03D27B}"/>
          </ac:spMkLst>
        </pc:spChg>
        <pc:spChg chg="add mod">
          <ac:chgData name="Silvia Colombo" userId="cdf5343d-9518-4b48-8032-805a754f9105" providerId="ADAL" clId="{BF1E55CC-1E9A-4990-B4A8-F481AA8984B1}" dt="2025-02-10T14:34:44.297" v="524" actId="14100"/>
          <ac:spMkLst>
            <pc:docMk/>
            <pc:sldMk cId="1839245547" sldId="273"/>
            <ac:spMk id="11" creationId="{828E8849-1905-4AE5-AD7D-1AFAE4ECE46C}"/>
          </ac:spMkLst>
        </pc:spChg>
        <pc:spChg chg="mod">
          <ac:chgData name="Silvia Colombo" userId="cdf5343d-9518-4b48-8032-805a754f9105" providerId="ADAL" clId="{BF1E55CC-1E9A-4990-B4A8-F481AA8984B1}" dt="2025-02-09T17:03:27.097" v="7"/>
          <ac:spMkLst>
            <pc:docMk/>
            <pc:sldMk cId="1839245547" sldId="273"/>
            <ac:spMk id="167" creationId="{00000000-0000-0000-0000-000000000000}"/>
          </ac:spMkLst>
        </pc:spChg>
        <pc:spChg chg="mod">
          <ac:chgData name="Silvia Colombo" userId="cdf5343d-9518-4b48-8032-805a754f9105" providerId="ADAL" clId="{BF1E55CC-1E9A-4990-B4A8-F481AA8984B1}" dt="2025-02-09T17:06:01.440" v="31"/>
          <ac:spMkLst>
            <pc:docMk/>
            <pc:sldMk cId="1839245547" sldId="273"/>
            <ac:spMk id="168" creationId="{00000000-0000-0000-0000-000000000000}"/>
          </ac:spMkLst>
        </pc:spChg>
        <pc:picChg chg="add mod">
          <ac:chgData name="Silvia Colombo" userId="cdf5343d-9518-4b48-8032-805a754f9105" providerId="ADAL" clId="{BF1E55CC-1E9A-4990-B4A8-F481AA8984B1}" dt="2025-02-09T17:06:35.743" v="38" actId="1076"/>
          <ac:picMkLst>
            <pc:docMk/>
            <pc:sldMk cId="1839245547" sldId="273"/>
            <ac:picMk id="4" creationId="{AE62FE01-826B-4241-96BD-1A1B589C0B1D}"/>
          </ac:picMkLst>
        </pc:picChg>
        <pc:picChg chg="del">
          <ac:chgData name="Silvia Colombo" userId="cdf5343d-9518-4b48-8032-805a754f9105" providerId="ADAL" clId="{BF1E55CC-1E9A-4990-B4A8-F481AA8984B1}" dt="2025-02-09T17:06:03.540" v="32" actId="478"/>
          <ac:picMkLst>
            <pc:docMk/>
            <pc:sldMk cId="1839245547" sldId="273"/>
            <ac:picMk id="5" creationId="{32E4AD30-3756-4EDA-8EA8-EE6A61C6939E}"/>
          </ac:picMkLst>
        </pc:picChg>
        <pc:picChg chg="del">
          <ac:chgData name="Silvia Colombo" userId="cdf5343d-9518-4b48-8032-805a754f9105" providerId="ADAL" clId="{BF1E55CC-1E9A-4990-B4A8-F481AA8984B1}" dt="2025-02-09T17:06:03.540" v="32" actId="478"/>
          <ac:picMkLst>
            <pc:docMk/>
            <pc:sldMk cId="1839245547" sldId="273"/>
            <ac:picMk id="8" creationId="{9F36F893-304B-409B-99B4-8F2ECCA335AD}"/>
          </ac:picMkLst>
        </pc:picChg>
      </pc:sldChg>
      <pc:sldChg chg="addSp delSp modSp mod">
        <pc:chgData name="Silvia Colombo" userId="cdf5343d-9518-4b48-8032-805a754f9105" providerId="ADAL" clId="{BF1E55CC-1E9A-4990-B4A8-F481AA8984B1}" dt="2025-02-10T14:47:31.189" v="632" actId="20577"/>
        <pc:sldMkLst>
          <pc:docMk/>
          <pc:sldMk cId="1383167316" sldId="276"/>
        </pc:sldMkLst>
        <pc:spChg chg="add del">
          <ac:chgData name="Silvia Colombo" userId="cdf5343d-9518-4b48-8032-805a754f9105" providerId="ADAL" clId="{BF1E55CC-1E9A-4990-B4A8-F481AA8984B1}" dt="2025-02-10T14:45:52.288" v="591"/>
          <ac:spMkLst>
            <pc:docMk/>
            <pc:sldMk cId="1383167316" sldId="276"/>
            <ac:spMk id="2" creationId="{0F80996C-24B7-4DDB-B7B3-927D16E0C21B}"/>
          </ac:spMkLst>
        </pc:spChg>
        <pc:spChg chg="mod">
          <ac:chgData name="Silvia Colombo" userId="cdf5343d-9518-4b48-8032-805a754f9105" providerId="ADAL" clId="{BF1E55CC-1E9A-4990-B4A8-F481AA8984B1}" dt="2025-02-09T17:03:27.097" v="7"/>
          <ac:spMkLst>
            <pc:docMk/>
            <pc:sldMk cId="1383167316" sldId="276"/>
            <ac:spMk id="167" creationId="{00000000-0000-0000-0000-000000000000}"/>
          </ac:spMkLst>
        </pc:spChg>
        <pc:spChg chg="mod">
          <ac:chgData name="Silvia Colombo" userId="cdf5343d-9518-4b48-8032-805a754f9105" providerId="ADAL" clId="{BF1E55CC-1E9A-4990-B4A8-F481AA8984B1}" dt="2025-02-10T14:47:31.189" v="632" actId="20577"/>
          <ac:spMkLst>
            <pc:docMk/>
            <pc:sldMk cId="1383167316" sldId="276"/>
            <ac:spMk id="168" creationId="{00000000-0000-0000-0000-000000000000}"/>
          </ac:spMkLst>
        </pc:spChg>
      </pc:sldChg>
      <pc:sldChg chg="addSp delSp modSp mod">
        <pc:chgData name="Silvia Colombo" userId="cdf5343d-9518-4b48-8032-805a754f9105" providerId="ADAL" clId="{BF1E55CC-1E9A-4990-B4A8-F481AA8984B1}" dt="2025-02-10T14:20:04.368" v="307" actId="1076"/>
        <pc:sldMkLst>
          <pc:docMk/>
          <pc:sldMk cId="3151422244" sldId="279"/>
        </pc:sldMkLst>
        <pc:spChg chg="mod">
          <ac:chgData name="Silvia Colombo" userId="cdf5343d-9518-4b48-8032-805a754f9105" providerId="ADAL" clId="{BF1E55CC-1E9A-4990-B4A8-F481AA8984B1}" dt="2025-02-09T17:03:27.097" v="7"/>
          <ac:spMkLst>
            <pc:docMk/>
            <pc:sldMk cId="3151422244" sldId="279"/>
            <ac:spMk id="167" creationId="{00000000-0000-0000-0000-000000000000}"/>
          </ac:spMkLst>
        </pc:spChg>
        <pc:spChg chg="mod">
          <ac:chgData name="Silvia Colombo" userId="cdf5343d-9518-4b48-8032-805a754f9105" providerId="ADAL" clId="{BF1E55CC-1E9A-4990-B4A8-F481AA8984B1}" dt="2025-02-09T20:48:29.160" v="279" actId="20577"/>
          <ac:spMkLst>
            <pc:docMk/>
            <pc:sldMk cId="3151422244" sldId="279"/>
            <ac:spMk id="168" creationId="{00000000-0000-0000-0000-000000000000}"/>
          </ac:spMkLst>
        </pc:spChg>
        <pc:picChg chg="add mod">
          <ac:chgData name="Silvia Colombo" userId="cdf5343d-9518-4b48-8032-805a754f9105" providerId="ADAL" clId="{BF1E55CC-1E9A-4990-B4A8-F481AA8984B1}" dt="2025-02-10T14:20:04.368" v="307" actId="1076"/>
          <ac:picMkLst>
            <pc:docMk/>
            <pc:sldMk cId="3151422244" sldId="279"/>
            <ac:picMk id="4" creationId="{11CA5C92-5436-4377-A310-42E9C83CD9A2}"/>
          </ac:picMkLst>
        </pc:picChg>
        <pc:picChg chg="del">
          <ac:chgData name="Silvia Colombo" userId="cdf5343d-9518-4b48-8032-805a754f9105" providerId="ADAL" clId="{BF1E55CC-1E9A-4990-B4A8-F481AA8984B1}" dt="2025-02-09T17:03:03.810" v="6" actId="478"/>
          <ac:picMkLst>
            <pc:docMk/>
            <pc:sldMk cId="3151422244" sldId="279"/>
            <ac:picMk id="5" creationId="{0767274C-B06D-4450-BF94-47B01A1D2968}"/>
          </ac:picMkLst>
        </pc:picChg>
      </pc:sldChg>
      <pc:sldChg chg="addSp delSp modSp mod">
        <pc:chgData name="Silvia Colombo" userId="cdf5343d-9518-4b48-8032-805a754f9105" providerId="ADAL" clId="{BF1E55CC-1E9A-4990-B4A8-F481AA8984B1}" dt="2025-02-09T20:52:52.104" v="289" actId="1076"/>
        <pc:sldMkLst>
          <pc:docMk/>
          <pc:sldMk cId="3427707476" sldId="282"/>
        </pc:sldMkLst>
        <pc:spChg chg="mod">
          <ac:chgData name="Silvia Colombo" userId="cdf5343d-9518-4b48-8032-805a754f9105" providerId="ADAL" clId="{BF1E55CC-1E9A-4990-B4A8-F481AA8984B1}" dt="2025-02-09T17:08:57.984" v="61"/>
          <ac:spMkLst>
            <pc:docMk/>
            <pc:sldMk cId="3427707476" sldId="282"/>
            <ac:spMk id="167" creationId="{00000000-0000-0000-0000-000000000000}"/>
          </ac:spMkLst>
        </pc:spChg>
        <pc:spChg chg="mod">
          <ac:chgData name="Silvia Colombo" userId="cdf5343d-9518-4b48-8032-805a754f9105" providerId="ADAL" clId="{BF1E55CC-1E9A-4990-B4A8-F481AA8984B1}" dt="2025-02-09T20:51:56.894" v="286" actId="20577"/>
          <ac:spMkLst>
            <pc:docMk/>
            <pc:sldMk cId="3427707476" sldId="282"/>
            <ac:spMk id="168" creationId="{00000000-0000-0000-0000-000000000000}"/>
          </ac:spMkLst>
        </pc:spChg>
        <pc:picChg chg="del">
          <ac:chgData name="Silvia Colombo" userId="cdf5343d-9518-4b48-8032-805a754f9105" providerId="ADAL" clId="{BF1E55CC-1E9A-4990-B4A8-F481AA8984B1}" dt="2025-02-09T17:08:30.203" v="60" actId="478"/>
          <ac:picMkLst>
            <pc:docMk/>
            <pc:sldMk cId="3427707476" sldId="282"/>
            <ac:picMk id="4" creationId="{C944B154-6C7B-470B-9189-47A57AB3B9E0}"/>
          </ac:picMkLst>
        </pc:picChg>
        <pc:picChg chg="add mod">
          <ac:chgData name="Silvia Colombo" userId="cdf5343d-9518-4b48-8032-805a754f9105" providerId="ADAL" clId="{BF1E55CC-1E9A-4990-B4A8-F481AA8984B1}" dt="2025-02-09T20:52:52.104" v="289" actId="1076"/>
          <ac:picMkLst>
            <pc:docMk/>
            <pc:sldMk cId="3427707476" sldId="282"/>
            <ac:picMk id="5" creationId="{1A4A3521-5973-40FA-BA80-D5F8E6A331A6}"/>
          </ac:picMkLst>
        </pc:picChg>
      </pc:sldChg>
      <pc:sldChg chg="addSp delSp modSp mod">
        <pc:chgData name="Silvia Colombo" userId="cdf5343d-9518-4b48-8032-805a754f9105" providerId="ADAL" clId="{BF1E55CC-1E9A-4990-B4A8-F481AA8984B1}" dt="2025-02-10T15:18:05.835" v="849" actId="255"/>
        <pc:sldMkLst>
          <pc:docMk/>
          <pc:sldMk cId="2207407581" sldId="283"/>
        </pc:sldMkLst>
        <pc:spChg chg="add del mod">
          <ac:chgData name="Silvia Colombo" userId="cdf5343d-9518-4b48-8032-805a754f9105" providerId="ADAL" clId="{BF1E55CC-1E9A-4990-B4A8-F481AA8984B1}" dt="2025-02-10T15:15:28.885" v="801" actId="478"/>
          <ac:spMkLst>
            <pc:docMk/>
            <pc:sldMk cId="2207407581" sldId="283"/>
            <ac:spMk id="2" creationId="{DE029704-42DF-40F7-808D-656FFD744221}"/>
          </ac:spMkLst>
        </pc:spChg>
        <pc:spChg chg="mod">
          <ac:chgData name="Silvia Colombo" userId="cdf5343d-9518-4b48-8032-805a754f9105" providerId="ADAL" clId="{BF1E55CC-1E9A-4990-B4A8-F481AA8984B1}" dt="2025-02-10T15:17:54.306" v="839" actId="1076"/>
          <ac:spMkLst>
            <pc:docMk/>
            <pc:sldMk cId="2207407581" sldId="283"/>
            <ac:spMk id="5" creationId="{09C6DDB5-BCEB-42C2-92B6-9D0EF617985F}"/>
          </ac:spMkLst>
        </pc:spChg>
        <pc:spChg chg="del">
          <ac:chgData name="Silvia Colombo" userId="cdf5343d-9518-4b48-8032-805a754f9105" providerId="ADAL" clId="{BF1E55CC-1E9A-4990-B4A8-F481AA8984B1}" dt="2025-02-09T17:13:36.889" v="104" actId="478"/>
          <ac:spMkLst>
            <pc:docMk/>
            <pc:sldMk cId="2207407581" sldId="283"/>
            <ac:spMk id="11" creationId="{D31775C1-E43F-4674-861A-586E1E2F85CE}"/>
          </ac:spMkLst>
        </pc:spChg>
        <pc:spChg chg="add mod">
          <ac:chgData name="Silvia Colombo" userId="cdf5343d-9518-4b48-8032-805a754f9105" providerId="ADAL" clId="{BF1E55CC-1E9A-4990-B4A8-F481AA8984B1}" dt="2025-02-10T15:18:05.835" v="849" actId="255"/>
          <ac:spMkLst>
            <pc:docMk/>
            <pc:sldMk cId="2207407581" sldId="283"/>
            <ac:spMk id="12" creationId="{AB10867C-76A2-48A2-B7CC-FDD76E84681B}"/>
          </ac:spMkLst>
        </pc:spChg>
        <pc:spChg chg="mod">
          <ac:chgData name="Silvia Colombo" userId="cdf5343d-9518-4b48-8032-805a754f9105" providerId="ADAL" clId="{BF1E55CC-1E9A-4990-B4A8-F481AA8984B1}" dt="2025-02-09T17:08:57.984" v="61"/>
          <ac:spMkLst>
            <pc:docMk/>
            <pc:sldMk cId="2207407581" sldId="283"/>
            <ac:spMk id="167" creationId="{00000000-0000-0000-0000-000000000000}"/>
          </ac:spMkLst>
        </pc:spChg>
        <pc:spChg chg="mod">
          <ac:chgData name="Silvia Colombo" userId="cdf5343d-9518-4b48-8032-805a754f9105" providerId="ADAL" clId="{BF1E55CC-1E9A-4990-B4A8-F481AA8984B1}" dt="2025-02-09T17:13:33.888" v="103"/>
          <ac:spMkLst>
            <pc:docMk/>
            <pc:sldMk cId="2207407581" sldId="283"/>
            <ac:spMk id="168" creationId="{00000000-0000-0000-0000-000000000000}"/>
          </ac:spMkLst>
        </pc:spChg>
        <pc:picChg chg="del">
          <ac:chgData name="Silvia Colombo" userId="cdf5343d-9518-4b48-8032-805a754f9105" providerId="ADAL" clId="{BF1E55CC-1E9A-4990-B4A8-F481AA8984B1}" dt="2025-02-09T17:13:36.889" v="104" actId="478"/>
          <ac:picMkLst>
            <pc:docMk/>
            <pc:sldMk cId="2207407581" sldId="283"/>
            <ac:picMk id="4" creationId="{4A0D5579-B32A-45B7-81A3-E00585956ED8}"/>
          </ac:picMkLst>
        </pc:picChg>
        <pc:picChg chg="add mod">
          <ac:chgData name="Silvia Colombo" userId="cdf5343d-9518-4b48-8032-805a754f9105" providerId="ADAL" clId="{BF1E55CC-1E9A-4990-B4A8-F481AA8984B1}" dt="2025-02-10T15:17:57.611" v="847" actId="1035"/>
          <ac:picMkLst>
            <pc:docMk/>
            <pc:sldMk cId="2207407581" sldId="283"/>
            <ac:picMk id="6" creationId="{921F2DC8-6170-4648-A53F-F3F363729597}"/>
          </ac:picMkLst>
        </pc:picChg>
      </pc:sldChg>
      <pc:sldChg chg="modSp mod">
        <pc:chgData name="Silvia Colombo" userId="cdf5343d-9518-4b48-8032-805a754f9105" providerId="ADAL" clId="{BF1E55CC-1E9A-4990-B4A8-F481AA8984B1}" dt="2025-02-10T15:18:49.055" v="861" actId="403"/>
        <pc:sldMkLst>
          <pc:docMk/>
          <pc:sldMk cId="3061992581" sldId="288"/>
        </pc:sldMkLst>
        <pc:spChg chg="mod">
          <ac:chgData name="Silvia Colombo" userId="cdf5343d-9518-4b48-8032-805a754f9105" providerId="ADAL" clId="{BF1E55CC-1E9A-4990-B4A8-F481AA8984B1}" dt="2025-02-09T17:08:57.984" v="61"/>
          <ac:spMkLst>
            <pc:docMk/>
            <pc:sldMk cId="3061992581" sldId="288"/>
            <ac:spMk id="167" creationId="{00000000-0000-0000-0000-000000000000}"/>
          </ac:spMkLst>
        </pc:spChg>
        <pc:spChg chg="mod">
          <ac:chgData name="Silvia Colombo" userId="cdf5343d-9518-4b48-8032-805a754f9105" providerId="ADAL" clId="{BF1E55CC-1E9A-4990-B4A8-F481AA8984B1}" dt="2025-02-10T15:18:49.055" v="861" actId="403"/>
          <ac:spMkLst>
            <pc:docMk/>
            <pc:sldMk cId="3061992581" sldId="288"/>
            <ac:spMk id="168" creationId="{00000000-0000-0000-0000-000000000000}"/>
          </ac:spMkLst>
        </pc:spChg>
      </pc:sldChg>
      <pc:sldChg chg="addSp delSp modSp mod">
        <pc:chgData name="Silvia Colombo" userId="cdf5343d-9518-4b48-8032-805a754f9105" providerId="ADAL" clId="{BF1E55CC-1E9A-4990-B4A8-F481AA8984B1}" dt="2025-02-09T20:54:42.434" v="296" actId="20577"/>
        <pc:sldMkLst>
          <pc:docMk/>
          <pc:sldMk cId="2985432160" sldId="289"/>
        </pc:sldMkLst>
        <pc:spChg chg="mod">
          <ac:chgData name="Silvia Colombo" userId="cdf5343d-9518-4b48-8032-805a754f9105" providerId="ADAL" clId="{BF1E55CC-1E9A-4990-B4A8-F481AA8984B1}" dt="2025-02-09T20:36:46.904" v="114"/>
          <ac:spMkLst>
            <pc:docMk/>
            <pc:sldMk cId="2985432160" sldId="289"/>
            <ac:spMk id="167" creationId="{00000000-0000-0000-0000-000000000000}"/>
          </ac:spMkLst>
        </pc:spChg>
        <pc:spChg chg="mod">
          <ac:chgData name="Silvia Colombo" userId="cdf5343d-9518-4b48-8032-805a754f9105" providerId="ADAL" clId="{BF1E55CC-1E9A-4990-B4A8-F481AA8984B1}" dt="2025-02-09T20:54:42.434" v="296" actId="20577"/>
          <ac:spMkLst>
            <pc:docMk/>
            <pc:sldMk cId="2985432160" sldId="289"/>
            <ac:spMk id="168" creationId="{00000000-0000-0000-0000-000000000000}"/>
          </ac:spMkLst>
        </pc:spChg>
        <pc:picChg chg="add mod modCrop">
          <ac:chgData name="Silvia Colombo" userId="cdf5343d-9518-4b48-8032-805a754f9105" providerId="ADAL" clId="{BF1E55CC-1E9A-4990-B4A8-F481AA8984B1}" dt="2025-02-09T20:54:40.088" v="295" actId="1076"/>
          <ac:picMkLst>
            <pc:docMk/>
            <pc:sldMk cId="2985432160" sldId="289"/>
            <ac:picMk id="4" creationId="{97372FB4-5ED0-4B8C-8A78-12B98679DAA6}"/>
          </ac:picMkLst>
        </pc:picChg>
        <pc:picChg chg="del">
          <ac:chgData name="Silvia Colombo" userId="cdf5343d-9518-4b48-8032-805a754f9105" providerId="ADAL" clId="{BF1E55CC-1E9A-4990-B4A8-F481AA8984B1}" dt="2025-02-09T20:36:10.254" v="113" actId="478"/>
          <ac:picMkLst>
            <pc:docMk/>
            <pc:sldMk cId="2985432160" sldId="289"/>
            <ac:picMk id="5" creationId="{1BD8E554-3987-4702-BEFD-D7D049BFE9BE}"/>
          </ac:picMkLst>
        </pc:picChg>
      </pc:sldChg>
      <pc:sldChg chg="delSp modSp mod">
        <pc:chgData name="Silvia Colombo" userId="cdf5343d-9518-4b48-8032-805a754f9105" providerId="ADAL" clId="{BF1E55CC-1E9A-4990-B4A8-F481AA8984B1}" dt="2025-02-10T15:25:14.580" v="905" actId="113"/>
        <pc:sldMkLst>
          <pc:docMk/>
          <pc:sldMk cId="3025862249" sldId="290"/>
        </pc:sldMkLst>
        <pc:spChg chg="mod">
          <ac:chgData name="Silvia Colombo" userId="cdf5343d-9518-4b48-8032-805a754f9105" providerId="ADAL" clId="{BF1E55CC-1E9A-4990-B4A8-F481AA8984B1}" dt="2025-02-10T15:25:14.580" v="905" actId="113"/>
          <ac:spMkLst>
            <pc:docMk/>
            <pc:sldMk cId="3025862249" sldId="290"/>
            <ac:spMk id="6" creationId="{19A3DAFD-2648-4DE0-ACD1-D76E1322B169}"/>
          </ac:spMkLst>
        </pc:spChg>
        <pc:spChg chg="del">
          <ac:chgData name="Silvia Colombo" userId="cdf5343d-9518-4b48-8032-805a754f9105" providerId="ADAL" clId="{BF1E55CC-1E9A-4990-B4A8-F481AA8984B1}" dt="2025-02-09T20:37:21.705" v="120" actId="478"/>
          <ac:spMkLst>
            <pc:docMk/>
            <pc:sldMk cId="3025862249" sldId="290"/>
            <ac:spMk id="8" creationId="{718D935F-CA15-4804-8C22-93AE88AD5CD5}"/>
          </ac:spMkLst>
        </pc:spChg>
        <pc:spChg chg="mod">
          <ac:chgData name="Silvia Colombo" userId="cdf5343d-9518-4b48-8032-805a754f9105" providerId="ADAL" clId="{BF1E55CC-1E9A-4990-B4A8-F481AA8984B1}" dt="2025-02-09T20:36:46.904" v="114"/>
          <ac:spMkLst>
            <pc:docMk/>
            <pc:sldMk cId="3025862249" sldId="290"/>
            <ac:spMk id="167" creationId="{00000000-0000-0000-0000-000000000000}"/>
          </ac:spMkLst>
        </pc:spChg>
        <pc:spChg chg="mod">
          <ac:chgData name="Silvia Colombo" userId="cdf5343d-9518-4b48-8032-805a754f9105" providerId="ADAL" clId="{BF1E55CC-1E9A-4990-B4A8-F481AA8984B1}" dt="2025-02-09T20:37:19.390" v="119"/>
          <ac:spMkLst>
            <pc:docMk/>
            <pc:sldMk cId="3025862249" sldId="290"/>
            <ac:spMk id="168" creationId="{00000000-0000-0000-0000-000000000000}"/>
          </ac:spMkLst>
        </pc:spChg>
        <pc:picChg chg="del">
          <ac:chgData name="Silvia Colombo" userId="cdf5343d-9518-4b48-8032-805a754f9105" providerId="ADAL" clId="{BF1E55CC-1E9A-4990-B4A8-F481AA8984B1}" dt="2025-02-09T20:37:21.705" v="120" actId="478"/>
          <ac:picMkLst>
            <pc:docMk/>
            <pc:sldMk cId="3025862249" sldId="290"/>
            <ac:picMk id="4" creationId="{7B8796C5-2427-410C-BEB3-F5373BC96D8A}"/>
          </ac:picMkLst>
        </pc:picChg>
      </pc:sldChg>
      <pc:sldChg chg="delSp modSp mod">
        <pc:chgData name="Silvia Colombo" userId="cdf5343d-9518-4b48-8032-805a754f9105" providerId="ADAL" clId="{BF1E55CC-1E9A-4990-B4A8-F481AA8984B1}" dt="2025-02-10T16:23:04.849" v="1062" actId="113"/>
        <pc:sldMkLst>
          <pc:docMk/>
          <pc:sldMk cId="4276348475" sldId="291"/>
        </pc:sldMkLst>
        <pc:spChg chg="del">
          <ac:chgData name="Silvia Colombo" userId="cdf5343d-9518-4b48-8032-805a754f9105" providerId="ADAL" clId="{BF1E55CC-1E9A-4990-B4A8-F481AA8984B1}" dt="2025-02-09T20:38:20.845" v="130" actId="478"/>
          <ac:spMkLst>
            <pc:docMk/>
            <pc:sldMk cId="4276348475" sldId="291"/>
            <ac:spMk id="10" creationId="{FBF42BCF-E5A6-49AA-887A-E2AC4A05F4F2}"/>
          </ac:spMkLst>
        </pc:spChg>
        <pc:spChg chg="mod">
          <ac:chgData name="Silvia Colombo" userId="cdf5343d-9518-4b48-8032-805a754f9105" providerId="ADAL" clId="{BF1E55CC-1E9A-4990-B4A8-F481AA8984B1}" dt="2025-02-09T20:38:17.387" v="129"/>
          <ac:spMkLst>
            <pc:docMk/>
            <pc:sldMk cId="4276348475" sldId="291"/>
            <ac:spMk id="11" creationId="{CDD7956C-AD4A-4FCD-870C-C4BFC69F804B}"/>
          </ac:spMkLst>
        </pc:spChg>
        <pc:spChg chg="del">
          <ac:chgData name="Silvia Colombo" userId="cdf5343d-9518-4b48-8032-805a754f9105" providerId="ADAL" clId="{BF1E55CC-1E9A-4990-B4A8-F481AA8984B1}" dt="2025-02-09T20:38:20.845" v="130" actId="478"/>
          <ac:spMkLst>
            <pc:docMk/>
            <pc:sldMk cId="4276348475" sldId="291"/>
            <ac:spMk id="14" creationId="{1381842A-ACEA-47B4-8A7C-6FECD120CF58}"/>
          </ac:spMkLst>
        </pc:spChg>
        <pc:spChg chg="mod">
          <ac:chgData name="Silvia Colombo" userId="cdf5343d-9518-4b48-8032-805a754f9105" providerId="ADAL" clId="{BF1E55CC-1E9A-4990-B4A8-F481AA8984B1}" dt="2025-02-10T16:23:04.849" v="1062" actId="113"/>
          <ac:spMkLst>
            <pc:docMk/>
            <pc:sldMk cId="4276348475" sldId="291"/>
            <ac:spMk id="15" creationId="{DE640DEB-D587-4F64-AE63-FE570B11F5DC}"/>
          </ac:spMkLst>
        </pc:spChg>
        <pc:spChg chg="mod">
          <ac:chgData name="Silvia Colombo" userId="cdf5343d-9518-4b48-8032-805a754f9105" providerId="ADAL" clId="{BF1E55CC-1E9A-4990-B4A8-F481AA8984B1}" dt="2025-02-09T20:36:46.904" v="114"/>
          <ac:spMkLst>
            <pc:docMk/>
            <pc:sldMk cId="4276348475" sldId="291"/>
            <ac:spMk id="167" creationId="{00000000-0000-0000-0000-000000000000}"/>
          </ac:spMkLst>
        </pc:spChg>
        <pc:picChg chg="del">
          <ac:chgData name="Silvia Colombo" userId="cdf5343d-9518-4b48-8032-805a754f9105" providerId="ADAL" clId="{BF1E55CC-1E9A-4990-B4A8-F481AA8984B1}" dt="2025-02-09T20:38:20.845" v="130" actId="478"/>
          <ac:picMkLst>
            <pc:docMk/>
            <pc:sldMk cId="4276348475" sldId="291"/>
            <ac:picMk id="4" creationId="{C618F942-1057-49FC-BB5B-EB96AA88ADD9}"/>
          </ac:picMkLst>
        </pc:picChg>
        <pc:picChg chg="del">
          <ac:chgData name="Silvia Colombo" userId="cdf5343d-9518-4b48-8032-805a754f9105" providerId="ADAL" clId="{BF1E55CC-1E9A-4990-B4A8-F481AA8984B1}" dt="2025-02-09T20:38:20.845" v="130" actId="478"/>
          <ac:picMkLst>
            <pc:docMk/>
            <pc:sldMk cId="4276348475" sldId="291"/>
            <ac:picMk id="9" creationId="{75537B7A-B84A-49E7-BA96-3B9115F8083A}"/>
          </ac:picMkLst>
        </pc:picChg>
      </pc:sldChg>
      <pc:sldChg chg="delSp modSp mod">
        <pc:chgData name="Silvia Colombo" userId="cdf5343d-9518-4b48-8032-805a754f9105" providerId="ADAL" clId="{BF1E55CC-1E9A-4990-B4A8-F481AA8984B1}" dt="2025-02-10T16:30:01.221" v="1130" actId="113"/>
        <pc:sldMkLst>
          <pc:docMk/>
          <pc:sldMk cId="218857803" sldId="292"/>
        </pc:sldMkLst>
        <pc:spChg chg="del">
          <ac:chgData name="Silvia Colombo" userId="cdf5343d-9518-4b48-8032-805a754f9105" providerId="ADAL" clId="{BF1E55CC-1E9A-4990-B4A8-F481AA8984B1}" dt="2025-02-09T20:38:36.601" v="133" actId="478"/>
          <ac:spMkLst>
            <pc:docMk/>
            <pc:sldMk cId="218857803" sldId="292"/>
            <ac:spMk id="8" creationId="{EFAB3515-C0D1-4BBA-80F7-915AF196C83A}"/>
          </ac:spMkLst>
        </pc:spChg>
        <pc:spChg chg="mod">
          <ac:chgData name="Silvia Colombo" userId="cdf5343d-9518-4b48-8032-805a754f9105" providerId="ADAL" clId="{BF1E55CC-1E9A-4990-B4A8-F481AA8984B1}" dt="2025-02-09T20:36:46.904" v="114"/>
          <ac:spMkLst>
            <pc:docMk/>
            <pc:sldMk cId="218857803" sldId="292"/>
            <ac:spMk id="167" creationId="{00000000-0000-0000-0000-000000000000}"/>
          </ac:spMkLst>
        </pc:spChg>
        <pc:spChg chg="mod">
          <ac:chgData name="Silvia Colombo" userId="cdf5343d-9518-4b48-8032-805a754f9105" providerId="ADAL" clId="{BF1E55CC-1E9A-4990-B4A8-F481AA8984B1}" dt="2025-02-10T16:30:01.221" v="1130" actId="113"/>
          <ac:spMkLst>
            <pc:docMk/>
            <pc:sldMk cId="218857803" sldId="292"/>
            <ac:spMk id="168" creationId="{00000000-0000-0000-0000-000000000000}"/>
          </ac:spMkLst>
        </pc:spChg>
        <pc:picChg chg="del">
          <ac:chgData name="Silvia Colombo" userId="cdf5343d-9518-4b48-8032-805a754f9105" providerId="ADAL" clId="{BF1E55CC-1E9A-4990-B4A8-F481AA8984B1}" dt="2025-02-09T20:38:36.601" v="133" actId="478"/>
          <ac:picMkLst>
            <pc:docMk/>
            <pc:sldMk cId="218857803" sldId="292"/>
            <ac:picMk id="4" creationId="{8ED9F88D-F6D9-4067-9714-6D42721D163B}"/>
          </ac:picMkLst>
        </pc:picChg>
      </pc:sldChg>
      <pc:sldChg chg="modSp del">
        <pc:chgData name="Silvia Colombo" userId="cdf5343d-9518-4b48-8032-805a754f9105" providerId="ADAL" clId="{BF1E55CC-1E9A-4990-B4A8-F481AA8984B1}" dt="2025-02-09T20:39:04.630" v="140" actId="47"/>
        <pc:sldMkLst>
          <pc:docMk/>
          <pc:sldMk cId="2761367291" sldId="293"/>
        </pc:sldMkLst>
        <pc:spChg chg="mod">
          <ac:chgData name="Silvia Colombo" userId="cdf5343d-9518-4b48-8032-805a754f9105" providerId="ADAL" clId="{BF1E55CC-1E9A-4990-B4A8-F481AA8984B1}" dt="2025-02-09T20:36:46.904" v="114"/>
          <ac:spMkLst>
            <pc:docMk/>
            <pc:sldMk cId="2761367291" sldId="293"/>
            <ac:spMk id="167" creationId="{00000000-0000-0000-0000-000000000000}"/>
          </ac:spMkLst>
        </pc:spChg>
      </pc:sldChg>
      <pc:sldChg chg="modSp del">
        <pc:chgData name="Silvia Colombo" userId="cdf5343d-9518-4b48-8032-805a754f9105" providerId="ADAL" clId="{BF1E55CC-1E9A-4990-B4A8-F481AA8984B1}" dt="2025-02-09T20:39:04.630" v="140" actId="47"/>
        <pc:sldMkLst>
          <pc:docMk/>
          <pc:sldMk cId="3284480951" sldId="294"/>
        </pc:sldMkLst>
        <pc:spChg chg="mod">
          <ac:chgData name="Silvia Colombo" userId="cdf5343d-9518-4b48-8032-805a754f9105" providerId="ADAL" clId="{BF1E55CC-1E9A-4990-B4A8-F481AA8984B1}" dt="2025-02-09T20:36:46.904" v="114"/>
          <ac:spMkLst>
            <pc:docMk/>
            <pc:sldMk cId="3284480951" sldId="294"/>
            <ac:spMk id="167" creationId="{00000000-0000-0000-0000-000000000000}"/>
          </ac:spMkLst>
        </pc:spChg>
      </pc:sldChg>
      <pc:sldChg chg="modSp mod">
        <pc:chgData name="Silvia Colombo" userId="cdf5343d-9518-4b48-8032-805a754f9105" providerId="ADAL" clId="{BF1E55CC-1E9A-4990-B4A8-F481AA8984B1}" dt="2025-02-10T16:36:03.093" v="1164" actId="20577"/>
        <pc:sldMkLst>
          <pc:docMk/>
          <pc:sldMk cId="2669022340" sldId="295"/>
        </pc:sldMkLst>
        <pc:spChg chg="mod">
          <ac:chgData name="Silvia Colombo" userId="cdf5343d-9518-4b48-8032-805a754f9105" providerId="ADAL" clId="{BF1E55CC-1E9A-4990-B4A8-F481AA8984B1}" dt="2025-02-09T20:36:46.904" v="114"/>
          <ac:spMkLst>
            <pc:docMk/>
            <pc:sldMk cId="2669022340" sldId="295"/>
            <ac:spMk id="167" creationId="{00000000-0000-0000-0000-000000000000}"/>
          </ac:spMkLst>
        </pc:spChg>
        <pc:spChg chg="mod">
          <ac:chgData name="Silvia Colombo" userId="cdf5343d-9518-4b48-8032-805a754f9105" providerId="ADAL" clId="{BF1E55CC-1E9A-4990-B4A8-F481AA8984B1}" dt="2025-02-10T16:36:03.093" v="1164" actId="20577"/>
          <ac:spMkLst>
            <pc:docMk/>
            <pc:sldMk cId="2669022340" sldId="295"/>
            <ac:spMk id="168" creationId="{00000000-0000-0000-0000-000000000000}"/>
          </ac:spMkLst>
        </pc:spChg>
      </pc:sldChg>
      <pc:sldChg chg="modSp mod">
        <pc:chgData name="Silvia Colombo" userId="cdf5343d-9518-4b48-8032-805a754f9105" providerId="ADAL" clId="{BF1E55CC-1E9A-4990-B4A8-F481AA8984B1}" dt="2025-02-10T16:36:46.440" v="1165" actId="20577"/>
        <pc:sldMkLst>
          <pc:docMk/>
          <pc:sldMk cId="3178964038" sldId="296"/>
        </pc:sldMkLst>
        <pc:spChg chg="mod">
          <ac:chgData name="Silvia Colombo" userId="cdf5343d-9518-4b48-8032-805a754f9105" providerId="ADAL" clId="{BF1E55CC-1E9A-4990-B4A8-F481AA8984B1}" dt="2025-02-09T20:36:46.904" v="114"/>
          <ac:spMkLst>
            <pc:docMk/>
            <pc:sldMk cId="3178964038" sldId="296"/>
            <ac:spMk id="167" creationId="{00000000-0000-0000-0000-000000000000}"/>
          </ac:spMkLst>
        </pc:spChg>
        <pc:spChg chg="mod">
          <ac:chgData name="Silvia Colombo" userId="cdf5343d-9518-4b48-8032-805a754f9105" providerId="ADAL" clId="{BF1E55CC-1E9A-4990-B4A8-F481AA8984B1}" dt="2025-02-10T16:36:46.440" v="1165" actId="20577"/>
          <ac:spMkLst>
            <pc:docMk/>
            <pc:sldMk cId="3178964038" sldId="296"/>
            <ac:spMk id="168" creationId="{00000000-0000-0000-0000-000000000000}"/>
          </ac:spMkLst>
        </pc:spChg>
      </pc:sldChg>
      <pc:sldChg chg="addSp delSp modSp mod">
        <pc:chgData name="Silvia Colombo" userId="cdf5343d-9518-4b48-8032-805a754f9105" providerId="ADAL" clId="{BF1E55CC-1E9A-4990-B4A8-F481AA8984B1}" dt="2025-02-09T20:56:39.312" v="303" actId="1076"/>
        <pc:sldMkLst>
          <pc:docMk/>
          <pc:sldMk cId="3574041065" sldId="297"/>
        </pc:sldMkLst>
        <pc:spChg chg="mod">
          <ac:chgData name="Silvia Colombo" userId="cdf5343d-9518-4b48-8032-805a754f9105" providerId="ADAL" clId="{BF1E55CC-1E9A-4990-B4A8-F481AA8984B1}" dt="2025-02-09T20:40:31.192" v="157"/>
          <ac:spMkLst>
            <pc:docMk/>
            <pc:sldMk cId="3574041065" sldId="297"/>
            <ac:spMk id="167" creationId="{00000000-0000-0000-0000-000000000000}"/>
          </ac:spMkLst>
        </pc:spChg>
        <pc:spChg chg="mod">
          <ac:chgData name="Silvia Colombo" userId="cdf5343d-9518-4b48-8032-805a754f9105" providerId="ADAL" clId="{BF1E55CC-1E9A-4990-B4A8-F481AA8984B1}" dt="2025-02-09T20:55:17.116" v="297" actId="20577"/>
          <ac:spMkLst>
            <pc:docMk/>
            <pc:sldMk cId="3574041065" sldId="297"/>
            <ac:spMk id="168" creationId="{00000000-0000-0000-0000-000000000000}"/>
          </ac:spMkLst>
        </pc:spChg>
        <pc:picChg chg="add mod modCrop">
          <ac:chgData name="Silvia Colombo" userId="cdf5343d-9518-4b48-8032-805a754f9105" providerId="ADAL" clId="{BF1E55CC-1E9A-4990-B4A8-F481AA8984B1}" dt="2025-02-09T20:56:39.312" v="303" actId="1076"/>
          <ac:picMkLst>
            <pc:docMk/>
            <pc:sldMk cId="3574041065" sldId="297"/>
            <ac:picMk id="4" creationId="{5D9B34C2-0A30-45D0-9CAC-CC5ABB91798E}"/>
          </ac:picMkLst>
        </pc:picChg>
        <pc:picChg chg="del">
          <ac:chgData name="Silvia Colombo" userId="cdf5343d-9518-4b48-8032-805a754f9105" providerId="ADAL" clId="{BF1E55CC-1E9A-4990-B4A8-F481AA8984B1}" dt="2025-02-09T20:40:34.406" v="158" actId="478"/>
          <ac:picMkLst>
            <pc:docMk/>
            <pc:sldMk cId="3574041065" sldId="297"/>
            <ac:picMk id="5" creationId="{73C6D907-3B73-406A-BB2E-CB2F34560B80}"/>
          </ac:picMkLst>
        </pc:picChg>
      </pc:sldChg>
      <pc:sldChg chg="delSp modSp mod">
        <pc:chgData name="Silvia Colombo" userId="cdf5343d-9518-4b48-8032-805a754f9105" providerId="ADAL" clId="{BF1E55CC-1E9A-4990-B4A8-F481AA8984B1}" dt="2025-02-10T16:40:59.470" v="1207" actId="113"/>
        <pc:sldMkLst>
          <pc:docMk/>
          <pc:sldMk cId="2230816992" sldId="298"/>
        </pc:sldMkLst>
        <pc:spChg chg="mod">
          <ac:chgData name="Silvia Colombo" userId="cdf5343d-9518-4b48-8032-805a754f9105" providerId="ADAL" clId="{BF1E55CC-1E9A-4990-B4A8-F481AA8984B1}" dt="2025-02-10T16:40:59.470" v="1207" actId="113"/>
          <ac:spMkLst>
            <pc:docMk/>
            <pc:sldMk cId="2230816992" sldId="298"/>
            <ac:spMk id="12" creationId="{E98662DD-8981-4F35-9026-BE6D044C10C8}"/>
          </ac:spMkLst>
        </pc:spChg>
        <pc:spChg chg="del">
          <ac:chgData name="Silvia Colombo" userId="cdf5343d-9518-4b48-8032-805a754f9105" providerId="ADAL" clId="{BF1E55CC-1E9A-4990-B4A8-F481AA8984B1}" dt="2025-02-09T20:41:05.017" v="165" actId="478"/>
          <ac:spMkLst>
            <pc:docMk/>
            <pc:sldMk cId="2230816992" sldId="298"/>
            <ac:spMk id="17" creationId="{7CE0B1FD-5F6D-449D-BF6E-C4D8C4C22BA7}"/>
          </ac:spMkLst>
        </pc:spChg>
        <pc:spChg chg="mod">
          <ac:chgData name="Silvia Colombo" userId="cdf5343d-9518-4b48-8032-805a754f9105" providerId="ADAL" clId="{BF1E55CC-1E9A-4990-B4A8-F481AA8984B1}" dt="2025-02-09T20:40:31.192" v="157"/>
          <ac:spMkLst>
            <pc:docMk/>
            <pc:sldMk cId="2230816992" sldId="298"/>
            <ac:spMk id="167" creationId="{00000000-0000-0000-0000-000000000000}"/>
          </ac:spMkLst>
        </pc:spChg>
        <pc:spChg chg="mod">
          <ac:chgData name="Silvia Colombo" userId="cdf5343d-9518-4b48-8032-805a754f9105" providerId="ADAL" clId="{BF1E55CC-1E9A-4990-B4A8-F481AA8984B1}" dt="2025-02-09T20:41:07.299" v="166" actId="6549"/>
          <ac:spMkLst>
            <pc:docMk/>
            <pc:sldMk cId="2230816992" sldId="298"/>
            <ac:spMk id="168" creationId="{00000000-0000-0000-0000-000000000000}"/>
          </ac:spMkLst>
        </pc:spChg>
        <pc:picChg chg="del">
          <ac:chgData name="Silvia Colombo" userId="cdf5343d-9518-4b48-8032-805a754f9105" providerId="ADAL" clId="{BF1E55CC-1E9A-4990-B4A8-F481AA8984B1}" dt="2025-02-09T20:41:03.457" v="164" actId="478"/>
          <ac:picMkLst>
            <pc:docMk/>
            <pc:sldMk cId="2230816992" sldId="298"/>
            <ac:picMk id="5" creationId="{9D943C89-869C-48E2-AD3B-07964F612A50}"/>
          </ac:picMkLst>
        </pc:picChg>
        <pc:picChg chg="del">
          <ac:chgData name="Silvia Colombo" userId="cdf5343d-9518-4b48-8032-805a754f9105" providerId="ADAL" clId="{BF1E55CC-1E9A-4990-B4A8-F481AA8984B1}" dt="2025-02-09T20:41:03.457" v="164" actId="478"/>
          <ac:picMkLst>
            <pc:docMk/>
            <pc:sldMk cId="2230816992" sldId="298"/>
            <ac:picMk id="8" creationId="{289F559F-7C9B-4873-86E3-F3B2CBED7AF7}"/>
          </ac:picMkLst>
        </pc:picChg>
      </pc:sldChg>
      <pc:sldChg chg="addSp delSp modSp mod modAnim">
        <pc:chgData name="Silvia Colombo" userId="cdf5343d-9518-4b48-8032-805a754f9105" providerId="ADAL" clId="{BF1E55CC-1E9A-4990-B4A8-F481AA8984B1}" dt="2025-02-11T12:33:57.452" v="1471"/>
        <pc:sldMkLst>
          <pc:docMk/>
          <pc:sldMk cId="2669320641" sldId="299"/>
        </pc:sldMkLst>
        <pc:spChg chg="mod">
          <ac:chgData name="Silvia Colombo" userId="cdf5343d-9518-4b48-8032-805a754f9105" providerId="ADAL" clId="{BF1E55CC-1E9A-4990-B4A8-F481AA8984B1}" dt="2025-02-10T16:54:36.030" v="1416" actId="14100"/>
          <ac:spMkLst>
            <pc:docMk/>
            <pc:sldMk cId="2669320641" sldId="299"/>
            <ac:spMk id="7" creationId="{7866E1B9-E9C3-4EAE-B633-9BB7273D1CE7}"/>
          </ac:spMkLst>
        </pc:spChg>
        <pc:spChg chg="del">
          <ac:chgData name="Silvia Colombo" userId="cdf5343d-9518-4b48-8032-805a754f9105" providerId="ADAL" clId="{BF1E55CC-1E9A-4990-B4A8-F481AA8984B1}" dt="2025-02-09T20:43:28.881" v="186" actId="478"/>
          <ac:spMkLst>
            <pc:docMk/>
            <pc:sldMk cId="2669320641" sldId="299"/>
            <ac:spMk id="11" creationId="{CC9AB348-8543-4ADF-B8C4-65B2E252C65F}"/>
          </ac:spMkLst>
        </pc:spChg>
        <pc:spChg chg="add mod">
          <ac:chgData name="Silvia Colombo" userId="cdf5343d-9518-4b48-8032-805a754f9105" providerId="ADAL" clId="{BF1E55CC-1E9A-4990-B4A8-F481AA8984B1}" dt="2025-02-10T16:56:36.197" v="1425" actId="1076"/>
          <ac:spMkLst>
            <pc:docMk/>
            <pc:sldMk cId="2669320641" sldId="299"/>
            <ac:spMk id="12" creationId="{B99E7F81-94A1-494B-AAEA-DBEEDA726534}"/>
          </ac:spMkLst>
        </pc:spChg>
        <pc:spChg chg="mod">
          <ac:chgData name="Silvia Colombo" userId="cdf5343d-9518-4b48-8032-805a754f9105" providerId="ADAL" clId="{BF1E55CC-1E9A-4990-B4A8-F481AA8984B1}" dt="2025-02-09T20:40:31.192" v="157"/>
          <ac:spMkLst>
            <pc:docMk/>
            <pc:sldMk cId="2669320641" sldId="299"/>
            <ac:spMk id="167" creationId="{00000000-0000-0000-0000-000000000000}"/>
          </ac:spMkLst>
        </pc:spChg>
        <pc:spChg chg="mod">
          <ac:chgData name="Silvia Colombo" userId="cdf5343d-9518-4b48-8032-805a754f9105" providerId="ADAL" clId="{BF1E55CC-1E9A-4990-B4A8-F481AA8984B1}" dt="2025-02-09T20:44:00.710" v="189"/>
          <ac:spMkLst>
            <pc:docMk/>
            <pc:sldMk cId="2669320641" sldId="299"/>
            <ac:spMk id="168" creationId="{00000000-0000-0000-0000-000000000000}"/>
          </ac:spMkLst>
        </pc:spChg>
        <pc:picChg chg="del">
          <ac:chgData name="Silvia Colombo" userId="cdf5343d-9518-4b48-8032-805a754f9105" providerId="ADAL" clId="{BF1E55CC-1E9A-4990-B4A8-F481AA8984B1}" dt="2025-02-09T20:43:28.881" v="186" actId="478"/>
          <ac:picMkLst>
            <pc:docMk/>
            <pc:sldMk cId="2669320641" sldId="299"/>
            <ac:picMk id="4" creationId="{C530639B-E010-44C4-B6D9-6D9C1FA89325}"/>
          </ac:picMkLst>
        </pc:picChg>
        <pc:picChg chg="add mod">
          <ac:chgData name="Silvia Colombo" userId="cdf5343d-9518-4b48-8032-805a754f9105" providerId="ADAL" clId="{BF1E55CC-1E9A-4990-B4A8-F481AA8984B1}" dt="2025-02-10T16:54:53.828" v="1424" actId="1076"/>
          <ac:picMkLst>
            <pc:docMk/>
            <pc:sldMk cId="2669320641" sldId="299"/>
            <ac:picMk id="5" creationId="{215D170D-F15C-4682-A0D8-AB1A9CC80508}"/>
          </ac:picMkLst>
        </pc:picChg>
      </pc:sldChg>
      <pc:sldChg chg="modSp del">
        <pc:chgData name="Silvia Colombo" userId="cdf5343d-9518-4b48-8032-805a754f9105" providerId="ADAL" clId="{BF1E55CC-1E9A-4990-B4A8-F481AA8984B1}" dt="2025-02-09T20:45:02.196" v="196" actId="47"/>
        <pc:sldMkLst>
          <pc:docMk/>
          <pc:sldMk cId="3550741812" sldId="300"/>
        </pc:sldMkLst>
        <pc:spChg chg="mod">
          <ac:chgData name="Silvia Colombo" userId="cdf5343d-9518-4b48-8032-805a754f9105" providerId="ADAL" clId="{BF1E55CC-1E9A-4990-B4A8-F481AA8984B1}" dt="2025-02-09T20:40:31.192" v="157"/>
          <ac:spMkLst>
            <pc:docMk/>
            <pc:sldMk cId="3550741812" sldId="300"/>
            <ac:spMk id="167" creationId="{00000000-0000-0000-0000-000000000000}"/>
          </ac:spMkLst>
        </pc:spChg>
      </pc:sldChg>
      <pc:sldChg chg="modSp del">
        <pc:chgData name="Silvia Colombo" userId="cdf5343d-9518-4b48-8032-805a754f9105" providerId="ADAL" clId="{BF1E55CC-1E9A-4990-B4A8-F481AA8984B1}" dt="2025-02-09T20:45:02.196" v="196" actId="47"/>
        <pc:sldMkLst>
          <pc:docMk/>
          <pc:sldMk cId="2610105728" sldId="301"/>
        </pc:sldMkLst>
        <pc:spChg chg="mod">
          <ac:chgData name="Silvia Colombo" userId="cdf5343d-9518-4b48-8032-805a754f9105" providerId="ADAL" clId="{BF1E55CC-1E9A-4990-B4A8-F481AA8984B1}" dt="2025-02-09T20:40:31.192" v="157"/>
          <ac:spMkLst>
            <pc:docMk/>
            <pc:sldMk cId="2610105728" sldId="301"/>
            <ac:spMk id="167" creationId="{00000000-0000-0000-0000-000000000000}"/>
          </ac:spMkLst>
        </pc:spChg>
      </pc:sldChg>
      <pc:sldChg chg="modSp mod">
        <pc:chgData name="Silvia Colombo" userId="cdf5343d-9518-4b48-8032-805a754f9105" providerId="ADAL" clId="{BF1E55CC-1E9A-4990-B4A8-F481AA8984B1}" dt="2025-02-10T17:00:05.494" v="1470" actId="20577"/>
        <pc:sldMkLst>
          <pc:docMk/>
          <pc:sldMk cId="3169569971" sldId="303"/>
        </pc:sldMkLst>
        <pc:spChg chg="mod">
          <ac:chgData name="Silvia Colombo" userId="cdf5343d-9518-4b48-8032-805a754f9105" providerId="ADAL" clId="{BF1E55CC-1E9A-4990-B4A8-F481AA8984B1}" dt="2025-02-09T20:40:31.192" v="157"/>
          <ac:spMkLst>
            <pc:docMk/>
            <pc:sldMk cId="3169569971" sldId="303"/>
            <ac:spMk id="167" creationId="{00000000-0000-0000-0000-000000000000}"/>
          </ac:spMkLst>
        </pc:spChg>
        <pc:spChg chg="mod">
          <ac:chgData name="Silvia Colombo" userId="cdf5343d-9518-4b48-8032-805a754f9105" providerId="ADAL" clId="{BF1E55CC-1E9A-4990-B4A8-F481AA8984B1}" dt="2025-02-10T17:00:05.494" v="1470" actId="20577"/>
          <ac:spMkLst>
            <pc:docMk/>
            <pc:sldMk cId="3169569971" sldId="303"/>
            <ac:spMk id="168" creationId="{00000000-0000-0000-0000-000000000000}"/>
          </ac:spMkLst>
        </pc:spChg>
      </pc:sldChg>
      <pc:sldChg chg="modSp mod">
        <pc:chgData name="Silvia Colombo" userId="cdf5343d-9518-4b48-8032-805a754f9105" providerId="ADAL" clId="{BF1E55CC-1E9A-4990-B4A8-F481AA8984B1}" dt="2025-02-09T20:46:02.705" v="215" actId="403"/>
        <pc:sldMkLst>
          <pc:docMk/>
          <pc:sldMk cId="2074846304" sldId="304"/>
        </pc:sldMkLst>
        <pc:spChg chg="mod">
          <ac:chgData name="Silvia Colombo" userId="cdf5343d-9518-4b48-8032-805a754f9105" providerId="ADAL" clId="{BF1E55CC-1E9A-4990-B4A8-F481AA8984B1}" dt="2025-02-09T20:40:31.192" v="157"/>
          <ac:spMkLst>
            <pc:docMk/>
            <pc:sldMk cId="2074846304" sldId="304"/>
            <ac:spMk id="167" creationId="{00000000-0000-0000-0000-000000000000}"/>
          </ac:spMkLst>
        </pc:spChg>
        <pc:spChg chg="mod">
          <ac:chgData name="Silvia Colombo" userId="cdf5343d-9518-4b48-8032-805a754f9105" providerId="ADAL" clId="{BF1E55CC-1E9A-4990-B4A8-F481AA8984B1}" dt="2025-02-09T20:46:02.705" v="215" actId="403"/>
          <ac:spMkLst>
            <pc:docMk/>
            <pc:sldMk cId="2074846304" sldId="304"/>
            <ac:spMk id="168" creationId="{00000000-0000-0000-0000-000000000000}"/>
          </ac:spMkLst>
        </pc:spChg>
      </pc:sldChg>
      <pc:sldChg chg="addSp delSp modSp mod delAnim">
        <pc:chgData name="Silvia Colombo" userId="cdf5343d-9518-4b48-8032-805a754f9105" providerId="ADAL" clId="{BF1E55CC-1E9A-4990-B4A8-F481AA8984B1}" dt="2025-02-10T15:01:13.699" v="739" actId="404"/>
        <pc:sldMkLst>
          <pc:docMk/>
          <pc:sldMk cId="3001247373" sldId="305"/>
        </pc:sldMkLst>
        <pc:spChg chg="add del mod">
          <ac:chgData name="Silvia Colombo" userId="cdf5343d-9518-4b48-8032-805a754f9105" providerId="ADAL" clId="{BF1E55CC-1E9A-4990-B4A8-F481AA8984B1}" dt="2025-02-10T14:52:29.892" v="660" actId="478"/>
          <ac:spMkLst>
            <pc:docMk/>
            <pc:sldMk cId="3001247373" sldId="305"/>
            <ac:spMk id="2" creationId="{3CE5946E-2161-477F-BEC8-A9EFD3C9BD25}"/>
          </ac:spMkLst>
        </pc:spChg>
        <pc:spChg chg="add mod">
          <ac:chgData name="Silvia Colombo" userId="cdf5343d-9518-4b48-8032-805a754f9105" providerId="ADAL" clId="{BF1E55CC-1E9A-4990-B4A8-F481AA8984B1}" dt="2025-02-10T15:01:13.699" v="739" actId="404"/>
          <ac:spMkLst>
            <pc:docMk/>
            <pc:sldMk cId="3001247373" sldId="305"/>
            <ac:spMk id="10" creationId="{5763DFE6-84F1-4731-BE96-D5789A45AD0F}"/>
          </ac:spMkLst>
        </pc:spChg>
        <pc:spChg chg="del">
          <ac:chgData name="Silvia Colombo" userId="cdf5343d-9518-4b48-8032-805a754f9105" providerId="ADAL" clId="{BF1E55CC-1E9A-4990-B4A8-F481AA8984B1}" dt="2025-02-09T17:10:04.715" v="73" actId="478"/>
          <ac:spMkLst>
            <pc:docMk/>
            <pc:sldMk cId="3001247373" sldId="305"/>
            <ac:spMk id="16" creationId="{B42AD90F-0D14-447D-98D7-213DF4B0C521}"/>
          </ac:spMkLst>
        </pc:spChg>
        <pc:spChg chg="mod">
          <ac:chgData name="Silvia Colombo" userId="cdf5343d-9518-4b48-8032-805a754f9105" providerId="ADAL" clId="{BF1E55CC-1E9A-4990-B4A8-F481AA8984B1}" dt="2025-02-09T17:08:57.984" v="61"/>
          <ac:spMkLst>
            <pc:docMk/>
            <pc:sldMk cId="3001247373" sldId="305"/>
            <ac:spMk id="167" creationId="{00000000-0000-0000-0000-000000000000}"/>
          </ac:spMkLst>
        </pc:spChg>
        <pc:spChg chg="mod">
          <ac:chgData name="Silvia Colombo" userId="cdf5343d-9518-4b48-8032-805a754f9105" providerId="ADAL" clId="{BF1E55CC-1E9A-4990-B4A8-F481AA8984B1}" dt="2025-02-10T14:56:51.201" v="706" actId="20577"/>
          <ac:spMkLst>
            <pc:docMk/>
            <pc:sldMk cId="3001247373" sldId="305"/>
            <ac:spMk id="168" creationId="{00000000-0000-0000-0000-000000000000}"/>
          </ac:spMkLst>
        </pc:spChg>
        <pc:graphicFrameChg chg="del">
          <ac:chgData name="Silvia Colombo" userId="cdf5343d-9518-4b48-8032-805a754f9105" providerId="ADAL" clId="{BF1E55CC-1E9A-4990-B4A8-F481AA8984B1}" dt="2025-02-09T17:09:12.655" v="63" actId="478"/>
          <ac:graphicFrameMkLst>
            <pc:docMk/>
            <pc:sldMk cId="3001247373" sldId="305"/>
            <ac:graphicFrameMk id="11" creationId="{1E043E4D-F2DC-458F-BC19-F8DCFA5FA90A}"/>
          </ac:graphicFrameMkLst>
        </pc:graphicFrameChg>
        <pc:picChg chg="add mod">
          <ac:chgData name="Silvia Colombo" userId="cdf5343d-9518-4b48-8032-805a754f9105" providerId="ADAL" clId="{BF1E55CC-1E9A-4990-B4A8-F481AA8984B1}" dt="2025-02-10T14:53:32.624" v="678" actId="1076"/>
          <ac:picMkLst>
            <pc:docMk/>
            <pc:sldMk cId="3001247373" sldId="305"/>
            <ac:picMk id="4" creationId="{48BAA3D6-ABF3-4F19-9B73-4AA6511DA0CF}"/>
          </ac:picMkLst>
        </pc:picChg>
      </pc:sldChg>
      <pc:sldChg chg="modSp mod">
        <pc:chgData name="Silvia Colombo" userId="cdf5343d-9518-4b48-8032-805a754f9105" providerId="ADAL" clId="{BF1E55CC-1E9A-4990-B4A8-F481AA8984B1}" dt="2025-02-10T15:18:23.845" v="851" actId="20577"/>
        <pc:sldMkLst>
          <pc:docMk/>
          <pc:sldMk cId="279720884" sldId="308"/>
        </pc:sldMkLst>
        <pc:spChg chg="mod">
          <ac:chgData name="Silvia Colombo" userId="cdf5343d-9518-4b48-8032-805a754f9105" providerId="ADAL" clId="{BF1E55CC-1E9A-4990-B4A8-F481AA8984B1}" dt="2025-02-09T17:08:57.984" v="61"/>
          <ac:spMkLst>
            <pc:docMk/>
            <pc:sldMk cId="279720884" sldId="308"/>
            <ac:spMk id="167" creationId="{00000000-0000-0000-0000-000000000000}"/>
          </ac:spMkLst>
        </pc:spChg>
        <pc:spChg chg="mod">
          <ac:chgData name="Silvia Colombo" userId="cdf5343d-9518-4b48-8032-805a754f9105" providerId="ADAL" clId="{BF1E55CC-1E9A-4990-B4A8-F481AA8984B1}" dt="2025-02-10T15:18:23.845" v="851" actId="20577"/>
          <ac:spMkLst>
            <pc:docMk/>
            <pc:sldMk cId="279720884" sldId="308"/>
            <ac:spMk id="168" creationId="{00000000-0000-0000-0000-000000000000}"/>
          </ac:spMkLst>
        </pc:spChg>
      </pc:sldChg>
      <pc:sldChg chg="modSp mod">
        <pc:chgData name="Silvia Colombo" userId="cdf5343d-9518-4b48-8032-805a754f9105" providerId="ADAL" clId="{BF1E55CC-1E9A-4990-B4A8-F481AA8984B1}" dt="2025-02-09T17:02:38.581" v="3"/>
        <pc:sldMkLst>
          <pc:docMk/>
          <pc:sldMk cId="998801078" sldId="309"/>
        </pc:sldMkLst>
        <pc:spChg chg="mod">
          <ac:chgData name="Silvia Colombo" userId="cdf5343d-9518-4b48-8032-805a754f9105" providerId="ADAL" clId="{BF1E55CC-1E9A-4990-B4A8-F481AA8984B1}" dt="2025-02-09T17:02:22.050" v="2"/>
          <ac:spMkLst>
            <pc:docMk/>
            <pc:sldMk cId="998801078" sldId="309"/>
            <ac:spMk id="2" creationId="{48F41D3A-296D-75FB-88E4-B253A9E88EE1}"/>
          </ac:spMkLst>
        </pc:spChg>
        <pc:spChg chg="mod">
          <ac:chgData name="Silvia Colombo" userId="cdf5343d-9518-4b48-8032-805a754f9105" providerId="ADAL" clId="{BF1E55CC-1E9A-4990-B4A8-F481AA8984B1}" dt="2025-02-09T17:02:38.581" v="3"/>
          <ac:spMkLst>
            <pc:docMk/>
            <pc:sldMk cId="998801078" sldId="309"/>
            <ac:spMk id="3" creationId="{D9EE0581-B869-C9AC-032A-CE5562E6774F}"/>
          </ac:spMkLst>
        </pc:spChg>
      </pc:sldChg>
      <pc:sldChg chg="addSp delSp modSp mod">
        <pc:chgData name="Silvia Colombo" userId="cdf5343d-9518-4b48-8032-805a754f9105" providerId="ADAL" clId="{BF1E55CC-1E9A-4990-B4A8-F481AA8984B1}" dt="2025-02-10T15:06:30.593" v="774"/>
        <pc:sldMkLst>
          <pc:docMk/>
          <pc:sldMk cId="3982365266" sldId="310"/>
        </pc:sldMkLst>
        <pc:spChg chg="mod">
          <ac:chgData name="Silvia Colombo" userId="cdf5343d-9518-4b48-8032-805a754f9105" providerId="ADAL" clId="{BF1E55CC-1E9A-4990-B4A8-F481AA8984B1}" dt="2025-02-10T15:06:24.849" v="773" actId="1076"/>
          <ac:spMkLst>
            <pc:docMk/>
            <pc:sldMk cId="3982365266" sldId="310"/>
            <ac:spMk id="2" creationId="{70522D17-66C7-413D-A0B5-34871FE8E33A}"/>
          </ac:spMkLst>
        </pc:spChg>
        <pc:spChg chg="add del mod">
          <ac:chgData name="Silvia Colombo" userId="cdf5343d-9518-4b48-8032-805a754f9105" providerId="ADAL" clId="{BF1E55CC-1E9A-4990-B4A8-F481AA8984B1}" dt="2025-02-10T15:04:33.525" v="743" actId="478"/>
          <ac:spMkLst>
            <pc:docMk/>
            <pc:sldMk cId="3982365266" sldId="310"/>
            <ac:spMk id="4" creationId="{6947E3ED-BFA6-4A39-A097-9A780253D566}"/>
          </ac:spMkLst>
        </pc:spChg>
        <pc:spChg chg="add mod">
          <ac:chgData name="Silvia Colombo" userId="cdf5343d-9518-4b48-8032-805a754f9105" providerId="ADAL" clId="{BF1E55CC-1E9A-4990-B4A8-F481AA8984B1}" dt="2025-02-10T15:05:15.465" v="755" actId="14100"/>
          <ac:spMkLst>
            <pc:docMk/>
            <pc:sldMk cId="3982365266" sldId="310"/>
            <ac:spMk id="9" creationId="{E1E5CE25-FD04-4451-89A5-0089FD2A9D39}"/>
          </ac:spMkLst>
        </pc:spChg>
        <pc:spChg chg="mod">
          <ac:chgData name="Silvia Colombo" userId="cdf5343d-9518-4b48-8032-805a754f9105" providerId="ADAL" clId="{BF1E55CC-1E9A-4990-B4A8-F481AA8984B1}" dt="2025-02-09T17:08:57.984" v="61"/>
          <ac:spMkLst>
            <pc:docMk/>
            <pc:sldMk cId="3982365266" sldId="310"/>
            <ac:spMk id="167" creationId="{00000000-0000-0000-0000-000000000000}"/>
          </ac:spMkLst>
        </pc:spChg>
        <pc:spChg chg="mod">
          <ac:chgData name="Silvia Colombo" userId="cdf5343d-9518-4b48-8032-805a754f9105" providerId="ADAL" clId="{BF1E55CC-1E9A-4990-B4A8-F481AA8984B1}" dt="2025-02-09T17:11:38.919" v="91"/>
          <ac:spMkLst>
            <pc:docMk/>
            <pc:sldMk cId="3982365266" sldId="310"/>
            <ac:spMk id="168" creationId="{00000000-0000-0000-0000-000000000000}"/>
          </ac:spMkLst>
        </pc:spChg>
        <pc:picChg chg="add mod">
          <ac:chgData name="Silvia Colombo" userId="cdf5343d-9518-4b48-8032-805a754f9105" providerId="ADAL" clId="{BF1E55CC-1E9A-4990-B4A8-F481AA8984B1}" dt="2025-02-10T15:06:30.593" v="774"/>
          <ac:picMkLst>
            <pc:docMk/>
            <pc:sldMk cId="3982365266" sldId="310"/>
            <ac:picMk id="5" creationId="{8C927AF7-80EB-496E-8DC8-D3BA12135FF6}"/>
          </ac:picMkLst>
        </pc:picChg>
      </pc:sldChg>
      <pc:sldChg chg="addSp delSp modSp mod modAnim">
        <pc:chgData name="Silvia Colombo" userId="cdf5343d-9518-4b48-8032-805a754f9105" providerId="ADAL" clId="{BF1E55CC-1E9A-4990-B4A8-F481AA8984B1}" dt="2025-02-10T14:31:27.927" v="503"/>
        <pc:sldMkLst>
          <pc:docMk/>
          <pc:sldMk cId="2820095517" sldId="311"/>
        </pc:sldMkLst>
        <pc:spChg chg="add mod ord">
          <ac:chgData name="Silvia Colombo" userId="cdf5343d-9518-4b48-8032-805a754f9105" providerId="ADAL" clId="{BF1E55CC-1E9A-4990-B4A8-F481AA8984B1}" dt="2025-02-10T14:30:54.663" v="498" actId="1076"/>
          <ac:spMkLst>
            <pc:docMk/>
            <pc:sldMk cId="2820095517" sldId="311"/>
            <ac:spMk id="2" creationId="{FA47BA9F-13A4-4724-A701-28B37B6265E9}"/>
          </ac:spMkLst>
        </pc:spChg>
        <pc:spChg chg="mod">
          <ac:chgData name="Silvia Colombo" userId="cdf5343d-9518-4b48-8032-805a754f9105" providerId="ADAL" clId="{BF1E55CC-1E9A-4990-B4A8-F481AA8984B1}" dt="2025-02-10T14:30:18.181" v="485" actId="20577"/>
          <ac:spMkLst>
            <pc:docMk/>
            <pc:sldMk cId="2820095517" sldId="311"/>
            <ac:spMk id="5" creationId="{00913045-E279-41F2-A07D-75BED528D88D}"/>
          </ac:spMkLst>
        </pc:spChg>
        <pc:spChg chg="del">
          <ac:chgData name="Silvia Colombo" userId="cdf5343d-9518-4b48-8032-805a754f9105" providerId="ADAL" clId="{BF1E55CC-1E9A-4990-B4A8-F481AA8984B1}" dt="2025-02-09T17:04:25.198" v="18" actId="478"/>
          <ac:spMkLst>
            <pc:docMk/>
            <pc:sldMk cId="2820095517" sldId="311"/>
            <ac:spMk id="11" creationId="{86F300DB-A420-4141-A1C3-E51F7DD0F8A8}"/>
          </ac:spMkLst>
        </pc:spChg>
        <pc:spChg chg="add mod">
          <ac:chgData name="Silvia Colombo" userId="cdf5343d-9518-4b48-8032-805a754f9105" providerId="ADAL" clId="{BF1E55CC-1E9A-4990-B4A8-F481AA8984B1}" dt="2025-02-10T14:31:18.175" v="502" actId="1076"/>
          <ac:spMkLst>
            <pc:docMk/>
            <pc:sldMk cId="2820095517" sldId="311"/>
            <ac:spMk id="12" creationId="{37FDFA57-C095-437C-929E-AB98C07A2D82}"/>
          </ac:spMkLst>
        </pc:spChg>
        <pc:spChg chg="mod">
          <ac:chgData name="Silvia Colombo" userId="cdf5343d-9518-4b48-8032-805a754f9105" providerId="ADAL" clId="{BF1E55CC-1E9A-4990-B4A8-F481AA8984B1}" dt="2025-02-09T17:03:27.097" v="7"/>
          <ac:spMkLst>
            <pc:docMk/>
            <pc:sldMk cId="2820095517" sldId="311"/>
            <ac:spMk id="167" creationId="{00000000-0000-0000-0000-000000000000}"/>
          </ac:spMkLst>
        </pc:spChg>
        <pc:spChg chg="mod">
          <ac:chgData name="Silvia Colombo" userId="cdf5343d-9518-4b48-8032-805a754f9105" providerId="ADAL" clId="{BF1E55CC-1E9A-4990-B4A8-F481AA8984B1}" dt="2025-02-09T17:04:21.248" v="16" actId="14100"/>
          <ac:spMkLst>
            <pc:docMk/>
            <pc:sldMk cId="2820095517" sldId="311"/>
            <ac:spMk id="168" creationId="{00000000-0000-0000-0000-000000000000}"/>
          </ac:spMkLst>
        </pc:spChg>
        <pc:picChg chg="del">
          <ac:chgData name="Silvia Colombo" userId="cdf5343d-9518-4b48-8032-805a754f9105" providerId="ADAL" clId="{BF1E55CC-1E9A-4990-B4A8-F481AA8984B1}" dt="2025-02-09T17:04:23.263" v="17" actId="478"/>
          <ac:picMkLst>
            <pc:docMk/>
            <pc:sldMk cId="2820095517" sldId="311"/>
            <ac:picMk id="4" creationId="{774D9932-89E3-401E-B040-4CEEAC8377F7}"/>
          </ac:picMkLst>
        </pc:picChg>
        <pc:picChg chg="add mod">
          <ac:chgData name="Silvia Colombo" userId="cdf5343d-9518-4b48-8032-805a754f9105" providerId="ADAL" clId="{BF1E55CC-1E9A-4990-B4A8-F481AA8984B1}" dt="2025-02-10T14:31:08.007" v="501" actId="1076"/>
          <ac:picMkLst>
            <pc:docMk/>
            <pc:sldMk cId="2820095517" sldId="311"/>
            <ac:picMk id="6" creationId="{EC70ACEC-DB0F-4A25-9441-DDFE4B1F231A}"/>
          </ac:picMkLst>
        </pc:picChg>
      </pc:sldChg>
      <pc:sldChg chg="addSp delSp modSp mod">
        <pc:chgData name="Silvia Colombo" userId="cdf5343d-9518-4b48-8032-805a754f9105" providerId="ADAL" clId="{BF1E55CC-1E9A-4990-B4A8-F481AA8984B1}" dt="2025-02-10T14:41:15.829" v="587" actId="207"/>
        <pc:sldMkLst>
          <pc:docMk/>
          <pc:sldMk cId="2151074601" sldId="312"/>
        </pc:sldMkLst>
        <pc:spChg chg="add del mod">
          <ac:chgData name="Silvia Colombo" userId="cdf5343d-9518-4b48-8032-805a754f9105" providerId="ADAL" clId="{BF1E55CC-1E9A-4990-B4A8-F481AA8984B1}" dt="2025-02-10T14:36:26.658" v="529" actId="478"/>
          <ac:spMkLst>
            <pc:docMk/>
            <pc:sldMk cId="2151074601" sldId="312"/>
            <ac:spMk id="2" creationId="{18FCE338-804E-4B30-B86B-987E1923F502}"/>
          </ac:spMkLst>
        </pc:spChg>
        <pc:spChg chg="mod">
          <ac:chgData name="Silvia Colombo" userId="cdf5343d-9518-4b48-8032-805a754f9105" providerId="ADAL" clId="{BF1E55CC-1E9A-4990-B4A8-F481AA8984B1}" dt="2025-02-10T14:41:15.829" v="587" actId="207"/>
          <ac:spMkLst>
            <pc:docMk/>
            <pc:sldMk cId="2151074601" sldId="312"/>
            <ac:spMk id="5" creationId="{BA4C2899-1FA5-497D-953A-C35FDBC5D7C8}"/>
          </ac:spMkLst>
        </pc:spChg>
        <pc:spChg chg="del">
          <ac:chgData name="Silvia Colombo" userId="cdf5343d-9518-4b48-8032-805a754f9105" providerId="ADAL" clId="{BF1E55CC-1E9A-4990-B4A8-F481AA8984B1}" dt="2025-02-09T17:07:06.666" v="44" actId="478"/>
          <ac:spMkLst>
            <pc:docMk/>
            <pc:sldMk cId="2151074601" sldId="312"/>
            <ac:spMk id="12" creationId="{1F4A6349-9F4C-4CE6-9243-8849AF738045}"/>
          </ac:spMkLst>
        </pc:spChg>
        <pc:spChg chg="add mod">
          <ac:chgData name="Silvia Colombo" userId="cdf5343d-9518-4b48-8032-805a754f9105" providerId="ADAL" clId="{BF1E55CC-1E9A-4990-B4A8-F481AA8984B1}" dt="2025-02-10T14:41:11.336" v="586" actId="1076"/>
          <ac:spMkLst>
            <pc:docMk/>
            <pc:sldMk cId="2151074601" sldId="312"/>
            <ac:spMk id="13" creationId="{CE36597D-6018-4CEA-B786-3C5796F07E9E}"/>
          </ac:spMkLst>
        </pc:spChg>
        <pc:spChg chg="mod">
          <ac:chgData name="Silvia Colombo" userId="cdf5343d-9518-4b48-8032-805a754f9105" providerId="ADAL" clId="{BF1E55CC-1E9A-4990-B4A8-F481AA8984B1}" dt="2025-02-09T17:03:27.097" v="7"/>
          <ac:spMkLst>
            <pc:docMk/>
            <pc:sldMk cId="2151074601" sldId="312"/>
            <ac:spMk id="167" creationId="{00000000-0000-0000-0000-000000000000}"/>
          </ac:spMkLst>
        </pc:spChg>
        <pc:spChg chg="mod">
          <ac:chgData name="Silvia Colombo" userId="cdf5343d-9518-4b48-8032-805a754f9105" providerId="ADAL" clId="{BF1E55CC-1E9A-4990-B4A8-F481AA8984B1}" dt="2025-02-09T17:07:03.922" v="43"/>
          <ac:spMkLst>
            <pc:docMk/>
            <pc:sldMk cId="2151074601" sldId="312"/>
            <ac:spMk id="168" creationId="{00000000-0000-0000-0000-000000000000}"/>
          </ac:spMkLst>
        </pc:spChg>
        <pc:picChg chg="del">
          <ac:chgData name="Silvia Colombo" userId="cdf5343d-9518-4b48-8032-805a754f9105" providerId="ADAL" clId="{BF1E55CC-1E9A-4990-B4A8-F481AA8984B1}" dt="2025-02-09T17:07:06.666" v="44" actId="478"/>
          <ac:picMkLst>
            <pc:docMk/>
            <pc:sldMk cId="2151074601" sldId="312"/>
            <ac:picMk id="4" creationId="{B1E74885-D025-4C1A-9DF8-0100F05B72EE}"/>
          </ac:picMkLst>
        </pc:picChg>
        <pc:picChg chg="del">
          <ac:chgData name="Silvia Colombo" userId="cdf5343d-9518-4b48-8032-805a754f9105" providerId="ADAL" clId="{BF1E55CC-1E9A-4990-B4A8-F481AA8984B1}" dt="2025-02-09T17:07:06.666" v="44" actId="478"/>
          <ac:picMkLst>
            <pc:docMk/>
            <pc:sldMk cId="2151074601" sldId="312"/>
            <ac:picMk id="6" creationId="{69B8EA22-22AC-4071-9110-8DA1F5958ECA}"/>
          </ac:picMkLst>
        </pc:picChg>
        <pc:picChg chg="add mod">
          <ac:chgData name="Silvia Colombo" userId="cdf5343d-9518-4b48-8032-805a754f9105" providerId="ADAL" clId="{BF1E55CC-1E9A-4990-B4A8-F481AA8984B1}" dt="2025-02-10T14:41:11.336" v="586" actId="1076"/>
          <ac:picMkLst>
            <pc:docMk/>
            <pc:sldMk cId="2151074601" sldId="312"/>
            <ac:picMk id="7" creationId="{90236D7F-026D-40A8-BD21-5BDF9C70C817}"/>
          </ac:picMkLst>
        </pc:picChg>
      </pc:sldChg>
      <pc:sldChg chg="modSp del">
        <pc:chgData name="Silvia Colombo" userId="cdf5343d-9518-4b48-8032-805a754f9105" providerId="ADAL" clId="{BF1E55CC-1E9A-4990-B4A8-F481AA8984B1}" dt="2025-02-09T17:07:51.132" v="50" actId="47"/>
        <pc:sldMkLst>
          <pc:docMk/>
          <pc:sldMk cId="1870433455" sldId="313"/>
        </pc:sldMkLst>
        <pc:spChg chg="mod">
          <ac:chgData name="Silvia Colombo" userId="cdf5343d-9518-4b48-8032-805a754f9105" providerId="ADAL" clId="{BF1E55CC-1E9A-4990-B4A8-F481AA8984B1}" dt="2025-02-09T17:03:27.097" v="7"/>
          <ac:spMkLst>
            <pc:docMk/>
            <pc:sldMk cId="1870433455" sldId="313"/>
            <ac:spMk id="167" creationId="{00000000-0000-0000-0000-000000000000}"/>
          </ac:spMkLst>
        </pc:spChg>
      </pc:sldChg>
      <pc:sldChg chg="modSp mod">
        <pc:chgData name="Silvia Colombo" userId="cdf5343d-9518-4b48-8032-805a754f9105" providerId="ADAL" clId="{BF1E55CC-1E9A-4990-B4A8-F481AA8984B1}" dt="2025-02-10T14:47:54.601" v="641" actId="255"/>
        <pc:sldMkLst>
          <pc:docMk/>
          <pc:sldMk cId="3150139663" sldId="315"/>
        </pc:sldMkLst>
        <pc:spChg chg="mod">
          <ac:chgData name="Silvia Colombo" userId="cdf5343d-9518-4b48-8032-805a754f9105" providerId="ADAL" clId="{BF1E55CC-1E9A-4990-B4A8-F481AA8984B1}" dt="2025-02-09T17:03:27.097" v="7"/>
          <ac:spMkLst>
            <pc:docMk/>
            <pc:sldMk cId="3150139663" sldId="315"/>
            <ac:spMk id="167" creationId="{00000000-0000-0000-0000-000000000000}"/>
          </ac:spMkLst>
        </pc:spChg>
        <pc:spChg chg="mod">
          <ac:chgData name="Silvia Colombo" userId="cdf5343d-9518-4b48-8032-805a754f9105" providerId="ADAL" clId="{BF1E55CC-1E9A-4990-B4A8-F481AA8984B1}" dt="2025-02-10T14:47:54.601" v="641" actId="255"/>
          <ac:spMkLst>
            <pc:docMk/>
            <pc:sldMk cId="3150139663" sldId="315"/>
            <ac:spMk id="168" creationId="{00000000-0000-0000-0000-000000000000}"/>
          </ac:spMkLst>
        </pc:spChg>
      </pc:sldChg>
      <pc:sldChg chg="addSp delSp modSp mod">
        <pc:chgData name="Silvia Colombo" userId="cdf5343d-9518-4b48-8032-805a754f9105" providerId="ADAL" clId="{BF1E55CC-1E9A-4990-B4A8-F481AA8984B1}" dt="2025-02-10T15:01:01.179" v="738" actId="404"/>
        <pc:sldMkLst>
          <pc:docMk/>
          <pc:sldMk cId="2918815054" sldId="316"/>
        </pc:sldMkLst>
        <pc:spChg chg="add del mod">
          <ac:chgData name="Silvia Colombo" userId="cdf5343d-9518-4b48-8032-805a754f9105" providerId="ADAL" clId="{BF1E55CC-1E9A-4990-B4A8-F481AA8984B1}" dt="2025-02-10T14:59:41.090" v="710" actId="478"/>
          <ac:spMkLst>
            <pc:docMk/>
            <pc:sldMk cId="2918815054" sldId="316"/>
            <ac:spMk id="2" creationId="{57866B08-F0AE-423C-9783-C7B8819E7D14}"/>
          </ac:spMkLst>
        </pc:spChg>
        <pc:spChg chg="add mod">
          <ac:chgData name="Silvia Colombo" userId="cdf5343d-9518-4b48-8032-805a754f9105" providerId="ADAL" clId="{BF1E55CC-1E9A-4990-B4A8-F481AA8984B1}" dt="2025-02-10T15:01:01.179" v="738" actId="404"/>
          <ac:spMkLst>
            <pc:docMk/>
            <pc:sldMk cId="2918815054" sldId="316"/>
            <ac:spMk id="8" creationId="{D4FDFFEB-6E0B-4B57-9FEE-92190A28DDBC}"/>
          </ac:spMkLst>
        </pc:spChg>
        <pc:spChg chg="mod">
          <ac:chgData name="Silvia Colombo" userId="cdf5343d-9518-4b48-8032-805a754f9105" providerId="ADAL" clId="{BF1E55CC-1E9A-4990-B4A8-F481AA8984B1}" dt="2025-02-09T17:08:57.984" v="61"/>
          <ac:spMkLst>
            <pc:docMk/>
            <pc:sldMk cId="2918815054" sldId="316"/>
            <ac:spMk id="167" creationId="{00000000-0000-0000-0000-000000000000}"/>
          </ac:spMkLst>
        </pc:spChg>
        <pc:spChg chg="mod">
          <ac:chgData name="Silvia Colombo" userId="cdf5343d-9518-4b48-8032-805a754f9105" providerId="ADAL" clId="{BF1E55CC-1E9A-4990-B4A8-F481AA8984B1}" dt="2025-02-10T15:00:44.974" v="734" actId="20577"/>
          <ac:spMkLst>
            <pc:docMk/>
            <pc:sldMk cId="2918815054" sldId="316"/>
            <ac:spMk id="168" creationId="{00000000-0000-0000-0000-000000000000}"/>
          </ac:spMkLst>
        </pc:spChg>
        <pc:picChg chg="add mod">
          <ac:chgData name="Silvia Colombo" userId="cdf5343d-9518-4b48-8032-805a754f9105" providerId="ADAL" clId="{BF1E55CC-1E9A-4990-B4A8-F481AA8984B1}" dt="2025-02-10T15:00:53.008" v="736" actId="1076"/>
          <ac:picMkLst>
            <pc:docMk/>
            <pc:sldMk cId="2918815054" sldId="316"/>
            <ac:picMk id="4" creationId="{E446A552-BC4C-4983-84F9-85DCB4594A1B}"/>
          </ac:picMkLst>
        </pc:picChg>
      </pc:sldChg>
      <pc:sldChg chg="addSp delSp modSp mod">
        <pc:chgData name="Silvia Colombo" userId="cdf5343d-9518-4b48-8032-805a754f9105" providerId="ADAL" clId="{BF1E55CC-1E9A-4990-B4A8-F481AA8984B1}" dt="2025-02-10T15:13:45.978" v="797" actId="14100"/>
        <pc:sldMkLst>
          <pc:docMk/>
          <pc:sldMk cId="2672763478" sldId="317"/>
        </pc:sldMkLst>
        <pc:spChg chg="mod">
          <ac:chgData name="Silvia Colombo" userId="cdf5343d-9518-4b48-8032-805a754f9105" providerId="ADAL" clId="{BF1E55CC-1E9A-4990-B4A8-F481AA8984B1}" dt="2025-02-10T15:13:25.729" v="793" actId="12"/>
          <ac:spMkLst>
            <pc:docMk/>
            <pc:sldMk cId="2672763478" sldId="317"/>
            <ac:spMk id="2" creationId="{214F8276-9863-48AC-B97E-25F0F8DCF2F3}"/>
          </ac:spMkLst>
        </pc:spChg>
        <pc:spChg chg="add del mod">
          <ac:chgData name="Silvia Colombo" userId="cdf5343d-9518-4b48-8032-805a754f9105" providerId="ADAL" clId="{BF1E55CC-1E9A-4990-B4A8-F481AA8984B1}" dt="2025-02-10T15:12:40.441" v="777" actId="478"/>
          <ac:spMkLst>
            <pc:docMk/>
            <pc:sldMk cId="2672763478" sldId="317"/>
            <ac:spMk id="4" creationId="{D2EF7DBB-0A6E-4BCE-8A72-2AA06EB71617}"/>
          </ac:spMkLst>
        </pc:spChg>
        <pc:spChg chg="add mod">
          <ac:chgData name="Silvia Colombo" userId="cdf5343d-9518-4b48-8032-805a754f9105" providerId="ADAL" clId="{BF1E55CC-1E9A-4990-B4A8-F481AA8984B1}" dt="2025-02-10T15:13:45.978" v="797" actId="14100"/>
          <ac:spMkLst>
            <pc:docMk/>
            <pc:sldMk cId="2672763478" sldId="317"/>
            <ac:spMk id="9" creationId="{82C63C96-1A4C-47B2-B5E7-2A663B626F5F}"/>
          </ac:spMkLst>
        </pc:spChg>
        <pc:spChg chg="mod">
          <ac:chgData name="Silvia Colombo" userId="cdf5343d-9518-4b48-8032-805a754f9105" providerId="ADAL" clId="{BF1E55CC-1E9A-4990-B4A8-F481AA8984B1}" dt="2025-02-09T17:08:57.984" v="61"/>
          <ac:spMkLst>
            <pc:docMk/>
            <pc:sldMk cId="2672763478" sldId="317"/>
            <ac:spMk id="167" creationId="{00000000-0000-0000-0000-000000000000}"/>
          </ac:spMkLst>
        </pc:spChg>
        <pc:spChg chg="mod">
          <ac:chgData name="Silvia Colombo" userId="cdf5343d-9518-4b48-8032-805a754f9105" providerId="ADAL" clId="{BF1E55CC-1E9A-4990-B4A8-F481AA8984B1}" dt="2025-02-09T17:12:24.630" v="96"/>
          <ac:spMkLst>
            <pc:docMk/>
            <pc:sldMk cId="2672763478" sldId="317"/>
            <ac:spMk id="168" creationId="{00000000-0000-0000-0000-000000000000}"/>
          </ac:spMkLst>
        </pc:spChg>
        <pc:picChg chg="add mod">
          <ac:chgData name="Silvia Colombo" userId="cdf5343d-9518-4b48-8032-805a754f9105" providerId="ADAL" clId="{BF1E55CC-1E9A-4990-B4A8-F481AA8984B1}" dt="2025-02-10T15:13:37.568" v="795"/>
          <ac:picMkLst>
            <pc:docMk/>
            <pc:sldMk cId="2672763478" sldId="317"/>
            <ac:picMk id="5" creationId="{E6606EBB-13C7-4AB0-9BA6-B458F82207FD}"/>
          </ac:picMkLst>
        </pc:picChg>
      </pc:sldChg>
      <pc:sldChg chg="addSp delSp modSp mod">
        <pc:chgData name="Silvia Colombo" userId="cdf5343d-9518-4b48-8032-805a754f9105" providerId="ADAL" clId="{BF1E55CC-1E9A-4990-B4A8-F481AA8984B1}" dt="2025-02-10T16:51:43.472" v="1370" actId="1076"/>
        <pc:sldMkLst>
          <pc:docMk/>
          <pc:sldMk cId="4148526233" sldId="318"/>
        </pc:sldMkLst>
        <pc:spChg chg="add mod">
          <ac:chgData name="Silvia Colombo" userId="cdf5343d-9518-4b48-8032-805a754f9105" providerId="ADAL" clId="{BF1E55CC-1E9A-4990-B4A8-F481AA8984B1}" dt="2025-02-10T16:51:43.472" v="1370" actId="1076"/>
          <ac:spMkLst>
            <pc:docMk/>
            <pc:sldMk cId="4148526233" sldId="318"/>
            <ac:spMk id="10" creationId="{B24E687C-9A88-447D-AD25-0E4778425232}"/>
          </ac:spMkLst>
        </pc:spChg>
        <pc:spChg chg="del">
          <ac:chgData name="Silvia Colombo" userId="cdf5343d-9518-4b48-8032-805a754f9105" providerId="ADAL" clId="{BF1E55CC-1E9A-4990-B4A8-F481AA8984B1}" dt="2025-02-09T20:42:45.466" v="181" actId="478"/>
          <ac:spMkLst>
            <pc:docMk/>
            <pc:sldMk cId="4148526233" sldId="318"/>
            <ac:spMk id="11" creationId="{B79A79E8-3C51-4073-A8A3-6C1342DBC1D8}"/>
          </ac:spMkLst>
        </pc:spChg>
        <pc:spChg chg="mod">
          <ac:chgData name="Silvia Colombo" userId="cdf5343d-9518-4b48-8032-805a754f9105" providerId="ADAL" clId="{BF1E55CC-1E9A-4990-B4A8-F481AA8984B1}" dt="2025-02-09T20:40:31.192" v="157"/>
          <ac:spMkLst>
            <pc:docMk/>
            <pc:sldMk cId="4148526233" sldId="318"/>
            <ac:spMk id="167" creationId="{00000000-0000-0000-0000-000000000000}"/>
          </ac:spMkLst>
        </pc:spChg>
        <pc:spChg chg="mod">
          <ac:chgData name="Silvia Colombo" userId="cdf5343d-9518-4b48-8032-805a754f9105" providerId="ADAL" clId="{BF1E55CC-1E9A-4990-B4A8-F481AA8984B1}" dt="2025-02-10T16:50:52.336" v="1363" actId="404"/>
          <ac:spMkLst>
            <pc:docMk/>
            <pc:sldMk cId="4148526233" sldId="318"/>
            <ac:spMk id="168" creationId="{00000000-0000-0000-0000-000000000000}"/>
          </ac:spMkLst>
        </pc:spChg>
        <pc:picChg chg="add mod">
          <ac:chgData name="Silvia Colombo" userId="cdf5343d-9518-4b48-8032-805a754f9105" providerId="ADAL" clId="{BF1E55CC-1E9A-4990-B4A8-F481AA8984B1}" dt="2025-02-10T16:51:43.472" v="1370" actId="1076"/>
          <ac:picMkLst>
            <pc:docMk/>
            <pc:sldMk cId="4148526233" sldId="318"/>
            <ac:picMk id="4" creationId="{93B13080-075B-4541-9408-3606E733541F}"/>
          </ac:picMkLst>
        </pc:picChg>
        <pc:picChg chg="del">
          <ac:chgData name="Silvia Colombo" userId="cdf5343d-9518-4b48-8032-805a754f9105" providerId="ADAL" clId="{BF1E55CC-1E9A-4990-B4A8-F481AA8984B1}" dt="2025-02-09T20:42:45.466" v="181" actId="478"/>
          <ac:picMkLst>
            <pc:docMk/>
            <pc:sldMk cId="4148526233" sldId="318"/>
            <ac:picMk id="6" creationId="{BBD832D1-DB60-43FA-B55E-F4B5FCFA2CD3}"/>
          </ac:picMkLst>
        </pc:picChg>
      </pc:sldChg>
      <pc:sldChg chg="modSp del">
        <pc:chgData name="Silvia Colombo" userId="cdf5343d-9518-4b48-8032-805a754f9105" providerId="ADAL" clId="{BF1E55CC-1E9A-4990-B4A8-F481AA8984B1}" dt="2025-02-09T17:04:05.670" v="13" actId="47"/>
        <pc:sldMkLst>
          <pc:docMk/>
          <pc:sldMk cId="1009816756" sldId="319"/>
        </pc:sldMkLst>
        <pc:spChg chg="mod">
          <ac:chgData name="Silvia Colombo" userId="cdf5343d-9518-4b48-8032-805a754f9105" providerId="ADAL" clId="{BF1E55CC-1E9A-4990-B4A8-F481AA8984B1}" dt="2025-02-09T17:03:27.097" v="7"/>
          <ac:spMkLst>
            <pc:docMk/>
            <pc:sldMk cId="1009816756" sldId="319"/>
            <ac:spMk id="167" creationId="{00000000-0000-0000-0000-000000000000}"/>
          </ac:spMkLst>
        </pc:spChg>
      </pc:sldChg>
      <pc:sldChg chg="modSp del">
        <pc:chgData name="Silvia Colombo" userId="cdf5343d-9518-4b48-8032-805a754f9105" providerId="ADAL" clId="{BF1E55CC-1E9A-4990-B4A8-F481AA8984B1}" dt="2025-02-09T17:07:52.836" v="51" actId="47"/>
        <pc:sldMkLst>
          <pc:docMk/>
          <pc:sldMk cId="120175863" sldId="320"/>
        </pc:sldMkLst>
        <pc:spChg chg="mod">
          <ac:chgData name="Silvia Colombo" userId="cdf5343d-9518-4b48-8032-805a754f9105" providerId="ADAL" clId="{BF1E55CC-1E9A-4990-B4A8-F481AA8984B1}" dt="2025-02-09T17:03:27.097" v="7"/>
          <ac:spMkLst>
            <pc:docMk/>
            <pc:sldMk cId="120175863" sldId="320"/>
            <ac:spMk id="167" creationId="{00000000-0000-0000-0000-000000000000}"/>
          </ac:spMkLst>
        </pc:spChg>
      </pc:sldChg>
      <pc:sldChg chg="delSp modSp mod delAnim">
        <pc:chgData name="Silvia Colombo" userId="cdf5343d-9518-4b48-8032-805a754f9105" providerId="ADAL" clId="{BF1E55CC-1E9A-4990-B4A8-F481AA8984B1}" dt="2025-02-10T15:40:36.834" v="971" actId="20577"/>
        <pc:sldMkLst>
          <pc:docMk/>
          <pc:sldMk cId="89095583" sldId="321"/>
        </pc:sldMkLst>
        <pc:spChg chg="del">
          <ac:chgData name="Silvia Colombo" userId="cdf5343d-9518-4b48-8032-805a754f9105" providerId="ADAL" clId="{BF1E55CC-1E9A-4990-B4A8-F481AA8984B1}" dt="2025-02-09T20:37:47.420" v="124" actId="478"/>
          <ac:spMkLst>
            <pc:docMk/>
            <pc:sldMk cId="89095583" sldId="321"/>
            <ac:spMk id="10" creationId="{7FB70AF4-6277-40D1-B6C1-64C270F7B881}"/>
          </ac:spMkLst>
        </pc:spChg>
        <pc:spChg chg="mod">
          <ac:chgData name="Silvia Colombo" userId="cdf5343d-9518-4b48-8032-805a754f9105" providerId="ADAL" clId="{BF1E55CC-1E9A-4990-B4A8-F481AA8984B1}" dt="2025-02-09T20:36:46.904" v="114"/>
          <ac:spMkLst>
            <pc:docMk/>
            <pc:sldMk cId="89095583" sldId="321"/>
            <ac:spMk id="167" creationId="{00000000-0000-0000-0000-000000000000}"/>
          </ac:spMkLst>
        </pc:spChg>
        <pc:spChg chg="mod">
          <ac:chgData name="Silvia Colombo" userId="cdf5343d-9518-4b48-8032-805a754f9105" providerId="ADAL" clId="{BF1E55CC-1E9A-4990-B4A8-F481AA8984B1}" dt="2025-02-10T15:40:36.834" v="971" actId="20577"/>
          <ac:spMkLst>
            <pc:docMk/>
            <pc:sldMk cId="89095583" sldId="321"/>
            <ac:spMk id="168" creationId="{00000000-0000-0000-0000-000000000000}"/>
          </ac:spMkLst>
        </pc:spChg>
        <pc:graphicFrameChg chg="del">
          <ac:chgData name="Silvia Colombo" userId="cdf5343d-9518-4b48-8032-805a754f9105" providerId="ADAL" clId="{BF1E55CC-1E9A-4990-B4A8-F481AA8984B1}" dt="2025-02-09T20:37:45.328" v="123" actId="478"/>
          <ac:graphicFrameMkLst>
            <pc:docMk/>
            <pc:sldMk cId="89095583" sldId="321"/>
            <ac:graphicFrameMk id="7" creationId="{BD6805B5-0565-4DAF-BD6D-E33610916403}"/>
          </ac:graphicFrameMkLst>
        </pc:graphicFrameChg>
      </pc:sldChg>
      <pc:sldChg chg="modSp del">
        <pc:chgData name="Silvia Colombo" userId="cdf5343d-9518-4b48-8032-805a754f9105" providerId="ADAL" clId="{BF1E55CC-1E9A-4990-B4A8-F481AA8984B1}" dt="2025-02-09T20:39:06.229" v="141" actId="47"/>
        <pc:sldMkLst>
          <pc:docMk/>
          <pc:sldMk cId="2254603226" sldId="322"/>
        </pc:sldMkLst>
        <pc:spChg chg="mod">
          <ac:chgData name="Silvia Colombo" userId="cdf5343d-9518-4b48-8032-805a754f9105" providerId="ADAL" clId="{BF1E55CC-1E9A-4990-B4A8-F481AA8984B1}" dt="2025-02-09T20:36:46.904" v="114"/>
          <ac:spMkLst>
            <pc:docMk/>
            <pc:sldMk cId="2254603226" sldId="322"/>
            <ac:spMk id="167" creationId="{00000000-0000-0000-0000-000000000000}"/>
          </ac:spMkLst>
        </pc:spChg>
      </pc:sldChg>
      <pc:sldChg chg="addSp delSp modSp mod delAnim">
        <pc:chgData name="Silvia Colombo" userId="cdf5343d-9518-4b48-8032-805a754f9105" providerId="ADAL" clId="{BF1E55CC-1E9A-4990-B4A8-F481AA8984B1}" dt="2025-02-10T16:46:20.773" v="1298" actId="20577"/>
        <pc:sldMkLst>
          <pc:docMk/>
          <pc:sldMk cId="2819704661" sldId="323"/>
        </pc:sldMkLst>
        <pc:spChg chg="add del mod">
          <ac:chgData name="Silvia Colombo" userId="cdf5343d-9518-4b48-8032-805a754f9105" providerId="ADAL" clId="{BF1E55CC-1E9A-4990-B4A8-F481AA8984B1}" dt="2025-02-10T16:43:30.523" v="1226"/>
          <ac:spMkLst>
            <pc:docMk/>
            <pc:sldMk cId="2819704661" sldId="323"/>
            <ac:spMk id="2" creationId="{637C9DBF-D9C9-4A76-9761-E16DEC0B16FE}"/>
          </ac:spMkLst>
        </pc:spChg>
        <pc:spChg chg="add del mod">
          <ac:chgData name="Silvia Colombo" userId="cdf5343d-9518-4b48-8032-805a754f9105" providerId="ADAL" clId="{BF1E55CC-1E9A-4990-B4A8-F481AA8984B1}" dt="2025-02-10T16:43:30.523" v="1224" actId="478"/>
          <ac:spMkLst>
            <pc:docMk/>
            <pc:sldMk cId="2819704661" sldId="323"/>
            <ac:spMk id="5" creationId="{A0C53A11-DB10-402A-93F0-70A3B9A9DA40}"/>
          </ac:spMkLst>
        </pc:spChg>
        <pc:spChg chg="add mod">
          <ac:chgData name="Silvia Colombo" userId="cdf5343d-9518-4b48-8032-805a754f9105" providerId="ADAL" clId="{BF1E55CC-1E9A-4990-B4A8-F481AA8984B1}" dt="2025-02-10T16:46:20.773" v="1298" actId="20577"/>
          <ac:spMkLst>
            <pc:docMk/>
            <pc:sldMk cId="2819704661" sldId="323"/>
            <ac:spMk id="6" creationId="{78AC4EC6-F210-4FDF-ACC1-607F070EB703}"/>
          </ac:spMkLst>
        </pc:spChg>
        <pc:spChg chg="add mod">
          <ac:chgData name="Silvia Colombo" userId="cdf5343d-9518-4b48-8032-805a754f9105" providerId="ADAL" clId="{BF1E55CC-1E9A-4990-B4A8-F481AA8984B1}" dt="2025-02-10T16:44:07.229" v="1232" actId="1076"/>
          <ac:spMkLst>
            <pc:docMk/>
            <pc:sldMk cId="2819704661" sldId="323"/>
            <ac:spMk id="10" creationId="{5D279D31-FAC7-45C7-899E-74E30C84811B}"/>
          </ac:spMkLst>
        </pc:spChg>
        <pc:spChg chg="del">
          <ac:chgData name="Silvia Colombo" userId="cdf5343d-9518-4b48-8032-805a754f9105" providerId="ADAL" clId="{BF1E55CC-1E9A-4990-B4A8-F481AA8984B1}" dt="2025-02-09T20:41:21.392" v="169" actId="478"/>
          <ac:spMkLst>
            <pc:docMk/>
            <pc:sldMk cId="2819704661" sldId="323"/>
            <ac:spMk id="12" creationId="{97B0CB88-BCFA-41A5-BE12-598FA882FE58}"/>
          </ac:spMkLst>
        </pc:spChg>
        <pc:spChg chg="mod">
          <ac:chgData name="Silvia Colombo" userId="cdf5343d-9518-4b48-8032-805a754f9105" providerId="ADAL" clId="{BF1E55CC-1E9A-4990-B4A8-F481AA8984B1}" dt="2025-02-09T20:40:31.192" v="157"/>
          <ac:spMkLst>
            <pc:docMk/>
            <pc:sldMk cId="2819704661" sldId="323"/>
            <ac:spMk id="167" creationId="{00000000-0000-0000-0000-000000000000}"/>
          </ac:spMkLst>
        </pc:spChg>
        <pc:spChg chg="mod">
          <ac:chgData name="Silvia Colombo" userId="cdf5343d-9518-4b48-8032-805a754f9105" providerId="ADAL" clId="{BF1E55CC-1E9A-4990-B4A8-F481AA8984B1}" dt="2025-02-10T16:42:35.136" v="1214" actId="20577"/>
          <ac:spMkLst>
            <pc:docMk/>
            <pc:sldMk cId="2819704661" sldId="323"/>
            <ac:spMk id="168" creationId="{00000000-0000-0000-0000-000000000000}"/>
          </ac:spMkLst>
        </pc:spChg>
        <pc:graphicFrameChg chg="del">
          <ac:chgData name="Silvia Colombo" userId="cdf5343d-9518-4b48-8032-805a754f9105" providerId="ADAL" clId="{BF1E55CC-1E9A-4990-B4A8-F481AA8984B1}" dt="2025-02-09T20:41:21.392" v="169" actId="478"/>
          <ac:graphicFrameMkLst>
            <pc:docMk/>
            <pc:sldMk cId="2819704661" sldId="323"/>
            <ac:graphicFrameMk id="9" creationId="{0C5C687C-3F3A-4C71-9142-5E69F63BC470}"/>
          </ac:graphicFrameMkLst>
        </pc:graphicFrameChg>
        <pc:picChg chg="add mod">
          <ac:chgData name="Silvia Colombo" userId="cdf5343d-9518-4b48-8032-805a754f9105" providerId="ADAL" clId="{BF1E55CC-1E9A-4990-B4A8-F481AA8984B1}" dt="2025-02-10T16:44:07.229" v="1232" actId="1076"/>
          <ac:picMkLst>
            <pc:docMk/>
            <pc:sldMk cId="2819704661" sldId="323"/>
            <ac:picMk id="4" creationId="{72654C1D-5844-4F47-8C84-E9EA1D642CA6}"/>
          </ac:picMkLst>
        </pc:picChg>
      </pc:sldChg>
      <pc:sldChg chg="modSp del">
        <pc:chgData name="Silvia Colombo" userId="cdf5343d-9518-4b48-8032-805a754f9105" providerId="ADAL" clId="{BF1E55CC-1E9A-4990-B4A8-F481AA8984B1}" dt="2025-02-09T20:39:58.352" v="156" actId="47"/>
        <pc:sldMkLst>
          <pc:docMk/>
          <pc:sldMk cId="582157262" sldId="324"/>
        </pc:sldMkLst>
        <pc:spChg chg="mod">
          <ac:chgData name="Silvia Colombo" userId="cdf5343d-9518-4b48-8032-805a754f9105" providerId="ADAL" clId="{BF1E55CC-1E9A-4990-B4A8-F481AA8984B1}" dt="2025-02-09T17:03:00.816" v="5"/>
          <ac:spMkLst>
            <pc:docMk/>
            <pc:sldMk cId="582157262" sldId="324"/>
            <ac:spMk id="2" creationId="{DFEBF012-A363-4EFF-B301-C1CC35876054}"/>
          </ac:spMkLst>
        </pc:spChg>
        <pc:spChg chg="mod">
          <ac:chgData name="Silvia Colombo" userId="cdf5343d-9518-4b48-8032-805a754f9105" providerId="ADAL" clId="{BF1E55CC-1E9A-4990-B4A8-F481AA8984B1}" dt="2025-02-09T20:36:46.904" v="114"/>
          <ac:spMkLst>
            <pc:docMk/>
            <pc:sldMk cId="582157262" sldId="324"/>
            <ac:spMk id="4" creationId="{6C2C34CD-3EC9-412C-A39B-242D78ECEBB6}"/>
          </ac:spMkLst>
        </pc:spChg>
      </pc:sldChg>
    </pc:docChg>
  </pc:docChgLst>
  <pc:docChgLst>
    <pc:chgData name="Silvia Colombo" userId="cdf5343d-9518-4b48-8032-805a754f9105" providerId="ADAL" clId="{A4D215DB-F3BD-4692-BC3B-460201D13D90}"/>
    <pc:docChg chg="undo custSel addSld modSld">
      <pc:chgData name="Silvia Colombo" userId="cdf5343d-9518-4b48-8032-805a754f9105" providerId="ADAL" clId="{A4D215DB-F3BD-4692-BC3B-460201D13D90}" dt="2025-02-08T09:23:23.418" v="1972" actId="20577"/>
      <pc:docMkLst>
        <pc:docMk/>
      </pc:docMkLst>
      <pc:sldChg chg="modSp mod">
        <pc:chgData name="Silvia Colombo" userId="cdf5343d-9518-4b48-8032-805a754f9105" providerId="ADAL" clId="{A4D215DB-F3BD-4692-BC3B-460201D13D90}" dt="2025-02-07T09:51:08.152" v="96" actId="20577"/>
        <pc:sldMkLst>
          <pc:docMk/>
          <pc:sldMk cId="0" sldId="264"/>
        </pc:sldMkLst>
        <pc:spChg chg="mod">
          <ac:chgData name="Silvia Colombo" userId="cdf5343d-9518-4b48-8032-805a754f9105" providerId="ADAL" clId="{A4D215DB-F3BD-4692-BC3B-460201D13D90}" dt="2025-02-07T09:51:08.152" v="96" actId="20577"/>
          <ac:spMkLst>
            <pc:docMk/>
            <pc:sldMk cId="0" sldId="264"/>
            <ac:spMk id="168" creationId="{00000000-0000-0000-0000-000000000000}"/>
          </ac:spMkLst>
        </pc:spChg>
      </pc:sldChg>
      <pc:sldChg chg="addSp delSp modSp mod">
        <pc:chgData name="Silvia Colombo" userId="cdf5343d-9518-4b48-8032-805a754f9105" providerId="ADAL" clId="{A4D215DB-F3BD-4692-BC3B-460201D13D90}" dt="2025-02-07T17:09:19.577" v="1752" actId="113"/>
        <pc:sldMkLst>
          <pc:docMk/>
          <pc:sldMk cId="1768720765" sldId="272"/>
        </pc:sldMkLst>
        <pc:spChg chg="del mod">
          <ac:chgData name="Silvia Colombo" userId="cdf5343d-9518-4b48-8032-805a754f9105" providerId="ADAL" clId="{A4D215DB-F3BD-4692-BC3B-460201D13D90}" dt="2025-02-07T11:02:52.845" v="118" actId="478"/>
          <ac:spMkLst>
            <pc:docMk/>
            <pc:sldMk cId="1768720765" sldId="272"/>
            <ac:spMk id="10" creationId="{7F5AAAC3-1D50-4241-A1E4-5C5BA9791B38}"/>
          </ac:spMkLst>
        </pc:spChg>
        <pc:spChg chg="mod">
          <ac:chgData name="Silvia Colombo" userId="cdf5343d-9518-4b48-8032-805a754f9105" providerId="ADAL" clId="{A4D215DB-F3BD-4692-BC3B-460201D13D90}" dt="2025-02-07T10:44:13.407" v="99"/>
          <ac:spMkLst>
            <pc:docMk/>
            <pc:sldMk cId="1768720765" sldId="272"/>
            <ac:spMk id="167" creationId="{00000000-0000-0000-0000-000000000000}"/>
          </ac:spMkLst>
        </pc:spChg>
        <pc:spChg chg="mod">
          <ac:chgData name="Silvia Colombo" userId="cdf5343d-9518-4b48-8032-805a754f9105" providerId="ADAL" clId="{A4D215DB-F3BD-4692-BC3B-460201D13D90}" dt="2025-02-07T17:09:19.577" v="1752" actId="113"/>
          <ac:spMkLst>
            <pc:docMk/>
            <pc:sldMk cId="1768720765" sldId="272"/>
            <ac:spMk id="168" creationId="{00000000-0000-0000-0000-000000000000}"/>
          </ac:spMkLst>
        </pc:spChg>
        <pc:picChg chg="add mod ord">
          <ac:chgData name="Silvia Colombo" userId="cdf5343d-9518-4b48-8032-805a754f9105" providerId="ADAL" clId="{A4D215DB-F3BD-4692-BC3B-460201D13D90}" dt="2025-02-07T17:08:24.885" v="1742" actId="1076"/>
          <ac:picMkLst>
            <pc:docMk/>
            <pc:sldMk cId="1768720765" sldId="272"/>
            <ac:picMk id="4" creationId="{6E98AF15-C1DA-48CB-BD0E-1CA0EDEBC2E7}"/>
          </ac:picMkLst>
        </pc:picChg>
        <pc:picChg chg="del">
          <ac:chgData name="Silvia Colombo" userId="cdf5343d-9518-4b48-8032-805a754f9105" providerId="ADAL" clId="{A4D215DB-F3BD-4692-BC3B-460201D13D90}" dt="2025-02-07T11:02:51.025" v="117" actId="478"/>
          <ac:picMkLst>
            <pc:docMk/>
            <pc:sldMk cId="1768720765" sldId="272"/>
            <ac:picMk id="5" creationId="{69FF4364-DFBF-4B33-A257-DF34A55F4A8F}"/>
          </ac:picMkLst>
        </pc:picChg>
      </pc:sldChg>
      <pc:sldChg chg="addSp delSp modSp mod addCm modCm">
        <pc:chgData name="Silvia Colombo" userId="cdf5343d-9518-4b48-8032-805a754f9105" providerId="ADAL" clId="{A4D215DB-F3BD-4692-BC3B-460201D13D90}" dt="2025-02-07T17:15:04.828" v="1846"/>
        <pc:sldMkLst>
          <pc:docMk/>
          <pc:sldMk cId="1839245547" sldId="273"/>
        </pc:sldMkLst>
        <pc:spChg chg="del mod">
          <ac:chgData name="Silvia Colombo" userId="cdf5343d-9518-4b48-8032-805a754f9105" providerId="ADAL" clId="{A4D215DB-F3BD-4692-BC3B-460201D13D90}" dt="2025-02-07T17:11:35.350" v="1791"/>
          <ac:spMkLst>
            <pc:docMk/>
            <pc:sldMk cId="1839245547" sldId="273"/>
            <ac:spMk id="2" creationId="{4CE42BAB-9194-42D3-AF8A-F64439E7C683}"/>
          </ac:spMkLst>
        </pc:spChg>
        <pc:spChg chg="add del mod">
          <ac:chgData name="Silvia Colombo" userId="cdf5343d-9518-4b48-8032-805a754f9105" providerId="ADAL" clId="{A4D215DB-F3BD-4692-BC3B-460201D13D90}" dt="2025-02-07T17:11:35.349" v="1789" actId="478"/>
          <ac:spMkLst>
            <pc:docMk/>
            <pc:sldMk cId="1839245547" sldId="273"/>
            <ac:spMk id="4" creationId="{E2F03206-1365-467B-8686-F2953D13F9E7}"/>
          </ac:spMkLst>
        </pc:spChg>
        <pc:spChg chg="add mod">
          <ac:chgData name="Silvia Colombo" userId="cdf5343d-9518-4b48-8032-805a754f9105" providerId="ADAL" clId="{A4D215DB-F3BD-4692-BC3B-460201D13D90}" dt="2025-02-07T17:14:45.048" v="1842" actId="1076"/>
          <ac:spMkLst>
            <pc:docMk/>
            <pc:sldMk cId="1839245547" sldId="273"/>
            <ac:spMk id="6" creationId="{09E55B2A-3725-402F-8663-DF6C5D03D27B}"/>
          </ac:spMkLst>
        </pc:spChg>
        <pc:spChg chg="add del mod">
          <ac:chgData name="Silvia Colombo" userId="cdf5343d-9518-4b48-8032-805a754f9105" providerId="ADAL" clId="{A4D215DB-F3BD-4692-BC3B-460201D13D90}" dt="2025-02-07T17:14:48.580" v="1843" actId="478"/>
          <ac:spMkLst>
            <pc:docMk/>
            <pc:sldMk cId="1839245547" sldId="273"/>
            <ac:spMk id="12" creationId="{7625B7DD-8FE1-4553-86D2-7FDFC28661B0}"/>
          </ac:spMkLst>
        </pc:spChg>
        <pc:spChg chg="del">
          <ac:chgData name="Silvia Colombo" userId="cdf5343d-9518-4b48-8032-805a754f9105" providerId="ADAL" clId="{A4D215DB-F3BD-4692-BC3B-460201D13D90}" dt="2025-02-07T11:16:14.861" v="174" actId="478"/>
          <ac:spMkLst>
            <pc:docMk/>
            <pc:sldMk cId="1839245547" sldId="273"/>
            <ac:spMk id="13" creationId="{0133A7AD-FE76-40EB-B9A4-186D1F2484D8}"/>
          </ac:spMkLst>
        </pc:spChg>
        <pc:spChg chg="add del mod">
          <ac:chgData name="Silvia Colombo" userId="cdf5343d-9518-4b48-8032-805a754f9105" providerId="ADAL" clId="{A4D215DB-F3BD-4692-BC3B-460201D13D90}" dt="2025-02-07T17:14:53.474" v="1844" actId="478"/>
          <ac:spMkLst>
            <pc:docMk/>
            <pc:sldMk cId="1839245547" sldId="273"/>
            <ac:spMk id="14" creationId="{650C937B-EAF7-41CC-AE6D-1ABBD7BA0BC8}"/>
          </ac:spMkLst>
        </pc:spChg>
        <pc:spChg chg="mod">
          <ac:chgData name="Silvia Colombo" userId="cdf5343d-9518-4b48-8032-805a754f9105" providerId="ADAL" clId="{A4D215DB-F3BD-4692-BC3B-460201D13D90}" dt="2025-02-07T10:44:13.407" v="99"/>
          <ac:spMkLst>
            <pc:docMk/>
            <pc:sldMk cId="1839245547" sldId="273"/>
            <ac:spMk id="167" creationId="{00000000-0000-0000-0000-000000000000}"/>
          </ac:spMkLst>
        </pc:spChg>
        <pc:spChg chg="mod">
          <ac:chgData name="Silvia Colombo" userId="cdf5343d-9518-4b48-8032-805a754f9105" providerId="ADAL" clId="{A4D215DB-F3BD-4692-BC3B-460201D13D90}" dt="2025-02-07T11:16:11.751" v="173"/>
          <ac:spMkLst>
            <pc:docMk/>
            <pc:sldMk cId="1839245547" sldId="273"/>
            <ac:spMk id="168" creationId="{00000000-0000-0000-0000-000000000000}"/>
          </ac:spMkLst>
        </pc:spChg>
        <pc:picChg chg="add mod modCrop">
          <ac:chgData name="Silvia Colombo" userId="cdf5343d-9518-4b48-8032-805a754f9105" providerId="ADAL" clId="{A4D215DB-F3BD-4692-BC3B-460201D13D90}" dt="2025-02-07T17:13:14.310" v="1825" actId="732"/>
          <ac:picMkLst>
            <pc:docMk/>
            <pc:sldMk cId="1839245547" sldId="273"/>
            <ac:picMk id="5" creationId="{32E4AD30-3756-4EDA-8EA8-EE6A61C6939E}"/>
          </ac:picMkLst>
        </pc:picChg>
        <pc:picChg chg="del">
          <ac:chgData name="Silvia Colombo" userId="cdf5343d-9518-4b48-8032-805a754f9105" providerId="ADAL" clId="{A4D215DB-F3BD-4692-BC3B-460201D13D90}" dt="2025-02-07T11:16:14.861" v="174" actId="478"/>
          <ac:picMkLst>
            <pc:docMk/>
            <pc:sldMk cId="1839245547" sldId="273"/>
            <ac:picMk id="6" creationId="{D203AFA7-11D4-40A9-8425-8B294D3DB8A2}"/>
          </ac:picMkLst>
        </pc:picChg>
        <pc:picChg chg="add mod modCrop">
          <ac:chgData name="Silvia Colombo" userId="cdf5343d-9518-4b48-8032-805a754f9105" providerId="ADAL" clId="{A4D215DB-F3BD-4692-BC3B-460201D13D90}" dt="2025-02-07T17:12:41.914" v="1820" actId="1076"/>
          <ac:picMkLst>
            <pc:docMk/>
            <pc:sldMk cId="1839245547" sldId="273"/>
            <ac:picMk id="8" creationId="{9F36F893-304B-409B-99B4-8F2ECCA335AD}"/>
          </ac:picMkLst>
        </pc:picChg>
        <pc:picChg chg="del">
          <ac:chgData name="Silvia Colombo" userId="cdf5343d-9518-4b48-8032-805a754f9105" providerId="ADAL" clId="{A4D215DB-F3BD-4692-BC3B-460201D13D90}" dt="2025-02-07T11:16:14.861" v="174" actId="478"/>
          <ac:picMkLst>
            <pc:docMk/>
            <pc:sldMk cId="1839245547" sldId="273"/>
            <ac:picMk id="9" creationId="{C738A43F-4A69-4632-AB7A-2719C1FA9F4A}"/>
          </ac:picMkLst>
        </pc:picChg>
      </pc:sldChg>
      <pc:sldChg chg="modSp mod">
        <pc:chgData name="Silvia Colombo" userId="cdf5343d-9518-4b48-8032-805a754f9105" providerId="ADAL" clId="{A4D215DB-F3BD-4692-BC3B-460201D13D90}" dt="2025-02-08T09:23:23.418" v="1972" actId="20577"/>
        <pc:sldMkLst>
          <pc:docMk/>
          <pc:sldMk cId="1383167316" sldId="276"/>
        </pc:sldMkLst>
        <pc:spChg chg="mod">
          <ac:chgData name="Silvia Colombo" userId="cdf5343d-9518-4b48-8032-805a754f9105" providerId="ADAL" clId="{A4D215DB-F3BD-4692-BC3B-460201D13D90}" dt="2025-02-07T10:44:13.407" v="99"/>
          <ac:spMkLst>
            <pc:docMk/>
            <pc:sldMk cId="1383167316" sldId="276"/>
            <ac:spMk id="167" creationId="{00000000-0000-0000-0000-000000000000}"/>
          </ac:spMkLst>
        </pc:spChg>
        <pc:spChg chg="mod">
          <ac:chgData name="Silvia Colombo" userId="cdf5343d-9518-4b48-8032-805a754f9105" providerId="ADAL" clId="{A4D215DB-F3BD-4692-BC3B-460201D13D90}" dt="2025-02-08T09:23:23.418" v="1972" actId="20577"/>
          <ac:spMkLst>
            <pc:docMk/>
            <pc:sldMk cId="1383167316" sldId="276"/>
            <ac:spMk id="168" creationId="{00000000-0000-0000-0000-000000000000}"/>
          </ac:spMkLst>
        </pc:spChg>
      </pc:sldChg>
      <pc:sldChg chg="addSp delSp modSp mod">
        <pc:chgData name="Silvia Colombo" userId="cdf5343d-9518-4b48-8032-805a754f9105" providerId="ADAL" clId="{A4D215DB-F3BD-4692-BC3B-460201D13D90}" dt="2025-02-07T10:53:05.800" v="114" actId="1076"/>
        <pc:sldMkLst>
          <pc:docMk/>
          <pc:sldMk cId="3151422244" sldId="279"/>
        </pc:sldMkLst>
        <pc:spChg chg="mod">
          <ac:chgData name="Silvia Colombo" userId="cdf5343d-9518-4b48-8032-805a754f9105" providerId="ADAL" clId="{A4D215DB-F3BD-4692-BC3B-460201D13D90}" dt="2025-02-07T10:44:13.407" v="99"/>
          <ac:spMkLst>
            <pc:docMk/>
            <pc:sldMk cId="3151422244" sldId="279"/>
            <ac:spMk id="167" creationId="{00000000-0000-0000-0000-000000000000}"/>
          </ac:spMkLst>
        </pc:spChg>
        <pc:spChg chg="mod">
          <ac:chgData name="Silvia Colombo" userId="cdf5343d-9518-4b48-8032-805a754f9105" providerId="ADAL" clId="{A4D215DB-F3BD-4692-BC3B-460201D13D90}" dt="2025-02-07T10:52:51.590" v="111" actId="14100"/>
          <ac:spMkLst>
            <pc:docMk/>
            <pc:sldMk cId="3151422244" sldId="279"/>
            <ac:spMk id="168" creationId="{00000000-0000-0000-0000-000000000000}"/>
          </ac:spMkLst>
        </pc:spChg>
        <pc:picChg chg="del">
          <ac:chgData name="Silvia Colombo" userId="cdf5343d-9518-4b48-8032-805a754f9105" providerId="ADAL" clId="{A4D215DB-F3BD-4692-BC3B-460201D13D90}" dt="2025-02-07T09:51:14.480" v="97" actId="478"/>
          <ac:picMkLst>
            <pc:docMk/>
            <pc:sldMk cId="3151422244" sldId="279"/>
            <ac:picMk id="4" creationId="{E29605B9-6466-41C0-BC5F-68B947F60B95}"/>
          </ac:picMkLst>
        </pc:picChg>
        <pc:picChg chg="add mod modCrop">
          <ac:chgData name="Silvia Colombo" userId="cdf5343d-9518-4b48-8032-805a754f9105" providerId="ADAL" clId="{A4D215DB-F3BD-4692-BC3B-460201D13D90}" dt="2025-02-07T10:53:05.800" v="114" actId="1076"/>
          <ac:picMkLst>
            <pc:docMk/>
            <pc:sldMk cId="3151422244" sldId="279"/>
            <ac:picMk id="5" creationId="{0767274C-B06D-4450-BF94-47B01A1D2968}"/>
          </ac:picMkLst>
        </pc:picChg>
      </pc:sldChg>
      <pc:sldChg chg="addSp delSp modSp mod">
        <pc:chgData name="Silvia Colombo" userId="cdf5343d-9518-4b48-8032-805a754f9105" providerId="ADAL" clId="{A4D215DB-F3BD-4692-BC3B-460201D13D90}" dt="2025-02-07T11:35:31.049" v="281" actId="1076"/>
        <pc:sldMkLst>
          <pc:docMk/>
          <pc:sldMk cId="3427707476" sldId="282"/>
        </pc:sldMkLst>
        <pc:spChg chg="mod">
          <ac:chgData name="Silvia Colombo" userId="cdf5343d-9518-4b48-8032-805a754f9105" providerId="ADAL" clId="{A4D215DB-F3BD-4692-BC3B-460201D13D90}" dt="2025-02-07T11:30:27.829" v="272"/>
          <ac:spMkLst>
            <pc:docMk/>
            <pc:sldMk cId="3427707476" sldId="282"/>
            <ac:spMk id="167" creationId="{00000000-0000-0000-0000-000000000000}"/>
          </ac:spMkLst>
        </pc:spChg>
        <pc:spChg chg="mod">
          <ac:chgData name="Silvia Colombo" userId="cdf5343d-9518-4b48-8032-805a754f9105" providerId="ADAL" clId="{A4D215DB-F3BD-4692-BC3B-460201D13D90}" dt="2025-02-07T11:30:59.038" v="278" actId="20577"/>
          <ac:spMkLst>
            <pc:docMk/>
            <pc:sldMk cId="3427707476" sldId="282"/>
            <ac:spMk id="168" creationId="{00000000-0000-0000-0000-000000000000}"/>
          </ac:spMkLst>
        </pc:spChg>
        <pc:picChg chg="add mod">
          <ac:chgData name="Silvia Colombo" userId="cdf5343d-9518-4b48-8032-805a754f9105" providerId="ADAL" clId="{A4D215DB-F3BD-4692-BC3B-460201D13D90}" dt="2025-02-07T11:35:31.049" v="281" actId="1076"/>
          <ac:picMkLst>
            <pc:docMk/>
            <pc:sldMk cId="3427707476" sldId="282"/>
            <ac:picMk id="4" creationId="{C944B154-6C7B-470B-9189-47A57AB3B9E0}"/>
          </ac:picMkLst>
        </pc:picChg>
        <pc:picChg chg="del">
          <ac:chgData name="Silvia Colombo" userId="cdf5343d-9518-4b48-8032-805a754f9105" providerId="ADAL" clId="{A4D215DB-F3BD-4692-BC3B-460201D13D90}" dt="2025-02-07T11:28:15.398" v="270" actId="478"/>
          <ac:picMkLst>
            <pc:docMk/>
            <pc:sldMk cId="3427707476" sldId="282"/>
            <ac:picMk id="5" creationId="{0D6B1596-E317-4B43-8C9A-3FADC0E26F7F}"/>
          </ac:picMkLst>
        </pc:picChg>
      </pc:sldChg>
      <pc:sldChg chg="addSp delSp modSp mod">
        <pc:chgData name="Silvia Colombo" userId="cdf5343d-9518-4b48-8032-805a754f9105" providerId="ADAL" clId="{A4D215DB-F3BD-4692-BC3B-460201D13D90}" dt="2025-02-07T15:12:06.411" v="1076" actId="1076"/>
        <pc:sldMkLst>
          <pc:docMk/>
          <pc:sldMk cId="2207407581" sldId="283"/>
        </pc:sldMkLst>
        <pc:spChg chg="mod">
          <ac:chgData name="Silvia Colombo" userId="cdf5343d-9518-4b48-8032-805a754f9105" providerId="ADAL" clId="{A4D215DB-F3BD-4692-BC3B-460201D13D90}" dt="2025-02-07T15:11:58.698" v="1075" actId="20577"/>
          <ac:spMkLst>
            <pc:docMk/>
            <pc:sldMk cId="2207407581" sldId="283"/>
            <ac:spMk id="5" creationId="{09C6DDB5-BCEB-42C2-92B6-9D0EF617985F}"/>
          </ac:spMkLst>
        </pc:spChg>
        <pc:spChg chg="add mod">
          <ac:chgData name="Silvia Colombo" userId="cdf5343d-9518-4b48-8032-805a754f9105" providerId="ADAL" clId="{A4D215DB-F3BD-4692-BC3B-460201D13D90}" dt="2025-02-07T15:12:06.411" v="1076" actId="1076"/>
          <ac:spMkLst>
            <pc:docMk/>
            <pc:sldMk cId="2207407581" sldId="283"/>
            <ac:spMk id="11" creationId="{D31775C1-E43F-4674-861A-586E1E2F85CE}"/>
          </ac:spMkLst>
        </pc:spChg>
        <pc:spChg chg="del">
          <ac:chgData name="Silvia Colombo" userId="cdf5343d-9518-4b48-8032-805a754f9105" providerId="ADAL" clId="{A4D215DB-F3BD-4692-BC3B-460201D13D90}" dt="2025-02-07T11:40:40.800" v="317" actId="478"/>
          <ac:spMkLst>
            <pc:docMk/>
            <pc:sldMk cId="2207407581" sldId="283"/>
            <ac:spMk id="12" creationId="{82A94BB0-B37F-4523-A364-739956EF544C}"/>
          </ac:spMkLst>
        </pc:spChg>
        <pc:spChg chg="mod">
          <ac:chgData name="Silvia Colombo" userId="cdf5343d-9518-4b48-8032-805a754f9105" providerId="ADAL" clId="{A4D215DB-F3BD-4692-BC3B-460201D13D90}" dt="2025-02-07T11:30:27.829" v="272"/>
          <ac:spMkLst>
            <pc:docMk/>
            <pc:sldMk cId="2207407581" sldId="283"/>
            <ac:spMk id="167" creationId="{00000000-0000-0000-0000-000000000000}"/>
          </ac:spMkLst>
        </pc:spChg>
        <pc:spChg chg="mod">
          <ac:chgData name="Silvia Colombo" userId="cdf5343d-9518-4b48-8032-805a754f9105" providerId="ADAL" clId="{A4D215DB-F3BD-4692-BC3B-460201D13D90}" dt="2025-02-07T11:41:20.936" v="322" actId="1076"/>
          <ac:spMkLst>
            <pc:docMk/>
            <pc:sldMk cId="2207407581" sldId="283"/>
            <ac:spMk id="168" creationId="{00000000-0000-0000-0000-000000000000}"/>
          </ac:spMkLst>
        </pc:spChg>
        <pc:picChg chg="add mod">
          <ac:chgData name="Silvia Colombo" userId="cdf5343d-9518-4b48-8032-805a754f9105" providerId="ADAL" clId="{A4D215DB-F3BD-4692-BC3B-460201D13D90}" dt="2025-02-07T15:11:33.049" v="1065" actId="14100"/>
          <ac:picMkLst>
            <pc:docMk/>
            <pc:sldMk cId="2207407581" sldId="283"/>
            <ac:picMk id="4" creationId="{4A0D5579-B32A-45B7-81A3-E00585956ED8}"/>
          </ac:picMkLst>
        </pc:picChg>
        <pc:picChg chg="del">
          <ac:chgData name="Silvia Colombo" userId="cdf5343d-9518-4b48-8032-805a754f9105" providerId="ADAL" clId="{A4D215DB-F3BD-4692-BC3B-460201D13D90}" dt="2025-02-07T11:40:40.800" v="317" actId="478"/>
          <ac:picMkLst>
            <pc:docMk/>
            <pc:sldMk cId="2207407581" sldId="283"/>
            <ac:picMk id="6" creationId="{5A471B48-0896-4412-9E27-82059A44B9C9}"/>
          </ac:picMkLst>
        </pc:picChg>
      </pc:sldChg>
      <pc:sldChg chg="modSp mod">
        <pc:chgData name="Silvia Colombo" userId="cdf5343d-9518-4b48-8032-805a754f9105" providerId="ADAL" clId="{A4D215DB-F3BD-4692-BC3B-460201D13D90}" dt="2025-02-07T11:42:54.988" v="348" actId="403"/>
        <pc:sldMkLst>
          <pc:docMk/>
          <pc:sldMk cId="3061992581" sldId="288"/>
        </pc:sldMkLst>
        <pc:spChg chg="mod">
          <ac:chgData name="Silvia Colombo" userId="cdf5343d-9518-4b48-8032-805a754f9105" providerId="ADAL" clId="{A4D215DB-F3BD-4692-BC3B-460201D13D90}" dt="2025-02-07T11:30:27.829" v="272"/>
          <ac:spMkLst>
            <pc:docMk/>
            <pc:sldMk cId="3061992581" sldId="288"/>
            <ac:spMk id="167" creationId="{00000000-0000-0000-0000-000000000000}"/>
          </ac:spMkLst>
        </pc:spChg>
        <pc:spChg chg="mod">
          <ac:chgData name="Silvia Colombo" userId="cdf5343d-9518-4b48-8032-805a754f9105" providerId="ADAL" clId="{A4D215DB-F3BD-4692-BC3B-460201D13D90}" dt="2025-02-07T11:42:54.988" v="348" actId="403"/>
          <ac:spMkLst>
            <pc:docMk/>
            <pc:sldMk cId="3061992581" sldId="288"/>
            <ac:spMk id="168" creationId="{00000000-0000-0000-0000-000000000000}"/>
          </ac:spMkLst>
        </pc:spChg>
      </pc:sldChg>
      <pc:sldChg chg="addSp delSp modSp mod">
        <pc:chgData name="Silvia Colombo" userId="cdf5343d-9518-4b48-8032-805a754f9105" providerId="ADAL" clId="{A4D215DB-F3BD-4692-BC3B-460201D13D90}" dt="2025-02-07T15:31:11.225" v="1086" actId="1076"/>
        <pc:sldMkLst>
          <pc:docMk/>
          <pc:sldMk cId="2985432160" sldId="289"/>
        </pc:sldMkLst>
        <pc:spChg chg="mod">
          <ac:chgData name="Silvia Colombo" userId="cdf5343d-9518-4b48-8032-805a754f9105" providerId="ADAL" clId="{A4D215DB-F3BD-4692-BC3B-460201D13D90}" dt="2025-02-07T11:48:06.435" v="349"/>
          <ac:spMkLst>
            <pc:docMk/>
            <pc:sldMk cId="2985432160" sldId="289"/>
            <ac:spMk id="167" creationId="{00000000-0000-0000-0000-000000000000}"/>
          </ac:spMkLst>
        </pc:spChg>
        <pc:spChg chg="mod">
          <ac:chgData name="Silvia Colombo" userId="cdf5343d-9518-4b48-8032-805a754f9105" providerId="ADAL" clId="{A4D215DB-F3BD-4692-BC3B-460201D13D90}" dt="2025-02-07T11:48:38.317" v="353" actId="20577"/>
          <ac:spMkLst>
            <pc:docMk/>
            <pc:sldMk cId="2985432160" sldId="289"/>
            <ac:spMk id="168" creationId="{00000000-0000-0000-0000-000000000000}"/>
          </ac:spMkLst>
        </pc:spChg>
        <pc:picChg chg="del">
          <ac:chgData name="Silvia Colombo" userId="cdf5343d-9518-4b48-8032-805a754f9105" providerId="ADAL" clId="{A4D215DB-F3BD-4692-BC3B-460201D13D90}" dt="2025-02-07T11:48:18.706" v="350" actId="478"/>
          <ac:picMkLst>
            <pc:docMk/>
            <pc:sldMk cId="2985432160" sldId="289"/>
            <ac:picMk id="4" creationId="{00C7B2F7-161A-48AD-9EE5-0E1A25C502B3}"/>
          </ac:picMkLst>
        </pc:picChg>
        <pc:picChg chg="add mod modCrop">
          <ac:chgData name="Silvia Colombo" userId="cdf5343d-9518-4b48-8032-805a754f9105" providerId="ADAL" clId="{A4D215DB-F3BD-4692-BC3B-460201D13D90}" dt="2025-02-07T15:31:11.225" v="1086" actId="1076"/>
          <ac:picMkLst>
            <pc:docMk/>
            <pc:sldMk cId="2985432160" sldId="289"/>
            <ac:picMk id="5" creationId="{1BD8E554-3987-4702-BEFD-D7D049BFE9BE}"/>
          </ac:picMkLst>
        </pc:picChg>
      </pc:sldChg>
      <pc:sldChg chg="addSp modSp mod">
        <pc:chgData name="Silvia Colombo" userId="cdf5343d-9518-4b48-8032-805a754f9105" providerId="ADAL" clId="{A4D215DB-F3BD-4692-BC3B-460201D13D90}" dt="2025-02-07T15:39:02.039" v="1140" actId="113"/>
        <pc:sldMkLst>
          <pc:docMk/>
          <pc:sldMk cId="3025862249" sldId="290"/>
        </pc:sldMkLst>
        <pc:spChg chg="add mod">
          <ac:chgData name="Silvia Colombo" userId="cdf5343d-9518-4b48-8032-805a754f9105" providerId="ADAL" clId="{A4D215DB-F3BD-4692-BC3B-460201D13D90}" dt="2025-02-07T15:39:02.039" v="1140" actId="113"/>
          <ac:spMkLst>
            <pc:docMk/>
            <pc:sldMk cId="3025862249" sldId="290"/>
            <ac:spMk id="6" creationId="{19A3DAFD-2648-4DE0-ACD1-D76E1322B169}"/>
          </ac:spMkLst>
        </pc:spChg>
        <pc:spChg chg="add mod">
          <ac:chgData name="Silvia Colombo" userId="cdf5343d-9518-4b48-8032-805a754f9105" providerId="ADAL" clId="{A4D215DB-F3BD-4692-BC3B-460201D13D90}" dt="2025-02-07T15:37:05.757" v="1132" actId="1076"/>
          <ac:spMkLst>
            <pc:docMk/>
            <pc:sldMk cId="3025862249" sldId="290"/>
            <ac:spMk id="8" creationId="{718D935F-CA15-4804-8C22-93AE88AD5CD5}"/>
          </ac:spMkLst>
        </pc:spChg>
        <pc:spChg chg="mod">
          <ac:chgData name="Silvia Colombo" userId="cdf5343d-9518-4b48-8032-805a754f9105" providerId="ADAL" clId="{A4D215DB-F3BD-4692-BC3B-460201D13D90}" dt="2025-02-07T11:48:06.435" v="349"/>
          <ac:spMkLst>
            <pc:docMk/>
            <pc:sldMk cId="3025862249" sldId="290"/>
            <ac:spMk id="167" creationId="{00000000-0000-0000-0000-000000000000}"/>
          </ac:spMkLst>
        </pc:spChg>
        <pc:spChg chg="mod">
          <ac:chgData name="Silvia Colombo" userId="cdf5343d-9518-4b48-8032-805a754f9105" providerId="ADAL" clId="{A4D215DB-F3BD-4692-BC3B-460201D13D90}" dt="2025-02-07T15:31:46.790" v="1090" actId="21"/>
          <ac:spMkLst>
            <pc:docMk/>
            <pc:sldMk cId="3025862249" sldId="290"/>
            <ac:spMk id="168" creationId="{00000000-0000-0000-0000-000000000000}"/>
          </ac:spMkLst>
        </pc:spChg>
        <pc:picChg chg="add mod">
          <ac:chgData name="Silvia Colombo" userId="cdf5343d-9518-4b48-8032-805a754f9105" providerId="ADAL" clId="{A4D215DB-F3BD-4692-BC3B-460201D13D90}" dt="2025-02-07T15:37:05.757" v="1132" actId="1076"/>
          <ac:picMkLst>
            <pc:docMk/>
            <pc:sldMk cId="3025862249" sldId="290"/>
            <ac:picMk id="4" creationId="{7B8796C5-2427-410C-BEB3-F5373BC96D8A}"/>
          </ac:picMkLst>
        </pc:picChg>
      </pc:sldChg>
      <pc:sldChg chg="addSp delSp modSp mod delAnim">
        <pc:chgData name="Silvia Colombo" userId="cdf5343d-9518-4b48-8032-805a754f9105" providerId="ADAL" clId="{A4D215DB-F3BD-4692-BC3B-460201D13D90}" dt="2025-02-07T15:57:42.420" v="1295" actId="1076"/>
        <pc:sldMkLst>
          <pc:docMk/>
          <pc:sldMk cId="4276348475" sldId="291"/>
        </pc:sldMkLst>
        <pc:spChg chg="del">
          <ac:chgData name="Silvia Colombo" userId="cdf5343d-9518-4b48-8032-805a754f9105" providerId="ADAL" clId="{A4D215DB-F3BD-4692-BC3B-460201D13D90}" dt="2025-02-07T11:54:18.618" v="392" actId="478"/>
          <ac:spMkLst>
            <pc:docMk/>
            <pc:sldMk cId="4276348475" sldId="291"/>
            <ac:spMk id="7" creationId="{52710BA3-F54A-45C3-A281-B13EEBF398CF}"/>
          </ac:spMkLst>
        </pc:spChg>
        <pc:spChg chg="add mod">
          <ac:chgData name="Silvia Colombo" userId="cdf5343d-9518-4b48-8032-805a754f9105" providerId="ADAL" clId="{A4D215DB-F3BD-4692-BC3B-460201D13D90}" dt="2025-02-07T15:57:42.420" v="1295" actId="1076"/>
          <ac:spMkLst>
            <pc:docMk/>
            <pc:sldMk cId="4276348475" sldId="291"/>
            <ac:spMk id="10" creationId="{FBF42BCF-E5A6-49AA-887A-E2AC4A05F4F2}"/>
          </ac:spMkLst>
        </pc:spChg>
        <pc:spChg chg="mod">
          <ac:chgData name="Silvia Colombo" userId="cdf5343d-9518-4b48-8032-805a754f9105" providerId="ADAL" clId="{A4D215DB-F3BD-4692-BC3B-460201D13D90}" dt="2025-02-07T15:54:24.977" v="1244" actId="21"/>
          <ac:spMkLst>
            <pc:docMk/>
            <pc:sldMk cId="4276348475" sldId="291"/>
            <ac:spMk id="11" creationId="{CDD7956C-AD4A-4FCD-870C-C4BFC69F804B}"/>
          </ac:spMkLst>
        </pc:spChg>
        <pc:spChg chg="add del mod">
          <ac:chgData name="Silvia Colombo" userId="cdf5343d-9518-4b48-8032-805a754f9105" providerId="ADAL" clId="{A4D215DB-F3BD-4692-BC3B-460201D13D90}" dt="2025-02-07T15:54:15.074" v="1241" actId="478"/>
          <ac:spMkLst>
            <pc:docMk/>
            <pc:sldMk cId="4276348475" sldId="291"/>
            <ac:spMk id="13" creationId="{11A3C182-0D6C-4D09-B63B-264BC8C4E1A0}"/>
          </ac:spMkLst>
        </pc:spChg>
        <pc:spChg chg="add mod">
          <ac:chgData name="Silvia Colombo" userId="cdf5343d-9518-4b48-8032-805a754f9105" providerId="ADAL" clId="{A4D215DB-F3BD-4692-BC3B-460201D13D90}" dt="2025-02-07T15:57:42.420" v="1295" actId="1076"/>
          <ac:spMkLst>
            <pc:docMk/>
            <pc:sldMk cId="4276348475" sldId="291"/>
            <ac:spMk id="14" creationId="{1381842A-ACEA-47B4-8A7C-6FECD120CF58}"/>
          </ac:spMkLst>
        </pc:spChg>
        <pc:spChg chg="add mod">
          <ac:chgData name="Silvia Colombo" userId="cdf5343d-9518-4b48-8032-805a754f9105" providerId="ADAL" clId="{A4D215DB-F3BD-4692-BC3B-460201D13D90}" dt="2025-02-07T15:57:31.986" v="1294" actId="20577"/>
          <ac:spMkLst>
            <pc:docMk/>
            <pc:sldMk cId="4276348475" sldId="291"/>
            <ac:spMk id="15" creationId="{DE640DEB-D587-4F64-AE63-FE570B11F5DC}"/>
          </ac:spMkLst>
        </pc:spChg>
        <pc:spChg chg="mod">
          <ac:chgData name="Silvia Colombo" userId="cdf5343d-9518-4b48-8032-805a754f9105" providerId="ADAL" clId="{A4D215DB-F3BD-4692-BC3B-460201D13D90}" dt="2025-02-07T11:48:06.435" v="349"/>
          <ac:spMkLst>
            <pc:docMk/>
            <pc:sldMk cId="4276348475" sldId="291"/>
            <ac:spMk id="167" creationId="{00000000-0000-0000-0000-000000000000}"/>
          </ac:spMkLst>
        </pc:spChg>
        <pc:graphicFrameChg chg="del">
          <ac:chgData name="Silvia Colombo" userId="cdf5343d-9518-4b48-8032-805a754f9105" providerId="ADAL" clId="{A4D215DB-F3BD-4692-BC3B-460201D13D90}" dt="2025-02-07T11:54:15.506" v="391" actId="478"/>
          <ac:graphicFrameMkLst>
            <pc:docMk/>
            <pc:sldMk cId="4276348475" sldId="291"/>
            <ac:graphicFrameMk id="5" creationId="{86B5A101-C72A-45BD-963E-4F80C00D6E41}"/>
          </ac:graphicFrameMkLst>
        </pc:graphicFrameChg>
        <pc:picChg chg="add mod">
          <ac:chgData name="Silvia Colombo" userId="cdf5343d-9518-4b48-8032-805a754f9105" providerId="ADAL" clId="{A4D215DB-F3BD-4692-BC3B-460201D13D90}" dt="2025-02-07T15:57:42.420" v="1295" actId="1076"/>
          <ac:picMkLst>
            <pc:docMk/>
            <pc:sldMk cId="4276348475" sldId="291"/>
            <ac:picMk id="4" creationId="{C618F942-1057-49FC-BB5B-EB96AA88ADD9}"/>
          </ac:picMkLst>
        </pc:picChg>
        <pc:picChg chg="add mod">
          <ac:chgData name="Silvia Colombo" userId="cdf5343d-9518-4b48-8032-805a754f9105" providerId="ADAL" clId="{A4D215DB-F3BD-4692-BC3B-460201D13D90}" dt="2025-02-07T15:57:42.420" v="1295" actId="1076"/>
          <ac:picMkLst>
            <pc:docMk/>
            <pc:sldMk cId="4276348475" sldId="291"/>
            <ac:picMk id="9" creationId="{75537B7A-B84A-49E7-BA96-3B9115F8083A}"/>
          </ac:picMkLst>
        </pc:picChg>
      </pc:sldChg>
      <pc:sldChg chg="addSp modSp mod">
        <pc:chgData name="Silvia Colombo" userId="cdf5343d-9518-4b48-8032-805a754f9105" providerId="ADAL" clId="{A4D215DB-F3BD-4692-BC3B-460201D13D90}" dt="2025-02-07T16:06:50.059" v="1336" actId="113"/>
        <pc:sldMkLst>
          <pc:docMk/>
          <pc:sldMk cId="218857803" sldId="292"/>
        </pc:sldMkLst>
        <pc:spChg chg="add mod">
          <ac:chgData name="Silvia Colombo" userId="cdf5343d-9518-4b48-8032-805a754f9105" providerId="ADAL" clId="{A4D215DB-F3BD-4692-BC3B-460201D13D90}" dt="2025-02-07T16:05:03.999" v="1319" actId="14100"/>
          <ac:spMkLst>
            <pc:docMk/>
            <pc:sldMk cId="218857803" sldId="292"/>
            <ac:spMk id="8" creationId="{EFAB3515-C0D1-4BBA-80F7-915AF196C83A}"/>
          </ac:spMkLst>
        </pc:spChg>
        <pc:spChg chg="mod">
          <ac:chgData name="Silvia Colombo" userId="cdf5343d-9518-4b48-8032-805a754f9105" providerId="ADAL" clId="{A4D215DB-F3BD-4692-BC3B-460201D13D90}" dt="2025-02-07T11:48:06.435" v="349"/>
          <ac:spMkLst>
            <pc:docMk/>
            <pc:sldMk cId="218857803" sldId="292"/>
            <ac:spMk id="167" creationId="{00000000-0000-0000-0000-000000000000}"/>
          </ac:spMkLst>
        </pc:spChg>
        <pc:spChg chg="mod">
          <ac:chgData name="Silvia Colombo" userId="cdf5343d-9518-4b48-8032-805a754f9105" providerId="ADAL" clId="{A4D215DB-F3BD-4692-BC3B-460201D13D90}" dt="2025-02-07T16:06:50.059" v="1336" actId="113"/>
          <ac:spMkLst>
            <pc:docMk/>
            <pc:sldMk cId="218857803" sldId="292"/>
            <ac:spMk id="168" creationId="{00000000-0000-0000-0000-000000000000}"/>
          </ac:spMkLst>
        </pc:spChg>
        <pc:picChg chg="add mod">
          <ac:chgData name="Silvia Colombo" userId="cdf5343d-9518-4b48-8032-805a754f9105" providerId="ADAL" clId="{A4D215DB-F3BD-4692-BC3B-460201D13D90}" dt="2025-02-07T16:04:51.786" v="1315" actId="14100"/>
          <ac:picMkLst>
            <pc:docMk/>
            <pc:sldMk cId="218857803" sldId="292"/>
            <ac:picMk id="4" creationId="{8ED9F88D-F6D9-4067-9714-6D42721D163B}"/>
          </ac:picMkLst>
        </pc:picChg>
      </pc:sldChg>
      <pc:sldChg chg="addSp modSp mod">
        <pc:chgData name="Silvia Colombo" userId="cdf5343d-9518-4b48-8032-805a754f9105" providerId="ADAL" clId="{A4D215DB-F3BD-4692-BC3B-460201D13D90}" dt="2025-02-07T16:16:40" v="1375" actId="113"/>
        <pc:sldMkLst>
          <pc:docMk/>
          <pc:sldMk cId="2761367291" sldId="293"/>
        </pc:sldMkLst>
        <pc:spChg chg="add mod">
          <ac:chgData name="Silvia Colombo" userId="cdf5343d-9518-4b48-8032-805a754f9105" providerId="ADAL" clId="{A4D215DB-F3BD-4692-BC3B-460201D13D90}" dt="2025-02-07T16:16:40" v="1375" actId="113"/>
          <ac:spMkLst>
            <pc:docMk/>
            <pc:sldMk cId="2761367291" sldId="293"/>
            <ac:spMk id="6" creationId="{2DB6745E-1A27-4F7A-8D33-54802C82D6DD}"/>
          </ac:spMkLst>
        </pc:spChg>
        <pc:spChg chg="add mod">
          <ac:chgData name="Silvia Colombo" userId="cdf5343d-9518-4b48-8032-805a754f9105" providerId="ADAL" clId="{A4D215DB-F3BD-4692-BC3B-460201D13D90}" dt="2025-02-07T16:15:13.622" v="1363" actId="1076"/>
          <ac:spMkLst>
            <pc:docMk/>
            <pc:sldMk cId="2761367291" sldId="293"/>
            <ac:spMk id="8" creationId="{3F397153-1BBE-4450-8E9E-7FCA018BD55D}"/>
          </ac:spMkLst>
        </pc:spChg>
        <pc:spChg chg="mod">
          <ac:chgData name="Silvia Colombo" userId="cdf5343d-9518-4b48-8032-805a754f9105" providerId="ADAL" clId="{A4D215DB-F3BD-4692-BC3B-460201D13D90}" dt="2025-02-07T11:48:06.435" v="349"/>
          <ac:spMkLst>
            <pc:docMk/>
            <pc:sldMk cId="2761367291" sldId="293"/>
            <ac:spMk id="167" creationId="{00000000-0000-0000-0000-000000000000}"/>
          </ac:spMkLst>
        </pc:spChg>
        <pc:spChg chg="mod">
          <ac:chgData name="Silvia Colombo" userId="cdf5343d-9518-4b48-8032-805a754f9105" providerId="ADAL" clId="{A4D215DB-F3BD-4692-BC3B-460201D13D90}" dt="2025-02-07T16:11:16.280" v="1341" actId="20577"/>
          <ac:spMkLst>
            <pc:docMk/>
            <pc:sldMk cId="2761367291" sldId="293"/>
            <ac:spMk id="168" creationId="{00000000-0000-0000-0000-000000000000}"/>
          </ac:spMkLst>
        </pc:spChg>
        <pc:picChg chg="add mod">
          <ac:chgData name="Silvia Colombo" userId="cdf5343d-9518-4b48-8032-805a754f9105" providerId="ADAL" clId="{A4D215DB-F3BD-4692-BC3B-460201D13D90}" dt="2025-02-07T16:15:13.622" v="1363" actId="1076"/>
          <ac:picMkLst>
            <pc:docMk/>
            <pc:sldMk cId="2761367291" sldId="293"/>
            <ac:picMk id="4" creationId="{2D1F9B88-512A-4676-ADF8-5F988F6B0DE8}"/>
          </ac:picMkLst>
        </pc:picChg>
      </pc:sldChg>
      <pc:sldChg chg="addSp delSp modSp mod">
        <pc:chgData name="Silvia Colombo" userId="cdf5343d-9518-4b48-8032-805a754f9105" providerId="ADAL" clId="{A4D215DB-F3BD-4692-BC3B-460201D13D90}" dt="2025-02-07T16:22:15.274" v="1409" actId="113"/>
        <pc:sldMkLst>
          <pc:docMk/>
          <pc:sldMk cId="3284480951" sldId="294"/>
        </pc:sldMkLst>
        <pc:spChg chg="mod">
          <ac:chgData name="Silvia Colombo" userId="cdf5343d-9518-4b48-8032-805a754f9105" providerId="ADAL" clId="{A4D215DB-F3BD-4692-BC3B-460201D13D90}" dt="2025-02-07T16:22:15.274" v="1409" actId="113"/>
          <ac:spMkLst>
            <pc:docMk/>
            <pc:sldMk cId="3284480951" sldId="294"/>
            <ac:spMk id="6" creationId="{5B522B6F-0CF4-489C-A032-67294EC36980}"/>
          </ac:spMkLst>
        </pc:spChg>
        <pc:spChg chg="del">
          <ac:chgData name="Silvia Colombo" userId="cdf5343d-9518-4b48-8032-805a754f9105" providerId="ADAL" clId="{A4D215DB-F3BD-4692-BC3B-460201D13D90}" dt="2025-02-07T11:59:09.389" v="429" actId="478"/>
          <ac:spMkLst>
            <pc:docMk/>
            <pc:sldMk cId="3284480951" sldId="294"/>
            <ac:spMk id="11" creationId="{8060A0E4-CA91-4B46-A097-37074B9CF73A}"/>
          </ac:spMkLst>
        </pc:spChg>
        <pc:spChg chg="add mod">
          <ac:chgData name="Silvia Colombo" userId="cdf5343d-9518-4b48-8032-805a754f9105" providerId="ADAL" clId="{A4D215DB-F3BD-4692-BC3B-460201D13D90}" dt="2025-02-07T16:21:08.786" v="1402" actId="1076"/>
          <ac:spMkLst>
            <pc:docMk/>
            <pc:sldMk cId="3284480951" sldId="294"/>
            <ac:spMk id="12" creationId="{14BE75E9-CC86-4F58-A70D-7672CA776CFB}"/>
          </ac:spMkLst>
        </pc:spChg>
        <pc:spChg chg="mod">
          <ac:chgData name="Silvia Colombo" userId="cdf5343d-9518-4b48-8032-805a754f9105" providerId="ADAL" clId="{A4D215DB-F3BD-4692-BC3B-460201D13D90}" dt="2025-02-07T11:48:06.435" v="349"/>
          <ac:spMkLst>
            <pc:docMk/>
            <pc:sldMk cId="3284480951" sldId="294"/>
            <ac:spMk id="167" creationId="{00000000-0000-0000-0000-000000000000}"/>
          </ac:spMkLst>
        </pc:spChg>
        <pc:spChg chg="mod">
          <ac:chgData name="Silvia Colombo" userId="cdf5343d-9518-4b48-8032-805a754f9105" providerId="ADAL" clId="{A4D215DB-F3BD-4692-BC3B-460201D13D90}" dt="2025-02-07T16:20:27.793" v="1390" actId="403"/>
          <ac:spMkLst>
            <pc:docMk/>
            <pc:sldMk cId="3284480951" sldId="294"/>
            <ac:spMk id="168" creationId="{00000000-0000-0000-0000-000000000000}"/>
          </ac:spMkLst>
        </pc:spChg>
        <pc:picChg chg="del">
          <ac:chgData name="Silvia Colombo" userId="cdf5343d-9518-4b48-8032-805a754f9105" providerId="ADAL" clId="{A4D215DB-F3BD-4692-BC3B-460201D13D90}" dt="2025-02-07T11:59:10.920" v="430" actId="478"/>
          <ac:picMkLst>
            <pc:docMk/>
            <pc:sldMk cId="3284480951" sldId="294"/>
            <ac:picMk id="4" creationId="{7E3300D1-6181-45B4-B5BE-7380429DB5FF}"/>
          </ac:picMkLst>
        </pc:picChg>
        <pc:picChg chg="add mod">
          <ac:chgData name="Silvia Colombo" userId="cdf5343d-9518-4b48-8032-805a754f9105" providerId="ADAL" clId="{A4D215DB-F3BD-4692-BC3B-460201D13D90}" dt="2025-02-07T16:21:05.743" v="1401" actId="1076"/>
          <ac:picMkLst>
            <pc:docMk/>
            <pc:sldMk cId="3284480951" sldId="294"/>
            <ac:picMk id="5" creationId="{5D0CFC48-97E2-4FE2-BECE-31711E8C64CF}"/>
          </ac:picMkLst>
        </pc:picChg>
      </pc:sldChg>
      <pc:sldChg chg="modSp mod">
        <pc:chgData name="Silvia Colombo" userId="cdf5343d-9518-4b48-8032-805a754f9105" providerId="ADAL" clId="{A4D215DB-F3BD-4692-BC3B-460201D13D90}" dt="2025-02-07T16:25:00.554" v="1443" actId="20577"/>
        <pc:sldMkLst>
          <pc:docMk/>
          <pc:sldMk cId="2669022340" sldId="295"/>
        </pc:sldMkLst>
        <pc:spChg chg="mod">
          <ac:chgData name="Silvia Colombo" userId="cdf5343d-9518-4b48-8032-805a754f9105" providerId="ADAL" clId="{A4D215DB-F3BD-4692-BC3B-460201D13D90}" dt="2025-02-07T11:48:06.435" v="349"/>
          <ac:spMkLst>
            <pc:docMk/>
            <pc:sldMk cId="2669022340" sldId="295"/>
            <ac:spMk id="167" creationId="{00000000-0000-0000-0000-000000000000}"/>
          </ac:spMkLst>
        </pc:spChg>
        <pc:spChg chg="mod">
          <ac:chgData name="Silvia Colombo" userId="cdf5343d-9518-4b48-8032-805a754f9105" providerId="ADAL" clId="{A4D215DB-F3BD-4692-BC3B-460201D13D90}" dt="2025-02-07T16:25:00.554" v="1443" actId="20577"/>
          <ac:spMkLst>
            <pc:docMk/>
            <pc:sldMk cId="2669022340" sldId="295"/>
            <ac:spMk id="168" creationId="{00000000-0000-0000-0000-000000000000}"/>
          </ac:spMkLst>
        </pc:spChg>
      </pc:sldChg>
      <pc:sldChg chg="addSp delSp modSp mod">
        <pc:chgData name="Silvia Colombo" userId="cdf5343d-9518-4b48-8032-805a754f9105" providerId="ADAL" clId="{A4D215DB-F3BD-4692-BC3B-460201D13D90}" dt="2025-02-07T16:26:54.990" v="1462" actId="403"/>
        <pc:sldMkLst>
          <pc:docMk/>
          <pc:sldMk cId="3178964038" sldId="296"/>
        </pc:sldMkLst>
        <pc:spChg chg="add del mod">
          <ac:chgData name="Silvia Colombo" userId="cdf5343d-9518-4b48-8032-805a754f9105" providerId="ADAL" clId="{A4D215DB-F3BD-4692-BC3B-460201D13D90}" dt="2025-02-07T16:26:22.400" v="1453" actId="21"/>
          <ac:spMkLst>
            <pc:docMk/>
            <pc:sldMk cId="3178964038" sldId="296"/>
            <ac:spMk id="4" creationId="{A9114186-46A9-4410-94CC-F7C661F0AA7F}"/>
          </ac:spMkLst>
        </pc:spChg>
        <pc:spChg chg="add del mod">
          <ac:chgData name="Silvia Colombo" userId="cdf5343d-9518-4b48-8032-805a754f9105" providerId="ADAL" clId="{A4D215DB-F3BD-4692-BC3B-460201D13D90}" dt="2025-02-07T16:26:22.400" v="1453" actId="21"/>
          <ac:spMkLst>
            <pc:docMk/>
            <pc:sldMk cId="3178964038" sldId="296"/>
            <ac:spMk id="167" creationId="{00000000-0000-0000-0000-000000000000}"/>
          </ac:spMkLst>
        </pc:spChg>
        <pc:spChg chg="mod">
          <ac:chgData name="Silvia Colombo" userId="cdf5343d-9518-4b48-8032-805a754f9105" providerId="ADAL" clId="{A4D215DB-F3BD-4692-BC3B-460201D13D90}" dt="2025-02-07T16:26:54.990" v="1462" actId="403"/>
          <ac:spMkLst>
            <pc:docMk/>
            <pc:sldMk cId="3178964038" sldId="296"/>
            <ac:spMk id="168" creationId="{00000000-0000-0000-0000-000000000000}"/>
          </ac:spMkLst>
        </pc:spChg>
      </pc:sldChg>
      <pc:sldChg chg="addSp delSp modSp mod">
        <pc:chgData name="Silvia Colombo" userId="cdf5343d-9518-4b48-8032-805a754f9105" providerId="ADAL" clId="{A4D215DB-F3BD-4692-BC3B-460201D13D90}" dt="2025-02-07T12:08:27.580" v="509" actId="1076"/>
        <pc:sldMkLst>
          <pc:docMk/>
          <pc:sldMk cId="3574041065" sldId="297"/>
        </pc:sldMkLst>
        <pc:spChg chg="mod">
          <ac:chgData name="Silvia Colombo" userId="cdf5343d-9518-4b48-8032-805a754f9105" providerId="ADAL" clId="{A4D215DB-F3BD-4692-BC3B-460201D13D90}" dt="2025-02-07T12:04:11.715" v="491"/>
          <ac:spMkLst>
            <pc:docMk/>
            <pc:sldMk cId="3574041065" sldId="297"/>
            <ac:spMk id="167" creationId="{00000000-0000-0000-0000-000000000000}"/>
          </ac:spMkLst>
        </pc:spChg>
        <pc:spChg chg="mod">
          <ac:chgData name="Silvia Colombo" userId="cdf5343d-9518-4b48-8032-805a754f9105" providerId="ADAL" clId="{A4D215DB-F3BD-4692-BC3B-460201D13D90}" dt="2025-02-07T12:04:31.742" v="493" actId="20577"/>
          <ac:spMkLst>
            <pc:docMk/>
            <pc:sldMk cId="3574041065" sldId="297"/>
            <ac:spMk id="168" creationId="{00000000-0000-0000-0000-000000000000}"/>
          </ac:spMkLst>
        </pc:spChg>
        <pc:picChg chg="del">
          <ac:chgData name="Silvia Colombo" userId="cdf5343d-9518-4b48-8032-805a754f9105" providerId="ADAL" clId="{A4D215DB-F3BD-4692-BC3B-460201D13D90}" dt="2025-02-07T12:04:35.538" v="494" actId="478"/>
          <ac:picMkLst>
            <pc:docMk/>
            <pc:sldMk cId="3574041065" sldId="297"/>
            <ac:picMk id="4" creationId="{53065406-6091-4406-B16D-8B0AD75015A6}"/>
          </ac:picMkLst>
        </pc:picChg>
        <pc:picChg chg="add mod modCrop">
          <ac:chgData name="Silvia Colombo" userId="cdf5343d-9518-4b48-8032-805a754f9105" providerId="ADAL" clId="{A4D215DB-F3BD-4692-BC3B-460201D13D90}" dt="2025-02-07T12:08:27.580" v="509" actId="1076"/>
          <ac:picMkLst>
            <pc:docMk/>
            <pc:sldMk cId="3574041065" sldId="297"/>
            <ac:picMk id="5" creationId="{73C6D907-3B73-406A-BB2E-CB2F34560B80}"/>
          </ac:picMkLst>
        </pc:picChg>
      </pc:sldChg>
      <pc:sldChg chg="addSp delSp modSp mod">
        <pc:chgData name="Silvia Colombo" userId="cdf5343d-9518-4b48-8032-805a754f9105" providerId="ADAL" clId="{A4D215DB-F3BD-4692-BC3B-460201D13D90}" dt="2025-02-07T16:33:57.546" v="1513" actId="1076"/>
        <pc:sldMkLst>
          <pc:docMk/>
          <pc:sldMk cId="2230816992" sldId="298"/>
        </pc:sldMkLst>
        <pc:spChg chg="del">
          <ac:chgData name="Silvia Colombo" userId="cdf5343d-9518-4b48-8032-805a754f9105" providerId="ADAL" clId="{A4D215DB-F3BD-4692-BC3B-460201D13D90}" dt="2025-02-07T12:06:12.012" v="497" actId="478"/>
          <ac:spMkLst>
            <pc:docMk/>
            <pc:sldMk cId="2230816992" sldId="298"/>
            <ac:spMk id="10" creationId="{761FD6C0-1953-426E-AED1-51DDAB9C1D37}"/>
          </ac:spMkLst>
        </pc:spChg>
        <pc:spChg chg="add del mod">
          <ac:chgData name="Silvia Colombo" userId="cdf5343d-9518-4b48-8032-805a754f9105" providerId="ADAL" clId="{A4D215DB-F3BD-4692-BC3B-460201D13D90}" dt="2025-02-07T16:31:40.555" v="1488" actId="478"/>
          <ac:spMkLst>
            <pc:docMk/>
            <pc:sldMk cId="2230816992" sldId="298"/>
            <ac:spMk id="11" creationId="{DD1825DE-6E3F-4E43-B626-2E9F01D957BA}"/>
          </ac:spMkLst>
        </pc:spChg>
        <pc:spChg chg="add mod">
          <ac:chgData name="Silvia Colombo" userId="cdf5343d-9518-4b48-8032-805a754f9105" providerId="ADAL" clId="{A4D215DB-F3BD-4692-BC3B-460201D13D90}" dt="2025-02-07T16:32:42.340" v="1507" actId="1076"/>
          <ac:spMkLst>
            <pc:docMk/>
            <pc:sldMk cId="2230816992" sldId="298"/>
            <ac:spMk id="12" creationId="{E98662DD-8981-4F35-9026-BE6D044C10C8}"/>
          </ac:spMkLst>
        </pc:spChg>
        <pc:spChg chg="add del mod">
          <ac:chgData name="Silvia Colombo" userId="cdf5343d-9518-4b48-8032-805a754f9105" providerId="ADAL" clId="{A4D215DB-F3BD-4692-BC3B-460201D13D90}" dt="2025-02-07T16:31:36.327" v="1487" actId="478"/>
          <ac:spMkLst>
            <pc:docMk/>
            <pc:sldMk cId="2230816992" sldId="298"/>
            <ac:spMk id="14" creationId="{8FBC6906-CF15-42E6-8010-79D10B07A972}"/>
          </ac:spMkLst>
        </pc:spChg>
        <pc:spChg chg="add mod">
          <ac:chgData name="Silvia Colombo" userId="cdf5343d-9518-4b48-8032-805a754f9105" providerId="ADAL" clId="{A4D215DB-F3BD-4692-BC3B-460201D13D90}" dt="2025-02-07T16:33:57.546" v="1513" actId="1076"/>
          <ac:spMkLst>
            <pc:docMk/>
            <pc:sldMk cId="2230816992" sldId="298"/>
            <ac:spMk id="17" creationId="{7CE0B1FD-5F6D-449D-BF6E-C4D8C4C22BA7}"/>
          </ac:spMkLst>
        </pc:spChg>
        <pc:spChg chg="mod">
          <ac:chgData name="Silvia Colombo" userId="cdf5343d-9518-4b48-8032-805a754f9105" providerId="ADAL" clId="{A4D215DB-F3BD-4692-BC3B-460201D13D90}" dt="2025-02-07T12:04:11.715" v="491"/>
          <ac:spMkLst>
            <pc:docMk/>
            <pc:sldMk cId="2230816992" sldId="298"/>
            <ac:spMk id="167" creationId="{00000000-0000-0000-0000-000000000000}"/>
          </ac:spMkLst>
        </pc:spChg>
        <pc:spChg chg="mod">
          <ac:chgData name="Silvia Colombo" userId="cdf5343d-9518-4b48-8032-805a754f9105" providerId="ADAL" clId="{A4D215DB-F3BD-4692-BC3B-460201D13D90}" dt="2025-02-07T16:30:27.732" v="1466" actId="21"/>
          <ac:spMkLst>
            <pc:docMk/>
            <pc:sldMk cId="2230816992" sldId="298"/>
            <ac:spMk id="168" creationId="{00000000-0000-0000-0000-000000000000}"/>
          </ac:spMkLst>
        </pc:spChg>
        <pc:picChg chg="del">
          <ac:chgData name="Silvia Colombo" userId="cdf5343d-9518-4b48-8032-805a754f9105" providerId="ADAL" clId="{A4D215DB-F3BD-4692-BC3B-460201D13D90}" dt="2025-02-07T12:06:12.012" v="497" actId="478"/>
          <ac:picMkLst>
            <pc:docMk/>
            <pc:sldMk cId="2230816992" sldId="298"/>
            <ac:picMk id="4" creationId="{F7F4E8C3-A13A-4A88-BAD9-72345A8D2AB6}"/>
          </ac:picMkLst>
        </pc:picChg>
        <pc:picChg chg="add mod">
          <ac:chgData name="Silvia Colombo" userId="cdf5343d-9518-4b48-8032-805a754f9105" providerId="ADAL" clId="{A4D215DB-F3BD-4692-BC3B-460201D13D90}" dt="2025-02-07T16:31:09.269" v="1480" actId="14100"/>
          <ac:picMkLst>
            <pc:docMk/>
            <pc:sldMk cId="2230816992" sldId="298"/>
            <ac:picMk id="5" creationId="{9D943C89-869C-48E2-AD3B-07964F612A50}"/>
          </ac:picMkLst>
        </pc:picChg>
        <pc:picChg chg="add mod">
          <ac:chgData name="Silvia Colombo" userId="cdf5343d-9518-4b48-8032-805a754f9105" providerId="ADAL" clId="{A4D215DB-F3BD-4692-BC3B-460201D13D90}" dt="2025-02-07T16:31:27.766" v="1486" actId="1076"/>
          <ac:picMkLst>
            <pc:docMk/>
            <pc:sldMk cId="2230816992" sldId="298"/>
            <ac:picMk id="8" creationId="{289F559F-7C9B-4873-86E3-F3B2CBED7AF7}"/>
          </ac:picMkLst>
        </pc:picChg>
      </pc:sldChg>
      <pc:sldChg chg="addSp delSp modSp mod modAnim">
        <pc:chgData name="Silvia Colombo" userId="cdf5343d-9518-4b48-8032-805a754f9105" providerId="ADAL" clId="{A4D215DB-F3BD-4692-BC3B-460201D13D90}" dt="2025-02-07T16:44:40.357" v="1622" actId="1076"/>
        <pc:sldMkLst>
          <pc:docMk/>
          <pc:sldMk cId="2669320641" sldId="299"/>
        </pc:sldMkLst>
        <pc:spChg chg="mod">
          <ac:chgData name="Silvia Colombo" userId="cdf5343d-9518-4b48-8032-805a754f9105" providerId="ADAL" clId="{A4D215DB-F3BD-4692-BC3B-460201D13D90}" dt="2025-02-07T16:44:29.939" v="1621" actId="113"/>
          <ac:spMkLst>
            <pc:docMk/>
            <pc:sldMk cId="2669320641" sldId="299"/>
            <ac:spMk id="7" creationId="{7866E1B9-E9C3-4EAE-B633-9BB7273D1CE7}"/>
          </ac:spMkLst>
        </pc:spChg>
        <pc:spChg chg="add mod">
          <ac:chgData name="Silvia Colombo" userId="cdf5343d-9518-4b48-8032-805a754f9105" providerId="ADAL" clId="{A4D215DB-F3BD-4692-BC3B-460201D13D90}" dt="2025-02-07T16:44:40.357" v="1622" actId="1076"/>
          <ac:spMkLst>
            <pc:docMk/>
            <pc:sldMk cId="2669320641" sldId="299"/>
            <ac:spMk id="11" creationId="{CC9AB348-8543-4ADF-B8C4-65B2E252C65F}"/>
          </ac:spMkLst>
        </pc:spChg>
        <pc:spChg chg="del">
          <ac:chgData name="Silvia Colombo" userId="cdf5343d-9518-4b48-8032-805a754f9105" providerId="ADAL" clId="{A4D215DB-F3BD-4692-BC3B-460201D13D90}" dt="2025-02-07T12:11:31.266" v="590" actId="478"/>
          <ac:spMkLst>
            <pc:docMk/>
            <pc:sldMk cId="2669320641" sldId="299"/>
            <ac:spMk id="15" creationId="{2D4E1113-75DD-48B3-8E01-F4CC2D9722B4}"/>
          </ac:spMkLst>
        </pc:spChg>
        <pc:spChg chg="mod">
          <ac:chgData name="Silvia Colombo" userId="cdf5343d-9518-4b48-8032-805a754f9105" providerId="ADAL" clId="{A4D215DB-F3BD-4692-BC3B-460201D13D90}" dt="2025-02-07T12:04:11.715" v="491"/>
          <ac:spMkLst>
            <pc:docMk/>
            <pc:sldMk cId="2669320641" sldId="299"/>
            <ac:spMk id="167" creationId="{00000000-0000-0000-0000-000000000000}"/>
          </ac:spMkLst>
        </pc:spChg>
        <pc:spChg chg="mod">
          <ac:chgData name="Silvia Colombo" userId="cdf5343d-9518-4b48-8032-805a754f9105" providerId="ADAL" clId="{A4D215DB-F3BD-4692-BC3B-460201D13D90}" dt="2025-02-07T12:11:23.968" v="588"/>
          <ac:spMkLst>
            <pc:docMk/>
            <pc:sldMk cId="2669320641" sldId="299"/>
            <ac:spMk id="168" creationId="{00000000-0000-0000-0000-000000000000}"/>
          </ac:spMkLst>
        </pc:spChg>
        <pc:picChg chg="add mod">
          <ac:chgData name="Silvia Colombo" userId="cdf5343d-9518-4b48-8032-805a754f9105" providerId="ADAL" clId="{A4D215DB-F3BD-4692-BC3B-460201D13D90}" dt="2025-02-07T16:44:40.357" v="1622" actId="1076"/>
          <ac:picMkLst>
            <pc:docMk/>
            <pc:sldMk cId="2669320641" sldId="299"/>
            <ac:picMk id="4" creationId="{C530639B-E010-44C4-B6D9-6D9C1FA89325}"/>
          </ac:picMkLst>
        </pc:picChg>
        <pc:picChg chg="del">
          <ac:chgData name="Silvia Colombo" userId="cdf5343d-9518-4b48-8032-805a754f9105" providerId="ADAL" clId="{A4D215DB-F3BD-4692-BC3B-460201D13D90}" dt="2025-02-07T12:11:29.216" v="589" actId="478"/>
          <ac:picMkLst>
            <pc:docMk/>
            <pc:sldMk cId="2669320641" sldId="299"/>
            <ac:picMk id="5" creationId="{C8231314-52BA-4A3E-B0FE-D0B68BDC59D4}"/>
          </ac:picMkLst>
        </pc:picChg>
      </pc:sldChg>
      <pc:sldChg chg="addSp delSp modSp mod">
        <pc:chgData name="Silvia Colombo" userId="cdf5343d-9518-4b48-8032-805a754f9105" providerId="ADAL" clId="{A4D215DB-F3BD-4692-BC3B-460201D13D90}" dt="2025-02-07T16:48:32.170" v="1654" actId="1076"/>
        <pc:sldMkLst>
          <pc:docMk/>
          <pc:sldMk cId="3550741812" sldId="300"/>
        </pc:sldMkLst>
        <pc:spChg chg="add del mod">
          <ac:chgData name="Silvia Colombo" userId="cdf5343d-9518-4b48-8032-805a754f9105" providerId="ADAL" clId="{A4D215DB-F3BD-4692-BC3B-460201D13D90}" dt="2025-02-07T16:47:38.084" v="1630" actId="478"/>
          <ac:spMkLst>
            <pc:docMk/>
            <pc:sldMk cId="3550741812" sldId="300"/>
            <ac:spMk id="8" creationId="{0B4FAFFD-3101-4618-8BAF-34CC89A05776}"/>
          </ac:spMkLst>
        </pc:spChg>
        <pc:spChg chg="del">
          <ac:chgData name="Silvia Colombo" userId="cdf5343d-9518-4b48-8032-805a754f9105" providerId="ADAL" clId="{A4D215DB-F3BD-4692-BC3B-460201D13D90}" dt="2025-02-07T12:12:41.916" v="599" actId="478"/>
          <ac:spMkLst>
            <pc:docMk/>
            <pc:sldMk cId="3550741812" sldId="300"/>
            <ac:spMk id="11" creationId="{E2C092AA-315A-4927-977A-948D512CCAB6}"/>
          </ac:spMkLst>
        </pc:spChg>
        <pc:spChg chg="add mod">
          <ac:chgData name="Silvia Colombo" userId="cdf5343d-9518-4b48-8032-805a754f9105" providerId="ADAL" clId="{A4D215DB-F3BD-4692-BC3B-460201D13D90}" dt="2025-02-07T16:48:32.170" v="1654" actId="1076"/>
          <ac:spMkLst>
            <pc:docMk/>
            <pc:sldMk cId="3550741812" sldId="300"/>
            <ac:spMk id="12" creationId="{E9DF6FCE-FF9A-4475-9A5B-61EB37D49786}"/>
          </ac:spMkLst>
        </pc:spChg>
        <pc:spChg chg="mod">
          <ac:chgData name="Silvia Colombo" userId="cdf5343d-9518-4b48-8032-805a754f9105" providerId="ADAL" clId="{A4D215DB-F3BD-4692-BC3B-460201D13D90}" dt="2025-02-07T16:48:20.430" v="1653" actId="12"/>
          <ac:spMkLst>
            <pc:docMk/>
            <pc:sldMk cId="3550741812" sldId="300"/>
            <ac:spMk id="14" creationId="{56B500C2-1FE5-4F11-B6F2-1D7B47150E17}"/>
          </ac:spMkLst>
        </pc:spChg>
        <pc:spChg chg="mod">
          <ac:chgData name="Silvia Colombo" userId="cdf5343d-9518-4b48-8032-805a754f9105" providerId="ADAL" clId="{A4D215DB-F3BD-4692-BC3B-460201D13D90}" dt="2025-02-07T12:04:11.715" v="491"/>
          <ac:spMkLst>
            <pc:docMk/>
            <pc:sldMk cId="3550741812" sldId="300"/>
            <ac:spMk id="167" creationId="{00000000-0000-0000-0000-000000000000}"/>
          </ac:spMkLst>
        </pc:spChg>
        <pc:spChg chg="mod">
          <ac:chgData name="Silvia Colombo" userId="cdf5343d-9518-4b48-8032-805a754f9105" providerId="ADAL" clId="{A4D215DB-F3BD-4692-BC3B-460201D13D90}" dt="2025-02-07T12:12:37.435" v="597"/>
          <ac:spMkLst>
            <pc:docMk/>
            <pc:sldMk cId="3550741812" sldId="300"/>
            <ac:spMk id="168" creationId="{00000000-0000-0000-0000-000000000000}"/>
          </ac:spMkLst>
        </pc:spChg>
        <pc:picChg chg="del">
          <ac:chgData name="Silvia Colombo" userId="cdf5343d-9518-4b48-8032-805a754f9105" providerId="ADAL" clId="{A4D215DB-F3BD-4692-BC3B-460201D13D90}" dt="2025-02-07T12:12:38.909" v="598" actId="478"/>
          <ac:picMkLst>
            <pc:docMk/>
            <pc:sldMk cId="3550741812" sldId="300"/>
            <ac:picMk id="4" creationId="{0D902D29-81D8-4810-8141-4FBF40441EA7}"/>
          </ac:picMkLst>
        </pc:picChg>
        <pc:picChg chg="add mod">
          <ac:chgData name="Silvia Colombo" userId="cdf5343d-9518-4b48-8032-805a754f9105" providerId="ADAL" clId="{A4D215DB-F3BD-4692-BC3B-460201D13D90}" dt="2025-02-07T16:48:32.170" v="1654" actId="1076"/>
          <ac:picMkLst>
            <pc:docMk/>
            <pc:sldMk cId="3550741812" sldId="300"/>
            <ac:picMk id="6" creationId="{4EAE239B-BD67-4756-B6C5-2BEBBF95DEAD}"/>
          </ac:picMkLst>
        </pc:picChg>
      </pc:sldChg>
      <pc:sldChg chg="addSp delSp modSp mod">
        <pc:chgData name="Silvia Colombo" userId="cdf5343d-9518-4b48-8032-805a754f9105" providerId="ADAL" clId="{A4D215DB-F3BD-4692-BC3B-460201D13D90}" dt="2025-02-07T16:51:21.980" v="1691" actId="1076"/>
        <pc:sldMkLst>
          <pc:docMk/>
          <pc:sldMk cId="2610105728" sldId="301"/>
        </pc:sldMkLst>
        <pc:spChg chg="add del mod">
          <ac:chgData name="Silvia Colombo" userId="cdf5343d-9518-4b48-8032-805a754f9105" providerId="ADAL" clId="{A4D215DB-F3BD-4692-BC3B-460201D13D90}" dt="2025-02-07T16:50:14.439" v="1660" actId="478"/>
          <ac:spMkLst>
            <pc:docMk/>
            <pc:sldMk cId="2610105728" sldId="301"/>
            <ac:spMk id="7" creationId="{55257406-7471-4E24-9B2B-C8EBC078DABC}"/>
          </ac:spMkLst>
        </pc:spChg>
        <pc:spChg chg="del mod">
          <ac:chgData name="Silvia Colombo" userId="cdf5343d-9518-4b48-8032-805a754f9105" providerId="ADAL" clId="{A4D215DB-F3BD-4692-BC3B-460201D13D90}" dt="2025-02-07T16:48:39.539" v="1657"/>
          <ac:spMkLst>
            <pc:docMk/>
            <pc:sldMk cId="2610105728" sldId="301"/>
            <ac:spMk id="8" creationId="{266AB672-2836-4EF0-94B9-083B20A83093}"/>
          </ac:spMkLst>
        </pc:spChg>
        <pc:spChg chg="add mod">
          <ac:chgData name="Silvia Colombo" userId="cdf5343d-9518-4b48-8032-805a754f9105" providerId="ADAL" clId="{A4D215DB-F3BD-4692-BC3B-460201D13D90}" dt="2025-02-07T16:50:58.984" v="1683" actId="12"/>
          <ac:spMkLst>
            <pc:docMk/>
            <pc:sldMk cId="2610105728" sldId="301"/>
            <ac:spMk id="9" creationId="{02407DBD-C040-49B1-8B69-D9843F26F122}"/>
          </ac:spMkLst>
        </pc:spChg>
        <pc:spChg chg="add mod">
          <ac:chgData name="Silvia Colombo" userId="cdf5343d-9518-4b48-8032-805a754f9105" providerId="ADAL" clId="{A4D215DB-F3BD-4692-BC3B-460201D13D90}" dt="2025-02-07T16:51:21.980" v="1691" actId="1076"/>
          <ac:spMkLst>
            <pc:docMk/>
            <pc:sldMk cId="2610105728" sldId="301"/>
            <ac:spMk id="11" creationId="{78590062-BE25-4BAD-8314-E378D767DD6B}"/>
          </ac:spMkLst>
        </pc:spChg>
        <pc:spChg chg="del">
          <ac:chgData name="Silvia Colombo" userId="cdf5343d-9518-4b48-8032-805a754f9105" providerId="ADAL" clId="{A4D215DB-F3BD-4692-BC3B-460201D13D90}" dt="2025-02-07T12:14:12.717" v="635" actId="478"/>
          <ac:spMkLst>
            <pc:docMk/>
            <pc:sldMk cId="2610105728" sldId="301"/>
            <ac:spMk id="13" creationId="{AC79429D-AC25-4214-A300-8B4CF5004312}"/>
          </ac:spMkLst>
        </pc:spChg>
        <pc:spChg chg="mod">
          <ac:chgData name="Silvia Colombo" userId="cdf5343d-9518-4b48-8032-805a754f9105" providerId="ADAL" clId="{A4D215DB-F3BD-4692-BC3B-460201D13D90}" dt="2025-02-07T12:04:11.715" v="491"/>
          <ac:spMkLst>
            <pc:docMk/>
            <pc:sldMk cId="2610105728" sldId="301"/>
            <ac:spMk id="167" creationId="{00000000-0000-0000-0000-000000000000}"/>
          </ac:spMkLst>
        </pc:spChg>
        <pc:spChg chg="mod">
          <ac:chgData name="Silvia Colombo" userId="cdf5343d-9518-4b48-8032-805a754f9105" providerId="ADAL" clId="{A4D215DB-F3BD-4692-BC3B-460201D13D90}" dt="2025-02-07T12:15:27.266" v="651" actId="20577"/>
          <ac:spMkLst>
            <pc:docMk/>
            <pc:sldMk cId="2610105728" sldId="301"/>
            <ac:spMk id="168" creationId="{00000000-0000-0000-0000-000000000000}"/>
          </ac:spMkLst>
        </pc:spChg>
        <pc:picChg chg="add mod">
          <ac:chgData name="Silvia Colombo" userId="cdf5343d-9518-4b48-8032-805a754f9105" providerId="ADAL" clId="{A4D215DB-F3BD-4692-BC3B-460201D13D90}" dt="2025-02-07T16:51:08.091" v="1686" actId="1076"/>
          <ac:picMkLst>
            <pc:docMk/>
            <pc:sldMk cId="2610105728" sldId="301"/>
            <ac:picMk id="4" creationId="{DCB91890-C779-47D5-8A50-D634EB3C0564}"/>
          </ac:picMkLst>
        </pc:picChg>
        <pc:picChg chg="del">
          <ac:chgData name="Silvia Colombo" userId="cdf5343d-9518-4b48-8032-805a754f9105" providerId="ADAL" clId="{A4D215DB-F3BD-4692-BC3B-460201D13D90}" dt="2025-02-07T12:13:52.875" v="613" actId="478"/>
          <ac:picMkLst>
            <pc:docMk/>
            <pc:sldMk cId="2610105728" sldId="301"/>
            <ac:picMk id="6" creationId="{FDD851AF-AAA5-49A8-A46F-1B139C8D15DA}"/>
          </ac:picMkLst>
        </pc:picChg>
      </pc:sldChg>
      <pc:sldChg chg="modSp mod">
        <pc:chgData name="Silvia Colombo" userId="cdf5343d-9518-4b48-8032-805a754f9105" providerId="ADAL" clId="{A4D215DB-F3BD-4692-BC3B-460201D13D90}" dt="2025-02-07T16:51:43.593" v="1702" actId="12"/>
        <pc:sldMkLst>
          <pc:docMk/>
          <pc:sldMk cId="3169569971" sldId="303"/>
        </pc:sldMkLst>
        <pc:spChg chg="mod">
          <ac:chgData name="Silvia Colombo" userId="cdf5343d-9518-4b48-8032-805a754f9105" providerId="ADAL" clId="{A4D215DB-F3BD-4692-BC3B-460201D13D90}" dt="2025-02-07T12:04:11.715" v="491"/>
          <ac:spMkLst>
            <pc:docMk/>
            <pc:sldMk cId="3169569971" sldId="303"/>
            <ac:spMk id="167" creationId="{00000000-0000-0000-0000-000000000000}"/>
          </ac:spMkLst>
        </pc:spChg>
        <pc:spChg chg="mod">
          <ac:chgData name="Silvia Colombo" userId="cdf5343d-9518-4b48-8032-805a754f9105" providerId="ADAL" clId="{A4D215DB-F3BD-4692-BC3B-460201D13D90}" dt="2025-02-07T16:51:43.593" v="1702" actId="12"/>
          <ac:spMkLst>
            <pc:docMk/>
            <pc:sldMk cId="3169569971" sldId="303"/>
            <ac:spMk id="168" creationId="{00000000-0000-0000-0000-000000000000}"/>
          </ac:spMkLst>
        </pc:spChg>
      </pc:sldChg>
      <pc:sldChg chg="modSp mod">
        <pc:chgData name="Silvia Colombo" userId="cdf5343d-9518-4b48-8032-805a754f9105" providerId="ADAL" clId="{A4D215DB-F3BD-4692-BC3B-460201D13D90}" dt="2025-02-07T16:52:02.125" v="1707" actId="255"/>
        <pc:sldMkLst>
          <pc:docMk/>
          <pc:sldMk cId="2074846304" sldId="304"/>
        </pc:sldMkLst>
        <pc:spChg chg="mod">
          <ac:chgData name="Silvia Colombo" userId="cdf5343d-9518-4b48-8032-805a754f9105" providerId="ADAL" clId="{A4D215DB-F3BD-4692-BC3B-460201D13D90}" dt="2025-02-07T12:04:11.715" v="491"/>
          <ac:spMkLst>
            <pc:docMk/>
            <pc:sldMk cId="2074846304" sldId="304"/>
            <ac:spMk id="167" creationId="{00000000-0000-0000-0000-000000000000}"/>
          </ac:spMkLst>
        </pc:spChg>
        <pc:spChg chg="mod">
          <ac:chgData name="Silvia Colombo" userId="cdf5343d-9518-4b48-8032-805a754f9105" providerId="ADAL" clId="{A4D215DB-F3BD-4692-BC3B-460201D13D90}" dt="2025-02-07T16:52:02.125" v="1707" actId="255"/>
          <ac:spMkLst>
            <pc:docMk/>
            <pc:sldMk cId="2074846304" sldId="304"/>
            <ac:spMk id="168" creationId="{00000000-0000-0000-0000-000000000000}"/>
          </ac:spMkLst>
        </pc:spChg>
      </pc:sldChg>
      <pc:sldChg chg="addSp delSp modSp mod delAnim modAnim">
        <pc:chgData name="Silvia Colombo" userId="cdf5343d-9518-4b48-8032-805a754f9105" providerId="ADAL" clId="{A4D215DB-F3BD-4692-BC3B-460201D13D90}" dt="2025-02-07T14:08:03.777" v="791" actId="1038"/>
        <pc:sldMkLst>
          <pc:docMk/>
          <pc:sldMk cId="3001247373" sldId="305"/>
        </pc:sldMkLst>
        <pc:spChg chg="del">
          <ac:chgData name="Silvia Colombo" userId="cdf5343d-9518-4b48-8032-805a754f9105" providerId="ADAL" clId="{A4D215DB-F3BD-4692-BC3B-460201D13D90}" dt="2025-02-07T11:35:39.277" v="282" actId="478"/>
          <ac:spMkLst>
            <pc:docMk/>
            <pc:sldMk cId="3001247373" sldId="305"/>
            <ac:spMk id="8" creationId="{AC4AE38E-022F-4153-8BBF-E5BC5D9917C4}"/>
          </ac:spMkLst>
        </pc:spChg>
        <pc:spChg chg="del">
          <ac:chgData name="Silvia Colombo" userId="cdf5343d-9518-4b48-8032-805a754f9105" providerId="ADAL" clId="{A4D215DB-F3BD-4692-BC3B-460201D13D90}" dt="2025-02-07T11:35:39.277" v="282" actId="478"/>
          <ac:spMkLst>
            <pc:docMk/>
            <pc:sldMk cId="3001247373" sldId="305"/>
            <ac:spMk id="13" creationId="{B38BE904-A978-4866-8CA2-BD8F7B903775}"/>
          </ac:spMkLst>
        </pc:spChg>
        <pc:spChg chg="del">
          <ac:chgData name="Silvia Colombo" userId="cdf5343d-9518-4b48-8032-805a754f9105" providerId="ADAL" clId="{A4D215DB-F3BD-4692-BC3B-460201D13D90}" dt="2025-02-07T11:36:39.260" v="287" actId="478"/>
          <ac:spMkLst>
            <pc:docMk/>
            <pc:sldMk cId="3001247373" sldId="305"/>
            <ac:spMk id="15" creationId="{664EBE6C-C386-4E8B-BAE7-3AD588CC4C3C}"/>
          </ac:spMkLst>
        </pc:spChg>
        <pc:spChg chg="add mod">
          <ac:chgData name="Silvia Colombo" userId="cdf5343d-9518-4b48-8032-805a754f9105" providerId="ADAL" clId="{A4D215DB-F3BD-4692-BC3B-460201D13D90}" dt="2025-02-07T14:07:50.880" v="782" actId="1076"/>
          <ac:spMkLst>
            <pc:docMk/>
            <pc:sldMk cId="3001247373" sldId="305"/>
            <ac:spMk id="16" creationId="{B42AD90F-0D14-447D-98D7-213DF4B0C521}"/>
          </ac:spMkLst>
        </pc:spChg>
        <pc:spChg chg="mod">
          <ac:chgData name="Silvia Colombo" userId="cdf5343d-9518-4b48-8032-805a754f9105" providerId="ADAL" clId="{A4D215DB-F3BD-4692-BC3B-460201D13D90}" dt="2025-02-07T11:30:27.829" v="272"/>
          <ac:spMkLst>
            <pc:docMk/>
            <pc:sldMk cId="3001247373" sldId="305"/>
            <ac:spMk id="167" creationId="{00000000-0000-0000-0000-000000000000}"/>
          </ac:spMkLst>
        </pc:spChg>
        <pc:spChg chg="mod">
          <ac:chgData name="Silvia Colombo" userId="cdf5343d-9518-4b48-8032-805a754f9105" providerId="ADAL" clId="{A4D215DB-F3BD-4692-BC3B-460201D13D90}" dt="2025-02-07T14:04:16.905" v="742" actId="207"/>
          <ac:spMkLst>
            <pc:docMk/>
            <pc:sldMk cId="3001247373" sldId="305"/>
            <ac:spMk id="168" creationId="{00000000-0000-0000-0000-000000000000}"/>
          </ac:spMkLst>
        </pc:spChg>
        <pc:graphicFrameChg chg="add mod modGraphic">
          <ac:chgData name="Silvia Colombo" userId="cdf5343d-9518-4b48-8032-805a754f9105" providerId="ADAL" clId="{A4D215DB-F3BD-4692-BC3B-460201D13D90}" dt="2025-02-07T14:08:03.777" v="791" actId="1038"/>
          <ac:graphicFrameMkLst>
            <pc:docMk/>
            <pc:sldMk cId="3001247373" sldId="305"/>
            <ac:graphicFrameMk id="11" creationId="{1E043E4D-F2DC-458F-BC19-F8DCFA5FA90A}"/>
          </ac:graphicFrameMkLst>
        </pc:graphicFrameChg>
        <pc:picChg chg="del">
          <ac:chgData name="Silvia Colombo" userId="cdf5343d-9518-4b48-8032-805a754f9105" providerId="ADAL" clId="{A4D215DB-F3BD-4692-BC3B-460201D13D90}" dt="2025-02-07T11:35:39.277" v="282" actId="478"/>
          <ac:picMkLst>
            <pc:docMk/>
            <pc:sldMk cId="3001247373" sldId="305"/>
            <ac:picMk id="4" creationId="{D4D35DCC-6BAB-4105-AF7D-5E90BCCA69C9}"/>
          </ac:picMkLst>
        </pc:picChg>
        <pc:picChg chg="del">
          <ac:chgData name="Silvia Colombo" userId="cdf5343d-9518-4b48-8032-805a754f9105" providerId="ADAL" clId="{A4D215DB-F3BD-4692-BC3B-460201D13D90}" dt="2025-02-07T11:35:39.277" v="282" actId="478"/>
          <ac:picMkLst>
            <pc:docMk/>
            <pc:sldMk cId="3001247373" sldId="305"/>
            <ac:picMk id="6" creationId="{DB95AB7D-0A06-4E5D-A8A5-DB23D5042F65}"/>
          </ac:picMkLst>
        </pc:picChg>
        <pc:cxnChg chg="del">
          <ac:chgData name="Silvia Colombo" userId="cdf5343d-9518-4b48-8032-805a754f9105" providerId="ADAL" clId="{A4D215DB-F3BD-4692-BC3B-460201D13D90}" dt="2025-02-07T11:35:39.277" v="282" actId="478"/>
          <ac:cxnSpMkLst>
            <pc:docMk/>
            <pc:sldMk cId="3001247373" sldId="305"/>
            <ac:cxnSpMk id="14" creationId="{9875BAA7-8B82-409B-AA4E-DE9D4D0CADD1}"/>
          </ac:cxnSpMkLst>
        </pc:cxnChg>
      </pc:sldChg>
      <pc:sldChg chg="modSp mod">
        <pc:chgData name="Silvia Colombo" userId="cdf5343d-9518-4b48-8032-805a754f9105" providerId="ADAL" clId="{A4D215DB-F3BD-4692-BC3B-460201D13D90}" dt="2025-02-07T15:12:22.451" v="1085" actId="20577"/>
        <pc:sldMkLst>
          <pc:docMk/>
          <pc:sldMk cId="279720884" sldId="308"/>
        </pc:sldMkLst>
        <pc:spChg chg="mod">
          <ac:chgData name="Silvia Colombo" userId="cdf5343d-9518-4b48-8032-805a754f9105" providerId="ADAL" clId="{A4D215DB-F3BD-4692-BC3B-460201D13D90}" dt="2025-02-07T11:30:27.829" v="272"/>
          <ac:spMkLst>
            <pc:docMk/>
            <pc:sldMk cId="279720884" sldId="308"/>
            <ac:spMk id="167" creationId="{00000000-0000-0000-0000-000000000000}"/>
          </ac:spMkLst>
        </pc:spChg>
        <pc:spChg chg="mod">
          <ac:chgData name="Silvia Colombo" userId="cdf5343d-9518-4b48-8032-805a754f9105" providerId="ADAL" clId="{A4D215DB-F3BD-4692-BC3B-460201D13D90}" dt="2025-02-07T15:12:22.451" v="1085" actId="20577"/>
          <ac:spMkLst>
            <pc:docMk/>
            <pc:sldMk cId="279720884" sldId="308"/>
            <ac:spMk id="168" creationId="{00000000-0000-0000-0000-000000000000}"/>
          </ac:spMkLst>
        </pc:spChg>
      </pc:sldChg>
      <pc:sldChg chg="modSp mod">
        <pc:chgData name="Silvia Colombo" userId="cdf5343d-9518-4b48-8032-805a754f9105" providerId="ADAL" clId="{A4D215DB-F3BD-4692-BC3B-460201D13D90}" dt="2025-02-07T09:47:59.200" v="4" actId="20577"/>
        <pc:sldMkLst>
          <pc:docMk/>
          <pc:sldMk cId="998801078" sldId="309"/>
        </pc:sldMkLst>
        <pc:spChg chg="mod">
          <ac:chgData name="Silvia Colombo" userId="cdf5343d-9518-4b48-8032-805a754f9105" providerId="ADAL" clId="{A4D215DB-F3BD-4692-BC3B-460201D13D90}" dt="2025-02-07T09:47:42.453" v="2"/>
          <ac:spMkLst>
            <pc:docMk/>
            <pc:sldMk cId="998801078" sldId="309"/>
            <ac:spMk id="2" creationId="{48F41D3A-296D-75FB-88E4-B253A9E88EE1}"/>
          </ac:spMkLst>
        </pc:spChg>
        <pc:spChg chg="mod">
          <ac:chgData name="Silvia Colombo" userId="cdf5343d-9518-4b48-8032-805a754f9105" providerId="ADAL" clId="{A4D215DB-F3BD-4692-BC3B-460201D13D90}" dt="2025-02-07T09:47:59.200" v="4" actId="20577"/>
          <ac:spMkLst>
            <pc:docMk/>
            <pc:sldMk cId="998801078" sldId="309"/>
            <ac:spMk id="3" creationId="{D9EE0581-B869-C9AC-032A-CE5562E6774F}"/>
          </ac:spMkLst>
        </pc:spChg>
      </pc:sldChg>
      <pc:sldChg chg="addSp delSp modSp mod delAnim modAnim">
        <pc:chgData name="Silvia Colombo" userId="cdf5343d-9518-4b48-8032-805a754f9105" providerId="ADAL" clId="{A4D215DB-F3BD-4692-BC3B-460201D13D90}" dt="2025-02-07T14:34:12.412" v="938" actId="113"/>
        <pc:sldMkLst>
          <pc:docMk/>
          <pc:sldMk cId="3982365266" sldId="310"/>
        </pc:sldMkLst>
        <pc:spChg chg="mod">
          <ac:chgData name="Silvia Colombo" userId="cdf5343d-9518-4b48-8032-805a754f9105" providerId="ADAL" clId="{A4D215DB-F3BD-4692-BC3B-460201D13D90}" dt="2025-02-07T14:34:12.412" v="938" actId="113"/>
          <ac:spMkLst>
            <pc:docMk/>
            <pc:sldMk cId="3982365266" sldId="310"/>
            <ac:spMk id="2" creationId="{70522D17-66C7-413D-A0B5-34871FE8E33A}"/>
          </ac:spMkLst>
        </pc:spChg>
        <pc:spChg chg="del">
          <ac:chgData name="Silvia Colombo" userId="cdf5343d-9518-4b48-8032-805a754f9105" providerId="ADAL" clId="{A4D215DB-F3BD-4692-BC3B-460201D13D90}" dt="2025-02-07T11:38:27.450" v="304" actId="478"/>
          <ac:spMkLst>
            <pc:docMk/>
            <pc:sldMk cId="3982365266" sldId="310"/>
            <ac:spMk id="7" creationId="{54F5468E-5CDB-4AFE-9D23-9C498B65B159}"/>
          </ac:spMkLst>
        </pc:spChg>
        <pc:spChg chg="del">
          <ac:chgData name="Silvia Colombo" userId="cdf5343d-9518-4b48-8032-805a754f9105" providerId="ADAL" clId="{A4D215DB-F3BD-4692-BC3B-460201D13D90}" dt="2025-02-07T11:38:02.838" v="302" actId="478"/>
          <ac:spMkLst>
            <pc:docMk/>
            <pc:sldMk cId="3982365266" sldId="310"/>
            <ac:spMk id="9" creationId="{D88BA648-B21A-4F59-A016-596C49018C84}"/>
          </ac:spMkLst>
        </pc:spChg>
        <pc:spChg chg="mod">
          <ac:chgData name="Silvia Colombo" userId="cdf5343d-9518-4b48-8032-805a754f9105" providerId="ADAL" clId="{A4D215DB-F3BD-4692-BC3B-460201D13D90}" dt="2025-02-07T11:30:27.829" v="272"/>
          <ac:spMkLst>
            <pc:docMk/>
            <pc:sldMk cId="3982365266" sldId="310"/>
            <ac:spMk id="167" creationId="{00000000-0000-0000-0000-000000000000}"/>
          </ac:spMkLst>
        </pc:spChg>
        <pc:spChg chg="mod">
          <ac:chgData name="Silvia Colombo" userId="cdf5343d-9518-4b48-8032-805a754f9105" providerId="ADAL" clId="{A4D215DB-F3BD-4692-BC3B-460201D13D90}" dt="2025-02-07T11:38:16.109" v="303"/>
          <ac:spMkLst>
            <pc:docMk/>
            <pc:sldMk cId="3982365266" sldId="310"/>
            <ac:spMk id="168" creationId="{00000000-0000-0000-0000-000000000000}"/>
          </ac:spMkLst>
        </pc:spChg>
        <pc:graphicFrameChg chg="add del mod modGraphic">
          <ac:chgData name="Silvia Colombo" userId="cdf5343d-9518-4b48-8032-805a754f9105" providerId="ADAL" clId="{A4D215DB-F3BD-4692-BC3B-460201D13D90}" dt="2025-02-07T14:20:29.934" v="846" actId="478"/>
          <ac:graphicFrameMkLst>
            <pc:docMk/>
            <pc:sldMk cId="3982365266" sldId="310"/>
            <ac:graphicFrameMk id="10" creationId="{8FF86638-C5CF-4197-BFD3-604645CB7E04}"/>
          </ac:graphicFrameMkLst>
        </pc:graphicFrameChg>
        <pc:picChg chg="del">
          <ac:chgData name="Silvia Colombo" userId="cdf5343d-9518-4b48-8032-805a754f9105" providerId="ADAL" clId="{A4D215DB-F3BD-4692-BC3B-460201D13D90}" dt="2025-02-07T11:38:00.129" v="301" actId="478"/>
          <ac:picMkLst>
            <pc:docMk/>
            <pc:sldMk cId="3982365266" sldId="310"/>
            <ac:picMk id="5" creationId="{EAF12313-0AAF-4D95-B951-BB3ACEF12A66}"/>
          </ac:picMkLst>
        </pc:picChg>
      </pc:sldChg>
      <pc:sldChg chg="addSp delSp modSp mod delAnim">
        <pc:chgData name="Silvia Colombo" userId="cdf5343d-9518-4b48-8032-805a754f9105" providerId="ADAL" clId="{A4D215DB-F3BD-4692-BC3B-460201D13D90}" dt="2025-02-07T17:10:57.518" v="1785" actId="12"/>
        <pc:sldMkLst>
          <pc:docMk/>
          <pc:sldMk cId="2820095517" sldId="311"/>
        </pc:sldMkLst>
        <pc:spChg chg="add del mod">
          <ac:chgData name="Silvia Colombo" userId="cdf5343d-9518-4b48-8032-805a754f9105" providerId="ADAL" clId="{A4D215DB-F3BD-4692-BC3B-460201D13D90}" dt="2025-02-07T17:09:59.926" v="1757" actId="478"/>
          <ac:spMkLst>
            <pc:docMk/>
            <pc:sldMk cId="2820095517" sldId="311"/>
            <ac:spMk id="2" creationId="{DADAF87F-433A-4F34-A5CA-5FB6B8FC6CAA}"/>
          </ac:spMkLst>
        </pc:spChg>
        <pc:spChg chg="add mod">
          <ac:chgData name="Silvia Colombo" userId="cdf5343d-9518-4b48-8032-805a754f9105" providerId="ADAL" clId="{A4D215DB-F3BD-4692-BC3B-460201D13D90}" dt="2025-02-07T17:10:57.518" v="1785" actId="12"/>
          <ac:spMkLst>
            <pc:docMk/>
            <pc:sldMk cId="2820095517" sldId="311"/>
            <ac:spMk id="5" creationId="{00913045-E279-41F2-A07D-75BED528D88D}"/>
          </ac:spMkLst>
        </pc:spChg>
        <pc:spChg chg="del">
          <ac:chgData name="Silvia Colombo" userId="cdf5343d-9518-4b48-8032-805a754f9105" providerId="ADAL" clId="{A4D215DB-F3BD-4692-BC3B-460201D13D90}" dt="2025-02-07T11:15:43.233" v="167" actId="478"/>
          <ac:spMkLst>
            <pc:docMk/>
            <pc:sldMk cId="2820095517" sldId="311"/>
            <ac:spMk id="10" creationId="{826E994D-C02A-472A-8299-2B4649C3F582}"/>
          </ac:spMkLst>
        </pc:spChg>
        <pc:spChg chg="add mod">
          <ac:chgData name="Silvia Colombo" userId="cdf5343d-9518-4b48-8032-805a754f9105" providerId="ADAL" clId="{A4D215DB-F3BD-4692-BC3B-460201D13D90}" dt="2025-02-07T17:09:41.423" v="1754" actId="1076"/>
          <ac:spMkLst>
            <pc:docMk/>
            <pc:sldMk cId="2820095517" sldId="311"/>
            <ac:spMk id="11" creationId="{86F300DB-A420-4141-A1C3-E51F7DD0F8A8}"/>
          </ac:spMkLst>
        </pc:spChg>
        <pc:spChg chg="mod">
          <ac:chgData name="Silvia Colombo" userId="cdf5343d-9518-4b48-8032-805a754f9105" providerId="ADAL" clId="{A4D215DB-F3BD-4692-BC3B-460201D13D90}" dt="2025-02-07T10:44:13.407" v="99"/>
          <ac:spMkLst>
            <pc:docMk/>
            <pc:sldMk cId="2820095517" sldId="311"/>
            <ac:spMk id="167" creationId="{00000000-0000-0000-0000-000000000000}"/>
          </ac:spMkLst>
        </pc:spChg>
        <pc:spChg chg="mod">
          <ac:chgData name="Silvia Colombo" userId="cdf5343d-9518-4b48-8032-805a754f9105" providerId="ADAL" clId="{A4D215DB-F3BD-4692-BC3B-460201D13D90}" dt="2025-02-07T17:09:27.028" v="1753" actId="21"/>
          <ac:spMkLst>
            <pc:docMk/>
            <pc:sldMk cId="2820095517" sldId="311"/>
            <ac:spMk id="168" creationId="{00000000-0000-0000-0000-000000000000}"/>
          </ac:spMkLst>
        </pc:spChg>
        <pc:graphicFrameChg chg="del modGraphic">
          <ac:chgData name="Silvia Colombo" userId="cdf5343d-9518-4b48-8032-805a754f9105" providerId="ADAL" clId="{A4D215DB-F3BD-4692-BC3B-460201D13D90}" dt="2025-02-07T11:13:56.008" v="146" actId="478"/>
          <ac:graphicFrameMkLst>
            <pc:docMk/>
            <pc:sldMk cId="2820095517" sldId="311"/>
            <ac:graphicFrameMk id="8" creationId="{84EDE8B2-D997-4A63-A691-4A6D02EC6AF7}"/>
          </ac:graphicFrameMkLst>
        </pc:graphicFrameChg>
        <pc:picChg chg="add mod">
          <ac:chgData name="Silvia Colombo" userId="cdf5343d-9518-4b48-8032-805a754f9105" providerId="ADAL" clId="{A4D215DB-F3BD-4692-BC3B-460201D13D90}" dt="2025-02-07T17:09:41.423" v="1754" actId="1076"/>
          <ac:picMkLst>
            <pc:docMk/>
            <pc:sldMk cId="2820095517" sldId="311"/>
            <ac:picMk id="4" creationId="{774D9932-89E3-401E-B040-4CEEAC8377F7}"/>
          </ac:picMkLst>
        </pc:picChg>
      </pc:sldChg>
      <pc:sldChg chg="addSp delSp modSp mod delAnim">
        <pc:chgData name="Silvia Colombo" userId="cdf5343d-9518-4b48-8032-805a754f9105" providerId="ADAL" clId="{A4D215DB-F3BD-4692-BC3B-460201D13D90}" dt="2025-02-08T09:16:11.519" v="1900" actId="20577"/>
        <pc:sldMkLst>
          <pc:docMk/>
          <pc:sldMk cId="2151074601" sldId="312"/>
        </pc:sldMkLst>
        <pc:spChg chg="add del mod">
          <ac:chgData name="Silvia Colombo" userId="cdf5343d-9518-4b48-8032-805a754f9105" providerId="ADAL" clId="{A4D215DB-F3BD-4692-BC3B-460201D13D90}" dt="2025-02-08T09:13:37.046" v="1849" actId="478"/>
          <ac:spMkLst>
            <pc:docMk/>
            <pc:sldMk cId="2151074601" sldId="312"/>
            <ac:spMk id="2" creationId="{A3F1DCC6-E27D-45F6-BFA5-018AAEDB23B5}"/>
          </ac:spMkLst>
        </pc:spChg>
        <pc:spChg chg="add mod">
          <ac:chgData name="Silvia Colombo" userId="cdf5343d-9518-4b48-8032-805a754f9105" providerId="ADAL" clId="{A4D215DB-F3BD-4692-BC3B-460201D13D90}" dt="2025-02-08T09:15:30.394" v="1880" actId="1076"/>
          <ac:spMkLst>
            <pc:docMk/>
            <pc:sldMk cId="2151074601" sldId="312"/>
            <ac:spMk id="5" creationId="{BA4C2899-1FA5-497D-953A-C35FDBC5D7C8}"/>
          </ac:spMkLst>
        </pc:spChg>
        <pc:spChg chg="del">
          <ac:chgData name="Silvia Colombo" userId="cdf5343d-9518-4b48-8032-805a754f9105" providerId="ADAL" clId="{A4D215DB-F3BD-4692-BC3B-460201D13D90}" dt="2025-02-07T11:18:55.942" v="194" actId="478"/>
          <ac:spMkLst>
            <pc:docMk/>
            <pc:sldMk cId="2151074601" sldId="312"/>
            <ac:spMk id="11" creationId="{8A9092EC-B989-45C4-86CD-C1A42A94FA8E}"/>
          </ac:spMkLst>
        </pc:spChg>
        <pc:spChg chg="add mod">
          <ac:chgData name="Silvia Colombo" userId="cdf5343d-9518-4b48-8032-805a754f9105" providerId="ADAL" clId="{A4D215DB-F3BD-4692-BC3B-460201D13D90}" dt="2025-02-08T09:16:11.519" v="1900" actId="20577"/>
          <ac:spMkLst>
            <pc:docMk/>
            <pc:sldMk cId="2151074601" sldId="312"/>
            <ac:spMk id="12" creationId="{1F4A6349-9F4C-4CE6-9243-8849AF738045}"/>
          </ac:spMkLst>
        </pc:spChg>
        <pc:spChg chg="mod">
          <ac:chgData name="Silvia Colombo" userId="cdf5343d-9518-4b48-8032-805a754f9105" providerId="ADAL" clId="{A4D215DB-F3BD-4692-BC3B-460201D13D90}" dt="2025-02-07T10:44:13.407" v="99"/>
          <ac:spMkLst>
            <pc:docMk/>
            <pc:sldMk cId="2151074601" sldId="312"/>
            <ac:spMk id="167" creationId="{00000000-0000-0000-0000-000000000000}"/>
          </ac:spMkLst>
        </pc:spChg>
        <pc:spChg chg="mod">
          <ac:chgData name="Silvia Colombo" userId="cdf5343d-9518-4b48-8032-805a754f9105" providerId="ADAL" clId="{A4D215DB-F3BD-4692-BC3B-460201D13D90}" dt="2025-02-08T09:14:17.353" v="1858" actId="21"/>
          <ac:spMkLst>
            <pc:docMk/>
            <pc:sldMk cId="2151074601" sldId="312"/>
            <ac:spMk id="168" creationId="{00000000-0000-0000-0000-000000000000}"/>
          </ac:spMkLst>
        </pc:spChg>
        <pc:graphicFrameChg chg="del">
          <ac:chgData name="Silvia Colombo" userId="cdf5343d-9518-4b48-8032-805a754f9105" providerId="ADAL" clId="{A4D215DB-F3BD-4692-BC3B-460201D13D90}" dt="2025-02-07T11:18:55.942" v="194" actId="478"/>
          <ac:graphicFrameMkLst>
            <pc:docMk/>
            <pc:sldMk cId="2151074601" sldId="312"/>
            <ac:graphicFrameMk id="9" creationId="{7C9177D4-CFC9-45CA-B6F5-07537EFA7326}"/>
          </ac:graphicFrameMkLst>
        </pc:graphicFrameChg>
        <pc:picChg chg="add mod">
          <ac:chgData name="Silvia Colombo" userId="cdf5343d-9518-4b48-8032-805a754f9105" providerId="ADAL" clId="{A4D215DB-F3BD-4692-BC3B-460201D13D90}" dt="2025-02-08T09:15:35.973" v="1881" actId="1076"/>
          <ac:picMkLst>
            <pc:docMk/>
            <pc:sldMk cId="2151074601" sldId="312"/>
            <ac:picMk id="4" creationId="{B1E74885-D025-4C1A-9DF8-0100F05B72EE}"/>
          </ac:picMkLst>
        </pc:picChg>
        <pc:picChg chg="add mod">
          <ac:chgData name="Silvia Colombo" userId="cdf5343d-9518-4b48-8032-805a754f9105" providerId="ADAL" clId="{A4D215DB-F3BD-4692-BC3B-460201D13D90}" dt="2025-02-08T09:15:35.973" v="1881" actId="1076"/>
          <ac:picMkLst>
            <pc:docMk/>
            <pc:sldMk cId="2151074601" sldId="312"/>
            <ac:picMk id="6" creationId="{69B8EA22-22AC-4071-9110-8DA1F5958ECA}"/>
          </ac:picMkLst>
        </pc:picChg>
      </pc:sldChg>
      <pc:sldChg chg="addSp delSp modSp mod">
        <pc:chgData name="Silvia Colombo" userId="cdf5343d-9518-4b48-8032-805a754f9105" providerId="ADAL" clId="{A4D215DB-F3BD-4692-BC3B-460201D13D90}" dt="2025-02-08T09:20:16.134" v="1938" actId="1076"/>
        <pc:sldMkLst>
          <pc:docMk/>
          <pc:sldMk cId="1870433455" sldId="313"/>
        </pc:sldMkLst>
        <pc:spChg chg="add del mod">
          <ac:chgData name="Silvia Colombo" userId="cdf5343d-9518-4b48-8032-805a754f9105" providerId="ADAL" clId="{A4D215DB-F3BD-4692-BC3B-460201D13D90}" dt="2025-02-08T09:18:25.350" v="1906" actId="478"/>
          <ac:spMkLst>
            <pc:docMk/>
            <pc:sldMk cId="1870433455" sldId="313"/>
            <ac:spMk id="2" creationId="{5E84328D-7BFE-44A4-A2A2-EDE96A8BA0CD}"/>
          </ac:spMkLst>
        </pc:spChg>
        <pc:spChg chg="add mod">
          <ac:chgData name="Silvia Colombo" userId="cdf5343d-9518-4b48-8032-805a754f9105" providerId="ADAL" clId="{A4D215DB-F3BD-4692-BC3B-460201D13D90}" dt="2025-02-08T09:19:41.713" v="1931" actId="20577"/>
          <ac:spMkLst>
            <pc:docMk/>
            <pc:sldMk cId="1870433455" sldId="313"/>
            <ac:spMk id="5" creationId="{70067A62-DBE6-4035-BA07-00715DBB6739}"/>
          </ac:spMkLst>
        </pc:spChg>
        <pc:spChg chg="add mod">
          <ac:chgData name="Silvia Colombo" userId="cdf5343d-9518-4b48-8032-805a754f9105" providerId="ADAL" clId="{A4D215DB-F3BD-4692-BC3B-460201D13D90}" dt="2025-02-08T09:20:16.134" v="1938" actId="1076"/>
          <ac:spMkLst>
            <pc:docMk/>
            <pc:sldMk cId="1870433455" sldId="313"/>
            <ac:spMk id="8" creationId="{AFE89CF7-CACE-49F8-AAD1-1CCC30DD1284}"/>
          </ac:spMkLst>
        </pc:spChg>
        <pc:spChg chg="mod">
          <ac:chgData name="Silvia Colombo" userId="cdf5343d-9518-4b48-8032-805a754f9105" providerId="ADAL" clId="{A4D215DB-F3BD-4692-BC3B-460201D13D90}" dt="2025-02-07T10:44:13.407" v="99"/>
          <ac:spMkLst>
            <pc:docMk/>
            <pc:sldMk cId="1870433455" sldId="313"/>
            <ac:spMk id="167" creationId="{00000000-0000-0000-0000-000000000000}"/>
          </ac:spMkLst>
        </pc:spChg>
        <pc:spChg chg="mod">
          <ac:chgData name="Silvia Colombo" userId="cdf5343d-9518-4b48-8032-805a754f9105" providerId="ADAL" clId="{A4D215DB-F3BD-4692-BC3B-460201D13D90}" dt="2025-02-08T09:16:35.801" v="1903" actId="21"/>
          <ac:spMkLst>
            <pc:docMk/>
            <pc:sldMk cId="1870433455" sldId="313"/>
            <ac:spMk id="168" creationId="{00000000-0000-0000-0000-000000000000}"/>
          </ac:spMkLst>
        </pc:spChg>
        <pc:picChg chg="add mod">
          <ac:chgData name="Silvia Colombo" userId="cdf5343d-9518-4b48-8032-805a754f9105" providerId="ADAL" clId="{A4D215DB-F3BD-4692-BC3B-460201D13D90}" dt="2025-02-08T09:20:16.134" v="1938" actId="1076"/>
          <ac:picMkLst>
            <pc:docMk/>
            <pc:sldMk cId="1870433455" sldId="313"/>
            <ac:picMk id="4" creationId="{EB7811C5-8C0F-4EC0-98DA-CC0A3259EDC8}"/>
          </ac:picMkLst>
        </pc:picChg>
      </pc:sldChg>
      <pc:sldChg chg="modSp mod">
        <pc:chgData name="Silvia Colombo" userId="cdf5343d-9518-4b48-8032-805a754f9105" providerId="ADAL" clId="{A4D215DB-F3BD-4692-BC3B-460201D13D90}" dt="2025-02-07T11:28:09.531" v="269" actId="255"/>
        <pc:sldMkLst>
          <pc:docMk/>
          <pc:sldMk cId="3150139663" sldId="315"/>
        </pc:sldMkLst>
        <pc:spChg chg="mod">
          <ac:chgData name="Silvia Colombo" userId="cdf5343d-9518-4b48-8032-805a754f9105" providerId="ADAL" clId="{A4D215DB-F3BD-4692-BC3B-460201D13D90}" dt="2025-02-07T10:44:13.407" v="99"/>
          <ac:spMkLst>
            <pc:docMk/>
            <pc:sldMk cId="3150139663" sldId="315"/>
            <ac:spMk id="167" creationId="{00000000-0000-0000-0000-000000000000}"/>
          </ac:spMkLst>
        </pc:spChg>
        <pc:spChg chg="mod">
          <ac:chgData name="Silvia Colombo" userId="cdf5343d-9518-4b48-8032-805a754f9105" providerId="ADAL" clId="{A4D215DB-F3BD-4692-BC3B-460201D13D90}" dt="2025-02-07T11:28:09.531" v="269" actId="255"/>
          <ac:spMkLst>
            <pc:docMk/>
            <pc:sldMk cId="3150139663" sldId="315"/>
            <ac:spMk id="168" creationId="{00000000-0000-0000-0000-000000000000}"/>
          </ac:spMkLst>
        </pc:spChg>
      </pc:sldChg>
      <pc:sldChg chg="addSp delSp modSp mod delAnim">
        <pc:chgData name="Silvia Colombo" userId="cdf5343d-9518-4b48-8032-805a754f9105" providerId="ADAL" clId="{A4D215DB-F3BD-4692-BC3B-460201D13D90}" dt="2025-02-07T14:20:07.078" v="844" actId="20577"/>
        <pc:sldMkLst>
          <pc:docMk/>
          <pc:sldMk cId="2918815054" sldId="316"/>
        </pc:sldMkLst>
        <pc:spChg chg="add del mod">
          <ac:chgData name="Silvia Colombo" userId="cdf5343d-9518-4b48-8032-805a754f9105" providerId="ADAL" clId="{A4D215DB-F3BD-4692-BC3B-460201D13D90}" dt="2025-02-07T14:15:16.341" v="801" actId="478"/>
          <ac:spMkLst>
            <pc:docMk/>
            <pc:sldMk cId="2918815054" sldId="316"/>
            <ac:spMk id="2" creationId="{D56DC4D9-AE75-4793-8973-398E65BBB6AA}"/>
          </ac:spMkLst>
        </pc:spChg>
        <pc:spChg chg="del mod">
          <ac:chgData name="Silvia Colombo" userId="cdf5343d-9518-4b48-8032-805a754f9105" providerId="ADAL" clId="{A4D215DB-F3BD-4692-BC3B-460201D13D90}" dt="2025-02-07T11:37:24.421" v="296" actId="478"/>
          <ac:spMkLst>
            <pc:docMk/>
            <pc:sldMk cId="2918815054" sldId="316"/>
            <ac:spMk id="10" creationId="{CF475DA7-B974-4B0A-82BA-2A2CDDD5667B}"/>
          </ac:spMkLst>
        </pc:spChg>
        <pc:spChg chg="mod">
          <ac:chgData name="Silvia Colombo" userId="cdf5343d-9518-4b48-8032-805a754f9105" providerId="ADAL" clId="{A4D215DB-F3BD-4692-BC3B-460201D13D90}" dt="2025-02-07T11:30:27.829" v="272"/>
          <ac:spMkLst>
            <pc:docMk/>
            <pc:sldMk cId="2918815054" sldId="316"/>
            <ac:spMk id="167" creationId="{00000000-0000-0000-0000-000000000000}"/>
          </ac:spMkLst>
        </pc:spChg>
        <pc:spChg chg="mod">
          <ac:chgData name="Silvia Colombo" userId="cdf5343d-9518-4b48-8032-805a754f9105" providerId="ADAL" clId="{A4D215DB-F3BD-4692-BC3B-460201D13D90}" dt="2025-02-07T14:20:07.078" v="844" actId="20577"/>
          <ac:spMkLst>
            <pc:docMk/>
            <pc:sldMk cId="2918815054" sldId="316"/>
            <ac:spMk id="168" creationId="{00000000-0000-0000-0000-000000000000}"/>
          </ac:spMkLst>
        </pc:spChg>
        <pc:graphicFrameChg chg="del">
          <ac:chgData name="Silvia Colombo" userId="cdf5343d-9518-4b48-8032-805a754f9105" providerId="ADAL" clId="{A4D215DB-F3BD-4692-BC3B-460201D13D90}" dt="2025-02-07T11:37:21.203" v="295" actId="478"/>
          <ac:graphicFrameMkLst>
            <pc:docMk/>
            <pc:sldMk cId="2918815054" sldId="316"/>
            <ac:graphicFrameMk id="7" creationId="{7DD92A02-C081-4C2F-ABE5-2782A81DBE77}"/>
          </ac:graphicFrameMkLst>
        </pc:graphicFrameChg>
      </pc:sldChg>
      <pc:sldChg chg="delSp modSp mod">
        <pc:chgData name="Silvia Colombo" userId="cdf5343d-9518-4b48-8032-805a754f9105" providerId="ADAL" clId="{A4D215DB-F3BD-4692-BC3B-460201D13D90}" dt="2025-02-07T14:55:47.408" v="984" actId="1076"/>
        <pc:sldMkLst>
          <pc:docMk/>
          <pc:sldMk cId="2672763478" sldId="317"/>
        </pc:sldMkLst>
        <pc:spChg chg="mod">
          <ac:chgData name="Silvia Colombo" userId="cdf5343d-9518-4b48-8032-805a754f9105" providerId="ADAL" clId="{A4D215DB-F3BD-4692-BC3B-460201D13D90}" dt="2025-02-07T14:55:47.408" v="984" actId="1076"/>
          <ac:spMkLst>
            <pc:docMk/>
            <pc:sldMk cId="2672763478" sldId="317"/>
            <ac:spMk id="2" creationId="{214F8276-9863-48AC-B97E-25F0F8DCF2F3}"/>
          </ac:spMkLst>
        </pc:spChg>
        <pc:spChg chg="del">
          <ac:chgData name="Silvia Colombo" userId="cdf5343d-9518-4b48-8032-805a754f9105" providerId="ADAL" clId="{A4D215DB-F3BD-4692-BC3B-460201D13D90}" dt="2025-02-07T11:39:58.211" v="312" actId="478"/>
          <ac:spMkLst>
            <pc:docMk/>
            <pc:sldMk cId="2672763478" sldId="317"/>
            <ac:spMk id="13" creationId="{41B4D4D8-99D9-43F8-A300-47E27CED8C03}"/>
          </ac:spMkLst>
        </pc:spChg>
        <pc:spChg chg="mod">
          <ac:chgData name="Silvia Colombo" userId="cdf5343d-9518-4b48-8032-805a754f9105" providerId="ADAL" clId="{A4D215DB-F3BD-4692-BC3B-460201D13D90}" dt="2025-02-07T11:30:27.829" v="272"/>
          <ac:spMkLst>
            <pc:docMk/>
            <pc:sldMk cId="2672763478" sldId="317"/>
            <ac:spMk id="167" creationId="{00000000-0000-0000-0000-000000000000}"/>
          </ac:spMkLst>
        </pc:spChg>
        <pc:spChg chg="mod">
          <ac:chgData name="Silvia Colombo" userId="cdf5343d-9518-4b48-8032-805a754f9105" providerId="ADAL" clId="{A4D215DB-F3BD-4692-BC3B-460201D13D90}" dt="2025-02-07T11:39:54.003" v="310"/>
          <ac:spMkLst>
            <pc:docMk/>
            <pc:sldMk cId="2672763478" sldId="317"/>
            <ac:spMk id="168" creationId="{00000000-0000-0000-0000-000000000000}"/>
          </ac:spMkLst>
        </pc:spChg>
        <pc:picChg chg="del">
          <ac:chgData name="Silvia Colombo" userId="cdf5343d-9518-4b48-8032-805a754f9105" providerId="ADAL" clId="{A4D215DB-F3BD-4692-BC3B-460201D13D90}" dt="2025-02-07T11:39:55.570" v="311" actId="478"/>
          <ac:picMkLst>
            <pc:docMk/>
            <pc:sldMk cId="2672763478" sldId="317"/>
            <ac:picMk id="7" creationId="{569A2383-27A0-4079-BAB2-0CCA3FDDFBC8}"/>
          </ac:picMkLst>
        </pc:picChg>
      </pc:sldChg>
      <pc:sldChg chg="addSp delSp modSp mod addCm delCm modCm">
        <pc:chgData name="Silvia Colombo" userId="cdf5343d-9518-4b48-8032-805a754f9105" providerId="ADAL" clId="{A4D215DB-F3BD-4692-BC3B-460201D13D90}" dt="2025-02-07T16:42:03.757" v="1596" actId="14100"/>
        <pc:sldMkLst>
          <pc:docMk/>
          <pc:sldMk cId="4148526233" sldId="318"/>
        </pc:sldMkLst>
        <pc:spChg chg="add del mod">
          <ac:chgData name="Silvia Colombo" userId="cdf5343d-9518-4b48-8032-805a754f9105" providerId="ADAL" clId="{A4D215DB-F3BD-4692-BC3B-460201D13D90}" dt="2025-02-07T16:39:21.003" v="1557" actId="478"/>
          <ac:spMkLst>
            <pc:docMk/>
            <pc:sldMk cId="4148526233" sldId="318"/>
            <ac:spMk id="2" creationId="{A9D2A07F-9F8C-4508-BEEF-B4AAC65E347B}"/>
          </ac:spMkLst>
        </pc:spChg>
        <pc:spChg chg="del">
          <ac:chgData name="Silvia Colombo" userId="cdf5343d-9518-4b48-8032-805a754f9105" providerId="ADAL" clId="{A4D215DB-F3BD-4692-BC3B-460201D13D90}" dt="2025-02-07T12:09:57.438" v="522" actId="478"/>
          <ac:spMkLst>
            <pc:docMk/>
            <pc:sldMk cId="4148526233" sldId="318"/>
            <ac:spMk id="10" creationId="{25CD7F87-8535-4C5F-96D5-85F53AD3A6B3}"/>
          </ac:spMkLst>
        </pc:spChg>
        <pc:spChg chg="add mod">
          <ac:chgData name="Silvia Colombo" userId="cdf5343d-9518-4b48-8032-805a754f9105" providerId="ADAL" clId="{A4D215DB-F3BD-4692-BC3B-460201D13D90}" dt="2025-02-07T16:42:03.757" v="1596" actId="14100"/>
          <ac:spMkLst>
            <pc:docMk/>
            <pc:sldMk cId="4148526233" sldId="318"/>
            <ac:spMk id="11" creationId="{B79A79E8-3C51-4073-A8A3-6C1342DBC1D8}"/>
          </ac:spMkLst>
        </pc:spChg>
        <pc:spChg chg="mod">
          <ac:chgData name="Silvia Colombo" userId="cdf5343d-9518-4b48-8032-805a754f9105" providerId="ADAL" clId="{A4D215DB-F3BD-4692-BC3B-460201D13D90}" dt="2025-02-07T12:04:11.715" v="491"/>
          <ac:spMkLst>
            <pc:docMk/>
            <pc:sldMk cId="4148526233" sldId="318"/>
            <ac:spMk id="167" creationId="{00000000-0000-0000-0000-000000000000}"/>
          </ac:spMkLst>
        </pc:spChg>
        <pc:spChg chg="mod">
          <ac:chgData name="Silvia Colombo" userId="cdf5343d-9518-4b48-8032-805a754f9105" providerId="ADAL" clId="{A4D215DB-F3BD-4692-BC3B-460201D13D90}" dt="2025-02-07T16:41:37.217" v="1589" actId="14100"/>
          <ac:spMkLst>
            <pc:docMk/>
            <pc:sldMk cId="4148526233" sldId="318"/>
            <ac:spMk id="168" creationId="{00000000-0000-0000-0000-000000000000}"/>
          </ac:spMkLst>
        </pc:spChg>
        <pc:picChg chg="del">
          <ac:chgData name="Silvia Colombo" userId="cdf5343d-9518-4b48-8032-805a754f9105" providerId="ADAL" clId="{A4D215DB-F3BD-4692-BC3B-460201D13D90}" dt="2025-02-07T12:09:55.240" v="521" actId="478"/>
          <ac:picMkLst>
            <pc:docMk/>
            <pc:sldMk cId="4148526233" sldId="318"/>
            <ac:picMk id="4" creationId="{A2B6EFEA-BAAE-448E-9ECA-685103A5045F}"/>
          </ac:picMkLst>
        </pc:picChg>
        <pc:picChg chg="add mod">
          <ac:chgData name="Silvia Colombo" userId="cdf5343d-9518-4b48-8032-805a754f9105" providerId="ADAL" clId="{A4D215DB-F3BD-4692-BC3B-460201D13D90}" dt="2025-02-07T16:41:42.340" v="1592" actId="1076"/>
          <ac:picMkLst>
            <pc:docMk/>
            <pc:sldMk cId="4148526233" sldId="318"/>
            <ac:picMk id="6" creationId="{BBD832D1-DB60-43FA-B55E-F4B5FCFA2CD3}"/>
          </ac:picMkLst>
        </pc:picChg>
      </pc:sldChg>
      <pc:sldChg chg="addSp delSp modSp add mod modAnim">
        <pc:chgData name="Silvia Colombo" userId="cdf5343d-9518-4b48-8032-805a754f9105" providerId="ADAL" clId="{A4D215DB-F3BD-4692-BC3B-460201D13D90}" dt="2025-02-07T11:13:42.119" v="144" actId="14100"/>
        <pc:sldMkLst>
          <pc:docMk/>
          <pc:sldMk cId="1009816756" sldId="319"/>
        </pc:sldMkLst>
        <pc:spChg chg="mod">
          <ac:chgData name="Silvia Colombo" userId="cdf5343d-9518-4b48-8032-805a754f9105" providerId="ADAL" clId="{A4D215DB-F3BD-4692-BC3B-460201D13D90}" dt="2025-02-07T11:07:24.935" v="131" actId="20577"/>
          <ac:spMkLst>
            <pc:docMk/>
            <pc:sldMk cId="1009816756" sldId="319"/>
            <ac:spMk id="168" creationId="{00000000-0000-0000-0000-000000000000}"/>
          </ac:spMkLst>
        </pc:spChg>
        <pc:graphicFrameChg chg="add mod modGraphic">
          <ac:chgData name="Silvia Colombo" userId="cdf5343d-9518-4b48-8032-805a754f9105" providerId="ADAL" clId="{A4D215DB-F3BD-4692-BC3B-460201D13D90}" dt="2025-02-07T11:13:42.119" v="144" actId="14100"/>
          <ac:graphicFrameMkLst>
            <pc:docMk/>
            <pc:sldMk cId="1009816756" sldId="319"/>
            <ac:graphicFrameMk id="6" creationId="{80D305E4-2F8C-404C-9FDA-96CFB83B2F20}"/>
          </ac:graphicFrameMkLst>
        </pc:graphicFrameChg>
        <pc:picChg chg="del">
          <ac:chgData name="Silvia Colombo" userId="cdf5343d-9518-4b48-8032-805a754f9105" providerId="ADAL" clId="{A4D215DB-F3BD-4692-BC3B-460201D13D90}" dt="2025-02-07T11:07:27.138" v="132" actId="478"/>
          <ac:picMkLst>
            <pc:docMk/>
            <pc:sldMk cId="1009816756" sldId="319"/>
            <ac:picMk id="4" creationId="{6E98AF15-C1DA-48CB-BD0E-1CA0EDEBC2E7}"/>
          </ac:picMkLst>
        </pc:picChg>
      </pc:sldChg>
      <pc:sldChg chg="addSp delSp modSp add mod modAnim">
        <pc:chgData name="Silvia Colombo" userId="cdf5343d-9518-4b48-8032-805a754f9105" providerId="ADAL" clId="{A4D215DB-F3BD-4692-BC3B-460201D13D90}" dt="2025-02-08T09:22:51.273" v="1960" actId="14100"/>
        <pc:sldMkLst>
          <pc:docMk/>
          <pc:sldMk cId="120175863" sldId="320"/>
        </pc:sldMkLst>
        <pc:spChg chg="add mod">
          <ac:chgData name="Silvia Colombo" userId="cdf5343d-9518-4b48-8032-805a754f9105" providerId="ADAL" clId="{A4D215DB-F3BD-4692-BC3B-460201D13D90}" dt="2025-02-08T09:22:51.273" v="1960" actId="14100"/>
          <ac:spMkLst>
            <pc:docMk/>
            <pc:sldMk cId="120175863" sldId="320"/>
            <ac:spMk id="8" creationId="{51D0B7AC-A02A-4A9F-B191-CE69470132B1}"/>
          </ac:spMkLst>
        </pc:spChg>
        <pc:spChg chg="del">
          <ac:chgData name="Silvia Colombo" userId="cdf5343d-9518-4b48-8032-805a754f9105" providerId="ADAL" clId="{A4D215DB-F3BD-4692-BC3B-460201D13D90}" dt="2025-02-07T11:25:03.265" v="235" actId="478"/>
          <ac:spMkLst>
            <pc:docMk/>
            <pc:sldMk cId="120175863" sldId="320"/>
            <ac:spMk id="8" creationId="{AFE89CF7-CACE-49F8-AAD1-1CCC30DD1284}"/>
          </ac:spMkLst>
        </pc:spChg>
        <pc:spChg chg="mod">
          <ac:chgData name="Silvia Colombo" userId="cdf5343d-9518-4b48-8032-805a754f9105" providerId="ADAL" clId="{A4D215DB-F3BD-4692-BC3B-460201D13D90}" dt="2025-02-07T11:25:00.400" v="234" actId="20577"/>
          <ac:spMkLst>
            <pc:docMk/>
            <pc:sldMk cId="120175863" sldId="320"/>
            <ac:spMk id="168" creationId="{00000000-0000-0000-0000-000000000000}"/>
          </ac:spMkLst>
        </pc:spChg>
        <pc:graphicFrameChg chg="add mod modGraphic">
          <ac:chgData name="Silvia Colombo" userId="cdf5343d-9518-4b48-8032-805a754f9105" providerId="ADAL" clId="{A4D215DB-F3BD-4692-BC3B-460201D13D90}" dt="2025-02-08T09:22:29.693" v="1956" actId="1076"/>
          <ac:graphicFrameMkLst>
            <pc:docMk/>
            <pc:sldMk cId="120175863" sldId="320"/>
            <ac:graphicFrameMk id="7" creationId="{7A2B6F9A-A568-4A08-BFB2-59891A01E4BC}"/>
          </ac:graphicFrameMkLst>
        </pc:graphicFrameChg>
        <pc:picChg chg="del">
          <ac:chgData name="Silvia Colombo" userId="cdf5343d-9518-4b48-8032-805a754f9105" providerId="ADAL" clId="{A4D215DB-F3BD-4692-BC3B-460201D13D90}" dt="2025-02-07T11:25:04.662" v="236" actId="478"/>
          <ac:picMkLst>
            <pc:docMk/>
            <pc:sldMk cId="120175863" sldId="320"/>
            <ac:picMk id="4" creationId="{EB7811C5-8C0F-4EC0-98DA-CC0A3259EDC8}"/>
          </ac:picMkLst>
        </pc:picChg>
      </pc:sldChg>
      <pc:sldChg chg="addSp delSp modSp add mod modAnim">
        <pc:chgData name="Silvia Colombo" userId="cdf5343d-9518-4b48-8032-805a754f9105" providerId="ADAL" clId="{A4D215DB-F3BD-4692-BC3B-460201D13D90}" dt="2025-02-07T15:49:59.553" v="1236" actId="1076"/>
        <pc:sldMkLst>
          <pc:docMk/>
          <pc:sldMk cId="89095583" sldId="321"/>
        </pc:sldMkLst>
        <pc:spChg chg="add del mod">
          <ac:chgData name="Silvia Colombo" userId="cdf5343d-9518-4b48-8032-805a754f9105" providerId="ADAL" clId="{A4D215DB-F3BD-4692-BC3B-460201D13D90}" dt="2025-02-07T15:45:55.772" v="1171" actId="478"/>
          <ac:spMkLst>
            <pc:docMk/>
            <pc:sldMk cId="89095583" sldId="321"/>
            <ac:spMk id="2" creationId="{70D3F0F5-CC34-4405-B8D1-DC3E3C39AB80}"/>
          </ac:spMkLst>
        </pc:spChg>
        <pc:spChg chg="del">
          <ac:chgData name="Silvia Colombo" userId="cdf5343d-9518-4b48-8032-805a754f9105" providerId="ADAL" clId="{A4D215DB-F3BD-4692-BC3B-460201D13D90}" dt="2025-02-07T11:52:46.622" v="377" actId="478"/>
          <ac:spMkLst>
            <pc:docMk/>
            <pc:sldMk cId="89095583" sldId="321"/>
            <ac:spMk id="8" creationId="{718D935F-CA15-4804-8C22-93AE88AD5CD5}"/>
          </ac:spMkLst>
        </pc:spChg>
        <pc:spChg chg="add mod">
          <ac:chgData name="Silvia Colombo" userId="cdf5343d-9518-4b48-8032-805a754f9105" providerId="ADAL" clId="{A4D215DB-F3BD-4692-BC3B-460201D13D90}" dt="2025-02-07T15:49:59.553" v="1236" actId="1076"/>
          <ac:spMkLst>
            <pc:docMk/>
            <pc:sldMk cId="89095583" sldId="321"/>
            <ac:spMk id="10" creationId="{7FB70AF4-6277-40D1-B6C1-64C270F7B881}"/>
          </ac:spMkLst>
        </pc:spChg>
        <pc:spChg chg="mod">
          <ac:chgData name="Silvia Colombo" userId="cdf5343d-9518-4b48-8032-805a754f9105" providerId="ADAL" clId="{A4D215DB-F3BD-4692-BC3B-460201D13D90}" dt="2025-02-07T15:39:21.380" v="1143" actId="21"/>
          <ac:spMkLst>
            <pc:docMk/>
            <pc:sldMk cId="89095583" sldId="321"/>
            <ac:spMk id="168" creationId="{00000000-0000-0000-0000-000000000000}"/>
          </ac:spMkLst>
        </pc:spChg>
        <pc:graphicFrameChg chg="add mod modGraphic">
          <ac:chgData name="Silvia Colombo" userId="cdf5343d-9518-4b48-8032-805a754f9105" providerId="ADAL" clId="{A4D215DB-F3BD-4692-BC3B-460201D13D90}" dt="2025-02-07T15:49:07.550" v="1229" actId="14100"/>
          <ac:graphicFrameMkLst>
            <pc:docMk/>
            <pc:sldMk cId="89095583" sldId="321"/>
            <ac:graphicFrameMk id="7" creationId="{BD6805B5-0565-4DAF-BD6D-E33610916403}"/>
          </ac:graphicFrameMkLst>
        </pc:graphicFrameChg>
        <pc:picChg chg="del">
          <ac:chgData name="Silvia Colombo" userId="cdf5343d-9518-4b48-8032-805a754f9105" providerId="ADAL" clId="{A4D215DB-F3BD-4692-BC3B-460201D13D90}" dt="2025-02-07T11:52:42.982" v="376" actId="478"/>
          <ac:picMkLst>
            <pc:docMk/>
            <pc:sldMk cId="89095583" sldId="321"/>
            <ac:picMk id="4" creationId="{7B8796C5-2427-410C-BEB3-F5373BC96D8A}"/>
          </ac:picMkLst>
        </pc:picChg>
      </pc:sldChg>
      <pc:sldChg chg="addSp delSp modSp add mod">
        <pc:chgData name="Silvia Colombo" userId="cdf5343d-9518-4b48-8032-805a754f9105" providerId="ADAL" clId="{A4D215DB-F3BD-4692-BC3B-460201D13D90}" dt="2025-02-07T16:24:45.266" v="1432" actId="255"/>
        <pc:sldMkLst>
          <pc:docMk/>
          <pc:sldMk cId="2254603226" sldId="322"/>
        </pc:sldMkLst>
        <pc:spChg chg="mod ord">
          <ac:chgData name="Silvia Colombo" userId="cdf5343d-9518-4b48-8032-805a754f9105" providerId="ADAL" clId="{A4D215DB-F3BD-4692-BC3B-460201D13D90}" dt="2025-02-07T16:24:16.478" v="1429" actId="12"/>
          <ac:spMkLst>
            <pc:docMk/>
            <pc:sldMk cId="2254603226" sldId="322"/>
            <ac:spMk id="6" creationId="{5B522B6F-0CF4-489C-A032-67294EC36980}"/>
          </ac:spMkLst>
        </pc:spChg>
        <pc:spChg chg="add del mod">
          <ac:chgData name="Silvia Colombo" userId="cdf5343d-9518-4b48-8032-805a754f9105" providerId="ADAL" clId="{A4D215DB-F3BD-4692-BC3B-460201D13D90}" dt="2025-02-07T16:23:43.387" v="1417" actId="478"/>
          <ac:spMkLst>
            <pc:docMk/>
            <pc:sldMk cId="2254603226" sldId="322"/>
            <ac:spMk id="8" creationId="{3AB8EB4D-22CF-4571-95BE-F5E46ADE1122}"/>
          </ac:spMkLst>
        </pc:spChg>
        <pc:spChg chg="add mod">
          <ac:chgData name="Silvia Colombo" userId="cdf5343d-9518-4b48-8032-805a754f9105" providerId="ADAL" clId="{A4D215DB-F3BD-4692-BC3B-460201D13D90}" dt="2025-02-07T16:24:26.381" v="1430" actId="1076"/>
          <ac:spMkLst>
            <pc:docMk/>
            <pc:sldMk cId="2254603226" sldId="322"/>
            <ac:spMk id="11" creationId="{AD7943C0-0B6A-4332-99C9-8B6E4256193D}"/>
          </ac:spMkLst>
        </pc:spChg>
        <pc:spChg chg="del">
          <ac:chgData name="Silvia Colombo" userId="cdf5343d-9518-4b48-8032-805a754f9105" providerId="ADAL" clId="{A4D215DB-F3BD-4692-BC3B-460201D13D90}" dt="2025-02-07T12:00:08.027" v="437" actId="478"/>
          <ac:spMkLst>
            <pc:docMk/>
            <pc:sldMk cId="2254603226" sldId="322"/>
            <ac:spMk id="12" creationId="{14BE75E9-CC86-4F58-A70D-7672CA776CFB}"/>
          </ac:spMkLst>
        </pc:spChg>
        <pc:spChg chg="mod">
          <ac:chgData name="Silvia Colombo" userId="cdf5343d-9518-4b48-8032-805a754f9105" providerId="ADAL" clId="{A4D215DB-F3BD-4692-BC3B-460201D13D90}" dt="2025-02-07T16:24:45.266" v="1432" actId="255"/>
          <ac:spMkLst>
            <pc:docMk/>
            <pc:sldMk cId="2254603226" sldId="322"/>
            <ac:spMk id="168" creationId="{00000000-0000-0000-0000-000000000000}"/>
          </ac:spMkLst>
        </pc:spChg>
        <pc:picChg chg="add mod">
          <ac:chgData name="Silvia Colombo" userId="cdf5343d-9518-4b48-8032-805a754f9105" providerId="ADAL" clId="{A4D215DB-F3BD-4692-BC3B-460201D13D90}" dt="2025-02-07T16:24:26.381" v="1430" actId="1076"/>
          <ac:picMkLst>
            <pc:docMk/>
            <pc:sldMk cId="2254603226" sldId="322"/>
            <ac:picMk id="4" creationId="{7F1D5AC1-4EA2-4C59-B5FC-9C7F6C5B41DF}"/>
          </ac:picMkLst>
        </pc:picChg>
        <pc:picChg chg="del">
          <ac:chgData name="Silvia Colombo" userId="cdf5343d-9518-4b48-8032-805a754f9105" providerId="ADAL" clId="{A4D215DB-F3BD-4692-BC3B-460201D13D90}" dt="2025-02-07T12:00:05.143" v="436" actId="478"/>
          <ac:picMkLst>
            <pc:docMk/>
            <pc:sldMk cId="2254603226" sldId="322"/>
            <ac:picMk id="5" creationId="{5D0CFC48-97E2-4FE2-BECE-31711E8C64CF}"/>
          </ac:picMkLst>
        </pc:picChg>
      </pc:sldChg>
      <pc:sldChg chg="addSp delSp modSp add mod modAnim">
        <pc:chgData name="Silvia Colombo" userId="cdf5343d-9518-4b48-8032-805a754f9105" providerId="ADAL" clId="{A4D215DB-F3BD-4692-BC3B-460201D13D90}" dt="2025-02-07T16:38:12.667" v="1554" actId="1037"/>
        <pc:sldMkLst>
          <pc:docMk/>
          <pc:sldMk cId="2819704661" sldId="323"/>
        </pc:sldMkLst>
        <pc:spChg chg="del">
          <ac:chgData name="Silvia Colombo" userId="cdf5343d-9518-4b48-8032-805a754f9105" providerId="ADAL" clId="{A4D215DB-F3BD-4692-BC3B-460201D13D90}" dt="2025-02-07T12:08:40.943" v="512" actId="478"/>
          <ac:spMkLst>
            <pc:docMk/>
            <pc:sldMk cId="2819704661" sldId="323"/>
            <ac:spMk id="11" creationId="{DD1825DE-6E3F-4E43-B626-2E9F01D957BA}"/>
          </ac:spMkLst>
        </pc:spChg>
        <pc:spChg chg="add mod">
          <ac:chgData name="Silvia Colombo" userId="cdf5343d-9518-4b48-8032-805a754f9105" providerId="ADAL" clId="{A4D215DB-F3BD-4692-BC3B-460201D13D90}" dt="2025-02-07T16:38:12.667" v="1554" actId="1037"/>
          <ac:spMkLst>
            <pc:docMk/>
            <pc:sldMk cId="2819704661" sldId="323"/>
            <ac:spMk id="12" creationId="{97B0CB88-BCFA-41A5-BE12-598FA882FE58}"/>
          </ac:spMkLst>
        </pc:spChg>
        <pc:spChg chg="del">
          <ac:chgData name="Silvia Colombo" userId="cdf5343d-9518-4b48-8032-805a754f9105" providerId="ADAL" clId="{A4D215DB-F3BD-4692-BC3B-460201D13D90}" dt="2025-02-07T12:08:40.943" v="512" actId="478"/>
          <ac:spMkLst>
            <pc:docMk/>
            <pc:sldMk cId="2819704661" sldId="323"/>
            <ac:spMk id="14" creationId="{8FBC6906-CF15-42E6-8010-79D10B07A972}"/>
          </ac:spMkLst>
        </pc:spChg>
        <pc:spChg chg="mod">
          <ac:chgData name="Silvia Colombo" userId="cdf5343d-9518-4b48-8032-805a754f9105" providerId="ADAL" clId="{A4D215DB-F3BD-4692-BC3B-460201D13D90}" dt="2025-02-07T12:09:04.652" v="515" actId="14100"/>
          <ac:spMkLst>
            <pc:docMk/>
            <pc:sldMk cId="2819704661" sldId="323"/>
            <ac:spMk id="168" creationId="{00000000-0000-0000-0000-000000000000}"/>
          </ac:spMkLst>
        </pc:spChg>
        <pc:graphicFrameChg chg="add mod modGraphic">
          <ac:chgData name="Silvia Colombo" userId="cdf5343d-9518-4b48-8032-805a754f9105" providerId="ADAL" clId="{A4D215DB-F3BD-4692-BC3B-460201D13D90}" dt="2025-02-07T16:38:12.667" v="1554" actId="1037"/>
          <ac:graphicFrameMkLst>
            <pc:docMk/>
            <pc:sldMk cId="2819704661" sldId="323"/>
            <ac:graphicFrameMk id="9" creationId="{0C5C687C-3F3A-4C71-9142-5E69F63BC470}"/>
          </ac:graphicFrameMkLst>
        </pc:graphicFrameChg>
        <pc:picChg chg="del">
          <ac:chgData name="Silvia Colombo" userId="cdf5343d-9518-4b48-8032-805a754f9105" providerId="ADAL" clId="{A4D215DB-F3BD-4692-BC3B-460201D13D90}" dt="2025-02-07T12:08:35.717" v="511" actId="478"/>
          <ac:picMkLst>
            <pc:docMk/>
            <pc:sldMk cId="2819704661" sldId="323"/>
            <ac:picMk id="5" creationId="{9D943C89-869C-48E2-AD3B-07964F612A50}"/>
          </ac:picMkLst>
        </pc:picChg>
        <pc:picChg chg="del">
          <ac:chgData name="Silvia Colombo" userId="cdf5343d-9518-4b48-8032-805a754f9105" providerId="ADAL" clId="{A4D215DB-F3BD-4692-BC3B-460201D13D90}" dt="2025-02-07T12:08:35.717" v="511" actId="478"/>
          <ac:picMkLst>
            <pc:docMk/>
            <pc:sldMk cId="2819704661" sldId="323"/>
            <ac:picMk id="8" creationId="{289F559F-7C9B-4873-86E3-F3B2CBED7AF7}"/>
          </ac:picMkLst>
        </pc:picChg>
      </pc:sldChg>
      <pc:sldChg chg="addSp modSp new mod">
        <pc:chgData name="Silvia Colombo" userId="cdf5343d-9518-4b48-8032-805a754f9105" providerId="ADAL" clId="{A4D215DB-F3BD-4692-BC3B-460201D13D90}" dt="2025-02-07T16:26:44.984" v="1461" actId="403"/>
        <pc:sldMkLst>
          <pc:docMk/>
          <pc:sldMk cId="582157262" sldId="324"/>
        </pc:sldMkLst>
        <pc:spChg chg="mod">
          <ac:chgData name="Silvia Colombo" userId="cdf5343d-9518-4b48-8032-805a754f9105" providerId="ADAL" clId="{A4D215DB-F3BD-4692-BC3B-460201D13D90}" dt="2025-02-07T16:26:44.984" v="1461" actId="403"/>
          <ac:spMkLst>
            <pc:docMk/>
            <pc:sldMk cId="582157262" sldId="324"/>
            <ac:spMk id="2" creationId="{DFEBF012-A363-4EFF-B301-C1CC35876054}"/>
          </ac:spMkLst>
        </pc:spChg>
        <pc:spChg chg="add mod">
          <ac:chgData name="Silvia Colombo" userId="cdf5343d-9518-4b48-8032-805a754f9105" providerId="ADAL" clId="{A4D215DB-F3BD-4692-BC3B-460201D13D90}" dt="2025-02-07T16:26:24.890" v="1454"/>
          <ac:spMkLst>
            <pc:docMk/>
            <pc:sldMk cId="582157262" sldId="324"/>
            <ac:spMk id="4" creationId="{6C2C34CD-3EC9-412C-A39B-242D78ECEBB6}"/>
          </ac:spMkLst>
        </pc:spChg>
      </pc:sldChg>
    </pc:docChg>
  </pc:docChgLst>
  <pc:docChgLst>
    <pc:chgData name="Silvia Colombo" userId="cdf5343d-9518-4b48-8032-805a754f9105" providerId="ADAL" clId="{D8A6481C-74F2-44C8-91FC-7CCBC8AA3EF9}"/>
    <pc:docChg chg="undo custSel modSld">
      <pc:chgData name="Silvia Colombo" userId="cdf5343d-9518-4b48-8032-805a754f9105" providerId="ADAL" clId="{D8A6481C-74F2-44C8-91FC-7CCBC8AA3EF9}" dt="2025-01-14T15:44:54.876" v="2300" actId="1076"/>
      <pc:docMkLst>
        <pc:docMk/>
      </pc:docMkLst>
      <pc:sldChg chg="modSp mod">
        <pc:chgData name="Silvia Colombo" userId="cdf5343d-9518-4b48-8032-805a754f9105" providerId="ADAL" clId="{D8A6481C-74F2-44C8-91FC-7CCBC8AA3EF9}" dt="2025-01-14T14:26:05.063" v="2135" actId="20577"/>
        <pc:sldMkLst>
          <pc:docMk/>
          <pc:sldMk cId="0" sldId="264"/>
        </pc:sldMkLst>
        <pc:spChg chg="mod">
          <ac:chgData name="Silvia Colombo" userId="cdf5343d-9518-4b48-8032-805a754f9105" providerId="ADAL" clId="{D8A6481C-74F2-44C8-91FC-7CCBC8AA3EF9}" dt="2025-01-14T14:26:05.063" v="2135" actId="20577"/>
          <ac:spMkLst>
            <pc:docMk/>
            <pc:sldMk cId="0" sldId="264"/>
            <ac:spMk id="168" creationId="{00000000-0000-0000-0000-000000000000}"/>
          </ac:spMkLst>
        </pc:spChg>
      </pc:sldChg>
      <pc:sldChg chg="addSp delSp modSp mod">
        <pc:chgData name="Silvia Colombo" userId="cdf5343d-9518-4b48-8032-805a754f9105" providerId="ADAL" clId="{D8A6481C-74F2-44C8-91FC-7CCBC8AA3EF9}" dt="2025-01-14T14:28:42.961" v="2149" actId="113"/>
        <pc:sldMkLst>
          <pc:docMk/>
          <pc:sldMk cId="1768720765" sldId="272"/>
        </pc:sldMkLst>
        <pc:spChg chg="add mod">
          <ac:chgData name="Silvia Colombo" userId="cdf5343d-9518-4b48-8032-805a754f9105" providerId="ADAL" clId="{D8A6481C-74F2-44C8-91FC-7CCBC8AA3EF9}" dt="2025-01-10T19:03:26.174" v="285" actId="14100"/>
          <ac:spMkLst>
            <pc:docMk/>
            <pc:sldMk cId="1768720765" sldId="272"/>
            <ac:spMk id="10" creationId="{135A9E39-0E35-4D57-AB96-8B9E2A02F586}"/>
          </ac:spMkLst>
        </pc:spChg>
        <pc:spChg chg="del">
          <ac:chgData name="Silvia Colombo" userId="cdf5343d-9518-4b48-8032-805a754f9105" providerId="ADAL" clId="{D8A6481C-74F2-44C8-91FC-7CCBC8AA3EF9}" dt="2025-01-10T18:11:50.721" v="97" actId="478"/>
          <ac:spMkLst>
            <pc:docMk/>
            <pc:sldMk cId="1768720765" sldId="272"/>
            <ac:spMk id="11" creationId="{4CC0638F-E19E-4FA5-9055-212C2A973EF3}"/>
          </ac:spMkLst>
        </pc:spChg>
        <pc:spChg chg="mod">
          <ac:chgData name="Silvia Colombo" userId="cdf5343d-9518-4b48-8032-805a754f9105" providerId="ADAL" clId="{D8A6481C-74F2-44C8-91FC-7CCBC8AA3EF9}" dt="2025-01-10T17:59:08.426" v="91"/>
          <ac:spMkLst>
            <pc:docMk/>
            <pc:sldMk cId="1768720765" sldId="272"/>
            <ac:spMk id="167" creationId="{00000000-0000-0000-0000-000000000000}"/>
          </ac:spMkLst>
        </pc:spChg>
        <pc:spChg chg="mod">
          <ac:chgData name="Silvia Colombo" userId="cdf5343d-9518-4b48-8032-805a754f9105" providerId="ADAL" clId="{D8A6481C-74F2-44C8-91FC-7CCBC8AA3EF9}" dt="2025-01-14T14:28:42.961" v="2149" actId="113"/>
          <ac:spMkLst>
            <pc:docMk/>
            <pc:sldMk cId="1768720765" sldId="272"/>
            <ac:spMk id="168" creationId="{00000000-0000-0000-0000-000000000000}"/>
          </ac:spMkLst>
        </pc:spChg>
        <pc:picChg chg="del">
          <ac:chgData name="Silvia Colombo" userId="cdf5343d-9518-4b48-8032-805a754f9105" providerId="ADAL" clId="{D8A6481C-74F2-44C8-91FC-7CCBC8AA3EF9}" dt="2025-01-10T18:11:48.378" v="96" actId="478"/>
          <ac:picMkLst>
            <pc:docMk/>
            <pc:sldMk cId="1768720765" sldId="272"/>
            <ac:picMk id="4" creationId="{C1B579D7-A41F-4747-812B-418DE1C9CC69}"/>
          </ac:picMkLst>
        </pc:picChg>
        <pc:picChg chg="add mod">
          <ac:chgData name="Silvia Colombo" userId="cdf5343d-9518-4b48-8032-805a754f9105" providerId="ADAL" clId="{D8A6481C-74F2-44C8-91FC-7CCBC8AA3EF9}" dt="2025-01-10T19:03:04.630" v="282" actId="1076"/>
          <ac:picMkLst>
            <pc:docMk/>
            <pc:sldMk cId="1768720765" sldId="272"/>
            <ac:picMk id="5" creationId="{C731A220-F281-47D4-B547-7FAE6C221343}"/>
          </ac:picMkLst>
        </pc:picChg>
      </pc:sldChg>
      <pc:sldChg chg="addSp modSp mod">
        <pc:chgData name="Silvia Colombo" userId="cdf5343d-9518-4b48-8032-805a754f9105" providerId="ADAL" clId="{D8A6481C-74F2-44C8-91FC-7CCBC8AA3EF9}" dt="2025-01-14T14:34:31.986" v="2157" actId="113"/>
        <pc:sldMkLst>
          <pc:docMk/>
          <pc:sldMk cId="1839245547" sldId="273"/>
        </pc:sldMkLst>
        <pc:spChg chg="add mod">
          <ac:chgData name="Silvia Colombo" userId="cdf5343d-9518-4b48-8032-805a754f9105" providerId="ADAL" clId="{D8A6481C-74F2-44C8-91FC-7CCBC8AA3EF9}" dt="2025-01-10T19:08:25.818" v="344" actId="1035"/>
          <ac:spMkLst>
            <pc:docMk/>
            <pc:sldMk cId="1839245547" sldId="273"/>
            <ac:spMk id="8" creationId="{10B4C942-076B-4E45-922A-F351A58EDEAC}"/>
          </ac:spMkLst>
        </pc:spChg>
        <pc:spChg chg="mod">
          <ac:chgData name="Silvia Colombo" userId="cdf5343d-9518-4b48-8032-805a754f9105" providerId="ADAL" clId="{D8A6481C-74F2-44C8-91FC-7CCBC8AA3EF9}" dt="2025-01-10T17:59:08.426" v="91"/>
          <ac:spMkLst>
            <pc:docMk/>
            <pc:sldMk cId="1839245547" sldId="273"/>
            <ac:spMk id="167" creationId="{00000000-0000-0000-0000-000000000000}"/>
          </ac:spMkLst>
        </pc:spChg>
        <pc:spChg chg="mod">
          <ac:chgData name="Silvia Colombo" userId="cdf5343d-9518-4b48-8032-805a754f9105" providerId="ADAL" clId="{D8A6481C-74F2-44C8-91FC-7CCBC8AA3EF9}" dt="2025-01-14T14:34:31.986" v="2157" actId="113"/>
          <ac:spMkLst>
            <pc:docMk/>
            <pc:sldMk cId="1839245547" sldId="273"/>
            <ac:spMk id="168" creationId="{00000000-0000-0000-0000-000000000000}"/>
          </ac:spMkLst>
        </pc:spChg>
        <pc:picChg chg="add mod">
          <ac:chgData name="Silvia Colombo" userId="cdf5343d-9518-4b48-8032-805a754f9105" providerId="ADAL" clId="{D8A6481C-74F2-44C8-91FC-7CCBC8AA3EF9}" dt="2025-01-10T19:08:21.708" v="337" actId="1076"/>
          <ac:picMkLst>
            <pc:docMk/>
            <pc:sldMk cId="1839245547" sldId="273"/>
            <ac:picMk id="4" creationId="{AF37311E-A009-4C4C-9122-FBAEDF834253}"/>
          </ac:picMkLst>
        </pc:picChg>
      </pc:sldChg>
      <pc:sldChg chg="addSp delSp modSp mod">
        <pc:chgData name="Silvia Colombo" userId="cdf5343d-9518-4b48-8032-805a754f9105" providerId="ADAL" clId="{D8A6481C-74F2-44C8-91FC-7CCBC8AA3EF9}" dt="2025-01-14T14:50:49.294" v="2167" actId="113"/>
        <pc:sldMkLst>
          <pc:docMk/>
          <pc:sldMk cId="3557352301" sldId="274"/>
        </pc:sldMkLst>
        <pc:spChg chg="del mod">
          <ac:chgData name="Silvia Colombo" userId="cdf5343d-9518-4b48-8032-805a754f9105" providerId="ADAL" clId="{D8A6481C-74F2-44C8-91FC-7CCBC8AA3EF9}" dt="2025-01-10T18:16:26.860" v="114"/>
          <ac:spMkLst>
            <pc:docMk/>
            <pc:sldMk cId="3557352301" sldId="274"/>
            <ac:spMk id="7" creationId="{E8359C71-131A-4426-9545-97F797442552}"/>
          </ac:spMkLst>
        </pc:spChg>
        <pc:spChg chg="add mod">
          <ac:chgData name="Silvia Colombo" userId="cdf5343d-9518-4b48-8032-805a754f9105" providerId="ADAL" clId="{D8A6481C-74F2-44C8-91FC-7CCBC8AA3EF9}" dt="2025-01-10T20:52:36.470" v="422" actId="14100"/>
          <ac:spMkLst>
            <pc:docMk/>
            <pc:sldMk cId="3557352301" sldId="274"/>
            <ac:spMk id="11" creationId="{8775CB98-6F78-4739-A375-A0965205A33A}"/>
          </ac:spMkLst>
        </pc:spChg>
        <pc:spChg chg="del">
          <ac:chgData name="Silvia Colombo" userId="cdf5343d-9518-4b48-8032-805a754f9105" providerId="ADAL" clId="{D8A6481C-74F2-44C8-91FC-7CCBC8AA3EF9}" dt="2025-01-10T18:16:32.251" v="116" actId="478"/>
          <ac:spMkLst>
            <pc:docMk/>
            <pc:sldMk cId="3557352301" sldId="274"/>
            <ac:spMk id="14" creationId="{DC10D3FC-BAD0-4406-BE16-ECD780853B65}"/>
          </ac:spMkLst>
        </pc:spChg>
        <pc:spChg chg="mod">
          <ac:chgData name="Silvia Colombo" userId="cdf5343d-9518-4b48-8032-805a754f9105" providerId="ADAL" clId="{D8A6481C-74F2-44C8-91FC-7CCBC8AA3EF9}" dt="2025-01-10T17:59:08.426" v="91"/>
          <ac:spMkLst>
            <pc:docMk/>
            <pc:sldMk cId="3557352301" sldId="274"/>
            <ac:spMk id="167" creationId="{00000000-0000-0000-0000-000000000000}"/>
          </ac:spMkLst>
        </pc:spChg>
        <pc:spChg chg="mod">
          <ac:chgData name="Silvia Colombo" userId="cdf5343d-9518-4b48-8032-805a754f9105" providerId="ADAL" clId="{D8A6481C-74F2-44C8-91FC-7CCBC8AA3EF9}" dt="2025-01-14T14:50:49.294" v="2167" actId="113"/>
          <ac:spMkLst>
            <pc:docMk/>
            <pc:sldMk cId="3557352301" sldId="274"/>
            <ac:spMk id="168" creationId="{00000000-0000-0000-0000-000000000000}"/>
          </ac:spMkLst>
        </pc:spChg>
        <pc:picChg chg="add mod">
          <ac:chgData name="Silvia Colombo" userId="cdf5343d-9518-4b48-8032-805a754f9105" providerId="ADAL" clId="{D8A6481C-74F2-44C8-91FC-7CCBC8AA3EF9}" dt="2025-01-10T20:52:30.249" v="420" actId="1076"/>
          <ac:picMkLst>
            <pc:docMk/>
            <pc:sldMk cId="3557352301" sldId="274"/>
            <ac:picMk id="4" creationId="{ED8637FB-A84B-4007-BC99-8B57A12448DB}"/>
          </ac:picMkLst>
        </pc:picChg>
        <pc:picChg chg="del">
          <ac:chgData name="Silvia Colombo" userId="cdf5343d-9518-4b48-8032-805a754f9105" providerId="ADAL" clId="{D8A6481C-74F2-44C8-91FC-7CCBC8AA3EF9}" dt="2025-01-10T18:16:30.325" v="115" actId="478"/>
          <ac:picMkLst>
            <pc:docMk/>
            <pc:sldMk cId="3557352301" sldId="274"/>
            <ac:picMk id="10" creationId="{2EA1525B-D2A4-42A5-9EDF-11E9CA6B5A54}"/>
          </ac:picMkLst>
        </pc:picChg>
      </pc:sldChg>
      <pc:sldChg chg="addSp delSp modSp mod">
        <pc:chgData name="Silvia Colombo" userId="cdf5343d-9518-4b48-8032-805a754f9105" providerId="ADAL" clId="{D8A6481C-74F2-44C8-91FC-7CCBC8AA3EF9}" dt="2025-01-14T14:54:43.003" v="2173" actId="113"/>
        <pc:sldMkLst>
          <pc:docMk/>
          <pc:sldMk cId="2089242102" sldId="275"/>
        </pc:sldMkLst>
        <pc:spChg chg="add mod">
          <ac:chgData name="Silvia Colombo" userId="cdf5343d-9518-4b48-8032-805a754f9105" providerId="ADAL" clId="{D8A6481C-74F2-44C8-91FC-7CCBC8AA3EF9}" dt="2025-01-10T20:56:09.266" v="459" actId="1076"/>
          <ac:spMkLst>
            <pc:docMk/>
            <pc:sldMk cId="2089242102" sldId="275"/>
            <ac:spMk id="10" creationId="{B3BEE167-2F8B-4C9B-9B22-DBAEE78E4905}"/>
          </ac:spMkLst>
        </pc:spChg>
        <pc:spChg chg="del">
          <ac:chgData name="Silvia Colombo" userId="cdf5343d-9518-4b48-8032-805a754f9105" providerId="ADAL" clId="{D8A6481C-74F2-44C8-91FC-7CCBC8AA3EF9}" dt="2025-01-10T18:17:33.433" v="124" actId="478"/>
          <ac:spMkLst>
            <pc:docMk/>
            <pc:sldMk cId="2089242102" sldId="275"/>
            <ac:spMk id="11" creationId="{704236DC-8967-4898-827A-DFD11D969C74}"/>
          </ac:spMkLst>
        </pc:spChg>
        <pc:spChg chg="mod">
          <ac:chgData name="Silvia Colombo" userId="cdf5343d-9518-4b48-8032-805a754f9105" providerId="ADAL" clId="{D8A6481C-74F2-44C8-91FC-7CCBC8AA3EF9}" dt="2025-01-14T14:54:43.003" v="2173" actId="113"/>
          <ac:spMkLst>
            <pc:docMk/>
            <pc:sldMk cId="2089242102" sldId="275"/>
            <ac:spMk id="12" creationId="{85BD59C7-5F9C-412C-9103-AD11C3A57877}"/>
          </ac:spMkLst>
        </pc:spChg>
        <pc:spChg chg="mod">
          <ac:chgData name="Silvia Colombo" userId="cdf5343d-9518-4b48-8032-805a754f9105" providerId="ADAL" clId="{D8A6481C-74F2-44C8-91FC-7CCBC8AA3EF9}" dt="2025-01-10T17:59:08.426" v="91"/>
          <ac:spMkLst>
            <pc:docMk/>
            <pc:sldMk cId="2089242102" sldId="275"/>
            <ac:spMk id="167" creationId="{00000000-0000-0000-0000-000000000000}"/>
          </ac:spMkLst>
        </pc:spChg>
        <pc:picChg chg="add mod">
          <ac:chgData name="Silvia Colombo" userId="cdf5343d-9518-4b48-8032-805a754f9105" providerId="ADAL" clId="{D8A6481C-74F2-44C8-91FC-7CCBC8AA3EF9}" dt="2025-01-10T20:55:48.464" v="457" actId="1076"/>
          <ac:picMkLst>
            <pc:docMk/>
            <pc:sldMk cId="2089242102" sldId="275"/>
            <ac:picMk id="4" creationId="{ED8CD017-D59C-4416-A816-47DF4E228531}"/>
          </ac:picMkLst>
        </pc:picChg>
        <pc:picChg chg="del">
          <ac:chgData name="Silvia Colombo" userId="cdf5343d-9518-4b48-8032-805a754f9105" providerId="ADAL" clId="{D8A6481C-74F2-44C8-91FC-7CCBC8AA3EF9}" dt="2025-01-10T18:17:30.710" v="123" actId="478"/>
          <ac:picMkLst>
            <pc:docMk/>
            <pc:sldMk cId="2089242102" sldId="275"/>
            <ac:picMk id="5" creationId="{B47E8571-FD8B-46AB-8700-1E85DC854BFF}"/>
          </ac:picMkLst>
        </pc:picChg>
      </pc:sldChg>
      <pc:sldChg chg="addSp delSp modSp mod delAnim">
        <pc:chgData name="Silvia Colombo" userId="cdf5343d-9518-4b48-8032-805a754f9105" providerId="ADAL" clId="{D8A6481C-74F2-44C8-91FC-7CCBC8AA3EF9}" dt="2025-01-14T15:00:33.502" v="2204" actId="113"/>
        <pc:sldMkLst>
          <pc:docMk/>
          <pc:sldMk cId="1383167316" sldId="276"/>
        </pc:sldMkLst>
        <pc:spChg chg="del">
          <ac:chgData name="Silvia Colombo" userId="cdf5343d-9518-4b48-8032-805a754f9105" providerId="ADAL" clId="{D8A6481C-74F2-44C8-91FC-7CCBC8AA3EF9}" dt="2025-01-10T18:18:42.441" v="136" actId="478"/>
          <ac:spMkLst>
            <pc:docMk/>
            <pc:sldMk cId="1383167316" sldId="276"/>
            <ac:spMk id="10" creationId="{8644D318-4D55-4574-AE82-2EDC0B6FA70A}"/>
          </ac:spMkLst>
        </pc:spChg>
        <pc:spChg chg="del">
          <ac:chgData name="Silvia Colombo" userId="cdf5343d-9518-4b48-8032-805a754f9105" providerId="ADAL" clId="{D8A6481C-74F2-44C8-91FC-7CCBC8AA3EF9}" dt="2025-01-10T18:18:59.889" v="139" actId="478"/>
          <ac:spMkLst>
            <pc:docMk/>
            <pc:sldMk cId="1383167316" sldId="276"/>
            <ac:spMk id="12" creationId="{6207A435-093F-4A1E-AC22-DCBDBBDF4F86}"/>
          </ac:spMkLst>
        </pc:spChg>
        <pc:spChg chg="add mod">
          <ac:chgData name="Silvia Colombo" userId="cdf5343d-9518-4b48-8032-805a754f9105" providerId="ADAL" clId="{D8A6481C-74F2-44C8-91FC-7CCBC8AA3EF9}" dt="2025-01-14T14:57:13.806" v="2201" actId="1038"/>
          <ac:spMkLst>
            <pc:docMk/>
            <pc:sldMk cId="1383167316" sldId="276"/>
            <ac:spMk id="14" creationId="{F9F19119-A257-4FB2-81A3-6AA1E384FCD5}"/>
          </ac:spMkLst>
        </pc:spChg>
        <pc:spChg chg="del">
          <ac:chgData name="Silvia Colombo" userId="cdf5343d-9518-4b48-8032-805a754f9105" providerId="ADAL" clId="{D8A6481C-74F2-44C8-91FC-7CCBC8AA3EF9}" dt="2025-01-10T18:18:45.090" v="137" actId="478"/>
          <ac:spMkLst>
            <pc:docMk/>
            <pc:sldMk cId="1383167316" sldId="276"/>
            <ac:spMk id="16" creationId="{5AFF1D7E-09CD-4002-AD60-32DB8032F303}"/>
          </ac:spMkLst>
        </pc:spChg>
        <pc:spChg chg="del">
          <ac:chgData name="Silvia Colombo" userId="cdf5343d-9518-4b48-8032-805a754f9105" providerId="ADAL" clId="{D8A6481C-74F2-44C8-91FC-7CCBC8AA3EF9}" dt="2025-01-10T18:18:41.016" v="135" actId="478"/>
          <ac:spMkLst>
            <pc:docMk/>
            <pc:sldMk cId="1383167316" sldId="276"/>
            <ac:spMk id="17" creationId="{7765CB74-D59B-4350-A8AE-DF9D1C4527AC}"/>
          </ac:spMkLst>
        </pc:spChg>
        <pc:spChg chg="mod">
          <ac:chgData name="Silvia Colombo" userId="cdf5343d-9518-4b48-8032-805a754f9105" providerId="ADAL" clId="{D8A6481C-74F2-44C8-91FC-7CCBC8AA3EF9}" dt="2025-01-10T17:59:08.426" v="91"/>
          <ac:spMkLst>
            <pc:docMk/>
            <pc:sldMk cId="1383167316" sldId="276"/>
            <ac:spMk id="167" creationId="{00000000-0000-0000-0000-000000000000}"/>
          </ac:spMkLst>
        </pc:spChg>
        <pc:spChg chg="mod">
          <ac:chgData name="Silvia Colombo" userId="cdf5343d-9518-4b48-8032-805a754f9105" providerId="ADAL" clId="{D8A6481C-74F2-44C8-91FC-7CCBC8AA3EF9}" dt="2025-01-14T15:00:33.502" v="2204" actId="113"/>
          <ac:spMkLst>
            <pc:docMk/>
            <pc:sldMk cId="1383167316" sldId="276"/>
            <ac:spMk id="168" creationId="{00000000-0000-0000-0000-000000000000}"/>
          </ac:spMkLst>
        </pc:spChg>
        <pc:picChg chg="add mod">
          <ac:chgData name="Silvia Colombo" userId="cdf5343d-9518-4b48-8032-805a754f9105" providerId="ADAL" clId="{D8A6481C-74F2-44C8-91FC-7CCBC8AA3EF9}" dt="2025-01-14T14:56:59.939" v="2195" actId="1038"/>
          <ac:picMkLst>
            <pc:docMk/>
            <pc:sldMk cId="1383167316" sldId="276"/>
            <ac:picMk id="4" creationId="{74A24215-48D1-4C00-99A9-D87D305639EE}"/>
          </ac:picMkLst>
        </pc:picChg>
        <pc:picChg chg="del">
          <ac:chgData name="Silvia Colombo" userId="cdf5343d-9518-4b48-8032-805a754f9105" providerId="ADAL" clId="{D8A6481C-74F2-44C8-91FC-7CCBC8AA3EF9}" dt="2025-01-10T18:18:37.979" v="134" actId="478"/>
          <ac:picMkLst>
            <pc:docMk/>
            <pc:sldMk cId="1383167316" sldId="276"/>
            <ac:picMk id="5" creationId="{670693CB-3167-4CD0-8299-0B40FC55BD54}"/>
          </ac:picMkLst>
        </pc:picChg>
        <pc:picChg chg="del">
          <ac:chgData name="Silvia Colombo" userId="cdf5343d-9518-4b48-8032-805a754f9105" providerId="ADAL" clId="{D8A6481C-74F2-44C8-91FC-7CCBC8AA3EF9}" dt="2025-01-10T18:18:35.949" v="133" actId="478"/>
          <ac:picMkLst>
            <pc:docMk/>
            <pc:sldMk cId="1383167316" sldId="276"/>
            <ac:picMk id="11" creationId="{BE901405-1638-4CAA-89A9-18AB69024B79}"/>
          </ac:picMkLst>
        </pc:picChg>
      </pc:sldChg>
      <pc:sldChg chg="modSp mod">
        <pc:chgData name="Silvia Colombo" userId="cdf5343d-9518-4b48-8032-805a754f9105" providerId="ADAL" clId="{D8A6481C-74F2-44C8-91FC-7CCBC8AA3EF9}" dt="2025-01-14T15:02:04.349" v="2208" actId="207"/>
        <pc:sldMkLst>
          <pc:docMk/>
          <pc:sldMk cId="89450925" sldId="277"/>
        </pc:sldMkLst>
        <pc:spChg chg="mod">
          <ac:chgData name="Silvia Colombo" userId="cdf5343d-9518-4b48-8032-805a754f9105" providerId="ADAL" clId="{D8A6481C-74F2-44C8-91FC-7CCBC8AA3EF9}" dt="2025-01-10T17:59:08.426" v="91"/>
          <ac:spMkLst>
            <pc:docMk/>
            <pc:sldMk cId="89450925" sldId="277"/>
            <ac:spMk id="167" creationId="{00000000-0000-0000-0000-000000000000}"/>
          </ac:spMkLst>
        </pc:spChg>
        <pc:spChg chg="mod">
          <ac:chgData name="Silvia Colombo" userId="cdf5343d-9518-4b48-8032-805a754f9105" providerId="ADAL" clId="{D8A6481C-74F2-44C8-91FC-7CCBC8AA3EF9}" dt="2025-01-14T15:02:04.349" v="2208" actId="207"/>
          <ac:spMkLst>
            <pc:docMk/>
            <pc:sldMk cId="89450925" sldId="277"/>
            <ac:spMk id="168" creationId="{00000000-0000-0000-0000-000000000000}"/>
          </ac:spMkLst>
        </pc:spChg>
      </pc:sldChg>
      <pc:sldChg chg="addSp delSp modSp mod">
        <pc:chgData name="Silvia Colombo" userId="cdf5343d-9518-4b48-8032-805a754f9105" providerId="ADAL" clId="{D8A6481C-74F2-44C8-91FC-7CCBC8AA3EF9}" dt="2025-01-13T10:02:40.648" v="1576" actId="12"/>
        <pc:sldMkLst>
          <pc:docMk/>
          <pc:sldMk cId="3840193541" sldId="278"/>
        </pc:sldMkLst>
        <pc:spChg chg="mod">
          <ac:chgData name="Silvia Colombo" userId="cdf5343d-9518-4b48-8032-805a754f9105" providerId="ADAL" clId="{D8A6481C-74F2-44C8-91FC-7CCBC8AA3EF9}" dt="2025-01-10T21:36:53.893" v="520"/>
          <ac:spMkLst>
            <pc:docMk/>
            <pc:sldMk cId="3840193541" sldId="278"/>
            <ac:spMk id="167" creationId="{00000000-0000-0000-0000-000000000000}"/>
          </ac:spMkLst>
        </pc:spChg>
        <pc:spChg chg="mod">
          <ac:chgData name="Silvia Colombo" userId="cdf5343d-9518-4b48-8032-805a754f9105" providerId="ADAL" clId="{D8A6481C-74F2-44C8-91FC-7CCBC8AA3EF9}" dt="2025-01-13T10:02:40.648" v="1576" actId="12"/>
          <ac:spMkLst>
            <pc:docMk/>
            <pc:sldMk cId="3840193541" sldId="278"/>
            <ac:spMk id="168" creationId="{00000000-0000-0000-0000-000000000000}"/>
          </ac:spMkLst>
        </pc:spChg>
        <pc:picChg chg="del">
          <ac:chgData name="Silvia Colombo" userId="cdf5343d-9518-4b48-8032-805a754f9105" providerId="ADAL" clId="{D8A6481C-74F2-44C8-91FC-7CCBC8AA3EF9}" dt="2025-01-10T21:02:27.046" v="518" actId="478"/>
          <ac:picMkLst>
            <pc:docMk/>
            <pc:sldMk cId="3840193541" sldId="278"/>
            <ac:picMk id="4" creationId="{F7DD6E52-22FE-4E20-B450-66861BE5959C}"/>
          </ac:picMkLst>
        </pc:picChg>
        <pc:picChg chg="add mod">
          <ac:chgData name="Silvia Colombo" userId="cdf5343d-9518-4b48-8032-805a754f9105" providerId="ADAL" clId="{D8A6481C-74F2-44C8-91FC-7CCBC8AA3EF9}" dt="2025-01-10T22:47:14.752" v="1040" actId="1036"/>
          <ac:picMkLst>
            <pc:docMk/>
            <pc:sldMk cId="3840193541" sldId="278"/>
            <ac:picMk id="5" creationId="{0469B3DB-24D6-41BA-B7CA-CB16FB211C9B}"/>
          </ac:picMkLst>
        </pc:picChg>
      </pc:sldChg>
      <pc:sldChg chg="addSp delSp modSp mod">
        <pc:chgData name="Silvia Colombo" userId="cdf5343d-9518-4b48-8032-805a754f9105" providerId="ADAL" clId="{D8A6481C-74F2-44C8-91FC-7CCBC8AA3EF9}" dt="2025-01-13T10:01:09.583" v="1568" actId="20577"/>
        <pc:sldMkLst>
          <pc:docMk/>
          <pc:sldMk cId="3151422244" sldId="279"/>
        </pc:sldMkLst>
        <pc:spChg chg="add del">
          <ac:chgData name="Silvia Colombo" userId="cdf5343d-9518-4b48-8032-805a754f9105" providerId="ADAL" clId="{D8A6481C-74F2-44C8-91FC-7CCBC8AA3EF9}" dt="2025-01-10T18:11:40.253" v="93" actId="22"/>
          <ac:spMkLst>
            <pc:docMk/>
            <pc:sldMk cId="3151422244" sldId="279"/>
            <ac:spMk id="7" creationId="{5190FC09-C15E-4513-83B0-EAAE7417419A}"/>
          </ac:spMkLst>
        </pc:spChg>
        <pc:spChg chg="mod">
          <ac:chgData name="Silvia Colombo" userId="cdf5343d-9518-4b48-8032-805a754f9105" providerId="ADAL" clId="{D8A6481C-74F2-44C8-91FC-7CCBC8AA3EF9}" dt="2025-01-10T17:59:08.426" v="91"/>
          <ac:spMkLst>
            <pc:docMk/>
            <pc:sldMk cId="3151422244" sldId="279"/>
            <ac:spMk id="167" creationId="{00000000-0000-0000-0000-000000000000}"/>
          </ac:spMkLst>
        </pc:spChg>
        <pc:spChg chg="mod">
          <ac:chgData name="Silvia Colombo" userId="cdf5343d-9518-4b48-8032-805a754f9105" providerId="ADAL" clId="{D8A6481C-74F2-44C8-91FC-7CCBC8AA3EF9}" dt="2025-01-13T10:01:09.583" v="1568" actId="20577"/>
          <ac:spMkLst>
            <pc:docMk/>
            <pc:sldMk cId="3151422244" sldId="279"/>
            <ac:spMk id="168" creationId="{00000000-0000-0000-0000-000000000000}"/>
          </ac:spMkLst>
        </pc:spChg>
        <pc:picChg chg="del">
          <ac:chgData name="Silvia Colombo" userId="cdf5343d-9518-4b48-8032-805a754f9105" providerId="ADAL" clId="{D8A6481C-74F2-44C8-91FC-7CCBC8AA3EF9}" dt="2025-01-10T17:49:24.041" v="89" actId="478"/>
          <ac:picMkLst>
            <pc:docMk/>
            <pc:sldMk cId="3151422244" sldId="279"/>
            <ac:picMk id="4" creationId="{69343C5C-5E4C-4E84-A111-95AA141C70B3}"/>
          </ac:picMkLst>
        </pc:picChg>
        <pc:picChg chg="add mod modCrop">
          <ac:chgData name="Silvia Colombo" userId="cdf5343d-9518-4b48-8032-805a754f9105" providerId="ADAL" clId="{D8A6481C-74F2-44C8-91FC-7CCBC8AA3EF9}" dt="2025-01-10T18:54:03.593" v="162" actId="1076"/>
          <ac:picMkLst>
            <pc:docMk/>
            <pc:sldMk cId="3151422244" sldId="279"/>
            <ac:picMk id="6" creationId="{9580E9EE-E824-48C2-847A-EC55F7E4BA52}"/>
          </ac:picMkLst>
        </pc:picChg>
      </pc:sldChg>
      <pc:sldChg chg="modSp mod">
        <pc:chgData name="Silvia Colombo" userId="cdf5343d-9518-4b48-8032-805a754f9105" providerId="ADAL" clId="{D8A6481C-74F2-44C8-91FC-7CCBC8AA3EF9}" dt="2025-01-14T15:13:42.104" v="2215" actId="113"/>
        <pc:sldMkLst>
          <pc:docMk/>
          <pc:sldMk cId="3427707476" sldId="282"/>
        </pc:sldMkLst>
        <pc:spChg chg="mod">
          <ac:chgData name="Silvia Colombo" userId="cdf5343d-9518-4b48-8032-805a754f9105" providerId="ADAL" clId="{D8A6481C-74F2-44C8-91FC-7CCBC8AA3EF9}" dt="2025-01-14T15:13:42.104" v="2215" actId="113"/>
          <ac:spMkLst>
            <pc:docMk/>
            <pc:sldMk cId="3427707476" sldId="282"/>
            <ac:spMk id="6" creationId="{FC78CAEC-448B-4219-A200-6CCF404A14C9}"/>
          </ac:spMkLst>
        </pc:spChg>
        <pc:spChg chg="mod">
          <ac:chgData name="Silvia Colombo" userId="cdf5343d-9518-4b48-8032-805a754f9105" providerId="ADAL" clId="{D8A6481C-74F2-44C8-91FC-7CCBC8AA3EF9}" dt="2025-01-10T21:36:53.893" v="520"/>
          <ac:spMkLst>
            <pc:docMk/>
            <pc:sldMk cId="3427707476" sldId="282"/>
            <ac:spMk id="167" creationId="{00000000-0000-0000-0000-000000000000}"/>
          </ac:spMkLst>
        </pc:spChg>
      </pc:sldChg>
      <pc:sldChg chg="addSp delSp modSp mod">
        <pc:chgData name="Silvia Colombo" userId="cdf5343d-9518-4b48-8032-805a754f9105" providerId="ADAL" clId="{D8A6481C-74F2-44C8-91FC-7CCBC8AA3EF9}" dt="2025-01-14T15:19:47.336" v="2225" actId="113"/>
        <pc:sldMkLst>
          <pc:docMk/>
          <pc:sldMk cId="2207407581" sldId="283"/>
        </pc:sldMkLst>
        <pc:spChg chg="add mod">
          <ac:chgData name="Silvia Colombo" userId="cdf5343d-9518-4b48-8032-805a754f9105" providerId="ADAL" clId="{D8A6481C-74F2-44C8-91FC-7CCBC8AA3EF9}" dt="2025-01-10T22:13:24.150" v="680" actId="1076"/>
          <ac:spMkLst>
            <pc:docMk/>
            <pc:sldMk cId="2207407581" sldId="283"/>
            <ac:spMk id="10" creationId="{3D5E7E57-B41D-4889-8D08-AF7EAAAE8B1A}"/>
          </ac:spMkLst>
        </pc:spChg>
        <pc:spChg chg="del">
          <ac:chgData name="Silvia Colombo" userId="cdf5343d-9518-4b48-8032-805a754f9105" providerId="ADAL" clId="{D8A6481C-74F2-44C8-91FC-7CCBC8AA3EF9}" dt="2025-01-10T22:10:15.920" v="646" actId="478"/>
          <ac:spMkLst>
            <pc:docMk/>
            <pc:sldMk cId="2207407581" sldId="283"/>
            <ac:spMk id="14" creationId="{3B44769C-312B-4511-AFC8-B20540D3D2AA}"/>
          </ac:spMkLst>
        </pc:spChg>
        <pc:spChg chg="mod">
          <ac:chgData name="Silvia Colombo" userId="cdf5343d-9518-4b48-8032-805a754f9105" providerId="ADAL" clId="{D8A6481C-74F2-44C8-91FC-7CCBC8AA3EF9}" dt="2025-01-10T21:36:53.893" v="520"/>
          <ac:spMkLst>
            <pc:docMk/>
            <pc:sldMk cId="2207407581" sldId="283"/>
            <ac:spMk id="167" creationId="{00000000-0000-0000-0000-000000000000}"/>
          </ac:spMkLst>
        </pc:spChg>
        <pc:spChg chg="mod">
          <ac:chgData name="Silvia Colombo" userId="cdf5343d-9518-4b48-8032-805a754f9105" providerId="ADAL" clId="{D8A6481C-74F2-44C8-91FC-7CCBC8AA3EF9}" dt="2025-01-14T15:19:47.336" v="2225" actId="113"/>
          <ac:spMkLst>
            <pc:docMk/>
            <pc:sldMk cId="2207407581" sldId="283"/>
            <ac:spMk id="168" creationId="{00000000-0000-0000-0000-000000000000}"/>
          </ac:spMkLst>
        </pc:spChg>
        <pc:picChg chg="del">
          <ac:chgData name="Silvia Colombo" userId="cdf5343d-9518-4b48-8032-805a754f9105" providerId="ADAL" clId="{D8A6481C-74F2-44C8-91FC-7CCBC8AA3EF9}" dt="2025-01-10T22:10:10.154" v="644" actId="478"/>
          <ac:picMkLst>
            <pc:docMk/>
            <pc:sldMk cId="2207407581" sldId="283"/>
            <ac:picMk id="4" creationId="{69E95CEF-ECE2-46E4-B73C-DCC06D01220C}"/>
          </ac:picMkLst>
        </pc:picChg>
        <pc:picChg chg="add mod">
          <ac:chgData name="Silvia Colombo" userId="cdf5343d-9518-4b48-8032-805a754f9105" providerId="ADAL" clId="{D8A6481C-74F2-44C8-91FC-7CCBC8AA3EF9}" dt="2025-01-10T22:12:56.696" v="677" actId="1076"/>
          <ac:picMkLst>
            <pc:docMk/>
            <pc:sldMk cId="2207407581" sldId="283"/>
            <ac:picMk id="5" creationId="{BAD0503B-DAC8-49C0-BC99-83AEE57B9D0C}"/>
          </ac:picMkLst>
        </pc:picChg>
      </pc:sldChg>
      <pc:sldChg chg="addSp delSp modSp mod delAnim modAnim">
        <pc:chgData name="Silvia Colombo" userId="cdf5343d-9518-4b48-8032-805a754f9105" providerId="ADAL" clId="{D8A6481C-74F2-44C8-91FC-7CCBC8AA3EF9}" dt="2025-01-14T15:20:53.471" v="2233" actId="1076"/>
        <pc:sldMkLst>
          <pc:docMk/>
          <pc:sldMk cId="191549666" sldId="284"/>
        </pc:sldMkLst>
        <pc:spChg chg="add del">
          <ac:chgData name="Silvia Colombo" userId="cdf5343d-9518-4b48-8032-805a754f9105" providerId="ADAL" clId="{D8A6481C-74F2-44C8-91FC-7CCBC8AA3EF9}" dt="2025-01-10T22:20:24.903" v="795"/>
          <ac:spMkLst>
            <pc:docMk/>
            <pc:sldMk cId="191549666" sldId="284"/>
            <ac:spMk id="2" creationId="{A6B05F9B-12C2-4C1B-A6A3-A2E51D30E1EA}"/>
          </ac:spMkLst>
        </pc:spChg>
        <pc:spChg chg="add del">
          <ac:chgData name="Silvia Colombo" userId="cdf5343d-9518-4b48-8032-805a754f9105" providerId="ADAL" clId="{D8A6481C-74F2-44C8-91FC-7CCBC8AA3EF9}" dt="2025-01-10T22:22:36.065" v="798"/>
          <ac:spMkLst>
            <pc:docMk/>
            <pc:sldMk cId="191549666" sldId="284"/>
            <ac:spMk id="4" creationId="{9F9D009E-4974-45D6-A89E-5AC15D738307}"/>
          </ac:spMkLst>
        </pc:spChg>
        <pc:spChg chg="add del">
          <ac:chgData name="Silvia Colombo" userId="cdf5343d-9518-4b48-8032-805a754f9105" providerId="ADAL" clId="{D8A6481C-74F2-44C8-91FC-7CCBC8AA3EF9}" dt="2025-01-10T22:22:40.451" v="800"/>
          <ac:spMkLst>
            <pc:docMk/>
            <pc:sldMk cId="191549666" sldId="284"/>
            <ac:spMk id="5" creationId="{32751821-0F3F-4A02-BF4F-7A4B01696A69}"/>
          </ac:spMkLst>
        </pc:spChg>
        <pc:spChg chg="add del">
          <ac:chgData name="Silvia Colombo" userId="cdf5343d-9518-4b48-8032-805a754f9105" providerId="ADAL" clId="{D8A6481C-74F2-44C8-91FC-7CCBC8AA3EF9}" dt="2025-01-10T22:22:58.639" v="804"/>
          <ac:spMkLst>
            <pc:docMk/>
            <pc:sldMk cId="191549666" sldId="284"/>
            <ac:spMk id="7" creationId="{79B689D2-FF06-4D4D-9BB6-D558D61924F5}"/>
          </ac:spMkLst>
        </pc:spChg>
        <pc:spChg chg="del">
          <ac:chgData name="Silvia Colombo" userId="cdf5343d-9518-4b48-8032-805a754f9105" providerId="ADAL" clId="{D8A6481C-74F2-44C8-91FC-7CCBC8AA3EF9}" dt="2025-01-10T22:14:17.968" v="793" actId="478"/>
          <ac:spMkLst>
            <pc:docMk/>
            <pc:sldMk cId="191549666" sldId="284"/>
            <ac:spMk id="11" creationId="{6A3E694C-B861-4682-8FEB-8C6E4157600B}"/>
          </ac:spMkLst>
        </pc:spChg>
        <pc:spChg chg="add mod">
          <ac:chgData name="Silvia Colombo" userId="cdf5343d-9518-4b48-8032-805a754f9105" providerId="ADAL" clId="{D8A6481C-74F2-44C8-91FC-7CCBC8AA3EF9}" dt="2025-01-10T22:32:34.877" v="926" actId="207"/>
          <ac:spMkLst>
            <pc:docMk/>
            <pc:sldMk cId="191549666" sldId="284"/>
            <ac:spMk id="14" creationId="{34E3A2D9-D420-4254-AE57-3F979AABCFFC}"/>
          </ac:spMkLst>
        </pc:spChg>
        <pc:spChg chg="mod">
          <ac:chgData name="Silvia Colombo" userId="cdf5343d-9518-4b48-8032-805a754f9105" providerId="ADAL" clId="{D8A6481C-74F2-44C8-91FC-7CCBC8AA3EF9}" dt="2025-01-10T21:36:53.893" v="520"/>
          <ac:spMkLst>
            <pc:docMk/>
            <pc:sldMk cId="191549666" sldId="284"/>
            <ac:spMk id="167" creationId="{00000000-0000-0000-0000-000000000000}"/>
          </ac:spMkLst>
        </pc:spChg>
        <pc:spChg chg="mod">
          <ac:chgData name="Silvia Colombo" userId="cdf5343d-9518-4b48-8032-805a754f9105" providerId="ADAL" clId="{D8A6481C-74F2-44C8-91FC-7CCBC8AA3EF9}" dt="2025-01-14T15:20:38.955" v="2231" actId="113"/>
          <ac:spMkLst>
            <pc:docMk/>
            <pc:sldMk cId="191549666" sldId="284"/>
            <ac:spMk id="168" creationId="{00000000-0000-0000-0000-000000000000}"/>
          </ac:spMkLst>
        </pc:spChg>
        <pc:picChg chg="del">
          <ac:chgData name="Silvia Colombo" userId="cdf5343d-9518-4b48-8032-805a754f9105" providerId="ADAL" clId="{D8A6481C-74F2-44C8-91FC-7CCBC8AA3EF9}" dt="2025-01-10T22:14:01.474" v="681" actId="478"/>
          <ac:picMkLst>
            <pc:docMk/>
            <pc:sldMk cId="191549666" sldId="284"/>
            <ac:picMk id="6" creationId="{F9E1DB74-FD47-4400-AB12-EFA255BC02EA}"/>
          </ac:picMkLst>
        </pc:picChg>
        <pc:picChg chg="add mod">
          <ac:chgData name="Silvia Colombo" userId="cdf5343d-9518-4b48-8032-805a754f9105" providerId="ADAL" clId="{D8A6481C-74F2-44C8-91FC-7CCBC8AA3EF9}" dt="2025-01-14T15:20:53.471" v="2233" actId="1076"/>
          <ac:picMkLst>
            <pc:docMk/>
            <pc:sldMk cId="191549666" sldId="284"/>
            <ac:picMk id="9" creationId="{189D628F-0238-43B8-9AE5-E401065C58D4}"/>
          </ac:picMkLst>
        </pc:picChg>
      </pc:sldChg>
      <pc:sldChg chg="modSp mod">
        <pc:chgData name="Silvia Colombo" userId="cdf5343d-9518-4b48-8032-805a754f9105" providerId="ADAL" clId="{D8A6481C-74F2-44C8-91FC-7CCBC8AA3EF9}" dt="2025-01-14T15:22:39.919" v="2238" actId="207"/>
        <pc:sldMkLst>
          <pc:docMk/>
          <pc:sldMk cId="3061992581" sldId="288"/>
        </pc:sldMkLst>
        <pc:spChg chg="mod">
          <ac:chgData name="Silvia Colombo" userId="cdf5343d-9518-4b48-8032-805a754f9105" providerId="ADAL" clId="{D8A6481C-74F2-44C8-91FC-7CCBC8AA3EF9}" dt="2025-01-10T21:36:53.893" v="520"/>
          <ac:spMkLst>
            <pc:docMk/>
            <pc:sldMk cId="3061992581" sldId="288"/>
            <ac:spMk id="167" creationId="{00000000-0000-0000-0000-000000000000}"/>
          </ac:spMkLst>
        </pc:spChg>
        <pc:spChg chg="mod">
          <ac:chgData name="Silvia Colombo" userId="cdf5343d-9518-4b48-8032-805a754f9105" providerId="ADAL" clId="{D8A6481C-74F2-44C8-91FC-7CCBC8AA3EF9}" dt="2025-01-14T15:22:39.919" v="2238" actId="207"/>
          <ac:spMkLst>
            <pc:docMk/>
            <pc:sldMk cId="3061992581" sldId="288"/>
            <ac:spMk id="168" creationId="{00000000-0000-0000-0000-000000000000}"/>
          </ac:spMkLst>
        </pc:spChg>
      </pc:sldChg>
      <pc:sldChg chg="addSp delSp modSp mod">
        <pc:chgData name="Silvia Colombo" userId="cdf5343d-9518-4b48-8032-805a754f9105" providerId="ADAL" clId="{D8A6481C-74F2-44C8-91FC-7CCBC8AA3EF9}" dt="2025-01-14T15:22:47.369" v="2239" actId="207"/>
        <pc:sldMkLst>
          <pc:docMk/>
          <pc:sldMk cId="2985432160" sldId="289"/>
        </pc:sldMkLst>
        <pc:spChg chg="mod">
          <ac:chgData name="Silvia Colombo" userId="cdf5343d-9518-4b48-8032-805a754f9105" providerId="ADAL" clId="{D8A6481C-74F2-44C8-91FC-7CCBC8AA3EF9}" dt="2025-01-11T11:38:43.263" v="1044"/>
          <ac:spMkLst>
            <pc:docMk/>
            <pc:sldMk cId="2985432160" sldId="289"/>
            <ac:spMk id="167" creationId="{00000000-0000-0000-0000-000000000000}"/>
          </ac:spMkLst>
        </pc:spChg>
        <pc:spChg chg="mod">
          <ac:chgData name="Silvia Colombo" userId="cdf5343d-9518-4b48-8032-805a754f9105" providerId="ADAL" clId="{D8A6481C-74F2-44C8-91FC-7CCBC8AA3EF9}" dt="2025-01-14T15:22:47.369" v="2239" actId="207"/>
          <ac:spMkLst>
            <pc:docMk/>
            <pc:sldMk cId="2985432160" sldId="289"/>
            <ac:spMk id="168" creationId="{00000000-0000-0000-0000-000000000000}"/>
          </ac:spMkLst>
        </pc:spChg>
        <pc:picChg chg="add mod modCrop">
          <ac:chgData name="Silvia Colombo" userId="cdf5343d-9518-4b48-8032-805a754f9105" providerId="ADAL" clId="{D8A6481C-74F2-44C8-91FC-7CCBC8AA3EF9}" dt="2025-01-11T11:44:22.869" v="1065" actId="1076"/>
          <ac:picMkLst>
            <pc:docMk/>
            <pc:sldMk cId="2985432160" sldId="289"/>
            <ac:picMk id="4" creationId="{ED2B1155-6353-4FE3-818F-0ACCEDFA0DA1}"/>
          </ac:picMkLst>
        </pc:picChg>
        <pc:picChg chg="del">
          <ac:chgData name="Silvia Colombo" userId="cdf5343d-9518-4b48-8032-805a754f9105" providerId="ADAL" clId="{D8A6481C-74F2-44C8-91FC-7CCBC8AA3EF9}" dt="2025-01-10T22:47:33.755" v="1042" actId="478"/>
          <ac:picMkLst>
            <pc:docMk/>
            <pc:sldMk cId="2985432160" sldId="289"/>
            <ac:picMk id="5" creationId="{6998366C-8AAC-4FBE-808F-C1B9F9FACFFA}"/>
          </ac:picMkLst>
        </pc:picChg>
      </pc:sldChg>
      <pc:sldChg chg="modSp mod">
        <pc:chgData name="Silvia Colombo" userId="cdf5343d-9518-4b48-8032-805a754f9105" providerId="ADAL" clId="{D8A6481C-74F2-44C8-91FC-7CCBC8AA3EF9}" dt="2025-01-14T15:24:00.618" v="2244" actId="113"/>
        <pc:sldMkLst>
          <pc:docMk/>
          <pc:sldMk cId="3025862249" sldId="290"/>
        </pc:sldMkLst>
        <pc:spChg chg="mod">
          <ac:chgData name="Silvia Colombo" userId="cdf5343d-9518-4b48-8032-805a754f9105" providerId="ADAL" clId="{D8A6481C-74F2-44C8-91FC-7CCBC8AA3EF9}" dt="2025-01-11T11:38:43.263" v="1044"/>
          <ac:spMkLst>
            <pc:docMk/>
            <pc:sldMk cId="3025862249" sldId="290"/>
            <ac:spMk id="167" creationId="{00000000-0000-0000-0000-000000000000}"/>
          </ac:spMkLst>
        </pc:spChg>
        <pc:spChg chg="mod">
          <ac:chgData name="Silvia Colombo" userId="cdf5343d-9518-4b48-8032-805a754f9105" providerId="ADAL" clId="{D8A6481C-74F2-44C8-91FC-7CCBC8AA3EF9}" dt="2025-01-14T15:24:00.618" v="2244" actId="113"/>
          <ac:spMkLst>
            <pc:docMk/>
            <pc:sldMk cId="3025862249" sldId="290"/>
            <ac:spMk id="168" creationId="{00000000-0000-0000-0000-000000000000}"/>
          </ac:spMkLst>
        </pc:spChg>
      </pc:sldChg>
      <pc:sldChg chg="addSp delSp modSp mod modAnim modNotes">
        <pc:chgData name="Silvia Colombo" userId="cdf5343d-9518-4b48-8032-805a754f9105" providerId="ADAL" clId="{D8A6481C-74F2-44C8-91FC-7CCBC8AA3EF9}" dt="2025-01-13T09:58:32.329" v="1541" actId="207"/>
        <pc:sldMkLst>
          <pc:docMk/>
          <pc:sldMk cId="4276348475" sldId="291"/>
        </pc:sldMkLst>
        <pc:spChg chg="mod">
          <ac:chgData name="Silvia Colombo" userId="cdf5343d-9518-4b48-8032-805a754f9105" providerId="ADAL" clId="{D8A6481C-74F2-44C8-91FC-7CCBC8AA3EF9}" dt="2025-01-11T11:57:27.820" v="1148" actId="403"/>
          <ac:spMkLst>
            <pc:docMk/>
            <pc:sldMk cId="4276348475" sldId="291"/>
            <ac:spMk id="6" creationId="{50C43920-95C9-4935-9507-5EEE1C17F008}"/>
          </ac:spMkLst>
        </pc:spChg>
        <pc:spChg chg="add mod">
          <ac:chgData name="Silvia Colombo" userId="cdf5343d-9518-4b48-8032-805a754f9105" providerId="ADAL" clId="{D8A6481C-74F2-44C8-91FC-7CCBC8AA3EF9}" dt="2025-01-13T09:58:32.329" v="1541" actId="207"/>
          <ac:spMkLst>
            <pc:docMk/>
            <pc:sldMk cId="4276348475" sldId="291"/>
            <ac:spMk id="8" creationId="{F002B53B-609E-4301-A8AB-B94E35768425}"/>
          </ac:spMkLst>
        </pc:spChg>
        <pc:spChg chg="del">
          <ac:chgData name="Silvia Colombo" userId="cdf5343d-9518-4b48-8032-805a754f9105" providerId="ADAL" clId="{D8A6481C-74F2-44C8-91FC-7CCBC8AA3EF9}" dt="2025-01-11T11:51:42.255" v="1132" actId="478"/>
          <ac:spMkLst>
            <pc:docMk/>
            <pc:sldMk cId="4276348475" sldId="291"/>
            <ac:spMk id="9" creationId="{C13F2354-62E0-439F-B8DE-D3FB29475805}"/>
          </ac:spMkLst>
        </pc:spChg>
        <pc:spChg chg="mod">
          <ac:chgData name="Silvia Colombo" userId="cdf5343d-9518-4b48-8032-805a754f9105" providerId="ADAL" clId="{D8A6481C-74F2-44C8-91FC-7CCBC8AA3EF9}" dt="2025-01-11T11:51:35.305" v="1129"/>
          <ac:spMkLst>
            <pc:docMk/>
            <pc:sldMk cId="4276348475" sldId="291"/>
            <ac:spMk id="11" creationId="{CDD7956C-AD4A-4FCD-870C-C4BFC69F804B}"/>
          </ac:spMkLst>
        </pc:spChg>
        <pc:spChg chg="add mod">
          <ac:chgData name="Silvia Colombo" userId="cdf5343d-9518-4b48-8032-805a754f9105" providerId="ADAL" clId="{D8A6481C-74F2-44C8-91FC-7CCBC8AA3EF9}" dt="2025-01-11T11:57:36.437" v="1150" actId="1076"/>
          <ac:spMkLst>
            <pc:docMk/>
            <pc:sldMk cId="4276348475" sldId="291"/>
            <ac:spMk id="12" creationId="{801D4546-8969-4B00-A9ED-BDA0E99FEA7F}"/>
          </ac:spMkLst>
        </pc:spChg>
        <pc:spChg chg="mod">
          <ac:chgData name="Silvia Colombo" userId="cdf5343d-9518-4b48-8032-805a754f9105" providerId="ADAL" clId="{D8A6481C-74F2-44C8-91FC-7CCBC8AA3EF9}" dt="2025-01-11T11:38:43.263" v="1044"/>
          <ac:spMkLst>
            <pc:docMk/>
            <pc:sldMk cId="4276348475" sldId="291"/>
            <ac:spMk id="167" creationId="{00000000-0000-0000-0000-000000000000}"/>
          </ac:spMkLst>
        </pc:spChg>
        <pc:picChg chg="del">
          <ac:chgData name="Silvia Colombo" userId="cdf5343d-9518-4b48-8032-805a754f9105" providerId="ADAL" clId="{D8A6481C-74F2-44C8-91FC-7CCBC8AA3EF9}" dt="2025-01-11T11:51:39.124" v="1131" actId="478"/>
          <ac:picMkLst>
            <pc:docMk/>
            <pc:sldMk cId="4276348475" sldId="291"/>
            <ac:picMk id="4" creationId="{02E2EF16-5B4E-4689-B4B8-945BA6A94CF9}"/>
          </ac:picMkLst>
        </pc:picChg>
        <pc:picChg chg="add mod">
          <ac:chgData name="Silvia Colombo" userId="cdf5343d-9518-4b48-8032-805a754f9105" providerId="ADAL" clId="{D8A6481C-74F2-44C8-91FC-7CCBC8AA3EF9}" dt="2025-01-11T11:57:32.625" v="1149" actId="1076"/>
          <ac:picMkLst>
            <pc:docMk/>
            <pc:sldMk cId="4276348475" sldId="291"/>
            <ac:picMk id="5" creationId="{7D5092C7-80A9-4297-B8C0-2DBBA2D861CD}"/>
          </ac:picMkLst>
        </pc:picChg>
      </pc:sldChg>
      <pc:sldChg chg="delSp modSp mod">
        <pc:chgData name="Silvia Colombo" userId="cdf5343d-9518-4b48-8032-805a754f9105" providerId="ADAL" clId="{D8A6481C-74F2-44C8-91FC-7CCBC8AA3EF9}" dt="2025-01-14T15:25:18.805" v="2248" actId="113"/>
        <pc:sldMkLst>
          <pc:docMk/>
          <pc:sldMk cId="218857803" sldId="292"/>
        </pc:sldMkLst>
        <pc:spChg chg="del">
          <ac:chgData name="Silvia Colombo" userId="cdf5343d-9518-4b48-8032-805a754f9105" providerId="ADAL" clId="{D8A6481C-74F2-44C8-91FC-7CCBC8AA3EF9}" dt="2025-01-11T12:06:34.428" v="1283" actId="478"/>
          <ac:spMkLst>
            <pc:docMk/>
            <pc:sldMk cId="218857803" sldId="292"/>
            <ac:spMk id="12" creationId="{512E075D-D878-4908-80D2-C791329983A5}"/>
          </ac:spMkLst>
        </pc:spChg>
        <pc:spChg chg="mod">
          <ac:chgData name="Silvia Colombo" userId="cdf5343d-9518-4b48-8032-805a754f9105" providerId="ADAL" clId="{D8A6481C-74F2-44C8-91FC-7CCBC8AA3EF9}" dt="2025-01-11T11:38:43.263" v="1044"/>
          <ac:spMkLst>
            <pc:docMk/>
            <pc:sldMk cId="218857803" sldId="292"/>
            <ac:spMk id="167" creationId="{00000000-0000-0000-0000-000000000000}"/>
          </ac:spMkLst>
        </pc:spChg>
        <pc:spChg chg="mod">
          <ac:chgData name="Silvia Colombo" userId="cdf5343d-9518-4b48-8032-805a754f9105" providerId="ADAL" clId="{D8A6481C-74F2-44C8-91FC-7CCBC8AA3EF9}" dt="2025-01-14T15:25:18.805" v="2248" actId="113"/>
          <ac:spMkLst>
            <pc:docMk/>
            <pc:sldMk cId="218857803" sldId="292"/>
            <ac:spMk id="168" creationId="{00000000-0000-0000-0000-000000000000}"/>
          </ac:spMkLst>
        </pc:spChg>
        <pc:picChg chg="del">
          <ac:chgData name="Silvia Colombo" userId="cdf5343d-9518-4b48-8032-805a754f9105" providerId="ADAL" clId="{D8A6481C-74F2-44C8-91FC-7CCBC8AA3EF9}" dt="2025-01-11T12:06:31.850" v="1282" actId="478"/>
          <ac:picMkLst>
            <pc:docMk/>
            <pc:sldMk cId="218857803" sldId="292"/>
            <ac:picMk id="6" creationId="{9B27B16B-2354-4691-BEF8-1658E8FF9683}"/>
          </ac:picMkLst>
        </pc:picChg>
      </pc:sldChg>
      <pc:sldChg chg="addSp delSp modSp mod modAnim">
        <pc:chgData name="Silvia Colombo" userId="cdf5343d-9518-4b48-8032-805a754f9105" providerId="ADAL" clId="{D8A6481C-74F2-44C8-91FC-7CCBC8AA3EF9}" dt="2025-01-14T15:26:55.301" v="2261" actId="1076"/>
        <pc:sldMkLst>
          <pc:docMk/>
          <pc:sldMk cId="2761367291" sldId="293"/>
        </pc:sldMkLst>
        <pc:spChg chg="add mod">
          <ac:chgData name="Silvia Colombo" userId="cdf5343d-9518-4b48-8032-805a754f9105" providerId="ADAL" clId="{D8A6481C-74F2-44C8-91FC-7CCBC8AA3EF9}" dt="2025-01-14T15:26:38.352" v="2258" actId="113"/>
          <ac:spMkLst>
            <pc:docMk/>
            <pc:sldMk cId="2761367291" sldId="293"/>
            <ac:spMk id="2" creationId="{9897D626-146E-41FD-96C8-BDA29B4DD911}"/>
          </ac:spMkLst>
        </pc:spChg>
        <pc:spChg chg="add mod">
          <ac:chgData name="Silvia Colombo" userId="cdf5343d-9518-4b48-8032-805a754f9105" providerId="ADAL" clId="{D8A6481C-74F2-44C8-91FC-7CCBC8AA3EF9}" dt="2025-01-14T15:26:55.301" v="2261" actId="1076"/>
          <ac:spMkLst>
            <pc:docMk/>
            <pc:sldMk cId="2761367291" sldId="293"/>
            <ac:spMk id="10" creationId="{4F61A1FB-D39D-4338-93B5-E937F4C26ECA}"/>
          </ac:spMkLst>
        </pc:spChg>
        <pc:spChg chg="del">
          <ac:chgData name="Silvia Colombo" userId="cdf5343d-9518-4b48-8032-805a754f9105" providerId="ADAL" clId="{D8A6481C-74F2-44C8-91FC-7CCBC8AA3EF9}" dt="2025-01-11T12:13:56.941" v="1328" actId="478"/>
          <ac:spMkLst>
            <pc:docMk/>
            <pc:sldMk cId="2761367291" sldId="293"/>
            <ac:spMk id="10" creationId="{A1569C22-02AF-4710-96D9-4BEE90219959}"/>
          </ac:spMkLst>
        </pc:spChg>
        <pc:spChg chg="mod">
          <ac:chgData name="Silvia Colombo" userId="cdf5343d-9518-4b48-8032-805a754f9105" providerId="ADAL" clId="{D8A6481C-74F2-44C8-91FC-7CCBC8AA3EF9}" dt="2025-01-11T11:38:43.263" v="1044"/>
          <ac:spMkLst>
            <pc:docMk/>
            <pc:sldMk cId="2761367291" sldId="293"/>
            <ac:spMk id="167" creationId="{00000000-0000-0000-0000-000000000000}"/>
          </ac:spMkLst>
        </pc:spChg>
        <pc:spChg chg="mod">
          <ac:chgData name="Silvia Colombo" userId="cdf5343d-9518-4b48-8032-805a754f9105" providerId="ADAL" clId="{D8A6481C-74F2-44C8-91FC-7CCBC8AA3EF9}" dt="2025-01-14T15:26:04.053" v="2253" actId="113"/>
          <ac:spMkLst>
            <pc:docMk/>
            <pc:sldMk cId="2761367291" sldId="293"/>
            <ac:spMk id="168" creationId="{00000000-0000-0000-0000-000000000000}"/>
          </ac:spMkLst>
        </pc:spChg>
        <pc:picChg chg="add mod">
          <ac:chgData name="Silvia Colombo" userId="cdf5343d-9518-4b48-8032-805a754f9105" providerId="ADAL" clId="{D8A6481C-74F2-44C8-91FC-7CCBC8AA3EF9}" dt="2025-01-13T09:47:00.234" v="1483" actId="1076"/>
          <ac:picMkLst>
            <pc:docMk/>
            <pc:sldMk cId="2761367291" sldId="293"/>
            <ac:picMk id="4" creationId="{BAFC9F67-722C-47F7-A9A8-C43034331532}"/>
          </ac:picMkLst>
        </pc:picChg>
        <pc:picChg chg="del">
          <ac:chgData name="Silvia Colombo" userId="cdf5343d-9518-4b48-8032-805a754f9105" providerId="ADAL" clId="{D8A6481C-74F2-44C8-91FC-7CCBC8AA3EF9}" dt="2025-01-11T12:13:55.194" v="1327" actId="478"/>
          <ac:picMkLst>
            <pc:docMk/>
            <pc:sldMk cId="2761367291" sldId="293"/>
            <ac:picMk id="5" creationId="{9320417A-4F07-477F-8018-4C21B45A6266}"/>
          </ac:picMkLst>
        </pc:picChg>
        <pc:picChg chg="add mod">
          <ac:chgData name="Silvia Colombo" userId="cdf5343d-9518-4b48-8032-805a754f9105" providerId="ADAL" clId="{D8A6481C-74F2-44C8-91FC-7CCBC8AA3EF9}" dt="2025-01-14T15:26:48.918" v="2260" actId="1076"/>
          <ac:picMkLst>
            <pc:docMk/>
            <pc:sldMk cId="2761367291" sldId="293"/>
            <ac:picMk id="6" creationId="{9FE4C241-96F7-4C1E-BBFF-8209A2F893C2}"/>
          </ac:picMkLst>
        </pc:picChg>
      </pc:sldChg>
      <pc:sldChg chg="addSp delSp modSp mod">
        <pc:chgData name="Silvia Colombo" userId="cdf5343d-9518-4b48-8032-805a754f9105" providerId="ADAL" clId="{D8A6481C-74F2-44C8-91FC-7CCBC8AA3EF9}" dt="2025-01-14T15:29:03.389" v="2267" actId="113"/>
        <pc:sldMkLst>
          <pc:docMk/>
          <pc:sldMk cId="3284480951" sldId="294"/>
        </pc:sldMkLst>
        <pc:spChg chg="add mod">
          <ac:chgData name="Silvia Colombo" userId="cdf5343d-9518-4b48-8032-805a754f9105" providerId="ADAL" clId="{D8A6481C-74F2-44C8-91FC-7CCBC8AA3EF9}" dt="2025-01-13T09:49:57.940" v="1498" actId="1076"/>
          <ac:spMkLst>
            <pc:docMk/>
            <pc:sldMk cId="3284480951" sldId="294"/>
            <ac:spMk id="10" creationId="{BE72D390-3F09-4909-99F7-BC2DBCA9DFE9}"/>
          </ac:spMkLst>
        </pc:spChg>
        <pc:spChg chg="del">
          <ac:chgData name="Silvia Colombo" userId="cdf5343d-9518-4b48-8032-805a754f9105" providerId="ADAL" clId="{D8A6481C-74F2-44C8-91FC-7CCBC8AA3EF9}" dt="2025-01-13T09:26:19.390" v="1418" actId="478"/>
          <ac:spMkLst>
            <pc:docMk/>
            <pc:sldMk cId="3284480951" sldId="294"/>
            <ac:spMk id="11" creationId="{F7468B20-EB49-44FE-AA2D-1953BB0FFC8D}"/>
          </ac:spMkLst>
        </pc:spChg>
        <pc:spChg chg="mod">
          <ac:chgData name="Silvia Colombo" userId="cdf5343d-9518-4b48-8032-805a754f9105" providerId="ADAL" clId="{D8A6481C-74F2-44C8-91FC-7CCBC8AA3EF9}" dt="2025-01-11T11:38:43.263" v="1044"/>
          <ac:spMkLst>
            <pc:docMk/>
            <pc:sldMk cId="3284480951" sldId="294"/>
            <ac:spMk id="167" creationId="{00000000-0000-0000-0000-000000000000}"/>
          </ac:spMkLst>
        </pc:spChg>
        <pc:spChg chg="mod">
          <ac:chgData name="Silvia Colombo" userId="cdf5343d-9518-4b48-8032-805a754f9105" providerId="ADAL" clId="{D8A6481C-74F2-44C8-91FC-7CCBC8AA3EF9}" dt="2025-01-14T15:29:03.389" v="2267" actId="113"/>
          <ac:spMkLst>
            <pc:docMk/>
            <pc:sldMk cId="3284480951" sldId="294"/>
            <ac:spMk id="168" creationId="{00000000-0000-0000-0000-000000000000}"/>
          </ac:spMkLst>
        </pc:spChg>
        <pc:picChg chg="del">
          <ac:chgData name="Silvia Colombo" userId="cdf5343d-9518-4b48-8032-805a754f9105" providerId="ADAL" clId="{D8A6481C-74F2-44C8-91FC-7CCBC8AA3EF9}" dt="2025-01-13T09:26:17.407" v="1417" actId="478"/>
          <ac:picMkLst>
            <pc:docMk/>
            <pc:sldMk cId="3284480951" sldId="294"/>
            <ac:picMk id="4" creationId="{3328796F-3AF2-4239-8D2C-E71DD7576A8F}"/>
          </ac:picMkLst>
        </pc:picChg>
        <pc:picChg chg="add mod">
          <ac:chgData name="Silvia Colombo" userId="cdf5343d-9518-4b48-8032-805a754f9105" providerId="ADAL" clId="{D8A6481C-74F2-44C8-91FC-7CCBC8AA3EF9}" dt="2025-01-13T09:48:48.333" v="1491" actId="1076"/>
          <ac:picMkLst>
            <pc:docMk/>
            <pc:sldMk cId="3284480951" sldId="294"/>
            <ac:picMk id="5" creationId="{B8BD6F48-812A-4B7F-9FF4-D8FA51FA6EE7}"/>
          </ac:picMkLst>
        </pc:picChg>
      </pc:sldChg>
      <pc:sldChg chg="modSp mod">
        <pc:chgData name="Silvia Colombo" userId="cdf5343d-9518-4b48-8032-805a754f9105" providerId="ADAL" clId="{D8A6481C-74F2-44C8-91FC-7CCBC8AA3EF9}" dt="2025-01-13T10:07:46.967" v="1604" actId="12"/>
        <pc:sldMkLst>
          <pc:docMk/>
          <pc:sldMk cId="2669022340" sldId="295"/>
        </pc:sldMkLst>
        <pc:spChg chg="mod">
          <ac:chgData name="Silvia Colombo" userId="cdf5343d-9518-4b48-8032-805a754f9105" providerId="ADAL" clId="{D8A6481C-74F2-44C8-91FC-7CCBC8AA3EF9}" dt="2025-01-11T11:38:43.263" v="1044"/>
          <ac:spMkLst>
            <pc:docMk/>
            <pc:sldMk cId="2669022340" sldId="295"/>
            <ac:spMk id="167" creationId="{00000000-0000-0000-0000-000000000000}"/>
          </ac:spMkLst>
        </pc:spChg>
        <pc:spChg chg="mod">
          <ac:chgData name="Silvia Colombo" userId="cdf5343d-9518-4b48-8032-805a754f9105" providerId="ADAL" clId="{D8A6481C-74F2-44C8-91FC-7CCBC8AA3EF9}" dt="2025-01-13T10:07:46.967" v="1604" actId="12"/>
          <ac:spMkLst>
            <pc:docMk/>
            <pc:sldMk cId="2669022340" sldId="295"/>
            <ac:spMk id="168" creationId="{00000000-0000-0000-0000-000000000000}"/>
          </ac:spMkLst>
        </pc:spChg>
      </pc:sldChg>
      <pc:sldChg chg="modSp mod">
        <pc:chgData name="Silvia Colombo" userId="cdf5343d-9518-4b48-8032-805a754f9105" providerId="ADAL" clId="{D8A6481C-74F2-44C8-91FC-7CCBC8AA3EF9}" dt="2025-01-14T15:29:16.585" v="2268" actId="207"/>
        <pc:sldMkLst>
          <pc:docMk/>
          <pc:sldMk cId="3178964038" sldId="296"/>
        </pc:sldMkLst>
        <pc:spChg chg="mod">
          <ac:chgData name="Silvia Colombo" userId="cdf5343d-9518-4b48-8032-805a754f9105" providerId="ADAL" clId="{D8A6481C-74F2-44C8-91FC-7CCBC8AA3EF9}" dt="2025-01-11T11:38:43.263" v="1044"/>
          <ac:spMkLst>
            <pc:docMk/>
            <pc:sldMk cId="3178964038" sldId="296"/>
            <ac:spMk id="167" creationId="{00000000-0000-0000-0000-000000000000}"/>
          </ac:spMkLst>
        </pc:spChg>
        <pc:spChg chg="mod">
          <ac:chgData name="Silvia Colombo" userId="cdf5343d-9518-4b48-8032-805a754f9105" providerId="ADAL" clId="{D8A6481C-74F2-44C8-91FC-7CCBC8AA3EF9}" dt="2025-01-14T15:29:16.585" v="2268" actId="207"/>
          <ac:spMkLst>
            <pc:docMk/>
            <pc:sldMk cId="3178964038" sldId="296"/>
            <ac:spMk id="168" creationId="{00000000-0000-0000-0000-000000000000}"/>
          </ac:spMkLst>
        </pc:spChg>
      </pc:sldChg>
      <pc:sldChg chg="addSp delSp modSp mod">
        <pc:chgData name="Silvia Colombo" userId="cdf5343d-9518-4b48-8032-805a754f9105" providerId="ADAL" clId="{D8A6481C-74F2-44C8-91FC-7CCBC8AA3EF9}" dt="2025-01-14T15:29:34.489" v="2271" actId="1076"/>
        <pc:sldMkLst>
          <pc:docMk/>
          <pc:sldMk cId="3574041065" sldId="297"/>
        </pc:sldMkLst>
        <pc:spChg chg="del">
          <ac:chgData name="Silvia Colombo" userId="cdf5343d-9518-4b48-8032-805a754f9105" providerId="ADAL" clId="{D8A6481C-74F2-44C8-91FC-7CCBC8AA3EF9}" dt="2025-01-13T10:45:35.874" v="1608" actId="478"/>
          <ac:spMkLst>
            <pc:docMk/>
            <pc:sldMk cId="3574041065" sldId="297"/>
            <ac:spMk id="8" creationId="{8E74A872-AE8E-4419-A80F-5DBAE5ED6009}"/>
          </ac:spMkLst>
        </pc:spChg>
        <pc:spChg chg="mod">
          <ac:chgData name="Silvia Colombo" userId="cdf5343d-9518-4b48-8032-805a754f9105" providerId="ADAL" clId="{D8A6481C-74F2-44C8-91FC-7CCBC8AA3EF9}" dt="2025-01-13T10:45:28.961" v="1606"/>
          <ac:spMkLst>
            <pc:docMk/>
            <pc:sldMk cId="3574041065" sldId="297"/>
            <ac:spMk id="167" creationId="{00000000-0000-0000-0000-000000000000}"/>
          </ac:spMkLst>
        </pc:spChg>
        <pc:spChg chg="mod">
          <ac:chgData name="Silvia Colombo" userId="cdf5343d-9518-4b48-8032-805a754f9105" providerId="ADAL" clId="{D8A6481C-74F2-44C8-91FC-7CCBC8AA3EF9}" dt="2025-01-14T15:29:25.714" v="2270" actId="20577"/>
          <ac:spMkLst>
            <pc:docMk/>
            <pc:sldMk cId="3574041065" sldId="297"/>
            <ac:spMk id="168" creationId="{00000000-0000-0000-0000-000000000000}"/>
          </ac:spMkLst>
        </pc:spChg>
        <pc:picChg chg="del">
          <ac:chgData name="Silvia Colombo" userId="cdf5343d-9518-4b48-8032-805a754f9105" providerId="ADAL" clId="{D8A6481C-74F2-44C8-91FC-7CCBC8AA3EF9}" dt="2025-01-13T10:45:32.357" v="1607" actId="478"/>
          <ac:picMkLst>
            <pc:docMk/>
            <pc:sldMk cId="3574041065" sldId="297"/>
            <ac:picMk id="4" creationId="{4D6CE0D8-D90E-479B-9F3C-EDED1986371C}"/>
          </ac:picMkLst>
        </pc:picChg>
        <pc:picChg chg="add mod">
          <ac:chgData name="Silvia Colombo" userId="cdf5343d-9518-4b48-8032-805a754f9105" providerId="ADAL" clId="{D8A6481C-74F2-44C8-91FC-7CCBC8AA3EF9}" dt="2025-01-14T15:29:34.489" v="2271" actId="1076"/>
          <ac:picMkLst>
            <pc:docMk/>
            <pc:sldMk cId="3574041065" sldId="297"/>
            <ac:picMk id="5" creationId="{A1D8429E-DA6B-4BEE-A96D-5EC1E8459F9B}"/>
          </ac:picMkLst>
        </pc:picChg>
      </pc:sldChg>
      <pc:sldChg chg="addSp modSp mod">
        <pc:chgData name="Silvia Colombo" userId="cdf5343d-9518-4b48-8032-805a754f9105" providerId="ADAL" clId="{D8A6481C-74F2-44C8-91FC-7CCBC8AA3EF9}" dt="2025-01-14T15:33:51.036" v="2280" actId="113"/>
        <pc:sldMkLst>
          <pc:docMk/>
          <pc:sldMk cId="2230816992" sldId="298"/>
        </pc:sldMkLst>
        <pc:spChg chg="add mod">
          <ac:chgData name="Silvia Colombo" userId="cdf5343d-9518-4b48-8032-805a754f9105" providerId="ADAL" clId="{D8A6481C-74F2-44C8-91FC-7CCBC8AA3EF9}" dt="2025-01-13T12:42:05.886" v="1697" actId="1076"/>
          <ac:spMkLst>
            <pc:docMk/>
            <pc:sldMk cId="2230816992" sldId="298"/>
            <ac:spMk id="8" creationId="{EB976C2F-A3C0-42DB-B9DD-E137B4B6A8A3}"/>
          </ac:spMkLst>
        </pc:spChg>
        <pc:spChg chg="mod">
          <ac:chgData name="Silvia Colombo" userId="cdf5343d-9518-4b48-8032-805a754f9105" providerId="ADAL" clId="{D8A6481C-74F2-44C8-91FC-7CCBC8AA3EF9}" dt="2025-01-13T10:45:28.961" v="1606"/>
          <ac:spMkLst>
            <pc:docMk/>
            <pc:sldMk cId="2230816992" sldId="298"/>
            <ac:spMk id="167" creationId="{00000000-0000-0000-0000-000000000000}"/>
          </ac:spMkLst>
        </pc:spChg>
        <pc:spChg chg="mod">
          <ac:chgData name="Silvia Colombo" userId="cdf5343d-9518-4b48-8032-805a754f9105" providerId="ADAL" clId="{D8A6481C-74F2-44C8-91FC-7CCBC8AA3EF9}" dt="2025-01-14T15:33:51.036" v="2280" actId="113"/>
          <ac:spMkLst>
            <pc:docMk/>
            <pc:sldMk cId="2230816992" sldId="298"/>
            <ac:spMk id="168" creationId="{00000000-0000-0000-0000-000000000000}"/>
          </ac:spMkLst>
        </pc:spChg>
        <pc:picChg chg="add mod">
          <ac:chgData name="Silvia Colombo" userId="cdf5343d-9518-4b48-8032-805a754f9105" providerId="ADAL" clId="{D8A6481C-74F2-44C8-91FC-7CCBC8AA3EF9}" dt="2025-01-13T12:41:59.881" v="1696" actId="1076"/>
          <ac:picMkLst>
            <pc:docMk/>
            <pc:sldMk cId="2230816992" sldId="298"/>
            <ac:picMk id="4" creationId="{13CC64B4-4772-4805-80BE-7C23C5FE2DDC}"/>
          </ac:picMkLst>
        </pc:picChg>
      </pc:sldChg>
      <pc:sldChg chg="addSp delSp modSp mod">
        <pc:chgData name="Silvia Colombo" userId="cdf5343d-9518-4b48-8032-805a754f9105" providerId="ADAL" clId="{D8A6481C-74F2-44C8-91FC-7CCBC8AA3EF9}" dt="2025-01-14T15:35:33.738" v="2284" actId="113"/>
        <pc:sldMkLst>
          <pc:docMk/>
          <pc:sldMk cId="2669320641" sldId="299"/>
        </pc:sldMkLst>
        <pc:spChg chg="mod">
          <ac:chgData name="Silvia Colombo" userId="cdf5343d-9518-4b48-8032-805a754f9105" providerId="ADAL" clId="{D8A6481C-74F2-44C8-91FC-7CCBC8AA3EF9}" dt="2025-01-14T15:35:33.738" v="2284" actId="113"/>
          <ac:spMkLst>
            <pc:docMk/>
            <pc:sldMk cId="2669320641" sldId="299"/>
            <ac:spMk id="7" creationId="{7866E1B9-E9C3-4EAE-B633-9BB7273D1CE7}"/>
          </ac:spMkLst>
        </pc:spChg>
        <pc:spChg chg="del">
          <ac:chgData name="Silvia Colombo" userId="cdf5343d-9518-4b48-8032-805a754f9105" providerId="ADAL" clId="{D8A6481C-74F2-44C8-91FC-7CCBC8AA3EF9}" dt="2025-01-13T12:53:03.123" v="1700" actId="478"/>
          <ac:spMkLst>
            <pc:docMk/>
            <pc:sldMk cId="2669320641" sldId="299"/>
            <ac:spMk id="10" creationId="{D1E29B18-CAC4-4071-B7C8-71D29FE7BC98}"/>
          </ac:spMkLst>
        </pc:spChg>
        <pc:spChg chg="add mod">
          <ac:chgData name="Silvia Colombo" userId="cdf5343d-9518-4b48-8032-805a754f9105" providerId="ADAL" clId="{D8A6481C-74F2-44C8-91FC-7CCBC8AA3EF9}" dt="2025-01-13T13:04:23.160" v="1841" actId="1076"/>
          <ac:spMkLst>
            <pc:docMk/>
            <pc:sldMk cId="2669320641" sldId="299"/>
            <ac:spMk id="11" creationId="{4BE45DD1-6E92-478E-95C8-7B91AF83D35D}"/>
          </ac:spMkLst>
        </pc:spChg>
        <pc:spChg chg="mod">
          <ac:chgData name="Silvia Colombo" userId="cdf5343d-9518-4b48-8032-805a754f9105" providerId="ADAL" clId="{D8A6481C-74F2-44C8-91FC-7CCBC8AA3EF9}" dt="2025-01-13T10:45:28.961" v="1606"/>
          <ac:spMkLst>
            <pc:docMk/>
            <pc:sldMk cId="2669320641" sldId="299"/>
            <ac:spMk id="167" creationId="{00000000-0000-0000-0000-000000000000}"/>
          </ac:spMkLst>
        </pc:spChg>
        <pc:spChg chg="mod">
          <ac:chgData name="Silvia Colombo" userId="cdf5343d-9518-4b48-8032-805a754f9105" providerId="ADAL" clId="{D8A6481C-74F2-44C8-91FC-7CCBC8AA3EF9}" dt="2025-01-13T12:52:58.179" v="1698"/>
          <ac:spMkLst>
            <pc:docMk/>
            <pc:sldMk cId="2669320641" sldId="299"/>
            <ac:spMk id="168" creationId="{00000000-0000-0000-0000-000000000000}"/>
          </ac:spMkLst>
        </pc:spChg>
        <pc:picChg chg="add mod">
          <ac:chgData name="Silvia Colombo" userId="cdf5343d-9518-4b48-8032-805a754f9105" providerId="ADAL" clId="{D8A6481C-74F2-44C8-91FC-7CCBC8AA3EF9}" dt="2025-01-13T13:04:16.812" v="1840" actId="1076"/>
          <ac:picMkLst>
            <pc:docMk/>
            <pc:sldMk cId="2669320641" sldId="299"/>
            <ac:picMk id="4" creationId="{FD02574E-E2A0-4F85-86F1-88320D96E116}"/>
          </ac:picMkLst>
        </pc:picChg>
        <pc:picChg chg="del">
          <ac:chgData name="Silvia Colombo" userId="cdf5343d-9518-4b48-8032-805a754f9105" providerId="ADAL" clId="{D8A6481C-74F2-44C8-91FC-7CCBC8AA3EF9}" dt="2025-01-13T12:53:00.208" v="1699" actId="478"/>
          <ac:picMkLst>
            <pc:docMk/>
            <pc:sldMk cId="2669320641" sldId="299"/>
            <ac:picMk id="5" creationId="{2EB8881D-7316-4686-96C8-DF94BC582188}"/>
          </ac:picMkLst>
        </pc:picChg>
      </pc:sldChg>
      <pc:sldChg chg="addSp delSp modSp mod delAnim modAnim">
        <pc:chgData name="Silvia Colombo" userId="cdf5343d-9518-4b48-8032-805a754f9105" providerId="ADAL" clId="{D8A6481C-74F2-44C8-91FC-7CCBC8AA3EF9}" dt="2025-01-14T15:36:38.198" v="2287" actId="113"/>
        <pc:sldMkLst>
          <pc:docMk/>
          <pc:sldMk cId="3550741812" sldId="300"/>
        </pc:sldMkLst>
        <pc:spChg chg="del mod">
          <ac:chgData name="Silvia Colombo" userId="cdf5343d-9518-4b48-8032-805a754f9105" providerId="ADAL" clId="{D8A6481C-74F2-44C8-91FC-7CCBC8AA3EF9}" dt="2025-01-13T13:12:59.387" v="1888" actId="478"/>
          <ac:spMkLst>
            <pc:docMk/>
            <pc:sldMk cId="3550741812" sldId="300"/>
            <ac:spMk id="2" creationId="{B1933DD3-B0E7-43D0-8B4E-647B2FED62D3}"/>
          </ac:spMkLst>
        </pc:spChg>
        <pc:spChg chg="add del">
          <ac:chgData name="Silvia Colombo" userId="cdf5343d-9518-4b48-8032-805a754f9105" providerId="ADAL" clId="{D8A6481C-74F2-44C8-91FC-7CCBC8AA3EF9}" dt="2025-01-13T13:12:54.293" v="1887"/>
          <ac:spMkLst>
            <pc:docMk/>
            <pc:sldMk cId="3550741812" sldId="300"/>
            <ac:spMk id="4" creationId="{079FF8FE-3BE1-48A9-ACAF-2AC321C1351E}"/>
          </ac:spMkLst>
        </pc:spChg>
        <pc:spChg chg="add mod">
          <ac:chgData name="Silvia Colombo" userId="cdf5343d-9518-4b48-8032-805a754f9105" providerId="ADAL" clId="{D8A6481C-74F2-44C8-91FC-7CCBC8AA3EF9}" dt="2025-01-13T13:13:16.950" v="1892" actId="21"/>
          <ac:spMkLst>
            <pc:docMk/>
            <pc:sldMk cId="3550741812" sldId="300"/>
            <ac:spMk id="5" creationId="{527059AE-1C12-4852-91A8-13ADB1DD2659}"/>
          </ac:spMkLst>
        </pc:spChg>
        <pc:spChg chg="del mod">
          <ac:chgData name="Silvia Colombo" userId="cdf5343d-9518-4b48-8032-805a754f9105" providerId="ADAL" clId="{D8A6481C-74F2-44C8-91FC-7CCBC8AA3EF9}" dt="2025-01-13T13:08:53.787" v="1882" actId="478"/>
          <ac:spMkLst>
            <pc:docMk/>
            <pc:sldMk cId="3550741812" sldId="300"/>
            <ac:spMk id="6" creationId="{219B00C3-2F95-47E2-828A-65EC0519A021}"/>
          </ac:spMkLst>
        </pc:spChg>
        <pc:spChg chg="del">
          <ac:chgData name="Silvia Colombo" userId="cdf5343d-9518-4b48-8032-805a754f9105" providerId="ADAL" clId="{D8A6481C-74F2-44C8-91FC-7CCBC8AA3EF9}" dt="2025-01-13T13:08:24.187" v="1845" actId="478"/>
          <ac:spMkLst>
            <pc:docMk/>
            <pc:sldMk cId="3550741812" sldId="300"/>
            <ac:spMk id="15" creationId="{7A261E11-8FD4-4AA3-BCC6-B4536E26B2DA}"/>
          </ac:spMkLst>
        </pc:spChg>
        <pc:spChg chg="del">
          <ac:chgData name="Silvia Colombo" userId="cdf5343d-9518-4b48-8032-805a754f9105" providerId="ADAL" clId="{D8A6481C-74F2-44C8-91FC-7CCBC8AA3EF9}" dt="2025-01-13T13:09:04.500" v="1885" actId="478"/>
          <ac:spMkLst>
            <pc:docMk/>
            <pc:sldMk cId="3550741812" sldId="300"/>
            <ac:spMk id="17" creationId="{0AD4B345-A060-433F-9B55-A4534638D5EA}"/>
          </ac:spMkLst>
        </pc:spChg>
        <pc:spChg chg="add mod">
          <ac:chgData name="Silvia Colombo" userId="cdf5343d-9518-4b48-8032-805a754f9105" providerId="ADAL" clId="{D8A6481C-74F2-44C8-91FC-7CCBC8AA3EF9}" dt="2025-01-13T13:24:32.917" v="1933" actId="1076"/>
          <ac:spMkLst>
            <pc:docMk/>
            <pc:sldMk cId="3550741812" sldId="300"/>
            <ac:spMk id="18" creationId="{8BE902FA-62A4-433D-A1BB-02542BBA4CB7}"/>
          </ac:spMkLst>
        </pc:spChg>
        <pc:spChg chg="del">
          <ac:chgData name="Silvia Colombo" userId="cdf5343d-9518-4b48-8032-805a754f9105" providerId="ADAL" clId="{D8A6481C-74F2-44C8-91FC-7CCBC8AA3EF9}" dt="2025-01-13T13:09:02.820" v="1884" actId="478"/>
          <ac:spMkLst>
            <pc:docMk/>
            <pc:sldMk cId="3550741812" sldId="300"/>
            <ac:spMk id="21" creationId="{614ED2ED-E011-411B-9751-75F29C5A3C74}"/>
          </ac:spMkLst>
        </pc:spChg>
        <pc:spChg chg="mod">
          <ac:chgData name="Silvia Colombo" userId="cdf5343d-9518-4b48-8032-805a754f9105" providerId="ADAL" clId="{D8A6481C-74F2-44C8-91FC-7CCBC8AA3EF9}" dt="2025-01-13T10:45:28.961" v="1606"/>
          <ac:spMkLst>
            <pc:docMk/>
            <pc:sldMk cId="3550741812" sldId="300"/>
            <ac:spMk id="167" creationId="{00000000-0000-0000-0000-000000000000}"/>
          </ac:spMkLst>
        </pc:spChg>
        <pc:spChg chg="mod">
          <ac:chgData name="Silvia Colombo" userId="cdf5343d-9518-4b48-8032-805a754f9105" providerId="ADAL" clId="{D8A6481C-74F2-44C8-91FC-7CCBC8AA3EF9}" dt="2025-01-14T15:36:38.198" v="2287" actId="113"/>
          <ac:spMkLst>
            <pc:docMk/>
            <pc:sldMk cId="3550741812" sldId="300"/>
            <ac:spMk id="168" creationId="{00000000-0000-0000-0000-000000000000}"/>
          </ac:spMkLst>
        </pc:spChg>
        <pc:picChg chg="add mod">
          <ac:chgData name="Silvia Colombo" userId="cdf5343d-9518-4b48-8032-805a754f9105" providerId="ADAL" clId="{D8A6481C-74F2-44C8-91FC-7CCBC8AA3EF9}" dt="2025-01-13T13:24:46.664" v="1935" actId="1076"/>
          <ac:picMkLst>
            <pc:docMk/>
            <pc:sldMk cId="3550741812" sldId="300"/>
            <ac:picMk id="8" creationId="{AC6E05CB-B78C-4F9F-A73C-440F7FF49F9B}"/>
          </ac:picMkLst>
        </pc:picChg>
        <pc:picChg chg="del">
          <ac:chgData name="Silvia Colombo" userId="cdf5343d-9518-4b48-8032-805a754f9105" providerId="ADAL" clId="{D8A6481C-74F2-44C8-91FC-7CCBC8AA3EF9}" dt="2025-01-13T13:08:21.143" v="1844" actId="478"/>
          <ac:picMkLst>
            <pc:docMk/>
            <pc:sldMk cId="3550741812" sldId="300"/>
            <ac:picMk id="9" creationId="{ADD93C4A-78D1-4493-AD29-0AB3954F7339}"/>
          </ac:picMkLst>
        </pc:picChg>
        <pc:picChg chg="del">
          <ac:chgData name="Silvia Colombo" userId="cdf5343d-9518-4b48-8032-805a754f9105" providerId="ADAL" clId="{D8A6481C-74F2-44C8-91FC-7CCBC8AA3EF9}" dt="2025-01-13T13:08:18.833" v="1843" actId="478"/>
          <ac:picMkLst>
            <pc:docMk/>
            <pc:sldMk cId="3550741812" sldId="300"/>
            <ac:picMk id="11" creationId="{CC83E112-3351-45EF-88BC-6571D4C4CAF6}"/>
          </ac:picMkLst>
        </pc:picChg>
        <pc:picChg chg="del">
          <ac:chgData name="Silvia Colombo" userId="cdf5343d-9518-4b48-8032-805a754f9105" providerId="ADAL" clId="{D8A6481C-74F2-44C8-91FC-7CCBC8AA3EF9}" dt="2025-01-13T13:08:17.343" v="1842" actId="478"/>
          <ac:picMkLst>
            <pc:docMk/>
            <pc:sldMk cId="3550741812" sldId="300"/>
            <ac:picMk id="16" creationId="{26E54F4E-9725-45FA-99DA-C77DDCDBF89D}"/>
          </ac:picMkLst>
        </pc:picChg>
      </pc:sldChg>
      <pc:sldChg chg="addSp delSp modSp mod delAnim">
        <pc:chgData name="Silvia Colombo" userId="cdf5343d-9518-4b48-8032-805a754f9105" providerId="ADAL" clId="{D8A6481C-74F2-44C8-91FC-7CCBC8AA3EF9}" dt="2025-01-14T15:43:07.521" v="2293" actId="113"/>
        <pc:sldMkLst>
          <pc:docMk/>
          <pc:sldMk cId="2610105728" sldId="301"/>
        </pc:sldMkLst>
        <pc:spChg chg="del">
          <ac:chgData name="Silvia Colombo" userId="cdf5343d-9518-4b48-8032-805a754f9105" providerId="ADAL" clId="{D8A6481C-74F2-44C8-91FC-7CCBC8AA3EF9}" dt="2025-01-13T13:26:16.249" v="1938" actId="478"/>
          <ac:spMkLst>
            <pc:docMk/>
            <pc:sldMk cId="2610105728" sldId="301"/>
            <ac:spMk id="2" creationId="{B8F58907-FBE2-4D18-8396-099622614A4E}"/>
          </ac:spMkLst>
        </pc:spChg>
        <pc:spChg chg="del">
          <ac:chgData name="Silvia Colombo" userId="cdf5343d-9518-4b48-8032-805a754f9105" providerId="ADAL" clId="{D8A6481C-74F2-44C8-91FC-7CCBC8AA3EF9}" dt="2025-01-13T13:26:18.905" v="1939" actId="478"/>
          <ac:spMkLst>
            <pc:docMk/>
            <pc:sldMk cId="2610105728" sldId="301"/>
            <ac:spMk id="5" creationId="{2C30D5E9-B7F2-4A9B-973F-572DCBCFDE93}"/>
          </ac:spMkLst>
        </pc:spChg>
        <pc:spChg chg="del mod">
          <ac:chgData name="Silvia Colombo" userId="cdf5343d-9518-4b48-8032-805a754f9105" providerId="ADAL" clId="{D8A6481C-74F2-44C8-91FC-7CCBC8AA3EF9}" dt="2025-01-13T13:31:18.799" v="1946" actId="478"/>
          <ac:spMkLst>
            <pc:docMk/>
            <pc:sldMk cId="2610105728" sldId="301"/>
            <ac:spMk id="7" creationId="{8E8B0857-3B2F-40A7-B7AB-86A2696D20F2}"/>
          </ac:spMkLst>
        </pc:spChg>
        <pc:spChg chg="del">
          <ac:chgData name="Silvia Colombo" userId="cdf5343d-9518-4b48-8032-805a754f9105" providerId="ADAL" clId="{D8A6481C-74F2-44C8-91FC-7CCBC8AA3EF9}" dt="2025-01-13T13:26:29.145" v="1944" actId="478"/>
          <ac:spMkLst>
            <pc:docMk/>
            <pc:sldMk cId="2610105728" sldId="301"/>
            <ac:spMk id="11" creationId="{C23EE482-36C9-45F2-A1FB-E08A8C298D06}"/>
          </ac:spMkLst>
        </pc:spChg>
        <pc:spChg chg="del">
          <ac:chgData name="Silvia Colombo" userId="cdf5343d-9518-4b48-8032-805a754f9105" providerId="ADAL" clId="{D8A6481C-74F2-44C8-91FC-7CCBC8AA3EF9}" dt="2025-01-13T13:26:25.618" v="1943" actId="478"/>
          <ac:spMkLst>
            <pc:docMk/>
            <pc:sldMk cId="2610105728" sldId="301"/>
            <ac:spMk id="13" creationId="{9068FEBF-CFCF-4732-9C8D-DB99224A6F2C}"/>
          </ac:spMkLst>
        </pc:spChg>
        <pc:spChg chg="add mod">
          <ac:chgData name="Silvia Colombo" userId="cdf5343d-9518-4b48-8032-805a754f9105" providerId="ADAL" clId="{D8A6481C-74F2-44C8-91FC-7CCBC8AA3EF9}" dt="2025-01-13T13:33:57.686" v="1987" actId="1076"/>
          <ac:spMkLst>
            <pc:docMk/>
            <pc:sldMk cId="2610105728" sldId="301"/>
            <ac:spMk id="15" creationId="{FD2F803C-7DF6-444D-ADC3-2FFB5060995F}"/>
          </ac:spMkLst>
        </pc:spChg>
        <pc:spChg chg="mod">
          <ac:chgData name="Silvia Colombo" userId="cdf5343d-9518-4b48-8032-805a754f9105" providerId="ADAL" clId="{D8A6481C-74F2-44C8-91FC-7CCBC8AA3EF9}" dt="2025-01-13T10:45:28.961" v="1606"/>
          <ac:spMkLst>
            <pc:docMk/>
            <pc:sldMk cId="2610105728" sldId="301"/>
            <ac:spMk id="167" creationId="{00000000-0000-0000-0000-000000000000}"/>
          </ac:spMkLst>
        </pc:spChg>
        <pc:spChg chg="mod">
          <ac:chgData name="Silvia Colombo" userId="cdf5343d-9518-4b48-8032-805a754f9105" providerId="ADAL" clId="{D8A6481C-74F2-44C8-91FC-7CCBC8AA3EF9}" dt="2025-01-14T15:43:07.521" v="2293" actId="113"/>
          <ac:spMkLst>
            <pc:docMk/>
            <pc:sldMk cId="2610105728" sldId="301"/>
            <ac:spMk id="168" creationId="{00000000-0000-0000-0000-000000000000}"/>
          </ac:spMkLst>
        </pc:spChg>
        <pc:picChg chg="del mod">
          <ac:chgData name="Silvia Colombo" userId="cdf5343d-9518-4b48-8032-805a754f9105" providerId="ADAL" clId="{D8A6481C-74F2-44C8-91FC-7CCBC8AA3EF9}" dt="2025-01-13T13:26:22.818" v="1942" actId="478"/>
          <ac:picMkLst>
            <pc:docMk/>
            <pc:sldMk cId="2610105728" sldId="301"/>
            <ac:picMk id="4" creationId="{6F26D884-A099-4E3A-9820-C1601CD58041}"/>
          </ac:picMkLst>
        </pc:picChg>
        <pc:picChg chg="del">
          <ac:chgData name="Silvia Colombo" userId="cdf5343d-9518-4b48-8032-805a754f9105" providerId="ADAL" clId="{D8A6481C-74F2-44C8-91FC-7CCBC8AA3EF9}" dt="2025-01-13T13:26:21.373" v="1940" actId="478"/>
          <ac:picMkLst>
            <pc:docMk/>
            <pc:sldMk cId="2610105728" sldId="301"/>
            <ac:picMk id="6" creationId="{2DD5B1D5-C7CE-4545-80EC-20553F21F815}"/>
          </ac:picMkLst>
        </pc:picChg>
        <pc:picChg chg="add mod">
          <ac:chgData name="Silvia Colombo" userId="cdf5343d-9518-4b48-8032-805a754f9105" providerId="ADAL" clId="{D8A6481C-74F2-44C8-91FC-7CCBC8AA3EF9}" dt="2025-01-13T13:34:01.124" v="1995" actId="1035"/>
          <ac:picMkLst>
            <pc:docMk/>
            <pc:sldMk cId="2610105728" sldId="301"/>
            <ac:picMk id="9" creationId="{2667C5FF-0955-4EE2-A64B-B0A79961821B}"/>
          </ac:picMkLst>
        </pc:picChg>
      </pc:sldChg>
      <pc:sldChg chg="addSp delSp modSp mod delAnim modAnim">
        <pc:chgData name="Silvia Colombo" userId="cdf5343d-9518-4b48-8032-805a754f9105" providerId="ADAL" clId="{D8A6481C-74F2-44C8-91FC-7CCBC8AA3EF9}" dt="2025-01-14T15:44:54.876" v="2300" actId="1076"/>
        <pc:sldMkLst>
          <pc:docMk/>
          <pc:sldMk cId="1039741806" sldId="302"/>
        </pc:sldMkLst>
        <pc:spChg chg="add del mod">
          <ac:chgData name="Silvia Colombo" userId="cdf5343d-9518-4b48-8032-805a754f9105" providerId="ADAL" clId="{D8A6481C-74F2-44C8-91FC-7CCBC8AA3EF9}" dt="2025-01-13T13:37:40.643" v="2007" actId="478"/>
          <ac:spMkLst>
            <pc:docMk/>
            <pc:sldMk cId="1039741806" sldId="302"/>
            <ac:spMk id="2" creationId="{9379355E-9331-465F-A7C6-1D1E241ACF74}"/>
          </ac:spMkLst>
        </pc:spChg>
        <pc:spChg chg="del">
          <ac:chgData name="Silvia Colombo" userId="cdf5343d-9518-4b48-8032-805a754f9105" providerId="ADAL" clId="{D8A6481C-74F2-44C8-91FC-7CCBC8AA3EF9}" dt="2025-01-13T13:34:15.656" v="1999" actId="478"/>
          <ac:spMkLst>
            <pc:docMk/>
            <pc:sldMk cId="1039741806" sldId="302"/>
            <ac:spMk id="8" creationId="{240DF06D-9E87-4234-8157-BCC6348A9A31}"/>
          </ac:spMkLst>
        </pc:spChg>
        <pc:spChg chg="del">
          <ac:chgData name="Silvia Colombo" userId="cdf5343d-9518-4b48-8032-805a754f9105" providerId="ADAL" clId="{D8A6481C-74F2-44C8-91FC-7CCBC8AA3EF9}" dt="2025-01-13T13:34:17.464" v="2000" actId="478"/>
          <ac:spMkLst>
            <pc:docMk/>
            <pc:sldMk cId="1039741806" sldId="302"/>
            <ac:spMk id="10" creationId="{3562BE48-C191-4FE4-8A16-5BAF3C807BF6}"/>
          </ac:spMkLst>
        </pc:spChg>
        <pc:spChg chg="add del mod">
          <ac:chgData name="Silvia Colombo" userId="cdf5343d-9518-4b48-8032-805a754f9105" providerId="ADAL" clId="{D8A6481C-74F2-44C8-91FC-7CCBC8AA3EF9}" dt="2025-01-13T13:43:22.762" v="2067" actId="21"/>
          <ac:spMkLst>
            <pc:docMk/>
            <pc:sldMk cId="1039741806" sldId="302"/>
            <ac:spMk id="13" creationId="{5E604821-C4DC-40D6-BCCB-A5DB1BA9D07A}"/>
          </ac:spMkLst>
        </pc:spChg>
        <pc:spChg chg="add mod">
          <ac:chgData name="Silvia Colombo" userId="cdf5343d-9518-4b48-8032-805a754f9105" providerId="ADAL" clId="{D8A6481C-74F2-44C8-91FC-7CCBC8AA3EF9}" dt="2025-01-13T13:44:43.426" v="2095" actId="1076"/>
          <ac:spMkLst>
            <pc:docMk/>
            <pc:sldMk cId="1039741806" sldId="302"/>
            <ac:spMk id="16" creationId="{BDAC571F-BA25-4F90-9E6A-854C47E47467}"/>
          </ac:spMkLst>
        </pc:spChg>
        <pc:spChg chg="add mod">
          <ac:chgData name="Silvia Colombo" userId="cdf5343d-9518-4b48-8032-805a754f9105" providerId="ADAL" clId="{D8A6481C-74F2-44C8-91FC-7CCBC8AA3EF9}" dt="2025-01-13T13:44:49.033" v="2096" actId="14100"/>
          <ac:spMkLst>
            <pc:docMk/>
            <pc:sldMk cId="1039741806" sldId="302"/>
            <ac:spMk id="21" creationId="{49DA653C-7B45-44FA-B7DA-44D6378794B0}"/>
          </ac:spMkLst>
        </pc:spChg>
        <pc:spChg chg="mod">
          <ac:chgData name="Silvia Colombo" userId="cdf5343d-9518-4b48-8032-805a754f9105" providerId="ADAL" clId="{D8A6481C-74F2-44C8-91FC-7CCBC8AA3EF9}" dt="2025-01-13T10:45:28.961" v="1606"/>
          <ac:spMkLst>
            <pc:docMk/>
            <pc:sldMk cId="1039741806" sldId="302"/>
            <ac:spMk id="167" creationId="{00000000-0000-0000-0000-000000000000}"/>
          </ac:spMkLst>
        </pc:spChg>
        <pc:spChg chg="mod">
          <ac:chgData name="Silvia Colombo" userId="cdf5343d-9518-4b48-8032-805a754f9105" providerId="ADAL" clId="{D8A6481C-74F2-44C8-91FC-7CCBC8AA3EF9}" dt="2025-01-14T15:44:33.391" v="2298" actId="113"/>
          <ac:spMkLst>
            <pc:docMk/>
            <pc:sldMk cId="1039741806" sldId="302"/>
            <ac:spMk id="168" creationId="{00000000-0000-0000-0000-000000000000}"/>
          </ac:spMkLst>
        </pc:spChg>
        <pc:picChg chg="del">
          <ac:chgData name="Silvia Colombo" userId="cdf5343d-9518-4b48-8032-805a754f9105" providerId="ADAL" clId="{D8A6481C-74F2-44C8-91FC-7CCBC8AA3EF9}" dt="2025-01-13T13:34:06.847" v="1996" actId="478"/>
          <ac:picMkLst>
            <pc:docMk/>
            <pc:sldMk cId="1039741806" sldId="302"/>
            <ac:picMk id="4" creationId="{A904DF1F-C24B-43FE-8A10-50079996B673}"/>
          </ac:picMkLst>
        </pc:picChg>
        <pc:picChg chg="del">
          <ac:chgData name="Silvia Colombo" userId="cdf5343d-9518-4b48-8032-805a754f9105" providerId="ADAL" clId="{D8A6481C-74F2-44C8-91FC-7CCBC8AA3EF9}" dt="2025-01-13T13:34:09.625" v="1997" actId="478"/>
          <ac:picMkLst>
            <pc:docMk/>
            <pc:sldMk cId="1039741806" sldId="302"/>
            <ac:picMk id="6" creationId="{E7E37345-F845-4759-9695-8123C03FE5E0}"/>
          </ac:picMkLst>
        </pc:picChg>
        <pc:picChg chg="add mod">
          <ac:chgData name="Silvia Colombo" userId="cdf5343d-9518-4b48-8032-805a754f9105" providerId="ADAL" clId="{D8A6481C-74F2-44C8-91FC-7CCBC8AA3EF9}" dt="2025-01-14T15:44:43.637" v="2299" actId="1076"/>
          <ac:picMkLst>
            <pc:docMk/>
            <pc:sldMk cId="1039741806" sldId="302"/>
            <ac:picMk id="7" creationId="{8CFD4128-7430-492B-A0C8-407618839C90}"/>
          </ac:picMkLst>
        </pc:picChg>
        <pc:picChg chg="add mod">
          <ac:chgData name="Silvia Colombo" userId="cdf5343d-9518-4b48-8032-805a754f9105" providerId="ADAL" clId="{D8A6481C-74F2-44C8-91FC-7CCBC8AA3EF9}" dt="2025-01-14T15:44:54.876" v="2300" actId="1076"/>
          <ac:picMkLst>
            <pc:docMk/>
            <pc:sldMk cId="1039741806" sldId="302"/>
            <ac:picMk id="12" creationId="{DACE56C9-F0F3-4462-9889-5E55D752E49E}"/>
          </ac:picMkLst>
        </pc:picChg>
        <pc:cxnChg chg="add mod">
          <ac:chgData name="Silvia Colombo" userId="cdf5343d-9518-4b48-8032-805a754f9105" providerId="ADAL" clId="{D8A6481C-74F2-44C8-91FC-7CCBC8AA3EF9}" dt="2025-01-13T13:44:09.064" v="2088" actId="1076"/>
          <ac:cxnSpMkLst>
            <pc:docMk/>
            <pc:sldMk cId="1039741806" sldId="302"/>
            <ac:cxnSpMk id="15" creationId="{45413789-18A3-48DA-8C73-EEAACE92C657}"/>
          </ac:cxnSpMkLst>
        </pc:cxnChg>
      </pc:sldChg>
      <pc:sldChg chg="modSp mod">
        <pc:chgData name="Silvia Colombo" userId="cdf5343d-9518-4b48-8032-805a754f9105" providerId="ADAL" clId="{D8A6481C-74F2-44C8-91FC-7CCBC8AA3EF9}" dt="2025-01-13T13:47:00.602" v="2134" actId="207"/>
        <pc:sldMkLst>
          <pc:docMk/>
          <pc:sldMk cId="3169569971" sldId="303"/>
        </pc:sldMkLst>
        <pc:spChg chg="mod">
          <ac:chgData name="Silvia Colombo" userId="cdf5343d-9518-4b48-8032-805a754f9105" providerId="ADAL" clId="{D8A6481C-74F2-44C8-91FC-7CCBC8AA3EF9}" dt="2025-01-13T10:45:28.961" v="1606"/>
          <ac:spMkLst>
            <pc:docMk/>
            <pc:sldMk cId="3169569971" sldId="303"/>
            <ac:spMk id="167" creationId="{00000000-0000-0000-0000-000000000000}"/>
          </ac:spMkLst>
        </pc:spChg>
        <pc:spChg chg="mod">
          <ac:chgData name="Silvia Colombo" userId="cdf5343d-9518-4b48-8032-805a754f9105" providerId="ADAL" clId="{D8A6481C-74F2-44C8-91FC-7CCBC8AA3EF9}" dt="2025-01-13T13:47:00.602" v="2134" actId="207"/>
          <ac:spMkLst>
            <pc:docMk/>
            <pc:sldMk cId="3169569971" sldId="303"/>
            <ac:spMk id="168" creationId="{00000000-0000-0000-0000-000000000000}"/>
          </ac:spMkLst>
        </pc:spChg>
      </pc:sldChg>
      <pc:sldChg chg="modSp mod">
        <pc:chgData name="Silvia Colombo" userId="cdf5343d-9518-4b48-8032-805a754f9105" providerId="ADAL" clId="{D8A6481C-74F2-44C8-91FC-7CCBC8AA3EF9}" dt="2025-01-13T13:46:55.682" v="2133" actId="403"/>
        <pc:sldMkLst>
          <pc:docMk/>
          <pc:sldMk cId="2074846304" sldId="304"/>
        </pc:sldMkLst>
        <pc:spChg chg="mod">
          <ac:chgData name="Silvia Colombo" userId="cdf5343d-9518-4b48-8032-805a754f9105" providerId="ADAL" clId="{D8A6481C-74F2-44C8-91FC-7CCBC8AA3EF9}" dt="2025-01-13T10:45:28.961" v="1606"/>
          <ac:spMkLst>
            <pc:docMk/>
            <pc:sldMk cId="2074846304" sldId="304"/>
            <ac:spMk id="167" creationId="{00000000-0000-0000-0000-000000000000}"/>
          </ac:spMkLst>
        </pc:spChg>
        <pc:spChg chg="mod">
          <ac:chgData name="Silvia Colombo" userId="cdf5343d-9518-4b48-8032-805a754f9105" providerId="ADAL" clId="{D8A6481C-74F2-44C8-91FC-7CCBC8AA3EF9}" dt="2025-01-13T13:46:55.682" v="2133" actId="403"/>
          <ac:spMkLst>
            <pc:docMk/>
            <pc:sldMk cId="2074846304" sldId="304"/>
            <ac:spMk id="168" creationId="{00000000-0000-0000-0000-000000000000}"/>
          </ac:spMkLst>
        </pc:spChg>
      </pc:sldChg>
      <pc:sldChg chg="delSp modSp mod delAnim modAnim">
        <pc:chgData name="Silvia Colombo" userId="cdf5343d-9518-4b48-8032-805a754f9105" providerId="ADAL" clId="{D8A6481C-74F2-44C8-91FC-7CCBC8AA3EF9}" dt="2025-01-14T15:17:40.160" v="2221" actId="113"/>
        <pc:sldMkLst>
          <pc:docMk/>
          <pc:sldMk cId="3001247373" sldId="305"/>
        </pc:sldMkLst>
        <pc:spChg chg="del">
          <ac:chgData name="Silvia Colombo" userId="cdf5343d-9518-4b48-8032-805a754f9105" providerId="ADAL" clId="{D8A6481C-74F2-44C8-91FC-7CCBC8AA3EF9}" dt="2025-01-10T22:05:27.185" v="567" actId="478"/>
          <ac:spMkLst>
            <pc:docMk/>
            <pc:sldMk cId="3001247373" sldId="305"/>
            <ac:spMk id="10" creationId="{A6669E83-7EE0-4914-8249-D5F16F1585CF}"/>
          </ac:spMkLst>
        </pc:spChg>
        <pc:spChg chg="mod">
          <ac:chgData name="Silvia Colombo" userId="cdf5343d-9518-4b48-8032-805a754f9105" providerId="ADAL" clId="{D8A6481C-74F2-44C8-91FC-7CCBC8AA3EF9}" dt="2025-01-10T21:36:53.893" v="520"/>
          <ac:spMkLst>
            <pc:docMk/>
            <pc:sldMk cId="3001247373" sldId="305"/>
            <ac:spMk id="167" creationId="{00000000-0000-0000-0000-000000000000}"/>
          </ac:spMkLst>
        </pc:spChg>
        <pc:spChg chg="mod">
          <ac:chgData name="Silvia Colombo" userId="cdf5343d-9518-4b48-8032-805a754f9105" providerId="ADAL" clId="{D8A6481C-74F2-44C8-91FC-7CCBC8AA3EF9}" dt="2025-01-14T15:17:40.160" v="2221" actId="113"/>
          <ac:spMkLst>
            <pc:docMk/>
            <pc:sldMk cId="3001247373" sldId="305"/>
            <ac:spMk id="168" creationId="{00000000-0000-0000-0000-000000000000}"/>
          </ac:spMkLst>
        </pc:spChg>
        <pc:picChg chg="del">
          <ac:chgData name="Silvia Colombo" userId="cdf5343d-9518-4b48-8032-805a754f9105" providerId="ADAL" clId="{D8A6481C-74F2-44C8-91FC-7CCBC8AA3EF9}" dt="2025-01-10T22:05:21.249" v="565" actId="478"/>
          <ac:picMkLst>
            <pc:docMk/>
            <pc:sldMk cId="3001247373" sldId="305"/>
            <ac:picMk id="4" creationId="{7015C23C-3A63-43D8-9713-B79F3F4727F4}"/>
          </ac:picMkLst>
        </pc:picChg>
      </pc:sldChg>
      <pc:sldChg chg="addSp delSp modSp mod delAnim modAnim">
        <pc:chgData name="Silvia Colombo" userId="cdf5343d-9518-4b48-8032-805a754f9105" providerId="ADAL" clId="{D8A6481C-74F2-44C8-91FC-7CCBC8AA3EF9}" dt="2025-01-14T15:22:24.804" v="2237" actId="113"/>
        <pc:sldMkLst>
          <pc:docMk/>
          <pc:sldMk cId="3951396816" sldId="306"/>
        </pc:sldMkLst>
        <pc:spChg chg="add mod">
          <ac:chgData name="Silvia Colombo" userId="cdf5343d-9518-4b48-8032-805a754f9105" providerId="ADAL" clId="{D8A6481C-74F2-44C8-91FC-7CCBC8AA3EF9}" dt="2025-01-13T09:25:12.294" v="1407" actId="1076"/>
          <ac:spMkLst>
            <pc:docMk/>
            <pc:sldMk cId="3951396816" sldId="306"/>
            <ac:spMk id="10" creationId="{F2BA0EE3-4D81-4D6A-83DF-B5817163EA15}"/>
          </ac:spMkLst>
        </pc:spChg>
        <pc:spChg chg="del">
          <ac:chgData name="Silvia Colombo" userId="cdf5343d-9518-4b48-8032-805a754f9105" providerId="ADAL" clId="{D8A6481C-74F2-44C8-91FC-7CCBC8AA3EF9}" dt="2025-01-10T22:32:53.889" v="930" actId="478"/>
          <ac:spMkLst>
            <pc:docMk/>
            <pc:sldMk cId="3951396816" sldId="306"/>
            <ac:spMk id="12" creationId="{B00E8CD3-B37B-4A05-940A-89A2492FBF80}"/>
          </ac:spMkLst>
        </pc:spChg>
        <pc:spChg chg="mod">
          <ac:chgData name="Silvia Colombo" userId="cdf5343d-9518-4b48-8032-805a754f9105" providerId="ADAL" clId="{D8A6481C-74F2-44C8-91FC-7CCBC8AA3EF9}" dt="2025-01-10T21:36:53.893" v="520"/>
          <ac:spMkLst>
            <pc:docMk/>
            <pc:sldMk cId="3951396816" sldId="306"/>
            <ac:spMk id="167" creationId="{00000000-0000-0000-0000-000000000000}"/>
          </ac:spMkLst>
        </pc:spChg>
        <pc:spChg chg="mod">
          <ac:chgData name="Silvia Colombo" userId="cdf5343d-9518-4b48-8032-805a754f9105" providerId="ADAL" clId="{D8A6481C-74F2-44C8-91FC-7CCBC8AA3EF9}" dt="2025-01-14T15:22:24.804" v="2237" actId="113"/>
          <ac:spMkLst>
            <pc:docMk/>
            <pc:sldMk cId="3951396816" sldId="306"/>
            <ac:spMk id="168" creationId="{00000000-0000-0000-0000-000000000000}"/>
          </ac:spMkLst>
        </pc:spChg>
        <pc:picChg chg="del">
          <ac:chgData name="Silvia Colombo" userId="cdf5343d-9518-4b48-8032-805a754f9105" providerId="ADAL" clId="{D8A6481C-74F2-44C8-91FC-7CCBC8AA3EF9}" dt="2025-01-10T22:32:47.381" v="928" actId="478"/>
          <ac:picMkLst>
            <pc:docMk/>
            <pc:sldMk cId="3951396816" sldId="306"/>
            <ac:picMk id="4" creationId="{67495507-C2EB-441F-B0FA-9FD61F89C8A2}"/>
          </ac:picMkLst>
        </pc:picChg>
        <pc:picChg chg="add mod">
          <ac:chgData name="Silvia Colombo" userId="cdf5343d-9518-4b48-8032-805a754f9105" providerId="ADAL" clId="{D8A6481C-74F2-44C8-91FC-7CCBC8AA3EF9}" dt="2025-01-10T22:38:29.939" v="995" actId="1076"/>
          <ac:picMkLst>
            <pc:docMk/>
            <pc:sldMk cId="3951396816" sldId="306"/>
            <ac:picMk id="5" creationId="{59C8345C-E75D-40B8-9652-1B30A5108961}"/>
          </ac:picMkLst>
        </pc:picChg>
      </pc:sldChg>
      <pc:sldChg chg="modSp mod">
        <pc:chgData name="Silvia Colombo" userId="cdf5343d-9518-4b48-8032-805a754f9105" providerId="ADAL" clId="{D8A6481C-74F2-44C8-91FC-7CCBC8AA3EF9}" dt="2025-01-14T15:00:58.563" v="2205" actId="207"/>
        <pc:sldMkLst>
          <pc:docMk/>
          <pc:sldMk cId="1901277318" sldId="307"/>
        </pc:sldMkLst>
        <pc:spChg chg="mod">
          <ac:chgData name="Silvia Colombo" userId="cdf5343d-9518-4b48-8032-805a754f9105" providerId="ADAL" clId="{D8A6481C-74F2-44C8-91FC-7CCBC8AA3EF9}" dt="2025-01-10T17:59:08.426" v="91"/>
          <ac:spMkLst>
            <pc:docMk/>
            <pc:sldMk cId="1901277318" sldId="307"/>
            <ac:spMk id="167" creationId="{00000000-0000-0000-0000-000000000000}"/>
          </ac:spMkLst>
        </pc:spChg>
        <pc:spChg chg="mod">
          <ac:chgData name="Silvia Colombo" userId="cdf5343d-9518-4b48-8032-805a754f9105" providerId="ADAL" clId="{D8A6481C-74F2-44C8-91FC-7CCBC8AA3EF9}" dt="2025-01-14T15:00:58.563" v="2205" actId="207"/>
          <ac:spMkLst>
            <pc:docMk/>
            <pc:sldMk cId="1901277318" sldId="307"/>
            <ac:spMk id="168" creationId="{00000000-0000-0000-0000-000000000000}"/>
          </ac:spMkLst>
        </pc:spChg>
      </pc:sldChg>
      <pc:sldChg chg="modSp mod">
        <pc:chgData name="Silvia Colombo" userId="cdf5343d-9518-4b48-8032-805a754f9105" providerId="ADAL" clId="{D8A6481C-74F2-44C8-91FC-7CCBC8AA3EF9}" dt="2025-01-13T10:06:28.511" v="1595" actId="12"/>
        <pc:sldMkLst>
          <pc:docMk/>
          <pc:sldMk cId="279720884" sldId="308"/>
        </pc:sldMkLst>
        <pc:spChg chg="mod">
          <ac:chgData name="Silvia Colombo" userId="cdf5343d-9518-4b48-8032-805a754f9105" providerId="ADAL" clId="{D8A6481C-74F2-44C8-91FC-7CCBC8AA3EF9}" dt="2025-01-10T21:36:53.893" v="520"/>
          <ac:spMkLst>
            <pc:docMk/>
            <pc:sldMk cId="279720884" sldId="308"/>
            <ac:spMk id="167" creationId="{00000000-0000-0000-0000-000000000000}"/>
          </ac:spMkLst>
        </pc:spChg>
        <pc:spChg chg="mod">
          <ac:chgData name="Silvia Colombo" userId="cdf5343d-9518-4b48-8032-805a754f9105" providerId="ADAL" clId="{D8A6481C-74F2-44C8-91FC-7CCBC8AA3EF9}" dt="2025-01-13T10:06:28.511" v="1595" actId="12"/>
          <ac:spMkLst>
            <pc:docMk/>
            <pc:sldMk cId="279720884" sldId="308"/>
            <ac:spMk id="168" creationId="{00000000-0000-0000-0000-000000000000}"/>
          </ac:spMkLst>
        </pc:spChg>
      </pc:sldChg>
      <pc:sldChg chg="modSp mod">
        <pc:chgData name="Silvia Colombo" userId="cdf5343d-9518-4b48-8032-805a754f9105" providerId="ADAL" clId="{D8A6481C-74F2-44C8-91FC-7CCBC8AA3EF9}" dt="2025-01-10T17:46:10.807" v="7"/>
        <pc:sldMkLst>
          <pc:docMk/>
          <pc:sldMk cId="998801078" sldId="309"/>
        </pc:sldMkLst>
        <pc:spChg chg="mod">
          <ac:chgData name="Silvia Colombo" userId="cdf5343d-9518-4b48-8032-805a754f9105" providerId="ADAL" clId="{D8A6481C-74F2-44C8-91FC-7CCBC8AA3EF9}" dt="2025-01-10T17:45:53.172" v="6"/>
          <ac:spMkLst>
            <pc:docMk/>
            <pc:sldMk cId="998801078" sldId="309"/>
            <ac:spMk id="2" creationId="{48F41D3A-296D-75FB-88E4-B253A9E88EE1}"/>
          </ac:spMkLst>
        </pc:spChg>
        <pc:spChg chg="mod">
          <ac:chgData name="Silvia Colombo" userId="cdf5343d-9518-4b48-8032-805a754f9105" providerId="ADAL" clId="{D8A6481C-74F2-44C8-91FC-7CCBC8AA3EF9}" dt="2025-01-10T17:46:10.807" v="7"/>
          <ac:spMkLst>
            <pc:docMk/>
            <pc:sldMk cId="998801078" sldId="309"/>
            <ac:spMk id="3" creationId="{D9EE0581-B869-C9AC-032A-CE5562E6774F}"/>
          </ac:spMkLst>
        </pc:spChg>
      </pc:sldChg>
    </pc:docChg>
  </pc:docChgLst>
  <pc:docChgLst>
    <pc:chgData name="Silvia Colombo" userId="cdf5343d-9518-4b48-8032-805a754f9105" providerId="ADAL" clId="{43AFA32C-FB6B-420E-A43F-2DCD7CE61284}"/>
    <pc:docChg chg="undo custSel addSld delSld modSld">
      <pc:chgData name="Silvia Colombo" userId="cdf5343d-9518-4b48-8032-805a754f9105" providerId="ADAL" clId="{43AFA32C-FB6B-420E-A43F-2DCD7CE61284}" dt="2025-02-06T11:06:47.560" v="2279" actId="20577"/>
      <pc:docMkLst>
        <pc:docMk/>
      </pc:docMkLst>
      <pc:sldChg chg="modSp mod">
        <pc:chgData name="Silvia Colombo" userId="cdf5343d-9518-4b48-8032-805a754f9105" providerId="ADAL" clId="{43AFA32C-FB6B-420E-A43F-2DCD7CE61284}" dt="2025-02-05T09:16:28.121" v="44" actId="20577"/>
        <pc:sldMkLst>
          <pc:docMk/>
          <pc:sldMk cId="0" sldId="264"/>
        </pc:sldMkLst>
        <pc:spChg chg="mod">
          <ac:chgData name="Silvia Colombo" userId="cdf5343d-9518-4b48-8032-805a754f9105" providerId="ADAL" clId="{43AFA32C-FB6B-420E-A43F-2DCD7CE61284}" dt="2025-02-05T09:16:28.121" v="44" actId="20577"/>
          <ac:spMkLst>
            <pc:docMk/>
            <pc:sldMk cId="0" sldId="264"/>
            <ac:spMk id="168" creationId="{00000000-0000-0000-0000-000000000000}"/>
          </ac:spMkLst>
        </pc:spChg>
      </pc:sldChg>
      <pc:sldChg chg="addSp modSp mod">
        <pc:chgData name="Silvia Colombo" userId="cdf5343d-9518-4b48-8032-805a754f9105" providerId="ADAL" clId="{43AFA32C-FB6B-420E-A43F-2DCD7CE61284}" dt="2025-02-05T10:20:00.249" v="209" actId="14100"/>
        <pc:sldMkLst>
          <pc:docMk/>
          <pc:sldMk cId="1768720765" sldId="272"/>
        </pc:sldMkLst>
        <pc:spChg chg="add mod">
          <ac:chgData name="Silvia Colombo" userId="cdf5343d-9518-4b48-8032-805a754f9105" providerId="ADAL" clId="{43AFA32C-FB6B-420E-A43F-2DCD7CE61284}" dt="2025-02-05T10:20:00.249" v="209" actId="14100"/>
          <ac:spMkLst>
            <pc:docMk/>
            <pc:sldMk cId="1768720765" sldId="272"/>
            <ac:spMk id="8" creationId="{28EE4460-63FE-46FD-8567-D92894065629}"/>
          </ac:spMkLst>
        </pc:spChg>
        <pc:spChg chg="mod">
          <ac:chgData name="Silvia Colombo" userId="cdf5343d-9518-4b48-8032-805a754f9105" providerId="ADAL" clId="{43AFA32C-FB6B-420E-A43F-2DCD7CE61284}" dt="2025-02-05T09:21:25.129" v="45"/>
          <ac:spMkLst>
            <pc:docMk/>
            <pc:sldMk cId="1768720765" sldId="272"/>
            <ac:spMk id="167" creationId="{00000000-0000-0000-0000-000000000000}"/>
          </ac:spMkLst>
        </pc:spChg>
        <pc:spChg chg="mod">
          <ac:chgData name="Silvia Colombo" userId="cdf5343d-9518-4b48-8032-805a754f9105" providerId="ADAL" clId="{43AFA32C-FB6B-420E-A43F-2DCD7CE61284}" dt="2025-02-05T09:58:47.678" v="106"/>
          <ac:spMkLst>
            <pc:docMk/>
            <pc:sldMk cId="1768720765" sldId="272"/>
            <ac:spMk id="168" creationId="{00000000-0000-0000-0000-000000000000}"/>
          </ac:spMkLst>
        </pc:spChg>
        <pc:picChg chg="add mod">
          <ac:chgData name="Silvia Colombo" userId="cdf5343d-9518-4b48-8032-805a754f9105" providerId="ADAL" clId="{43AFA32C-FB6B-420E-A43F-2DCD7CE61284}" dt="2025-02-05T09:59:20.200" v="111" actId="1076"/>
          <ac:picMkLst>
            <pc:docMk/>
            <pc:sldMk cId="1768720765" sldId="272"/>
            <ac:picMk id="4" creationId="{58D92FFB-BF52-472B-9ABA-BBD8E7F1C98E}"/>
          </ac:picMkLst>
        </pc:picChg>
      </pc:sldChg>
      <pc:sldChg chg="addSp modSp mod">
        <pc:chgData name="Silvia Colombo" userId="cdf5343d-9518-4b48-8032-805a754f9105" providerId="ADAL" clId="{43AFA32C-FB6B-420E-A43F-2DCD7CE61284}" dt="2025-02-05T10:20:23.498" v="235" actId="1035"/>
        <pc:sldMkLst>
          <pc:docMk/>
          <pc:sldMk cId="1839245547" sldId="273"/>
        </pc:sldMkLst>
        <pc:spChg chg="add mod">
          <ac:chgData name="Silvia Colombo" userId="cdf5343d-9518-4b48-8032-805a754f9105" providerId="ADAL" clId="{43AFA32C-FB6B-420E-A43F-2DCD7CE61284}" dt="2025-02-05T10:20:23.498" v="235" actId="1035"/>
          <ac:spMkLst>
            <pc:docMk/>
            <pc:sldMk cId="1839245547" sldId="273"/>
            <ac:spMk id="8" creationId="{3895BB5E-36DB-4724-9F02-67B9729F1ACB}"/>
          </ac:spMkLst>
        </pc:spChg>
        <pc:spChg chg="mod">
          <ac:chgData name="Silvia Colombo" userId="cdf5343d-9518-4b48-8032-805a754f9105" providerId="ADAL" clId="{43AFA32C-FB6B-420E-A43F-2DCD7CE61284}" dt="2025-02-05T09:21:25.129" v="45"/>
          <ac:spMkLst>
            <pc:docMk/>
            <pc:sldMk cId="1839245547" sldId="273"/>
            <ac:spMk id="167" creationId="{00000000-0000-0000-0000-000000000000}"/>
          </ac:spMkLst>
        </pc:spChg>
        <pc:spChg chg="mod">
          <ac:chgData name="Silvia Colombo" userId="cdf5343d-9518-4b48-8032-805a754f9105" providerId="ADAL" clId="{43AFA32C-FB6B-420E-A43F-2DCD7CE61284}" dt="2025-02-05T10:19:33.877" v="207" actId="113"/>
          <ac:spMkLst>
            <pc:docMk/>
            <pc:sldMk cId="1839245547" sldId="273"/>
            <ac:spMk id="168" creationId="{00000000-0000-0000-0000-000000000000}"/>
          </ac:spMkLst>
        </pc:spChg>
        <pc:picChg chg="add mod">
          <ac:chgData name="Silvia Colombo" userId="cdf5343d-9518-4b48-8032-805a754f9105" providerId="ADAL" clId="{43AFA32C-FB6B-420E-A43F-2DCD7CE61284}" dt="2025-02-05T10:16:47.342" v="158" actId="1076"/>
          <ac:picMkLst>
            <pc:docMk/>
            <pc:sldMk cId="1839245547" sldId="273"/>
            <ac:picMk id="4" creationId="{3D5FFA33-6AED-4813-A151-AFEBB795BA92}"/>
          </ac:picMkLst>
        </pc:picChg>
      </pc:sldChg>
      <pc:sldChg chg="addSp modSp mod">
        <pc:chgData name="Silvia Colombo" userId="cdf5343d-9518-4b48-8032-805a754f9105" providerId="ADAL" clId="{43AFA32C-FB6B-420E-A43F-2DCD7CE61284}" dt="2025-02-05T11:56:07.534" v="498" actId="207"/>
        <pc:sldMkLst>
          <pc:docMk/>
          <pc:sldMk cId="3557352301" sldId="274"/>
        </pc:sldMkLst>
        <pc:spChg chg="add mod">
          <ac:chgData name="Silvia Colombo" userId="cdf5343d-9518-4b48-8032-805a754f9105" providerId="ADAL" clId="{43AFA32C-FB6B-420E-A43F-2DCD7CE61284}" dt="2025-02-05T11:49:36.836" v="450" actId="1076"/>
          <ac:spMkLst>
            <pc:docMk/>
            <pc:sldMk cId="3557352301" sldId="274"/>
            <ac:spMk id="8" creationId="{8759C675-1DAD-4C99-A8BF-ED4C95A208C4}"/>
          </ac:spMkLst>
        </pc:spChg>
        <pc:spChg chg="mod">
          <ac:chgData name="Silvia Colombo" userId="cdf5343d-9518-4b48-8032-805a754f9105" providerId="ADAL" clId="{43AFA32C-FB6B-420E-A43F-2DCD7CE61284}" dt="2025-02-05T09:21:25.129" v="45"/>
          <ac:spMkLst>
            <pc:docMk/>
            <pc:sldMk cId="3557352301" sldId="274"/>
            <ac:spMk id="167" creationId="{00000000-0000-0000-0000-000000000000}"/>
          </ac:spMkLst>
        </pc:spChg>
        <pc:spChg chg="mod">
          <ac:chgData name="Silvia Colombo" userId="cdf5343d-9518-4b48-8032-805a754f9105" providerId="ADAL" clId="{43AFA32C-FB6B-420E-A43F-2DCD7CE61284}" dt="2025-02-05T11:56:07.534" v="498" actId="207"/>
          <ac:spMkLst>
            <pc:docMk/>
            <pc:sldMk cId="3557352301" sldId="274"/>
            <ac:spMk id="168" creationId="{00000000-0000-0000-0000-000000000000}"/>
          </ac:spMkLst>
        </pc:spChg>
        <pc:picChg chg="add mod">
          <ac:chgData name="Silvia Colombo" userId="cdf5343d-9518-4b48-8032-805a754f9105" providerId="ADAL" clId="{43AFA32C-FB6B-420E-A43F-2DCD7CE61284}" dt="2025-02-05T11:49:30.498" v="449" actId="1076"/>
          <ac:picMkLst>
            <pc:docMk/>
            <pc:sldMk cId="3557352301" sldId="274"/>
            <ac:picMk id="4" creationId="{5B1E464A-ACE7-4282-AAE2-3CFAE2728F42}"/>
          </ac:picMkLst>
        </pc:picChg>
      </pc:sldChg>
      <pc:sldChg chg="addSp modSp mod">
        <pc:chgData name="Silvia Colombo" userId="cdf5343d-9518-4b48-8032-805a754f9105" providerId="ADAL" clId="{43AFA32C-FB6B-420E-A43F-2DCD7CE61284}" dt="2025-02-05T15:59:17.499" v="702" actId="1076"/>
        <pc:sldMkLst>
          <pc:docMk/>
          <pc:sldMk cId="2089242102" sldId="275"/>
        </pc:sldMkLst>
        <pc:spChg chg="add mod">
          <ac:chgData name="Silvia Colombo" userId="cdf5343d-9518-4b48-8032-805a754f9105" providerId="ADAL" clId="{43AFA32C-FB6B-420E-A43F-2DCD7CE61284}" dt="2025-02-05T15:59:17.499" v="702" actId="1076"/>
          <ac:spMkLst>
            <pc:docMk/>
            <pc:sldMk cId="2089242102" sldId="275"/>
            <ac:spMk id="9" creationId="{65ED8E99-42C5-4E3E-828E-EB64431167B5}"/>
          </ac:spMkLst>
        </pc:spChg>
        <pc:spChg chg="mod">
          <ac:chgData name="Silvia Colombo" userId="cdf5343d-9518-4b48-8032-805a754f9105" providerId="ADAL" clId="{43AFA32C-FB6B-420E-A43F-2DCD7CE61284}" dt="2025-02-05T15:57:52.436" v="691" actId="20577"/>
          <ac:spMkLst>
            <pc:docMk/>
            <pc:sldMk cId="2089242102" sldId="275"/>
            <ac:spMk id="12" creationId="{85BD59C7-5F9C-412C-9103-AD11C3A57877}"/>
          </ac:spMkLst>
        </pc:spChg>
        <pc:spChg chg="mod">
          <ac:chgData name="Silvia Colombo" userId="cdf5343d-9518-4b48-8032-805a754f9105" providerId="ADAL" clId="{43AFA32C-FB6B-420E-A43F-2DCD7CE61284}" dt="2025-02-05T09:21:25.129" v="45"/>
          <ac:spMkLst>
            <pc:docMk/>
            <pc:sldMk cId="2089242102" sldId="275"/>
            <ac:spMk id="167" creationId="{00000000-0000-0000-0000-000000000000}"/>
          </ac:spMkLst>
        </pc:spChg>
        <pc:picChg chg="add mod">
          <ac:chgData name="Silvia Colombo" userId="cdf5343d-9518-4b48-8032-805a754f9105" providerId="ADAL" clId="{43AFA32C-FB6B-420E-A43F-2DCD7CE61284}" dt="2025-02-05T14:47:06.816" v="579" actId="1076"/>
          <ac:picMkLst>
            <pc:docMk/>
            <pc:sldMk cId="2089242102" sldId="275"/>
            <ac:picMk id="4" creationId="{41B08E7F-3F91-4487-AED4-8D786CDC48DE}"/>
          </ac:picMkLst>
        </pc:picChg>
        <pc:picChg chg="add mod">
          <ac:chgData name="Silvia Colombo" userId="cdf5343d-9518-4b48-8032-805a754f9105" providerId="ADAL" clId="{43AFA32C-FB6B-420E-A43F-2DCD7CE61284}" dt="2025-02-05T14:47:09.225" v="580" actId="1076"/>
          <ac:picMkLst>
            <pc:docMk/>
            <pc:sldMk cId="2089242102" sldId="275"/>
            <ac:picMk id="6" creationId="{D742668B-EF66-4458-9A33-45322E7A2125}"/>
          </ac:picMkLst>
        </pc:picChg>
      </pc:sldChg>
      <pc:sldChg chg="addSp delSp modSp mod">
        <pc:chgData name="Silvia Colombo" userId="cdf5343d-9518-4b48-8032-805a754f9105" providerId="ADAL" clId="{43AFA32C-FB6B-420E-A43F-2DCD7CE61284}" dt="2025-02-05T16:00:26.763" v="726" actId="12"/>
        <pc:sldMkLst>
          <pc:docMk/>
          <pc:sldMk cId="1383167316" sldId="276"/>
        </pc:sldMkLst>
        <pc:spChg chg="add del">
          <ac:chgData name="Silvia Colombo" userId="cdf5343d-9518-4b48-8032-805a754f9105" providerId="ADAL" clId="{43AFA32C-FB6B-420E-A43F-2DCD7CE61284}" dt="2025-02-05T15:58:28.573" v="693" actId="21"/>
          <ac:spMkLst>
            <pc:docMk/>
            <pc:sldMk cId="1383167316" sldId="276"/>
            <ac:spMk id="6" creationId="{F48A32E9-38EF-414D-87FC-D5A8E793EBBD}"/>
          </ac:spMkLst>
        </pc:spChg>
        <pc:spChg chg="mod">
          <ac:chgData name="Silvia Colombo" userId="cdf5343d-9518-4b48-8032-805a754f9105" providerId="ADAL" clId="{43AFA32C-FB6B-420E-A43F-2DCD7CE61284}" dt="2025-02-05T09:21:25.129" v="45"/>
          <ac:spMkLst>
            <pc:docMk/>
            <pc:sldMk cId="1383167316" sldId="276"/>
            <ac:spMk id="167" creationId="{00000000-0000-0000-0000-000000000000}"/>
          </ac:spMkLst>
        </pc:spChg>
        <pc:spChg chg="mod">
          <ac:chgData name="Silvia Colombo" userId="cdf5343d-9518-4b48-8032-805a754f9105" providerId="ADAL" clId="{43AFA32C-FB6B-420E-A43F-2DCD7CE61284}" dt="2025-02-05T16:00:26.763" v="726" actId="12"/>
          <ac:spMkLst>
            <pc:docMk/>
            <pc:sldMk cId="1383167316" sldId="276"/>
            <ac:spMk id="168" creationId="{00000000-0000-0000-0000-000000000000}"/>
          </ac:spMkLst>
        </pc:spChg>
      </pc:sldChg>
      <pc:sldChg chg="modSp del">
        <pc:chgData name="Silvia Colombo" userId="cdf5343d-9518-4b48-8032-805a754f9105" providerId="ADAL" clId="{43AFA32C-FB6B-420E-A43F-2DCD7CE61284}" dt="2025-02-05T16:00:35.100" v="727" actId="47"/>
        <pc:sldMkLst>
          <pc:docMk/>
          <pc:sldMk cId="3840193541" sldId="278"/>
        </pc:sldMkLst>
        <pc:spChg chg="mod">
          <ac:chgData name="Silvia Colombo" userId="cdf5343d-9518-4b48-8032-805a754f9105" providerId="ADAL" clId="{43AFA32C-FB6B-420E-A43F-2DCD7CE61284}" dt="2025-02-05T09:14:36.754" v="5"/>
          <ac:spMkLst>
            <pc:docMk/>
            <pc:sldMk cId="3840193541" sldId="278"/>
            <ac:spMk id="167" creationId="{00000000-0000-0000-0000-000000000000}"/>
          </ac:spMkLst>
        </pc:spChg>
      </pc:sldChg>
      <pc:sldChg chg="addSp delSp modSp mod">
        <pc:chgData name="Silvia Colombo" userId="cdf5343d-9518-4b48-8032-805a754f9105" providerId="ADAL" clId="{43AFA32C-FB6B-420E-A43F-2DCD7CE61284}" dt="2025-02-05T09:27:04.795" v="56" actId="1076"/>
        <pc:sldMkLst>
          <pc:docMk/>
          <pc:sldMk cId="3151422244" sldId="279"/>
        </pc:sldMkLst>
        <pc:spChg chg="mod">
          <ac:chgData name="Silvia Colombo" userId="cdf5343d-9518-4b48-8032-805a754f9105" providerId="ADAL" clId="{43AFA32C-FB6B-420E-A43F-2DCD7CE61284}" dt="2025-02-05T09:21:25.129" v="45"/>
          <ac:spMkLst>
            <pc:docMk/>
            <pc:sldMk cId="3151422244" sldId="279"/>
            <ac:spMk id="167" creationId="{00000000-0000-0000-0000-000000000000}"/>
          </ac:spMkLst>
        </pc:spChg>
        <pc:spChg chg="mod">
          <ac:chgData name="Silvia Colombo" userId="cdf5343d-9518-4b48-8032-805a754f9105" providerId="ADAL" clId="{43AFA32C-FB6B-420E-A43F-2DCD7CE61284}" dt="2025-02-05T09:21:46.588" v="48" actId="20577"/>
          <ac:spMkLst>
            <pc:docMk/>
            <pc:sldMk cId="3151422244" sldId="279"/>
            <ac:spMk id="168" creationId="{00000000-0000-0000-0000-000000000000}"/>
          </ac:spMkLst>
        </pc:spChg>
        <pc:picChg chg="del">
          <ac:chgData name="Silvia Colombo" userId="cdf5343d-9518-4b48-8032-805a754f9105" providerId="ADAL" clId="{43AFA32C-FB6B-420E-A43F-2DCD7CE61284}" dt="2025-02-05T09:22:02.762" v="49" actId="478"/>
          <ac:picMkLst>
            <pc:docMk/>
            <pc:sldMk cId="3151422244" sldId="279"/>
            <ac:picMk id="4" creationId="{B74EA076-8FC4-4412-B3BB-38E40D1ABCD3}"/>
          </ac:picMkLst>
        </pc:picChg>
        <pc:picChg chg="add mod modCrop">
          <ac:chgData name="Silvia Colombo" userId="cdf5343d-9518-4b48-8032-805a754f9105" providerId="ADAL" clId="{43AFA32C-FB6B-420E-A43F-2DCD7CE61284}" dt="2025-02-05T09:27:04.795" v="56" actId="1076"/>
          <ac:picMkLst>
            <pc:docMk/>
            <pc:sldMk cId="3151422244" sldId="279"/>
            <ac:picMk id="5" creationId="{B282DA5B-3E9C-4AC4-89BF-25E5C117674C}"/>
          </ac:picMkLst>
        </pc:picChg>
      </pc:sldChg>
      <pc:sldChg chg="addSp modSp mod">
        <pc:chgData name="Silvia Colombo" userId="cdf5343d-9518-4b48-8032-805a754f9105" providerId="ADAL" clId="{43AFA32C-FB6B-420E-A43F-2DCD7CE61284}" dt="2025-02-05T16:55:14.750" v="765" actId="1076"/>
        <pc:sldMkLst>
          <pc:docMk/>
          <pc:sldMk cId="3427707476" sldId="282"/>
        </pc:sldMkLst>
        <pc:spChg chg="mod">
          <ac:chgData name="Silvia Colombo" userId="cdf5343d-9518-4b48-8032-805a754f9105" providerId="ADAL" clId="{43AFA32C-FB6B-420E-A43F-2DCD7CE61284}" dt="2025-02-05T16:30:34.452" v="761" actId="20577"/>
          <ac:spMkLst>
            <pc:docMk/>
            <pc:sldMk cId="3427707476" sldId="282"/>
            <ac:spMk id="6" creationId="{FC78CAEC-448B-4219-A200-6CCF404A14C9}"/>
          </ac:spMkLst>
        </pc:spChg>
        <pc:spChg chg="mod">
          <ac:chgData name="Silvia Colombo" userId="cdf5343d-9518-4b48-8032-805a754f9105" providerId="ADAL" clId="{43AFA32C-FB6B-420E-A43F-2DCD7CE61284}" dt="2025-02-05T16:27:36.580" v="751"/>
          <ac:spMkLst>
            <pc:docMk/>
            <pc:sldMk cId="3427707476" sldId="282"/>
            <ac:spMk id="167" creationId="{00000000-0000-0000-0000-000000000000}"/>
          </ac:spMkLst>
        </pc:spChg>
        <pc:spChg chg="mod">
          <ac:chgData name="Silvia Colombo" userId="cdf5343d-9518-4b48-8032-805a754f9105" providerId="ADAL" clId="{43AFA32C-FB6B-420E-A43F-2DCD7CE61284}" dt="2025-02-05T16:29:57.911" v="758" actId="403"/>
          <ac:spMkLst>
            <pc:docMk/>
            <pc:sldMk cId="3427707476" sldId="282"/>
            <ac:spMk id="168" creationId="{00000000-0000-0000-0000-000000000000}"/>
          </ac:spMkLst>
        </pc:spChg>
        <pc:picChg chg="add mod modCrop">
          <ac:chgData name="Silvia Colombo" userId="cdf5343d-9518-4b48-8032-805a754f9105" providerId="ADAL" clId="{43AFA32C-FB6B-420E-A43F-2DCD7CE61284}" dt="2025-02-05T16:55:14.750" v="765" actId="1076"/>
          <ac:picMkLst>
            <pc:docMk/>
            <pc:sldMk cId="3427707476" sldId="282"/>
            <ac:picMk id="4" creationId="{3BDF4B8B-805A-43FC-A400-318105F6E313}"/>
          </ac:picMkLst>
        </pc:picChg>
      </pc:sldChg>
      <pc:sldChg chg="addSp delSp modSp mod">
        <pc:chgData name="Silvia Colombo" userId="cdf5343d-9518-4b48-8032-805a754f9105" providerId="ADAL" clId="{43AFA32C-FB6B-420E-A43F-2DCD7CE61284}" dt="2025-02-05T22:49:29.185" v="1079" actId="20577"/>
        <pc:sldMkLst>
          <pc:docMk/>
          <pc:sldMk cId="2207407581" sldId="283"/>
        </pc:sldMkLst>
        <pc:spChg chg="add mod">
          <ac:chgData name="Silvia Colombo" userId="cdf5343d-9518-4b48-8032-805a754f9105" providerId="ADAL" clId="{43AFA32C-FB6B-420E-A43F-2DCD7CE61284}" dt="2025-02-05T22:49:29.185" v="1079" actId="20577"/>
          <ac:spMkLst>
            <pc:docMk/>
            <pc:sldMk cId="2207407581" sldId="283"/>
            <ac:spMk id="5" creationId="{09C6DDB5-BCEB-42C2-92B6-9D0EF617985F}"/>
          </ac:spMkLst>
        </pc:spChg>
        <pc:spChg chg="add mod">
          <ac:chgData name="Silvia Colombo" userId="cdf5343d-9518-4b48-8032-805a754f9105" providerId="ADAL" clId="{43AFA32C-FB6B-420E-A43F-2DCD7CE61284}" dt="2025-02-05T22:49:07.957" v="1077" actId="1076"/>
          <ac:spMkLst>
            <pc:docMk/>
            <pc:sldMk cId="2207407581" sldId="283"/>
            <ac:spMk id="11" creationId="{9A30B4B8-6F6A-4C43-96E8-DD3623154E2C}"/>
          </ac:spMkLst>
        </pc:spChg>
        <pc:spChg chg="del">
          <ac:chgData name="Silvia Colombo" userId="cdf5343d-9518-4b48-8032-805a754f9105" providerId="ADAL" clId="{43AFA32C-FB6B-420E-A43F-2DCD7CE61284}" dt="2025-02-05T22:40:19.544" v="1025" actId="478"/>
          <ac:spMkLst>
            <pc:docMk/>
            <pc:sldMk cId="2207407581" sldId="283"/>
            <ac:spMk id="12" creationId="{494D38D1-7696-4DCA-B8F6-464C4B3726FD}"/>
          </ac:spMkLst>
        </pc:spChg>
        <pc:spChg chg="mod">
          <ac:chgData name="Silvia Colombo" userId="cdf5343d-9518-4b48-8032-805a754f9105" providerId="ADAL" clId="{43AFA32C-FB6B-420E-A43F-2DCD7CE61284}" dt="2025-02-05T16:27:36.580" v="751"/>
          <ac:spMkLst>
            <pc:docMk/>
            <pc:sldMk cId="2207407581" sldId="283"/>
            <ac:spMk id="167" creationId="{00000000-0000-0000-0000-000000000000}"/>
          </ac:spMkLst>
        </pc:spChg>
        <pc:spChg chg="mod">
          <ac:chgData name="Silvia Colombo" userId="cdf5343d-9518-4b48-8032-805a754f9105" providerId="ADAL" clId="{43AFA32C-FB6B-420E-A43F-2DCD7CE61284}" dt="2025-02-05T22:47:49.648" v="1064" actId="21"/>
          <ac:spMkLst>
            <pc:docMk/>
            <pc:sldMk cId="2207407581" sldId="283"/>
            <ac:spMk id="168" creationId="{00000000-0000-0000-0000-000000000000}"/>
          </ac:spMkLst>
        </pc:spChg>
        <pc:picChg chg="add mod">
          <ac:chgData name="Silvia Colombo" userId="cdf5343d-9518-4b48-8032-805a754f9105" providerId="ADAL" clId="{43AFA32C-FB6B-420E-A43F-2DCD7CE61284}" dt="2025-02-05T22:49:03.610" v="1076" actId="1076"/>
          <ac:picMkLst>
            <pc:docMk/>
            <pc:sldMk cId="2207407581" sldId="283"/>
            <ac:picMk id="4" creationId="{5F479017-6867-40B8-8BD6-7377AC7A95A8}"/>
          </ac:picMkLst>
        </pc:picChg>
        <pc:picChg chg="del">
          <ac:chgData name="Silvia Colombo" userId="cdf5343d-9518-4b48-8032-805a754f9105" providerId="ADAL" clId="{43AFA32C-FB6B-420E-A43F-2DCD7CE61284}" dt="2025-02-05T22:40:16.961" v="1024" actId="478"/>
          <ac:picMkLst>
            <pc:docMk/>
            <pc:sldMk cId="2207407581" sldId="283"/>
            <ac:picMk id="7" creationId="{196FE85A-3FD7-4DA5-9B13-CB8954E53102}"/>
          </ac:picMkLst>
        </pc:picChg>
      </pc:sldChg>
      <pc:sldChg chg="addSp delSp modSp mod">
        <pc:chgData name="Silvia Colombo" userId="cdf5343d-9518-4b48-8032-805a754f9105" providerId="ADAL" clId="{43AFA32C-FB6B-420E-A43F-2DCD7CE61284}" dt="2025-02-05T23:01:43.881" v="1160" actId="403"/>
        <pc:sldMkLst>
          <pc:docMk/>
          <pc:sldMk cId="191549666" sldId="284"/>
        </pc:sldMkLst>
        <pc:spChg chg="add mod">
          <ac:chgData name="Silvia Colombo" userId="cdf5343d-9518-4b48-8032-805a754f9105" providerId="ADAL" clId="{43AFA32C-FB6B-420E-A43F-2DCD7CE61284}" dt="2025-02-05T22:58:52.440" v="1143" actId="207"/>
          <ac:spMkLst>
            <pc:docMk/>
            <pc:sldMk cId="191549666" sldId="284"/>
            <ac:spMk id="2" creationId="{420729A8-2EE0-4920-AF11-A5303FB66421}"/>
          </ac:spMkLst>
        </pc:spChg>
        <pc:spChg chg="del">
          <ac:chgData name="Silvia Colombo" userId="cdf5343d-9518-4b48-8032-805a754f9105" providerId="ADAL" clId="{43AFA32C-FB6B-420E-A43F-2DCD7CE61284}" dt="2025-02-05T22:49:42.742" v="1081" actId="478"/>
          <ac:spMkLst>
            <pc:docMk/>
            <pc:sldMk cId="191549666" sldId="284"/>
            <ac:spMk id="10" creationId="{A51FF0DD-7893-4198-B789-79E9F80D2F70}"/>
          </ac:spMkLst>
        </pc:spChg>
        <pc:spChg chg="add mod">
          <ac:chgData name="Silvia Colombo" userId="cdf5343d-9518-4b48-8032-805a754f9105" providerId="ADAL" clId="{43AFA32C-FB6B-420E-A43F-2DCD7CE61284}" dt="2025-02-05T23:00:30.572" v="1159" actId="1076"/>
          <ac:spMkLst>
            <pc:docMk/>
            <pc:sldMk cId="191549666" sldId="284"/>
            <ac:spMk id="13" creationId="{10AAD0EF-8BED-4CD7-B7AE-591E2F12D249}"/>
          </ac:spMkLst>
        </pc:spChg>
        <pc:spChg chg="mod">
          <ac:chgData name="Silvia Colombo" userId="cdf5343d-9518-4b48-8032-805a754f9105" providerId="ADAL" clId="{43AFA32C-FB6B-420E-A43F-2DCD7CE61284}" dt="2025-02-05T16:27:36.580" v="751"/>
          <ac:spMkLst>
            <pc:docMk/>
            <pc:sldMk cId="191549666" sldId="284"/>
            <ac:spMk id="167" creationId="{00000000-0000-0000-0000-000000000000}"/>
          </ac:spMkLst>
        </pc:spChg>
        <pc:spChg chg="mod">
          <ac:chgData name="Silvia Colombo" userId="cdf5343d-9518-4b48-8032-805a754f9105" providerId="ADAL" clId="{43AFA32C-FB6B-420E-A43F-2DCD7CE61284}" dt="2025-02-05T23:01:43.881" v="1160" actId="403"/>
          <ac:spMkLst>
            <pc:docMk/>
            <pc:sldMk cId="191549666" sldId="284"/>
            <ac:spMk id="168" creationId="{00000000-0000-0000-0000-000000000000}"/>
          </ac:spMkLst>
        </pc:spChg>
        <pc:picChg chg="del">
          <ac:chgData name="Silvia Colombo" userId="cdf5343d-9518-4b48-8032-805a754f9105" providerId="ADAL" clId="{43AFA32C-FB6B-420E-A43F-2DCD7CE61284}" dt="2025-02-05T22:49:42.742" v="1081" actId="478"/>
          <ac:picMkLst>
            <pc:docMk/>
            <pc:sldMk cId="191549666" sldId="284"/>
            <ac:picMk id="4" creationId="{E738579C-59A8-4076-B8CD-40062EB6EEC3}"/>
          </ac:picMkLst>
        </pc:picChg>
        <pc:picChg chg="add mod">
          <ac:chgData name="Silvia Colombo" userId="cdf5343d-9518-4b48-8032-805a754f9105" providerId="ADAL" clId="{43AFA32C-FB6B-420E-A43F-2DCD7CE61284}" dt="2025-02-05T22:59:33.731" v="1146" actId="1076"/>
          <ac:picMkLst>
            <pc:docMk/>
            <pc:sldMk cId="191549666" sldId="284"/>
            <ac:picMk id="6" creationId="{77FCB6A8-0C3F-43E0-837F-53551D3DD187}"/>
          </ac:picMkLst>
        </pc:picChg>
        <pc:picChg chg="add mod">
          <ac:chgData name="Silvia Colombo" userId="cdf5343d-9518-4b48-8032-805a754f9105" providerId="ADAL" clId="{43AFA32C-FB6B-420E-A43F-2DCD7CE61284}" dt="2025-02-05T22:59:56.747" v="1151" actId="1076"/>
          <ac:picMkLst>
            <pc:docMk/>
            <pc:sldMk cId="191549666" sldId="284"/>
            <ac:picMk id="8" creationId="{F5A94F8F-DF99-47C4-9F06-90DB78519C8A}"/>
          </ac:picMkLst>
        </pc:picChg>
      </pc:sldChg>
      <pc:sldChg chg="modSp mod">
        <pc:chgData name="Silvia Colombo" userId="cdf5343d-9518-4b48-8032-805a754f9105" providerId="ADAL" clId="{43AFA32C-FB6B-420E-A43F-2DCD7CE61284}" dt="2025-02-05T23:10:39.683" v="1354" actId="403"/>
        <pc:sldMkLst>
          <pc:docMk/>
          <pc:sldMk cId="3061992581" sldId="288"/>
        </pc:sldMkLst>
        <pc:spChg chg="mod">
          <ac:chgData name="Silvia Colombo" userId="cdf5343d-9518-4b48-8032-805a754f9105" providerId="ADAL" clId="{43AFA32C-FB6B-420E-A43F-2DCD7CE61284}" dt="2025-02-05T16:27:36.580" v="751"/>
          <ac:spMkLst>
            <pc:docMk/>
            <pc:sldMk cId="3061992581" sldId="288"/>
            <ac:spMk id="167" creationId="{00000000-0000-0000-0000-000000000000}"/>
          </ac:spMkLst>
        </pc:spChg>
        <pc:spChg chg="mod">
          <ac:chgData name="Silvia Colombo" userId="cdf5343d-9518-4b48-8032-805a754f9105" providerId="ADAL" clId="{43AFA32C-FB6B-420E-A43F-2DCD7CE61284}" dt="2025-02-05T23:10:39.683" v="1354" actId="403"/>
          <ac:spMkLst>
            <pc:docMk/>
            <pc:sldMk cId="3061992581" sldId="288"/>
            <ac:spMk id="168" creationId="{00000000-0000-0000-0000-000000000000}"/>
          </ac:spMkLst>
        </pc:spChg>
      </pc:sldChg>
      <pc:sldChg chg="addSp delSp modSp mod">
        <pc:chgData name="Silvia Colombo" userId="cdf5343d-9518-4b48-8032-805a754f9105" providerId="ADAL" clId="{43AFA32C-FB6B-420E-A43F-2DCD7CE61284}" dt="2025-02-05T23:17:41.131" v="1402" actId="403"/>
        <pc:sldMkLst>
          <pc:docMk/>
          <pc:sldMk cId="2985432160" sldId="289"/>
        </pc:sldMkLst>
        <pc:spChg chg="mod">
          <ac:chgData name="Silvia Colombo" userId="cdf5343d-9518-4b48-8032-805a754f9105" providerId="ADAL" clId="{43AFA32C-FB6B-420E-A43F-2DCD7CE61284}" dt="2025-02-05T23:11:10.275" v="1355"/>
          <ac:spMkLst>
            <pc:docMk/>
            <pc:sldMk cId="2985432160" sldId="289"/>
            <ac:spMk id="167" creationId="{00000000-0000-0000-0000-000000000000}"/>
          </ac:spMkLst>
        </pc:spChg>
        <pc:spChg chg="mod">
          <ac:chgData name="Silvia Colombo" userId="cdf5343d-9518-4b48-8032-805a754f9105" providerId="ADAL" clId="{43AFA32C-FB6B-420E-A43F-2DCD7CE61284}" dt="2025-02-05T23:17:41.131" v="1402" actId="403"/>
          <ac:spMkLst>
            <pc:docMk/>
            <pc:sldMk cId="2985432160" sldId="289"/>
            <ac:spMk id="168" creationId="{00000000-0000-0000-0000-000000000000}"/>
          </ac:spMkLst>
        </pc:spChg>
        <pc:picChg chg="del">
          <ac:chgData name="Silvia Colombo" userId="cdf5343d-9518-4b48-8032-805a754f9105" providerId="ADAL" clId="{43AFA32C-FB6B-420E-A43F-2DCD7CE61284}" dt="2025-02-05T23:11:37.964" v="1360" actId="478"/>
          <ac:picMkLst>
            <pc:docMk/>
            <pc:sldMk cId="2985432160" sldId="289"/>
            <ac:picMk id="5" creationId="{052EF140-71B1-4999-AB42-065E64AF16E4}"/>
          </ac:picMkLst>
        </pc:picChg>
        <pc:picChg chg="add mod">
          <ac:chgData name="Silvia Colombo" userId="cdf5343d-9518-4b48-8032-805a754f9105" providerId="ADAL" clId="{43AFA32C-FB6B-420E-A43F-2DCD7CE61284}" dt="2025-02-05T23:12:31.519" v="1366" actId="1076"/>
          <ac:picMkLst>
            <pc:docMk/>
            <pc:sldMk cId="2985432160" sldId="289"/>
            <ac:picMk id="1026" creationId="{11E60B92-124B-4F90-AC86-CFDBEBD18769}"/>
          </ac:picMkLst>
        </pc:picChg>
      </pc:sldChg>
      <pc:sldChg chg="addSp modSp mod modAnim">
        <pc:chgData name="Silvia Colombo" userId="cdf5343d-9518-4b48-8032-805a754f9105" providerId="ADAL" clId="{43AFA32C-FB6B-420E-A43F-2DCD7CE61284}" dt="2025-02-06T08:52:03.069" v="1468"/>
        <pc:sldMkLst>
          <pc:docMk/>
          <pc:sldMk cId="3025862249" sldId="290"/>
        </pc:sldMkLst>
        <pc:spChg chg="add mod">
          <ac:chgData name="Silvia Colombo" userId="cdf5343d-9518-4b48-8032-805a754f9105" providerId="ADAL" clId="{43AFA32C-FB6B-420E-A43F-2DCD7CE61284}" dt="2025-02-05T23:16:44.416" v="1397" actId="14100"/>
          <ac:spMkLst>
            <pc:docMk/>
            <pc:sldMk cId="3025862249" sldId="290"/>
            <ac:spMk id="8" creationId="{EB319896-67C5-417E-9E18-CDE64A8FD39E}"/>
          </ac:spMkLst>
        </pc:spChg>
        <pc:spChg chg="mod">
          <ac:chgData name="Silvia Colombo" userId="cdf5343d-9518-4b48-8032-805a754f9105" providerId="ADAL" clId="{43AFA32C-FB6B-420E-A43F-2DCD7CE61284}" dt="2025-02-05T23:11:10.275" v="1355"/>
          <ac:spMkLst>
            <pc:docMk/>
            <pc:sldMk cId="3025862249" sldId="290"/>
            <ac:spMk id="167" creationId="{00000000-0000-0000-0000-000000000000}"/>
          </ac:spMkLst>
        </pc:spChg>
        <pc:spChg chg="mod">
          <ac:chgData name="Silvia Colombo" userId="cdf5343d-9518-4b48-8032-805a754f9105" providerId="ADAL" clId="{43AFA32C-FB6B-420E-A43F-2DCD7CE61284}" dt="2025-02-05T23:23:49.852" v="1426" actId="403"/>
          <ac:spMkLst>
            <pc:docMk/>
            <pc:sldMk cId="3025862249" sldId="290"/>
            <ac:spMk id="168" creationId="{00000000-0000-0000-0000-000000000000}"/>
          </ac:spMkLst>
        </pc:spChg>
        <pc:graphicFrameChg chg="add mod modGraphic">
          <ac:chgData name="Silvia Colombo" userId="cdf5343d-9518-4b48-8032-805a754f9105" providerId="ADAL" clId="{43AFA32C-FB6B-420E-A43F-2DCD7CE61284}" dt="2025-02-06T08:52:00.493" v="1467" actId="1076"/>
          <ac:graphicFrameMkLst>
            <pc:docMk/>
            <pc:sldMk cId="3025862249" sldId="290"/>
            <ac:graphicFrameMk id="9" creationId="{F29E93CD-DA38-4B21-A5DF-EC1596F6D0C9}"/>
          </ac:graphicFrameMkLst>
        </pc:graphicFrameChg>
        <pc:picChg chg="add mod">
          <ac:chgData name="Silvia Colombo" userId="cdf5343d-9518-4b48-8032-805a754f9105" providerId="ADAL" clId="{43AFA32C-FB6B-420E-A43F-2DCD7CE61284}" dt="2025-02-05T23:16:38.578" v="1395" actId="1076"/>
          <ac:picMkLst>
            <pc:docMk/>
            <pc:sldMk cId="3025862249" sldId="290"/>
            <ac:picMk id="4" creationId="{A5754109-C691-4D2F-80A9-F192E408E854}"/>
          </ac:picMkLst>
        </pc:picChg>
      </pc:sldChg>
      <pc:sldChg chg="modSp mod">
        <pc:chgData name="Silvia Colombo" userId="cdf5343d-9518-4b48-8032-805a754f9105" providerId="ADAL" clId="{43AFA32C-FB6B-420E-A43F-2DCD7CE61284}" dt="2025-02-05T23:23:13.344" v="1424" actId="20577"/>
        <pc:sldMkLst>
          <pc:docMk/>
          <pc:sldMk cId="4276348475" sldId="291"/>
        </pc:sldMkLst>
        <pc:spChg chg="mod">
          <ac:chgData name="Silvia Colombo" userId="cdf5343d-9518-4b48-8032-805a754f9105" providerId="ADAL" clId="{43AFA32C-FB6B-420E-A43F-2DCD7CE61284}" dt="2025-02-05T23:23:13.344" v="1424" actId="20577"/>
          <ac:spMkLst>
            <pc:docMk/>
            <pc:sldMk cId="4276348475" sldId="291"/>
            <ac:spMk id="11" creationId="{CDD7956C-AD4A-4FCD-870C-C4BFC69F804B}"/>
          </ac:spMkLst>
        </pc:spChg>
        <pc:spChg chg="mod">
          <ac:chgData name="Silvia Colombo" userId="cdf5343d-9518-4b48-8032-805a754f9105" providerId="ADAL" clId="{43AFA32C-FB6B-420E-A43F-2DCD7CE61284}" dt="2025-02-05T23:11:10.275" v="1355"/>
          <ac:spMkLst>
            <pc:docMk/>
            <pc:sldMk cId="4276348475" sldId="291"/>
            <ac:spMk id="167" creationId="{00000000-0000-0000-0000-000000000000}"/>
          </ac:spMkLst>
        </pc:spChg>
      </pc:sldChg>
      <pc:sldChg chg="addSp delSp modSp mod addCm delCm">
        <pc:chgData name="Silvia Colombo" userId="cdf5343d-9518-4b48-8032-805a754f9105" providerId="ADAL" clId="{43AFA32C-FB6B-420E-A43F-2DCD7CE61284}" dt="2025-02-06T09:26:19.501" v="1587" actId="20577"/>
        <pc:sldMkLst>
          <pc:docMk/>
          <pc:sldMk cId="218857803" sldId="292"/>
        </pc:sldMkLst>
        <pc:spChg chg="add mod">
          <ac:chgData name="Silvia Colombo" userId="cdf5343d-9518-4b48-8032-805a754f9105" providerId="ADAL" clId="{43AFA32C-FB6B-420E-A43F-2DCD7CE61284}" dt="2025-02-06T09:26:19.501" v="1587" actId="20577"/>
          <ac:spMkLst>
            <pc:docMk/>
            <pc:sldMk cId="218857803" sldId="292"/>
            <ac:spMk id="2" creationId="{F4ABD355-3205-4C8B-B0A4-057E8D7950C1}"/>
          </ac:spMkLst>
        </pc:spChg>
        <pc:spChg chg="del mod">
          <ac:chgData name="Silvia Colombo" userId="cdf5343d-9518-4b48-8032-805a754f9105" providerId="ADAL" clId="{43AFA32C-FB6B-420E-A43F-2DCD7CE61284}" dt="2025-02-05T23:24:22.316" v="1434"/>
          <ac:spMkLst>
            <pc:docMk/>
            <pc:sldMk cId="218857803" sldId="292"/>
            <ac:spMk id="4" creationId="{D09E2FEA-9B9B-4938-8550-5BC46B22A4FA}"/>
          </ac:spMkLst>
        </pc:spChg>
        <pc:spChg chg="del">
          <ac:chgData name="Silvia Colombo" userId="cdf5343d-9518-4b48-8032-805a754f9105" providerId="ADAL" clId="{43AFA32C-FB6B-420E-A43F-2DCD7CE61284}" dt="2025-02-05T23:24:23.967" v="1435" actId="478"/>
          <ac:spMkLst>
            <pc:docMk/>
            <pc:sldMk cId="218857803" sldId="292"/>
            <ac:spMk id="10" creationId="{475C59D7-5F2E-4C25-AC1E-BDAB12EC46B7}"/>
          </ac:spMkLst>
        </pc:spChg>
        <pc:spChg chg="add mod">
          <ac:chgData name="Silvia Colombo" userId="cdf5343d-9518-4b48-8032-805a754f9105" providerId="ADAL" clId="{43AFA32C-FB6B-420E-A43F-2DCD7CE61284}" dt="2025-02-06T09:21:19.770" v="1586" actId="14100"/>
          <ac:spMkLst>
            <pc:docMk/>
            <pc:sldMk cId="218857803" sldId="292"/>
            <ac:spMk id="14" creationId="{AE01BF9B-1A44-457D-88E1-2A42EBF8A9C9}"/>
          </ac:spMkLst>
        </pc:spChg>
        <pc:spChg chg="mod">
          <ac:chgData name="Silvia Colombo" userId="cdf5343d-9518-4b48-8032-805a754f9105" providerId="ADAL" clId="{43AFA32C-FB6B-420E-A43F-2DCD7CE61284}" dt="2025-02-05T23:11:10.275" v="1355"/>
          <ac:spMkLst>
            <pc:docMk/>
            <pc:sldMk cId="218857803" sldId="292"/>
            <ac:spMk id="167" creationId="{00000000-0000-0000-0000-000000000000}"/>
          </ac:spMkLst>
        </pc:spChg>
        <pc:spChg chg="mod">
          <ac:chgData name="Silvia Colombo" userId="cdf5343d-9518-4b48-8032-805a754f9105" providerId="ADAL" clId="{43AFA32C-FB6B-420E-A43F-2DCD7CE61284}" dt="2025-02-06T09:13:46.684" v="1496" actId="21"/>
          <ac:spMkLst>
            <pc:docMk/>
            <pc:sldMk cId="218857803" sldId="292"/>
            <ac:spMk id="168" creationId="{00000000-0000-0000-0000-000000000000}"/>
          </ac:spMkLst>
        </pc:spChg>
        <pc:picChg chg="del">
          <ac:chgData name="Silvia Colombo" userId="cdf5343d-9518-4b48-8032-805a754f9105" providerId="ADAL" clId="{43AFA32C-FB6B-420E-A43F-2DCD7CE61284}" dt="2025-02-05T23:24:22.314" v="1432" actId="478"/>
          <ac:picMkLst>
            <pc:docMk/>
            <pc:sldMk cId="218857803" sldId="292"/>
            <ac:picMk id="6" creationId="{3608EEE9-CE11-437C-ADC4-E4C046528AB0}"/>
          </ac:picMkLst>
        </pc:picChg>
        <pc:picChg chg="add mod modCrop">
          <ac:chgData name="Silvia Colombo" userId="cdf5343d-9518-4b48-8032-805a754f9105" providerId="ADAL" clId="{43AFA32C-FB6B-420E-A43F-2DCD7CE61284}" dt="2025-02-06T09:18:53.550" v="1546" actId="732"/>
          <ac:picMkLst>
            <pc:docMk/>
            <pc:sldMk cId="218857803" sldId="292"/>
            <ac:picMk id="7" creationId="{C7A7CF2B-8694-455C-95AE-ECA8C139BB2A}"/>
          </ac:picMkLst>
        </pc:picChg>
        <pc:picChg chg="add mod">
          <ac:chgData name="Silvia Colombo" userId="cdf5343d-9518-4b48-8032-805a754f9105" providerId="ADAL" clId="{43AFA32C-FB6B-420E-A43F-2DCD7CE61284}" dt="2025-02-06T09:18:37.703" v="1544" actId="14100"/>
          <ac:picMkLst>
            <pc:docMk/>
            <pc:sldMk cId="218857803" sldId="292"/>
            <ac:picMk id="9" creationId="{60A4C67C-C3B8-42FB-B9CD-E6E0F6EBEB79}"/>
          </ac:picMkLst>
        </pc:picChg>
      </pc:sldChg>
      <pc:sldChg chg="delSp modSp mod">
        <pc:chgData name="Silvia Colombo" userId="cdf5343d-9518-4b48-8032-805a754f9105" providerId="ADAL" clId="{43AFA32C-FB6B-420E-A43F-2DCD7CE61284}" dt="2025-02-06T09:47:42.597" v="1627"/>
        <pc:sldMkLst>
          <pc:docMk/>
          <pc:sldMk cId="2761367291" sldId="293"/>
        </pc:sldMkLst>
        <pc:spChg chg="del mod">
          <ac:chgData name="Silvia Colombo" userId="cdf5343d-9518-4b48-8032-805a754f9105" providerId="ADAL" clId="{43AFA32C-FB6B-420E-A43F-2DCD7CE61284}" dt="2025-02-06T09:39:39.943" v="1603" actId="478"/>
          <ac:spMkLst>
            <pc:docMk/>
            <pc:sldMk cId="2761367291" sldId="293"/>
            <ac:spMk id="5" creationId="{2BA44561-A902-4512-9AA0-020CB3B8604A}"/>
          </ac:spMkLst>
        </pc:spChg>
        <pc:spChg chg="del mod">
          <ac:chgData name="Silvia Colombo" userId="cdf5343d-9518-4b48-8032-805a754f9105" providerId="ADAL" clId="{43AFA32C-FB6B-420E-A43F-2DCD7CE61284}" dt="2025-02-06T09:26:33.907" v="1589" actId="478"/>
          <ac:spMkLst>
            <pc:docMk/>
            <pc:sldMk cId="2761367291" sldId="293"/>
            <ac:spMk id="13" creationId="{DE6E600F-63FB-4ABB-ABAA-795941BA433B}"/>
          </ac:spMkLst>
        </pc:spChg>
        <pc:spChg chg="mod">
          <ac:chgData name="Silvia Colombo" userId="cdf5343d-9518-4b48-8032-805a754f9105" providerId="ADAL" clId="{43AFA32C-FB6B-420E-A43F-2DCD7CE61284}" dt="2025-02-05T23:11:10.275" v="1355"/>
          <ac:spMkLst>
            <pc:docMk/>
            <pc:sldMk cId="2761367291" sldId="293"/>
            <ac:spMk id="167" creationId="{00000000-0000-0000-0000-000000000000}"/>
          </ac:spMkLst>
        </pc:spChg>
        <pc:spChg chg="mod">
          <ac:chgData name="Silvia Colombo" userId="cdf5343d-9518-4b48-8032-805a754f9105" providerId="ADAL" clId="{43AFA32C-FB6B-420E-A43F-2DCD7CE61284}" dt="2025-02-06T09:47:42.597" v="1627"/>
          <ac:spMkLst>
            <pc:docMk/>
            <pc:sldMk cId="2761367291" sldId="293"/>
            <ac:spMk id="168" creationId="{00000000-0000-0000-0000-000000000000}"/>
          </ac:spMkLst>
        </pc:spChg>
        <pc:picChg chg="del">
          <ac:chgData name="Silvia Colombo" userId="cdf5343d-9518-4b48-8032-805a754f9105" providerId="ADAL" clId="{43AFA32C-FB6B-420E-A43F-2DCD7CE61284}" dt="2025-02-06T09:26:32.290" v="1588" actId="478"/>
          <ac:picMkLst>
            <pc:docMk/>
            <pc:sldMk cId="2761367291" sldId="293"/>
            <ac:picMk id="8" creationId="{2140FFAE-B53D-488F-A681-41262F76B8F1}"/>
          </ac:picMkLst>
        </pc:picChg>
      </pc:sldChg>
      <pc:sldChg chg="addSp delSp modSp mod delAnim modAnim">
        <pc:chgData name="Silvia Colombo" userId="cdf5343d-9518-4b48-8032-805a754f9105" providerId="ADAL" clId="{43AFA32C-FB6B-420E-A43F-2DCD7CE61284}" dt="2025-02-06T09:58:18.784" v="1717" actId="1076"/>
        <pc:sldMkLst>
          <pc:docMk/>
          <pc:sldMk cId="3284480951" sldId="294"/>
        </pc:sldMkLst>
        <pc:spChg chg="del mod">
          <ac:chgData name="Silvia Colombo" userId="cdf5343d-9518-4b48-8032-805a754f9105" providerId="ADAL" clId="{43AFA32C-FB6B-420E-A43F-2DCD7CE61284}" dt="2025-02-06T09:48:35.998" v="1634"/>
          <ac:spMkLst>
            <pc:docMk/>
            <pc:sldMk cId="3284480951" sldId="294"/>
            <ac:spMk id="4" creationId="{4CF27FE5-7AA3-4BAD-870C-70E80A1A7465}"/>
          </ac:spMkLst>
        </pc:spChg>
        <pc:spChg chg="add mod">
          <ac:chgData name="Silvia Colombo" userId="cdf5343d-9518-4b48-8032-805a754f9105" providerId="ADAL" clId="{43AFA32C-FB6B-420E-A43F-2DCD7CE61284}" dt="2025-02-06T09:57:30.160" v="1709" actId="20577"/>
          <ac:spMkLst>
            <pc:docMk/>
            <pc:sldMk cId="3284480951" sldId="294"/>
            <ac:spMk id="6" creationId="{5B522B6F-0CF4-489C-A032-67294EC36980}"/>
          </ac:spMkLst>
        </pc:spChg>
        <pc:spChg chg="del">
          <ac:chgData name="Silvia Colombo" userId="cdf5343d-9518-4b48-8032-805a754f9105" providerId="ADAL" clId="{43AFA32C-FB6B-420E-A43F-2DCD7CE61284}" dt="2025-02-06T09:48:35.995" v="1632" actId="478"/>
          <ac:spMkLst>
            <pc:docMk/>
            <pc:sldMk cId="3284480951" sldId="294"/>
            <ac:spMk id="12" creationId="{49859AD5-54D0-4202-AF84-8D44E53BFE8B}"/>
          </ac:spMkLst>
        </pc:spChg>
        <pc:spChg chg="add mod">
          <ac:chgData name="Silvia Colombo" userId="cdf5343d-9518-4b48-8032-805a754f9105" providerId="ADAL" clId="{43AFA32C-FB6B-420E-A43F-2DCD7CE61284}" dt="2025-02-06T09:58:18.784" v="1717" actId="1076"/>
          <ac:spMkLst>
            <pc:docMk/>
            <pc:sldMk cId="3284480951" sldId="294"/>
            <ac:spMk id="13" creationId="{BEA2D2C8-A9DB-481C-92BB-1E2D59DEE356}"/>
          </ac:spMkLst>
        </pc:spChg>
        <pc:spChg chg="mod">
          <ac:chgData name="Silvia Colombo" userId="cdf5343d-9518-4b48-8032-805a754f9105" providerId="ADAL" clId="{43AFA32C-FB6B-420E-A43F-2DCD7CE61284}" dt="2025-02-05T23:11:10.275" v="1355"/>
          <ac:spMkLst>
            <pc:docMk/>
            <pc:sldMk cId="3284480951" sldId="294"/>
            <ac:spMk id="167" creationId="{00000000-0000-0000-0000-000000000000}"/>
          </ac:spMkLst>
        </pc:spChg>
        <pc:spChg chg="mod">
          <ac:chgData name="Silvia Colombo" userId="cdf5343d-9518-4b48-8032-805a754f9105" providerId="ADAL" clId="{43AFA32C-FB6B-420E-A43F-2DCD7CE61284}" dt="2025-02-06T09:56:48.931" v="1697" actId="21"/>
          <ac:spMkLst>
            <pc:docMk/>
            <pc:sldMk cId="3284480951" sldId="294"/>
            <ac:spMk id="168" creationId="{00000000-0000-0000-0000-000000000000}"/>
          </ac:spMkLst>
        </pc:spChg>
        <pc:picChg chg="add mod">
          <ac:chgData name="Silvia Colombo" userId="cdf5343d-9518-4b48-8032-805a754f9105" providerId="ADAL" clId="{43AFA32C-FB6B-420E-A43F-2DCD7CE61284}" dt="2025-02-06T09:57:37.368" v="1710" actId="1076"/>
          <ac:picMkLst>
            <pc:docMk/>
            <pc:sldMk cId="3284480951" sldId="294"/>
            <ac:picMk id="5" creationId="{B5375CD0-17C7-464A-BAB7-CB23513A5A06}"/>
          </ac:picMkLst>
        </pc:picChg>
        <pc:picChg chg="del">
          <ac:chgData name="Silvia Colombo" userId="cdf5343d-9518-4b48-8032-805a754f9105" providerId="ADAL" clId="{43AFA32C-FB6B-420E-A43F-2DCD7CE61284}" dt="2025-02-06T09:48:31.356" v="1630" actId="478"/>
          <ac:picMkLst>
            <pc:docMk/>
            <pc:sldMk cId="3284480951" sldId="294"/>
            <ac:picMk id="7" creationId="{2CD9BDA6-4702-497C-9C1B-BC2C15987105}"/>
          </ac:picMkLst>
        </pc:picChg>
      </pc:sldChg>
      <pc:sldChg chg="modSp mod">
        <pc:chgData name="Silvia Colombo" userId="cdf5343d-9518-4b48-8032-805a754f9105" providerId="ADAL" clId="{43AFA32C-FB6B-420E-A43F-2DCD7CE61284}" dt="2025-02-06T09:59:53.774" v="1743" actId="20577"/>
        <pc:sldMkLst>
          <pc:docMk/>
          <pc:sldMk cId="2669022340" sldId="295"/>
        </pc:sldMkLst>
        <pc:spChg chg="mod">
          <ac:chgData name="Silvia Colombo" userId="cdf5343d-9518-4b48-8032-805a754f9105" providerId="ADAL" clId="{43AFA32C-FB6B-420E-A43F-2DCD7CE61284}" dt="2025-02-05T23:11:10.275" v="1355"/>
          <ac:spMkLst>
            <pc:docMk/>
            <pc:sldMk cId="2669022340" sldId="295"/>
            <ac:spMk id="167" creationId="{00000000-0000-0000-0000-000000000000}"/>
          </ac:spMkLst>
        </pc:spChg>
        <pc:spChg chg="mod">
          <ac:chgData name="Silvia Colombo" userId="cdf5343d-9518-4b48-8032-805a754f9105" providerId="ADAL" clId="{43AFA32C-FB6B-420E-A43F-2DCD7CE61284}" dt="2025-02-06T09:59:53.774" v="1743" actId="20577"/>
          <ac:spMkLst>
            <pc:docMk/>
            <pc:sldMk cId="2669022340" sldId="295"/>
            <ac:spMk id="168" creationId="{00000000-0000-0000-0000-000000000000}"/>
          </ac:spMkLst>
        </pc:spChg>
      </pc:sldChg>
      <pc:sldChg chg="modSp mod">
        <pc:chgData name="Silvia Colombo" userId="cdf5343d-9518-4b48-8032-805a754f9105" providerId="ADAL" clId="{43AFA32C-FB6B-420E-A43F-2DCD7CE61284}" dt="2025-02-06T10:00:48.977" v="1753" actId="403"/>
        <pc:sldMkLst>
          <pc:docMk/>
          <pc:sldMk cId="3178964038" sldId="296"/>
        </pc:sldMkLst>
        <pc:spChg chg="mod">
          <ac:chgData name="Silvia Colombo" userId="cdf5343d-9518-4b48-8032-805a754f9105" providerId="ADAL" clId="{43AFA32C-FB6B-420E-A43F-2DCD7CE61284}" dt="2025-02-05T23:11:10.275" v="1355"/>
          <ac:spMkLst>
            <pc:docMk/>
            <pc:sldMk cId="3178964038" sldId="296"/>
            <ac:spMk id="167" creationId="{00000000-0000-0000-0000-000000000000}"/>
          </ac:spMkLst>
        </pc:spChg>
        <pc:spChg chg="mod">
          <ac:chgData name="Silvia Colombo" userId="cdf5343d-9518-4b48-8032-805a754f9105" providerId="ADAL" clId="{43AFA32C-FB6B-420E-A43F-2DCD7CE61284}" dt="2025-02-06T10:00:48.977" v="1753" actId="403"/>
          <ac:spMkLst>
            <pc:docMk/>
            <pc:sldMk cId="3178964038" sldId="296"/>
            <ac:spMk id="168" creationId="{00000000-0000-0000-0000-000000000000}"/>
          </ac:spMkLst>
        </pc:spChg>
      </pc:sldChg>
      <pc:sldChg chg="addSp delSp modSp mod">
        <pc:chgData name="Silvia Colombo" userId="cdf5343d-9518-4b48-8032-805a754f9105" providerId="ADAL" clId="{43AFA32C-FB6B-420E-A43F-2DCD7CE61284}" dt="2025-02-06T10:10:37.041" v="1771"/>
        <pc:sldMkLst>
          <pc:docMk/>
          <pc:sldMk cId="3574041065" sldId="297"/>
        </pc:sldMkLst>
        <pc:spChg chg="mod">
          <ac:chgData name="Silvia Colombo" userId="cdf5343d-9518-4b48-8032-805a754f9105" providerId="ADAL" clId="{43AFA32C-FB6B-420E-A43F-2DCD7CE61284}" dt="2025-02-06T10:10:37.041" v="1771"/>
          <ac:spMkLst>
            <pc:docMk/>
            <pc:sldMk cId="3574041065" sldId="297"/>
            <ac:spMk id="167" creationId="{00000000-0000-0000-0000-000000000000}"/>
          </ac:spMkLst>
        </pc:spChg>
        <pc:spChg chg="mod">
          <ac:chgData name="Silvia Colombo" userId="cdf5343d-9518-4b48-8032-805a754f9105" providerId="ADAL" clId="{43AFA32C-FB6B-420E-A43F-2DCD7CE61284}" dt="2025-02-06T10:07:09.674" v="1761" actId="14100"/>
          <ac:spMkLst>
            <pc:docMk/>
            <pc:sldMk cId="3574041065" sldId="297"/>
            <ac:spMk id="168" creationId="{00000000-0000-0000-0000-000000000000}"/>
          </ac:spMkLst>
        </pc:spChg>
        <pc:picChg chg="del">
          <ac:chgData name="Silvia Colombo" userId="cdf5343d-9518-4b48-8032-805a754f9105" providerId="ADAL" clId="{43AFA32C-FB6B-420E-A43F-2DCD7CE61284}" dt="2025-02-06T10:00:53.989" v="1754" actId="478"/>
          <ac:picMkLst>
            <pc:docMk/>
            <pc:sldMk cId="3574041065" sldId="297"/>
            <ac:picMk id="4" creationId="{9013AE3E-FEF0-4CDB-8077-AE1D5AAE64F3}"/>
          </ac:picMkLst>
        </pc:picChg>
        <pc:picChg chg="add mod modCrop">
          <ac:chgData name="Silvia Colombo" userId="cdf5343d-9518-4b48-8032-805a754f9105" providerId="ADAL" clId="{43AFA32C-FB6B-420E-A43F-2DCD7CE61284}" dt="2025-02-06T10:09:13.576" v="1765" actId="1076"/>
          <ac:picMkLst>
            <pc:docMk/>
            <pc:sldMk cId="3574041065" sldId="297"/>
            <ac:picMk id="5" creationId="{8A237271-2B45-41CC-A7A7-5105715F5B73}"/>
          </ac:picMkLst>
        </pc:picChg>
      </pc:sldChg>
      <pc:sldChg chg="addSp delSp modSp mod delAnim modAnim">
        <pc:chgData name="Silvia Colombo" userId="cdf5343d-9518-4b48-8032-805a754f9105" providerId="ADAL" clId="{43AFA32C-FB6B-420E-A43F-2DCD7CE61284}" dt="2025-02-06T10:24:12.142" v="1821"/>
        <pc:sldMkLst>
          <pc:docMk/>
          <pc:sldMk cId="2230816992" sldId="298"/>
        </pc:sldMkLst>
        <pc:spChg chg="add mod">
          <ac:chgData name="Silvia Colombo" userId="cdf5343d-9518-4b48-8032-805a754f9105" providerId="ADAL" clId="{43AFA32C-FB6B-420E-A43F-2DCD7CE61284}" dt="2025-02-06T10:24:00.849" v="1820" actId="14100"/>
          <ac:spMkLst>
            <pc:docMk/>
            <pc:sldMk cId="2230816992" sldId="298"/>
            <ac:spMk id="9" creationId="{C2C545EC-73A1-451C-82AB-770AB832E964}"/>
          </ac:spMkLst>
        </pc:spChg>
        <pc:spChg chg="del">
          <ac:chgData name="Silvia Colombo" userId="cdf5343d-9518-4b48-8032-805a754f9105" providerId="ADAL" clId="{43AFA32C-FB6B-420E-A43F-2DCD7CE61284}" dt="2025-02-06T10:09:54.373" v="1768" actId="478"/>
          <ac:spMkLst>
            <pc:docMk/>
            <pc:sldMk cId="2230816992" sldId="298"/>
            <ac:spMk id="10" creationId="{68C5213A-B461-423C-B786-800F850B07E9}"/>
          </ac:spMkLst>
        </pc:spChg>
        <pc:spChg chg="mod">
          <ac:chgData name="Silvia Colombo" userId="cdf5343d-9518-4b48-8032-805a754f9105" providerId="ADAL" clId="{43AFA32C-FB6B-420E-A43F-2DCD7CE61284}" dt="2025-02-06T10:10:37.041" v="1771"/>
          <ac:spMkLst>
            <pc:docMk/>
            <pc:sldMk cId="2230816992" sldId="298"/>
            <ac:spMk id="167" creationId="{00000000-0000-0000-0000-000000000000}"/>
          </ac:spMkLst>
        </pc:spChg>
        <pc:spChg chg="mod">
          <ac:chgData name="Silvia Colombo" userId="cdf5343d-9518-4b48-8032-805a754f9105" providerId="ADAL" clId="{43AFA32C-FB6B-420E-A43F-2DCD7CE61284}" dt="2025-02-06T10:21:44.950" v="1798" actId="113"/>
          <ac:spMkLst>
            <pc:docMk/>
            <pc:sldMk cId="2230816992" sldId="298"/>
            <ac:spMk id="168" creationId="{00000000-0000-0000-0000-000000000000}"/>
          </ac:spMkLst>
        </pc:spChg>
        <pc:graphicFrameChg chg="add mod modGraphic">
          <ac:chgData name="Silvia Colombo" userId="cdf5343d-9518-4b48-8032-805a754f9105" providerId="ADAL" clId="{43AFA32C-FB6B-420E-A43F-2DCD7CE61284}" dt="2025-02-06T10:23:45.297" v="1817" actId="1076"/>
          <ac:graphicFrameMkLst>
            <pc:docMk/>
            <pc:sldMk cId="2230816992" sldId="298"/>
            <ac:graphicFrameMk id="7" creationId="{71FC8A3E-ED2E-42F9-9275-14212525F2D5}"/>
          </ac:graphicFrameMkLst>
        </pc:graphicFrameChg>
        <pc:picChg chg="del">
          <ac:chgData name="Silvia Colombo" userId="cdf5343d-9518-4b48-8032-805a754f9105" providerId="ADAL" clId="{43AFA32C-FB6B-420E-A43F-2DCD7CE61284}" dt="2025-02-06T10:09:48.372" v="1766" actId="478"/>
          <ac:picMkLst>
            <pc:docMk/>
            <pc:sldMk cId="2230816992" sldId="298"/>
            <ac:picMk id="5" creationId="{326FB974-054D-46D5-AB33-D90E2B4A423D}"/>
          </ac:picMkLst>
        </pc:picChg>
      </pc:sldChg>
      <pc:sldChg chg="addSp delSp modSp mod delAnim modAnim">
        <pc:chgData name="Silvia Colombo" userId="cdf5343d-9518-4b48-8032-805a754f9105" providerId="ADAL" clId="{43AFA32C-FB6B-420E-A43F-2DCD7CE61284}" dt="2025-02-06T10:34:20.410" v="1940" actId="108"/>
        <pc:sldMkLst>
          <pc:docMk/>
          <pc:sldMk cId="2669320641" sldId="299"/>
        </pc:sldMkLst>
        <pc:spChg chg="mod">
          <ac:chgData name="Silvia Colombo" userId="cdf5343d-9518-4b48-8032-805a754f9105" providerId="ADAL" clId="{43AFA32C-FB6B-420E-A43F-2DCD7CE61284}" dt="2025-02-06T10:29:38.046" v="1889" actId="207"/>
          <ac:spMkLst>
            <pc:docMk/>
            <pc:sldMk cId="2669320641" sldId="299"/>
            <ac:spMk id="7" creationId="{7866E1B9-E9C3-4EAE-B633-9BB7273D1CE7}"/>
          </ac:spMkLst>
        </pc:spChg>
        <pc:spChg chg="del">
          <ac:chgData name="Silvia Colombo" userId="cdf5343d-9518-4b48-8032-805a754f9105" providerId="ADAL" clId="{43AFA32C-FB6B-420E-A43F-2DCD7CE61284}" dt="2025-02-06T10:24:35.704" v="1825" actId="478"/>
          <ac:spMkLst>
            <pc:docMk/>
            <pc:sldMk cId="2669320641" sldId="299"/>
            <ac:spMk id="12" creationId="{11AC0E52-E4BE-4F78-B0C1-16A14EC1A57C}"/>
          </ac:spMkLst>
        </pc:spChg>
        <pc:spChg chg="del mod">
          <ac:chgData name="Silvia Colombo" userId="cdf5343d-9518-4b48-8032-805a754f9105" providerId="ADAL" clId="{43AFA32C-FB6B-420E-A43F-2DCD7CE61284}" dt="2025-02-06T10:25:19.650" v="1861" actId="478"/>
          <ac:spMkLst>
            <pc:docMk/>
            <pc:sldMk cId="2669320641" sldId="299"/>
            <ac:spMk id="13" creationId="{990D3E6F-677F-432D-9490-A25F20557044}"/>
          </ac:spMkLst>
        </pc:spChg>
        <pc:spChg chg="del">
          <ac:chgData name="Silvia Colombo" userId="cdf5343d-9518-4b48-8032-805a754f9105" providerId="ADAL" clId="{43AFA32C-FB6B-420E-A43F-2DCD7CE61284}" dt="2025-02-06T10:24:34.821" v="1824" actId="478"/>
          <ac:spMkLst>
            <pc:docMk/>
            <pc:sldMk cId="2669320641" sldId="299"/>
            <ac:spMk id="16" creationId="{F0C5172B-599A-4B6B-ABFC-2C3D319FADB1}"/>
          </ac:spMkLst>
        </pc:spChg>
        <pc:spChg chg="add mod">
          <ac:chgData name="Silvia Colombo" userId="cdf5343d-9518-4b48-8032-805a754f9105" providerId="ADAL" clId="{43AFA32C-FB6B-420E-A43F-2DCD7CE61284}" dt="2025-02-06T10:32:54.676" v="1924"/>
          <ac:spMkLst>
            <pc:docMk/>
            <pc:sldMk cId="2669320641" sldId="299"/>
            <ac:spMk id="18" creationId="{B6EC4F10-D985-49FF-97FF-E395633133D0}"/>
          </ac:spMkLst>
        </pc:spChg>
        <pc:spChg chg="add del mod">
          <ac:chgData name="Silvia Colombo" userId="cdf5343d-9518-4b48-8032-805a754f9105" providerId="ADAL" clId="{43AFA32C-FB6B-420E-A43F-2DCD7CE61284}" dt="2025-02-06T10:32:53.946" v="1923" actId="22"/>
          <ac:spMkLst>
            <pc:docMk/>
            <pc:sldMk cId="2669320641" sldId="299"/>
            <ac:spMk id="20" creationId="{F608A0CF-EA2E-48AF-AA87-0C28F9741DC9}"/>
          </ac:spMkLst>
        </pc:spChg>
        <pc:spChg chg="add mod">
          <ac:chgData name="Silvia Colombo" userId="cdf5343d-9518-4b48-8032-805a754f9105" providerId="ADAL" clId="{43AFA32C-FB6B-420E-A43F-2DCD7CE61284}" dt="2025-02-06T10:33:11.833" v="1929" actId="14100"/>
          <ac:spMkLst>
            <pc:docMk/>
            <pc:sldMk cId="2669320641" sldId="299"/>
            <ac:spMk id="22" creationId="{D728DDCA-808A-490F-9736-477529167F9F}"/>
          </ac:spMkLst>
        </pc:spChg>
        <pc:spChg chg="add mod">
          <ac:chgData name="Silvia Colombo" userId="cdf5343d-9518-4b48-8032-805a754f9105" providerId="ADAL" clId="{43AFA32C-FB6B-420E-A43F-2DCD7CE61284}" dt="2025-02-06T10:34:20.410" v="1940" actId="108"/>
          <ac:spMkLst>
            <pc:docMk/>
            <pc:sldMk cId="2669320641" sldId="299"/>
            <ac:spMk id="24" creationId="{C6E51EEA-B7D4-4320-A2F8-BDFD288F85F5}"/>
          </ac:spMkLst>
        </pc:spChg>
        <pc:spChg chg="mod">
          <ac:chgData name="Silvia Colombo" userId="cdf5343d-9518-4b48-8032-805a754f9105" providerId="ADAL" clId="{43AFA32C-FB6B-420E-A43F-2DCD7CE61284}" dt="2025-02-06T10:10:37.041" v="1771"/>
          <ac:spMkLst>
            <pc:docMk/>
            <pc:sldMk cId="2669320641" sldId="299"/>
            <ac:spMk id="167" creationId="{00000000-0000-0000-0000-000000000000}"/>
          </ac:spMkLst>
        </pc:spChg>
        <pc:spChg chg="mod">
          <ac:chgData name="Silvia Colombo" userId="cdf5343d-9518-4b48-8032-805a754f9105" providerId="ADAL" clId="{43AFA32C-FB6B-420E-A43F-2DCD7CE61284}" dt="2025-02-06T10:25:18.109" v="1860" actId="255"/>
          <ac:spMkLst>
            <pc:docMk/>
            <pc:sldMk cId="2669320641" sldId="299"/>
            <ac:spMk id="168" creationId="{00000000-0000-0000-0000-000000000000}"/>
          </ac:spMkLst>
        </pc:spChg>
        <pc:picChg chg="add mod">
          <ac:chgData name="Silvia Colombo" userId="cdf5343d-9518-4b48-8032-805a754f9105" providerId="ADAL" clId="{43AFA32C-FB6B-420E-A43F-2DCD7CE61284}" dt="2025-02-06T10:33:31.737" v="1931" actId="14100"/>
          <ac:picMkLst>
            <pc:docMk/>
            <pc:sldMk cId="2669320641" sldId="299"/>
            <ac:picMk id="4" creationId="{2329F639-1940-4FC8-81AB-1027BB8466BA}"/>
          </ac:picMkLst>
        </pc:picChg>
        <pc:picChg chg="del">
          <ac:chgData name="Silvia Colombo" userId="cdf5343d-9518-4b48-8032-805a754f9105" providerId="ADAL" clId="{43AFA32C-FB6B-420E-A43F-2DCD7CE61284}" dt="2025-02-06T10:24:31.212" v="1823" actId="478"/>
          <ac:picMkLst>
            <pc:docMk/>
            <pc:sldMk cId="2669320641" sldId="299"/>
            <ac:picMk id="5" creationId="{5EC491C7-2F84-4F0B-807A-B28B51CE11DF}"/>
          </ac:picMkLst>
        </pc:picChg>
        <pc:picChg chg="add mod">
          <ac:chgData name="Silvia Colombo" userId="cdf5343d-9518-4b48-8032-805a754f9105" providerId="ADAL" clId="{43AFA32C-FB6B-420E-A43F-2DCD7CE61284}" dt="2025-02-06T10:32:29.961" v="1917" actId="1076"/>
          <ac:picMkLst>
            <pc:docMk/>
            <pc:sldMk cId="2669320641" sldId="299"/>
            <ac:picMk id="8" creationId="{57DB7C97-6E3F-48BC-9C2E-00279D47719B}"/>
          </ac:picMkLst>
        </pc:picChg>
        <pc:picChg chg="del">
          <ac:chgData name="Silvia Colombo" userId="cdf5343d-9518-4b48-8032-805a754f9105" providerId="ADAL" clId="{43AFA32C-FB6B-420E-A43F-2DCD7CE61284}" dt="2025-02-06T10:24:29.561" v="1822" actId="478"/>
          <ac:picMkLst>
            <pc:docMk/>
            <pc:sldMk cId="2669320641" sldId="299"/>
            <ac:picMk id="9" creationId="{A8DE61D7-DDD3-4C72-AF23-E932F0128B7A}"/>
          </ac:picMkLst>
        </pc:picChg>
        <pc:picChg chg="add mod">
          <ac:chgData name="Silvia Colombo" userId="cdf5343d-9518-4b48-8032-805a754f9105" providerId="ADAL" clId="{43AFA32C-FB6B-420E-A43F-2DCD7CE61284}" dt="2025-02-06T10:32:29.961" v="1917" actId="1076"/>
          <ac:picMkLst>
            <pc:docMk/>
            <pc:sldMk cId="2669320641" sldId="299"/>
            <ac:picMk id="11" creationId="{52B9B958-71C4-4D5C-8ADE-39DB42F92FDB}"/>
          </ac:picMkLst>
        </pc:picChg>
      </pc:sldChg>
      <pc:sldChg chg="addSp delSp modSp mod">
        <pc:chgData name="Silvia Colombo" userId="cdf5343d-9518-4b48-8032-805a754f9105" providerId="ADAL" clId="{43AFA32C-FB6B-420E-A43F-2DCD7CE61284}" dt="2025-02-06T10:44:18.826" v="2024" actId="14100"/>
        <pc:sldMkLst>
          <pc:docMk/>
          <pc:sldMk cId="3550741812" sldId="300"/>
        </pc:sldMkLst>
        <pc:spChg chg="add mod">
          <ac:chgData name="Silvia Colombo" userId="cdf5343d-9518-4b48-8032-805a754f9105" providerId="ADAL" clId="{43AFA32C-FB6B-420E-A43F-2DCD7CE61284}" dt="2025-02-06T10:38:56.424" v="1986" actId="1076"/>
          <ac:spMkLst>
            <pc:docMk/>
            <pc:sldMk cId="3550741812" sldId="300"/>
            <ac:spMk id="10" creationId="{D3B65625-8D79-47F3-912D-49E9C91C221A}"/>
          </ac:spMkLst>
        </pc:spChg>
        <pc:spChg chg="mod">
          <ac:chgData name="Silvia Colombo" userId="cdf5343d-9518-4b48-8032-805a754f9105" providerId="ADAL" clId="{43AFA32C-FB6B-420E-A43F-2DCD7CE61284}" dt="2025-02-06T10:10:37.041" v="1771"/>
          <ac:spMkLst>
            <pc:docMk/>
            <pc:sldMk cId="3550741812" sldId="300"/>
            <ac:spMk id="167" creationId="{00000000-0000-0000-0000-000000000000}"/>
          </ac:spMkLst>
        </pc:spChg>
        <pc:spChg chg="mod">
          <ac:chgData name="Silvia Colombo" userId="cdf5343d-9518-4b48-8032-805a754f9105" providerId="ADAL" clId="{43AFA32C-FB6B-420E-A43F-2DCD7CE61284}" dt="2025-02-06T10:44:18.826" v="2024" actId="14100"/>
          <ac:spMkLst>
            <pc:docMk/>
            <pc:sldMk cId="3550741812" sldId="300"/>
            <ac:spMk id="168" creationId="{00000000-0000-0000-0000-000000000000}"/>
          </ac:spMkLst>
        </pc:spChg>
        <pc:picChg chg="del">
          <ac:chgData name="Silvia Colombo" userId="cdf5343d-9518-4b48-8032-805a754f9105" providerId="ADAL" clId="{43AFA32C-FB6B-420E-A43F-2DCD7CE61284}" dt="2025-02-06T10:37:00.824" v="1963" actId="478"/>
          <ac:picMkLst>
            <pc:docMk/>
            <pc:sldMk cId="3550741812" sldId="300"/>
            <ac:picMk id="4" creationId="{A42F7B3F-EE98-41C0-A0CB-5078B3F7D350}"/>
          </ac:picMkLst>
        </pc:picChg>
        <pc:picChg chg="add mod">
          <ac:chgData name="Silvia Colombo" userId="cdf5343d-9518-4b48-8032-805a754f9105" providerId="ADAL" clId="{43AFA32C-FB6B-420E-A43F-2DCD7CE61284}" dt="2025-02-06T10:38:56.424" v="1986" actId="1076"/>
          <ac:picMkLst>
            <pc:docMk/>
            <pc:sldMk cId="3550741812" sldId="300"/>
            <ac:picMk id="6" creationId="{69A741FB-2887-4F44-9FF7-1C1F740E4E32}"/>
          </ac:picMkLst>
        </pc:picChg>
      </pc:sldChg>
      <pc:sldChg chg="addSp delSp modSp mod delAnim modAnim">
        <pc:chgData name="Silvia Colombo" userId="cdf5343d-9518-4b48-8032-805a754f9105" providerId="ADAL" clId="{43AFA32C-FB6B-420E-A43F-2DCD7CE61284}" dt="2025-02-06T10:59:25.676" v="2173" actId="1076"/>
        <pc:sldMkLst>
          <pc:docMk/>
          <pc:sldMk cId="2610105728" sldId="301"/>
        </pc:sldMkLst>
        <pc:spChg chg="del">
          <ac:chgData name="Silvia Colombo" userId="cdf5343d-9518-4b48-8032-805a754f9105" providerId="ADAL" clId="{43AFA32C-FB6B-420E-A43F-2DCD7CE61284}" dt="2025-02-06T10:39:47.100" v="1993" actId="478"/>
          <ac:spMkLst>
            <pc:docMk/>
            <pc:sldMk cId="2610105728" sldId="301"/>
            <ac:spMk id="10" creationId="{3338D6CD-AE6D-488B-806E-82E1DF8D5060}"/>
          </ac:spMkLst>
        </pc:spChg>
        <pc:spChg chg="add mod">
          <ac:chgData name="Silvia Colombo" userId="cdf5343d-9518-4b48-8032-805a754f9105" providerId="ADAL" clId="{43AFA32C-FB6B-420E-A43F-2DCD7CE61284}" dt="2025-02-06T10:59:25.676" v="2173" actId="1076"/>
          <ac:spMkLst>
            <pc:docMk/>
            <pc:sldMk cId="2610105728" sldId="301"/>
            <ac:spMk id="12" creationId="{5D5784DA-97E2-40EB-8433-5601572FA8C7}"/>
          </ac:spMkLst>
        </pc:spChg>
        <pc:spChg chg="del">
          <ac:chgData name="Silvia Colombo" userId="cdf5343d-9518-4b48-8032-805a754f9105" providerId="ADAL" clId="{43AFA32C-FB6B-420E-A43F-2DCD7CE61284}" dt="2025-02-06T10:39:44.477" v="1992" actId="478"/>
          <ac:spMkLst>
            <pc:docMk/>
            <pc:sldMk cId="2610105728" sldId="301"/>
            <ac:spMk id="14" creationId="{ACB5137A-7CED-45D4-BE50-12C69CBC2DD1}"/>
          </ac:spMkLst>
        </pc:spChg>
        <pc:spChg chg="mod">
          <ac:chgData name="Silvia Colombo" userId="cdf5343d-9518-4b48-8032-805a754f9105" providerId="ADAL" clId="{43AFA32C-FB6B-420E-A43F-2DCD7CE61284}" dt="2025-02-06T10:10:37.041" v="1771"/>
          <ac:spMkLst>
            <pc:docMk/>
            <pc:sldMk cId="2610105728" sldId="301"/>
            <ac:spMk id="167" creationId="{00000000-0000-0000-0000-000000000000}"/>
          </ac:spMkLst>
        </pc:spChg>
        <pc:spChg chg="mod">
          <ac:chgData name="Silvia Colombo" userId="cdf5343d-9518-4b48-8032-805a754f9105" providerId="ADAL" clId="{43AFA32C-FB6B-420E-A43F-2DCD7CE61284}" dt="2025-02-06T10:59:12.927" v="2171" actId="20577"/>
          <ac:spMkLst>
            <pc:docMk/>
            <pc:sldMk cId="2610105728" sldId="301"/>
            <ac:spMk id="168" creationId="{00000000-0000-0000-0000-000000000000}"/>
          </ac:spMkLst>
        </pc:spChg>
        <pc:picChg chg="del">
          <ac:chgData name="Silvia Colombo" userId="cdf5343d-9518-4b48-8032-805a754f9105" providerId="ADAL" clId="{43AFA32C-FB6B-420E-A43F-2DCD7CE61284}" dt="2025-02-06T10:39:38.892" v="1990" actId="478"/>
          <ac:picMkLst>
            <pc:docMk/>
            <pc:sldMk cId="2610105728" sldId="301"/>
            <ac:picMk id="4" creationId="{5E1E9EA6-FD5F-4ADA-A69D-88F1AFB63A81}"/>
          </ac:picMkLst>
        </pc:picChg>
        <pc:picChg chg="add mod">
          <ac:chgData name="Silvia Colombo" userId="cdf5343d-9518-4b48-8032-805a754f9105" providerId="ADAL" clId="{43AFA32C-FB6B-420E-A43F-2DCD7CE61284}" dt="2025-02-06T10:59:25.676" v="2173" actId="1076"/>
          <ac:picMkLst>
            <pc:docMk/>
            <pc:sldMk cId="2610105728" sldId="301"/>
            <ac:picMk id="5" creationId="{8C6D084B-D06E-4217-817D-D1897976DF2C}"/>
          </ac:picMkLst>
        </pc:picChg>
        <pc:picChg chg="del">
          <ac:chgData name="Silvia Colombo" userId="cdf5343d-9518-4b48-8032-805a754f9105" providerId="ADAL" clId="{43AFA32C-FB6B-420E-A43F-2DCD7CE61284}" dt="2025-02-06T10:39:37.070" v="1989" actId="478"/>
          <ac:picMkLst>
            <pc:docMk/>
            <pc:sldMk cId="2610105728" sldId="301"/>
            <ac:picMk id="7" creationId="{F162D0AE-7A67-4C35-8ED6-97209BD869E1}"/>
          </ac:picMkLst>
        </pc:picChg>
      </pc:sldChg>
      <pc:sldChg chg="addSp delSp modSp mod delAnim">
        <pc:chgData name="Silvia Colombo" userId="cdf5343d-9518-4b48-8032-805a754f9105" providerId="ADAL" clId="{43AFA32C-FB6B-420E-A43F-2DCD7CE61284}" dt="2025-02-06T11:06:11.752" v="2256" actId="403"/>
        <pc:sldMkLst>
          <pc:docMk/>
          <pc:sldMk cId="1039741806" sldId="302"/>
        </pc:sldMkLst>
        <pc:spChg chg="del">
          <ac:chgData name="Silvia Colombo" userId="cdf5343d-9518-4b48-8032-805a754f9105" providerId="ADAL" clId="{43AFA32C-FB6B-420E-A43F-2DCD7CE61284}" dt="2025-02-06T10:46:09.195" v="2042" actId="478"/>
          <ac:spMkLst>
            <pc:docMk/>
            <pc:sldMk cId="1039741806" sldId="302"/>
            <ac:spMk id="5" creationId="{02F50146-DC97-47DC-81DD-9BC88930F7F3}"/>
          </ac:spMkLst>
        </pc:spChg>
        <pc:spChg chg="add mod">
          <ac:chgData name="Silvia Colombo" userId="cdf5343d-9518-4b48-8032-805a754f9105" providerId="ADAL" clId="{43AFA32C-FB6B-420E-A43F-2DCD7CE61284}" dt="2025-02-06T11:05:48.219" v="2253" actId="113"/>
          <ac:spMkLst>
            <pc:docMk/>
            <pc:sldMk cId="1039741806" sldId="302"/>
            <ac:spMk id="8" creationId="{1A4F89D1-B7F3-43A9-9EF1-D440E5A062F1}"/>
          </ac:spMkLst>
        </pc:spChg>
        <pc:spChg chg="del">
          <ac:chgData name="Silvia Colombo" userId="cdf5343d-9518-4b48-8032-805a754f9105" providerId="ADAL" clId="{43AFA32C-FB6B-420E-A43F-2DCD7CE61284}" dt="2025-02-06T10:46:04.748" v="2041" actId="478"/>
          <ac:spMkLst>
            <pc:docMk/>
            <pc:sldMk cId="1039741806" sldId="302"/>
            <ac:spMk id="10" creationId="{45D130E2-7895-40BA-B172-97D237275D33}"/>
          </ac:spMkLst>
        </pc:spChg>
        <pc:spChg chg="del">
          <ac:chgData name="Silvia Colombo" userId="cdf5343d-9518-4b48-8032-805a754f9105" providerId="ADAL" clId="{43AFA32C-FB6B-420E-A43F-2DCD7CE61284}" dt="2025-02-06T10:46:15.186" v="2047" actId="478"/>
          <ac:spMkLst>
            <pc:docMk/>
            <pc:sldMk cId="1039741806" sldId="302"/>
            <ac:spMk id="14" creationId="{25B60D9C-3092-4569-809A-A1CADFA0F4CA}"/>
          </ac:spMkLst>
        </pc:spChg>
        <pc:spChg chg="add mod">
          <ac:chgData name="Silvia Colombo" userId="cdf5343d-9518-4b48-8032-805a754f9105" providerId="ADAL" clId="{43AFA32C-FB6B-420E-A43F-2DCD7CE61284}" dt="2025-02-06T11:04:05.874" v="2249" actId="1076"/>
          <ac:spMkLst>
            <pc:docMk/>
            <pc:sldMk cId="1039741806" sldId="302"/>
            <ac:spMk id="15" creationId="{563D4D55-22D9-4D78-9A01-5365C59DDCB0}"/>
          </ac:spMkLst>
        </pc:spChg>
        <pc:spChg chg="del mod">
          <ac:chgData name="Silvia Colombo" userId="cdf5343d-9518-4b48-8032-805a754f9105" providerId="ADAL" clId="{43AFA32C-FB6B-420E-A43F-2DCD7CE61284}" dt="2025-02-06T10:46:13.683" v="2045" actId="478"/>
          <ac:spMkLst>
            <pc:docMk/>
            <pc:sldMk cId="1039741806" sldId="302"/>
            <ac:spMk id="22" creationId="{E39B9A5A-C926-4505-9DD7-15B03097356A}"/>
          </ac:spMkLst>
        </pc:spChg>
        <pc:spChg chg="mod">
          <ac:chgData name="Silvia Colombo" userId="cdf5343d-9518-4b48-8032-805a754f9105" providerId="ADAL" clId="{43AFA32C-FB6B-420E-A43F-2DCD7CE61284}" dt="2025-02-06T10:10:37.041" v="1771"/>
          <ac:spMkLst>
            <pc:docMk/>
            <pc:sldMk cId="1039741806" sldId="302"/>
            <ac:spMk id="167" creationId="{00000000-0000-0000-0000-000000000000}"/>
          </ac:spMkLst>
        </pc:spChg>
        <pc:spChg chg="mod">
          <ac:chgData name="Silvia Colombo" userId="cdf5343d-9518-4b48-8032-805a754f9105" providerId="ADAL" clId="{43AFA32C-FB6B-420E-A43F-2DCD7CE61284}" dt="2025-02-06T11:06:11.752" v="2256" actId="403"/>
          <ac:spMkLst>
            <pc:docMk/>
            <pc:sldMk cId="1039741806" sldId="302"/>
            <ac:spMk id="168" creationId="{00000000-0000-0000-0000-000000000000}"/>
          </ac:spMkLst>
        </pc:spChg>
        <pc:picChg chg="del">
          <ac:chgData name="Silvia Colombo" userId="cdf5343d-9518-4b48-8032-805a754f9105" providerId="ADAL" clId="{43AFA32C-FB6B-420E-A43F-2DCD7CE61284}" dt="2025-02-06T10:46:14.168" v="2046" actId="478"/>
          <ac:picMkLst>
            <pc:docMk/>
            <pc:sldMk cId="1039741806" sldId="302"/>
            <ac:picMk id="4" creationId="{D9D89FBA-3C33-4199-95A3-DBE76F829A41}"/>
          </ac:picMkLst>
        </pc:picChg>
        <pc:picChg chg="add mod">
          <ac:chgData name="Silvia Colombo" userId="cdf5343d-9518-4b48-8032-805a754f9105" providerId="ADAL" clId="{43AFA32C-FB6B-420E-A43F-2DCD7CE61284}" dt="2025-02-06T11:05:57.949" v="2254"/>
          <ac:picMkLst>
            <pc:docMk/>
            <pc:sldMk cId="1039741806" sldId="302"/>
            <ac:picMk id="6" creationId="{412B334D-EFAA-42FB-8FDE-5A09D6E17B72}"/>
          </ac:picMkLst>
        </pc:picChg>
        <pc:picChg chg="del">
          <ac:chgData name="Silvia Colombo" userId="cdf5343d-9518-4b48-8032-805a754f9105" providerId="ADAL" clId="{43AFA32C-FB6B-420E-A43F-2DCD7CE61284}" dt="2025-02-06T10:46:09.963" v="2043" actId="478"/>
          <ac:picMkLst>
            <pc:docMk/>
            <pc:sldMk cId="1039741806" sldId="302"/>
            <ac:picMk id="13" creationId="{DC9C74FE-6C30-4D8F-A72B-0905DFAF5BD9}"/>
          </ac:picMkLst>
        </pc:picChg>
      </pc:sldChg>
      <pc:sldChg chg="modSp mod">
        <pc:chgData name="Silvia Colombo" userId="cdf5343d-9518-4b48-8032-805a754f9105" providerId="ADAL" clId="{43AFA32C-FB6B-420E-A43F-2DCD7CE61284}" dt="2025-02-06T11:06:47.560" v="2279" actId="20577"/>
        <pc:sldMkLst>
          <pc:docMk/>
          <pc:sldMk cId="3169569971" sldId="303"/>
        </pc:sldMkLst>
        <pc:spChg chg="mod">
          <ac:chgData name="Silvia Colombo" userId="cdf5343d-9518-4b48-8032-805a754f9105" providerId="ADAL" clId="{43AFA32C-FB6B-420E-A43F-2DCD7CE61284}" dt="2025-02-06T10:10:37.041" v="1771"/>
          <ac:spMkLst>
            <pc:docMk/>
            <pc:sldMk cId="3169569971" sldId="303"/>
            <ac:spMk id="167" creationId="{00000000-0000-0000-0000-000000000000}"/>
          </ac:spMkLst>
        </pc:spChg>
        <pc:spChg chg="mod">
          <ac:chgData name="Silvia Colombo" userId="cdf5343d-9518-4b48-8032-805a754f9105" providerId="ADAL" clId="{43AFA32C-FB6B-420E-A43F-2DCD7CE61284}" dt="2025-02-06T11:06:47.560" v="2279" actId="20577"/>
          <ac:spMkLst>
            <pc:docMk/>
            <pc:sldMk cId="3169569971" sldId="303"/>
            <ac:spMk id="168" creationId="{00000000-0000-0000-0000-000000000000}"/>
          </ac:spMkLst>
        </pc:spChg>
      </pc:sldChg>
      <pc:sldChg chg="modSp mod">
        <pc:chgData name="Silvia Colombo" userId="cdf5343d-9518-4b48-8032-805a754f9105" providerId="ADAL" clId="{43AFA32C-FB6B-420E-A43F-2DCD7CE61284}" dt="2025-02-06T10:49:20.982" v="2085" actId="255"/>
        <pc:sldMkLst>
          <pc:docMk/>
          <pc:sldMk cId="2074846304" sldId="304"/>
        </pc:sldMkLst>
        <pc:spChg chg="mod">
          <ac:chgData name="Silvia Colombo" userId="cdf5343d-9518-4b48-8032-805a754f9105" providerId="ADAL" clId="{43AFA32C-FB6B-420E-A43F-2DCD7CE61284}" dt="2025-02-06T10:10:37.041" v="1771"/>
          <ac:spMkLst>
            <pc:docMk/>
            <pc:sldMk cId="2074846304" sldId="304"/>
            <ac:spMk id="167" creationId="{00000000-0000-0000-0000-000000000000}"/>
          </ac:spMkLst>
        </pc:spChg>
        <pc:spChg chg="mod">
          <ac:chgData name="Silvia Colombo" userId="cdf5343d-9518-4b48-8032-805a754f9105" providerId="ADAL" clId="{43AFA32C-FB6B-420E-A43F-2DCD7CE61284}" dt="2025-02-06T10:49:20.982" v="2085" actId="255"/>
          <ac:spMkLst>
            <pc:docMk/>
            <pc:sldMk cId="2074846304" sldId="304"/>
            <ac:spMk id="168" creationId="{00000000-0000-0000-0000-000000000000}"/>
          </ac:spMkLst>
        </pc:spChg>
      </pc:sldChg>
      <pc:sldChg chg="addSp delSp modSp mod">
        <pc:chgData name="Silvia Colombo" userId="cdf5343d-9518-4b48-8032-805a754f9105" providerId="ADAL" clId="{43AFA32C-FB6B-420E-A43F-2DCD7CE61284}" dt="2025-02-05T17:09:31.426" v="840" actId="1076"/>
        <pc:sldMkLst>
          <pc:docMk/>
          <pc:sldMk cId="3001247373" sldId="305"/>
        </pc:sldMkLst>
        <pc:spChg chg="del">
          <ac:chgData name="Silvia Colombo" userId="cdf5343d-9518-4b48-8032-805a754f9105" providerId="ADAL" clId="{43AFA32C-FB6B-420E-A43F-2DCD7CE61284}" dt="2025-02-05T16:55:50.960" v="769" actId="478"/>
          <ac:spMkLst>
            <pc:docMk/>
            <pc:sldMk cId="3001247373" sldId="305"/>
            <ac:spMk id="5" creationId="{F2F1489F-4055-4329-B6CB-076D853BE462}"/>
          </ac:spMkLst>
        </pc:spChg>
        <pc:spChg chg="del">
          <ac:chgData name="Silvia Colombo" userId="cdf5343d-9518-4b48-8032-805a754f9105" providerId="ADAL" clId="{43AFA32C-FB6B-420E-A43F-2DCD7CE61284}" dt="2025-02-05T16:55:55.870" v="770" actId="478"/>
          <ac:spMkLst>
            <pc:docMk/>
            <pc:sldMk cId="3001247373" sldId="305"/>
            <ac:spMk id="6" creationId="{5687ADC5-A9B4-4BD6-8A53-0BEB975A0D19}"/>
          </ac:spMkLst>
        </pc:spChg>
        <pc:spChg chg="add mod">
          <ac:chgData name="Silvia Colombo" userId="cdf5343d-9518-4b48-8032-805a754f9105" providerId="ADAL" clId="{43AFA32C-FB6B-420E-A43F-2DCD7CE61284}" dt="2025-02-05T17:09:25.857" v="839" actId="1076"/>
          <ac:spMkLst>
            <pc:docMk/>
            <pc:sldMk cId="3001247373" sldId="305"/>
            <ac:spMk id="11" creationId="{D9489961-1F13-407F-BA81-3098B4888980}"/>
          </ac:spMkLst>
        </pc:spChg>
        <pc:spChg chg="mod">
          <ac:chgData name="Silvia Colombo" userId="cdf5343d-9518-4b48-8032-805a754f9105" providerId="ADAL" clId="{43AFA32C-FB6B-420E-A43F-2DCD7CE61284}" dt="2025-02-05T16:27:36.580" v="751"/>
          <ac:spMkLst>
            <pc:docMk/>
            <pc:sldMk cId="3001247373" sldId="305"/>
            <ac:spMk id="167" creationId="{00000000-0000-0000-0000-000000000000}"/>
          </ac:spMkLst>
        </pc:spChg>
        <pc:spChg chg="mod">
          <ac:chgData name="Silvia Colombo" userId="cdf5343d-9518-4b48-8032-805a754f9105" providerId="ADAL" clId="{43AFA32C-FB6B-420E-A43F-2DCD7CE61284}" dt="2025-02-05T17:08:23.250" v="833" actId="113"/>
          <ac:spMkLst>
            <pc:docMk/>
            <pc:sldMk cId="3001247373" sldId="305"/>
            <ac:spMk id="168" creationId="{00000000-0000-0000-0000-000000000000}"/>
          </ac:spMkLst>
        </pc:spChg>
        <pc:picChg chg="del">
          <ac:chgData name="Silvia Colombo" userId="cdf5343d-9518-4b48-8032-805a754f9105" providerId="ADAL" clId="{43AFA32C-FB6B-420E-A43F-2DCD7CE61284}" dt="2025-02-05T16:55:47.932" v="768" actId="478"/>
          <ac:picMkLst>
            <pc:docMk/>
            <pc:sldMk cId="3001247373" sldId="305"/>
            <ac:picMk id="4" creationId="{FE4ADFCD-7AF1-40BB-BAEC-7CAD5AEBA240}"/>
          </ac:picMkLst>
        </pc:picChg>
        <pc:picChg chg="add mod">
          <ac:chgData name="Silvia Colombo" userId="cdf5343d-9518-4b48-8032-805a754f9105" providerId="ADAL" clId="{43AFA32C-FB6B-420E-A43F-2DCD7CE61284}" dt="2025-02-05T17:09:31.426" v="840" actId="1076"/>
          <ac:picMkLst>
            <pc:docMk/>
            <pc:sldMk cId="3001247373" sldId="305"/>
            <ac:picMk id="7" creationId="{71640275-A37C-49D8-B1DD-B265E903E0B5}"/>
          </ac:picMkLst>
        </pc:picChg>
      </pc:sldChg>
      <pc:sldChg chg="delSp modSp mod delAnim modAnim">
        <pc:chgData name="Silvia Colombo" userId="cdf5343d-9518-4b48-8032-805a754f9105" providerId="ADAL" clId="{43AFA32C-FB6B-420E-A43F-2DCD7CE61284}" dt="2025-02-05T23:07:17.387" v="1333" actId="20577"/>
        <pc:sldMkLst>
          <pc:docMk/>
          <pc:sldMk cId="3951396816" sldId="306"/>
        </pc:sldMkLst>
        <pc:spChg chg="del">
          <ac:chgData name="Silvia Colombo" userId="cdf5343d-9518-4b48-8032-805a754f9105" providerId="ADAL" clId="{43AFA32C-FB6B-420E-A43F-2DCD7CE61284}" dt="2025-02-05T23:02:06.680" v="1162" actId="478"/>
          <ac:spMkLst>
            <pc:docMk/>
            <pc:sldMk cId="3951396816" sldId="306"/>
            <ac:spMk id="11" creationId="{8538533E-6111-4ACA-B503-A1243031065F}"/>
          </ac:spMkLst>
        </pc:spChg>
        <pc:spChg chg="mod">
          <ac:chgData name="Silvia Colombo" userId="cdf5343d-9518-4b48-8032-805a754f9105" providerId="ADAL" clId="{43AFA32C-FB6B-420E-A43F-2DCD7CE61284}" dt="2025-02-05T16:27:36.580" v="751"/>
          <ac:spMkLst>
            <pc:docMk/>
            <pc:sldMk cId="3951396816" sldId="306"/>
            <ac:spMk id="167" creationId="{00000000-0000-0000-0000-000000000000}"/>
          </ac:spMkLst>
        </pc:spChg>
        <pc:spChg chg="mod">
          <ac:chgData name="Silvia Colombo" userId="cdf5343d-9518-4b48-8032-805a754f9105" providerId="ADAL" clId="{43AFA32C-FB6B-420E-A43F-2DCD7CE61284}" dt="2025-02-05T23:07:17.387" v="1333" actId="20577"/>
          <ac:spMkLst>
            <pc:docMk/>
            <pc:sldMk cId="3951396816" sldId="306"/>
            <ac:spMk id="168" creationId="{00000000-0000-0000-0000-000000000000}"/>
          </ac:spMkLst>
        </pc:spChg>
        <pc:picChg chg="del">
          <ac:chgData name="Silvia Colombo" userId="cdf5343d-9518-4b48-8032-805a754f9105" providerId="ADAL" clId="{43AFA32C-FB6B-420E-A43F-2DCD7CE61284}" dt="2025-02-05T23:02:02.396" v="1161" actId="478"/>
          <ac:picMkLst>
            <pc:docMk/>
            <pc:sldMk cId="3951396816" sldId="306"/>
            <ac:picMk id="6" creationId="{20CEBCF9-BCA9-42C6-8C42-0DE2029CBD53}"/>
          </ac:picMkLst>
        </pc:picChg>
      </pc:sldChg>
      <pc:sldChg chg="modSp mod">
        <pc:chgData name="Silvia Colombo" userId="cdf5343d-9518-4b48-8032-805a754f9105" providerId="ADAL" clId="{43AFA32C-FB6B-420E-A43F-2DCD7CE61284}" dt="2025-02-05T23:10:06.363" v="1351" actId="20577"/>
        <pc:sldMkLst>
          <pc:docMk/>
          <pc:sldMk cId="279720884" sldId="308"/>
        </pc:sldMkLst>
        <pc:spChg chg="mod">
          <ac:chgData name="Silvia Colombo" userId="cdf5343d-9518-4b48-8032-805a754f9105" providerId="ADAL" clId="{43AFA32C-FB6B-420E-A43F-2DCD7CE61284}" dt="2025-02-05T16:27:36.580" v="751"/>
          <ac:spMkLst>
            <pc:docMk/>
            <pc:sldMk cId="279720884" sldId="308"/>
            <ac:spMk id="167" creationId="{00000000-0000-0000-0000-000000000000}"/>
          </ac:spMkLst>
        </pc:spChg>
        <pc:spChg chg="mod">
          <ac:chgData name="Silvia Colombo" userId="cdf5343d-9518-4b48-8032-805a754f9105" providerId="ADAL" clId="{43AFA32C-FB6B-420E-A43F-2DCD7CE61284}" dt="2025-02-05T23:10:06.363" v="1351" actId="20577"/>
          <ac:spMkLst>
            <pc:docMk/>
            <pc:sldMk cId="279720884" sldId="308"/>
            <ac:spMk id="168" creationId="{00000000-0000-0000-0000-000000000000}"/>
          </ac:spMkLst>
        </pc:spChg>
      </pc:sldChg>
      <pc:sldChg chg="modSp mod">
        <pc:chgData name="Silvia Colombo" userId="cdf5343d-9518-4b48-8032-805a754f9105" providerId="ADAL" clId="{43AFA32C-FB6B-420E-A43F-2DCD7CE61284}" dt="2025-02-05T09:14:03.661" v="3" actId="20577"/>
        <pc:sldMkLst>
          <pc:docMk/>
          <pc:sldMk cId="998801078" sldId="309"/>
        </pc:sldMkLst>
        <pc:spChg chg="mod">
          <ac:chgData name="Silvia Colombo" userId="cdf5343d-9518-4b48-8032-805a754f9105" providerId="ADAL" clId="{43AFA32C-FB6B-420E-A43F-2DCD7CE61284}" dt="2025-02-05T09:14:03.661" v="3" actId="20577"/>
          <ac:spMkLst>
            <pc:docMk/>
            <pc:sldMk cId="998801078" sldId="309"/>
            <ac:spMk id="2" creationId="{48F41D3A-296D-75FB-88E4-B253A9E88EE1}"/>
          </ac:spMkLst>
        </pc:spChg>
        <pc:spChg chg="mod">
          <ac:chgData name="Silvia Colombo" userId="cdf5343d-9518-4b48-8032-805a754f9105" providerId="ADAL" clId="{43AFA32C-FB6B-420E-A43F-2DCD7CE61284}" dt="2025-02-05T09:13:50.521" v="1"/>
          <ac:spMkLst>
            <pc:docMk/>
            <pc:sldMk cId="998801078" sldId="309"/>
            <ac:spMk id="3" creationId="{D9EE0581-B869-C9AC-032A-CE5562E6774F}"/>
          </ac:spMkLst>
        </pc:spChg>
      </pc:sldChg>
      <pc:sldChg chg="addSp delSp modSp mod">
        <pc:chgData name="Silvia Colombo" userId="cdf5343d-9518-4b48-8032-805a754f9105" providerId="ADAL" clId="{43AFA32C-FB6B-420E-A43F-2DCD7CE61284}" dt="2025-02-05T22:37:47.878" v="987" actId="20577"/>
        <pc:sldMkLst>
          <pc:docMk/>
          <pc:sldMk cId="3982365266" sldId="310"/>
        </pc:sldMkLst>
        <pc:spChg chg="del">
          <ac:chgData name="Silvia Colombo" userId="cdf5343d-9518-4b48-8032-805a754f9105" providerId="ADAL" clId="{43AFA32C-FB6B-420E-A43F-2DCD7CE61284}" dt="2025-02-05T17:12:47.359" v="863" actId="478"/>
          <ac:spMkLst>
            <pc:docMk/>
            <pc:sldMk cId="3982365266" sldId="310"/>
            <ac:spMk id="11" creationId="{11781BF6-020D-492A-AE3B-5E048E79AA2F}"/>
          </ac:spMkLst>
        </pc:spChg>
        <pc:spChg chg="add del mod">
          <ac:chgData name="Silvia Colombo" userId="cdf5343d-9518-4b48-8032-805a754f9105" providerId="ADAL" clId="{43AFA32C-FB6B-420E-A43F-2DCD7CE61284}" dt="2025-02-05T22:37:39.138" v="985" actId="478"/>
          <ac:spMkLst>
            <pc:docMk/>
            <pc:sldMk cId="3982365266" sldId="310"/>
            <ac:spMk id="12" creationId="{560140C4-F74F-4615-9C14-F93013C5C417}"/>
          </ac:spMkLst>
        </pc:spChg>
        <pc:spChg chg="mod">
          <ac:chgData name="Silvia Colombo" userId="cdf5343d-9518-4b48-8032-805a754f9105" providerId="ADAL" clId="{43AFA32C-FB6B-420E-A43F-2DCD7CE61284}" dt="2025-02-05T16:27:36.580" v="751"/>
          <ac:spMkLst>
            <pc:docMk/>
            <pc:sldMk cId="3982365266" sldId="310"/>
            <ac:spMk id="167" creationId="{00000000-0000-0000-0000-000000000000}"/>
          </ac:spMkLst>
        </pc:spChg>
        <pc:spChg chg="mod">
          <ac:chgData name="Silvia Colombo" userId="cdf5343d-9518-4b48-8032-805a754f9105" providerId="ADAL" clId="{43AFA32C-FB6B-420E-A43F-2DCD7CE61284}" dt="2025-02-05T22:37:47.878" v="987" actId="20577"/>
          <ac:spMkLst>
            <pc:docMk/>
            <pc:sldMk cId="3982365266" sldId="310"/>
            <ac:spMk id="168" creationId="{00000000-0000-0000-0000-000000000000}"/>
          </ac:spMkLst>
        </pc:spChg>
        <pc:picChg chg="add del mod">
          <ac:chgData name="Silvia Colombo" userId="cdf5343d-9518-4b48-8032-805a754f9105" providerId="ADAL" clId="{43AFA32C-FB6B-420E-A43F-2DCD7CE61284}" dt="2025-02-05T22:37:39.138" v="985" actId="478"/>
          <ac:picMkLst>
            <pc:docMk/>
            <pc:sldMk cId="3982365266" sldId="310"/>
            <ac:picMk id="4" creationId="{B2A92164-78A8-40F6-8078-85D265338AB9}"/>
          </ac:picMkLst>
        </pc:picChg>
        <pc:picChg chg="add del mod">
          <ac:chgData name="Silvia Colombo" userId="cdf5343d-9518-4b48-8032-805a754f9105" providerId="ADAL" clId="{43AFA32C-FB6B-420E-A43F-2DCD7CE61284}" dt="2025-02-05T22:37:39.138" v="985" actId="478"/>
          <ac:picMkLst>
            <pc:docMk/>
            <pc:sldMk cId="3982365266" sldId="310"/>
            <ac:picMk id="6" creationId="{D92C8E14-87AD-481D-8E6D-25B8F91BE30B}"/>
          </ac:picMkLst>
        </pc:picChg>
        <pc:picChg chg="del">
          <ac:chgData name="Silvia Colombo" userId="cdf5343d-9518-4b48-8032-805a754f9105" providerId="ADAL" clId="{43AFA32C-FB6B-420E-A43F-2DCD7CE61284}" dt="2025-02-05T17:12:46.195" v="862" actId="478"/>
          <ac:picMkLst>
            <pc:docMk/>
            <pc:sldMk cId="3982365266" sldId="310"/>
            <ac:picMk id="7" creationId="{3DE38EBC-E770-4736-80AF-362D3A573BED}"/>
          </ac:picMkLst>
        </pc:picChg>
      </pc:sldChg>
      <pc:sldChg chg="addSp delSp modSp add mod">
        <pc:chgData name="Silvia Colombo" userId="cdf5343d-9518-4b48-8032-805a754f9105" providerId="ADAL" clId="{43AFA32C-FB6B-420E-A43F-2DCD7CE61284}" dt="2025-02-05T11:44:34.648" v="418" actId="1038"/>
        <pc:sldMkLst>
          <pc:docMk/>
          <pc:sldMk cId="2820095517" sldId="311"/>
        </pc:sldMkLst>
        <pc:spChg chg="del">
          <ac:chgData name="Silvia Colombo" userId="cdf5343d-9518-4b48-8032-805a754f9105" providerId="ADAL" clId="{43AFA32C-FB6B-420E-A43F-2DCD7CE61284}" dt="2025-02-05T09:59:47.230" v="115" actId="478"/>
          <ac:spMkLst>
            <pc:docMk/>
            <pc:sldMk cId="2820095517" sldId="311"/>
            <ac:spMk id="8" creationId="{28EE4460-63FE-46FD-8567-D92894065629}"/>
          </ac:spMkLst>
        </pc:spChg>
        <pc:spChg chg="add mod">
          <ac:chgData name="Silvia Colombo" userId="cdf5343d-9518-4b48-8032-805a754f9105" providerId="ADAL" clId="{43AFA32C-FB6B-420E-A43F-2DCD7CE61284}" dt="2025-02-05T11:44:34.648" v="418" actId="1038"/>
          <ac:spMkLst>
            <pc:docMk/>
            <pc:sldMk cId="2820095517" sldId="311"/>
            <ac:spMk id="9" creationId="{3B871738-24C9-4741-8270-0FE453B5FB2C}"/>
          </ac:spMkLst>
        </pc:spChg>
        <pc:spChg chg="mod">
          <ac:chgData name="Silvia Colombo" userId="cdf5343d-9518-4b48-8032-805a754f9105" providerId="ADAL" clId="{43AFA32C-FB6B-420E-A43F-2DCD7CE61284}" dt="2025-02-05T09:59:50.310" v="116" actId="6549"/>
          <ac:spMkLst>
            <pc:docMk/>
            <pc:sldMk cId="2820095517" sldId="311"/>
            <ac:spMk id="168" creationId="{00000000-0000-0000-0000-000000000000}"/>
          </ac:spMkLst>
        </pc:spChg>
        <pc:graphicFrameChg chg="add mod modGraphic">
          <ac:chgData name="Silvia Colombo" userId="cdf5343d-9518-4b48-8032-805a754f9105" providerId="ADAL" clId="{43AFA32C-FB6B-420E-A43F-2DCD7CE61284}" dt="2025-02-05T11:44:01.308" v="405" actId="1076"/>
          <ac:graphicFrameMkLst>
            <pc:docMk/>
            <pc:sldMk cId="2820095517" sldId="311"/>
            <ac:graphicFrameMk id="7" creationId="{E9D5B7AD-7A33-4354-AF9F-FEA5F8BA51D7}"/>
          </ac:graphicFrameMkLst>
        </pc:graphicFrameChg>
        <pc:picChg chg="del">
          <ac:chgData name="Silvia Colombo" userId="cdf5343d-9518-4b48-8032-805a754f9105" providerId="ADAL" clId="{43AFA32C-FB6B-420E-A43F-2DCD7CE61284}" dt="2025-02-05T09:59:45.111" v="114" actId="478"/>
          <ac:picMkLst>
            <pc:docMk/>
            <pc:sldMk cId="2820095517" sldId="311"/>
            <ac:picMk id="4" creationId="{58D92FFB-BF52-472B-9ABA-BBD8E7F1C98E}"/>
          </ac:picMkLst>
        </pc:picChg>
      </pc:sldChg>
      <pc:sldChg chg="addSp delSp modSp add mod">
        <pc:chgData name="Silvia Colombo" userId="cdf5343d-9518-4b48-8032-805a754f9105" providerId="ADAL" clId="{43AFA32C-FB6B-420E-A43F-2DCD7CE61284}" dt="2025-02-05T11:24:15.914" v="318" actId="1036"/>
        <pc:sldMkLst>
          <pc:docMk/>
          <pc:sldMk cId="2151074601" sldId="312"/>
        </pc:sldMkLst>
        <pc:spChg chg="del">
          <ac:chgData name="Silvia Colombo" userId="cdf5343d-9518-4b48-8032-805a754f9105" providerId="ADAL" clId="{43AFA32C-FB6B-420E-A43F-2DCD7CE61284}" dt="2025-02-05T10:24:28.855" v="239" actId="478"/>
          <ac:spMkLst>
            <pc:docMk/>
            <pc:sldMk cId="2151074601" sldId="312"/>
            <ac:spMk id="8" creationId="{3895BB5E-36DB-4724-9F02-67B9729F1ACB}"/>
          </ac:spMkLst>
        </pc:spChg>
        <pc:spChg chg="add mod">
          <ac:chgData name="Silvia Colombo" userId="cdf5343d-9518-4b48-8032-805a754f9105" providerId="ADAL" clId="{43AFA32C-FB6B-420E-A43F-2DCD7CE61284}" dt="2025-02-05T11:24:11.110" v="310" actId="1076"/>
          <ac:spMkLst>
            <pc:docMk/>
            <pc:sldMk cId="2151074601" sldId="312"/>
            <ac:spMk id="12" creationId="{1BC55D64-4CD8-4952-BAEA-22175A935DD7}"/>
          </ac:spMkLst>
        </pc:spChg>
        <pc:spChg chg="add mod">
          <ac:chgData name="Silvia Colombo" userId="cdf5343d-9518-4b48-8032-805a754f9105" providerId="ADAL" clId="{43AFA32C-FB6B-420E-A43F-2DCD7CE61284}" dt="2025-02-05T11:24:15.914" v="318" actId="1036"/>
          <ac:spMkLst>
            <pc:docMk/>
            <pc:sldMk cId="2151074601" sldId="312"/>
            <ac:spMk id="14" creationId="{CD442906-3B1D-4542-871E-BA40D5A5DB6A}"/>
          </ac:spMkLst>
        </pc:spChg>
        <pc:spChg chg="mod">
          <ac:chgData name="Silvia Colombo" userId="cdf5343d-9518-4b48-8032-805a754f9105" providerId="ADAL" clId="{43AFA32C-FB6B-420E-A43F-2DCD7CE61284}" dt="2025-02-05T11:19:14.644" v="267" actId="20577"/>
          <ac:spMkLst>
            <pc:docMk/>
            <pc:sldMk cId="2151074601" sldId="312"/>
            <ac:spMk id="168" creationId="{00000000-0000-0000-0000-000000000000}"/>
          </ac:spMkLst>
        </pc:spChg>
        <pc:picChg chg="del">
          <ac:chgData name="Silvia Colombo" userId="cdf5343d-9518-4b48-8032-805a754f9105" providerId="ADAL" clId="{43AFA32C-FB6B-420E-A43F-2DCD7CE61284}" dt="2025-02-05T10:24:26.413" v="238" actId="478"/>
          <ac:picMkLst>
            <pc:docMk/>
            <pc:sldMk cId="2151074601" sldId="312"/>
            <ac:picMk id="4" creationId="{3D5FFA33-6AED-4813-A151-AFEBB795BA92}"/>
          </ac:picMkLst>
        </pc:picChg>
        <pc:picChg chg="add mod">
          <ac:chgData name="Silvia Colombo" userId="cdf5343d-9518-4b48-8032-805a754f9105" providerId="ADAL" clId="{43AFA32C-FB6B-420E-A43F-2DCD7CE61284}" dt="2025-02-05T11:24:03.182" v="309" actId="1076"/>
          <ac:picMkLst>
            <pc:docMk/>
            <pc:sldMk cId="2151074601" sldId="312"/>
            <ac:picMk id="5" creationId="{98CDB354-A76E-4244-B1F5-4B0F1018C1BC}"/>
          </ac:picMkLst>
        </pc:picChg>
        <pc:picChg chg="add mod">
          <ac:chgData name="Silvia Colombo" userId="cdf5343d-9518-4b48-8032-805a754f9105" providerId="ADAL" clId="{43AFA32C-FB6B-420E-A43F-2DCD7CE61284}" dt="2025-02-05T11:24:15.914" v="318" actId="1036"/>
          <ac:picMkLst>
            <pc:docMk/>
            <pc:sldMk cId="2151074601" sldId="312"/>
            <ac:picMk id="7" creationId="{81294BC7-A865-4D15-A544-75893A3A719F}"/>
          </ac:picMkLst>
        </pc:picChg>
      </pc:sldChg>
      <pc:sldChg chg="delSp modSp add mod">
        <pc:chgData name="Silvia Colombo" userId="cdf5343d-9518-4b48-8032-805a754f9105" providerId="ADAL" clId="{43AFA32C-FB6B-420E-A43F-2DCD7CE61284}" dt="2025-02-05T11:50:26.658" v="466" actId="2711"/>
        <pc:sldMkLst>
          <pc:docMk/>
          <pc:sldMk cId="1870433455" sldId="313"/>
        </pc:sldMkLst>
        <pc:spChg chg="del">
          <ac:chgData name="Silvia Colombo" userId="cdf5343d-9518-4b48-8032-805a754f9105" providerId="ADAL" clId="{43AFA32C-FB6B-420E-A43F-2DCD7CE61284}" dt="2025-02-05T11:24:55.710" v="321" actId="478"/>
          <ac:spMkLst>
            <pc:docMk/>
            <pc:sldMk cId="1870433455" sldId="313"/>
            <ac:spMk id="12" creationId="{1BC55D64-4CD8-4952-BAEA-22175A935DD7}"/>
          </ac:spMkLst>
        </pc:spChg>
        <pc:spChg chg="del">
          <ac:chgData name="Silvia Colombo" userId="cdf5343d-9518-4b48-8032-805a754f9105" providerId="ADAL" clId="{43AFA32C-FB6B-420E-A43F-2DCD7CE61284}" dt="2025-02-05T11:24:55.710" v="321" actId="478"/>
          <ac:spMkLst>
            <pc:docMk/>
            <pc:sldMk cId="1870433455" sldId="313"/>
            <ac:spMk id="14" creationId="{CD442906-3B1D-4542-871E-BA40D5A5DB6A}"/>
          </ac:spMkLst>
        </pc:spChg>
        <pc:spChg chg="mod">
          <ac:chgData name="Silvia Colombo" userId="cdf5343d-9518-4b48-8032-805a754f9105" providerId="ADAL" clId="{43AFA32C-FB6B-420E-A43F-2DCD7CE61284}" dt="2025-02-05T11:50:26.658" v="466" actId="2711"/>
          <ac:spMkLst>
            <pc:docMk/>
            <pc:sldMk cId="1870433455" sldId="313"/>
            <ac:spMk id="168" creationId="{00000000-0000-0000-0000-000000000000}"/>
          </ac:spMkLst>
        </pc:spChg>
        <pc:picChg chg="del">
          <ac:chgData name="Silvia Colombo" userId="cdf5343d-9518-4b48-8032-805a754f9105" providerId="ADAL" clId="{43AFA32C-FB6B-420E-A43F-2DCD7CE61284}" dt="2025-02-05T11:24:55.710" v="321" actId="478"/>
          <ac:picMkLst>
            <pc:docMk/>
            <pc:sldMk cId="1870433455" sldId="313"/>
            <ac:picMk id="5" creationId="{98CDB354-A76E-4244-B1F5-4B0F1018C1BC}"/>
          </ac:picMkLst>
        </pc:picChg>
        <pc:picChg chg="del">
          <ac:chgData name="Silvia Colombo" userId="cdf5343d-9518-4b48-8032-805a754f9105" providerId="ADAL" clId="{43AFA32C-FB6B-420E-A43F-2DCD7CE61284}" dt="2025-02-05T11:24:55.710" v="321" actId="478"/>
          <ac:picMkLst>
            <pc:docMk/>
            <pc:sldMk cId="1870433455" sldId="313"/>
            <ac:picMk id="7" creationId="{81294BC7-A865-4D15-A544-75893A3A719F}"/>
          </ac:picMkLst>
        </pc:picChg>
      </pc:sldChg>
      <pc:sldChg chg="addSp delSp modSp add mod">
        <pc:chgData name="Silvia Colombo" userId="cdf5343d-9518-4b48-8032-805a754f9105" providerId="ADAL" clId="{43AFA32C-FB6B-420E-A43F-2DCD7CE61284}" dt="2025-02-05T14:41:51.594" v="547" actId="14100"/>
        <pc:sldMkLst>
          <pc:docMk/>
          <pc:sldMk cId="2759419352" sldId="314"/>
        </pc:sldMkLst>
        <pc:spChg chg="del">
          <ac:chgData name="Silvia Colombo" userId="cdf5343d-9518-4b48-8032-805a754f9105" providerId="ADAL" clId="{43AFA32C-FB6B-420E-A43F-2DCD7CE61284}" dt="2025-02-05T11:57:01.814" v="502" actId="478"/>
          <ac:spMkLst>
            <pc:docMk/>
            <pc:sldMk cId="2759419352" sldId="314"/>
            <ac:spMk id="8" creationId="{8759C675-1DAD-4C99-A8BF-ED4C95A208C4}"/>
          </ac:spMkLst>
        </pc:spChg>
        <pc:spChg chg="add mod">
          <ac:chgData name="Silvia Colombo" userId="cdf5343d-9518-4b48-8032-805a754f9105" providerId="ADAL" clId="{43AFA32C-FB6B-420E-A43F-2DCD7CE61284}" dt="2025-02-05T14:41:51.594" v="547" actId="14100"/>
          <ac:spMkLst>
            <pc:docMk/>
            <pc:sldMk cId="2759419352" sldId="314"/>
            <ac:spMk id="9" creationId="{58CC1130-0CFF-41C6-AB48-55AD79162E2A}"/>
          </ac:spMkLst>
        </pc:spChg>
        <pc:spChg chg="mod">
          <ac:chgData name="Silvia Colombo" userId="cdf5343d-9518-4b48-8032-805a754f9105" providerId="ADAL" clId="{43AFA32C-FB6B-420E-A43F-2DCD7CE61284}" dt="2025-02-05T11:57:17.331" v="503"/>
          <ac:spMkLst>
            <pc:docMk/>
            <pc:sldMk cId="2759419352" sldId="314"/>
            <ac:spMk id="168" creationId="{00000000-0000-0000-0000-000000000000}"/>
          </ac:spMkLst>
        </pc:spChg>
        <pc:graphicFrameChg chg="add mod modGraphic">
          <ac:chgData name="Silvia Colombo" userId="cdf5343d-9518-4b48-8032-805a754f9105" providerId="ADAL" clId="{43AFA32C-FB6B-420E-A43F-2DCD7CE61284}" dt="2025-02-05T11:59:50.123" v="524" actId="14734"/>
          <ac:graphicFrameMkLst>
            <pc:docMk/>
            <pc:sldMk cId="2759419352" sldId="314"/>
            <ac:graphicFrameMk id="7" creationId="{C9B4E40B-4EF7-4BE2-8465-58CB0662B2D5}"/>
          </ac:graphicFrameMkLst>
        </pc:graphicFrameChg>
        <pc:picChg chg="del">
          <ac:chgData name="Silvia Colombo" userId="cdf5343d-9518-4b48-8032-805a754f9105" providerId="ADAL" clId="{43AFA32C-FB6B-420E-A43F-2DCD7CE61284}" dt="2025-02-05T11:57:00.560" v="501" actId="478"/>
          <ac:picMkLst>
            <pc:docMk/>
            <pc:sldMk cId="2759419352" sldId="314"/>
            <ac:picMk id="4" creationId="{5B1E464A-ACE7-4282-AAE2-3CFAE2728F42}"/>
          </ac:picMkLst>
        </pc:picChg>
      </pc:sldChg>
      <pc:sldChg chg="modSp add mod">
        <pc:chgData name="Silvia Colombo" userId="cdf5343d-9518-4b48-8032-805a754f9105" providerId="ADAL" clId="{43AFA32C-FB6B-420E-A43F-2DCD7CE61284}" dt="2025-02-05T16:02:37.873" v="750" actId="404"/>
        <pc:sldMkLst>
          <pc:docMk/>
          <pc:sldMk cId="3150139663" sldId="315"/>
        </pc:sldMkLst>
        <pc:spChg chg="mod">
          <ac:chgData name="Silvia Colombo" userId="cdf5343d-9518-4b48-8032-805a754f9105" providerId="ADAL" clId="{43AFA32C-FB6B-420E-A43F-2DCD7CE61284}" dt="2025-02-05T16:02:37.873" v="750" actId="404"/>
          <ac:spMkLst>
            <pc:docMk/>
            <pc:sldMk cId="3150139663" sldId="315"/>
            <ac:spMk id="168" creationId="{00000000-0000-0000-0000-000000000000}"/>
          </ac:spMkLst>
        </pc:spChg>
      </pc:sldChg>
      <pc:sldChg chg="addSp delSp modSp add mod">
        <pc:chgData name="Silvia Colombo" userId="cdf5343d-9518-4b48-8032-805a754f9105" providerId="ADAL" clId="{43AFA32C-FB6B-420E-A43F-2DCD7CE61284}" dt="2025-02-05T17:12:39.436" v="860" actId="1076"/>
        <pc:sldMkLst>
          <pc:docMk/>
          <pc:sldMk cId="2918815054" sldId="316"/>
        </pc:sldMkLst>
        <pc:spChg chg="add mod">
          <ac:chgData name="Silvia Colombo" userId="cdf5343d-9518-4b48-8032-805a754f9105" providerId="ADAL" clId="{43AFA32C-FB6B-420E-A43F-2DCD7CE61284}" dt="2025-02-05T17:12:39.436" v="860" actId="1076"/>
          <ac:spMkLst>
            <pc:docMk/>
            <pc:sldMk cId="2918815054" sldId="316"/>
            <ac:spMk id="9" creationId="{BD152F11-9848-41E0-9378-B9FF52DF0FF3}"/>
          </ac:spMkLst>
        </pc:spChg>
        <pc:spChg chg="del">
          <ac:chgData name="Silvia Colombo" userId="cdf5343d-9518-4b48-8032-805a754f9105" providerId="ADAL" clId="{43AFA32C-FB6B-420E-A43F-2DCD7CE61284}" dt="2025-02-05T17:11:06.800" v="844" actId="478"/>
          <ac:spMkLst>
            <pc:docMk/>
            <pc:sldMk cId="2918815054" sldId="316"/>
            <ac:spMk id="11" creationId="{D9489961-1F13-407F-BA81-3098B4888980}"/>
          </ac:spMkLst>
        </pc:spChg>
        <pc:spChg chg="mod">
          <ac:chgData name="Silvia Colombo" userId="cdf5343d-9518-4b48-8032-805a754f9105" providerId="ADAL" clId="{43AFA32C-FB6B-420E-A43F-2DCD7CE61284}" dt="2025-02-05T17:12:25.836" v="857"/>
          <ac:spMkLst>
            <pc:docMk/>
            <pc:sldMk cId="2918815054" sldId="316"/>
            <ac:spMk id="168" creationId="{00000000-0000-0000-0000-000000000000}"/>
          </ac:spMkLst>
        </pc:spChg>
        <pc:graphicFrameChg chg="add mod modGraphic">
          <ac:chgData name="Silvia Colombo" userId="cdf5343d-9518-4b48-8032-805a754f9105" providerId="ADAL" clId="{43AFA32C-FB6B-420E-A43F-2DCD7CE61284}" dt="2025-02-05T17:12:16.914" v="855" actId="1076"/>
          <ac:graphicFrameMkLst>
            <pc:docMk/>
            <pc:sldMk cId="2918815054" sldId="316"/>
            <ac:graphicFrameMk id="8" creationId="{F2900775-D48C-4736-AB86-0B49524B22D2}"/>
          </ac:graphicFrameMkLst>
        </pc:graphicFrameChg>
        <pc:picChg chg="del">
          <ac:chgData name="Silvia Colombo" userId="cdf5343d-9518-4b48-8032-805a754f9105" providerId="ADAL" clId="{43AFA32C-FB6B-420E-A43F-2DCD7CE61284}" dt="2025-02-05T17:11:05.415" v="843" actId="478"/>
          <ac:picMkLst>
            <pc:docMk/>
            <pc:sldMk cId="2918815054" sldId="316"/>
            <ac:picMk id="7" creationId="{71640275-A37C-49D8-B1DD-B265E903E0B5}"/>
          </ac:picMkLst>
        </pc:picChg>
      </pc:sldChg>
      <pc:sldChg chg="addSp delSp modSp add mod">
        <pc:chgData name="Silvia Colombo" userId="cdf5343d-9518-4b48-8032-805a754f9105" providerId="ADAL" clId="{43AFA32C-FB6B-420E-A43F-2DCD7CE61284}" dt="2025-02-05T22:38:55.959" v="1022" actId="1076"/>
        <pc:sldMkLst>
          <pc:docMk/>
          <pc:sldMk cId="2672763478" sldId="317"/>
        </pc:sldMkLst>
        <pc:spChg chg="add del mod">
          <ac:chgData name="Silvia Colombo" userId="cdf5343d-9518-4b48-8032-805a754f9105" providerId="ADAL" clId="{43AFA32C-FB6B-420E-A43F-2DCD7CE61284}" dt="2025-02-05T22:38:38.622" v="1017" actId="20577"/>
          <ac:spMkLst>
            <pc:docMk/>
            <pc:sldMk cId="2672763478" sldId="317"/>
            <ac:spMk id="12" creationId="{560140C4-F74F-4615-9C14-F93013C5C417}"/>
          </ac:spMkLst>
        </pc:spChg>
        <pc:spChg chg="mod">
          <ac:chgData name="Silvia Colombo" userId="cdf5343d-9518-4b48-8032-805a754f9105" providerId="ADAL" clId="{43AFA32C-FB6B-420E-A43F-2DCD7CE61284}" dt="2025-02-05T22:37:58.653" v="988" actId="6549"/>
          <ac:spMkLst>
            <pc:docMk/>
            <pc:sldMk cId="2672763478" sldId="317"/>
            <ac:spMk id="168" creationId="{00000000-0000-0000-0000-000000000000}"/>
          </ac:spMkLst>
        </pc:spChg>
        <pc:picChg chg="add del mod">
          <ac:chgData name="Silvia Colombo" userId="cdf5343d-9518-4b48-8032-805a754f9105" providerId="ADAL" clId="{43AFA32C-FB6B-420E-A43F-2DCD7CE61284}" dt="2025-02-05T22:38:55.959" v="1022" actId="1076"/>
          <ac:picMkLst>
            <pc:docMk/>
            <pc:sldMk cId="2672763478" sldId="317"/>
            <ac:picMk id="4" creationId="{B2A92164-78A8-40F6-8078-85D265338AB9}"/>
          </ac:picMkLst>
        </pc:picChg>
        <pc:picChg chg="add del mod">
          <ac:chgData name="Silvia Colombo" userId="cdf5343d-9518-4b48-8032-805a754f9105" providerId="ADAL" clId="{43AFA32C-FB6B-420E-A43F-2DCD7CE61284}" dt="2025-02-05T22:38:50.332" v="1020" actId="1076"/>
          <ac:picMkLst>
            <pc:docMk/>
            <pc:sldMk cId="2672763478" sldId="317"/>
            <ac:picMk id="6" creationId="{D92C8E14-87AD-481D-8E6D-25B8F91BE30B}"/>
          </ac:picMkLst>
        </pc:picChg>
      </pc:sldChg>
      <pc:sldChg chg="add del">
        <pc:chgData name="Silvia Colombo" userId="cdf5343d-9518-4b48-8032-805a754f9105" providerId="ADAL" clId="{43AFA32C-FB6B-420E-A43F-2DCD7CE61284}" dt="2025-02-06T09:48:41.200" v="1635" actId="47"/>
        <pc:sldMkLst>
          <pc:docMk/>
          <pc:sldMk cId="869347977" sldId="318"/>
        </pc:sldMkLst>
      </pc:sldChg>
      <pc:sldChg chg="addSp delSp modSp add mod delAnim modAnim">
        <pc:chgData name="Silvia Colombo" userId="cdf5343d-9518-4b48-8032-805a754f9105" providerId="ADAL" clId="{43AFA32C-FB6B-420E-A43F-2DCD7CE61284}" dt="2025-02-06T10:36:40.991" v="1960" actId="404"/>
        <pc:sldMkLst>
          <pc:docMk/>
          <pc:sldMk cId="4148526233" sldId="318"/>
        </pc:sldMkLst>
        <pc:spChg chg="del mod">
          <ac:chgData name="Silvia Colombo" userId="cdf5343d-9518-4b48-8032-805a754f9105" providerId="ADAL" clId="{43AFA32C-FB6B-420E-A43F-2DCD7CE61284}" dt="2025-02-06T10:35:26.869" v="1947" actId="478"/>
          <ac:spMkLst>
            <pc:docMk/>
            <pc:sldMk cId="4148526233" sldId="318"/>
            <ac:spMk id="7" creationId="{7866E1B9-E9C3-4EAE-B633-9BB7273D1CE7}"/>
          </ac:spMkLst>
        </pc:spChg>
        <pc:spChg chg="add mod">
          <ac:chgData name="Silvia Colombo" userId="cdf5343d-9518-4b48-8032-805a754f9105" providerId="ADAL" clId="{43AFA32C-FB6B-420E-A43F-2DCD7CE61284}" dt="2025-02-06T10:35:37.713" v="1949" actId="1076"/>
          <ac:spMkLst>
            <pc:docMk/>
            <pc:sldMk cId="4148526233" sldId="318"/>
            <ac:spMk id="16" creationId="{A97E0B8B-91E4-48C1-BFFF-BA628660D289}"/>
          </ac:spMkLst>
        </pc:spChg>
        <pc:spChg chg="del">
          <ac:chgData name="Silvia Colombo" userId="cdf5343d-9518-4b48-8032-805a754f9105" providerId="ADAL" clId="{43AFA32C-FB6B-420E-A43F-2DCD7CE61284}" dt="2025-02-06T10:34:52.502" v="1944" actId="478"/>
          <ac:spMkLst>
            <pc:docMk/>
            <pc:sldMk cId="4148526233" sldId="318"/>
            <ac:spMk id="18" creationId="{B6EC4F10-D985-49FF-97FF-E395633133D0}"/>
          </ac:spMkLst>
        </pc:spChg>
        <pc:spChg chg="del">
          <ac:chgData name="Silvia Colombo" userId="cdf5343d-9518-4b48-8032-805a754f9105" providerId="ADAL" clId="{43AFA32C-FB6B-420E-A43F-2DCD7CE61284}" dt="2025-02-06T10:34:52.502" v="1944" actId="478"/>
          <ac:spMkLst>
            <pc:docMk/>
            <pc:sldMk cId="4148526233" sldId="318"/>
            <ac:spMk id="22" creationId="{D728DDCA-808A-490F-9736-477529167F9F}"/>
          </ac:spMkLst>
        </pc:spChg>
        <pc:spChg chg="del">
          <ac:chgData name="Silvia Colombo" userId="cdf5343d-9518-4b48-8032-805a754f9105" providerId="ADAL" clId="{43AFA32C-FB6B-420E-A43F-2DCD7CE61284}" dt="2025-02-06T10:34:52.502" v="1944" actId="478"/>
          <ac:spMkLst>
            <pc:docMk/>
            <pc:sldMk cId="4148526233" sldId="318"/>
            <ac:spMk id="24" creationId="{C6E51EEA-B7D4-4320-A2F8-BDFD288F85F5}"/>
          </ac:spMkLst>
        </pc:spChg>
        <pc:graphicFrameChg chg="add mod modGraphic">
          <ac:chgData name="Silvia Colombo" userId="cdf5343d-9518-4b48-8032-805a754f9105" providerId="ADAL" clId="{43AFA32C-FB6B-420E-A43F-2DCD7CE61284}" dt="2025-02-06T10:36:40.991" v="1960" actId="404"/>
          <ac:graphicFrameMkLst>
            <pc:docMk/>
            <pc:sldMk cId="4148526233" sldId="318"/>
            <ac:graphicFrameMk id="17" creationId="{B9D30F28-A48E-4D1C-94E0-A36F1EBF0D93}"/>
          </ac:graphicFrameMkLst>
        </pc:graphicFrameChg>
        <pc:picChg chg="del">
          <ac:chgData name="Silvia Colombo" userId="cdf5343d-9518-4b48-8032-805a754f9105" providerId="ADAL" clId="{43AFA32C-FB6B-420E-A43F-2DCD7CE61284}" dt="2025-02-06T10:34:54.873" v="1945" actId="478"/>
          <ac:picMkLst>
            <pc:docMk/>
            <pc:sldMk cId="4148526233" sldId="318"/>
            <ac:picMk id="4" creationId="{2329F639-1940-4FC8-81AB-1027BB8466BA}"/>
          </ac:picMkLst>
        </pc:picChg>
        <pc:picChg chg="del">
          <ac:chgData name="Silvia Colombo" userId="cdf5343d-9518-4b48-8032-805a754f9105" providerId="ADAL" clId="{43AFA32C-FB6B-420E-A43F-2DCD7CE61284}" dt="2025-02-06T10:34:54.873" v="1945" actId="478"/>
          <ac:picMkLst>
            <pc:docMk/>
            <pc:sldMk cId="4148526233" sldId="318"/>
            <ac:picMk id="8" creationId="{57DB7C97-6E3F-48BC-9C2E-00279D47719B}"/>
          </ac:picMkLst>
        </pc:picChg>
        <pc:picChg chg="del">
          <ac:chgData name="Silvia Colombo" userId="cdf5343d-9518-4b48-8032-805a754f9105" providerId="ADAL" clId="{43AFA32C-FB6B-420E-A43F-2DCD7CE61284}" dt="2025-02-06T10:34:54.873" v="1945" actId="478"/>
          <ac:picMkLst>
            <pc:docMk/>
            <pc:sldMk cId="4148526233" sldId="318"/>
            <ac:picMk id="11" creationId="{52B9B958-71C4-4D5C-8ADE-39DB42F92FDB}"/>
          </ac:picMkLst>
        </pc:picChg>
        <pc:picChg chg="add del mod">
          <ac:chgData name="Silvia Colombo" userId="cdf5343d-9518-4b48-8032-805a754f9105" providerId="ADAL" clId="{43AFA32C-FB6B-420E-A43F-2DCD7CE61284}" dt="2025-02-06T10:34:52.502" v="1944" actId="478"/>
          <ac:picMkLst>
            <pc:docMk/>
            <pc:sldMk cId="4148526233" sldId="318"/>
            <ac:picMk id="12" creationId="{D3F3C745-5DC1-4E63-AC64-1E7D5EA8ECF4}"/>
          </ac:picMkLst>
        </pc:picChg>
        <pc:picChg chg="add del mod">
          <ac:chgData name="Silvia Colombo" userId="cdf5343d-9518-4b48-8032-805a754f9105" providerId="ADAL" clId="{43AFA32C-FB6B-420E-A43F-2DCD7CE61284}" dt="2025-02-06T10:34:52.502" v="1944" actId="478"/>
          <ac:picMkLst>
            <pc:docMk/>
            <pc:sldMk cId="4148526233" sldId="318"/>
            <ac:picMk id="13" creationId="{D9F0952F-7A4F-4828-A24E-AC1ADBAABC96}"/>
          </ac:picMkLst>
        </pc:picChg>
        <pc:picChg chg="add del mod">
          <ac:chgData name="Silvia Colombo" userId="cdf5343d-9518-4b48-8032-805a754f9105" providerId="ADAL" clId="{43AFA32C-FB6B-420E-A43F-2DCD7CE61284}" dt="2025-02-06T10:34:52.502" v="1944" actId="478"/>
          <ac:picMkLst>
            <pc:docMk/>
            <pc:sldMk cId="4148526233" sldId="318"/>
            <ac:picMk id="14" creationId="{F131EB4E-A920-4682-AE5F-97B9F48F2A9B}"/>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sv-SE"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dirty="0"/>
          </a:p>
        </p:txBody>
      </p:sp>
      <p:sp>
        <p:nvSpPr>
          <p:cNvPr id="165" name="Google Shape;165;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sv-SE"/>
              <a:t>2</a:t>
            </a:fld>
            <a:endParaRPr dirty="0"/>
          </a:p>
        </p:txBody>
      </p:sp>
    </p:spTree>
    <p:extLst>
      <p:ext uri="{BB962C8B-B14F-4D97-AF65-F5344CB8AC3E}">
        <p14:creationId xmlns:p14="http://schemas.microsoft.com/office/powerpoint/2010/main" val="40997163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dirty="0"/>
          </a:p>
        </p:txBody>
      </p:sp>
      <p:sp>
        <p:nvSpPr>
          <p:cNvPr id="165" name="Google Shape;165;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sv-SE"/>
              <a:t>11</a:t>
            </a:fld>
            <a:endParaRPr/>
          </a:p>
        </p:txBody>
      </p:sp>
    </p:spTree>
    <p:extLst>
      <p:ext uri="{BB962C8B-B14F-4D97-AF65-F5344CB8AC3E}">
        <p14:creationId xmlns:p14="http://schemas.microsoft.com/office/powerpoint/2010/main" val="2380753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dirty="0"/>
          </a:p>
        </p:txBody>
      </p:sp>
      <p:sp>
        <p:nvSpPr>
          <p:cNvPr id="165" name="Google Shape;165;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sv-SE"/>
              <a:t>12</a:t>
            </a:fld>
            <a:endParaRPr/>
          </a:p>
        </p:txBody>
      </p:sp>
    </p:spTree>
    <p:extLst>
      <p:ext uri="{BB962C8B-B14F-4D97-AF65-F5344CB8AC3E}">
        <p14:creationId xmlns:p14="http://schemas.microsoft.com/office/powerpoint/2010/main" val="30730555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dirty="0"/>
          </a:p>
        </p:txBody>
      </p:sp>
      <p:sp>
        <p:nvSpPr>
          <p:cNvPr id="165" name="Google Shape;165;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sv-SE"/>
              <a:t>13</a:t>
            </a:fld>
            <a:endParaRPr/>
          </a:p>
        </p:txBody>
      </p:sp>
    </p:spTree>
    <p:extLst>
      <p:ext uri="{BB962C8B-B14F-4D97-AF65-F5344CB8AC3E}">
        <p14:creationId xmlns:p14="http://schemas.microsoft.com/office/powerpoint/2010/main" val="6692153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dirty="0"/>
          </a:p>
        </p:txBody>
      </p:sp>
      <p:sp>
        <p:nvSpPr>
          <p:cNvPr id="165" name="Google Shape;165;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sv-SE"/>
              <a:t>14</a:t>
            </a:fld>
            <a:endParaRPr/>
          </a:p>
        </p:txBody>
      </p:sp>
    </p:spTree>
    <p:extLst>
      <p:ext uri="{BB962C8B-B14F-4D97-AF65-F5344CB8AC3E}">
        <p14:creationId xmlns:p14="http://schemas.microsoft.com/office/powerpoint/2010/main" val="3333270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dirty="0"/>
          </a:p>
        </p:txBody>
      </p:sp>
      <p:sp>
        <p:nvSpPr>
          <p:cNvPr id="165" name="Google Shape;165;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sv-SE"/>
              <a:t>15</a:t>
            </a:fld>
            <a:endParaRPr dirty="0"/>
          </a:p>
        </p:txBody>
      </p:sp>
    </p:spTree>
    <p:extLst>
      <p:ext uri="{BB962C8B-B14F-4D97-AF65-F5344CB8AC3E}">
        <p14:creationId xmlns:p14="http://schemas.microsoft.com/office/powerpoint/2010/main" val="7631990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dirty="0"/>
          </a:p>
        </p:txBody>
      </p:sp>
      <p:sp>
        <p:nvSpPr>
          <p:cNvPr id="165" name="Google Shape;165;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sv-SE"/>
              <a:t>16</a:t>
            </a:fld>
            <a:endParaRPr/>
          </a:p>
        </p:txBody>
      </p:sp>
    </p:spTree>
    <p:extLst>
      <p:ext uri="{BB962C8B-B14F-4D97-AF65-F5344CB8AC3E}">
        <p14:creationId xmlns:p14="http://schemas.microsoft.com/office/powerpoint/2010/main" val="40092245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dirty="0"/>
          </a:p>
        </p:txBody>
      </p:sp>
      <p:sp>
        <p:nvSpPr>
          <p:cNvPr id="165" name="Google Shape;165;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sv-SE"/>
              <a:t>17</a:t>
            </a:fld>
            <a:endParaRPr/>
          </a:p>
        </p:txBody>
      </p:sp>
    </p:spTree>
    <p:extLst>
      <p:ext uri="{BB962C8B-B14F-4D97-AF65-F5344CB8AC3E}">
        <p14:creationId xmlns:p14="http://schemas.microsoft.com/office/powerpoint/2010/main" val="2929537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dirty="0"/>
          </a:p>
        </p:txBody>
      </p:sp>
      <p:sp>
        <p:nvSpPr>
          <p:cNvPr id="165" name="Google Shape;165;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sv-SE"/>
              <a:t>18</a:t>
            </a:fld>
            <a:endParaRPr/>
          </a:p>
        </p:txBody>
      </p:sp>
    </p:spTree>
    <p:extLst>
      <p:ext uri="{BB962C8B-B14F-4D97-AF65-F5344CB8AC3E}">
        <p14:creationId xmlns:p14="http://schemas.microsoft.com/office/powerpoint/2010/main" val="10030163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dirty="0"/>
          </a:p>
        </p:txBody>
      </p:sp>
      <p:sp>
        <p:nvSpPr>
          <p:cNvPr id="165" name="Google Shape;165;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sv-SE"/>
              <a:t>19</a:t>
            </a:fld>
            <a:endParaRPr/>
          </a:p>
        </p:txBody>
      </p:sp>
    </p:spTree>
    <p:extLst>
      <p:ext uri="{BB962C8B-B14F-4D97-AF65-F5344CB8AC3E}">
        <p14:creationId xmlns:p14="http://schemas.microsoft.com/office/powerpoint/2010/main" val="19418893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dirty="0"/>
          </a:p>
        </p:txBody>
      </p:sp>
      <p:sp>
        <p:nvSpPr>
          <p:cNvPr id="165" name="Google Shape;165;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sv-SE"/>
              <a:t>20</a:t>
            </a:fld>
            <a:endParaRPr/>
          </a:p>
        </p:txBody>
      </p:sp>
    </p:spTree>
    <p:extLst>
      <p:ext uri="{BB962C8B-B14F-4D97-AF65-F5344CB8AC3E}">
        <p14:creationId xmlns:p14="http://schemas.microsoft.com/office/powerpoint/2010/main" val="622221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dirty="0"/>
          </a:p>
        </p:txBody>
      </p:sp>
      <p:sp>
        <p:nvSpPr>
          <p:cNvPr id="165" name="Google Shape;165;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sv-SE"/>
              <a:t>3</a:t>
            </a:fld>
            <a:endParaRPr/>
          </a:p>
        </p:txBody>
      </p:sp>
    </p:spTree>
    <p:extLst>
      <p:ext uri="{BB962C8B-B14F-4D97-AF65-F5344CB8AC3E}">
        <p14:creationId xmlns:p14="http://schemas.microsoft.com/office/powerpoint/2010/main" val="20991499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gn="l"/>
            <a:r>
              <a:rPr lang="en-GB" b="0" i="0" dirty="0">
                <a:solidFill>
                  <a:srgbClr val="444444"/>
                </a:solidFill>
                <a:effectLst/>
                <a:latin typeface="Open Sans" panose="020B0606030504020204" pitchFamily="34" charset="0"/>
              </a:rPr>
              <a:t>There are now several open-source hazard products at global scales which are being used widely for vulnerability and risk analysis. A few resources include:</a:t>
            </a:r>
          </a:p>
          <a:p>
            <a:pPr algn="l">
              <a:buFont typeface="Arial" panose="020B0604020202020204" pitchFamily="34" charset="0"/>
              <a:buChar char="•"/>
            </a:pPr>
            <a:r>
              <a:rPr lang="en-GB" b="0" i="0" dirty="0">
                <a:solidFill>
                  <a:srgbClr val="444444"/>
                </a:solidFill>
                <a:effectLst/>
                <a:latin typeface="Open Sans" panose="020B0606030504020204" pitchFamily="34" charset="0"/>
              </a:rPr>
              <a:t>Global river and coastal flood maps: Historical and future hazard maps at different return periods (2, 5, 1, 25, 50, 10, 250, 500, 100 years). All data is available at a 30 arc-seconds resolution (~1km at equator) (</a:t>
            </a:r>
            <a:r>
              <a:rPr lang="en-GB" b="0" i="0" dirty="0" err="1">
                <a:solidFill>
                  <a:srgbClr val="444444"/>
                </a:solidFill>
                <a:effectLst/>
                <a:latin typeface="Open Sans" panose="020B0606030504020204" pitchFamily="34" charset="0"/>
              </a:rPr>
              <a:t>Gassert</a:t>
            </a:r>
            <a:r>
              <a:rPr lang="en-GB" b="0" i="0" dirty="0">
                <a:solidFill>
                  <a:srgbClr val="444444"/>
                </a:solidFill>
                <a:effectLst/>
                <a:latin typeface="Open Sans" panose="020B0606030504020204" pitchFamily="34" charset="0"/>
              </a:rPr>
              <a:t> et al. 2015).</a:t>
            </a:r>
          </a:p>
          <a:p>
            <a:pPr algn="l">
              <a:buFont typeface="Arial" panose="020B0604020202020204" pitchFamily="34" charset="0"/>
              <a:buChar char="•"/>
            </a:pPr>
            <a:r>
              <a:rPr lang="en-GB" b="0" i="0" dirty="0">
                <a:solidFill>
                  <a:srgbClr val="444444"/>
                </a:solidFill>
                <a:effectLst/>
                <a:latin typeface="Open Sans" panose="020B0606030504020204" pitchFamily="34" charset="0"/>
              </a:rPr>
              <a:t>Global hazard maps for earthquakes for different return periods (250, 475, 975, 1500, 2475 years) both Peak Ground Acceleration and spectral acceleration. Data is available at 0.072 degrees (~8km at equator).</a:t>
            </a:r>
          </a:p>
          <a:p>
            <a:pPr algn="l">
              <a:buFont typeface="Arial" panose="020B0604020202020204" pitchFamily="34" charset="0"/>
              <a:buChar char="•"/>
            </a:pPr>
            <a:r>
              <a:rPr lang="en-GB" b="0" i="0" dirty="0">
                <a:solidFill>
                  <a:srgbClr val="444444"/>
                </a:solidFill>
                <a:effectLst/>
                <a:latin typeface="Open Sans" panose="020B0606030504020204" pitchFamily="34" charset="0"/>
              </a:rPr>
              <a:t>Global dataset of 1,000 synthetic tropical cyclones paths with cyclone characteristics (e.g., wind speed, pressure) on a global scale. Wind speed probabilities are derived globally (1 metre, 1 minutes sustained speed) for different return periods (1 to 1,000 years) at 1km resolution (</a:t>
            </a:r>
            <a:r>
              <a:rPr lang="en-GB" b="0" i="0" dirty="0" err="1">
                <a:solidFill>
                  <a:srgbClr val="444444"/>
                </a:solidFill>
                <a:effectLst/>
                <a:latin typeface="Open Sans" panose="020B0606030504020204" pitchFamily="34" charset="0"/>
              </a:rPr>
              <a:t>Bloemendaal</a:t>
            </a:r>
            <a:r>
              <a:rPr lang="en-GB" b="0" i="0" dirty="0">
                <a:solidFill>
                  <a:srgbClr val="444444"/>
                </a:solidFill>
                <a:effectLst/>
                <a:latin typeface="Open Sans" panose="020B0606030504020204" pitchFamily="34" charset="0"/>
              </a:rPr>
              <a:t> et al. 2019).</a:t>
            </a:r>
          </a:p>
          <a:p>
            <a:pPr marL="0" lvl="0" indent="0" algn="l" rtl="0">
              <a:lnSpc>
                <a:spcPct val="100000"/>
              </a:lnSpc>
              <a:spcBef>
                <a:spcPts val="0"/>
              </a:spcBef>
              <a:spcAft>
                <a:spcPts val="0"/>
              </a:spcAft>
              <a:buClr>
                <a:schemeClr val="dk1"/>
              </a:buClr>
              <a:buSzPts val="1200"/>
              <a:buFont typeface="Calibri"/>
              <a:buNone/>
            </a:pPr>
            <a:endParaRPr dirty="0"/>
          </a:p>
        </p:txBody>
      </p:sp>
      <p:sp>
        <p:nvSpPr>
          <p:cNvPr id="165" name="Google Shape;165;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sv-SE"/>
              <a:t>21</a:t>
            </a:fld>
            <a:endParaRPr/>
          </a:p>
        </p:txBody>
      </p:sp>
    </p:spTree>
    <p:extLst>
      <p:ext uri="{BB962C8B-B14F-4D97-AF65-F5344CB8AC3E}">
        <p14:creationId xmlns:p14="http://schemas.microsoft.com/office/powerpoint/2010/main" val="20142914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dirty="0"/>
          </a:p>
        </p:txBody>
      </p:sp>
      <p:sp>
        <p:nvSpPr>
          <p:cNvPr id="165" name="Google Shape;165;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sv-SE"/>
              <a:t>22</a:t>
            </a:fld>
            <a:endParaRPr/>
          </a:p>
        </p:txBody>
      </p:sp>
    </p:spTree>
    <p:extLst>
      <p:ext uri="{BB962C8B-B14F-4D97-AF65-F5344CB8AC3E}">
        <p14:creationId xmlns:p14="http://schemas.microsoft.com/office/powerpoint/2010/main" val="32459161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dirty="0"/>
          </a:p>
        </p:txBody>
      </p:sp>
      <p:sp>
        <p:nvSpPr>
          <p:cNvPr id="165" name="Google Shape;165;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sv-SE"/>
              <a:t>23</a:t>
            </a:fld>
            <a:endParaRPr/>
          </a:p>
        </p:txBody>
      </p:sp>
    </p:spTree>
    <p:extLst>
      <p:ext uri="{BB962C8B-B14F-4D97-AF65-F5344CB8AC3E}">
        <p14:creationId xmlns:p14="http://schemas.microsoft.com/office/powerpoint/2010/main" val="8180913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dirty="0"/>
          </a:p>
        </p:txBody>
      </p:sp>
      <p:sp>
        <p:nvSpPr>
          <p:cNvPr id="165" name="Google Shape;165;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sv-SE"/>
              <a:t>24</a:t>
            </a:fld>
            <a:endParaRPr/>
          </a:p>
        </p:txBody>
      </p:sp>
    </p:spTree>
    <p:extLst>
      <p:ext uri="{BB962C8B-B14F-4D97-AF65-F5344CB8AC3E}">
        <p14:creationId xmlns:p14="http://schemas.microsoft.com/office/powerpoint/2010/main" val="41273068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dirty="0"/>
          </a:p>
        </p:txBody>
      </p:sp>
      <p:sp>
        <p:nvSpPr>
          <p:cNvPr id="165" name="Google Shape;165;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sv-SE"/>
              <a:t>25</a:t>
            </a:fld>
            <a:endParaRPr/>
          </a:p>
        </p:txBody>
      </p:sp>
    </p:spTree>
    <p:extLst>
      <p:ext uri="{BB962C8B-B14F-4D97-AF65-F5344CB8AC3E}">
        <p14:creationId xmlns:p14="http://schemas.microsoft.com/office/powerpoint/2010/main" val="39499029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dirty="0"/>
          </a:p>
        </p:txBody>
      </p:sp>
      <p:sp>
        <p:nvSpPr>
          <p:cNvPr id="165" name="Google Shape;165;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sv-SE"/>
              <a:t>4</a:t>
            </a:fld>
            <a:endParaRPr/>
          </a:p>
        </p:txBody>
      </p:sp>
    </p:spTree>
    <p:extLst>
      <p:ext uri="{BB962C8B-B14F-4D97-AF65-F5344CB8AC3E}">
        <p14:creationId xmlns:p14="http://schemas.microsoft.com/office/powerpoint/2010/main" val="8874391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dirty="0"/>
          </a:p>
        </p:txBody>
      </p:sp>
      <p:sp>
        <p:nvSpPr>
          <p:cNvPr id="165" name="Google Shape;165;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sv-SE"/>
              <a:t>5</a:t>
            </a:fld>
            <a:endParaRPr/>
          </a:p>
        </p:txBody>
      </p:sp>
    </p:spTree>
    <p:extLst>
      <p:ext uri="{BB962C8B-B14F-4D97-AF65-F5344CB8AC3E}">
        <p14:creationId xmlns:p14="http://schemas.microsoft.com/office/powerpoint/2010/main" val="33520027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dirty="0"/>
          </a:p>
        </p:txBody>
      </p:sp>
      <p:sp>
        <p:nvSpPr>
          <p:cNvPr id="165" name="Google Shape;165;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sv-SE"/>
              <a:t>6</a:t>
            </a:fld>
            <a:endParaRPr/>
          </a:p>
        </p:txBody>
      </p:sp>
    </p:spTree>
    <p:extLst>
      <p:ext uri="{BB962C8B-B14F-4D97-AF65-F5344CB8AC3E}">
        <p14:creationId xmlns:p14="http://schemas.microsoft.com/office/powerpoint/2010/main" val="5440569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dirty="0"/>
          </a:p>
        </p:txBody>
      </p:sp>
      <p:sp>
        <p:nvSpPr>
          <p:cNvPr id="165" name="Google Shape;165;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sv-SE"/>
              <a:t>7</a:t>
            </a:fld>
            <a:endParaRPr dirty="0"/>
          </a:p>
        </p:txBody>
      </p:sp>
    </p:spTree>
    <p:extLst>
      <p:ext uri="{BB962C8B-B14F-4D97-AF65-F5344CB8AC3E}">
        <p14:creationId xmlns:p14="http://schemas.microsoft.com/office/powerpoint/2010/main" val="35725956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dirty="0"/>
          </a:p>
        </p:txBody>
      </p:sp>
      <p:sp>
        <p:nvSpPr>
          <p:cNvPr id="165" name="Google Shape;165;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sv-SE"/>
              <a:t>8</a:t>
            </a:fld>
            <a:endParaRPr dirty="0"/>
          </a:p>
        </p:txBody>
      </p:sp>
    </p:spTree>
    <p:extLst>
      <p:ext uri="{BB962C8B-B14F-4D97-AF65-F5344CB8AC3E}">
        <p14:creationId xmlns:p14="http://schemas.microsoft.com/office/powerpoint/2010/main" val="29064723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dirty="0"/>
          </a:p>
        </p:txBody>
      </p:sp>
      <p:sp>
        <p:nvSpPr>
          <p:cNvPr id="165" name="Google Shape;165;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sv-SE"/>
              <a:t>9</a:t>
            </a:fld>
            <a:endParaRPr dirty="0"/>
          </a:p>
        </p:txBody>
      </p:sp>
    </p:spTree>
    <p:extLst>
      <p:ext uri="{BB962C8B-B14F-4D97-AF65-F5344CB8AC3E}">
        <p14:creationId xmlns:p14="http://schemas.microsoft.com/office/powerpoint/2010/main" val="39873794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dirty="0"/>
          </a:p>
        </p:txBody>
      </p:sp>
      <p:sp>
        <p:nvSpPr>
          <p:cNvPr id="165" name="Google Shape;165;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sv-SE"/>
              <a:t>10</a:t>
            </a:fld>
            <a:endParaRPr/>
          </a:p>
        </p:txBody>
      </p:sp>
    </p:spTree>
    <p:extLst>
      <p:ext uri="{BB962C8B-B14F-4D97-AF65-F5344CB8AC3E}">
        <p14:creationId xmlns:p14="http://schemas.microsoft.com/office/powerpoint/2010/main" val="3463111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userDrawn="1">
  <p:cSld name="TITLE">
    <p:spTree>
      <p:nvGrpSpPr>
        <p:cNvPr id="1" name="Shape 15"/>
        <p:cNvGrpSpPr/>
        <p:nvPr/>
      </p:nvGrpSpPr>
      <p:grpSpPr>
        <a:xfrm>
          <a:off x="0" y="0"/>
          <a:ext cx="0" cy="0"/>
          <a:chOff x="0" y="0"/>
          <a:chExt cx="0" cy="0"/>
        </a:xfrm>
      </p:grpSpPr>
      <p:pic>
        <p:nvPicPr>
          <p:cNvPr id="5" name="Picture 4">
            <a:extLst>
              <a:ext uri="{FF2B5EF4-FFF2-40B4-BE49-F238E27FC236}">
                <a16:creationId xmlns:a16="http://schemas.microsoft.com/office/drawing/2014/main" id="{F4CA5A30-616B-5740-A23D-3EFCA827C422}"/>
              </a:ext>
            </a:extLst>
          </p:cNvPr>
          <p:cNvPicPr>
            <a:picLocks noChangeAspect="1"/>
          </p:cNvPicPr>
          <p:nvPr userDrawn="1"/>
        </p:nvPicPr>
        <p:blipFill>
          <a:blip r:embed="rId2"/>
          <a:srcRect/>
          <a:stretch/>
        </p:blipFill>
        <p:spPr>
          <a:xfrm>
            <a:off x="-1" y="0"/>
            <a:ext cx="12192000" cy="6858000"/>
          </a:xfrm>
          <a:prstGeom prst="rect">
            <a:avLst/>
          </a:prstGeom>
        </p:spPr>
      </p:pic>
      <p:sp>
        <p:nvSpPr>
          <p:cNvPr id="16" name="Google Shape;16;p17"/>
          <p:cNvSpPr txBox="1">
            <a:spLocks noGrp="1"/>
          </p:cNvSpPr>
          <p:nvPr>
            <p:ph type="ctrTitle"/>
          </p:nvPr>
        </p:nvSpPr>
        <p:spPr>
          <a:xfrm>
            <a:off x="1" y="1952105"/>
            <a:ext cx="9607824"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800"/>
              <a:buFont typeface="Helvetica Neue"/>
              <a:buNone/>
              <a:defRPr sz="3200" b="1" i="0">
                <a:solidFill>
                  <a:schemeClr val="bg1"/>
                </a:solidFill>
                <a:latin typeface="Arial" panose="020B0604020202020204" pitchFamily="34" charset="0"/>
                <a:ea typeface="Helvetica Neue"/>
                <a:cs typeface="Arial" panose="020B0604020202020204" pitchFamily="34" charset="0"/>
                <a:sym typeface="Helvetica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7" name="Google Shape;17;p17"/>
          <p:cNvSpPr txBox="1">
            <a:spLocks noGrp="1"/>
          </p:cNvSpPr>
          <p:nvPr>
            <p:ph type="subTitle" idx="1"/>
          </p:nvPr>
        </p:nvSpPr>
        <p:spPr>
          <a:xfrm>
            <a:off x="0" y="4339705"/>
            <a:ext cx="9607826" cy="1952105"/>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3600"/>
              <a:buNone/>
              <a:defRPr sz="2400" b="0">
                <a:solidFill>
                  <a:schemeClr val="bg1"/>
                </a:solidFill>
                <a:latin typeface="Arial" panose="020B0604020202020204" pitchFamily="34" charset="0"/>
                <a:ea typeface="Helvetica Neue"/>
                <a:cs typeface="Arial" panose="020B0604020202020204" pitchFamily="34" charset="0"/>
                <a:sym typeface="Helvetica Neue"/>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preserve="1" userDrawn="1">
  <p:cSld name="1_Two Content">
    <p:spTree>
      <p:nvGrpSpPr>
        <p:cNvPr id="1" name="Shape 33"/>
        <p:cNvGrpSpPr/>
        <p:nvPr/>
      </p:nvGrpSpPr>
      <p:grpSpPr>
        <a:xfrm>
          <a:off x="0" y="0"/>
          <a:ext cx="0" cy="0"/>
          <a:chOff x="0" y="0"/>
          <a:chExt cx="0" cy="0"/>
        </a:xfrm>
      </p:grpSpPr>
      <p:pic>
        <p:nvPicPr>
          <p:cNvPr id="11" name="Picture 10">
            <a:extLst>
              <a:ext uri="{FF2B5EF4-FFF2-40B4-BE49-F238E27FC236}">
                <a16:creationId xmlns:a16="http://schemas.microsoft.com/office/drawing/2014/main" id="{D090E1FC-79C0-474F-8864-ABEE6EC45374}"/>
              </a:ext>
            </a:extLst>
          </p:cNvPr>
          <p:cNvPicPr>
            <a:picLocks noChangeAspect="1"/>
          </p:cNvPicPr>
          <p:nvPr userDrawn="1"/>
        </p:nvPicPr>
        <p:blipFill rotWithShape="1">
          <a:blip r:embed="rId2"/>
          <a:srcRect l="53717" t="15856" r="8276" b="19640"/>
          <a:stretch/>
        </p:blipFill>
        <p:spPr>
          <a:xfrm>
            <a:off x="6549080" y="1087395"/>
            <a:ext cx="4633785" cy="4423720"/>
          </a:xfrm>
          <a:prstGeom prst="rect">
            <a:avLst/>
          </a:prstGeom>
        </p:spPr>
      </p:pic>
      <p:sp>
        <p:nvSpPr>
          <p:cNvPr id="2" name="Slide Number Placeholder 1">
            <a:extLst>
              <a:ext uri="{FF2B5EF4-FFF2-40B4-BE49-F238E27FC236}">
                <a16:creationId xmlns:a16="http://schemas.microsoft.com/office/drawing/2014/main" id="{4055AD5F-CC06-3A70-CBC8-BED05A2F0731}"/>
              </a:ext>
            </a:extLst>
          </p:cNvPr>
          <p:cNvSpPr>
            <a:spLocks noGrp="1"/>
          </p:cNvSpPr>
          <p:nvPr>
            <p:ph type="sldNum" idx="11"/>
          </p:nvPr>
        </p:nvSpPr>
        <p:spPr/>
        <p:txBody>
          <a:bodyPr/>
          <a:lstStyle/>
          <a:p>
            <a:fld id="{00000000-1234-1234-1234-123412341234}" type="slidenum">
              <a:rPr lang="sv-SE" smtClean="0"/>
              <a:pPr/>
              <a:t>‹#›</a:t>
            </a:fld>
            <a:endParaRPr lang="sv-SE" dirty="0"/>
          </a:p>
        </p:txBody>
      </p:sp>
      <p:sp>
        <p:nvSpPr>
          <p:cNvPr id="5" name="Google Shape;35;p20">
            <a:extLst>
              <a:ext uri="{FF2B5EF4-FFF2-40B4-BE49-F238E27FC236}">
                <a16:creationId xmlns:a16="http://schemas.microsoft.com/office/drawing/2014/main" id="{3F56D5FE-8BBC-E95A-76D4-D1938A0E3A78}"/>
              </a:ext>
            </a:extLst>
          </p:cNvPr>
          <p:cNvSpPr txBox="1">
            <a:spLocks noGrp="1"/>
          </p:cNvSpPr>
          <p:nvPr>
            <p:ph type="body" idx="1"/>
          </p:nvPr>
        </p:nvSpPr>
        <p:spPr>
          <a:xfrm>
            <a:off x="838200" y="1239210"/>
            <a:ext cx="5181600" cy="4937753"/>
          </a:xfrm>
          <a:prstGeom prst="rect">
            <a:avLst/>
          </a:prstGeom>
          <a:noFill/>
          <a:ln>
            <a:noFill/>
          </a:ln>
        </p:spPr>
        <p:txBody>
          <a:bodyPr spcFirstLastPara="1" wrap="square" lIns="91425" tIns="45700" rIns="91425" bIns="45700" anchor="t" anchorCtr="0">
            <a:normAutofit/>
          </a:bodyPr>
          <a:lstStyle>
            <a:lvl1pPr marL="270000" lvl="0" indent="-270000" algn="l">
              <a:lnSpc>
                <a:spcPct val="90000"/>
              </a:lnSpc>
              <a:spcBef>
                <a:spcPts val="1000"/>
              </a:spcBef>
              <a:spcAft>
                <a:spcPts val="0"/>
              </a:spcAft>
              <a:buClr>
                <a:schemeClr val="dk1"/>
              </a:buClr>
              <a:buSzPts val="2400"/>
              <a:buFont typeface="Arial" panose="020B0604020202020204" pitchFamily="34" charset="0"/>
              <a:buChar char="•"/>
              <a:defRPr sz="2400" b="0" i="0">
                <a:latin typeface="Arial" panose="020B0604020202020204" pitchFamily="34" charset="0"/>
                <a:ea typeface="Helvetica Neue"/>
                <a:cs typeface="Arial" panose="020B0604020202020204" pitchFamily="34" charset="0"/>
                <a:sym typeface="Helvetica Neue"/>
              </a:defRPr>
            </a:lvl1pPr>
            <a:lvl2pPr marL="914400" lvl="1" indent="-355600" algn="l">
              <a:lnSpc>
                <a:spcPct val="90000"/>
              </a:lnSpc>
              <a:spcBef>
                <a:spcPts val="500"/>
              </a:spcBef>
              <a:spcAft>
                <a:spcPts val="0"/>
              </a:spcAft>
              <a:buClr>
                <a:schemeClr val="dk1"/>
              </a:buClr>
              <a:buSzPts val="2000"/>
              <a:buChar char="•"/>
              <a:defRPr sz="2000">
                <a:latin typeface="Helvetica Neue"/>
                <a:ea typeface="Helvetica Neue"/>
                <a:cs typeface="Helvetica Neue"/>
                <a:sym typeface="Helvetica Neue"/>
              </a:defRPr>
            </a:lvl2pPr>
            <a:lvl3pPr marL="1371600" lvl="2" indent="-342900" algn="l">
              <a:lnSpc>
                <a:spcPct val="90000"/>
              </a:lnSpc>
              <a:spcBef>
                <a:spcPts val="500"/>
              </a:spcBef>
              <a:spcAft>
                <a:spcPts val="0"/>
              </a:spcAft>
              <a:buClr>
                <a:schemeClr val="dk1"/>
              </a:buClr>
              <a:buSzPts val="1800"/>
              <a:buChar char="•"/>
              <a:defRPr sz="1800">
                <a:latin typeface="Helvetica Neue"/>
                <a:ea typeface="Helvetica Neue"/>
                <a:cs typeface="Helvetica Neue"/>
                <a:sym typeface="Helvetica Neue"/>
              </a:defRPr>
            </a:lvl3pPr>
            <a:lvl4pPr marL="1828800" lvl="3"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4pPr>
            <a:lvl5pPr marL="2286000" lvl="4"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6" name="Google Shape;34;p20">
            <a:extLst>
              <a:ext uri="{FF2B5EF4-FFF2-40B4-BE49-F238E27FC236}">
                <a16:creationId xmlns:a16="http://schemas.microsoft.com/office/drawing/2014/main" id="{7FF2A8CD-3CE5-A92B-4009-D09EC2A0050B}"/>
              </a:ext>
            </a:extLst>
          </p:cNvPr>
          <p:cNvSpPr txBox="1">
            <a:spLocks noGrp="1"/>
          </p:cNvSpPr>
          <p:nvPr>
            <p:ph type="title"/>
          </p:nvPr>
        </p:nvSpPr>
        <p:spPr>
          <a:xfrm>
            <a:off x="838200" y="0"/>
            <a:ext cx="10515600" cy="1077121"/>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400"/>
              <a:buFont typeface="Helvetica Neue"/>
              <a:buNone/>
              <a:defRPr sz="2800" b="1" i="0">
                <a:latin typeface="Arial" panose="020B0604020202020204" pitchFamily="34" charset="0"/>
                <a:ea typeface="Helvetica Neue"/>
                <a:cs typeface="Arial" panose="020B0604020202020204" pitchFamily="34" charset="0"/>
                <a:sym typeface="Helvetica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Tree>
    <p:extLst>
      <p:ext uri="{BB962C8B-B14F-4D97-AF65-F5344CB8AC3E}">
        <p14:creationId xmlns:p14="http://schemas.microsoft.com/office/powerpoint/2010/main" val="42060534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preserve="1" userDrawn="1">
  <p:cSld name="1_Two Content">
    <p:spTree>
      <p:nvGrpSpPr>
        <p:cNvPr id="1" name="Shape 33"/>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2C8B067-C222-A145-CF89-234516211EAC}"/>
              </a:ext>
            </a:extLst>
          </p:cNvPr>
          <p:cNvSpPr>
            <a:spLocks noGrp="1"/>
          </p:cNvSpPr>
          <p:nvPr>
            <p:ph type="sldNum" idx="11"/>
          </p:nvPr>
        </p:nvSpPr>
        <p:spPr>
          <a:xfrm>
            <a:off x="11798300" y="6565900"/>
            <a:ext cx="393700" cy="292100"/>
          </a:xfrm>
        </p:spPr>
        <p:txBody>
          <a:bodyPr/>
          <a:lstStyle/>
          <a:p>
            <a:fld id="{00000000-1234-1234-1234-123412341234}" type="slidenum">
              <a:rPr lang="sv-SE" smtClean="0"/>
              <a:pPr/>
              <a:t>‹#›</a:t>
            </a:fld>
            <a:endParaRPr lang="sv-SE" dirty="0"/>
          </a:p>
        </p:txBody>
      </p:sp>
      <p:sp>
        <p:nvSpPr>
          <p:cNvPr id="5" name="Google Shape;35;p20">
            <a:extLst>
              <a:ext uri="{FF2B5EF4-FFF2-40B4-BE49-F238E27FC236}">
                <a16:creationId xmlns:a16="http://schemas.microsoft.com/office/drawing/2014/main" id="{B3503028-5BCC-32AC-877B-DF34C7FE812B}"/>
              </a:ext>
            </a:extLst>
          </p:cNvPr>
          <p:cNvSpPr txBox="1">
            <a:spLocks noGrp="1"/>
          </p:cNvSpPr>
          <p:nvPr>
            <p:ph type="body" idx="1"/>
          </p:nvPr>
        </p:nvSpPr>
        <p:spPr>
          <a:xfrm>
            <a:off x="838200" y="1239210"/>
            <a:ext cx="5181600" cy="4937753"/>
          </a:xfrm>
          <a:prstGeom prst="rect">
            <a:avLst/>
          </a:prstGeom>
          <a:noFill/>
          <a:ln>
            <a:noFill/>
          </a:ln>
        </p:spPr>
        <p:txBody>
          <a:bodyPr spcFirstLastPara="1" wrap="square" lIns="91425" tIns="45700" rIns="91425" bIns="45700" anchor="t" anchorCtr="0">
            <a:normAutofit/>
          </a:bodyPr>
          <a:lstStyle>
            <a:lvl1pPr marL="270000" lvl="0" indent="-270000" algn="l">
              <a:lnSpc>
                <a:spcPct val="90000"/>
              </a:lnSpc>
              <a:spcBef>
                <a:spcPts val="1000"/>
              </a:spcBef>
              <a:spcAft>
                <a:spcPts val="0"/>
              </a:spcAft>
              <a:buClr>
                <a:schemeClr val="dk1"/>
              </a:buClr>
              <a:buSzPts val="2400"/>
              <a:buFont typeface="Arial" panose="020B0604020202020204" pitchFamily="34" charset="0"/>
              <a:buChar char="•"/>
              <a:defRPr sz="2400" b="0" i="0" u="none" strike="noStrike" cap="none" baseline="0" dirty="0">
                <a:solidFill>
                  <a:srgbClr val="000000"/>
                </a:solidFill>
                <a:latin typeface="+mn-lt"/>
                <a:ea typeface="Helvetica Neue"/>
                <a:cs typeface="Helvetica Neue"/>
                <a:sym typeface="Helvetica Neue"/>
              </a:defRPr>
            </a:lvl1pPr>
            <a:lvl2pPr marL="914400" lvl="1" indent="-355600" algn="l">
              <a:lnSpc>
                <a:spcPct val="90000"/>
              </a:lnSpc>
              <a:spcBef>
                <a:spcPts val="500"/>
              </a:spcBef>
              <a:spcAft>
                <a:spcPts val="0"/>
              </a:spcAft>
              <a:buClr>
                <a:schemeClr val="dk1"/>
              </a:buClr>
              <a:buSzPts val="2000"/>
              <a:buChar char="•"/>
              <a:defRPr sz="2000">
                <a:latin typeface="Helvetica Neue"/>
                <a:ea typeface="Helvetica Neue"/>
                <a:cs typeface="Helvetica Neue"/>
                <a:sym typeface="Helvetica Neue"/>
              </a:defRPr>
            </a:lvl2pPr>
            <a:lvl3pPr marL="1371600" lvl="2" indent="-342900" algn="l">
              <a:lnSpc>
                <a:spcPct val="90000"/>
              </a:lnSpc>
              <a:spcBef>
                <a:spcPts val="500"/>
              </a:spcBef>
              <a:spcAft>
                <a:spcPts val="0"/>
              </a:spcAft>
              <a:buClr>
                <a:schemeClr val="dk1"/>
              </a:buClr>
              <a:buSzPts val="1800"/>
              <a:buChar char="•"/>
              <a:defRPr sz="1800">
                <a:latin typeface="Helvetica Neue"/>
                <a:ea typeface="Helvetica Neue"/>
                <a:cs typeface="Helvetica Neue"/>
                <a:sym typeface="Helvetica Neue"/>
              </a:defRPr>
            </a:lvl3pPr>
            <a:lvl4pPr marL="1828800" lvl="3"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4pPr>
            <a:lvl5pPr marL="2286000" lvl="4"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6" name="Google Shape;35;p20">
            <a:extLst>
              <a:ext uri="{FF2B5EF4-FFF2-40B4-BE49-F238E27FC236}">
                <a16:creationId xmlns:a16="http://schemas.microsoft.com/office/drawing/2014/main" id="{2E41FEE8-207D-F515-0218-988E1E95F438}"/>
              </a:ext>
            </a:extLst>
          </p:cNvPr>
          <p:cNvSpPr txBox="1">
            <a:spLocks noGrp="1"/>
          </p:cNvSpPr>
          <p:nvPr>
            <p:ph type="body" idx="12"/>
          </p:nvPr>
        </p:nvSpPr>
        <p:spPr>
          <a:xfrm>
            <a:off x="6148754" y="1239210"/>
            <a:ext cx="5181600" cy="4937753"/>
          </a:xfrm>
          <a:prstGeom prst="rect">
            <a:avLst/>
          </a:prstGeom>
          <a:noFill/>
          <a:ln>
            <a:noFill/>
          </a:ln>
        </p:spPr>
        <p:txBody>
          <a:bodyPr spcFirstLastPara="1" wrap="square" lIns="91425" tIns="45700" rIns="91425" bIns="45700" anchor="t" anchorCtr="0">
            <a:normAutofit/>
          </a:bodyPr>
          <a:lstStyle>
            <a:lvl1pPr marL="270000" lvl="0" indent="-270000" algn="l">
              <a:lnSpc>
                <a:spcPct val="90000"/>
              </a:lnSpc>
              <a:spcBef>
                <a:spcPts val="1000"/>
              </a:spcBef>
              <a:spcAft>
                <a:spcPts val="0"/>
              </a:spcAft>
              <a:buClr>
                <a:schemeClr val="dk1"/>
              </a:buClr>
              <a:buSzPts val="2400"/>
              <a:buFont typeface="Arial" panose="020B0604020202020204" pitchFamily="34" charset="0"/>
              <a:buChar char="•"/>
              <a:defRPr sz="2400" b="0" i="0" u="none" strike="noStrike" cap="none" baseline="0" dirty="0">
                <a:solidFill>
                  <a:srgbClr val="000000"/>
                </a:solidFill>
                <a:latin typeface="+mn-lt"/>
                <a:ea typeface="Helvetica Neue"/>
                <a:cs typeface="Helvetica Neue"/>
                <a:sym typeface="Helvetica Neue"/>
              </a:defRPr>
            </a:lvl1pPr>
            <a:lvl2pPr marL="914400" lvl="1" indent="-355600" algn="l">
              <a:lnSpc>
                <a:spcPct val="90000"/>
              </a:lnSpc>
              <a:spcBef>
                <a:spcPts val="500"/>
              </a:spcBef>
              <a:spcAft>
                <a:spcPts val="0"/>
              </a:spcAft>
              <a:buClr>
                <a:schemeClr val="dk1"/>
              </a:buClr>
              <a:buSzPts val="2000"/>
              <a:buChar char="•"/>
              <a:defRPr sz="2000">
                <a:latin typeface="Helvetica Neue"/>
                <a:ea typeface="Helvetica Neue"/>
                <a:cs typeface="Helvetica Neue"/>
                <a:sym typeface="Helvetica Neue"/>
              </a:defRPr>
            </a:lvl2pPr>
            <a:lvl3pPr marL="1371600" lvl="2" indent="-342900" algn="l">
              <a:lnSpc>
                <a:spcPct val="90000"/>
              </a:lnSpc>
              <a:spcBef>
                <a:spcPts val="500"/>
              </a:spcBef>
              <a:spcAft>
                <a:spcPts val="0"/>
              </a:spcAft>
              <a:buClr>
                <a:schemeClr val="dk1"/>
              </a:buClr>
              <a:buSzPts val="1800"/>
              <a:buChar char="•"/>
              <a:defRPr sz="1800">
                <a:latin typeface="Helvetica Neue"/>
                <a:ea typeface="Helvetica Neue"/>
                <a:cs typeface="Helvetica Neue"/>
                <a:sym typeface="Helvetica Neue"/>
              </a:defRPr>
            </a:lvl3pPr>
            <a:lvl4pPr marL="1828800" lvl="3"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4pPr>
            <a:lvl5pPr marL="2286000" lvl="4"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7" name="Google Shape;34;p20">
            <a:extLst>
              <a:ext uri="{FF2B5EF4-FFF2-40B4-BE49-F238E27FC236}">
                <a16:creationId xmlns:a16="http://schemas.microsoft.com/office/drawing/2014/main" id="{9F492DC9-5A51-908E-E46A-76443B2F0C19}"/>
              </a:ext>
            </a:extLst>
          </p:cNvPr>
          <p:cNvSpPr txBox="1">
            <a:spLocks noGrp="1"/>
          </p:cNvSpPr>
          <p:nvPr>
            <p:ph type="title"/>
          </p:nvPr>
        </p:nvSpPr>
        <p:spPr>
          <a:xfrm>
            <a:off x="838200" y="1"/>
            <a:ext cx="10515600" cy="1073888"/>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400"/>
              <a:buFont typeface="Helvetica Neue"/>
              <a:buNone/>
              <a:defRPr sz="2800" b="1" i="0">
                <a:latin typeface="Arial" panose="020B0604020202020204" pitchFamily="34" charset="0"/>
                <a:ea typeface="Helvetica Neue"/>
                <a:cs typeface="Arial" panose="020B0604020202020204" pitchFamily="34" charset="0"/>
                <a:sym typeface="Helvetica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Tree>
    <p:extLst>
      <p:ext uri="{BB962C8B-B14F-4D97-AF65-F5344CB8AC3E}">
        <p14:creationId xmlns:p14="http://schemas.microsoft.com/office/powerpoint/2010/main" val="9914163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userDrawn="1">
  <p:cSld name="OBJECT">
    <p:spTree>
      <p:nvGrpSpPr>
        <p:cNvPr id="1" name="Shape 40"/>
        <p:cNvGrpSpPr/>
        <p:nvPr/>
      </p:nvGrpSpPr>
      <p:grpSpPr>
        <a:xfrm>
          <a:off x="0" y="0"/>
          <a:ext cx="0" cy="0"/>
          <a:chOff x="0" y="0"/>
          <a:chExt cx="0" cy="0"/>
        </a:xfrm>
      </p:grpSpPr>
      <p:sp>
        <p:nvSpPr>
          <p:cNvPr id="5" name="Google Shape;14;p16">
            <a:extLst>
              <a:ext uri="{FF2B5EF4-FFF2-40B4-BE49-F238E27FC236}">
                <a16:creationId xmlns:a16="http://schemas.microsoft.com/office/drawing/2014/main" id="{CC7370BD-D26C-52B9-5360-A8F985E01E49}"/>
              </a:ext>
            </a:extLst>
          </p:cNvPr>
          <p:cNvSpPr txBox="1">
            <a:spLocks noGrp="1"/>
          </p:cNvSpPr>
          <p:nvPr>
            <p:ph type="sldNum" idx="12"/>
          </p:nvPr>
        </p:nvSpPr>
        <p:spPr>
          <a:xfrm>
            <a:off x="11798300" y="6565900"/>
            <a:ext cx="393700" cy="292100"/>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000"/>
              <a:buFont typeface="Arial"/>
              <a:buNone/>
              <a:defRPr sz="1000" b="1" i="0" u="none" strike="noStrike" cap="none">
                <a:solidFill>
                  <a:schemeClr val="bg1"/>
                </a:solidFill>
                <a:latin typeface="Arial" panose="020B0604020202020204" pitchFamily="34" charset="0"/>
                <a:ea typeface="Open Sans" panose="020B0606030504020204" pitchFamily="34" charset="0"/>
                <a:cs typeface="Arial" panose="020B0604020202020204" pitchFamily="34" charset="0"/>
                <a:sym typeface="Calibri"/>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9pPr>
          </a:lstStyle>
          <a:p>
            <a:fld id="{00000000-1234-1234-1234-123412341234}" type="slidenum">
              <a:rPr lang="sv-SE" smtClean="0"/>
              <a:pPr/>
              <a:t>‹#›</a:t>
            </a:fld>
            <a:endParaRPr lang="sv-SE" dirty="0"/>
          </a:p>
        </p:txBody>
      </p:sp>
      <p:sp>
        <p:nvSpPr>
          <p:cNvPr id="7" name="Text Placeholder 4">
            <a:extLst>
              <a:ext uri="{FF2B5EF4-FFF2-40B4-BE49-F238E27FC236}">
                <a16:creationId xmlns:a16="http://schemas.microsoft.com/office/drawing/2014/main" id="{381328E2-BBCC-9942-F175-B550123AD180}"/>
              </a:ext>
            </a:extLst>
          </p:cNvPr>
          <p:cNvSpPr>
            <a:spLocks noGrp="1"/>
          </p:cNvSpPr>
          <p:nvPr>
            <p:ph idx="1"/>
          </p:nvPr>
        </p:nvSpPr>
        <p:spPr>
          <a:xfrm>
            <a:off x="838200" y="1239210"/>
            <a:ext cx="10515600" cy="4937753"/>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Google Shape;34;p20">
            <a:extLst>
              <a:ext uri="{FF2B5EF4-FFF2-40B4-BE49-F238E27FC236}">
                <a16:creationId xmlns:a16="http://schemas.microsoft.com/office/drawing/2014/main" id="{5B5801FF-0DBD-D7A6-73AC-CAA38C2CFB6D}"/>
              </a:ext>
            </a:extLst>
          </p:cNvPr>
          <p:cNvSpPr txBox="1">
            <a:spLocks noGrp="1"/>
          </p:cNvSpPr>
          <p:nvPr>
            <p:ph type="title"/>
          </p:nvPr>
        </p:nvSpPr>
        <p:spPr>
          <a:xfrm>
            <a:off x="838200" y="0"/>
            <a:ext cx="10515600" cy="107878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400"/>
              <a:buFont typeface="Helvetica Neue"/>
              <a:buNone/>
              <a:defRPr sz="2800" b="1" i="0">
                <a:latin typeface="Arial" panose="020B0604020202020204" pitchFamily="34" charset="0"/>
                <a:ea typeface="Helvetica Neue"/>
                <a:cs typeface="Arial" panose="020B0604020202020204" pitchFamily="34" charset="0"/>
                <a:sym typeface="Helvetica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B0D0C-0C81-F840-C90F-8CF3D9BAEFFF}"/>
              </a:ext>
            </a:extLst>
          </p:cNvPr>
          <p:cNvSpPr>
            <a:spLocks noGrp="1"/>
          </p:cNvSpPr>
          <p:nvPr>
            <p:ph type="title"/>
          </p:nvPr>
        </p:nvSpPr>
        <p:spPr>
          <a:xfrm>
            <a:off x="838200" y="365125"/>
            <a:ext cx="10515600" cy="1325563"/>
          </a:xfrm>
          <a:prstGeom prst="rect">
            <a:avLst/>
          </a:prstGeom>
        </p:spPr>
        <p:txBody>
          <a:bodyPr/>
          <a:lstStyle>
            <a:lvl1pPr>
              <a:defRPr baseline="0">
                <a:latin typeface="+mn-lt"/>
              </a:defRPr>
            </a:lvl1pPr>
          </a:lstStyle>
          <a:p>
            <a:endParaRPr lang="en-US" dirty="0"/>
          </a:p>
        </p:txBody>
      </p:sp>
      <p:sp>
        <p:nvSpPr>
          <p:cNvPr id="3" name="Slide Number Placeholder 2">
            <a:extLst>
              <a:ext uri="{FF2B5EF4-FFF2-40B4-BE49-F238E27FC236}">
                <a16:creationId xmlns:a16="http://schemas.microsoft.com/office/drawing/2014/main" id="{5D8E5102-8D85-B351-C683-D6870D182776}"/>
              </a:ext>
            </a:extLst>
          </p:cNvPr>
          <p:cNvSpPr>
            <a:spLocks noGrp="1"/>
          </p:cNvSpPr>
          <p:nvPr>
            <p:ph type="sldNum" idx="10"/>
          </p:nvPr>
        </p:nvSpPr>
        <p:spPr/>
        <p:txBody>
          <a:bodyPr/>
          <a:lstStyle/>
          <a:p>
            <a:fld id="{00000000-1234-1234-1234-123412341234}" type="slidenum">
              <a:rPr lang="sv-SE" smtClean="0"/>
              <a:pPr/>
              <a:t>‹#›</a:t>
            </a:fld>
            <a:endParaRPr lang="sv-SE" dirty="0"/>
          </a:p>
        </p:txBody>
      </p:sp>
      <p:pic>
        <p:nvPicPr>
          <p:cNvPr id="4" name="Picture 3">
            <a:extLst>
              <a:ext uri="{FF2B5EF4-FFF2-40B4-BE49-F238E27FC236}">
                <a16:creationId xmlns:a16="http://schemas.microsoft.com/office/drawing/2014/main" id="{23D03772-EAFD-A016-312C-C6F5AB20048E}"/>
              </a:ext>
            </a:extLst>
          </p:cNvPr>
          <p:cNvPicPr>
            <a:picLocks noChangeAspect="1"/>
          </p:cNvPicPr>
          <p:nvPr userDrawn="1"/>
        </p:nvPicPr>
        <p:blipFill>
          <a:blip r:embed="rId2"/>
          <a:srcRect/>
          <a:stretch/>
        </p:blipFill>
        <p:spPr>
          <a:xfrm>
            <a:off x="0" y="0"/>
            <a:ext cx="12192000" cy="6858000"/>
          </a:xfrm>
          <a:prstGeom prst="rect">
            <a:avLst/>
          </a:prstGeom>
        </p:spPr>
      </p:pic>
    </p:spTree>
    <p:extLst>
      <p:ext uri="{BB962C8B-B14F-4D97-AF65-F5344CB8AC3E}">
        <p14:creationId xmlns:p14="http://schemas.microsoft.com/office/powerpoint/2010/main" val="334366920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2" name="Picture 1">
            <a:extLst>
              <a:ext uri="{FF2B5EF4-FFF2-40B4-BE49-F238E27FC236}">
                <a16:creationId xmlns:a16="http://schemas.microsoft.com/office/drawing/2014/main" id="{B562CDF7-E817-0727-B23A-E4C37F6C9239}"/>
              </a:ext>
            </a:extLst>
          </p:cNvPr>
          <p:cNvPicPr>
            <a:picLocks noChangeAspect="1"/>
          </p:cNvPicPr>
          <p:nvPr userDrawn="1"/>
        </p:nvPicPr>
        <p:blipFill>
          <a:blip r:embed="rId7"/>
          <a:srcRect/>
          <a:stretch/>
        </p:blipFill>
        <p:spPr>
          <a:xfrm>
            <a:off x="0" y="0"/>
            <a:ext cx="12192000" cy="6858000"/>
          </a:xfrm>
          <a:prstGeom prst="rect">
            <a:avLst/>
          </a:prstGeom>
        </p:spPr>
      </p:pic>
      <p:sp>
        <p:nvSpPr>
          <p:cNvPr id="14" name="Google Shape;14;p16"/>
          <p:cNvSpPr txBox="1">
            <a:spLocks noGrp="1"/>
          </p:cNvSpPr>
          <p:nvPr>
            <p:ph type="sldNum" idx="12"/>
          </p:nvPr>
        </p:nvSpPr>
        <p:spPr>
          <a:xfrm>
            <a:off x="11798300" y="6565900"/>
            <a:ext cx="393700" cy="292100"/>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000"/>
              <a:buFont typeface="Arial"/>
              <a:buNone/>
              <a:defRPr sz="1000" b="1" i="0" u="none" strike="noStrike" cap="none">
                <a:solidFill>
                  <a:schemeClr val="bg1"/>
                </a:solidFill>
                <a:latin typeface="Arial" panose="020B0604020202020204" pitchFamily="34" charset="0"/>
                <a:ea typeface="Open Sans" panose="020B0606030504020204" pitchFamily="34" charset="0"/>
                <a:cs typeface="Arial" panose="020B0604020202020204" pitchFamily="34" charset="0"/>
                <a:sym typeface="Calibri"/>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9pPr>
          </a:lstStyle>
          <a:p>
            <a:fld id="{00000000-1234-1234-1234-123412341234}" type="slidenum">
              <a:rPr lang="sv-SE" smtClean="0"/>
              <a:pPr/>
              <a:t>‹#›</a:t>
            </a:fld>
            <a:endParaRPr lang="sv-SE" dirty="0"/>
          </a:p>
        </p:txBody>
      </p:sp>
      <p:sp>
        <p:nvSpPr>
          <p:cNvPr id="4" name="Title Placeholder 3">
            <a:extLst>
              <a:ext uri="{FF2B5EF4-FFF2-40B4-BE49-F238E27FC236}">
                <a16:creationId xmlns:a16="http://schemas.microsoft.com/office/drawing/2014/main" id="{C79A8CD2-D56A-87BC-2FE1-F2C2AB9AD1B4}"/>
              </a:ext>
            </a:extLst>
          </p:cNvPr>
          <p:cNvSpPr>
            <a:spLocks noGrp="1"/>
          </p:cNvSpPr>
          <p:nvPr>
            <p:ph type="title"/>
          </p:nvPr>
        </p:nvSpPr>
        <p:spPr>
          <a:xfrm>
            <a:off x="838200" y="365125"/>
            <a:ext cx="10515600" cy="708763"/>
          </a:xfrm>
          <a:prstGeom prst="rect">
            <a:avLst/>
          </a:prstGeom>
        </p:spPr>
        <p:txBody>
          <a:bodyPr vert="horz" lIns="91440" tIns="45720" rIns="91440" bIns="45720" rtlCol="0" anchor="b">
            <a:normAutofit/>
          </a:bodyPr>
          <a:lstStyle/>
          <a:p>
            <a:r>
              <a:rPr lang="en-GB" dirty="0"/>
              <a:t>Click to edit Master title style</a:t>
            </a:r>
            <a:endParaRPr lang="en-US" dirty="0"/>
          </a:p>
        </p:txBody>
      </p:sp>
      <p:sp>
        <p:nvSpPr>
          <p:cNvPr id="5" name="Text Placeholder 4">
            <a:extLst>
              <a:ext uri="{FF2B5EF4-FFF2-40B4-BE49-F238E27FC236}">
                <a16:creationId xmlns:a16="http://schemas.microsoft.com/office/drawing/2014/main" id="{7390672E-6204-3245-DC87-0A176B58780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cSld>
  <p:clrMap bg1="lt1" tx1="dk1" bg2="dk2" tx2="lt2" accent1="accent1" accent2="accent2" accent3="accent3" accent4="accent4" accent5="accent5" accent6="accent6" hlink="hlink" folHlink="folHlink"/>
  <p:sldLayoutIdLst>
    <p:sldLayoutId id="2147483649" r:id="rId1"/>
    <p:sldLayoutId id="2147483667" r:id="rId2"/>
    <p:sldLayoutId id="2147483660" r:id="rId3"/>
    <p:sldLayoutId id="2147483651" r:id="rId4"/>
    <p:sldLayoutId id="2147483662"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1" i="0" u="none" strike="noStrike" cap="none" baseline="0">
          <a:solidFill>
            <a:schemeClr val="tx1"/>
          </a:solidFill>
          <a:latin typeface="+mn-lt"/>
          <a:ea typeface="Open Sans" panose="020B0606030504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90000"/>
        </a:lnSpc>
        <a:spcBef>
          <a:spcPts val="1000"/>
        </a:spcBef>
        <a:spcAft>
          <a:spcPts val="0"/>
        </a:spcAft>
        <a:buClr>
          <a:srgbClr val="000000"/>
        </a:buClr>
        <a:buFont typeface="Arial"/>
        <a:defRPr sz="2400" b="0" i="0" u="none" strike="noStrike" cap="none" baseline="0">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90000"/>
        </a:lnSpc>
        <a:spcBef>
          <a:spcPts val="1000"/>
        </a:spcBef>
        <a:spcAft>
          <a:spcPts val="0"/>
        </a:spcAft>
        <a:buClr>
          <a:srgbClr val="000000"/>
        </a:buClr>
        <a:buFont typeface="Arial"/>
        <a:defRPr sz="1800" b="0" i="0" u="none" strike="noStrike" cap="none">
          <a:solidFill>
            <a:srgbClr val="000000"/>
          </a:solidFill>
          <a:latin typeface="Arial"/>
          <a:ea typeface="Arial"/>
          <a:cs typeface="Arial"/>
          <a:sym typeface="Arial"/>
        </a:defRPr>
      </a:lvl2pPr>
      <a:lvl3pPr marR="0" lvl="2" algn="l" rtl="0">
        <a:lnSpc>
          <a:spcPct val="90000"/>
        </a:lnSpc>
        <a:spcBef>
          <a:spcPts val="1000"/>
        </a:spcBef>
        <a:spcAft>
          <a:spcPts val="0"/>
        </a:spcAft>
        <a:buClr>
          <a:srgbClr val="000000"/>
        </a:buClr>
        <a:buFont typeface="Arial"/>
        <a:defRPr sz="1800" b="0" i="0" u="none" strike="noStrike" cap="none">
          <a:solidFill>
            <a:srgbClr val="000000"/>
          </a:solidFill>
          <a:latin typeface="Arial"/>
          <a:ea typeface="Arial"/>
          <a:cs typeface="Arial"/>
          <a:sym typeface="Arial"/>
        </a:defRPr>
      </a:lvl3pPr>
      <a:lvl4pPr marR="0" lvl="3" algn="l" rtl="0">
        <a:lnSpc>
          <a:spcPct val="90000"/>
        </a:lnSpc>
        <a:spcBef>
          <a:spcPts val="1000"/>
        </a:spcBef>
        <a:spcAft>
          <a:spcPts val="0"/>
        </a:spcAft>
        <a:buClr>
          <a:srgbClr val="000000"/>
        </a:buClr>
        <a:buFont typeface="Arial"/>
        <a:defRPr sz="1800" b="0" i="0" u="none" strike="noStrike" cap="none">
          <a:solidFill>
            <a:srgbClr val="000000"/>
          </a:solidFill>
          <a:latin typeface="Arial"/>
          <a:ea typeface="Arial"/>
          <a:cs typeface="Arial"/>
          <a:sym typeface="Arial"/>
        </a:defRPr>
      </a:lvl4pPr>
      <a:lvl5pPr marR="0" lvl="4" algn="l" rtl="0">
        <a:lnSpc>
          <a:spcPct val="90000"/>
        </a:lnSpc>
        <a:spcBef>
          <a:spcPts val="1000"/>
        </a:spcBef>
        <a:spcAft>
          <a:spcPts val="0"/>
        </a:spcAft>
        <a:buClr>
          <a:srgbClr val="000000"/>
        </a:buClr>
        <a:buFont typeface="Arial"/>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hyperlink" Target="https://doi.org/10.1029/2020EF001699" TargetMode="External"/><Relationship Id="rId2" Type="http://schemas.openxmlformats.org/officeDocument/2006/relationships/notesSlide" Target="../notesSlides/notesSlide16.xml"/><Relationship Id="rId1" Type="http://schemas.openxmlformats.org/officeDocument/2006/relationships/slideLayout" Target="../slideLayouts/slideLayout4.xml"/><Relationship Id="rId5" Type="http://schemas.openxmlformats.org/officeDocument/2006/relationships/hyperlink" Target="https://doi.org/10.1016/j.jclepro.2019.02.269" TargetMode="External"/><Relationship Id="rId4" Type="http://schemas.openxmlformats.org/officeDocument/2006/relationships/hyperlink" Target="https://doi.org/10.1016/j.gloenvcha.2019.101975"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F41D3A-296D-75FB-88E4-B253A9E88EE1}"/>
              </a:ext>
            </a:extLst>
          </p:cNvPr>
          <p:cNvSpPr>
            <a:spLocks noGrp="1"/>
          </p:cNvSpPr>
          <p:nvPr>
            <p:ph type="ctrTitle"/>
          </p:nvPr>
        </p:nvSpPr>
        <p:spPr/>
        <p:txBody>
          <a:bodyPr/>
          <a:lstStyle/>
          <a:p>
            <a:r>
              <a:rPr lang="en-GB" dirty="0"/>
              <a:t>Lecture 20: Conclusion and actions going forward</a:t>
            </a:r>
            <a:br>
              <a:rPr lang="en-US" dirty="0"/>
            </a:br>
            <a:endParaRPr lang="en-US" dirty="0"/>
          </a:p>
        </p:txBody>
      </p:sp>
      <p:sp>
        <p:nvSpPr>
          <p:cNvPr id="3" name="Subtitle 2">
            <a:extLst>
              <a:ext uri="{FF2B5EF4-FFF2-40B4-BE49-F238E27FC236}">
                <a16:creationId xmlns:a16="http://schemas.microsoft.com/office/drawing/2014/main" id="{D9EE0581-B869-C9AC-032A-CE5562E6774F}"/>
              </a:ext>
            </a:extLst>
          </p:cNvPr>
          <p:cNvSpPr>
            <a:spLocks noGrp="1"/>
          </p:cNvSpPr>
          <p:nvPr>
            <p:ph type="subTitle" idx="1"/>
          </p:nvPr>
        </p:nvSpPr>
        <p:spPr/>
        <p:txBody>
          <a:bodyPr/>
          <a:lstStyle/>
          <a:p>
            <a:r>
              <a:rPr lang="en-GB" dirty="0"/>
              <a:t> Jim Hall, Oxford University</a:t>
            </a:r>
            <a:endParaRPr lang="en-US" dirty="0"/>
          </a:p>
        </p:txBody>
      </p:sp>
    </p:spTree>
    <p:extLst>
      <p:ext uri="{BB962C8B-B14F-4D97-AF65-F5344CB8AC3E}">
        <p14:creationId xmlns:p14="http://schemas.microsoft.com/office/powerpoint/2010/main" val="9988010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13"/>
          <p:cNvSpPr txBox="1">
            <a:spLocks noGrp="1"/>
          </p:cNvSpPr>
          <p:nvPr>
            <p:ph type="title"/>
          </p:nvPr>
        </p:nvSpPr>
        <p:spPr>
          <a:xfrm>
            <a:off x="838200" y="365125"/>
            <a:ext cx="10515600" cy="708763"/>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4400"/>
              <a:buFont typeface="Calibri"/>
              <a:buNone/>
            </a:pPr>
            <a:r>
              <a:rPr lang="sv-SE" sz="2800" dirty="0">
                <a:solidFill>
                  <a:srgbClr val="C00000"/>
                </a:solidFill>
              </a:rPr>
              <a:t>20.2 </a:t>
            </a:r>
            <a:r>
              <a:rPr lang="en-GB" sz="2800" dirty="0">
                <a:solidFill>
                  <a:srgbClr val="C00000"/>
                </a:solidFill>
              </a:rPr>
              <a:t>Embedding sustainability and resilience in infrastructure decisions</a:t>
            </a:r>
            <a:endParaRPr sz="2800" dirty="0">
              <a:solidFill>
                <a:srgbClr val="C00000"/>
              </a:solidFill>
            </a:endParaRPr>
          </a:p>
        </p:txBody>
      </p:sp>
      <p:sp>
        <p:nvSpPr>
          <p:cNvPr id="168" name="Google Shape;168;p13"/>
          <p:cNvSpPr txBox="1">
            <a:spLocks noGrp="1"/>
          </p:cNvSpPr>
          <p:nvPr>
            <p:ph type="body" idx="4294967295"/>
          </p:nvPr>
        </p:nvSpPr>
        <p:spPr>
          <a:xfrm>
            <a:off x="838198" y="1231900"/>
            <a:ext cx="4898367" cy="4841096"/>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800"/>
              <a:buNone/>
            </a:pPr>
            <a:r>
              <a:rPr lang="en-GB" sz="2000" b="1" dirty="0">
                <a:solidFill>
                  <a:schemeClr val="accent5">
                    <a:lumMod val="60000"/>
                    <a:lumOff val="40000"/>
                  </a:schemeClr>
                </a:solidFill>
              </a:rPr>
              <a:t>Learning objectives</a:t>
            </a:r>
          </a:p>
          <a:p>
            <a:pPr marL="0" lvl="0" indent="0" algn="l" rtl="0">
              <a:lnSpc>
                <a:spcPct val="90000"/>
              </a:lnSpc>
              <a:spcBef>
                <a:spcPts val="0"/>
              </a:spcBef>
              <a:spcAft>
                <a:spcPts val="0"/>
              </a:spcAft>
              <a:buClr>
                <a:schemeClr val="dk1"/>
              </a:buClr>
              <a:buSzPts val="2800"/>
              <a:buNone/>
            </a:pPr>
            <a:endParaRPr lang="en-GB" sz="2000" b="1" dirty="0">
              <a:solidFill>
                <a:schemeClr val="accent5">
                  <a:lumMod val="60000"/>
                  <a:lumOff val="40000"/>
                </a:schemeClr>
              </a:solidFill>
            </a:endParaRPr>
          </a:p>
          <a:p>
            <a:pPr marL="0" lvl="0" indent="0" algn="l" rtl="0">
              <a:lnSpc>
                <a:spcPct val="90000"/>
              </a:lnSpc>
              <a:spcBef>
                <a:spcPts val="0"/>
              </a:spcBef>
              <a:spcAft>
                <a:spcPts val="0"/>
              </a:spcAft>
              <a:buClr>
                <a:schemeClr val="dk1"/>
              </a:buClr>
              <a:buSzPts val="2800"/>
              <a:buNone/>
            </a:pPr>
            <a:endParaRPr lang="en-GB" sz="2000" b="1" dirty="0">
              <a:solidFill>
                <a:schemeClr val="accent5">
                  <a:lumMod val="60000"/>
                  <a:lumOff val="40000"/>
                </a:schemeClr>
              </a:solidFill>
            </a:endParaRPr>
          </a:p>
          <a:p>
            <a:pPr marL="0" lvl="0" indent="0" algn="l" rtl="0">
              <a:lnSpc>
                <a:spcPct val="90000"/>
              </a:lnSpc>
              <a:spcBef>
                <a:spcPts val="0"/>
              </a:spcBef>
              <a:spcAft>
                <a:spcPts val="0"/>
              </a:spcAft>
              <a:buClr>
                <a:schemeClr val="dk1"/>
              </a:buClr>
              <a:buSzPts val="2800"/>
              <a:buNone/>
            </a:pPr>
            <a:endParaRPr lang="en-GB" sz="2000" b="1" dirty="0">
              <a:solidFill>
                <a:schemeClr val="accent5">
                  <a:lumMod val="60000"/>
                  <a:lumOff val="40000"/>
                </a:schemeClr>
              </a:solidFill>
            </a:endParaRPr>
          </a:p>
          <a:p>
            <a:pPr marL="342900" lvl="0" indent="-342900" algn="l" rtl="0">
              <a:lnSpc>
                <a:spcPct val="90000"/>
              </a:lnSpc>
              <a:spcBef>
                <a:spcPts val="0"/>
              </a:spcBef>
              <a:spcAft>
                <a:spcPts val="0"/>
              </a:spcAft>
              <a:buClr>
                <a:schemeClr val="dk1"/>
              </a:buClr>
              <a:buSzPct val="120000"/>
              <a:buFont typeface="Arial" panose="020B0604020202020204" pitchFamily="34" charset="0"/>
              <a:buChar char="•"/>
            </a:pPr>
            <a:endParaRPr lang="en-GB" sz="2000" dirty="0">
              <a:solidFill>
                <a:schemeClr val="tx1"/>
              </a:solidFill>
            </a:endParaRPr>
          </a:p>
          <a:p>
            <a:pPr marL="342900" lvl="0" indent="-342900" algn="l" rtl="0">
              <a:lnSpc>
                <a:spcPct val="90000"/>
              </a:lnSpc>
              <a:spcBef>
                <a:spcPts val="0"/>
              </a:spcBef>
              <a:spcAft>
                <a:spcPts val="0"/>
              </a:spcAft>
              <a:buClr>
                <a:schemeClr val="dk1"/>
              </a:buClr>
              <a:buSzPct val="120000"/>
              <a:buFont typeface="Arial" panose="020B0604020202020204" pitchFamily="34" charset="0"/>
              <a:buChar char="•"/>
            </a:pPr>
            <a:r>
              <a:rPr lang="en-GB" sz="2000" dirty="0">
                <a:solidFill>
                  <a:schemeClr val="tx1"/>
                </a:solidFill>
              </a:rPr>
              <a:t>Understand the decision-making points in the infrastructure life-cycle</a:t>
            </a:r>
          </a:p>
          <a:p>
            <a:pPr marL="342900" lvl="0" indent="-342900" algn="l" rtl="0">
              <a:lnSpc>
                <a:spcPct val="90000"/>
              </a:lnSpc>
              <a:spcBef>
                <a:spcPts val="0"/>
              </a:spcBef>
              <a:spcAft>
                <a:spcPts val="0"/>
              </a:spcAft>
              <a:buClr>
                <a:schemeClr val="dk1"/>
              </a:buClr>
              <a:buSzPct val="120000"/>
              <a:buFont typeface="Arial" panose="020B0604020202020204" pitchFamily="34" charset="0"/>
              <a:buChar char="•"/>
            </a:pPr>
            <a:endParaRPr lang="en-GB" sz="2000" dirty="0">
              <a:solidFill>
                <a:schemeClr val="tx1"/>
              </a:solidFill>
            </a:endParaRPr>
          </a:p>
          <a:p>
            <a:pPr marL="342900" lvl="0" indent="-342900" algn="l" rtl="0">
              <a:lnSpc>
                <a:spcPct val="90000"/>
              </a:lnSpc>
              <a:spcBef>
                <a:spcPts val="0"/>
              </a:spcBef>
              <a:spcAft>
                <a:spcPts val="0"/>
              </a:spcAft>
              <a:buClr>
                <a:schemeClr val="dk1"/>
              </a:buClr>
              <a:buSzPct val="120000"/>
              <a:buFont typeface="Arial" panose="020B0604020202020204" pitchFamily="34" charset="0"/>
              <a:buChar char="•"/>
            </a:pPr>
            <a:r>
              <a:rPr lang="en-GB" sz="2000" dirty="0">
                <a:solidFill>
                  <a:schemeClr val="tx1"/>
                </a:solidFill>
              </a:rPr>
              <a:t>Understand how sustainability and resilience can be factored into these points</a:t>
            </a:r>
            <a:endParaRPr sz="2000" dirty="0">
              <a:solidFill>
                <a:schemeClr val="tx1"/>
              </a:solidFill>
            </a:endParaRPr>
          </a:p>
        </p:txBody>
      </p:sp>
      <p:sp>
        <p:nvSpPr>
          <p:cNvPr id="3" name="Slide Number Placeholder 1">
            <a:extLst>
              <a:ext uri="{FF2B5EF4-FFF2-40B4-BE49-F238E27FC236}">
                <a16:creationId xmlns:a16="http://schemas.microsoft.com/office/drawing/2014/main" id="{EF953F69-EC43-D710-5495-A812211FADAF}"/>
              </a:ext>
            </a:extLst>
          </p:cNvPr>
          <p:cNvSpPr txBox="1">
            <a:spLocks/>
          </p:cNvSpPr>
          <p:nvPr/>
        </p:nvSpPr>
        <p:spPr>
          <a:xfrm>
            <a:off x="11798300" y="6565900"/>
            <a:ext cx="393700" cy="292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fld id="{00000000-1234-1234-1234-123412341234}" type="slidenum">
              <a:rPr lang="sv-SE" sz="1000" b="1" smtClean="0">
                <a:solidFill>
                  <a:schemeClr val="bg1"/>
                </a:solidFill>
              </a:rPr>
              <a:pPr algn="ctr"/>
              <a:t>10</a:t>
            </a:fld>
            <a:endParaRPr lang="sv-SE" sz="1000" b="1" dirty="0">
              <a:solidFill>
                <a:schemeClr val="bg1"/>
              </a:solidFill>
            </a:endParaRPr>
          </a:p>
        </p:txBody>
      </p:sp>
      <p:pic>
        <p:nvPicPr>
          <p:cNvPr id="7" name="Picture 6">
            <a:extLst>
              <a:ext uri="{FF2B5EF4-FFF2-40B4-BE49-F238E27FC236}">
                <a16:creationId xmlns:a16="http://schemas.microsoft.com/office/drawing/2014/main" id="{7FFF5E8C-F765-48BD-83FE-CB1973D9A84D}"/>
              </a:ext>
            </a:extLst>
          </p:cNvPr>
          <p:cNvPicPr>
            <a:picLocks noChangeAspect="1"/>
          </p:cNvPicPr>
          <p:nvPr/>
        </p:nvPicPr>
        <p:blipFill>
          <a:blip r:embed="rId3"/>
          <a:stretch>
            <a:fillRect/>
          </a:stretch>
        </p:blipFill>
        <p:spPr>
          <a:xfrm>
            <a:off x="6759015" y="1231900"/>
            <a:ext cx="3227740" cy="4841096"/>
          </a:xfrm>
          <a:prstGeom prst="rect">
            <a:avLst/>
          </a:prstGeom>
        </p:spPr>
      </p:pic>
    </p:spTree>
    <p:extLst>
      <p:ext uri="{BB962C8B-B14F-4D97-AF65-F5344CB8AC3E}">
        <p14:creationId xmlns:p14="http://schemas.microsoft.com/office/powerpoint/2010/main" val="34277074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13"/>
          <p:cNvSpPr txBox="1">
            <a:spLocks noGrp="1"/>
          </p:cNvSpPr>
          <p:nvPr>
            <p:ph type="title"/>
          </p:nvPr>
        </p:nvSpPr>
        <p:spPr>
          <a:xfrm>
            <a:off x="838200" y="365125"/>
            <a:ext cx="10515600" cy="708763"/>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4400"/>
              <a:buFont typeface="Calibri"/>
              <a:buNone/>
            </a:pPr>
            <a:r>
              <a:rPr lang="sv-SE" sz="2800" dirty="0">
                <a:solidFill>
                  <a:srgbClr val="C00000"/>
                </a:solidFill>
              </a:rPr>
              <a:t>20.2 </a:t>
            </a:r>
            <a:r>
              <a:rPr lang="en-GB" sz="2800" dirty="0">
                <a:solidFill>
                  <a:srgbClr val="C00000"/>
                </a:solidFill>
              </a:rPr>
              <a:t>Embedding sustainability and resilience in infrastructure decisions</a:t>
            </a:r>
            <a:endParaRPr sz="2800" dirty="0">
              <a:solidFill>
                <a:srgbClr val="C00000"/>
              </a:solidFill>
            </a:endParaRPr>
          </a:p>
        </p:txBody>
      </p:sp>
      <p:sp>
        <p:nvSpPr>
          <p:cNvPr id="168" name="Google Shape;168;p13"/>
          <p:cNvSpPr txBox="1">
            <a:spLocks noGrp="1"/>
          </p:cNvSpPr>
          <p:nvPr>
            <p:ph type="body" idx="4294967295"/>
          </p:nvPr>
        </p:nvSpPr>
        <p:spPr>
          <a:xfrm>
            <a:off x="838200" y="1231900"/>
            <a:ext cx="10600426" cy="4841096"/>
          </a:xfrm>
          <a:prstGeom prst="rect">
            <a:avLst/>
          </a:prstGeom>
          <a:noFill/>
          <a:ln>
            <a:noFill/>
          </a:ln>
        </p:spPr>
        <p:txBody>
          <a:bodyPr spcFirstLastPara="1" wrap="square" lIns="91425" tIns="45700" rIns="91425" bIns="45700" anchor="t" anchorCtr="0">
            <a:noAutofit/>
          </a:bodyPr>
          <a:lstStyle/>
          <a:p>
            <a:pPr lvl="0">
              <a:spcBef>
                <a:spcPts val="0"/>
              </a:spcBef>
              <a:buClr>
                <a:schemeClr val="dk1"/>
              </a:buClr>
              <a:buSzPts val="2800"/>
            </a:pPr>
            <a:r>
              <a:rPr lang="en-GB" sz="2000" b="1" dirty="0">
                <a:solidFill>
                  <a:schemeClr val="accent5">
                    <a:lumMod val="60000"/>
                    <a:lumOff val="40000"/>
                  </a:schemeClr>
                </a:solidFill>
              </a:rPr>
              <a:t>Introduction</a:t>
            </a:r>
          </a:p>
          <a:p>
            <a:pPr lvl="0">
              <a:spcBef>
                <a:spcPts val="0"/>
              </a:spcBef>
              <a:buClr>
                <a:schemeClr val="dk1"/>
              </a:buClr>
              <a:buSzPts val="2800"/>
            </a:pPr>
            <a:endParaRPr lang="en-GB" sz="2000" b="1" dirty="0">
              <a:solidFill>
                <a:schemeClr val="accent5">
                  <a:lumMod val="60000"/>
                  <a:lumOff val="40000"/>
                </a:schemeClr>
              </a:solidFill>
              <a:latin typeface="+mn-lt"/>
            </a:endParaRPr>
          </a:p>
          <a:p>
            <a:pPr marL="285750" marR="0" lvl="0" indent="-285750" algn="l" defTabSz="914400" rtl="0" eaLnBrk="0" fontAlgn="base" latinLnBrk="0" hangingPunct="0">
              <a:lnSpc>
                <a:spcPct val="100000"/>
              </a:lnSpc>
              <a:spcBef>
                <a:spcPct val="0"/>
              </a:spcBef>
              <a:spcAft>
                <a:spcPct val="0"/>
              </a:spcAft>
              <a:buClrTx/>
              <a:buSzPct val="120000"/>
              <a:buFont typeface="Arial" panose="020B0604020202020204" pitchFamily="34" charset="0"/>
              <a:buChar char="•"/>
              <a:tabLst/>
            </a:pPr>
            <a:r>
              <a:rPr kumimoji="0" lang="en-US" altLang="en-US" sz="1800" b="1" i="0" u="none" strike="noStrike" cap="none" normalizeH="0" baseline="0" dirty="0">
                <a:ln>
                  <a:noFill/>
                </a:ln>
                <a:solidFill>
                  <a:schemeClr val="tx1"/>
                </a:solidFill>
                <a:effectLst/>
                <a:latin typeface="Arial" panose="020B0604020202020204" pitchFamily="34" charset="0"/>
              </a:rPr>
              <a:t>Sustainability and resilience require a whole life-cycle approach</a:t>
            </a:r>
            <a:r>
              <a:rPr kumimoji="0" lang="en-US" altLang="en-US" sz="1800" b="0" i="0" u="none" strike="noStrike" cap="none" normalizeH="0" baseline="0" dirty="0">
                <a:ln>
                  <a:noFill/>
                </a:ln>
                <a:solidFill>
                  <a:schemeClr val="tx1"/>
                </a:solidFill>
                <a:effectLst/>
                <a:latin typeface="Arial" panose="020B0604020202020204" pitchFamily="34" charset="0"/>
              </a:rPr>
              <a:t> to infrastructure, considering impacts at every stage</a:t>
            </a:r>
          </a:p>
          <a:p>
            <a:pPr marL="285750" marR="0" lvl="0" indent="-285750" algn="l" defTabSz="914400" rtl="0" eaLnBrk="0" fontAlgn="base" latinLnBrk="0" hangingPunct="0">
              <a:lnSpc>
                <a:spcPct val="100000"/>
              </a:lnSpc>
              <a:spcBef>
                <a:spcPct val="0"/>
              </a:spcBef>
              <a:spcAft>
                <a:spcPct val="0"/>
              </a:spcAft>
              <a:buClrTx/>
              <a:buSzPct val="120000"/>
              <a:buFont typeface="Arial" panose="020B0604020202020204" pitchFamily="34" charset="0"/>
              <a:buChar char="•"/>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Tx/>
              <a:buSzPct val="120000"/>
              <a:buFont typeface="Arial" panose="020B0604020202020204" pitchFamily="34" charset="0"/>
              <a:buChar char="•"/>
              <a:tabLst/>
            </a:pPr>
            <a:r>
              <a:rPr kumimoji="0" lang="en-US" altLang="en-US" sz="1800" b="1" i="0" u="none" strike="noStrike" cap="none" normalizeH="0" baseline="0" dirty="0">
                <a:ln>
                  <a:noFill/>
                </a:ln>
                <a:solidFill>
                  <a:schemeClr val="tx1"/>
                </a:solidFill>
                <a:effectLst/>
                <a:latin typeface="Arial" panose="020B0604020202020204" pitchFamily="34" charset="0"/>
              </a:rPr>
              <a:t>Each phase of the infrastructure life-cycle</a:t>
            </a:r>
            <a:r>
              <a:rPr kumimoji="0" lang="en-US" altLang="en-US" sz="1800" b="0" i="0" u="none" strike="noStrike" cap="none" normalizeH="0" baseline="0" dirty="0">
                <a:ln>
                  <a:noFill/>
                </a:ln>
                <a:solidFill>
                  <a:schemeClr val="tx1"/>
                </a:solidFill>
                <a:effectLst/>
                <a:latin typeface="Arial" panose="020B0604020202020204" pitchFamily="34" charset="0"/>
              </a:rPr>
              <a:t> involves evaluating available options for their long-term sustainability and resilience</a:t>
            </a:r>
          </a:p>
          <a:p>
            <a:pPr marL="285750" marR="0" lvl="0" indent="-285750" algn="l" defTabSz="914400" rtl="0" eaLnBrk="0" fontAlgn="base" latinLnBrk="0" hangingPunct="0">
              <a:lnSpc>
                <a:spcPct val="100000"/>
              </a:lnSpc>
              <a:spcBef>
                <a:spcPct val="0"/>
              </a:spcBef>
              <a:spcAft>
                <a:spcPct val="0"/>
              </a:spcAft>
              <a:buClrTx/>
              <a:buSzPct val="120000"/>
              <a:buFont typeface="Arial" panose="020B0604020202020204" pitchFamily="34" charset="0"/>
              <a:buChar char="•"/>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Tx/>
              <a:buSzPct val="120000"/>
              <a:buFont typeface="Arial" panose="020B0604020202020204" pitchFamily="34" charset="0"/>
              <a:buChar char="•"/>
              <a:tabLst/>
            </a:pPr>
            <a:r>
              <a:rPr kumimoji="0" lang="en-US" altLang="en-US" sz="1800" b="1" i="0" u="none" strike="noStrike" cap="none" normalizeH="0" baseline="0" dirty="0">
                <a:ln>
                  <a:noFill/>
                </a:ln>
                <a:solidFill>
                  <a:schemeClr val="tx1"/>
                </a:solidFill>
                <a:effectLst/>
                <a:latin typeface="Arial" panose="020B0604020202020204" pitchFamily="34" charset="0"/>
              </a:rPr>
              <a:t>Infrastructure functions as interconnected networks</a:t>
            </a:r>
            <a:r>
              <a:rPr kumimoji="0" lang="en-US" altLang="en-US" sz="1800" b="0" i="0" u="none" strike="noStrike" cap="none" normalizeH="0" baseline="0" dirty="0">
                <a:ln>
                  <a:noFill/>
                </a:ln>
                <a:solidFill>
                  <a:schemeClr val="tx1"/>
                </a:solidFill>
                <a:effectLst/>
                <a:latin typeface="Arial" panose="020B0604020202020204" pitchFamily="34" charset="0"/>
              </a:rPr>
              <a:t>, providing essential services beyond individual projects</a:t>
            </a:r>
          </a:p>
          <a:p>
            <a:pPr marL="285750" marR="0" lvl="0" indent="-285750" algn="l" defTabSz="914400" rtl="0" eaLnBrk="0" fontAlgn="base" latinLnBrk="0" hangingPunct="0">
              <a:lnSpc>
                <a:spcPct val="100000"/>
              </a:lnSpc>
              <a:spcBef>
                <a:spcPct val="0"/>
              </a:spcBef>
              <a:spcAft>
                <a:spcPct val="0"/>
              </a:spcAft>
              <a:buClrTx/>
              <a:buSzPct val="120000"/>
              <a:buFont typeface="Arial" panose="020B0604020202020204" pitchFamily="34" charset="0"/>
              <a:buChar char="•"/>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Tx/>
              <a:buSzPct val="120000"/>
              <a:buFont typeface="Arial" panose="020B0604020202020204" pitchFamily="34" charset="0"/>
              <a:buChar char="•"/>
              <a:tabLst/>
            </a:pPr>
            <a:r>
              <a:rPr kumimoji="0" lang="en-US" altLang="en-US" sz="1800" b="1" i="0" u="none" strike="noStrike" cap="none" normalizeH="0" baseline="0" dirty="0">
                <a:ln>
                  <a:noFill/>
                </a:ln>
                <a:solidFill>
                  <a:schemeClr val="tx1"/>
                </a:solidFill>
                <a:effectLst/>
                <a:latin typeface="Arial" panose="020B0604020202020204" pitchFamily="34" charset="0"/>
              </a:rPr>
              <a:t>Projects remain central to financing and implementation</a:t>
            </a:r>
            <a:r>
              <a:rPr kumimoji="0" lang="en-US" altLang="en-US" sz="1800" b="0" i="0" u="none" strike="noStrike" cap="none" normalizeH="0" baseline="0" dirty="0">
                <a:ln>
                  <a:noFill/>
                </a:ln>
                <a:solidFill>
                  <a:schemeClr val="tx1"/>
                </a:solidFill>
                <a:effectLst/>
                <a:latin typeface="Arial" panose="020B0604020202020204" pitchFamily="34" charset="0"/>
              </a:rPr>
              <a:t>, but an exclusive focus on them can overlook broader system performance</a:t>
            </a:r>
          </a:p>
          <a:p>
            <a:pPr marL="285750" marR="0" lvl="0" indent="-285750" algn="l" defTabSz="914400" rtl="0" eaLnBrk="0" fontAlgn="base" latinLnBrk="0" hangingPunct="0">
              <a:lnSpc>
                <a:spcPct val="100000"/>
              </a:lnSpc>
              <a:spcBef>
                <a:spcPct val="0"/>
              </a:spcBef>
              <a:spcAft>
                <a:spcPct val="0"/>
              </a:spcAft>
              <a:buClrTx/>
              <a:buSzPct val="120000"/>
              <a:buFont typeface="Arial" panose="020B0604020202020204" pitchFamily="34" charset="0"/>
              <a:buChar char="•"/>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Tx/>
              <a:buSzPct val="120000"/>
              <a:buFont typeface="Arial" panose="020B0604020202020204" pitchFamily="34" charset="0"/>
              <a:buChar char="•"/>
              <a:tabLst/>
            </a:pPr>
            <a:r>
              <a:rPr kumimoji="0" lang="en-US" altLang="en-US" sz="1800" b="1" i="0" u="none" strike="noStrike" cap="none" normalizeH="0" baseline="0" dirty="0">
                <a:ln>
                  <a:noFill/>
                </a:ln>
                <a:solidFill>
                  <a:schemeClr val="tx1"/>
                </a:solidFill>
                <a:effectLst/>
                <a:latin typeface="Arial" panose="020B0604020202020204" pitchFamily="34" charset="0"/>
              </a:rPr>
              <a:t>Existing infrastructure performance is often more impactful</a:t>
            </a:r>
            <a:r>
              <a:rPr kumimoji="0" lang="en-US" altLang="en-US" sz="1800" b="0" i="0" u="none" strike="noStrike" cap="none" normalizeH="0" baseline="0" dirty="0">
                <a:ln>
                  <a:noFill/>
                </a:ln>
                <a:solidFill>
                  <a:schemeClr val="tx1"/>
                </a:solidFill>
                <a:effectLst/>
                <a:latin typeface="Arial" panose="020B0604020202020204" pitchFamily="34" charset="0"/>
              </a:rPr>
              <a:t> than new projects, highlighting the need for system-wide planning and upgrades</a:t>
            </a:r>
          </a:p>
        </p:txBody>
      </p:sp>
      <p:sp>
        <p:nvSpPr>
          <p:cNvPr id="3" name="Slide Number Placeholder 1">
            <a:extLst>
              <a:ext uri="{FF2B5EF4-FFF2-40B4-BE49-F238E27FC236}">
                <a16:creationId xmlns:a16="http://schemas.microsoft.com/office/drawing/2014/main" id="{EF953F69-EC43-D710-5495-A812211FADAF}"/>
              </a:ext>
            </a:extLst>
          </p:cNvPr>
          <p:cNvSpPr txBox="1">
            <a:spLocks/>
          </p:cNvSpPr>
          <p:nvPr/>
        </p:nvSpPr>
        <p:spPr>
          <a:xfrm>
            <a:off x="11798300" y="6565900"/>
            <a:ext cx="393700" cy="292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fld id="{00000000-1234-1234-1234-123412341234}" type="slidenum">
              <a:rPr lang="sv-SE" sz="1000" b="1" smtClean="0">
                <a:solidFill>
                  <a:schemeClr val="bg1"/>
                </a:solidFill>
              </a:rPr>
              <a:pPr algn="ctr"/>
              <a:t>11</a:t>
            </a:fld>
            <a:endParaRPr lang="sv-SE" sz="1000" b="1" dirty="0">
              <a:solidFill>
                <a:schemeClr val="bg1"/>
              </a:solidFill>
            </a:endParaRPr>
          </a:p>
        </p:txBody>
      </p:sp>
    </p:spTree>
    <p:extLst>
      <p:ext uri="{BB962C8B-B14F-4D97-AF65-F5344CB8AC3E}">
        <p14:creationId xmlns:p14="http://schemas.microsoft.com/office/powerpoint/2010/main" val="30012473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13"/>
          <p:cNvSpPr txBox="1">
            <a:spLocks noGrp="1"/>
          </p:cNvSpPr>
          <p:nvPr>
            <p:ph type="title"/>
          </p:nvPr>
        </p:nvSpPr>
        <p:spPr>
          <a:xfrm>
            <a:off x="838200" y="365125"/>
            <a:ext cx="10515600" cy="708763"/>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4400"/>
              <a:buFont typeface="Calibri"/>
              <a:buNone/>
            </a:pPr>
            <a:r>
              <a:rPr lang="sv-SE" sz="2800" dirty="0">
                <a:solidFill>
                  <a:srgbClr val="C00000"/>
                </a:solidFill>
              </a:rPr>
              <a:t>20.2 </a:t>
            </a:r>
            <a:r>
              <a:rPr lang="en-GB" sz="2800" dirty="0">
                <a:solidFill>
                  <a:srgbClr val="C00000"/>
                </a:solidFill>
              </a:rPr>
              <a:t>Embedding sustainability and resilience in infrastructure decisions</a:t>
            </a:r>
            <a:endParaRPr sz="2800" dirty="0">
              <a:solidFill>
                <a:srgbClr val="C00000"/>
              </a:solidFill>
            </a:endParaRPr>
          </a:p>
        </p:txBody>
      </p:sp>
      <p:sp>
        <p:nvSpPr>
          <p:cNvPr id="168" name="Google Shape;168;p13"/>
          <p:cNvSpPr txBox="1">
            <a:spLocks noGrp="1"/>
          </p:cNvSpPr>
          <p:nvPr>
            <p:ph type="body" idx="4294967295"/>
          </p:nvPr>
        </p:nvSpPr>
        <p:spPr>
          <a:xfrm>
            <a:off x="838200" y="1231900"/>
            <a:ext cx="10355982" cy="4841096"/>
          </a:xfrm>
          <a:prstGeom prst="rect">
            <a:avLst/>
          </a:prstGeom>
          <a:noFill/>
          <a:ln>
            <a:noFill/>
          </a:ln>
        </p:spPr>
        <p:txBody>
          <a:bodyPr spcFirstLastPara="1" wrap="square" lIns="91425" tIns="45700" rIns="91425" bIns="45700" anchor="t" anchorCtr="0">
            <a:noAutofit/>
          </a:bodyPr>
          <a:lstStyle/>
          <a:p>
            <a:pPr lvl="0">
              <a:spcBef>
                <a:spcPts val="0"/>
              </a:spcBef>
              <a:buClr>
                <a:schemeClr val="dk1"/>
              </a:buClr>
              <a:buSzPts val="2800"/>
            </a:pPr>
            <a:r>
              <a:rPr lang="en-GB" sz="2000" b="1" dirty="0">
                <a:solidFill>
                  <a:schemeClr val="accent5">
                    <a:lumMod val="60000"/>
                    <a:lumOff val="40000"/>
                  </a:schemeClr>
                </a:solidFill>
              </a:rPr>
              <a:t>Infrastructure planning</a:t>
            </a:r>
            <a:endParaRPr lang="en-GB" sz="800" b="1" dirty="0">
              <a:solidFill>
                <a:schemeClr val="accent5">
                  <a:lumMod val="60000"/>
                  <a:lumOff val="40000"/>
                </a:schemeClr>
              </a:solidFill>
              <a:latin typeface="+mn-lt"/>
            </a:endParaRPr>
          </a:p>
          <a:p>
            <a:pPr marL="342900" marR="0" lvl="0" indent="-342900" algn="l" defTabSz="914400" rtl="0" eaLnBrk="0" fontAlgn="base" latinLnBrk="0" hangingPunct="0">
              <a:lnSpc>
                <a:spcPct val="100000"/>
              </a:lnSpc>
              <a:spcBef>
                <a:spcPct val="0"/>
              </a:spcBef>
              <a:spcAft>
                <a:spcPct val="0"/>
              </a:spcAft>
              <a:buClrTx/>
              <a:buSzPct val="120000"/>
              <a:buFont typeface="Arial" panose="020B0604020202020204" pitchFamily="34" charset="0"/>
              <a:buChar char="•"/>
              <a:tabLst/>
            </a:pPr>
            <a:endParaRPr kumimoji="0" lang="en-US" altLang="en-US" sz="2000" b="1" i="0" u="none" strike="noStrike" cap="none" normalizeH="0" baseline="0" dirty="0">
              <a:ln>
                <a:noFill/>
              </a:ln>
              <a:solidFill>
                <a:schemeClr val="tx1"/>
              </a:solidFill>
              <a:effectLst/>
              <a:latin typeface="Arial" panose="020B0604020202020204" pitchFamily="34" charset="0"/>
            </a:endParaRPr>
          </a:p>
          <a:p>
            <a:pPr marL="342900" marR="0" lvl="0" indent="-342900" algn="l" defTabSz="914400" rtl="0" eaLnBrk="0" fontAlgn="base" latinLnBrk="0" hangingPunct="0">
              <a:lnSpc>
                <a:spcPct val="100000"/>
              </a:lnSpc>
              <a:spcBef>
                <a:spcPct val="0"/>
              </a:spcBef>
              <a:spcAft>
                <a:spcPct val="0"/>
              </a:spcAft>
              <a:buClrTx/>
              <a:buSzPct val="120000"/>
              <a:buFont typeface="Arial" panose="020B0604020202020204" pitchFamily="34" charset="0"/>
              <a:buChar char="•"/>
              <a:tabLst/>
            </a:pPr>
            <a:r>
              <a:rPr kumimoji="0" lang="en-US" altLang="en-US" sz="2000" b="1" i="0" u="none" strike="noStrike" cap="none" normalizeH="0" baseline="0" dirty="0">
                <a:ln>
                  <a:noFill/>
                </a:ln>
                <a:solidFill>
                  <a:schemeClr val="tx1"/>
                </a:solidFill>
                <a:effectLst/>
                <a:latin typeface="Arial" panose="020B0604020202020204" pitchFamily="34" charset="0"/>
              </a:rPr>
              <a:t>Early-stage infrastructure planning is key</a:t>
            </a:r>
            <a:r>
              <a:rPr kumimoji="0" lang="en-US" altLang="en-US" sz="2000" b="0" i="0" u="none" strike="noStrike" cap="none" normalizeH="0" baseline="0" dirty="0">
                <a:ln>
                  <a:noFill/>
                </a:ln>
                <a:solidFill>
                  <a:schemeClr val="tx1"/>
                </a:solidFill>
                <a:effectLst/>
                <a:latin typeface="Arial" panose="020B0604020202020204" pitchFamily="34" charset="0"/>
              </a:rPr>
              <a:t> to embedding sustainability and resilience in decision-making</a:t>
            </a:r>
          </a:p>
          <a:p>
            <a:pPr marL="342900" marR="0" lvl="0" indent="-342900" algn="l" defTabSz="914400" rtl="0" eaLnBrk="0" fontAlgn="base" latinLnBrk="0" hangingPunct="0">
              <a:lnSpc>
                <a:spcPct val="100000"/>
              </a:lnSpc>
              <a:spcBef>
                <a:spcPct val="0"/>
              </a:spcBef>
              <a:spcAft>
                <a:spcPct val="0"/>
              </a:spcAft>
              <a:buClrTx/>
              <a:buSzPct val="120000"/>
              <a:buFont typeface="Arial" panose="020B0604020202020204" pitchFamily="34" charset="0"/>
              <a:buChar char="•"/>
              <a:tabLst/>
            </a:pPr>
            <a:endParaRPr kumimoji="0" lang="en-US" altLang="en-US" sz="2000" b="0" i="0" u="none" strike="noStrike" cap="none" normalizeH="0" baseline="0" dirty="0">
              <a:ln>
                <a:noFill/>
              </a:ln>
              <a:solidFill>
                <a:schemeClr val="tx1"/>
              </a:solidFill>
              <a:effectLst/>
              <a:latin typeface="Arial" panose="020B0604020202020204" pitchFamily="34" charset="0"/>
            </a:endParaRPr>
          </a:p>
          <a:p>
            <a:pPr marL="342900" marR="0" lvl="0" indent="-342900" algn="l" defTabSz="914400" rtl="0" eaLnBrk="0" fontAlgn="base" latinLnBrk="0" hangingPunct="0">
              <a:lnSpc>
                <a:spcPct val="100000"/>
              </a:lnSpc>
              <a:spcBef>
                <a:spcPct val="0"/>
              </a:spcBef>
              <a:spcAft>
                <a:spcPct val="0"/>
              </a:spcAft>
              <a:buClrTx/>
              <a:buSzPct val="120000"/>
              <a:buFont typeface="Arial" panose="020B0604020202020204" pitchFamily="34" charset="0"/>
              <a:buChar char="•"/>
              <a:tabLst/>
            </a:pPr>
            <a:r>
              <a:rPr kumimoji="0" lang="en-US" altLang="en-US" sz="2000" b="1" i="0" u="none" strike="noStrike" cap="none" normalizeH="0" baseline="0" dirty="0">
                <a:ln>
                  <a:noFill/>
                </a:ln>
                <a:solidFill>
                  <a:schemeClr val="tx1"/>
                </a:solidFill>
                <a:effectLst/>
                <a:latin typeface="Arial" panose="020B0604020202020204" pitchFamily="34" charset="0"/>
              </a:rPr>
              <a:t>Traditional planning occurs in silos</a:t>
            </a:r>
            <a:r>
              <a:rPr kumimoji="0" lang="en-US" altLang="en-US" sz="2000" b="0" i="0" u="none" strike="noStrike" cap="none" normalizeH="0" baseline="0" dirty="0">
                <a:ln>
                  <a:noFill/>
                </a:ln>
                <a:solidFill>
                  <a:schemeClr val="tx1"/>
                </a:solidFill>
                <a:effectLst/>
                <a:latin typeface="Arial" panose="020B0604020202020204" pitchFamily="34" charset="0"/>
              </a:rPr>
              <a:t>, but growing interdependencies (e.g., energy, transport, and digital infrastructure) call for cross-sectoral integration</a:t>
            </a:r>
          </a:p>
          <a:p>
            <a:pPr marL="342900" marR="0" lvl="0" indent="-342900" algn="l" defTabSz="914400" rtl="0" eaLnBrk="0" fontAlgn="base" latinLnBrk="0" hangingPunct="0">
              <a:lnSpc>
                <a:spcPct val="100000"/>
              </a:lnSpc>
              <a:spcBef>
                <a:spcPct val="0"/>
              </a:spcBef>
              <a:spcAft>
                <a:spcPct val="0"/>
              </a:spcAft>
              <a:buClrTx/>
              <a:buSzPct val="120000"/>
              <a:buFont typeface="Arial" panose="020B0604020202020204" pitchFamily="34" charset="0"/>
              <a:buChar char="•"/>
              <a:tabLst/>
            </a:pPr>
            <a:endParaRPr kumimoji="0" lang="en-US" altLang="en-US" sz="2000" b="0" i="0" u="none" strike="noStrike" cap="none" normalizeH="0" baseline="0" dirty="0">
              <a:ln>
                <a:noFill/>
              </a:ln>
              <a:solidFill>
                <a:schemeClr val="tx1"/>
              </a:solidFill>
              <a:effectLst/>
              <a:latin typeface="Arial" panose="020B0604020202020204" pitchFamily="34" charset="0"/>
            </a:endParaRPr>
          </a:p>
          <a:p>
            <a:pPr marL="342900" marR="0" lvl="0" indent="-342900" algn="l" defTabSz="914400" rtl="0" eaLnBrk="0" fontAlgn="base" latinLnBrk="0" hangingPunct="0">
              <a:lnSpc>
                <a:spcPct val="100000"/>
              </a:lnSpc>
              <a:spcBef>
                <a:spcPct val="0"/>
              </a:spcBef>
              <a:spcAft>
                <a:spcPct val="0"/>
              </a:spcAft>
              <a:buClrTx/>
              <a:buSzPct val="120000"/>
              <a:buFont typeface="Arial" panose="020B0604020202020204" pitchFamily="34" charset="0"/>
              <a:buChar char="•"/>
              <a:tabLst/>
            </a:pPr>
            <a:r>
              <a:rPr kumimoji="0" lang="en-US" altLang="en-US" sz="2000" b="1" i="0" u="none" strike="noStrike" cap="none" normalizeH="0" baseline="0" dirty="0">
                <a:ln>
                  <a:noFill/>
                </a:ln>
                <a:solidFill>
                  <a:schemeClr val="tx1"/>
                </a:solidFill>
                <a:effectLst/>
                <a:latin typeface="Arial" panose="020B0604020202020204" pitchFamily="34" charset="0"/>
              </a:rPr>
              <a:t>Many governments are adopting integrated infrastructure planning</a:t>
            </a:r>
            <a:r>
              <a:rPr kumimoji="0" lang="en-US" altLang="en-US" sz="2000" b="0" i="0" u="none" strike="noStrike" cap="none" normalizeH="0" baseline="0" dirty="0">
                <a:ln>
                  <a:noFill/>
                </a:ln>
                <a:solidFill>
                  <a:schemeClr val="tx1"/>
                </a:solidFill>
                <a:effectLst/>
                <a:latin typeface="Arial" panose="020B0604020202020204" pitchFamily="34" charset="0"/>
              </a:rPr>
              <a:t>, aligning with SDGs to set goals and assess options for sustainable development</a:t>
            </a:r>
          </a:p>
          <a:p>
            <a:pPr marL="342900" marR="0" lvl="0" indent="-342900" algn="l" defTabSz="914400" rtl="0" eaLnBrk="0" fontAlgn="base" latinLnBrk="0" hangingPunct="0">
              <a:lnSpc>
                <a:spcPct val="100000"/>
              </a:lnSpc>
              <a:spcBef>
                <a:spcPct val="0"/>
              </a:spcBef>
              <a:spcAft>
                <a:spcPct val="0"/>
              </a:spcAft>
              <a:buClrTx/>
              <a:buSzPct val="120000"/>
              <a:buFont typeface="Arial" panose="020B0604020202020204" pitchFamily="34" charset="0"/>
              <a:buChar char="•"/>
              <a:tabLst/>
            </a:pPr>
            <a:endParaRPr kumimoji="0" lang="en-US" altLang="en-US" sz="2000" b="0" i="0" u="none" strike="noStrike" cap="none" normalizeH="0" baseline="0" dirty="0">
              <a:ln>
                <a:noFill/>
              </a:ln>
              <a:solidFill>
                <a:schemeClr val="tx1"/>
              </a:solidFill>
              <a:effectLst/>
              <a:latin typeface="Arial" panose="020B0604020202020204" pitchFamily="34" charset="0"/>
            </a:endParaRPr>
          </a:p>
          <a:p>
            <a:pPr marL="342900" marR="0" lvl="0" indent="-342900" algn="l" defTabSz="914400" rtl="0" eaLnBrk="0" fontAlgn="base" latinLnBrk="0" hangingPunct="0">
              <a:lnSpc>
                <a:spcPct val="100000"/>
              </a:lnSpc>
              <a:spcBef>
                <a:spcPct val="0"/>
              </a:spcBef>
              <a:spcAft>
                <a:spcPct val="0"/>
              </a:spcAft>
              <a:buClrTx/>
              <a:buSzPct val="120000"/>
              <a:buFont typeface="Arial" panose="020B0604020202020204" pitchFamily="34" charset="0"/>
              <a:buChar char="•"/>
              <a:tabLst/>
            </a:pPr>
            <a:r>
              <a:rPr kumimoji="0" lang="en-US" altLang="en-US" sz="2000" b="1" i="0" u="none" strike="noStrike" cap="none" normalizeH="0" baseline="0" dirty="0">
                <a:ln>
                  <a:noFill/>
                </a:ln>
                <a:solidFill>
                  <a:schemeClr val="tx1"/>
                </a:solidFill>
                <a:effectLst/>
                <a:latin typeface="Arial" panose="020B0604020202020204" pitchFamily="34" charset="0"/>
              </a:rPr>
              <a:t>Case studies from Curacao and St. Lucia</a:t>
            </a:r>
            <a:r>
              <a:rPr kumimoji="0" lang="en-US" altLang="en-US" sz="2000" b="0" i="0" u="none" strike="noStrike" cap="none" normalizeH="0" baseline="0" dirty="0">
                <a:ln>
                  <a:noFill/>
                </a:ln>
                <a:solidFill>
                  <a:schemeClr val="tx1"/>
                </a:solidFill>
                <a:effectLst/>
                <a:latin typeface="Arial" panose="020B0604020202020204" pitchFamily="34" charset="0"/>
              </a:rPr>
              <a:t> demonstrate how national planning can sequence investments and policies for long-term sustainability</a:t>
            </a:r>
          </a:p>
          <a:p>
            <a:pPr marL="342900" marR="0" lvl="0" indent="-342900" algn="l" defTabSz="914400" rtl="0" eaLnBrk="0" fontAlgn="base" latinLnBrk="0" hangingPunct="0">
              <a:lnSpc>
                <a:spcPct val="100000"/>
              </a:lnSpc>
              <a:spcBef>
                <a:spcPct val="0"/>
              </a:spcBef>
              <a:spcAft>
                <a:spcPct val="0"/>
              </a:spcAft>
              <a:buClrTx/>
              <a:buSzPct val="120000"/>
              <a:buFont typeface="Arial" panose="020B0604020202020204" pitchFamily="34" charset="0"/>
              <a:buChar char="•"/>
              <a:tabLst/>
            </a:pPr>
            <a:endParaRPr kumimoji="0" lang="en-US" altLang="en-US" sz="2000" b="0" i="0" u="none" strike="noStrike" cap="none" normalizeH="0" baseline="0" dirty="0">
              <a:ln>
                <a:noFill/>
              </a:ln>
              <a:solidFill>
                <a:schemeClr val="tx1"/>
              </a:solidFill>
              <a:effectLst/>
              <a:latin typeface="Arial" panose="020B0604020202020204" pitchFamily="34" charset="0"/>
            </a:endParaRPr>
          </a:p>
          <a:p>
            <a:pPr marL="342900" marR="0" lvl="0" indent="-342900" algn="l" defTabSz="914400" rtl="0" eaLnBrk="0" fontAlgn="base" latinLnBrk="0" hangingPunct="0">
              <a:lnSpc>
                <a:spcPct val="100000"/>
              </a:lnSpc>
              <a:spcBef>
                <a:spcPct val="0"/>
              </a:spcBef>
              <a:spcAft>
                <a:spcPct val="0"/>
              </a:spcAft>
              <a:buClrTx/>
              <a:buSzPct val="120000"/>
              <a:buFont typeface="Arial" panose="020B0604020202020204" pitchFamily="34" charset="0"/>
              <a:buChar char="•"/>
              <a:tabLst/>
            </a:pPr>
            <a:r>
              <a:rPr kumimoji="0" lang="en-US" altLang="en-US" sz="2000" b="1" i="0" u="none" strike="noStrike" cap="none" normalizeH="0" baseline="0" dirty="0">
                <a:ln>
                  <a:noFill/>
                </a:ln>
                <a:solidFill>
                  <a:schemeClr val="tx1"/>
                </a:solidFill>
                <a:effectLst/>
                <a:latin typeface="Arial" panose="020B0604020202020204" pitchFamily="34" charset="0"/>
              </a:rPr>
              <a:t>Sustainability must be embedded from the start</a:t>
            </a:r>
            <a:r>
              <a:rPr kumimoji="0" lang="en-US" altLang="en-US" sz="2000" b="0" i="0" u="none" strike="noStrike" cap="none" normalizeH="0" baseline="0" dirty="0">
                <a:ln>
                  <a:noFill/>
                </a:ln>
                <a:solidFill>
                  <a:schemeClr val="tx1"/>
                </a:solidFill>
                <a:effectLst/>
                <a:latin typeface="Arial" panose="020B0604020202020204" pitchFamily="34" charset="0"/>
              </a:rPr>
              <a:t>, ensuring targets drive infrastructure investments and policy interventions toward sustainable outcomes</a:t>
            </a:r>
          </a:p>
          <a:p>
            <a:pPr lvl="0">
              <a:spcBef>
                <a:spcPts val="0"/>
              </a:spcBef>
              <a:buClr>
                <a:schemeClr val="dk1"/>
              </a:buClr>
              <a:buSzPts val="2800"/>
            </a:pPr>
            <a:endParaRPr lang="en-GB" sz="2000" dirty="0">
              <a:solidFill>
                <a:schemeClr val="tx1"/>
              </a:solidFill>
              <a:latin typeface="+mn-lt"/>
            </a:endParaRPr>
          </a:p>
        </p:txBody>
      </p:sp>
      <p:sp>
        <p:nvSpPr>
          <p:cNvPr id="3" name="Slide Number Placeholder 1">
            <a:extLst>
              <a:ext uri="{FF2B5EF4-FFF2-40B4-BE49-F238E27FC236}">
                <a16:creationId xmlns:a16="http://schemas.microsoft.com/office/drawing/2014/main" id="{EF953F69-EC43-D710-5495-A812211FADAF}"/>
              </a:ext>
            </a:extLst>
          </p:cNvPr>
          <p:cNvSpPr txBox="1">
            <a:spLocks/>
          </p:cNvSpPr>
          <p:nvPr/>
        </p:nvSpPr>
        <p:spPr>
          <a:xfrm>
            <a:off x="11798300" y="6565900"/>
            <a:ext cx="393700" cy="292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fld id="{00000000-1234-1234-1234-123412341234}" type="slidenum">
              <a:rPr lang="sv-SE" sz="1000" b="1" smtClean="0">
                <a:solidFill>
                  <a:schemeClr val="bg1"/>
                </a:solidFill>
              </a:rPr>
              <a:pPr algn="ctr"/>
              <a:t>12</a:t>
            </a:fld>
            <a:endParaRPr lang="sv-SE" sz="1000" b="1" dirty="0">
              <a:solidFill>
                <a:schemeClr val="bg1"/>
              </a:solidFill>
            </a:endParaRPr>
          </a:p>
        </p:txBody>
      </p:sp>
      <p:sp>
        <p:nvSpPr>
          <p:cNvPr id="9" name="TextBox 8">
            <a:extLst>
              <a:ext uri="{FF2B5EF4-FFF2-40B4-BE49-F238E27FC236}">
                <a16:creationId xmlns:a16="http://schemas.microsoft.com/office/drawing/2014/main" id="{A9896D92-B508-453B-ABF9-312412564137}"/>
              </a:ext>
            </a:extLst>
          </p:cNvPr>
          <p:cNvSpPr txBox="1"/>
          <p:nvPr/>
        </p:nvSpPr>
        <p:spPr>
          <a:xfrm>
            <a:off x="5256196" y="6377459"/>
            <a:ext cx="6097604" cy="230832"/>
          </a:xfrm>
          <a:prstGeom prst="rect">
            <a:avLst/>
          </a:prstGeom>
          <a:noFill/>
        </p:spPr>
        <p:txBody>
          <a:bodyPr wrap="square">
            <a:spAutoFit/>
          </a:bodyPr>
          <a:lstStyle/>
          <a:p>
            <a:pPr algn="r"/>
            <a:r>
              <a:rPr lang="da-DK" sz="900" i="1" dirty="0">
                <a:solidFill>
                  <a:srgbClr val="444444"/>
                </a:solidFill>
                <a:latin typeface="+mn-lt"/>
              </a:rPr>
              <a:t>(Adshead et al. 2019, 2021; Fuldauer et al. 2019)</a:t>
            </a:r>
            <a:endParaRPr lang="en-GB" sz="900" i="1" dirty="0">
              <a:solidFill>
                <a:srgbClr val="444444"/>
              </a:solidFill>
              <a:latin typeface="+mn-lt"/>
            </a:endParaRPr>
          </a:p>
        </p:txBody>
      </p:sp>
    </p:spTree>
    <p:extLst>
      <p:ext uri="{BB962C8B-B14F-4D97-AF65-F5344CB8AC3E}">
        <p14:creationId xmlns:p14="http://schemas.microsoft.com/office/powerpoint/2010/main" val="29188150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13"/>
          <p:cNvSpPr txBox="1">
            <a:spLocks noGrp="1"/>
          </p:cNvSpPr>
          <p:nvPr>
            <p:ph type="title"/>
          </p:nvPr>
        </p:nvSpPr>
        <p:spPr>
          <a:xfrm>
            <a:off x="838200" y="365125"/>
            <a:ext cx="10515600" cy="708763"/>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4400"/>
              <a:buFont typeface="Calibri"/>
              <a:buNone/>
            </a:pPr>
            <a:r>
              <a:rPr lang="sv-SE" sz="2800" dirty="0">
                <a:solidFill>
                  <a:srgbClr val="C00000"/>
                </a:solidFill>
              </a:rPr>
              <a:t>20.2 </a:t>
            </a:r>
            <a:r>
              <a:rPr lang="en-GB" sz="2800" dirty="0">
                <a:solidFill>
                  <a:srgbClr val="C00000"/>
                </a:solidFill>
              </a:rPr>
              <a:t>Embedding sustainability and resilience in infrastructure decisions</a:t>
            </a:r>
            <a:endParaRPr sz="2800" dirty="0">
              <a:solidFill>
                <a:srgbClr val="C00000"/>
              </a:solidFill>
            </a:endParaRPr>
          </a:p>
        </p:txBody>
      </p:sp>
      <p:sp>
        <p:nvSpPr>
          <p:cNvPr id="168" name="Google Shape;168;p13"/>
          <p:cNvSpPr txBox="1">
            <a:spLocks noGrp="1"/>
          </p:cNvSpPr>
          <p:nvPr>
            <p:ph type="body" idx="4294967295"/>
          </p:nvPr>
        </p:nvSpPr>
        <p:spPr>
          <a:xfrm>
            <a:off x="838199" y="1231900"/>
            <a:ext cx="10437964" cy="4841096"/>
          </a:xfrm>
          <a:prstGeom prst="rect">
            <a:avLst/>
          </a:prstGeom>
          <a:noFill/>
          <a:ln>
            <a:noFill/>
          </a:ln>
        </p:spPr>
        <p:txBody>
          <a:bodyPr spcFirstLastPara="1" wrap="square" lIns="91425" tIns="45700" rIns="91425" bIns="45700" anchor="t" anchorCtr="0">
            <a:noAutofit/>
          </a:bodyPr>
          <a:lstStyle/>
          <a:p>
            <a:pPr lvl="0">
              <a:spcBef>
                <a:spcPts val="0"/>
              </a:spcBef>
              <a:buClr>
                <a:schemeClr val="dk1"/>
              </a:buClr>
              <a:buSzPts val="2800"/>
            </a:pPr>
            <a:r>
              <a:rPr lang="en-GB" sz="2000" b="1" dirty="0">
                <a:solidFill>
                  <a:schemeClr val="accent5">
                    <a:lumMod val="60000"/>
                    <a:lumOff val="40000"/>
                  </a:schemeClr>
                </a:solidFill>
              </a:rPr>
              <a:t>Infrastructure feasibility and investment project preparation</a:t>
            </a:r>
          </a:p>
          <a:p>
            <a:pPr lvl="0">
              <a:spcBef>
                <a:spcPts val="0"/>
              </a:spcBef>
              <a:buClr>
                <a:schemeClr val="dk1"/>
              </a:buClr>
              <a:buSzPts val="2800"/>
            </a:pPr>
            <a:endParaRPr lang="en-GB" sz="2000" b="1" dirty="0">
              <a:solidFill>
                <a:schemeClr val="accent5">
                  <a:lumMod val="60000"/>
                  <a:lumOff val="40000"/>
                </a:schemeClr>
              </a:solidFill>
              <a:latin typeface="+mn-lt"/>
            </a:endParaRPr>
          </a:p>
          <a:p>
            <a:pPr marL="285750" marR="0" lvl="0" indent="-285750" algn="l" defTabSz="914400" rtl="0" eaLnBrk="0" fontAlgn="base" latinLnBrk="0" hangingPunct="0">
              <a:lnSpc>
                <a:spcPct val="100000"/>
              </a:lnSpc>
              <a:spcBef>
                <a:spcPct val="0"/>
              </a:spcBef>
              <a:spcAft>
                <a:spcPct val="0"/>
              </a:spcAft>
              <a:buClrTx/>
              <a:buSzPct val="120000"/>
              <a:buFont typeface="Arial" panose="020B0604020202020204" pitchFamily="34" charset="0"/>
              <a:buChar char="•"/>
              <a:tabLst/>
            </a:pPr>
            <a:endParaRPr kumimoji="0" lang="en-US" altLang="en-US" sz="1600" b="1" i="0" u="none" strike="noStrike" cap="none" normalizeH="0" baseline="0" dirty="0">
              <a:ln>
                <a:noFill/>
              </a:ln>
              <a:solidFill>
                <a:schemeClr val="tx1"/>
              </a:solidFill>
              <a:effectLst/>
              <a:latin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Tx/>
              <a:buSzPct val="120000"/>
              <a:buFont typeface="Arial" panose="020B0604020202020204" pitchFamily="34" charset="0"/>
              <a:buChar char="•"/>
              <a:tabLst/>
            </a:pPr>
            <a:r>
              <a:rPr kumimoji="0" lang="en-US" altLang="en-US" sz="1600" b="1" i="0" u="none" strike="noStrike" cap="none" normalizeH="0" baseline="0" dirty="0">
                <a:ln>
                  <a:noFill/>
                </a:ln>
                <a:solidFill>
                  <a:schemeClr val="tx1"/>
                </a:solidFill>
                <a:effectLst/>
                <a:latin typeface="Arial" panose="020B0604020202020204" pitchFamily="34" charset="0"/>
              </a:rPr>
              <a:t>Once a project is identified in national infrastructure assessments</a:t>
            </a:r>
            <a:r>
              <a:rPr kumimoji="0" lang="en-US" altLang="en-US" sz="1600" b="0" i="0" u="none" strike="noStrike" cap="none" normalizeH="0" baseline="0" dirty="0">
                <a:ln>
                  <a:noFill/>
                </a:ln>
                <a:solidFill>
                  <a:schemeClr val="tx1"/>
                </a:solidFill>
                <a:effectLst/>
                <a:latin typeface="Arial" panose="020B0604020202020204" pitchFamily="34" charset="0"/>
              </a:rPr>
              <a:t>, it must be further developed for approval and funding</a:t>
            </a:r>
          </a:p>
          <a:p>
            <a:pPr marL="285750" marR="0" lvl="0" indent="-285750" algn="l" defTabSz="914400" rtl="0" eaLnBrk="0" fontAlgn="base" latinLnBrk="0" hangingPunct="0">
              <a:lnSpc>
                <a:spcPct val="100000"/>
              </a:lnSpc>
              <a:spcBef>
                <a:spcPct val="0"/>
              </a:spcBef>
              <a:spcAft>
                <a:spcPct val="0"/>
              </a:spcAft>
              <a:buClrTx/>
              <a:buSzPct val="120000"/>
              <a:buFont typeface="Arial" panose="020B0604020202020204" pitchFamily="34" charset="0"/>
              <a:buChar char="•"/>
              <a:tabLst/>
            </a:pPr>
            <a:endParaRPr kumimoji="0" lang="en-US" altLang="en-US" sz="1600" b="0" i="0" u="none" strike="noStrike" cap="none" normalizeH="0" baseline="0" dirty="0">
              <a:ln>
                <a:noFill/>
              </a:ln>
              <a:solidFill>
                <a:schemeClr val="tx1"/>
              </a:solidFill>
              <a:effectLst/>
              <a:latin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Tx/>
              <a:buSzPct val="120000"/>
              <a:buFont typeface="Arial" panose="020B0604020202020204" pitchFamily="34" charset="0"/>
              <a:buChar char="•"/>
              <a:tabLst/>
            </a:pPr>
            <a:r>
              <a:rPr kumimoji="0" lang="en-US" altLang="en-US" sz="1600" b="1" i="0" u="none" strike="noStrike" cap="none" normalizeH="0" baseline="0" dirty="0">
                <a:ln>
                  <a:noFill/>
                </a:ln>
                <a:solidFill>
                  <a:schemeClr val="tx1"/>
                </a:solidFill>
                <a:effectLst/>
                <a:latin typeface="Arial" panose="020B0604020202020204" pitchFamily="34" charset="0"/>
              </a:rPr>
              <a:t>Sustainability should be embedded in project evaluation</a:t>
            </a:r>
            <a:r>
              <a:rPr kumimoji="0" lang="en-US" altLang="en-US" sz="1600" b="0" i="0" u="none" strike="noStrike" cap="none" normalizeH="0" baseline="0" dirty="0">
                <a:ln>
                  <a:noFill/>
                </a:ln>
                <a:solidFill>
                  <a:schemeClr val="tx1"/>
                </a:solidFill>
                <a:effectLst/>
                <a:latin typeface="Arial" panose="020B0604020202020204" pitchFamily="34" charset="0"/>
              </a:rPr>
              <a:t>, ensuring alternatives align with sustainability goals</a:t>
            </a:r>
          </a:p>
          <a:p>
            <a:pPr marL="285750" marR="0" lvl="0" indent="-285750" algn="l" defTabSz="914400" rtl="0" eaLnBrk="0" fontAlgn="base" latinLnBrk="0" hangingPunct="0">
              <a:lnSpc>
                <a:spcPct val="100000"/>
              </a:lnSpc>
              <a:spcBef>
                <a:spcPct val="0"/>
              </a:spcBef>
              <a:spcAft>
                <a:spcPct val="0"/>
              </a:spcAft>
              <a:buClrTx/>
              <a:buSzPct val="120000"/>
              <a:buFont typeface="Arial" panose="020B0604020202020204" pitchFamily="34" charset="0"/>
              <a:buChar char="•"/>
              <a:tabLst/>
            </a:pPr>
            <a:endParaRPr kumimoji="0" lang="en-US" altLang="en-US" sz="1600" b="0" i="0" u="none" strike="noStrike" cap="none" normalizeH="0" baseline="0" dirty="0">
              <a:ln>
                <a:noFill/>
              </a:ln>
              <a:solidFill>
                <a:schemeClr val="tx1"/>
              </a:solidFill>
              <a:effectLst/>
              <a:latin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Tx/>
              <a:buSzPct val="120000"/>
              <a:buFont typeface="Arial" panose="020B0604020202020204" pitchFamily="34" charset="0"/>
              <a:buChar char="•"/>
              <a:tabLst/>
            </a:pPr>
            <a:r>
              <a:rPr kumimoji="0" lang="en-US" altLang="en-US" sz="1600" b="1" i="0" u="none" strike="noStrike" cap="none" normalizeH="0" baseline="0" dirty="0">
                <a:ln>
                  <a:noFill/>
                </a:ln>
                <a:solidFill>
                  <a:schemeClr val="tx1"/>
                </a:solidFill>
                <a:effectLst/>
                <a:latin typeface="Arial" panose="020B0604020202020204" pitchFamily="34" charset="0"/>
              </a:rPr>
              <a:t>Feasibility studies use sustainability assessment tools</a:t>
            </a:r>
            <a:r>
              <a:rPr kumimoji="0" lang="en-US" altLang="en-US" sz="1600" b="0" i="0" u="none" strike="noStrike" cap="none" normalizeH="0" baseline="0" dirty="0">
                <a:ln>
                  <a:noFill/>
                </a:ln>
                <a:solidFill>
                  <a:schemeClr val="tx1"/>
                </a:solidFill>
                <a:effectLst/>
                <a:latin typeface="Arial" panose="020B0604020202020204" pitchFamily="34" charset="0"/>
              </a:rPr>
              <a:t>, systematically examining project performance against sustainability criteria</a:t>
            </a:r>
          </a:p>
          <a:p>
            <a:pPr marL="285750" marR="0" lvl="0" indent="-285750" algn="l" defTabSz="914400" rtl="0" eaLnBrk="0" fontAlgn="base" latinLnBrk="0" hangingPunct="0">
              <a:lnSpc>
                <a:spcPct val="100000"/>
              </a:lnSpc>
              <a:spcBef>
                <a:spcPct val="0"/>
              </a:spcBef>
              <a:spcAft>
                <a:spcPct val="0"/>
              </a:spcAft>
              <a:buClrTx/>
              <a:buSzPct val="120000"/>
              <a:buFont typeface="Arial" panose="020B0604020202020204" pitchFamily="34" charset="0"/>
              <a:buChar char="•"/>
              <a:tabLst/>
            </a:pPr>
            <a:endParaRPr kumimoji="0" lang="en-US" altLang="en-US" sz="1600" b="0" i="0" u="none" strike="noStrike" cap="none" normalizeH="0" baseline="0" dirty="0">
              <a:ln>
                <a:noFill/>
              </a:ln>
              <a:solidFill>
                <a:schemeClr val="tx1"/>
              </a:solidFill>
              <a:effectLst/>
              <a:latin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Tx/>
              <a:buSzPct val="120000"/>
              <a:buFont typeface="Arial" panose="020B0604020202020204" pitchFamily="34" charset="0"/>
              <a:buChar char="•"/>
              <a:tabLst/>
            </a:pPr>
            <a:r>
              <a:rPr kumimoji="0" lang="en-US" altLang="en-US" sz="1600" b="1" i="0" u="none" strike="noStrike" cap="none" normalizeH="0" baseline="0" dirty="0">
                <a:ln>
                  <a:noFill/>
                </a:ln>
                <a:solidFill>
                  <a:schemeClr val="tx1"/>
                </a:solidFill>
                <a:effectLst/>
                <a:latin typeface="Arial" panose="020B0604020202020204" pitchFamily="34" charset="0"/>
              </a:rPr>
              <a:t>Impact assessments, including Environmental Impact Assessments (EIAs),</a:t>
            </a:r>
            <a:r>
              <a:rPr kumimoji="0" lang="en-US" altLang="en-US" sz="1600" b="0" i="0" u="none" strike="noStrike" cap="none" normalizeH="0" baseline="0" dirty="0">
                <a:ln>
                  <a:noFill/>
                </a:ln>
                <a:solidFill>
                  <a:schemeClr val="tx1"/>
                </a:solidFill>
                <a:effectLst/>
                <a:latin typeface="Arial" panose="020B0604020202020204" pitchFamily="34" charset="0"/>
              </a:rPr>
              <a:t> help identify and mitigate negative environmental and social effects</a:t>
            </a:r>
          </a:p>
          <a:p>
            <a:pPr marL="285750" marR="0" lvl="0" indent="-285750" algn="l" defTabSz="914400" rtl="0" eaLnBrk="0" fontAlgn="base" latinLnBrk="0" hangingPunct="0">
              <a:lnSpc>
                <a:spcPct val="100000"/>
              </a:lnSpc>
              <a:spcBef>
                <a:spcPct val="0"/>
              </a:spcBef>
              <a:spcAft>
                <a:spcPct val="0"/>
              </a:spcAft>
              <a:buClrTx/>
              <a:buSzPct val="120000"/>
              <a:buFont typeface="Arial" panose="020B0604020202020204" pitchFamily="34" charset="0"/>
              <a:buChar char="•"/>
              <a:tabLst/>
            </a:pPr>
            <a:endParaRPr kumimoji="0" lang="en-US" altLang="en-US" sz="1600" b="0" i="0" u="none" strike="noStrike" cap="none" normalizeH="0" baseline="0" dirty="0">
              <a:ln>
                <a:noFill/>
              </a:ln>
              <a:solidFill>
                <a:schemeClr val="tx1"/>
              </a:solidFill>
              <a:effectLst/>
              <a:latin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Tx/>
              <a:buSzPct val="120000"/>
              <a:buFont typeface="Arial" panose="020B0604020202020204" pitchFamily="34" charset="0"/>
              <a:buChar char="•"/>
              <a:tabLst/>
            </a:pPr>
            <a:r>
              <a:rPr kumimoji="0" lang="en-US" altLang="en-US" sz="1600" b="1" i="0" u="none" strike="noStrike" cap="none" normalizeH="0" baseline="0" dirty="0">
                <a:ln>
                  <a:noFill/>
                </a:ln>
                <a:solidFill>
                  <a:schemeClr val="tx1"/>
                </a:solidFill>
                <a:effectLst/>
                <a:latin typeface="Arial" panose="020B0604020202020204" pitchFamily="34" charset="0"/>
              </a:rPr>
              <a:t>Project preparation evaluates financial requirements</a:t>
            </a:r>
            <a:r>
              <a:rPr kumimoji="0" lang="en-US" altLang="en-US" sz="1600" b="0" i="0" u="none" strike="noStrike" cap="none" normalizeH="0" baseline="0" dirty="0">
                <a:ln>
                  <a:noFill/>
                </a:ln>
                <a:solidFill>
                  <a:schemeClr val="tx1"/>
                </a:solidFill>
                <a:effectLst/>
                <a:latin typeface="Arial" panose="020B0604020202020204" pitchFamily="34" charset="0"/>
              </a:rPr>
              <a:t>, incorporating sustainability and climate resilience into financing decisions</a:t>
            </a:r>
          </a:p>
        </p:txBody>
      </p:sp>
      <p:sp>
        <p:nvSpPr>
          <p:cNvPr id="3" name="Slide Number Placeholder 1">
            <a:extLst>
              <a:ext uri="{FF2B5EF4-FFF2-40B4-BE49-F238E27FC236}">
                <a16:creationId xmlns:a16="http://schemas.microsoft.com/office/drawing/2014/main" id="{EF953F69-EC43-D710-5495-A812211FADAF}"/>
              </a:ext>
            </a:extLst>
          </p:cNvPr>
          <p:cNvSpPr txBox="1">
            <a:spLocks/>
          </p:cNvSpPr>
          <p:nvPr/>
        </p:nvSpPr>
        <p:spPr>
          <a:xfrm>
            <a:off x="11798300" y="6565900"/>
            <a:ext cx="393700" cy="292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fld id="{00000000-1234-1234-1234-123412341234}" type="slidenum">
              <a:rPr lang="sv-SE" sz="1000" b="1" smtClean="0">
                <a:solidFill>
                  <a:schemeClr val="bg1"/>
                </a:solidFill>
              </a:rPr>
              <a:pPr algn="ctr"/>
              <a:t>13</a:t>
            </a:fld>
            <a:endParaRPr lang="sv-SE" sz="1000" b="1" dirty="0">
              <a:solidFill>
                <a:schemeClr val="bg1"/>
              </a:solidFill>
            </a:endParaRPr>
          </a:p>
        </p:txBody>
      </p:sp>
    </p:spTree>
    <p:extLst>
      <p:ext uri="{BB962C8B-B14F-4D97-AF65-F5344CB8AC3E}">
        <p14:creationId xmlns:p14="http://schemas.microsoft.com/office/powerpoint/2010/main" val="39823652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13"/>
          <p:cNvSpPr txBox="1">
            <a:spLocks noGrp="1"/>
          </p:cNvSpPr>
          <p:nvPr>
            <p:ph type="title"/>
          </p:nvPr>
        </p:nvSpPr>
        <p:spPr>
          <a:xfrm>
            <a:off x="838200" y="365125"/>
            <a:ext cx="10515600" cy="708763"/>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4400"/>
              <a:buFont typeface="Calibri"/>
              <a:buNone/>
            </a:pPr>
            <a:r>
              <a:rPr lang="sv-SE" sz="2800" dirty="0">
                <a:solidFill>
                  <a:srgbClr val="C00000"/>
                </a:solidFill>
              </a:rPr>
              <a:t>20.2 </a:t>
            </a:r>
            <a:r>
              <a:rPr lang="en-GB" sz="2800" dirty="0">
                <a:solidFill>
                  <a:srgbClr val="C00000"/>
                </a:solidFill>
              </a:rPr>
              <a:t>Embedding sustainability and resilience in infrastructure decisions</a:t>
            </a:r>
            <a:endParaRPr sz="2800" dirty="0">
              <a:solidFill>
                <a:srgbClr val="C00000"/>
              </a:solidFill>
            </a:endParaRPr>
          </a:p>
        </p:txBody>
      </p:sp>
      <p:sp>
        <p:nvSpPr>
          <p:cNvPr id="168" name="Google Shape;168;p13"/>
          <p:cNvSpPr txBox="1">
            <a:spLocks noGrp="1"/>
          </p:cNvSpPr>
          <p:nvPr>
            <p:ph type="body" idx="4294967295"/>
          </p:nvPr>
        </p:nvSpPr>
        <p:spPr>
          <a:xfrm>
            <a:off x="838199" y="1231900"/>
            <a:ext cx="10437964" cy="4841096"/>
          </a:xfrm>
          <a:prstGeom prst="rect">
            <a:avLst/>
          </a:prstGeom>
          <a:noFill/>
          <a:ln>
            <a:noFill/>
          </a:ln>
        </p:spPr>
        <p:txBody>
          <a:bodyPr spcFirstLastPara="1" wrap="square" lIns="91425" tIns="45700" rIns="91425" bIns="45700" anchor="t" anchorCtr="0">
            <a:noAutofit/>
          </a:bodyPr>
          <a:lstStyle/>
          <a:p>
            <a:pPr lvl="0">
              <a:spcBef>
                <a:spcPts val="0"/>
              </a:spcBef>
              <a:buClr>
                <a:schemeClr val="dk1"/>
              </a:buClr>
              <a:buSzPts val="2800"/>
            </a:pPr>
            <a:r>
              <a:rPr lang="en-GB" sz="2000" b="1" dirty="0">
                <a:solidFill>
                  <a:schemeClr val="accent5">
                    <a:lumMod val="60000"/>
                    <a:lumOff val="40000"/>
                  </a:schemeClr>
                </a:solidFill>
              </a:rPr>
              <a:t>Infrastructure project design</a:t>
            </a:r>
            <a:endParaRPr lang="en-GB" sz="2000" b="1" dirty="0">
              <a:solidFill>
                <a:schemeClr val="accent5">
                  <a:lumMod val="60000"/>
                  <a:lumOff val="40000"/>
                </a:schemeClr>
              </a:solidFill>
              <a:latin typeface="+mn-lt"/>
            </a:endParaRPr>
          </a:p>
        </p:txBody>
      </p:sp>
      <p:sp>
        <p:nvSpPr>
          <p:cNvPr id="3" name="Slide Number Placeholder 1">
            <a:extLst>
              <a:ext uri="{FF2B5EF4-FFF2-40B4-BE49-F238E27FC236}">
                <a16:creationId xmlns:a16="http://schemas.microsoft.com/office/drawing/2014/main" id="{EF953F69-EC43-D710-5495-A812211FADAF}"/>
              </a:ext>
            </a:extLst>
          </p:cNvPr>
          <p:cNvSpPr txBox="1">
            <a:spLocks/>
          </p:cNvSpPr>
          <p:nvPr/>
        </p:nvSpPr>
        <p:spPr>
          <a:xfrm>
            <a:off x="11798300" y="6565900"/>
            <a:ext cx="393700" cy="292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fld id="{00000000-1234-1234-1234-123412341234}" type="slidenum">
              <a:rPr lang="sv-SE" sz="1000" b="1" smtClean="0">
                <a:solidFill>
                  <a:schemeClr val="bg1"/>
                </a:solidFill>
              </a:rPr>
              <a:pPr algn="ctr"/>
              <a:t>14</a:t>
            </a:fld>
            <a:endParaRPr lang="sv-SE" sz="1000" b="1" dirty="0">
              <a:solidFill>
                <a:schemeClr val="bg1"/>
              </a:solidFill>
            </a:endParaRPr>
          </a:p>
        </p:txBody>
      </p:sp>
      <p:sp>
        <p:nvSpPr>
          <p:cNvPr id="2" name="TextBox 1">
            <a:extLst>
              <a:ext uri="{FF2B5EF4-FFF2-40B4-BE49-F238E27FC236}">
                <a16:creationId xmlns:a16="http://schemas.microsoft.com/office/drawing/2014/main" id="{214F8276-9863-48AC-B97E-25F0F8DCF2F3}"/>
              </a:ext>
            </a:extLst>
          </p:cNvPr>
          <p:cNvSpPr txBox="1"/>
          <p:nvPr/>
        </p:nvSpPr>
        <p:spPr>
          <a:xfrm>
            <a:off x="838199" y="1593633"/>
            <a:ext cx="10153852" cy="4216539"/>
          </a:xfrm>
          <a:prstGeom prst="rect">
            <a:avLst/>
          </a:prstGeom>
          <a:noFill/>
        </p:spPr>
        <p:txBody>
          <a:bodyPr wrap="square" rtlCol="0">
            <a:spAutoFit/>
          </a:bodyPr>
          <a:lstStyle/>
          <a:p>
            <a:pPr marL="285750" marR="0" lvl="0" indent="-285750" algn="l" defTabSz="914400" rtl="0" eaLnBrk="0" fontAlgn="base" latinLnBrk="0" hangingPunct="0">
              <a:lnSpc>
                <a:spcPct val="100000"/>
              </a:lnSpc>
              <a:spcBef>
                <a:spcPct val="0"/>
              </a:spcBef>
              <a:spcAft>
                <a:spcPct val="0"/>
              </a:spcAft>
              <a:buClrTx/>
              <a:buSzPct val="120000"/>
              <a:buFont typeface="Arial" panose="020B0604020202020204" pitchFamily="34" charset="0"/>
              <a:buChar char="•"/>
              <a:tabLst/>
            </a:pPr>
            <a:endParaRPr kumimoji="0" lang="en-US" altLang="en-US" sz="1600" b="1" i="0" u="none" strike="noStrike" cap="none" normalizeH="0" baseline="0" dirty="0">
              <a:ln>
                <a:noFill/>
              </a:ln>
              <a:solidFill>
                <a:schemeClr val="tx1"/>
              </a:solidFill>
              <a:effectLst/>
              <a:latin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Tx/>
              <a:buSzPct val="120000"/>
              <a:buFont typeface="Arial" panose="020B0604020202020204" pitchFamily="34" charset="0"/>
              <a:buChar char="•"/>
              <a:tabLst/>
            </a:pPr>
            <a:r>
              <a:rPr kumimoji="0" lang="en-US" altLang="en-US" sz="1800" b="1" i="0" u="none" strike="noStrike" cap="none" normalizeH="0" baseline="0" dirty="0">
                <a:ln>
                  <a:noFill/>
                </a:ln>
                <a:solidFill>
                  <a:schemeClr val="tx1"/>
                </a:solidFill>
                <a:effectLst/>
                <a:latin typeface="Arial" panose="020B0604020202020204" pitchFamily="34" charset="0"/>
              </a:rPr>
              <a:t>Sustainability and resilience in project design</a:t>
            </a:r>
            <a:r>
              <a:rPr kumimoji="0" lang="en-US" altLang="en-US" sz="1800" b="0" i="0" u="none" strike="noStrike" cap="none" normalizeH="0" baseline="0" dirty="0">
                <a:ln>
                  <a:noFill/>
                </a:ln>
                <a:solidFill>
                  <a:schemeClr val="tx1"/>
                </a:solidFill>
                <a:effectLst/>
                <a:latin typeface="Arial" panose="020B0604020202020204" pitchFamily="34" charset="0"/>
              </a:rPr>
              <a:t> are largely shaped by the </a:t>
            </a:r>
            <a:r>
              <a:rPr kumimoji="0" lang="en-US" altLang="en-US" sz="1800" b="1" i="0" u="none" strike="noStrike" cap="none" normalizeH="0" baseline="0" dirty="0">
                <a:ln>
                  <a:noFill/>
                </a:ln>
                <a:solidFill>
                  <a:schemeClr val="tx1"/>
                </a:solidFill>
                <a:effectLst/>
                <a:latin typeface="Arial" panose="020B0604020202020204" pitchFamily="34" charset="0"/>
              </a:rPr>
              <a:t>Terms of Reference (</a:t>
            </a:r>
            <a:r>
              <a:rPr kumimoji="0" lang="en-US" altLang="en-US" sz="1800" b="1" i="0" u="none" strike="noStrike" cap="none" normalizeH="0" baseline="0" dirty="0" err="1">
                <a:ln>
                  <a:noFill/>
                </a:ln>
                <a:solidFill>
                  <a:schemeClr val="tx1"/>
                </a:solidFill>
                <a:effectLst/>
                <a:latin typeface="Arial" panose="020B0604020202020204" pitchFamily="34" charset="0"/>
              </a:rPr>
              <a:t>ToR</a:t>
            </a:r>
            <a:r>
              <a:rPr kumimoji="0" lang="en-US" altLang="en-US" sz="1800" b="1" i="0" u="none" strike="noStrike" cap="none" normalizeH="0" baseline="0" dirty="0">
                <a:ln>
                  <a:noFill/>
                </a:ln>
                <a:solidFill>
                  <a:schemeClr val="tx1"/>
                </a:solidFill>
                <a:effectLst/>
                <a:latin typeface="Arial" panose="020B0604020202020204" pitchFamily="34" charset="0"/>
              </a:rPr>
              <a:t>)</a:t>
            </a:r>
            <a:r>
              <a:rPr kumimoji="0" lang="en-US" altLang="en-US" sz="1800" b="0" i="0" u="none" strike="noStrike" cap="none" normalizeH="0" baseline="0" dirty="0">
                <a:ln>
                  <a:noFill/>
                </a:ln>
                <a:solidFill>
                  <a:schemeClr val="tx1"/>
                </a:solidFill>
                <a:effectLst/>
                <a:latin typeface="Arial" panose="020B0604020202020204" pitchFamily="34" charset="0"/>
              </a:rPr>
              <a:t> set by the client</a:t>
            </a:r>
          </a:p>
          <a:p>
            <a:pPr marL="285750" marR="0" lvl="0" indent="-285750" algn="l" defTabSz="914400" rtl="0" eaLnBrk="0" fontAlgn="base" latinLnBrk="0" hangingPunct="0">
              <a:lnSpc>
                <a:spcPct val="100000"/>
              </a:lnSpc>
              <a:spcBef>
                <a:spcPct val="0"/>
              </a:spcBef>
              <a:spcAft>
                <a:spcPct val="0"/>
              </a:spcAft>
              <a:buClrTx/>
              <a:buSzPct val="120000"/>
              <a:buFont typeface="Arial" panose="020B0604020202020204" pitchFamily="34" charset="0"/>
              <a:buChar char="•"/>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Tx/>
              <a:buSzPct val="120000"/>
              <a:buFont typeface="Arial" panose="020B0604020202020204" pitchFamily="34" charset="0"/>
              <a:buChar char="•"/>
              <a:tabLst/>
            </a:pPr>
            <a:r>
              <a:rPr kumimoji="0" lang="en-US" altLang="en-US" sz="1800" b="1" i="0" u="none" strike="noStrike" cap="none" normalizeH="0" baseline="0" dirty="0">
                <a:ln>
                  <a:noFill/>
                </a:ln>
                <a:solidFill>
                  <a:schemeClr val="tx1"/>
                </a:solidFill>
                <a:effectLst/>
                <a:latin typeface="Arial" panose="020B0604020202020204" pitchFamily="34" charset="0"/>
              </a:rPr>
              <a:t>Key sustainability criteria</a:t>
            </a:r>
            <a:r>
              <a:rPr kumimoji="0" lang="en-US" altLang="en-US" sz="1800" b="0" i="0" u="none" strike="noStrike" cap="none" normalizeH="0" baseline="0" dirty="0">
                <a:ln>
                  <a:noFill/>
                </a:ln>
                <a:solidFill>
                  <a:schemeClr val="tx1"/>
                </a:solidFill>
                <a:effectLst/>
                <a:latin typeface="Arial" panose="020B0604020202020204" pitchFamily="34" charset="0"/>
              </a:rPr>
              <a:t>, such as climate change impacts and carbon emissions, should be defined before the design process begins</a:t>
            </a:r>
          </a:p>
          <a:p>
            <a:pPr marL="285750" marR="0" lvl="0" indent="-285750" algn="l" defTabSz="914400" rtl="0" eaLnBrk="0" fontAlgn="base" latinLnBrk="0" hangingPunct="0">
              <a:lnSpc>
                <a:spcPct val="100000"/>
              </a:lnSpc>
              <a:spcBef>
                <a:spcPct val="0"/>
              </a:spcBef>
              <a:spcAft>
                <a:spcPct val="0"/>
              </a:spcAft>
              <a:buClrTx/>
              <a:buSzPct val="120000"/>
              <a:buFont typeface="Arial" panose="020B0604020202020204" pitchFamily="34" charset="0"/>
              <a:buChar char="•"/>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Tx/>
              <a:buSzPct val="120000"/>
              <a:buFont typeface="Arial" panose="020B0604020202020204" pitchFamily="34" charset="0"/>
              <a:buChar char="•"/>
              <a:tabLst/>
            </a:pPr>
            <a:r>
              <a:rPr kumimoji="0" lang="en-US" altLang="en-US" sz="1800" b="1" i="0" u="none" strike="noStrike" cap="none" normalizeH="0" baseline="0" dirty="0">
                <a:ln>
                  <a:noFill/>
                </a:ln>
                <a:solidFill>
                  <a:schemeClr val="tx1"/>
                </a:solidFill>
                <a:effectLst/>
                <a:latin typeface="Arial" panose="020B0604020202020204" pitchFamily="34" charset="0"/>
              </a:rPr>
              <a:t>Design is a creative process</a:t>
            </a:r>
            <a:r>
              <a:rPr kumimoji="0" lang="en-US" altLang="en-US" sz="1800" b="0" i="0" u="none" strike="noStrike" cap="none" normalizeH="0" baseline="0" dirty="0">
                <a:ln>
                  <a:noFill/>
                </a:ln>
                <a:solidFill>
                  <a:schemeClr val="tx1"/>
                </a:solidFill>
                <a:effectLst/>
                <a:latin typeface="Arial" panose="020B0604020202020204" pitchFamily="34" charset="0"/>
              </a:rPr>
              <a:t>, requiring evaluation of multiple alternatives, including </a:t>
            </a:r>
            <a:r>
              <a:rPr kumimoji="0" lang="en-US" altLang="en-US" sz="1800" b="1" i="0" u="none" strike="noStrike" cap="none" normalizeH="0" baseline="0" dirty="0">
                <a:ln>
                  <a:noFill/>
                </a:ln>
                <a:solidFill>
                  <a:schemeClr val="tx1"/>
                </a:solidFill>
                <a:effectLst/>
                <a:latin typeface="Arial" panose="020B0604020202020204" pitchFamily="34" charset="0"/>
              </a:rPr>
              <a:t>nature-based solutions (</a:t>
            </a:r>
            <a:r>
              <a:rPr kumimoji="0" lang="en-US" altLang="en-US" sz="1800" b="1" i="0" u="none" strike="noStrike" cap="none" normalizeH="0" baseline="0" dirty="0" err="1">
                <a:ln>
                  <a:noFill/>
                </a:ln>
                <a:solidFill>
                  <a:schemeClr val="tx1"/>
                </a:solidFill>
                <a:effectLst/>
                <a:latin typeface="Arial" panose="020B0604020202020204" pitchFamily="34" charset="0"/>
              </a:rPr>
              <a:t>NbS</a:t>
            </a:r>
            <a:r>
              <a:rPr kumimoji="0" lang="en-US" altLang="en-US" sz="1800" b="1" i="0" u="none" strike="noStrike" cap="none" normalizeH="0" baseline="0" dirty="0">
                <a:ln>
                  <a:noFill/>
                </a:ln>
                <a:solidFill>
                  <a:schemeClr val="tx1"/>
                </a:solidFill>
                <a:effectLst/>
                <a:latin typeface="Arial" panose="020B0604020202020204" pitchFamily="34" charset="0"/>
              </a:rPr>
              <a:t>)</a:t>
            </a:r>
            <a:r>
              <a:rPr kumimoji="0" lang="en-US" altLang="en-US" sz="1800" b="0" i="0" u="none" strike="noStrike" cap="none" normalizeH="0" baseline="0" dirty="0">
                <a:ln>
                  <a:noFill/>
                </a:ln>
                <a:solidFill>
                  <a:schemeClr val="tx1"/>
                </a:solidFill>
                <a:effectLst/>
                <a:latin typeface="Arial" panose="020B0604020202020204" pitchFamily="34" charset="0"/>
              </a:rPr>
              <a:t> for enhanced sustainability</a:t>
            </a:r>
          </a:p>
          <a:p>
            <a:pPr marL="285750" marR="0" lvl="0" indent="-285750" algn="l" defTabSz="914400" rtl="0" eaLnBrk="0" fontAlgn="base" latinLnBrk="0" hangingPunct="0">
              <a:lnSpc>
                <a:spcPct val="100000"/>
              </a:lnSpc>
              <a:spcBef>
                <a:spcPct val="0"/>
              </a:spcBef>
              <a:spcAft>
                <a:spcPct val="0"/>
              </a:spcAft>
              <a:buClrTx/>
              <a:buSzPct val="120000"/>
              <a:buFont typeface="Arial" panose="020B0604020202020204" pitchFamily="34" charset="0"/>
              <a:buChar char="•"/>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Tx/>
              <a:buSzPct val="120000"/>
              <a:buFont typeface="Arial" panose="020B0604020202020204" pitchFamily="34" charset="0"/>
              <a:buChar char="•"/>
              <a:tabLst/>
            </a:pPr>
            <a:r>
              <a:rPr kumimoji="0" lang="en-US" altLang="en-US" sz="1800" b="1" i="0" u="none" strike="noStrike" cap="none" normalizeH="0" baseline="0" dirty="0">
                <a:ln>
                  <a:noFill/>
                </a:ln>
                <a:solidFill>
                  <a:schemeClr val="tx1"/>
                </a:solidFill>
                <a:effectLst/>
                <a:latin typeface="Arial" panose="020B0604020202020204" pitchFamily="34" charset="0"/>
              </a:rPr>
              <a:t>Conservatism in design favors known solutions</a:t>
            </a:r>
            <a:r>
              <a:rPr kumimoji="0" lang="en-US" altLang="en-US" sz="1800" b="0" i="0" u="none" strike="noStrike" cap="none" normalizeH="0" baseline="0" dirty="0">
                <a:ln>
                  <a:noFill/>
                </a:ln>
                <a:solidFill>
                  <a:schemeClr val="tx1"/>
                </a:solidFill>
                <a:effectLst/>
                <a:latin typeface="Arial" panose="020B0604020202020204" pitchFamily="34" charset="0"/>
              </a:rPr>
              <a:t>, but innovative, experimental approaches can provide greater long-term benefits</a:t>
            </a:r>
          </a:p>
          <a:p>
            <a:pPr marL="285750" marR="0" lvl="0" indent="-285750" algn="l" defTabSz="914400" rtl="0" eaLnBrk="0" fontAlgn="base" latinLnBrk="0" hangingPunct="0">
              <a:lnSpc>
                <a:spcPct val="100000"/>
              </a:lnSpc>
              <a:spcBef>
                <a:spcPct val="0"/>
              </a:spcBef>
              <a:spcAft>
                <a:spcPct val="0"/>
              </a:spcAft>
              <a:buClrTx/>
              <a:buSzPct val="120000"/>
              <a:buFont typeface="Arial" panose="020B0604020202020204" pitchFamily="34" charset="0"/>
              <a:buChar char="•"/>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Tx/>
              <a:buSzPct val="120000"/>
              <a:buFont typeface="Arial" panose="020B0604020202020204" pitchFamily="34" charset="0"/>
              <a:buChar char="•"/>
              <a:tabLst/>
            </a:pPr>
            <a:r>
              <a:rPr kumimoji="0" lang="en-US" altLang="en-US" sz="1800" b="1" i="0" u="none" strike="noStrike" cap="none" normalizeH="0" baseline="0" dirty="0">
                <a:ln>
                  <a:noFill/>
                </a:ln>
                <a:solidFill>
                  <a:schemeClr val="tx1"/>
                </a:solidFill>
                <a:effectLst/>
                <a:latin typeface="Arial" panose="020B0604020202020204" pitchFamily="34" charset="0"/>
              </a:rPr>
              <a:t>Ongoing monitoring and adaptability</a:t>
            </a:r>
            <a:r>
              <a:rPr kumimoji="0" lang="en-US" altLang="en-US" sz="1800" b="0" i="0" u="none" strike="noStrike" cap="none" normalizeH="0" baseline="0" dirty="0">
                <a:ln>
                  <a:noFill/>
                </a:ln>
                <a:solidFill>
                  <a:schemeClr val="tx1"/>
                </a:solidFill>
                <a:effectLst/>
                <a:latin typeface="Arial" panose="020B0604020202020204" pitchFamily="34" charset="0"/>
              </a:rPr>
              <a:t> are crucial for implementing experimental solutions and ensuring long-term project resilience </a:t>
            </a:r>
          </a:p>
        </p:txBody>
      </p:sp>
    </p:spTree>
    <p:extLst>
      <p:ext uri="{BB962C8B-B14F-4D97-AF65-F5344CB8AC3E}">
        <p14:creationId xmlns:p14="http://schemas.microsoft.com/office/powerpoint/2010/main" val="26727634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13"/>
          <p:cNvSpPr txBox="1">
            <a:spLocks noGrp="1"/>
          </p:cNvSpPr>
          <p:nvPr>
            <p:ph type="title"/>
          </p:nvPr>
        </p:nvSpPr>
        <p:spPr>
          <a:xfrm>
            <a:off x="838200" y="365125"/>
            <a:ext cx="10515600" cy="708763"/>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4400"/>
              <a:buFont typeface="Calibri"/>
              <a:buNone/>
            </a:pPr>
            <a:r>
              <a:rPr lang="sv-SE" sz="2800" dirty="0">
                <a:solidFill>
                  <a:srgbClr val="C00000"/>
                </a:solidFill>
              </a:rPr>
              <a:t>20.2 </a:t>
            </a:r>
            <a:r>
              <a:rPr lang="en-GB" sz="2800" dirty="0">
                <a:solidFill>
                  <a:srgbClr val="C00000"/>
                </a:solidFill>
              </a:rPr>
              <a:t>Embedding sustainability and resilience in infrastructure decisions</a:t>
            </a:r>
            <a:endParaRPr sz="2800" dirty="0">
              <a:solidFill>
                <a:srgbClr val="C00000"/>
              </a:solidFill>
            </a:endParaRPr>
          </a:p>
        </p:txBody>
      </p:sp>
      <p:sp>
        <p:nvSpPr>
          <p:cNvPr id="168" name="Google Shape;168;p13"/>
          <p:cNvSpPr txBox="1">
            <a:spLocks noGrp="1"/>
          </p:cNvSpPr>
          <p:nvPr>
            <p:ph type="body" idx="4294967295"/>
          </p:nvPr>
        </p:nvSpPr>
        <p:spPr>
          <a:xfrm>
            <a:off x="838200" y="1231900"/>
            <a:ext cx="10108721" cy="471215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800"/>
              <a:buNone/>
            </a:pPr>
            <a:r>
              <a:rPr lang="en-GB" sz="2000" b="1" dirty="0">
                <a:solidFill>
                  <a:schemeClr val="accent5">
                    <a:lumMod val="60000"/>
                    <a:lumOff val="40000"/>
                  </a:schemeClr>
                </a:solidFill>
              </a:rPr>
              <a:t>Infrastructure implementation, operation and maintenance</a:t>
            </a:r>
          </a:p>
        </p:txBody>
      </p:sp>
      <p:sp>
        <p:nvSpPr>
          <p:cNvPr id="3" name="Slide Number Placeholder 1">
            <a:extLst>
              <a:ext uri="{FF2B5EF4-FFF2-40B4-BE49-F238E27FC236}">
                <a16:creationId xmlns:a16="http://schemas.microsoft.com/office/drawing/2014/main" id="{EF953F69-EC43-D710-5495-A812211FADAF}"/>
              </a:ext>
            </a:extLst>
          </p:cNvPr>
          <p:cNvSpPr txBox="1">
            <a:spLocks/>
          </p:cNvSpPr>
          <p:nvPr/>
        </p:nvSpPr>
        <p:spPr>
          <a:xfrm>
            <a:off x="11798300" y="6565900"/>
            <a:ext cx="393700" cy="292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fld id="{00000000-1234-1234-1234-123412341234}" type="slidenum">
              <a:rPr lang="sv-SE" sz="1000" b="1" smtClean="0">
                <a:solidFill>
                  <a:schemeClr val="bg1"/>
                </a:solidFill>
              </a:rPr>
              <a:pPr algn="ctr"/>
              <a:t>15</a:t>
            </a:fld>
            <a:endParaRPr lang="sv-SE" sz="1000" b="1" dirty="0">
              <a:solidFill>
                <a:schemeClr val="bg1"/>
              </a:solidFill>
            </a:endParaRPr>
          </a:p>
        </p:txBody>
      </p:sp>
      <p:sp>
        <p:nvSpPr>
          <p:cNvPr id="5" name="TextBox 4">
            <a:extLst>
              <a:ext uri="{FF2B5EF4-FFF2-40B4-BE49-F238E27FC236}">
                <a16:creationId xmlns:a16="http://schemas.microsoft.com/office/drawing/2014/main" id="{09C6DDB5-BCEB-42C2-92B6-9D0EF617985F}"/>
              </a:ext>
            </a:extLst>
          </p:cNvPr>
          <p:cNvSpPr txBox="1"/>
          <p:nvPr/>
        </p:nvSpPr>
        <p:spPr>
          <a:xfrm>
            <a:off x="838200" y="1555744"/>
            <a:ext cx="10246743" cy="4524315"/>
          </a:xfrm>
          <a:prstGeom prst="rect">
            <a:avLst/>
          </a:prstGeom>
          <a:noFill/>
        </p:spPr>
        <p:txBody>
          <a:bodyPr wrap="square" rtlCol="0">
            <a:spAutoFit/>
          </a:bodyPr>
          <a:lstStyle/>
          <a:p>
            <a:pPr marL="285750" marR="0" lvl="0" indent="-285750" algn="l" defTabSz="914400" rtl="0" eaLnBrk="0" fontAlgn="base" latinLnBrk="0" hangingPunct="0">
              <a:lnSpc>
                <a:spcPct val="100000"/>
              </a:lnSpc>
              <a:spcBef>
                <a:spcPct val="0"/>
              </a:spcBef>
              <a:spcAft>
                <a:spcPct val="0"/>
              </a:spcAft>
              <a:buClrTx/>
              <a:buSzPct val="120000"/>
              <a:buFont typeface="Arial" panose="020B0604020202020204" pitchFamily="34" charset="0"/>
              <a:buChar char="•"/>
              <a:tabLst/>
            </a:pPr>
            <a:endParaRPr kumimoji="0" lang="en-GB" altLang="en-US" sz="1800" i="0" u="none" strike="noStrike" cap="none" normalizeH="0" baseline="0" dirty="0">
              <a:ln>
                <a:noFill/>
              </a:ln>
              <a:solidFill>
                <a:schemeClr val="tx1"/>
              </a:solidFill>
              <a:effectLst/>
              <a:latin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Tx/>
              <a:buSzPct val="120000"/>
              <a:buFont typeface="Arial" panose="020B0604020202020204" pitchFamily="34" charset="0"/>
              <a:buChar char="•"/>
              <a:tabLst/>
            </a:pPr>
            <a:endParaRPr lang="en-GB" altLang="en-US" sz="1800" dirty="0">
              <a:solidFill>
                <a:schemeClr val="tx1"/>
              </a:solidFill>
              <a:latin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Tx/>
              <a:buSzPct val="120000"/>
              <a:buFont typeface="Arial" panose="020B0604020202020204" pitchFamily="34" charset="0"/>
              <a:buChar char="•"/>
              <a:tabLst/>
            </a:pPr>
            <a:r>
              <a:rPr kumimoji="0" lang="en-GB" altLang="en-US" sz="1800" b="1" i="0" u="none" strike="noStrike" cap="none" normalizeH="0" baseline="0" dirty="0">
                <a:ln>
                  <a:noFill/>
                </a:ln>
                <a:solidFill>
                  <a:schemeClr val="tx1"/>
                </a:solidFill>
                <a:effectLst/>
                <a:latin typeface="Arial" panose="020B0604020202020204" pitchFamily="34" charset="0"/>
              </a:rPr>
              <a:t>Environmental and social impacts of infrastructure </a:t>
            </a:r>
            <a:r>
              <a:rPr kumimoji="0" lang="en-GB" altLang="en-US" sz="1800" i="0" u="none" strike="noStrike" cap="none" normalizeH="0" baseline="0" dirty="0">
                <a:ln>
                  <a:noFill/>
                </a:ln>
                <a:solidFill>
                  <a:schemeClr val="tx1"/>
                </a:solidFill>
                <a:effectLst/>
                <a:latin typeface="Arial" panose="020B0604020202020204" pitchFamily="34" charset="0"/>
              </a:rPr>
              <a:t>should be managed during construction but ideally addressed earlier in planning</a:t>
            </a:r>
          </a:p>
          <a:p>
            <a:pPr marL="285750" marR="0" lvl="0" indent="-285750" algn="l" defTabSz="914400" rtl="0" eaLnBrk="0" fontAlgn="base" latinLnBrk="0" hangingPunct="0">
              <a:lnSpc>
                <a:spcPct val="100000"/>
              </a:lnSpc>
              <a:spcBef>
                <a:spcPct val="0"/>
              </a:spcBef>
              <a:spcAft>
                <a:spcPct val="0"/>
              </a:spcAft>
              <a:buClrTx/>
              <a:buSzPct val="120000"/>
              <a:buFont typeface="Arial" panose="020B0604020202020204" pitchFamily="34" charset="0"/>
              <a:buChar char="•"/>
              <a:tabLst/>
            </a:pPr>
            <a:endParaRPr kumimoji="0" lang="en-GB" altLang="en-US" sz="1800" i="0" u="none" strike="noStrike" cap="none" normalizeH="0" baseline="0" dirty="0">
              <a:ln>
                <a:noFill/>
              </a:ln>
              <a:solidFill>
                <a:schemeClr val="tx1"/>
              </a:solidFill>
              <a:effectLst/>
              <a:latin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Tx/>
              <a:buSzPct val="120000"/>
              <a:buFont typeface="Arial" panose="020B0604020202020204" pitchFamily="34" charset="0"/>
              <a:buChar char="•"/>
              <a:tabLst/>
            </a:pPr>
            <a:r>
              <a:rPr kumimoji="0" lang="en-GB" altLang="en-US" sz="1800" b="1" i="0" u="none" strike="noStrike" cap="none" normalizeH="0" baseline="0" dirty="0">
                <a:ln>
                  <a:noFill/>
                </a:ln>
                <a:solidFill>
                  <a:schemeClr val="tx1"/>
                </a:solidFill>
                <a:effectLst/>
                <a:latin typeface="Arial" panose="020B0604020202020204" pitchFamily="34" charset="0"/>
              </a:rPr>
              <a:t>Poor maintenance undermines infrastructure benefits</a:t>
            </a:r>
            <a:r>
              <a:rPr kumimoji="0" lang="en-GB" altLang="en-US" sz="1800" i="0" u="none" strike="noStrike" cap="none" normalizeH="0" baseline="0" dirty="0">
                <a:ln>
                  <a:noFill/>
                </a:ln>
                <a:solidFill>
                  <a:schemeClr val="tx1"/>
                </a:solidFill>
                <a:effectLst/>
                <a:latin typeface="Arial" panose="020B0604020202020204" pitchFamily="34" charset="0"/>
              </a:rPr>
              <a:t>, as ongoing costs are often neglected in budgets</a:t>
            </a:r>
          </a:p>
          <a:p>
            <a:pPr marL="285750" marR="0" lvl="0" indent="-285750" algn="l" defTabSz="914400" rtl="0" eaLnBrk="0" fontAlgn="base" latinLnBrk="0" hangingPunct="0">
              <a:lnSpc>
                <a:spcPct val="100000"/>
              </a:lnSpc>
              <a:spcBef>
                <a:spcPct val="0"/>
              </a:spcBef>
              <a:spcAft>
                <a:spcPct val="0"/>
              </a:spcAft>
              <a:buClrTx/>
              <a:buSzPct val="120000"/>
              <a:buFont typeface="Arial" panose="020B0604020202020204" pitchFamily="34" charset="0"/>
              <a:buChar char="•"/>
              <a:tabLst/>
            </a:pPr>
            <a:endParaRPr kumimoji="0" lang="en-GB" altLang="en-US" sz="1800" i="0" u="none" strike="noStrike" cap="none" normalizeH="0" baseline="0" dirty="0">
              <a:ln>
                <a:noFill/>
              </a:ln>
              <a:solidFill>
                <a:schemeClr val="tx1"/>
              </a:solidFill>
              <a:effectLst/>
              <a:latin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Tx/>
              <a:buSzPct val="120000"/>
              <a:buFont typeface="Arial" panose="020B0604020202020204" pitchFamily="34" charset="0"/>
              <a:buChar char="•"/>
              <a:tabLst/>
            </a:pPr>
            <a:r>
              <a:rPr kumimoji="0" lang="en-GB" altLang="en-US" sz="1800" b="1" i="0" u="none" strike="noStrike" cap="none" normalizeH="0" baseline="0" dirty="0">
                <a:ln>
                  <a:noFill/>
                </a:ln>
                <a:solidFill>
                  <a:schemeClr val="tx1"/>
                </a:solidFill>
                <a:effectLst/>
                <a:latin typeface="Arial" panose="020B0604020202020204" pitchFamily="34" charset="0"/>
              </a:rPr>
              <a:t>Asset condition is critical for resilience</a:t>
            </a:r>
            <a:r>
              <a:rPr kumimoji="0" lang="en-GB" altLang="en-US" sz="1800" i="0" u="none" strike="noStrike" cap="none" normalizeH="0" baseline="0" dirty="0">
                <a:ln>
                  <a:noFill/>
                </a:ln>
                <a:solidFill>
                  <a:schemeClr val="tx1"/>
                </a:solidFill>
                <a:effectLst/>
                <a:latin typeface="Arial" panose="020B0604020202020204" pitchFamily="34" charset="0"/>
              </a:rPr>
              <a:t>, ensuring infrastructure withstands environmental threats</a:t>
            </a:r>
          </a:p>
          <a:p>
            <a:pPr marL="285750" marR="0" lvl="0" indent="-285750" algn="l" defTabSz="914400" rtl="0" eaLnBrk="0" fontAlgn="base" latinLnBrk="0" hangingPunct="0">
              <a:lnSpc>
                <a:spcPct val="100000"/>
              </a:lnSpc>
              <a:spcBef>
                <a:spcPct val="0"/>
              </a:spcBef>
              <a:spcAft>
                <a:spcPct val="0"/>
              </a:spcAft>
              <a:buClrTx/>
              <a:buSzPct val="120000"/>
              <a:buFont typeface="Arial" panose="020B0604020202020204" pitchFamily="34" charset="0"/>
              <a:buChar char="•"/>
              <a:tabLst/>
            </a:pPr>
            <a:endParaRPr kumimoji="0" lang="en-GB" altLang="en-US" sz="1800" i="0" u="none" strike="noStrike" cap="none" normalizeH="0" baseline="0" dirty="0">
              <a:ln>
                <a:noFill/>
              </a:ln>
              <a:solidFill>
                <a:schemeClr val="tx1"/>
              </a:solidFill>
              <a:effectLst/>
              <a:latin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Tx/>
              <a:buSzPct val="120000"/>
              <a:buFont typeface="Arial" panose="020B0604020202020204" pitchFamily="34" charset="0"/>
              <a:buChar char="•"/>
              <a:tabLst/>
            </a:pPr>
            <a:r>
              <a:rPr kumimoji="0" lang="en-GB" altLang="en-US" sz="1800" b="1" i="0" u="none" strike="noStrike" cap="none" normalizeH="0" baseline="0" dirty="0">
                <a:ln>
                  <a:noFill/>
                </a:ln>
                <a:solidFill>
                  <a:schemeClr val="tx1"/>
                </a:solidFill>
                <a:effectLst/>
                <a:latin typeface="Arial" panose="020B0604020202020204" pitchFamily="34" charset="0"/>
              </a:rPr>
              <a:t>Monitoring supports adaptive management</a:t>
            </a:r>
            <a:r>
              <a:rPr kumimoji="0" lang="en-GB" altLang="en-US" sz="1800" i="0" u="none" strike="noStrike" cap="none" normalizeH="0" baseline="0" dirty="0">
                <a:ln>
                  <a:noFill/>
                </a:ln>
                <a:solidFill>
                  <a:schemeClr val="tx1"/>
                </a:solidFill>
                <a:effectLst/>
                <a:latin typeface="Arial" panose="020B0604020202020204" pitchFamily="34" charset="0"/>
              </a:rPr>
              <a:t>, allowing modifications in response to social or environmental changes</a:t>
            </a:r>
          </a:p>
          <a:p>
            <a:pPr marL="285750" marR="0" lvl="0" indent="-285750" algn="l" defTabSz="914400" rtl="0" eaLnBrk="0" fontAlgn="base" latinLnBrk="0" hangingPunct="0">
              <a:lnSpc>
                <a:spcPct val="100000"/>
              </a:lnSpc>
              <a:spcBef>
                <a:spcPct val="0"/>
              </a:spcBef>
              <a:spcAft>
                <a:spcPct val="0"/>
              </a:spcAft>
              <a:buClrTx/>
              <a:buSzPct val="120000"/>
              <a:buFont typeface="Arial" panose="020B0604020202020204" pitchFamily="34" charset="0"/>
              <a:buChar char="•"/>
              <a:tabLst/>
            </a:pPr>
            <a:endParaRPr kumimoji="0" lang="en-GB" altLang="en-US" sz="1800" i="0" u="none" strike="noStrike" cap="none" normalizeH="0" baseline="0" dirty="0">
              <a:ln>
                <a:noFill/>
              </a:ln>
              <a:solidFill>
                <a:schemeClr val="tx1"/>
              </a:solidFill>
              <a:effectLst/>
              <a:latin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Tx/>
              <a:buSzPct val="120000"/>
              <a:buFont typeface="Arial" panose="020B0604020202020204" pitchFamily="34" charset="0"/>
              <a:buChar char="•"/>
              <a:tabLst/>
            </a:pPr>
            <a:r>
              <a:rPr kumimoji="0" lang="en-GB" altLang="en-US" sz="1800" b="1" i="0" u="none" strike="noStrike" cap="none" normalizeH="0" baseline="0" dirty="0">
                <a:ln>
                  <a:noFill/>
                </a:ln>
                <a:solidFill>
                  <a:schemeClr val="tx1"/>
                </a:solidFill>
                <a:effectLst/>
                <a:latin typeface="Arial" panose="020B0604020202020204" pitchFamily="34" charset="0"/>
              </a:rPr>
              <a:t>Nature-based solutions (</a:t>
            </a:r>
            <a:r>
              <a:rPr kumimoji="0" lang="en-GB" altLang="en-US" sz="1800" b="1" i="0" u="none" strike="noStrike" cap="none" normalizeH="0" baseline="0" dirty="0" err="1">
                <a:ln>
                  <a:noFill/>
                </a:ln>
                <a:solidFill>
                  <a:schemeClr val="tx1"/>
                </a:solidFill>
                <a:effectLst/>
                <a:latin typeface="Arial" panose="020B0604020202020204" pitchFamily="34" charset="0"/>
              </a:rPr>
              <a:t>NbS</a:t>
            </a:r>
            <a:r>
              <a:rPr kumimoji="0" lang="en-GB" altLang="en-US" sz="1800" b="1" i="0" u="none" strike="noStrike" cap="none" normalizeH="0" baseline="0" dirty="0">
                <a:ln>
                  <a:noFill/>
                </a:ln>
                <a:solidFill>
                  <a:schemeClr val="tx1"/>
                </a:solidFill>
                <a:effectLst/>
                <a:latin typeface="Arial" panose="020B0604020202020204" pitchFamily="34" charset="0"/>
              </a:rPr>
              <a:t>) offer adaptability</a:t>
            </a:r>
            <a:r>
              <a:rPr kumimoji="0" lang="en-GB" altLang="en-US" sz="1800" i="0" u="none" strike="noStrike" cap="none" normalizeH="0" baseline="0" dirty="0">
                <a:ln>
                  <a:noFill/>
                </a:ln>
                <a:solidFill>
                  <a:schemeClr val="tx1"/>
                </a:solidFill>
                <a:effectLst/>
                <a:latin typeface="Arial" panose="020B0604020202020204" pitchFamily="34" charset="0"/>
              </a:rPr>
              <a:t>, but their success depends on continuous monitoring and interpretation</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 name="TextBox 8">
            <a:extLst>
              <a:ext uri="{FF2B5EF4-FFF2-40B4-BE49-F238E27FC236}">
                <a16:creationId xmlns:a16="http://schemas.microsoft.com/office/drawing/2014/main" id="{0FCB424D-5BA5-4F74-B2B9-6A780CB297B4}"/>
              </a:ext>
            </a:extLst>
          </p:cNvPr>
          <p:cNvSpPr txBox="1"/>
          <p:nvPr/>
        </p:nvSpPr>
        <p:spPr>
          <a:xfrm>
            <a:off x="5397366" y="6377459"/>
            <a:ext cx="6097604" cy="230832"/>
          </a:xfrm>
          <a:prstGeom prst="rect">
            <a:avLst/>
          </a:prstGeom>
          <a:noFill/>
        </p:spPr>
        <p:txBody>
          <a:bodyPr wrap="square">
            <a:spAutoFit/>
          </a:bodyPr>
          <a:lstStyle/>
          <a:p>
            <a:pPr algn="r"/>
            <a:r>
              <a:rPr lang="en-GB" sz="900" i="1" dirty="0">
                <a:solidFill>
                  <a:srgbClr val="444444"/>
                </a:solidFill>
                <a:latin typeface="+mn-lt"/>
              </a:rPr>
              <a:t>(</a:t>
            </a:r>
            <a:r>
              <a:rPr lang="en-GB" sz="900" i="1" dirty="0" err="1">
                <a:solidFill>
                  <a:srgbClr val="444444"/>
                </a:solidFill>
                <a:latin typeface="+mn-lt"/>
              </a:rPr>
              <a:t>Haasnoot</a:t>
            </a:r>
            <a:r>
              <a:rPr lang="en-GB" sz="900" i="1" dirty="0">
                <a:solidFill>
                  <a:srgbClr val="444444"/>
                </a:solidFill>
                <a:latin typeface="+mn-lt"/>
              </a:rPr>
              <a:t> et al. 2013)</a:t>
            </a:r>
          </a:p>
        </p:txBody>
      </p:sp>
    </p:spTree>
    <p:extLst>
      <p:ext uri="{BB962C8B-B14F-4D97-AF65-F5344CB8AC3E}">
        <p14:creationId xmlns:p14="http://schemas.microsoft.com/office/powerpoint/2010/main" val="22074075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13"/>
          <p:cNvSpPr txBox="1">
            <a:spLocks noGrp="1"/>
          </p:cNvSpPr>
          <p:nvPr>
            <p:ph type="title"/>
          </p:nvPr>
        </p:nvSpPr>
        <p:spPr>
          <a:xfrm>
            <a:off x="838200" y="365125"/>
            <a:ext cx="10515600" cy="708763"/>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4400"/>
              <a:buFont typeface="Calibri"/>
              <a:buNone/>
            </a:pPr>
            <a:r>
              <a:rPr lang="sv-SE" sz="2800" dirty="0">
                <a:solidFill>
                  <a:srgbClr val="C00000"/>
                </a:solidFill>
              </a:rPr>
              <a:t>20.2 </a:t>
            </a:r>
            <a:r>
              <a:rPr lang="en-GB" sz="2800" dirty="0">
                <a:solidFill>
                  <a:srgbClr val="C00000"/>
                </a:solidFill>
              </a:rPr>
              <a:t>Embedding sustainability and resilience in infrastructure decisions</a:t>
            </a:r>
            <a:endParaRPr sz="2800" dirty="0">
              <a:solidFill>
                <a:srgbClr val="C00000"/>
              </a:solidFill>
            </a:endParaRPr>
          </a:p>
        </p:txBody>
      </p:sp>
      <p:sp>
        <p:nvSpPr>
          <p:cNvPr id="168" name="Google Shape;168;p13"/>
          <p:cNvSpPr txBox="1">
            <a:spLocks noGrp="1"/>
          </p:cNvSpPr>
          <p:nvPr>
            <p:ph type="body" idx="4294967295"/>
          </p:nvPr>
        </p:nvSpPr>
        <p:spPr>
          <a:xfrm>
            <a:off x="838200" y="1231900"/>
            <a:ext cx="10515600" cy="471215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800"/>
              <a:buNone/>
            </a:pPr>
            <a:r>
              <a:rPr lang="en-GB" sz="2000" b="1" dirty="0">
                <a:solidFill>
                  <a:schemeClr val="accent5">
                    <a:lumMod val="60000"/>
                    <a:lumOff val="40000"/>
                  </a:schemeClr>
                </a:solidFill>
              </a:rPr>
              <a:t>Summary</a:t>
            </a:r>
          </a:p>
          <a:p>
            <a:pPr marL="0" lvl="0" indent="0" algn="l" rtl="0">
              <a:lnSpc>
                <a:spcPct val="90000"/>
              </a:lnSpc>
              <a:spcBef>
                <a:spcPts val="0"/>
              </a:spcBef>
              <a:spcAft>
                <a:spcPts val="0"/>
              </a:spcAft>
              <a:buClr>
                <a:schemeClr val="dk1"/>
              </a:buClr>
              <a:buSzPts val="2800"/>
              <a:buNone/>
            </a:pPr>
            <a:endParaRPr lang="en-GB" sz="1800" b="1" dirty="0">
              <a:solidFill>
                <a:schemeClr val="accent5">
                  <a:lumMod val="60000"/>
                  <a:lumOff val="40000"/>
                </a:schemeClr>
              </a:solidFill>
            </a:endParaRPr>
          </a:p>
          <a:p>
            <a:pPr marL="285750" lvl="0" indent="-285750" algn="l" rtl="0">
              <a:lnSpc>
                <a:spcPct val="90000"/>
              </a:lnSpc>
              <a:spcBef>
                <a:spcPts val="0"/>
              </a:spcBef>
              <a:spcAft>
                <a:spcPts val="0"/>
              </a:spcAft>
              <a:buClr>
                <a:schemeClr val="dk1"/>
              </a:buClr>
              <a:buSzPct val="120000"/>
              <a:buFont typeface="Arial" panose="020B0604020202020204" pitchFamily="34" charset="0"/>
              <a:buChar char="•"/>
            </a:pPr>
            <a:r>
              <a:rPr lang="en-GB" sz="2000" b="0" i="0" dirty="0">
                <a:solidFill>
                  <a:schemeClr val="tx1"/>
                </a:solidFill>
                <a:effectLst/>
                <a:latin typeface="+mn-lt"/>
              </a:rPr>
              <a:t>Questions of sustainability and resilience need to become embedded within decision-making processes</a:t>
            </a:r>
          </a:p>
          <a:p>
            <a:pPr marL="285750" lvl="0" indent="-285750" algn="l" rtl="0">
              <a:lnSpc>
                <a:spcPct val="90000"/>
              </a:lnSpc>
              <a:spcBef>
                <a:spcPts val="0"/>
              </a:spcBef>
              <a:spcAft>
                <a:spcPts val="0"/>
              </a:spcAft>
              <a:buClr>
                <a:schemeClr val="dk1"/>
              </a:buClr>
              <a:buSzPct val="120000"/>
              <a:buFont typeface="Arial" panose="020B0604020202020204" pitchFamily="34" charset="0"/>
              <a:buChar char="•"/>
            </a:pPr>
            <a:endParaRPr lang="en-GB" sz="2000" b="0" i="0" dirty="0">
              <a:solidFill>
                <a:schemeClr val="tx1"/>
              </a:solidFill>
              <a:effectLst/>
              <a:latin typeface="+mn-lt"/>
            </a:endParaRPr>
          </a:p>
          <a:p>
            <a:pPr marL="285750" lvl="0" indent="-285750" algn="l" rtl="0">
              <a:lnSpc>
                <a:spcPct val="90000"/>
              </a:lnSpc>
              <a:spcBef>
                <a:spcPts val="0"/>
              </a:spcBef>
              <a:spcAft>
                <a:spcPts val="0"/>
              </a:spcAft>
              <a:buClr>
                <a:schemeClr val="dk1"/>
              </a:buClr>
              <a:buSzPct val="120000"/>
              <a:buFont typeface="Arial" panose="020B0604020202020204" pitchFamily="34" charset="0"/>
              <a:buChar char="•"/>
            </a:pPr>
            <a:r>
              <a:rPr lang="en-GB" sz="2000" b="0" i="0" dirty="0">
                <a:solidFill>
                  <a:schemeClr val="tx1"/>
                </a:solidFill>
                <a:effectLst/>
                <a:latin typeface="+mn-lt"/>
              </a:rPr>
              <a:t>They should not be regarded as an additional aspect or ‘bolt-on,’ but rather as an integral aspect of infrastructure provision</a:t>
            </a:r>
          </a:p>
          <a:p>
            <a:pPr marL="285750" lvl="0" indent="-285750" algn="l" rtl="0">
              <a:lnSpc>
                <a:spcPct val="90000"/>
              </a:lnSpc>
              <a:spcBef>
                <a:spcPts val="0"/>
              </a:spcBef>
              <a:spcAft>
                <a:spcPts val="0"/>
              </a:spcAft>
              <a:buClr>
                <a:schemeClr val="dk1"/>
              </a:buClr>
              <a:buSzPct val="120000"/>
              <a:buFont typeface="Arial" panose="020B0604020202020204" pitchFamily="34" charset="0"/>
              <a:buChar char="•"/>
            </a:pPr>
            <a:endParaRPr lang="en-GB" sz="2000" dirty="0">
              <a:solidFill>
                <a:schemeClr val="tx1"/>
              </a:solidFill>
              <a:latin typeface="+mn-lt"/>
            </a:endParaRPr>
          </a:p>
          <a:p>
            <a:pPr marL="285750" lvl="0" indent="-285750" algn="l" rtl="0">
              <a:lnSpc>
                <a:spcPct val="90000"/>
              </a:lnSpc>
              <a:spcBef>
                <a:spcPts val="0"/>
              </a:spcBef>
              <a:spcAft>
                <a:spcPts val="0"/>
              </a:spcAft>
              <a:buClr>
                <a:schemeClr val="dk1"/>
              </a:buClr>
              <a:buSzPct val="120000"/>
              <a:buFont typeface="Arial" panose="020B0604020202020204" pitchFamily="34" charset="0"/>
              <a:buChar char="•"/>
            </a:pPr>
            <a:r>
              <a:rPr lang="en-GB" sz="2000" b="0" i="0" dirty="0">
                <a:solidFill>
                  <a:schemeClr val="tx1"/>
                </a:solidFill>
                <a:effectLst/>
                <a:latin typeface="+mn-lt"/>
              </a:rPr>
              <a:t>The most successful examples of adapting infrastructure to a changing climate are found when climate change becomes mainstreamed within the decision-making process, for example for water resources or flood risk management</a:t>
            </a:r>
          </a:p>
          <a:p>
            <a:pPr marL="285750" lvl="0" indent="-285750" algn="l" rtl="0">
              <a:lnSpc>
                <a:spcPct val="90000"/>
              </a:lnSpc>
              <a:spcBef>
                <a:spcPts val="0"/>
              </a:spcBef>
              <a:spcAft>
                <a:spcPts val="0"/>
              </a:spcAft>
              <a:buClr>
                <a:schemeClr val="dk1"/>
              </a:buClr>
              <a:buSzPct val="120000"/>
              <a:buFont typeface="Arial" panose="020B0604020202020204" pitchFamily="34" charset="0"/>
              <a:buChar char="•"/>
            </a:pPr>
            <a:endParaRPr lang="en-GB" sz="2000" dirty="0">
              <a:solidFill>
                <a:schemeClr val="tx1"/>
              </a:solidFill>
              <a:latin typeface="+mn-lt"/>
            </a:endParaRPr>
          </a:p>
          <a:p>
            <a:pPr marL="285750" lvl="0" indent="-285750" algn="l" rtl="0">
              <a:lnSpc>
                <a:spcPct val="90000"/>
              </a:lnSpc>
              <a:spcBef>
                <a:spcPts val="0"/>
              </a:spcBef>
              <a:spcAft>
                <a:spcPts val="0"/>
              </a:spcAft>
              <a:buClr>
                <a:schemeClr val="dk1"/>
              </a:buClr>
              <a:buSzPct val="120000"/>
              <a:buFont typeface="Arial" panose="020B0604020202020204" pitchFamily="34" charset="0"/>
              <a:buChar char="•"/>
            </a:pPr>
            <a:r>
              <a:rPr lang="en-GB" sz="2000" b="0" i="0" dirty="0">
                <a:solidFill>
                  <a:schemeClr val="tx1"/>
                </a:solidFill>
                <a:effectLst/>
                <a:latin typeface="+mn-lt"/>
              </a:rPr>
              <a:t>Similarly, cutting carbon emissions has become an integral goal to energy, and increasingly also transport, planning</a:t>
            </a:r>
          </a:p>
          <a:p>
            <a:pPr marL="285750" lvl="0" indent="-285750" algn="l" rtl="0">
              <a:lnSpc>
                <a:spcPct val="90000"/>
              </a:lnSpc>
              <a:spcBef>
                <a:spcPts val="0"/>
              </a:spcBef>
              <a:spcAft>
                <a:spcPts val="0"/>
              </a:spcAft>
              <a:buClr>
                <a:schemeClr val="dk1"/>
              </a:buClr>
              <a:buSzPct val="120000"/>
              <a:buFont typeface="Arial" panose="020B0604020202020204" pitchFamily="34" charset="0"/>
              <a:buChar char="•"/>
            </a:pPr>
            <a:endParaRPr lang="en-GB" sz="2000" dirty="0">
              <a:solidFill>
                <a:schemeClr val="tx1"/>
              </a:solidFill>
              <a:latin typeface="+mn-lt"/>
            </a:endParaRPr>
          </a:p>
          <a:p>
            <a:pPr marL="285750" lvl="0" indent="-285750" algn="l" rtl="0">
              <a:lnSpc>
                <a:spcPct val="90000"/>
              </a:lnSpc>
              <a:spcBef>
                <a:spcPts val="0"/>
              </a:spcBef>
              <a:spcAft>
                <a:spcPts val="0"/>
              </a:spcAft>
              <a:buClr>
                <a:schemeClr val="dk1"/>
              </a:buClr>
              <a:buSzPct val="120000"/>
              <a:buFont typeface="Arial" panose="020B0604020202020204" pitchFamily="34" charset="0"/>
              <a:buChar char="•"/>
            </a:pPr>
            <a:r>
              <a:rPr lang="en-GB" sz="2000" b="0" i="0" dirty="0">
                <a:solidFill>
                  <a:schemeClr val="tx1"/>
                </a:solidFill>
                <a:effectLst/>
                <a:latin typeface="+mn-lt"/>
              </a:rPr>
              <a:t>In this mini-lecture we have reviewed the stages in the infrastructure life-cycle to illustrate how sustainability and resilience can become embedded</a:t>
            </a:r>
            <a:endParaRPr lang="en-GB" sz="2800" b="1" dirty="0">
              <a:solidFill>
                <a:schemeClr val="tx1"/>
              </a:solidFill>
              <a:latin typeface="+mn-lt"/>
            </a:endParaRPr>
          </a:p>
        </p:txBody>
      </p:sp>
      <p:sp>
        <p:nvSpPr>
          <p:cNvPr id="3" name="Slide Number Placeholder 1">
            <a:extLst>
              <a:ext uri="{FF2B5EF4-FFF2-40B4-BE49-F238E27FC236}">
                <a16:creationId xmlns:a16="http://schemas.microsoft.com/office/drawing/2014/main" id="{EF953F69-EC43-D710-5495-A812211FADAF}"/>
              </a:ext>
            </a:extLst>
          </p:cNvPr>
          <p:cNvSpPr txBox="1">
            <a:spLocks/>
          </p:cNvSpPr>
          <p:nvPr/>
        </p:nvSpPr>
        <p:spPr>
          <a:xfrm>
            <a:off x="11798300" y="6565900"/>
            <a:ext cx="393700" cy="292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fld id="{00000000-1234-1234-1234-123412341234}" type="slidenum">
              <a:rPr lang="sv-SE" sz="1000" b="1" smtClean="0">
                <a:solidFill>
                  <a:schemeClr val="bg1"/>
                </a:solidFill>
              </a:rPr>
              <a:pPr algn="ctr"/>
              <a:t>16</a:t>
            </a:fld>
            <a:endParaRPr lang="sv-SE" sz="1000" b="1" dirty="0">
              <a:solidFill>
                <a:schemeClr val="bg1"/>
              </a:solidFill>
            </a:endParaRPr>
          </a:p>
        </p:txBody>
      </p:sp>
    </p:spTree>
    <p:extLst>
      <p:ext uri="{BB962C8B-B14F-4D97-AF65-F5344CB8AC3E}">
        <p14:creationId xmlns:p14="http://schemas.microsoft.com/office/powerpoint/2010/main" val="2797208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13"/>
          <p:cNvSpPr txBox="1">
            <a:spLocks noGrp="1"/>
          </p:cNvSpPr>
          <p:nvPr>
            <p:ph type="title"/>
          </p:nvPr>
        </p:nvSpPr>
        <p:spPr>
          <a:xfrm>
            <a:off x="838200" y="365125"/>
            <a:ext cx="10515600" cy="708763"/>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4400"/>
              <a:buFont typeface="Calibri"/>
              <a:buNone/>
            </a:pPr>
            <a:r>
              <a:rPr lang="sv-SE" sz="2800" dirty="0">
                <a:solidFill>
                  <a:srgbClr val="C00000"/>
                </a:solidFill>
              </a:rPr>
              <a:t>20.2 </a:t>
            </a:r>
            <a:r>
              <a:rPr lang="en-GB" sz="2800" dirty="0">
                <a:solidFill>
                  <a:srgbClr val="C00000"/>
                </a:solidFill>
              </a:rPr>
              <a:t>Embedding sustainability and resilience in infrastructure decisions</a:t>
            </a:r>
            <a:endParaRPr sz="2800" dirty="0">
              <a:solidFill>
                <a:srgbClr val="C00000"/>
              </a:solidFill>
            </a:endParaRPr>
          </a:p>
        </p:txBody>
      </p:sp>
      <p:sp>
        <p:nvSpPr>
          <p:cNvPr id="168" name="Google Shape;168;p13"/>
          <p:cNvSpPr txBox="1">
            <a:spLocks noGrp="1"/>
          </p:cNvSpPr>
          <p:nvPr>
            <p:ph type="body" idx="4294967295"/>
          </p:nvPr>
        </p:nvSpPr>
        <p:spPr>
          <a:xfrm>
            <a:off x="838200" y="1231900"/>
            <a:ext cx="10515600" cy="471215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800"/>
              <a:buNone/>
            </a:pPr>
            <a:r>
              <a:rPr lang="en-GB" sz="2000" b="1" dirty="0">
                <a:solidFill>
                  <a:schemeClr val="accent5">
                    <a:lumMod val="60000"/>
                    <a:lumOff val="40000"/>
                  </a:schemeClr>
                </a:solidFill>
              </a:rPr>
              <a:t>Bibliography</a:t>
            </a:r>
          </a:p>
          <a:p>
            <a:pPr marL="0" lvl="0" indent="0" algn="l" rtl="0">
              <a:lnSpc>
                <a:spcPct val="90000"/>
              </a:lnSpc>
              <a:spcBef>
                <a:spcPts val="0"/>
              </a:spcBef>
              <a:spcAft>
                <a:spcPts val="0"/>
              </a:spcAft>
              <a:buClr>
                <a:schemeClr val="dk1"/>
              </a:buClr>
              <a:buSzPts val="2800"/>
              <a:buNone/>
            </a:pPr>
            <a:endParaRPr lang="en-GB" sz="900" b="1" dirty="0">
              <a:solidFill>
                <a:schemeClr val="accent5">
                  <a:lumMod val="60000"/>
                  <a:lumOff val="40000"/>
                </a:schemeClr>
              </a:solidFill>
            </a:endParaRPr>
          </a:p>
          <a:p>
            <a:pPr marL="0" lvl="0" indent="0" algn="l" rtl="0">
              <a:lnSpc>
                <a:spcPct val="90000"/>
              </a:lnSpc>
              <a:spcBef>
                <a:spcPts val="0"/>
              </a:spcBef>
              <a:spcAft>
                <a:spcPts val="0"/>
              </a:spcAft>
              <a:buClr>
                <a:schemeClr val="dk1"/>
              </a:buClr>
              <a:buSzPts val="2800"/>
              <a:buNone/>
            </a:pPr>
            <a:r>
              <a:rPr lang="en-GB" sz="1800" dirty="0" err="1">
                <a:solidFill>
                  <a:schemeClr val="tx1"/>
                </a:solidFill>
              </a:rPr>
              <a:t>Adshead</a:t>
            </a:r>
            <a:r>
              <a:rPr lang="en-GB" sz="1800" dirty="0">
                <a:solidFill>
                  <a:schemeClr val="tx1"/>
                </a:solidFill>
              </a:rPr>
              <a:t>, Daniel, Orlando Román García, Scott Thacker, and Jim W. Hall. 2021. “Infrastructure Strategies for Achieving the Global Development Agendas in Small Islands.” Earth’s Future 9 (February): e2020EF001699. </a:t>
            </a:r>
            <a:r>
              <a:rPr lang="en-GB" sz="1800" dirty="0">
                <a:solidFill>
                  <a:schemeClr val="tx1"/>
                </a:solidFill>
                <a:hlinkClick r:id="rId3"/>
              </a:rPr>
              <a:t>https://doi.org/10.1029/2020EF001699</a:t>
            </a:r>
            <a:r>
              <a:rPr lang="en-GB" sz="1800" dirty="0">
                <a:solidFill>
                  <a:schemeClr val="tx1"/>
                </a:solidFill>
              </a:rPr>
              <a:t>.</a:t>
            </a:r>
          </a:p>
          <a:p>
            <a:pPr marL="0" lvl="0" indent="0" algn="l" rtl="0">
              <a:lnSpc>
                <a:spcPct val="90000"/>
              </a:lnSpc>
              <a:spcBef>
                <a:spcPts val="0"/>
              </a:spcBef>
              <a:spcAft>
                <a:spcPts val="0"/>
              </a:spcAft>
              <a:buClr>
                <a:schemeClr val="dk1"/>
              </a:buClr>
              <a:buSzPts val="2800"/>
              <a:buNone/>
            </a:pPr>
            <a:endParaRPr lang="en-GB" sz="1800" dirty="0">
              <a:solidFill>
                <a:schemeClr val="tx1"/>
              </a:solidFill>
            </a:endParaRPr>
          </a:p>
          <a:p>
            <a:pPr marL="0" lvl="0" indent="0" algn="l" rtl="0">
              <a:lnSpc>
                <a:spcPct val="90000"/>
              </a:lnSpc>
              <a:spcBef>
                <a:spcPts val="0"/>
              </a:spcBef>
              <a:spcAft>
                <a:spcPts val="0"/>
              </a:spcAft>
              <a:buClr>
                <a:schemeClr val="dk1"/>
              </a:buClr>
              <a:buSzPts val="2800"/>
              <a:buNone/>
            </a:pPr>
            <a:r>
              <a:rPr lang="en-GB" sz="1800" dirty="0" err="1">
                <a:solidFill>
                  <a:schemeClr val="tx1"/>
                </a:solidFill>
              </a:rPr>
              <a:t>Adshead</a:t>
            </a:r>
            <a:r>
              <a:rPr lang="en-GB" sz="1800" dirty="0">
                <a:solidFill>
                  <a:schemeClr val="tx1"/>
                </a:solidFill>
              </a:rPr>
              <a:t>, Daniel, Scott Thacker, Lena I. </a:t>
            </a:r>
            <a:r>
              <a:rPr lang="en-GB" sz="1800" dirty="0" err="1">
                <a:solidFill>
                  <a:schemeClr val="tx1"/>
                </a:solidFill>
              </a:rPr>
              <a:t>Fuldauer</a:t>
            </a:r>
            <a:r>
              <a:rPr lang="en-GB" sz="1800" dirty="0">
                <a:solidFill>
                  <a:schemeClr val="tx1"/>
                </a:solidFill>
              </a:rPr>
              <a:t>, and Jim W. Hall. 2019. “Delivering on the Sustainable Development Goals Through Long-Term Infrastructure Planning.” Global Environmental Change 59 (November): 101975. </a:t>
            </a:r>
            <a:r>
              <a:rPr lang="en-GB" sz="1800" dirty="0">
                <a:solidFill>
                  <a:schemeClr val="tx1"/>
                </a:solidFill>
                <a:hlinkClick r:id="rId4"/>
              </a:rPr>
              <a:t>https://doi.org/10.1016/j.gloenvcha.2019.101975</a:t>
            </a:r>
            <a:r>
              <a:rPr lang="en-GB" sz="1800" dirty="0">
                <a:solidFill>
                  <a:schemeClr val="tx1"/>
                </a:solidFill>
              </a:rPr>
              <a:t>.</a:t>
            </a:r>
          </a:p>
          <a:p>
            <a:pPr marL="0" lvl="0" indent="0" algn="l" rtl="0">
              <a:lnSpc>
                <a:spcPct val="90000"/>
              </a:lnSpc>
              <a:spcBef>
                <a:spcPts val="0"/>
              </a:spcBef>
              <a:spcAft>
                <a:spcPts val="0"/>
              </a:spcAft>
              <a:buClr>
                <a:schemeClr val="dk1"/>
              </a:buClr>
              <a:buSzPts val="2800"/>
              <a:buNone/>
            </a:pPr>
            <a:endParaRPr lang="en-GB" sz="1800" dirty="0">
              <a:solidFill>
                <a:schemeClr val="tx1"/>
              </a:solidFill>
            </a:endParaRPr>
          </a:p>
          <a:p>
            <a:pPr marL="0" lvl="0" indent="0" algn="l" rtl="0">
              <a:lnSpc>
                <a:spcPct val="90000"/>
              </a:lnSpc>
              <a:spcBef>
                <a:spcPts val="0"/>
              </a:spcBef>
              <a:spcAft>
                <a:spcPts val="0"/>
              </a:spcAft>
              <a:buClr>
                <a:schemeClr val="dk1"/>
              </a:buClr>
              <a:buSzPts val="2800"/>
              <a:buNone/>
            </a:pPr>
            <a:r>
              <a:rPr lang="en-GB" sz="1800" dirty="0" err="1">
                <a:solidFill>
                  <a:schemeClr val="tx1"/>
                </a:solidFill>
              </a:rPr>
              <a:t>Fuldauer</a:t>
            </a:r>
            <a:r>
              <a:rPr lang="en-GB" sz="1800" dirty="0">
                <a:solidFill>
                  <a:schemeClr val="tx1"/>
                </a:solidFill>
              </a:rPr>
              <a:t>, Lena I., Matthew C. Ives, Daniel </a:t>
            </a:r>
            <a:r>
              <a:rPr lang="en-GB" sz="1800" dirty="0" err="1">
                <a:solidFill>
                  <a:schemeClr val="tx1"/>
                </a:solidFill>
              </a:rPr>
              <a:t>Adshead</a:t>
            </a:r>
            <a:r>
              <a:rPr lang="en-GB" sz="1800" dirty="0">
                <a:solidFill>
                  <a:schemeClr val="tx1"/>
                </a:solidFill>
              </a:rPr>
              <a:t>, Scott Thacker, and Jim W. Hall. 2019. “Participatory Planning of the Future of Waste Management in Small Island Developing States to Deliver on the Sustainable Development Goals.” Journal of Cleaner Production 223 (June): 147–62. </a:t>
            </a:r>
            <a:r>
              <a:rPr lang="en-GB" sz="1800" dirty="0">
                <a:solidFill>
                  <a:schemeClr val="tx1"/>
                </a:solidFill>
                <a:hlinkClick r:id="rId5"/>
              </a:rPr>
              <a:t>https://doi.org/10.1016/j.jclepro.2019.02.269</a:t>
            </a:r>
            <a:r>
              <a:rPr lang="en-GB" sz="1800" dirty="0">
                <a:solidFill>
                  <a:schemeClr val="tx1"/>
                </a:solidFill>
              </a:rPr>
              <a:t>.</a:t>
            </a:r>
          </a:p>
          <a:p>
            <a:pPr marL="0" lvl="0" indent="0" algn="l" rtl="0">
              <a:lnSpc>
                <a:spcPct val="90000"/>
              </a:lnSpc>
              <a:spcBef>
                <a:spcPts val="0"/>
              </a:spcBef>
              <a:spcAft>
                <a:spcPts val="0"/>
              </a:spcAft>
              <a:buClr>
                <a:schemeClr val="dk1"/>
              </a:buClr>
              <a:buSzPts val="2800"/>
              <a:buNone/>
            </a:pPr>
            <a:endParaRPr lang="en-GB" sz="1800" dirty="0">
              <a:solidFill>
                <a:schemeClr val="tx1"/>
              </a:solidFill>
            </a:endParaRPr>
          </a:p>
          <a:p>
            <a:pPr marL="0" lvl="0" indent="0" algn="l" rtl="0">
              <a:lnSpc>
                <a:spcPct val="90000"/>
              </a:lnSpc>
              <a:spcBef>
                <a:spcPts val="0"/>
              </a:spcBef>
              <a:spcAft>
                <a:spcPts val="0"/>
              </a:spcAft>
              <a:buClr>
                <a:schemeClr val="dk1"/>
              </a:buClr>
              <a:buSzPts val="2800"/>
              <a:buNone/>
            </a:pPr>
            <a:r>
              <a:rPr lang="en-GB" sz="1800" dirty="0" err="1">
                <a:solidFill>
                  <a:schemeClr val="tx1"/>
                </a:solidFill>
              </a:rPr>
              <a:t>Haasnoot</a:t>
            </a:r>
            <a:r>
              <a:rPr lang="en-GB" sz="1800" dirty="0">
                <a:solidFill>
                  <a:schemeClr val="tx1"/>
                </a:solidFill>
              </a:rPr>
              <a:t>, Marjolijn, Jan H. </a:t>
            </a:r>
            <a:r>
              <a:rPr lang="en-GB" sz="1800" dirty="0" err="1">
                <a:solidFill>
                  <a:schemeClr val="tx1"/>
                </a:solidFill>
              </a:rPr>
              <a:t>Kwakkel</a:t>
            </a:r>
            <a:r>
              <a:rPr lang="en-GB" sz="1800" dirty="0">
                <a:solidFill>
                  <a:schemeClr val="tx1"/>
                </a:solidFill>
              </a:rPr>
              <a:t>, Warren E. Walker, and Judith </a:t>
            </a:r>
            <a:r>
              <a:rPr lang="en-GB" sz="1800" dirty="0" err="1">
                <a:solidFill>
                  <a:schemeClr val="tx1"/>
                </a:solidFill>
              </a:rPr>
              <a:t>ter</a:t>
            </a:r>
            <a:r>
              <a:rPr lang="en-GB" sz="1800" dirty="0">
                <a:solidFill>
                  <a:schemeClr val="tx1"/>
                </a:solidFill>
              </a:rPr>
              <a:t> Maat. 2013. “Dynamic Adaptive Policy Pathways: A Method for Crafting Robust Decisions for a Deeply Uncertain World.” Global Environmental Change 23 (April): 485–98. https://doi.org/10.1016/j.gloenvcha.2012.12.006.</a:t>
            </a:r>
          </a:p>
        </p:txBody>
      </p:sp>
      <p:sp>
        <p:nvSpPr>
          <p:cNvPr id="3" name="Slide Number Placeholder 1">
            <a:extLst>
              <a:ext uri="{FF2B5EF4-FFF2-40B4-BE49-F238E27FC236}">
                <a16:creationId xmlns:a16="http://schemas.microsoft.com/office/drawing/2014/main" id="{EF953F69-EC43-D710-5495-A812211FADAF}"/>
              </a:ext>
            </a:extLst>
          </p:cNvPr>
          <p:cNvSpPr txBox="1">
            <a:spLocks/>
          </p:cNvSpPr>
          <p:nvPr/>
        </p:nvSpPr>
        <p:spPr>
          <a:xfrm>
            <a:off x="11798300" y="6565900"/>
            <a:ext cx="393700" cy="292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fld id="{00000000-1234-1234-1234-123412341234}" type="slidenum">
              <a:rPr lang="sv-SE" sz="1000" b="1" smtClean="0">
                <a:solidFill>
                  <a:schemeClr val="bg1"/>
                </a:solidFill>
              </a:rPr>
              <a:pPr algn="ctr"/>
              <a:t>17</a:t>
            </a:fld>
            <a:endParaRPr lang="sv-SE" sz="1000" b="1" dirty="0">
              <a:solidFill>
                <a:schemeClr val="bg1"/>
              </a:solidFill>
            </a:endParaRPr>
          </a:p>
        </p:txBody>
      </p:sp>
    </p:spTree>
    <p:extLst>
      <p:ext uri="{BB962C8B-B14F-4D97-AF65-F5344CB8AC3E}">
        <p14:creationId xmlns:p14="http://schemas.microsoft.com/office/powerpoint/2010/main" val="30619925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13"/>
          <p:cNvSpPr txBox="1">
            <a:spLocks noGrp="1"/>
          </p:cNvSpPr>
          <p:nvPr>
            <p:ph type="title"/>
          </p:nvPr>
        </p:nvSpPr>
        <p:spPr>
          <a:xfrm>
            <a:off x="838200" y="365125"/>
            <a:ext cx="10515600" cy="708763"/>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4400"/>
              <a:buFont typeface="Calibri"/>
              <a:buNone/>
            </a:pPr>
            <a:r>
              <a:rPr lang="sv-SE" dirty="0">
                <a:solidFill>
                  <a:srgbClr val="C00000"/>
                </a:solidFill>
              </a:rPr>
              <a:t>20.3 </a:t>
            </a:r>
            <a:r>
              <a:rPr lang="en-GB" dirty="0">
                <a:solidFill>
                  <a:srgbClr val="C00000"/>
                </a:solidFill>
              </a:rPr>
              <a:t> Next steps for infrastructure sustainability and resilience</a:t>
            </a:r>
            <a:endParaRPr lang="sv-SE" dirty="0">
              <a:solidFill>
                <a:srgbClr val="C00000"/>
              </a:solidFill>
            </a:endParaRPr>
          </a:p>
        </p:txBody>
      </p:sp>
      <p:sp>
        <p:nvSpPr>
          <p:cNvPr id="168" name="Google Shape;168;p13"/>
          <p:cNvSpPr txBox="1">
            <a:spLocks noGrp="1"/>
          </p:cNvSpPr>
          <p:nvPr>
            <p:ph type="body" idx="4294967295"/>
          </p:nvPr>
        </p:nvSpPr>
        <p:spPr>
          <a:xfrm>
            <a:off x="838200" y="1231900"/>
            <a:ext cx="4751718" cy="471215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800"/>
              <a:buNone/>
            </a:pPr>
            <a:r>
              <a:rPr lang="en-GB" sz="2000" b="1" dirty="0">
                <a:solidFill>
                  <a:schemeClr val="accent5">
                    <a:lumMod val="60000"/>
                    <a:lumOff val="40000"/>
                  </a:schemeClr>
                </a:solidFill>
              </a:rPr>
              <a:t>Learning objectives</a:t>
            </a:r>
          </a:p>
          <a:p>
            <a:pPr marL="0" lvl="0" indent="0" algn="l" rtl="0">
              <a:lnSpc>
                <a:spcPct val="90000"/>
              </a:lnSpc>
              <a:spcBef>
                <a:spcPts val="0"/>
              </a:spcBef>
              <a:spcAft>
                <a:spcPts val="0"/>
              </a:spcAft>
              <a:buClr>
                <a:schemeClr val="dk1"/>
              </a:buClr>
              <a:buSzPts val="2800"/>
              <a:buNone/>
            </a:pPr>
            <a:endParaRPr lang="en-GB" sz="1800" b="1" dirty="0">
              <a:solidFill>
                <a:schemeClr val="accent5">
                  <a:lumMod val="60000"/>
                  <a:lumOff val="40000"/>
                </a:schemeClr>
              </a:solidFill>
            </a:endParaRPr>
          </a:p>
          <a:p>
            <a:pPr marL="0" lvl="0" indent="0" algn="l" rtl="0">
              <a:lnSpc>
                <a:spcPct val="90000"/>
              </a:lnSpc>
              <a:spcBef>
                <a:spcPts val="0"/>
              </a:spcBef>
              <a:spcAft>
                <a:spcPts val="0"/>
              </a:spcAft>
              <a:buClr>
                <a:schemeClr val="dk1"/>
              </a:buClr>
              <a:buSzPts val="2800"/>
              <a:buNone/>
            </a:pPr>
            <a:endParaRPr lang="en-GB" sz="1800" b="1" dirty="0">
              <a:solidFill>
                <a:schemeClr val="accent5">
                  <a:lumMod val="60000"/>
                  <a:lumOff val="40000"/>
                </a:schemeClr>
              </a:solidFill>
            </a:endParaRPr>
          </a:p>
          <a:p>
            <a:pPr marL="0" lvl="0" indent="0" algn="l" rtl="0">
              <a:lnSpc>
                <a:spcPct val="90000"/>
              </a:lnSpc>
              <a:spcBef>
                <a:spcPts val="0"/>
              </a:spcBef>
              <a:spcAft>
                <a:spcPts val="0"/>
              </a:spcAft>
              <a:buClr>
                <a:schemeClr val="dk1"/>
              </a:buClr>
              <a:buSzPts val="2800"/>
              <a:buNone/>
            </a:pPr>
            <a:endParaRPr lang="en-GB" sz="1800" b="1" dirty="0">
              <a:solidFill>
                <a:schemeClr val="accent5">
                  <a:lumMod val="60000"/>
                  <a:lumOff val="40000"/>
                </a:schemeClr>
              </a:solidFill>
            </a:endParaRPr>
          </a:p>
          <a:p>
            <a:pPr marL="0" lvl="0" indent="0" algn="l" rtl="0">
              <a:lnSpc>
                <a:spcPct val="90000"/>
              </a:lnSpc>
              <a:spcBef>
                <a:spcPts val="0"/>
              </a:spcBef>
              <a:spcAft>
                <a:spcPts val="0"/>
              </a:spcAft>
              <a:buClr>
                <a:schemeClr val="dk1"/>
              </a:buClr>
              <a:buSzPts val="2800"/>
              <a:buNone/>
            </a:pPr>
            <a:endParaRPr lang="en-GB" sz="1800" b="1" dirty="0">
              <a:solidFill>
                <a:schemeClr val="accent5">
                  <a:lumMod val="60000"/>
                  <a:lumOff val="40000"/>
                </a:schemeClr>
              </a:solidFill>
            </a:endParaRPr>
          </a:p>
          <a:p>
            <a:pPr marL="342900" lvl="0" indent="-342900" algn="l" rtl="0">
              <a:lnSpc>
                <a:spcPct val="90000"/>
              </a:lnSpc>
              <a:spcBef>
                <a:spcPts val="0"/>
              </a:spcBef>
              <a:spcAft>
                <a:spcPts val="0"/>
              </a:spcAft>
              <a:buClr>
                <a:schemeClr val="dk1"/>
              </a:buClr>
              <a:buSzPct val="120000"/>
              <a:buFont typeface="Arial" panose="020B0604020202020204" pitchFamily="34" charset="0"/>
              <a:buChar char="•"/>
            </a:pPr>
            <a:r>
              <a:rPr lang="en-GB" sz="2000" dirty="0">
                <a:solidFill>
                  <a:schemeClr val="tx1"/>
                </a:solidFill>
                <a:latin typeface="+mn-lt"/>
              </a:rPr>
              <a:t>Have some knowledge of future directions in infrastructure systems analysis</a:t>
            </a:r>
          </a:p>
          <a:p>
            <a:pPr marL="342900" lvl="0" indent="-342900" algn="l" rtl="0">
              <a:lnSpc>
                <a:spcPct val="90000"/>
              </a:lnSpc>
              <a:spcBef>
                <a:spcPts val="0"/>
              </a:spcBef>
              <a:spcAft>
                <a:spcPts val="0"/>
              </a:spcAft>
              <a:buClr>
                <a:schemeClr val="dk1"/>
              </a:buClr>
              <a:buSzPct val="120000"/>
              <a:buFont typeface="Arial" panose="020B0604020202020204" pitchFamily="34" charset="0"/>
              <a:buChar char="•"/>
            </a:pPr>
            <a:endParaRPr lang="en-GB" sz="2000" dirty="0">
              <a:solidFill>
                <a:schemeClr val="tx1"/>
              </a:solidFill>
              <a:latin typeface="+mn-lt"/>
            </a:endParaRPr>
          </a:p>
          <a:p>
            <a:pPr marL="342900" lvl="0" indent="-342900" algn="l" rtl="0">
              <a:lnSpc>
                <a:spcPct val="90000"/>
              </a:lnSpc>
              <a:spcBef>
                <a:spcPts val="0"/>
              </a:spcBef>
              <a:spcAft>
                <a:spcPts val="0"/>
              </a:spcAft>
              <a:buClr>
                <a:schemeClr val="dk1"/>
              </a:buClr>
              <a:buSzPct val="120000"/>
              <a:buFont typeface="Arial" panose="020B0604020202020204" pitchFamily="34" charset="0"/>
              <a:buChar char="•"/>
            </a:pPr>
            <a:r>
              <a:rPr lang="en-GB" sz="2000" dirty="0">
                <a:solidFill>
                  <a:schemeClr val="tx1"/>
                </a:solidFill>
                <a:latin typeface="+mn-lt"/>
              </a:rPr>
              <a:t>Understand how technological innovation can help to promote the uptake of methodologies for infrastructure systems analysis</a:t>
            </a:r>
            <a:endParaRPr lang="en-GB" sz="1800" dirty="0">
              <a:solidFill>
                <a:schemeClr val="tx1"/>
              </a:solidFill>
            </a:endParaRPr>
          </a:p>
        </p:txBody>
      </p:sp>
      <p:sp>
        <p:nvSpPr>
          <p:cNvPr id="3" name="Slide Number Placeholder 1">
            <a:extLst>
              <a:ext uri="{FF2B5EF4-FFF2-40B4-BE49-F238E27FC236}">
                <a16:creationId xmlns:a16="http://schemas.microsoft.com/office/drawing/2014/main" id="{EF953F69-EC43-D710-5495-A812211FADAF}"/>
              </a:ext>
            </a:extLst>
          </p:cNvPr>
          <p:cNvSpPr txBox="1">
            <a:spLocks/>
          </p:cNvSpPr>
          <p:nvPr/>
        </p:nvSpPr>
        <p:spPr>
          <a:xfrm>
            <a:off x="11798300" y="6565900"/>
            <a:ext cx="393700" cy="292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fld id="{00000000-1234-1234-1234-123412341234}" type="slidenum">
              <a:rPr lang="sv-SE" sz="1000" b="1" smtClean="0">
                <a:solidFill>
                  <a:schemeClr val="bg1"/>
                </a:solidFill>
              </a:rPr>
              <a:pPr algn="ctr"/>
              <a:t>18</a:t>
            </a:fld>
            <a:endParaRPr lang="sv-SE" sz="1000" b="1" dirty="0">
              <a:solidFill>
                <a:schemeClr val="bg1"/>
              </a:solidFill>
            </a:endParaRPr>
          </a:p>
        </p:txBody>
      </p:sp>
      <p:pic>
        <p:nvPicPr>
          <p:cNvPr id="5" name="Picture 4">
            <a:extLst>
              <a:ext uri="{FF2B5EF4-FFF2-40B4-BE49-F238E27FC236}">
                <a16:creationId xmlns:a16="http://schemas.microsoft.com/office/drawing/2014/main" id="{8D4C9BB8-7F25-456A-A373-1BB9F87A88CC}"/>
              </a:ext>
            </a:extLst>
          </p:cNvPr>
          <p:cNvPicPr>
            <a:picLocks noChangeAspect="1"/>
          </p:cNvPicPr>
          <p:nvPr/>
        </p:nvPicPr>
        <p:blipFill>
          <a:blip r:embed="rId3"/>
          <a:stretch>
            <a:fillRect/>
          </a:stretch>
        </p:blipFill>
        <p:spPr>
          <a:xfrm>
            <a:off x="6602084" y="1073888"/>
            <a:ext cx="3165334" cy="4779034"/>
          </a:xfrm>
          <a:prstGeom prst="rect">
            <a:avLst/>
          </a:prstGeom>
        </p:spPr>
      </p:pic>
    </p:spTree>
    <p:extLst>
      <p:ext uri="{BB962C8B-B14F-4D97-AF65-F5344CB8AC3E}">
        <p14:creationId xmlns:p14="http://schemas.microsoft.com/office/powerpoint/2010/main" val="29854321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13"/>
          <p:cNvSpPr txBox="1">
            <a:spLocks noGrp="1"/>
          </p:cNvSpPr>
          <p:nvPr>
            <p:ph type="title"/>
          </p:nvPr>
        </p:nvSpPr>
        <p:spPr>
          <a:xfrm>
            <a:off x="838200" y="365125"/>
            <a:ext cx="10515600" cy="708763"/>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4400"/>
              <a:buFont typeface="Calibri"/>
              <a:buNone/>
            </a:pPr>
            <a:r>
              <a:rPr lang="sv-SE" dirty="0">
                <a:solidFill>
                  <a:srgbClr val="C00000"/>
                </a:solidFill>
              </a:rPr>
              <a:t>20.3 </a:t>
            </a:r>
            <a:r>
              <a:rPr lang="en-GB" dirty="0">
                <a:solidFill>
                  <a:srgbClr val="C00000"/>
                </a:solidFill>
              </a:rPr>
              <a:t> Next steps for infrastructure sustainability and resilience</a:t>
            </a:r>
            <a:endParaRPr sz="2800" dirty="0">
              <a:solidFill>
                <a:srgbClr val="C00000"/>
              </a:solidFill>
            </a:endParaRPr>
          </a:p>
        </p:txBody>
      </p:sp>
      <p:sp>
        <p:nvSpPr>
          <p:cNvPr id="168" name="Google Shape;168;p13"/>
          <p:cNvSpPr txBox="1">
            <a:spLocks noGrp="1"/>
          </p:cNvSpPr>
          <p:nvPr>
            <p:ph type="body" idx="4294967295"/>
          </p:nvPr>
        </p:nvSpPr>
        <p:spPr>
          <a:xfrm>
            <a:off x="838200" y="1231900"/>
            <a:ext cx="9770806" cy="4712158"/>
          </a:xfrm>
          <a:prstGeom prst="rect">
            <a:avLst/>
          </a:prstGeom>
          <a:noFill/>
          <a:ln>
            <a:noFill/>
          </a:ln>
        </p:spPr>
        <p:txBody>
          <a:bodyPr spcFirstLastPara="1" wrap="square" lIns="91425" tIns="45700" rIns="91425" bIns="45700" anchor="t" anchorCtr="0">
            <a:noAutofit/>
          </a:bodyPr>
          <a:lstStyle/>
          <a:p>
            <a:pPr>
              <a:spcBef>
                <a:spcPts val="0"/>
              </a:spcBef>
              <a:buClr>
                <a:schemeClr val="dk1"/>
              </a:buClr>
              <a:buSzPts val="2800"/>
            </a:pPr>
            <a:r>
              <a:rPr lang="en-GB" sz="2000" b="1" dirty="0">
                <a:solidFill>
                  <a:schemeClr val="accent5">
                    <a:lumMod val="60000"/>
                    <a:lumOff val="40000"/>
                  </a:schemeClr>
                </a:solidFill>
              </a:rPr>
              <a:t>The role of Next steps for infrastructure sustainability and resilience</a:t>
            </a:r>
          </a:p>
        </p:txBody>
      </p:sp>
      <p:sp>
        <p:nvSpPr>
          <p:cNvPr id="3" name="Slide Number Placeholder 1">
            <a:extLst>
              <a:ext uri="{FF2B5EF4-FFF2-40B4-BE49-F238E27FC236}">
                <a16:creationId xmlns:a16="http://schemas.microsoft.com/office/drawing/2014/main" id="{EF953F69-EC43-D710-5495-A812211FADAF}"/>
              </a:ext>
            </a:extLst>
          </p:cNvPr>
          <p:cNvSpPr txBox="1">
            <a:spLocks/>
          </p:cNvSpPr>
          <p:nvPr/>
        </p:nvSpPr>
        <p:spPr>
          <a:xfrm>
            <a:off x="11798300" y="6565900"/>
            <a:ext cx="393700" cy="292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fld id="{00000000-1234-1234-1234-123412341234}" type="slidenum">
              <a:rPr lang="sv-SE" sz="1000" b="1" smtClean="0">
                <a:solidFill>
                  <a:schemeClr val="bg1"/>
                </a:solidFill>
              </a:rPr>
              <a:pPr algn="ctr"/>
              <a:t>19</a:t>
            </a:fld>
            <a:endParaRPr lang="sv-SE" sz="1000" b="1" dirty="0">
              <a:solidFill>
                <a:schemeClr val="bg1"/>
              </a:solidFill>
            </a:endParaRPr>
          </a:p>
        </p:txBody>
      </p:sp>
      <p:sp>
        <p:nvSpPr>
          <p:cNvPr id="6" name="TextBox 5">
            <a:extLst>
              <a:ext uri="{FF2B5EF4-FFF2-40B4-BE49-F238E27FC236}">
                <a16:creationId xmlns:a16="http://schemas.microsoft.com/office/drawing/2014/main" id="{19A3DAFD-2648-4DE0-ACD1-D76E1322B169}"/>
              </a:ext>
            </a:extLst>
          </p:cNvPr>
          <p:cNvSpPr txBox="1"/>
          <p:nvPr/>
        </p:nvSpPr>
        <p:spPr>
          <a:xfrm>
            <a:off x="838200" y="1973740"/>
            <a:ext cx="10428890" cy="3970318"/>
          </a:xfrm>
          <a:prstGeom prst="rect">
            <a:avLst/>
          </a:prstGeom>
          <a:noFill/>
        </p:spPr>
        <p:txBody>
          <a:bodyPr wrap="square" rtlCol="0">
            <a:spAutoFit/>
          </a:bodyPr>
          <a:lstStyle/>
          <a:p>
            <a:pPr marL="285750" indent="-285750">
              <a:buSzPct val="120000"/>
              <a:buFont typeface="Arial" panose="020B0604020202020204" pitchFamily="34" charset="0"/>
              <a:buChar char="•"/>
            </a:pPr>
            <a:r>
              <a:rPr lang="en-GB" sz="1800" dirty="0">
                <a:solidFill>
                  <a:schemeClr val="tx1"/>
                </a:solidFill>
                <a:latin typeface="+mn-lt"/>
              </a:rPr>
              <a:t>This lecture series has described the state-of-the-art in infrastructure systems modelling</a:t>
            </a:r>
          </a:p>
          <a:p>
            <a:pPr marL="285750" indent="-285750">
              <a:buSzPct val="120000"/>
              <a:buFont typeface="Arial" panose="020B0604020202020204" pitchFamily="34" charset="0"/>
              <a:buChar char="•"/>
            </a:pPr>
            <a:endParaRPr lang="en-GB" sz="1800" dirty="0">
              <a:solidFill>
                <a:schemeClr val="tx1"/>
              </a:solidFill>
              <a:latin typeface="+mn-lt"/>
            </a:endParaRPr>
          </a:p>
          <a:p>
            <a:pPr marL="285750" indent="-285750">
              <a:buSzPct val="120000"/>
              <a:buFont typeface="Arial" panose="020B0604020202020204" pitchFamily="34" charset="0"/>
              <a:buChar char="•"/>
            </a:pPr>
            <a:r>
              <a:rPr lang="en-GB" sz="1800" dirty="0">
                <a:solidFill>
                  <a:schemeClr val="tx1"/>
                </a:solidFill>
                <a:latin typeface="+mn-lt"/>
              </a:rPr>
              <a:t>We have reviewed methods for system analysis and risk assessment</a:t>
            </a:r>
          </a:p>
          <a:p>
            <a:pPr marL="285750" indent="-285750">
              <a:buSzPct val="120000"/>
              <a:buFont typeface="Arial" panose="020B0604020202020204" pitchFamily="34" charset="0"/>
              <a:buChar char="•"/>
            </a:pPr>
            <a:endParaRPr lang="en-GB" sz="1800" dirty="0">
              <a:solidFill>
                <a:schemeClr val="tx1"/>
              </a:solidFill>
              <a:latin typeface="+mn-lt"/>
            </a:endParaRPr>
          </a:p>
          <a:p>
            <a:pPr marL="285750" indent="-285750">
              <a:buSzPct val="120000"/>
              <a:buFont typeface="Arial" panose="020B0604020202020204" pitchFamily="34" charset="0"/>
              <a:buChar char="•"/>
            </a:pPr>
            <a:r>
              <a:rPr lang="en-GB" sz="1800" dirty="0">
                <a:solidFill>
                  <a:schemeClr val="tx1"/>
                </a:solidFill>
                <a:latin typeface="+mn-lt"/>
              </a:rPr>
              <a:t>The combination </a:t>
            </a:r>
            <a:r>
              <a:rPr lang="en-GB" sz="1800" b="1" dirty="0">
                <a:solidFill>
                  <a:schemeClr val="tx1"/>
                </a:solidFill>
                <a:latin typeface="+mn-lt"/>
              </a:rPr>
              <a:t>of new data sources, computational methods and digital platforms </a:t>
            </a:r>
            <a:r>
              <a:rPr lang="en-GB" sz="1800" dirty="0">
                <a:solidFill>
                  <a:schemeClr val="tx1"/>
                </a:solidFill>
                <a:latin typeface="+mn-lt"/>
              </a:rPr>
              <a:t>that are providing universal access to new tools and datasets</a:t>
            </a:r>
          </a:p>
          <a:p>
            <a:pPr marL="285750" indent="-285750">
              <a:buSzPct val="120000"/>
              <a:buFont typeface="Arial" panose="020B0604020202020204" pitchFamily="34" charset="0"/>
              <a:buChar char="•"/>
            </a:pPr>
            <a:endParaRPr lang="en-GB" sz="1800" dirty="0">
              <a:solidFill>
                <a:schemeClr val="tx1"/>
              </a:solidFill>
              <a:latin typeface="+mn-lt"/>
            </a:endParaRPr>
          </a:p>
          <a:p>
            <a:pPr marL="285750" indent="-285750">
              <a:buSzPct val="120000"/>
              <a:buFont typeface="Arial" panose="020B0604020202020204" pitchFamily="34" charset="0"/>
              <a:buChar char="•"/>
            </a:pPr>
            <a:r>
              <a:rPr lang="en-GB" sz="1800" dirty="0">
                <a:solidFill>
                  <a:schemeClr val="tx1"/>
                </a:solidFill>
                <a:latin typeface="+mn-lt"/>
              </a:rPr>
              <a:t>These innovations will continue at pace in the future</a:t>
            </a:r>
          </a:p>
          <a:p>
            <a:pPr marL="285750" indent="-285750">
              <a:buSzPct val="120000"/>
              <a:buFont typeface="Arial" panose="020B0604020202020204" pitchFamily="34" charset="0"/>
              <a:buChar char="•"/>
            </a:pPr>
            <a:endParaRPr lang="en-GB" sz="1800" dirty="0">
              <a:solidFill>
                <a:schemeClr val="tx1"/>
              </a:solidFill>
              <a:latin typeface="+mn-lt"/>
            </a:endParaRPr>
          </a:p>
          <a:p>
            <a:pPr marL="285750" indent="-285750">
              <a:buSzPct val="120000"/>
              <a:buFont typeface="Arial" panose="020B0604020202020204" pitchFamily="34" charset="0"/>
              <a:buChar char="•"/>
            </a:pPr>
            <a:r>
              <a:rPr lang="en-GB" sz="1800" dirty="0">
                <a:solidFill>
                  <a:schemeClr val="tx1"/>
                </a:solidFill>
                <a:latin typeface="+mn-lt"/>
              </a:rPr>
              <a:t>However, there are still </a:t>
            </a:r>
            <a:r>
              <a:rPr lang="en-GB" sz="1800" b="1" dirty="0">
                <a:solidFill>
                  <a:schemeClr val="tx1"/>
                </a:solidFill>
                <a:latin typeface="+mn-lt"/>
              </a:rPr>
              <a:t>gaps in knowledge </a:t>
            </a:r>
            <a:r>
              <a:rPr lang="en-GB" sz="1800" dirty="0">
                <a:solidFill>
                  <a:schemeClr val="tx1"/>
                </a:solidFill>
                <a:latin typeface="+mn-lt"/>
              </a:rPr>
              <a:t>that will not be immediately filled by technological innovation</a:t>
            </a:r>
          </a:p>
          <a:p>
            <a:pPr marL="285750" indent="-285750">
              <a:buSzPct val="120000"/>
              <a:buFont typeface="Arial" panose="020B0604020202020204" pitchFamily="34" charset="0"/>
              <a:buChar char="•"/>
            </a:pPr>
            <a:endParaRPr lang="en-GB" sz="1800" dirty="0">
              <a:solidFill>
                <a:schemeClr val="tx1"/>
              </a:solidFill>
              <a:latin typeface="+mn-lt"/>
            </a:endParaRPr>
          </a:p>
          <a:p>
            <a:pPr marL="285750" indent="-285750">
              <a:buSzPct val="120000"/>
              <a:buFont typeface="Arial" panose="020B0604020202020204" pitchFamily="34" charset="0"/>
              <a:buChar char="•"/>
            </a:pPr>
            <a:r>
              <a:rPr lang="en-GB" sz="1800" b="1" dirty="0">
                <a:solidFill>
                  <a:schemeClr val="tx1"/>
                </a:solidFill>
                <a:latin typeface="+mn-lt"/>
              </a:rPr>
              <a:t>Local contextual knowledge and expertise continue to be essential ingredients</a:t>
            </a:r>
            <a:r>
              <a:rPr lang="en-GB" sz="1800" dirty="0">
                <a:solidFill>
                  <a:schemeClr val="tx1"/>
                </a:solidFill>
                <a:latin typeface="+mn-lt"/>
              </a:rPr>
              <a:t> for sustainable infrastructure decision making</a:t>
            </a:r>
            <a:endParaRPr lang="en-GB" sz="1800" dirty="0">
              <a:latin typeface="+mn-lt"/>
            </a:endParaRPr>
          </a:p>
        </p:txBody>
      </p:sp>
    </p:spTree>
    <p:extLst>
      <p:ext uri="{BB962C8B-B14F-4D97-AF65-F5344CB8AC3E}">
        <p14:creationId xmlns:p14="http://schemas.microsoft.com/office/powerpoint/2010/main" val="30258622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13"/>
          <p:cNvSpPr txBox="1">
            <a:spLocks noGrp="1"/>
          </p:cNvSpPr>
          <p:nvPr>
            <p:ph type="title"/>
          </p:nvPr>
        </p:nvSpPr>
        <p:spPr>
          <a:xfrm>
            <a:off x="838200" y="365125"/>
            <a:ext cx="10515600" cy="708763"/>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4400"/>
              <a:buFont typeface="Calibri"/>
              <a:buNone/>
            </a:pPr>
            <a:r>
              <a:rPr lang="sv-SE" dirty="0">
                <a:solidFill>
                  <a:srgbClr val="C00000"/>
                </a:solidFill>
              </a:rPr>
              <a:t>20.</a:t>
            </a:r>
            <a:r>
              <a:rPr lang="sv-SE" sz="2800" dirty="0">
                <a:solidFill>
                  <a:srgbClr val="C00000"/>
                </a:solidFill>
              </a:rPr>
              <a:t>1 </a:t>
            </a:r>
            <a:r>
              <a:rPr lang="en-GB" sz="2800" dirty="0">
                <a:solidFill>
                  <a:srgbClr val="C00000"/>
                </a:solidFill>
              </a:rPr>
              <a:t>Summary and learning outcomes for infrastructure sustainability and resilience</a:t>
            </a:r>
            <a:endParaRPr sz="2800" dirty="0">
              <a:solidFill>
                <a:srgbClr val="C00000"/>
              </a:solidFill>
            </a:endParaRPr>
          </a:p>
        </p:txBody>
      </p:sp>
      <p:sp>
        <p:nvSpPr>
          <p:cNvPr id="168" name="Google Shape;168;p13"/>
          <p:cNvSpPr txBox="1">
            <a:spLocks noGrp="1"/>
          </p:cNvSpPr>
          <p:nvPr>
            <p:ph type="body" idx="4294967295"/>
          </p:nvPr>
        </p:nvSpPr>
        <p:spPr>
          <a:xfrm>
            <a:off x="838201" y="1231900"/>
            <a:ext cx="5468005" cy="467719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800"/>
              <a:buNone/>
            </a:pPr>
            <a:r>
              <a:rPr lang="en-GB" sz="2000" b="1" dirty="0">
                <a:solidFill>
                  <a:schemeClr val="accent5">
                    <a:lumMod val="60000"/>
                    <a:lumOff val="40000"/>
                  </a:schemeClr>
                </a:solidFill>
              </a:rPr>
              <a:t>Learning Objectives</a:t>
            </a:r>
          </a:p>
          <a:p>
            <a:pPr marL="0" lvl="0" indent="0" algn="l" rtl="0">
              <a:lnSpc>
                <a:spcPct val="90000"/>
              </a:lnSpc>
              <a:spcBef>
                <a:spcPts val="0"/>
              </a:spcBef>
              <a:spcAft>
                <a:spcPts val="0"/>
              </a:spcAft>
              <a:buClr>
                <a:schemeClr val="dk1"/>
              </a:buClr>
              <a:buSzPts val="2800"/>
              <a:buNone/>
            </a:pPr>
            <a:endParaRPr lang="en-GB" sz="2000" b="1" dirty="0">
              <a:solidFill>
                <a:schemeClr val="accent5">
                  <a:lumMod val="60000"/>
                  <a:lumOff val="40000"/>
                </a:schemeClr>
              </a:solidFill>
            </a:endParaRPr>
          </a:p>
          <a:p>
            <a:pPr marL="0" lvl="0" indent="0" algn="l" rtl="0">
              <a:lnSpc>
                <a:spcPct val="90000"/>
              </a:lnSpc>
              <a:spcBef>
                <a:spcPts val="0"/>
              </a:spcBef>
              <a:spcAft>
                <a:spcPts val="0"/>
              </a:spcAft>
              <a:buClr>
                <a:schemeClr val="dk1"/>
              </a:buClr>
              <a:buSzPts val="2800"/>
              <a:buNone/>
            </a:pPr>
            <a:endParaRPr lang="en-GB" sz="2000" b="1" dirty="0">
              <a:solidFill>
                <a:schemeClr val="accent5">
                  <a:lumMod val="60000"/>
                  <a:lumOff val="40000"/>
                </a:schemeClr>
              </a:solidFill>
            </a:endParaRPr>
          </a:p>
          <a:p>
            <a:pPr marL="0" lvl="0" indent="0" algn="l" rtl="0">
              <a:lnSpc>
                <a:spcPct val="90000"/>
              </a:lnSpc>
              <a:spcBef>
                <a:spcPts val="0"/>
              </a:spcBef>
              <a:spcAft>
                <a:spcPts val="0"/>
              </a:spcAft>
              <a:buClr>
                <a:schemeClr val="dk1"/>
              </a:buClr>
              <a:buSzPts val="2800"/>
              <a:buNone/>
            </a:pPr>
            <a:endParaRPr lang="en-GB" sz="2000" b="1" dirty="0">
              <a:solidFill>
                <a:schemeClr val="accent5">
                  <a:lumMod val="60000"/>
                  <a:lumOff val="40000"/>
                </a:schemeClr>
              </a:solidFill>
            </a:endParaRPr>
          </a:p>
          <a:p>
            <a:pPr marL="342900" lvl="0" indent="-342900" algn="l" rtl="0">
              <a:lnSpc>
                <a:spcPct val="90000"/>
              </a:lnSpc>
              <a:spcBef>
                <a:spcPts val="0"/>
              </a:spcBef>
              <a:spcAft>
                <a:spcPts val="0"/>
              </a:spcAft>
              <a:buClr>
                <a:schemeClr val="dk1"/>
              </a:buClr>
              <a:buSzPct val="120000"/>
              <a:buFont typeface="Arial" panose="020B0604020202020204" pitchFamily="34" charset="0"/>
              <a:buChar char="•"/>
            </a:pPr>
            <a:r>
              <a:rPr lang="en-GB" sz="2000" dirty="0">
                <a:solidFill>
                  <a:schemeClr val="tx1"/>
                </a:solidFill>
              </a:rPr>
              <a:t>Place the learnings from the previous lectures into the context of infrastructure decision-making</a:t>
            </a:r>
          </a:p>
          <a:p>
            <a:pPr marL="342900" lvl="0" indent="-342900" algn="l" rtl="0">
              <a:lnSpc>
                <a:spcPct val="90000"/>
              </a:lnSpc>
              <a:spcBef>
                <a:spcPts val="0"/>
              </a:spcBef>
              <a:spcAft>
                <a:spcPts val="0"/>
              </a:spcAft>
              <a:buClr>
                <a:schemeClr val="dk1"/>
              </a:buClr>
              <a:buSzPct val="120000"/>
              <a:buFont typeface="Arial" panose="020B0604020202020204" pitchFamily="34" charset="0"/>
              <a:buChar char="•"/>
            </a:pPr>
            <a:endParaRPr lang="en-GB" sz="2000" dirty="0">
              <a:solidFill>
                <a:schemeClr val="tx1"/>
              </a:solidFill>
            </a:endParaRPr>
          </a:p>
          <a:p>
            <a:pPr marL="342900" lvl="0" indent="-342900" algn="l" rtl="0">
              <a:lnSpc>
                <a:spcPct val="90000"/>
              </a:lnSpc>
              <a:spcBef>
                <a:spcPts val="0"/>
              </a:spcBef>
              <a:spcAft>
                <a:spcPts val="0"/>
              </a:spcAft>
              <a:buClr>
                <a:schemeClr val="dk1"/>
              </a:buClr>
              <a:buSzPct val="120000"/>
              <a:buFont typeface="Arial" panose="020B0604020202020204" pitchFamily="34" charset="0"/>
              <a:buChar char="•"/>
            </a:pPr>
            <a:r>
              <a:rPr lang="en-GB" sz="2000" dirty="0">
                <a:solidFill>
                  <a:schemeClr val="tx1"/>
                </a:solidFill>
              </a:rPr>
              <a:t>Critically review concepts of infrastructure sustainability and resilience</a:t>
            </a:r>
          </a:p>
          <a:p>
            <a:pPr marL="342900" lvl="0" indent="-342900" algn="l" rtl="0">
              <a:lnSpc>
                <a:spcPct val="90000"/>
              </a:lnSpc>
              <a:spcBef>
                <a:spcPts val="0"/>
              </a:spcBef>
              <a:spcAft>
                <a:spcPts val="0"/>
              </a:spcAft>
              <a:buClr>
                <a:schemeClr val="dk1"/>
              </a:buClr>
              <a:buSzPct val="120000"/>
              <a:buFont typeface="Arial" panose="020B0604020202020204" pitchFamily="34" charset="0"/>
              <a:buChar char="•"/>
            </a:pPr>
            <a:endParaRPr lang="en-GB" sz="2000" dirty="0">
              <a:solidFill>
                <a:schemeClr val="tx1"/>
              </a:solidFill>
            </a:endParaRPr>
          </a:p>
          <a:p>
            <a:pPr marL="342900" lvl="0" indent="-342900" algn="l" rtl="0">
              <a:lnSpc>
                <a:spcPct val="90000"/>
              </a:lnSpc>
              <a:spcBef>
                <a:spcPts val="0"/>
              </a:spcBef>
              <a:spcAft>
                <a:spcPts val="0"/>
              </a:spcAft>
              <a:buClr>
                <a:schemeClr val="dk1"/>
              </a:buClr>
              <a:buSzPct val="120000"/>
              <a:buFont typeface="Arial" panose="020B0604020202020204" pitchFamily="34" charset="0"/>
              <a:buChar char="•"/>
            </a:pPr>
            <a:r>
              <a:rPr lang="en-GB" sz="2000" dirty="0">
                <a:solidFill>
                  <a:schemeClr val="tx1"/>
                </a:solidFill>
              </a:rPr>
              <a:t>Recognise the fundamental challenges of valuation and uncertainty</a:t>
            </a:r>
          </a:p>
        </p:txBody>
      </p:sp>
      <p:sp>
        <p:nvSpPr>
          <p:cNvPr id="3" name="Slide Number Placeholder 1">
            <a:extLst>
              <a:ext uri="{FF2B5EF4-FFF2-40B4-BE49-F238E27FC236}">
                <a16:creationId xmlns:a16="http://schemas.microsoft.com/office/drawing/2014/main" id="{EF953F69-EC43-D710-5495-A812211FADAF}"/>
              </a:ext>
            </a:extLst>
          </p:cNvPr>
          <p:cNvSpPr txBox="1">
            <a:spLocks/>
          </p:cNvSpPr>
          <p:nvPr/>
        </p:nvSpPr>
        <p:spPr>
          <a:xfrm>
            <a:off x="11798300" y="6565900"/>
            <a:ext cx="393700" cy="292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fld id="{00000000-1234-1234-1234-123412341234}" type="slidenum">
              <a:rPr lang="sv-SE" sz="1000" b="1" smtClean="0">
                <a:solidFill>
                  <a:schemeClr val="bg1"/>
                </a:solidFill>
              </a:rPr>
              <a:pPr algn="ctr"/>
              <a:t>2</a:t>
            </a:fld>
            <a:endParaRPr lang="sv-SE" sz="1000" b="1" dirty="0">
              <a:solidFill>
                <a:schemeClr val="bg1"/>
              </a:solidFill>
            </a:endParaRPr>
          </a:p>
        </p:txBody>
      </p:sp>
      <p:pic>
        <p:nvPicPr>
          <p:cNvPr id="5" name="Picture 4">
            <a:extLst>
              <a:ext uri="{FF2B5EF4-FFF2-40B4-BE49-F238E27FC236}">
                <a16:creationId xmlns:a16="http://schemas.microsoft.com/office/drawing/2014/main" id="{5DFDA55A-2C6B-4ED7-B5D1-A3FEAAA1B4A6}"/>
              </a:ext>
            </a:extLst>
          </p:cNvPr>
          <p:cNvPicPr>
            <a:picLocks noChangeAspect="1"/>
          </p:cNvPicPr>
          <p:nvPr/>
        </p:nvPicPr>
        <p:blipFill>
          <a:blip r:embed="rId3"/>
          <a:stretch>
            <a:fillRect/>
          </a:stretch>
        </p:blipFill>
        <p:spPr>
          <a:xfrm rot="5400000">
            <a:off x="6179306" y="1815703"/>
            <a:ext cx="4663432" cy="3495826"/>
          </a:xfrm>
          <a:prstGeom prst="rect">
            <a:avLst/>
          </a:prstGeom>
        </p:spPr>
      </p:pic>
    </p:spTree>
    <p:extLst>
      <p:ext uri="{BB962C8B-B14F-4D97-AF65-F5344CB8AC3E}">
        <p14:creationId xmlns:p14="http://schemas.microsoft.com/office/powerpoint/2010/main" val="31514222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13"/>
          <p:cNvSpPr txBox="1">
            <a:spLocks noGrp="1"/>
          </p:cNvSpPr>
          <p:nvPr>
            <p:ph type="title"/>
          </p:nvPr>
        </p:nvSpPr>
        <p:spPr>
          <a:xfrm>
            <a:off x="838200" y="365125"/>
            <a:ext cx="10515600" cy="708763"/>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4400"/>
              <a:buFont typeface="Calibri"/>
              <a:buNone/>
            </a:pPr>
            <a:r>
              <a:rPr lang="sv-SE" dirty="0">
                <a:solidFill>
                  <a:srgbClr val="C00000"/>
                </a:solidFill>
              </a:rPr>
              <a:t>20.3 </a:t>
            </a:r>
            <a:r>
              <a:rPr lang="en-GB" dirty="0">
                <a:solidFill>
                  <a:srgbClr val="C00000"/>
                </a:solidFill>
              </a:rPr>
              <a:t> Next steps for infrastructure sustainability and resilience</a:t>
            </a:r>
            <a:endParaRPr sz="2800" dirty="0">
              <a:solidFill>
                <a:srgbClr val="C00000"/>
              </a:solidFill>
            </a:endParaRPr>
          </a:p>
        </p:txBody>
      </p:sp>
      <p:sp>
        <p:nvSpPr>
          <p:cNvPr id="168" name="Google Shape;168;p13"/>
          <p:cNvSpPr txBox="1">
            <a:spLocks noGrp="1"/>
          </p:cNvSpPr>
          <p:nvPr>
            <p:ph type="body" idx="4294967295"/>
          </p:nvPr>
        </p:nvSpPr>
        <p:spPr>
          <a:xfrm>
            <a:off x="838200" y="1231900"/>
            <a:ext cx="9770806" cy="4712158"/>
          </a:xfrm>
          <a:prstGeom prst="rect">
            <a:avLst/>
          </a:prstGeom>
          <a:noFill/>
          <a:ln>
            <a:noFill/>
          </a:ln>
        </p:spPr>
        <p:txBody>
          <a:bodyPr spcFirstLastPara="1" wrap="square" lIns="91425" tIns="45700" rIns="91425" bIns="45700" anchor="t" anchorCtr="0">
            <a:noAutofit/>
          </a:bodyPr>
          <a:lstStyle/>
          <a:p>
            <a:pPr>
              <a:spcBef>
                <a:spcPts val="0"/>
              </a:spcBef>
              <a:buClr>
                <a:schemeClr val="dk1"/>
              </a:buClr>
              <a:buSzPts val="2800"/>
            </a:pPr>
            <a:r>
              <a:rPr lang="en-GB" sz="2000" b="1" dirty="0">
                <a:solidFill>
                  <a:schemeClr val="accent5">
                    <a:lumMod val="60000"/>
                    <a:lumOff val="40000"/>
                  </a:schemeClr>
                </a:solidFill>
              </a:rPr>
              <a:t>Opportunities from new data sources</a:t>
            </a:r>
          </a:p>
          <a:p>
            <a:pPr>
              <a:spcBef>
                <a:spcPts val="0"/>
              </a:spcBef>
              <a:buClr>
                <a:schemeClr val="dk1"/>
              </a:buClr>
              <a:buSzPts val="2800"/>
            </a:pPr>
            <a:endParaRPr lang="en-GB" sz="2000" b="1" dirty="0">
              <a:solidFill>
                <a:schemeClr val="accent5">
                  <a:lumMod val="60000"/>
                  <a:lumOff val="40000"/>
                </a:schemeClr>
              </a:solidFill>
            </a:endParaRPr>
          </a:p>
          <a:p>
            <a:pPr marL="285750" marR="0" lvl="0" indent="-285750" algn="l" defTabSz="914400" rtl="0" eaLnBrk="0" fontAlgn="base" latinLnBrk="0" hangingPunct="0">
              <a:lnSpc>
                <a:spcPct val="100000"/>
              </a:lnSpc>
              <a:spcBef>
                <a:spcPct val="0"/>
              </a:spcBef>
              <a:spcAft>
                <a:spcPct val="0"/>
              </a:spcAft>
              <a:buClrTx/>
              <a:buSzPct val="120000"/>
              <a:buFont typeface="Arial" panose="020B0604020202020204" pitchFamily="34" charset="0"/>
              <a:buChar char="•"/>
              <a:tabLst/>
            </a:pPr>
            <a:r>
              <a:rPr kumimoji="0" lang="en-US" altLang="en-US" sz="1800" b="1" i="0" u="none" strike="noStrike" cap="none" normalizeH="0" baseline="0" dirty="0">
                <a:ln>
                  <a:noFill/>
                </a:ln>
                <a:solidFill>
                  <a:schemeClr val="tx1"/>
                </a:solidFill>
                <a:effectLst/>
                <a:latin typeface="Arial" panose="020B0604020202020204" pitchFamily="34" charset="0"/>
              </a:rPr>
              <a:t>New data sources are transforming infrastructure analysis</a:t>
            </a:r>
            <a:r>
              <a:rPr kumimoji="0" lang="en-US" altLang="en-US" sz="1800" b="0" i="0" u="none" strike="noStrike" cap="none" normalizeH="0" baseline="0" dirty="0">
                <a:ln>
                  <a:noFill/>
                </a:ln>
                <a:solidFill>
                  <a:schemeClr val="tx1"/>
                </a:solidFill>
                <a:effectLst/>
                <a:latin typeface="Arial" panose="020B0604020202020204" pitchFamily="34" charset="0"/>
              </a:rPr>
              <a:t>, improving accuracy and accessibility</a:t>
            </a:r>
          </a:p>
          <a:p>
            <a:pPr marL="285750" marR="0" lvl="0" indent="-285750" algn="l" defTabSz="914400" rtl="0" eaLnBrk="0" fontAlgn="base" latinLnBrk="0" hangingPunct="0">
              <a:lnSpc>
                <a:spcPct val="100000"/>
              </a:lnSpc>
              <a:spcBef>
                <a:spcPct val="0"/>
              </a:spcBef>
              <a:spcAft>
                <a:spcPct val="0"/>
              </a:spcAft>
              <a:buClrTx/>
              <a:buSzPct val="120000"/>
              <a:buFont typeface="Arial" panose="020B0604020202020204" pitchFamily="34" charset="0"/>
              <a:buChar char="•"/>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Tx/>
              <a:buSzPct val="120000"/>
              <a:buFont typeface="Arial" panose="020B0604020202020204" pitchFamily="34" charset="0"/>
              <a:buChar char="•"/>
              <a:tabLst/>
            </a:pPr>
            <a:r>
              <a:rPr kumimoji="0" lang="en-US" altLang="en-US" sz="1800" b="1" i="0" u="none" strike="noStrike" cap="none" normalizeH="0" baseline="0" dirty="0">
                <a:ln>
                  <a:noFill/>
                </a:ln>
                <a:solidFill>
                  <a:schemeClr val="tx1"/>
                </a:solidFill>
                <a:effectLst/>
                <a:latin typeface="Arial" panose="020B0604020202020204" pitchFamily="34" charset="0"/>
              </a:rPr>
              <a:t>OpenStreetMap (OSM) provides global transport data</a:t>
            </a:r>
            <a:r>
              <a:rPr kumimoji="0" lang="en-US" altLang="en-US" sz="1800" b="0" i="0" u="none" strike="noStrike" cap="none" normalizeH="0" baseline="0" dirty="0">
                <a:ln>
                  <a:noFill/>
                </a:ln>
                <a:solidFill>
                  <a:schemeClr val="tx1"/>
                </a:solidFill>
                <a:effectLst/>
                <a:latin typeface="Arial" panose="020B0604020202020204" pitchFamily="34" charset="0"/>
              </a:rPr>
              <a:t>, aiding risk analysis but requiring supplementation with local sources</a:t>
            </a:r>
          </a:p>
          <a:p>
            <a:pPr marL="285750" marR="0" lvl="0" indent="-285750" algn="l" defTabSz="914400" rtl="0" eaLnBrk="0" fontAlgn="base" latinLnBrk="0" hangingPunct="0">
              <a:lnSpc>
                <a:spcPct val="100000"/>
              </a:lnSpc>
              <a:spcBef>
                <a:spcPct val="0"/>
              </a:spcBef>
              <a:spcAft>
                <a:spcPct val="0"/>
              </a:spcAft>
              <a:buClrTx/>
              <a:buSzPct val="120000"/>
              <a:buFont typeface="Arial" panose="020B0604020202020204" pitchFamily="34" charset="0"/>
              <a:buChar char="•"/>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Tx/>
              <a:buSzPct val="120000"/>
              <a:buFont typeface="Arial" panose="020B0604020202020204" pitchFamily="34" charset="0"/>
              <a:buChar char="•"/>
              <a:tabLst/>
            </a:pPr>
            <a:r>
              <a:rPr kumimoji="0" lang="en-US" altLang="en-US" sz="1800" b="1" i="0" u="none" strike="noStrike" cap="none" normalizeH="0" baseline="0" dirty="0">
                <a:ln>
                  <a:noFill/>
                </a:ln>
                <a:solidFill>
                  <a:schemeClr val="tx1"/>
                </a:solidFill>
                <a:effectLst/>
                <a:latin typeface="Arial" panose="020B0604020202020204" pitchFamily="34" charset="0"/>
              </a:rPr>
              <a:t>Nighttime light data from satellites helps estimate electricity use</a:t>
            </a:r>
            <a:r>
              <a:rPr kumimoji="0" lang="en-US" altLang="en-US" sz="1800" b="0" i="0" u="none" strike="noStrike" cap="none" normalizeH="0" baseline="0" dirty="0">
                <a:ln>
                  <a:noFill/>
                </a:ln>
                <a:solidFill>
                  <a:schemeClr val="tx1"/>
                </a:solidFill>
                <a:effectLst/>
                <a:latin typeface="Arial" panose="020B0604020202020204" pitchFamily="34" charset="0"/>
              </a:rPr>
              <a:t>, particularly in remote areas with incomplete reporting</a:t>
            </a:r>
          </a:p>
          <a:p>
            <a:pPr marL="285750" marR="0" lvl="0" indent="-285750" algn="l" defTabSz="914400" rtl="0" eaLnBrk="0" fontAlgn="base" latinLnBrk="0" hangingPunct="0">
              <a:lnSpc>
                <a:spcPct val="100000"/>
              </a:lnSpc>
              <a:spcBef>
                <a:spcPct val="0"/>
              </a:spcBef>
              <a:spcAft>
                <a:spcPct val="0"/>
              </a:spcAft>
              <a:buClrTx/>
              <a:buSzPct val="120000"/>
              <a:buFont typeface="Arial" panose="020B0604020202020204" pitchFamily="34" charset="0"/>
              <a:buChar char="•"/>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Tx/>
              <a:buSzPct val="120000"/>
              <a:buFont typeface="Arial" panose="020B0604020202020204" pitchFamily="34" charset="0"/>
              <a:buChar char="•"/>
              <a:tabLst/>
            </a:pPr>
            <a:r>
              <a:rPr kumimoji="0" lang="en-US" altLang="en-US" sz="1800" b="1" i="0" u="none" strike="noStrike" cap="none" normalizeH="0" baseline="0" dirty="0">
                <a:ln>
                  <a:noFill/>
                </a:ln>
                <a:solidFill>
                  <a:schemeClr val="tx1"/>
                </a:solidFill>
                <a:effectLst/>
                <a:latin typeface="Arial" panose="020B0604020202020204" pitchFamily="34" charset="0"/>
              </a:rPr>
              <a:t>The Automatic Identification System (AIS) tracks global ship movements</a:t>
            </a:r>
            <a:r>
              <a:rPr kumimoji="0" lang="en-US" altLang="en-US" sz="1800" b="0" i="0" u="none" strike="noStrike" cap="none" normalizeH="0" baseline="0" dirty="0">
                <a:ln>
                  <a:noFill/>
                </a:ln>
                <a:solidFill>
                  <a:schemeClr val="tx1"/>
                </a:solidFill>
                <a:effectLst/>
                <a:latin typeface="Arial" panose="020B0604020202020204" pitchFamily="34" charset="0"/>
              </a:rPr>
              <a:t>, monitoring port activity and climate event impacts</a:t>
            </a:r>
          </a:p>
          <a:p>
            <a:pPr marL="285750" marR="0" lvl="0" indent="-285750" algn="l" defTabSz="914400" rtl="0" eaLnBrk="0" fontAlgn="base" latinLnBrk="0" hangingPunct="0">
              <a:lnSpc>
                <a:spcPct val="100000"/>
              </a:lnSpc>
              <a:spcBef>
                <a:spcPct val="0"/>
              </a:spcBef>
              <a:spcAft>
                <a:spcPct val="0"/>
              </a:spcAft>
              <a:buClrTx/>
              <a:buSzPct val="120000"/>
              <a:buFont typeface="Arial" panose="020B0604020202020204" pitchFamily="34" charset="0"/>
              <a:buChar char="•"/>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Tx/>
              <a:buSzPct val="120000"/>
              <a:buFont typeface="Arial" panose="020B0604020202020204" pitchFamily="34" charset="0"/>
              <a:buChar char="•"/>
              <a:tabLst/>
            </a:pPr>
            <a:r>
              <a:rPr kumimoji="0" lang="en-US" altLang="en-US" sz="1800" b="1" i="0" u="none" strike="noStrike" cap="none" normalizeH="0" baseline="0" dirty="0">
                <a:ln>
                  <a:noFill/>
                </a:ln>
                <a:solidFill>
                  <a:schemeClr val="tx1"/>
                </a:solidFill>
                <a:effectLst/>
                <a:latin typeface="Arial" panose="020B0604020202020204" pitchFamily="34" charset="0"/>
              </a:rPr>
              <a:t>Future innovations, including high-resolution satellite data, crowdsourcing, and AI tools</a:t>
            </a:r>
            <a:r>
              <a:rPr kumimoji="0" lang="en-US" altLang="en-US" sz="1800" b="0" i="0" u="none" strike="noStrike" cap="none" normalizeH="0" baseline="0" dirty="0">
                <a:ln>
                  <a:noFill/>
                </a:ln>
                <a:solidFill>
                  <a:schemeClr val="tx1"/>
                </a:solidFill>
                <a:effectLst/>
                <a:latin typeface="Arial" panose="020B0604020202020204" pitchFamily="34" charset="0"/>
              </a:rPr>
              <a:t>, will further enhance infrastructure system analysis</a:t>
            </a:r>
          </a:p>
        </p:txBody>
      </p:sp>
      <p:sp>
        <p:nvSpPr>
          <p:cNvPr id="3" name="Slide Number Placeholder 1">
            <a:extLst>
              <a:ext uri="{FF2B5EF4-FFF2-40B4-BE49-F238E27FC236}">
                <a16:creationId xmlns:a16="http://schemas.microsoft.com/office/drawing/2014/main" id="{EF953F69-EC43-D710-5495-A812211FADAF}"/>
              </a:ext>
            </a:extLst>
          </p:cNvPr>
          <p:cNvSpPr txBox="1">
            <a:spLocks/>
          </p:cNvSpPr>
          <p:nvPr/>
        </p:nvSpPr>
        <p:spPr>
          <a:xfrm>
            <a:off x="11798300" y="6565900"/>
            <a:ext cx="393700" cy="292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fld id="{00000000-1234-1234-1234-123412341234}" type="slidenum">
              <a:rPr lang="sv-SE" sz="1000" b="1" smtClean="0">
                <a:solidFill>
                  <a:schemeClr val="bg1"/>
                </a:solidFill>
              </a:rPr>
              <a:pPr algn="ctr"/>
              <a:t>20</a:t>
            </a:fld>
            <a:endParaRPr lang="sv-SE" sz="1000" b="1" dirty="0">
              <a:solidFill>
                <a:schemeClr val="bg1"/>
              </a:solidFill>
            </a:endParaRPr>
          </a:p>
        </p:txBody>
      </p:sp>
      <p:sp>
        <p:nvSpPr>
          <p:cNvPr id="7" name="TextBox 6">
            <a:extLst>
              <a:ext uri="{FF2B5EF4-FFF2-40B4-BE49-F238E27FC236}">
                <a16:creationId xmlns:a16="http://schemas.microsoft.com/office/drawing/2014/main" id="{D3000760-B746-4C0A-852C-9940DF456035}"/>
              </a:ext>
            </a:extLst>
          </p:cNvPr>
          <p:cNvSpPr txBox="1"/>
          <p:nvPr/>
        </p:nvSpPr>
        <p:spPr>
          <a:xfrm>
            <a:off x="5522494" y="6335068"/>
            <a:ext cx="6097604" cy="230832"/>
          </a:xfrm>
          <a:prstGeom prst="rect">
            <a:avLst/>
          </a:prstGeom>
          <a:noFill/>
        </p:spPr>
        <p:txBody>
          <a:bodyPr wrap="square">
            <a:spAutoFit/>
          </a:bodyPr>
          <a:lstStyle/>
          <a:p>
            <a:pPr algn="r"/>
            <a:r>
              <a:rPr lang="en-GB" sz="900" i="1" dirty="0">
                <a:solidFill>
                  <a:srgbClr val="444444"/>
                </a:solidFill>
                <a:latin typeface="+mn-lt"/>
              </a:rPr>
              <a:t>(</a:t>
            </a:r>
            <a:r>
              <a:rPr lang="en-GB" sz="900" i="1" dirty="0" err="1">
                <a:solidFill>
                  <a:srgbClr val="444444"/>
                </a:solidFill>
                <a:latin typeface="+mn-lt"/>
              </a:rPr>
              <a:t>Koks</a:t>
            </a:r>
            <a:r>
              <a:rPr lang="en-GB" sz="900" i="1" dirty="0">
                <a:solidFill>
                  <a:srgbClr val="444444"/>
                </a:solidFill>
                <a:latin typeface="+mn-lt"/>
              </a:rPr>
              <a:t> et al. 2019; </a:t>
            </a:r>
            <a:r>
              <a:rPr lang="en-GB" sz="900" i="1" dirty="0" err="1">
                <a:solidFill>
                  <a:srgbClr val="444444"/>
                </a:solidFill>
                <a:latin typeface="+mn-lt"/>
              </a:rPr>
              <a:t>Verschuur</a:t>
            </a:r>
            <a:r>
              <a:rPr lang="en-GB" sz="900" i="1" dirty="0">
                <a:solidFill>
                  <a:srgbClr val="444444"/>
                </a:solidFill>
                <a:latin typeface="+mn-lt"/>
              </a:rPr>
              <a:t>, </a:t>
            </a:r>
            <a:r>
              <a:rPr lang="en-GB" sz="900" i="1" dirty="0" err="1">
                <a:solidFill>
                  <a:srgbClr val="444444"/>
                </a:solidFill>
                <a:latin typeface="+mn-lt"/>
              </a:rPr>
              <a:t>Koks</a:t>
            </a:r>
            <a:r>
              <a:rPr lang="en-GB" sz="900" i="1" dirty="0">
                <a:solidFill>
                  <a:srgbClr val="444444"/>
                </a:solidFill>
                <a:latin typeface="+mn-lt"/>
              </a:rPr>
              <a:t>, and Hall 2020)</a:t>
            </a:r>
          </a:p>
        </p:txBody>
      </p:sp>
    </p:spTree>
    <p:extLst>
      <p:ext uri="{BB962C8B-B14F-4D97-AF65-F5344CB8AC3E}">
        <p14:creationId xmlns:p14="http://schemas.microsoft.com/office/powerpoint/2010/main" val="890955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13"/>
          <p:cNvSpPr txBox="1">
            <a:spLocks noGrp="1"/>
          </p:cNvSpPr>
          <p:nvPr>
            <p:ph type="title"/>
          </p:nvPr>
        </p:nvSpPr>
        <p:spPr>
          <a:xfrm>
            <a:off x="838200" y="365125"/>
            <a:ext cx="10515600" cy="708763"/>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4400"/>
              <a:buFont typeface="Calibri"/>
              <a:buNone/>
            </a:pPr>
            <a:r>
              <a:rPr lang="sv-SE" dirty="0">
                <a:solidFill>
                  <a:srgbClr val="C00000"/>
                </a:solidFill>
              </a:rPr>
              <a:t>20.3 </a:t>
            </a:r>
            <a:r>
              <a:rPr lang="en-GB" dirty="0">
                <a:solidFill>
                  <a:srgbClr val="C00000"/>
                </a:solidFill>
              </a:rPr>
              <a:t> Next steps for infrastructure sustainability and resilience</a:t>
            </a:r>
            <a:endParaRPr sz="2800" dirty="0">
              <a:solidFill>
                <a:srgbClr val="C00000"/>
              </a:solidFill>
            </a:endParaRPr>
          </a:p>
        </p:txBody>
      </p:sp>
      <p:sp>
        <p:nvSpPr>
          <p:cNvPr id="3" name="Slide Number Placeholder 1">
            <a:extLst>
              <a:ext uri="{FF2B5EF4-FFF2-40B4-BE49-F238E27FC236}">
                <a16:creationId xmlns:a16="http://schemas.microsoft.com/office/drawing/2014/main" id="{EF953F69-EC43-D710-5495-A812211FADAF}"/>
              </a:ext>
            </a:extLst>
          </p:cNvPr>
          <p:cNvSpPr txBox="1">
            <a:spLocks/>
          </p:cNvSpPr>
          <p:nvPr/>
        </p:nvSpPr>
        <p:spPr>
          <a:xfrm>
            <a:off x="11798300" y="6565900"/>
            <a:ext cx="393700" cy="292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fld id="{00000000-1234-1234-1234-123412341234}" type="slidenum">
              <a:rPr lang="sv-SE" sz="1000" b="1" smtClean="0">
                <a:solidFill>
                  <a:schemeClr val="bg1"/>
                </a:solidFill>
              </a:rPr>
              <a:pPr algn="ctr"/>
              <a:t>21</a:t>
            </a:fld>
            <a:endParaRPr lang="sv-SE" sz="1000" b="1" dirty="0">
              <a:solidFill>
                <a:schemeClr val="bg1"/>
              </a:solidFill>
            </a:endParaRPr>
          </a:p>
        </p:txBody>
      </p:sp>
      <p:sp>
        <p:nvSpPr>
          <p:cNvPr id="11" name="Google Shape;168;p13">
            <a:extLst>
              <a:ext uri="{FF2B5EF4-FFF2-40B4-BE49-F238E27FC236}">
                <a16:creationId xmlns:a16="http://schemas.microsoft.com/office/drawing/2014/main" id="{CDD7956C-AD4A-4FCD-870C-C4BFC69F804B}"/>
              </a:ext>
            </a:extLst>
          </p:cNvPr>
          <p:cNvSpPr txBox="1">
            <a:spLocks/>
          </p:cNvSpPr>
          <p:nvPr/>
        </p:nvSpPr>
        <p:spPr>
          <a:xfrm>
            <a:off x="838200" y="1231898"/>
            <a:ext cx="10515600" cy="3866311"/>
          </a:xfrm>
          <a:prstGeom prst="rect">
            <a:avLst/>
          </a:prstGeom>
          <a:noFill/>
          <a:ln>
            <a:noFill/>
          </a:ln>
        </p:spPr>
        <p:txBody>
          <a:bodyPr spcFirstLastPara="1" vert="horz" wrap="square" lIns="91425" tIns="45700" rIns="91425" bIns="45700" rtlCol="0" anchor="t" anchorCtr="0">
            <a:noAutofit/>
          </a:bodyPr>
          <a:lstStyle>
            <a:defPPr marR="0" lvl="0" algn="l" rtl="0">
              <a:lnSpc>
                <a:spcPct val="100000"/>
              </a:lnSpc>
              <a:spcBef>
                <a:spcPts val="0"/>
              </a:spcBef>
              <a:spcAft>
                <a:spcPts val="0"/>
              </a:spcAft>
            </a:defPPr>
            <a:lvl1pPr marR="0" lvl="0" algn="l" rtl="0">
              <a:lnSpc>
                <a:spcPct val="90000"/>
              </a:lnSpc>
              <a:spcBef>
                <a:spcPts val="1000"/>
              </a:spcBef>
              <a:spcAft>
                <a:spcPts val="0"/>
              </a:spcAft>
              <a:buClr>
                <a:srgbClr val="000000"/>
              </a:buClr>
              <a:buFont typeface="Arial"/>
              <a:defRPr sz="2400" b="0" i="0" u="none" strike="noStrike" cap="none" baseline="0">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90000"/>
              </a:lnSpc>
              <a:spcBef>
                <a:spcPts val="1000"/>
              </a:spcBef>
              <a:spcAft>
                <a:spcPts val="0"/>
              </a:spcAft>
              <a:buClr>
                <a:srgbClr val="000000"/>
              </a:buClr>
              <a:buFont typeface="Arial"/>
              <a:defRPr sz="1800" b="0" i="0" u="none" strike="noStrike" cap="none">
                <a:solidFill>
                  <a:srgbClr val="000000"/>
                </a:solidFill>
                <a:latin typeface="Arial"/>
                <a:ea typeface="Arial"/>
                <a:cs typeface="Arial"/>
                <a:sym typeface="Arial"/>
              </a:defRPr>
            </a:lvl2pPr>
            <a:lvl3pPr marR="0" lvl="2" algn="l" rtl="0">
              <a:lnSpc>
                <a:spcPct val="90000"/>
              </a:lnSpc>
              <a:spcBef>
                <a:spcPts val="1000"/>
              </a:spcBef>
              <a:spcAft>
                <a:spcPts val="0"/>
              </a:spcAft>
              <a:buClr>
                <a:srgbClr val="000000"/>
              </a:buClr>
              <a:buFont typeface="Arial"/>
              <a:defRPr sz="1800" b="0" i="0" u="none" strike="noStrike" cap="none">
                <a:solidFill>
                  <a:srgbClr val="000000"/>
                </a:solidFill>
                <a:latin typeface="Arial"/>
                <a:ea typeface="Arial"/>
                <a:cs typeface="Arial"/>
                <a:sym typeface="Arial"/>
              </a:defRPr>
            </a:lvl3pPr>
            <a:lvl4pPr marR="0" lvl="3" algn="l" rtl="0">
              <a:lnSpc>
                <a:spcPct val="90000"/>
              </a:lnSpc>
              <a:spcBef>
                <a:spcPts val="1000"/>
              </a:spcBef>
              <a:spcAft>
                <a:spcPts val="0"/>
              </a:spcAft>
              <a:buClr>
                <a:srgbClr val="000000"/>
              </a:buClr>
              <a:buFont typeface="Arial"/>
              <a:defRPr sz="1800" b="0" i="0" u="none" strike="noStrike" cap="none">
                <a:solidFill>
                  <a:srgbClr val="000000"/>
                </a:solidFill>
                <a:latin typeface="Arial"/>
                <a:ea typeface="Arial"/>
                <a:cs typeface="Arial"/>
                <a:sym typeface="Arial"/>
              </a:defRPr>
            </a:lvl4pPr>
            <a:lvl5pPr marR="0" lvl="4" algn="l" rtl="0">
              <a:lnSpc>
                <a:spcPct val="90000"/>
              </a:lnSpc>
              <a:spcBef>
                <a:spcPts val="1000"/>
              </a:spcBef>
              <a:spcAft>
                <a:spcPts val="0"/>
              </a:spcAft>
              <a:buClr>
                <a:srgbClr val="000000"/>
              </a:buClr>
              <a:buFont typeface="Arial"/>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Bef>
                <a:spcPts val="0"/>
              </a:spcBef>
              <a:buClr>
                <a:schemeClr val="dk1"/>
              </a:buClr>
              <a:buSzPts val="2800"/>
            </a:pPr>
            <a:r>
              <a:rPr lang="en-GB" sz="2000" b="1" dirty="0">
                <a:solidFill>
                  <a:schemeClr val="accent5">
                    <a:lumMod val="60000"/>
                    <a:lumOff val="40000"/>
                  </a:schemeClr>
                </a:solidFill>
                <a:latin typeface="Open Sans" panose="020B0606030504020204" pitchFamily="34" charset="0"/>
              </a:rPr>
              <a:t>Advanced systems analysis</a:t>
            </a:r>
            <a:endParaRPr lang="en-GB" sz="2000" dirty="0">
              <a:solidFill>
                <a:schemeClr val="tx1"/>
              </a:solidFill>
            </a:endParaRPr>
          </a:p>
        </p:txBody>
      </p:sp>
      <p:sp>
        <p:nvSpPr>
          <p:cNvPr id="15" name="TextBox 14">
            <a:extLst>
              <a:ext uri="{FF2B5EF4-FFF2-40B4-BE49-F238E27FC236}">
                <a16:creationId xmlns:a16="http://schemas.microsoft.com/office/drawing/2014/main" id="{DE640DEB-D587-4F64-AE63-FE570B11F5DC}"/>
              </a:ext>
            </a:extLst>
          </p:cNvPr>
          <p:cNvSpPr txBox="1"/>
          <p:nvPr/>
        </p:nvSpPr>
        <p:spPr>
          <a:xfrm>
            <a:off x="838200" y="1737905"/>
            <a:ext cx="10060170" cy="4216539"/>
          </a:xfrm>
          <a:prstGeom prst="rect">
            <a:avLst/>
          </a:prstGeom>
          <a:noFill/>
        </p:spPr>
        <p:txBody>
          <a:bodyPr wrap="square" rtlCol="0">
            <a:spAutoFit/>
          </a:bodyPr>
          <a:lstStyle/>
          <a:p>
            <a:pPr marL="285750" marR="0" lvl="0" indent="-285750" algn="l" defTabSz="914400" rtl="0" eaLnBrk="0" fontAlgn="base" latinLnBrk="0" hangingPunct="0">
              <a:lnSpc>
                <a:spcPct val="100000"/>
              </a:lnSpc>
              <a:spcBef>
                <a:spcPct val="0"/>
              </a:spcBef>
              <a:spcAft>
                <a:spcPct val="0"/>
              </a:spcAft>
              <a:buClrTx/>
              <a:buSzPct val="120000"/>
              <a:buFont typeface="Arial" panose="020B0604020202020204" pitchFamily="34" charset="0"/>
              <a:buChar char="•"/>
              <a:tabLst/>
            </a:pPr>
            <a:r>
              <a:rPr kumimoji="0" lang="en-US" altLang="en-US" sz="1800" b="1" i="0" u="none" strike="noStrike" cap="none" normalizeH="0" baseline="0" dirty="0">
                <a:ln>
                  <a:noFill/>
                </a:ln>
                <a:solidFill>
                  <a:schemeClr val="tx1"/>
                </a:solidFill>
                <a:effectLst/>
                <a:latin typeface="Arial" panose="020B0604020202020204" pitchFamily="34" charset="0"/>
              </a:rPr>
              <a:t>Advancements in computing power enable complex infrastructure system analysis</a:t>
            </a:r>
            <a:r>
              <a:rPr kumimoji="0" lang="en-US" altLang="en-US" sz="1800" b="0" i="0" u="none" strike="noStrike" cap="none" normalizeH="0" baseline="0" dirty="0">
                <a:ln>
                  <a:noFill/>
                </a:ln>
                <a:solidFill>
                  <a:schemeClr val="tx1"/>
                </a:solidFill>
                <a:effectLst/>
                <a:latin typeface="Arial" panose="020B0604020202020204" pitchFamily="34" charset="0"/>
              </a:rPr>
              <a:t>, especially for climate risk assessments</a:t>
            </a:r>
          </a:p>
          <a:p>
            <a:pPr marL="285750" marR="0" lvl="0" indent="-285750" algn="l" defTabSz="914400" rtl="0" eaLnBrk="0" fontAlgn="base" latinLnBrk="0" hangingPunct="0">
              <a:lnSpc>
                <a:spcPct val="100000"/>
              </a:lnSpc>
              <a:spcBef>
                <a:spcPct val="0"/>
              </a:spcBef>
              <a:spcAft>
                <a:spcPct val="0"/>
              </a:spcAft>
              <a:buClrTx/>
              <a:buSzPct val="120000"/>
              <a:buFont typeface="Arial" panose="020B0604020202020204" pitchFamily="34" charset="0"/>
              <a:buChar char="•"/>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Tx/>
              <a:buSzPct val="120000"/>
              <a:buFont typeface="Arial" panose="020B0604020202020204" pitchFamily="34" charset="0"/>
              <a:buChar char="•"/>
              <a:tabLst/>
            </a:pPr>
            <a:r>
              <a:rPr kumimoji="0" lang="en-US" altLang="en-US" sz="1800" b="1" i="0" u="none" strike="noStrike" cap="none" normalizeH="0" baseline="0" dirty="0">
                <a:ln>
                  <a:noFill/>
                </a:ln>
                <a:solidFill>
                  <a:schemeClr val="tx1"/>
                </a:solidFill>
                <a:effectLst/>
                <a:latin typeface="Arial" panose="020B0604020202020204" pitchFamily="34" charset="0"/>
              </a:rPr>
              <a:t>Large-scale computations are essential</a:t>
            </a:r>
            <a:r>
              <a:rPr kumimoji="0" lang="en-US" altLang="en-US" sz="1800" b="0" i="0" u="none" strike="noStrike" cap="none" normalizeH="0" baseline="0" dirty="0">
                <a:ln>
                  <a:noFill/>
                </a:ln>
                <a:solidFill>
                  <a:schemeClr val="tx1"/>
                </a:solidFill>
                <a:effectLst/>
                <a:latin typeface="Arial" panose="020B0604020202020204" pitchFamily="34" charset="0"/>
              </a:rPr>
              <a:t>, particularly for evaluating multiple scenarios and applying optimization methods</a:t>
            </a:r>
          </a:p>
          <a:p>
            <a:pPr marL="285750" marR="0" lvl="0" indent="-285750" algn="l" defTabSz="914400" rtl="0" eaLnBrk="0" fontAlgn="base" latinLnBrk="0" hangingPunct="0">
              <a:lnSpc>
                <a:spcPct val="100000"/>
              </a:lnSpc>
              <a:spcBef>
                <a:spcPct val="0"/>
              </a:spcBef>
              <a:spcAft>
                <a:spcPct val="0"/>
              </a:spcAft>
              <a:buClrTx/>
              <a:buSzPct val="120000"/>
              <a:buFont typeface="Arial" panose="020B0604020202020204" pitchFamily="34" charset="0"/>
              <a:buChar char="•"/>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Tx/>
              <a:buSzPct val="120000"/>
              <a:buFont typeface="Arial" panose="020B0604020202020204" pitchFamily="34" charset="0"/>
              <a:buChar char="•"/>
              <a:tabLst/>
            </a:pPr>
            <a:r>
              <a:rPr kumimoji="0" lang="en-US" altLang="en-US" sz="1800" b="1" i="0" u="none" strike="noStrike" cap="none" normalizeH="0" baseline="0" dirty="0">
                <a:ln>
                  <a:noFill/>
                </a:ln>
                <a:solidFill>
                  <a:schemeClr val="tx1"/>
                </a:solidFill>
                <a:effectLst/>
                <a:latin typeface="Arial" panose="020B0604020202020204" pitchFamily="34" charset="0"/>
              </a:rPr>
              <a:t>Cloud computing makes high-performance computing more accessible</a:t>
            </a:r>
            <a:r>
              <a:rPr kumimoji="0" lang="en-US" altLang="en-US" sz="1800" b="0" i="0" u="none" strike="noStrike" cap="none" normalizeH="0" baseline="0" dirty="0">
                <a:ln>
                  <a:noFill/>
                </a:ln>
                <a:solidFill>
                  <a:schemeClr val="tx1"/>
                </a:solidFill>
                <a:effectLst/>
                <a:latin typeface="Arial" panose="020B0604020202020204" pitchFamily="34" charset="0"/>
              </a:rPr>
              <a:t>, reducing hardware constraints for analysis</a:t>
            </a:r>
          </a:p>
          <a:p>
            <a:pPr marL="285750" marR="0" lvl="0" indent="-285750" algn="l" defTabSz="914400" rtl="0" eaLnBrk="0" fontAlgn="base" latinLnBrk="0" hangingPunct="0">
              <a:lnSpc>
                <a:spcPct val="100000"/>
              </a:lnSpc>
              <a:spcBef>
                <a:spcPct val="0"/>
              </a:spcBef>
              <a:spcAft>
                <a:spcPct val="0"/>
              </a:spcAft>
              <a:buClrTx/>
              <a:buSzPct val="120000"/>
              <a:buFont typeface="Arial" panose="020B0604020202020204" pitchFamily="34" charset="0"/>
              <a:buChar char="•"/>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Tx/>
              <a:buSzPct val="120000"/>
              <a:buFont typeface="Arial" panose="020B0604020202020204" pitchFamily="34" charset="0"/>
              <a:buChar char="•"/>
              <a:tabLst/>
            </a:pPr>
            <a:r>
              <a:rPr kumimoji="0" lang="en-US" altLang="en-US" sz="1800" b="1" i="0" u="none" strike="noStrike" cap="none" normalizeH="0" baseline="0" dirty="0">
                <a:ln>
                  <a:noFill/>
                </a:ln>
                <a:solidFill>
                  <a:schemeClr val="tx1"/>
                </a:solidFill>
                <a:effectLst/>
                <a:latin typeface="Arial" panose="020B0604020202020204" pitchFamily="34" charset="0"/>
              </a:rPr>
              <a:t>The main challenge is ensuring reliable, verifiable, and validated code</a:t>
            </a:r>
            <a:r>
              <a:rPr kumimoji="0" lang="en-US" altLang="en-US" sz="1800" b="0" i="0" u="none" strike="noStrike" cap="none" normalizeH="0" baseline="0" dirty="0">
                <a:ln>
                  <a:noFill/>
                </a:ln>
                <a:solidFill>
                  <a:schemeClr val="tx1"/>
                </a:solidFill>
                <a:effectLst/>
                <a:latin typeface="Arial" panose="020B0604020202020204" pitchFamily="34" charset="0"/>
              </a:rPr>
              <a:t>, rather than computational limitations</a:t>
            </a:r>
          </a:p>
          <a:p>
            <a:pPr marL="285750" marR="0" lvl="0" indent="-285750" algn="l" defTabSz="914400" rtl="0" eaLnBrk="0" fontAlgn="base" latinLnBrk="0" hangingPunct="0">
              <a:lnSpc>
                <a:spcPct val="100000"/>
              </a:lnSpc>
              <a:spcBef>
                <a:spcPct val="0"/>
              </a:spcBef>
              <a:spcAft>
                <a:spcPct val="0"/>
              </a:spcAft>
              <a:buClrTx/>
              <a:buSzPct val="120000"/>
              <a:buFont typeface="Arial" panose="020B0604020202020204" pitchFamily="34" charset="0"/>
              <a:buChar char="•"/>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Tx/>
              <a:buSzPct val="120000"/>
              <a:buFont typeface="Arial" panose="020B0604020202020204" pitchFamily="34" charset="0"/>
              <a:buChar char="•"/>
              <a:tabLst/>
            </a:pPr>
            <a:r>
              <a:rPr kumimoji="0" lang="en-US" altLang="en-US" sz="1800" b="1" i="0" u="none" strike="noStrike" cap="none" normalizeH="0" baseline="0" dirty="0">
                <a:ln>
                  <a:noFill/>
                </a:ln>
                <a:solidFill>
                  <a:schemeClr val="tx1"/>
                </a:solidFill>
                <a:effectLst/>
                <a:latin typeface="Arial" panose="020B0604020202020204" pitchFamily="34" charset="0"/>
              </a:rPr>
              <a:t>Open-source coding promotes transparency and scrutiny</a:t>
            </a:r>
            <a:r>
              <a:rPr kumimoji="0" lang="en-US" altLang="en-US" sz="1800" b="0" i="0" u="none" strike="noStrike" cap="none" normalizeH="0" baseline="0" dirty="0">
                <a:ln>
                  <a:noFill/>
                </a:ln>
                <a:solidFill>
                  <a:schemeClr val="tx1"/>
                </a:solidFill>
                <a:effectLst/>
                <a:latin typeface="Arial" panose="020B0604020202020204" pitchFamily="34" charset="0"/>
              </a:rPr>
              <a:t>, improving the accuracy and accessibility of systems analysis</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2763484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13"/>
          <p:cNvSpPr txBox="1">
            <a:spLocks noGrp="1"/>
          </p:cNvSpPr>
          <p:nvPr>
            <p:ph type="title"/>
          </p:nvPr>
        </p:nvSpPr>
        <p:spPr>
          <a:xfrm>
            <a:off x="838200" y="365125"/>
            <a:ext cx="10515600" cy="708763"/>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4400"/>
              <a:buFont typeface="Calibri"/>
              <a:buNone/>
            </a:pPr>
            <a:r>
              <a:rPr lang="sv-SE" dirty="0">
                <a:solidFill>
                  <a:srgbClr val="C00000"/>
                </a:solidFill>
              </a:rPr>
              <a:t>20.3 </a:t>
            </a:r>
            <a:r>
              <a:rPr lang="en-GB" dirty="0">
                <a:solidFill>
                  <a:srgbClr val="C00000"/>
                </a:solidFill>
              </a:rPr>
              <a:t> Next steps for infrastructure sustainability and resilience</a:t>
            </a:r>
            <a:endParaRPr sz="2800" dirty="0">
              <a:solidFill>
                <a:srgbClr val="C00000"/>
              </a:solidFill>
            </a:endParaRPr>
          </a:p>
        </p:txBody>
      </p:sp>
      <p:sp>
        <p:nvSpPr>
          <p:cNvPr id="168" name="Google Shape;168;p13"/>
          <p:cNvSpPr txBox="1">
            <a:spLocks noGrp="1"/>
          </p:cNvSpPr>
          <p:nvPr>
            <p:ph type="body" idx="4294967295"/>
          </p:nvPr>
        </p:nvSpPr>
        <p:spPr>
          <a:xfrm>
            <a:off x="838199" y="1231900"/>
            <a:ext cx="5709250" cy="399570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800"/>
              <a:buNone/>
            </a:pPr>
            <a:r>
              <a:rPr lang="en-GB" sz="2000" b="1" dirty="0">
                <a:solidFill>
                  <a:schemeClr val="accent5">
                    <a:lumMod val="60000"/>
                    <a:lumOff val="40000"/>
                  </a:schemeClr>
                </a:solidFill>
              </a:rPr>
              <a:t>Platforms for decision support</a:t>
            </a:r>
            <a:endParaRPr lang="en-GB" sz="2000" b="1" dirty="0">
              <a:solidFill>
                <a:schemeClr val="accent5">
                  <a:lumMod val="60000"/>
                  <a:lumOff val="40000"/>
                </a:schemeClr>
              </a:solidFill>
              <a:latin typeface="+mn-lt"/>
            </a:endParaRPr>
          </a:p>
          <a:p>
            <a:pPr marR="0" lvl="0" algn="l" defTabSz="914400" rtl="0" eaLnBrk="0" fontAlgn="base" latinLnBrk="0" hangingPunct="0">
              <a:lnSpc>
                <a:spcPct val="100000"/>
              </a:lnSpc>
              <a:spcBef>
                <a:spcPct val="0"/>
              </a:spcBef>
              <a:spcAft>
                <a:spcPct val="0"/>
              </a:spcAft>
              <a:buClrTx/>
              <a:buSzPct val="120000"/>
              <a:tabLst/>
            </a:pPr>
            <a:endParaRPr lang="en-US" altLang="en-US" sz="1600" b="1" dirty="0">
              <a:solidFill>
                <a:schemeClr val="tx1"/>
              </a:solidFill>
            </a:endParaRPr>
          </a:p>
          <a:p>
            <a:pPr marL="285750" marR="0" lvl="0" indent="-285750" algn="l" defTabSz="914400" rtl="0" eaLnBrk="0" fontAlgn="base" latinLnBrk="0" hangingPunct="0">
              <a:lnSpc>
                <a:spcPct val="100000"/>
              </a:lnSpc>
              <a:spcBef>
                <a:spcPct val="0"/>
              </a:spcBef>
              <a:spcAft>
                <a:spcPct val="0"/>
              </a:spcAft>
              <a:buClrTx/>
              <a:buSzPct val="120000"/>
              <a:buFont typeface="Arial" panose="020B0604020202020204" pitchFamily="34" charset="0"/>
              <a:buChar char="•"/>
              <a:tabLst/>
            </a:pPr>
            <a:r>
              <a:rPr kumimoji="0" lang="en-US" altLang="en-US" sz="1600" b="1" i="0" u="none" strike="noStrike" cap="none" normalizeH="0" baseline="0" dirty="0">
                <a:ln>
                  <a:noFill/>
                </a:ln>
                <a:solidFill>
                  <a:schemeClr val="tx1"/>
                </a:solidFill>
                <a:effectLst/>
                <a:latin typeface="Arial" panose="020B0604020202020204" pitchFamily="34" charset="0"/>
              </a:rPr>
              <a:t>Decision support platforms facilitate infrastructure systems analysis</a:t>
            </a:r>
            <a:r>
              <a:rPr kumimoji="0" lang="en-US" altLang="en-US" sz="1600" b="0" i="0" u="none" strike="noStrike" cap="none" normalizeH="0" baseline="0" dirty="0">
                <a:ln>
                  <a:noFill/>
                </a:ln>
                <a:solidFill>
                  <a:schemeClr val="tx1"/>
                </a:solidFill>
                <a:effectLst/>
                <a:latin typeface="Arial" panose="020B0604020202020204" pitchFamily="34" charset="0"/>
              </a:rPr>
              <a:t>, promoting sustainable and resilient infrastructure planning</a:t>
            </a:r>
          </a:p>
          <a:p>
            <a:pPr marL="285750" marR="0" lvl="0" indent="-285750" algn="l" defTabSz="914400" rtl="0" eaLnBrk="0" fontAlgn="base" latinLnBrk="0" hangingPunct="0">
              <a:lnSpc>
                <a:spcPct val="100000"/>
              </a:lnSpc>
              <a:spcBef>
                <a:spcPct val="0"/>
              </a:spcBef>
              <a:spcAft>
                <a:spcPct val="0"/>
              </a:spcAft>
              <a:buClrTx/>
              <a:buSzPct val="120000"/>
              <a:buFont typeface="Arial" panose="020B0604020202020204" pitchFamily="34" charset="0"/>
              <a:buChar char="•"/>
              <a:tabLst/>
            </a:pPr>
            <a:endParaRPr kumimoji="0" lang="en-US" altLang="en-US" sz="1600" b="0" i="0" u="none" strike="noStrike" cap="none" normalizeH="0" baseline="0" dirty="0">
              <a:ln>
                <a:noFill/>
              </a:ln>
              <a:solidFill>
                <a:schemeClr val="tx1"/>
              </a:solidFill>
              <a:effectLst/>
              <a:latin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Tx/>
              <a:buSzPct val="120000"/>
              <a:buFont typeface="Arial" panose="020B0604020202020204" pitchFamily="34" charset="0"/>
              <a:buChar char="•"/>
              <a:tabLst/>
            </a:pPr>
            <a:r>
              <a:rPr kumimoji="0" lang="en-US" altLang="en-US" sz="1600" b="1" i="0" u="none" strike="noStrike" cap="none" normalizeH="0" baseline="0" dirty="0">
                <a:ln>
                  <a:noFill/>
                </a:ln>
                <a:solidFill>
                  <a:schemeClr val="tx1"/>
                </a:solidFill>
                <a:effectLst/>
                <a:latin typeface="Arial" panose="020B0604020202020204" pitchFamily="34" charset="0"/>
              </a:rPr>
              <a:t>The National Infrastructure Systems </a:t>
            </a:r>
            <a:r>
              <a:rPr kumimoji="0" lang="en-US" altLang="en-US" sz="1600" b="1" i="0" u="none" strike="noStrike" cap="none" normalizeH="0" baseline="0" dirty="0" err="1">
                <a:ln>
                  <a:noFill/>
                </a:ln>
                <a:solidFill>
                  <a:schemeClr val="tx1"/>
                </a:solidFill>
                <a:effectLst/>
                <a:latin typeface="Arial" panose="020B0604020202020204" pitchFamily="34" charset="0"/>
              </a:rPr>
              <a:t>MODel</a:t>
            </a:r>
            <a:r>
              <a:rPr kumimoji="0" lang="en-US" altLang="en-US" sz="1600" b="1" i="0" u="none" strike="noStrike" cap="none" normalizeH="0" baseline="0" dirty="0">
                <a:ln>
                  <a:noFill/>
                </a:ln>
                <a:solidFill>
                  <a:schemeClr val="tx1"/>
                </a:solidFill>
                <a:effectLst/>
                <a:latin typeface="Arial" panose="020B0604020202020204" pitchFamily="34" charset="0"/>
              </a:rPr>
              <a:t> (NISMOD) aids decision-making</a:t>
            </a:r>
            <a:r>
              <a:rPr kumimoji="0" lang="en-US" altLang="en-US" sz="1600" b="0" i="0" u="none" strike="noStrike" cap="none" normalizeH="0" baseline="0" dirty="0">
                <a:ln>
                  <a:noFill/>
                </a:ln>
                <a:solidFill>
                  <a:schemeClr val="tx1"/>
                </a:solidFill>
                <a:effectLst/>
                <a:latin typeface="Arial" panose="020B0604020202020204" pitchFamily="34" charset="0"/>
              </a:rPr>
              <a:t>, particularly in assessing infrastructure risks and adaptation needs</a:t>
            </a:r>
          </a:p>
          <a:p>
            <a:pPr marL="285750" marR="0" lvl="0" indent="-285750" algn="l" defTabSz="914400" rtl="0" eaLnBrk="0" fontAlgn="base" latinLnBrk="0" hangingPunct="0">
              <a:lnSpc>
                <a:spcPct val="100000"/>
              </a:lnSpc>
              <a:spcBef>
                <a:spcPct val="0"/>
              </a:spcBef>
              <a:spcAft>
                <a:spcPct val="0"/>
              </a:spcAft>
              <a:buClrTx/>
              <a:buSzPct val="120000"/>
              <a:buFont typeface="Arial" panose="020B0604020202020204" pitchFamily="34" charset="0"/>
              <a:buChar char="•"/>
              <a:tabLst/>
            </a:pPr>
            <a:endParaRPr kumimoji="0" lang="en-US" altLang="en-US" sz="1600" b="0" i="0" u="none" strike="noStrike" cap="none" normalizeH="0" baseline="0" dirty="0">
              <a:ln>
                <a:noFill/>
              </a:ln>
              <a:solidFill>
                <a:schemeClr val="tx1"/>
              </a:solidFill>
              <a:effectLst/>
              <a:latin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Tx/>
              <a:buSzPct val="120000"/>
              <a:buFont typeface="Arial" panose="020B0604020202020204" pitchFamily="34" charset="0"/>
              <a:buChar char="•"/>
              <a:tabLst/>
            </a:pPr>
            <a:r>
              <a:rPr kumimoji="0" lang="en-US" altLang="en-US" sz="1600" b="1" i="0" u="none" strike="noStrike" cap="none" normalizeH="0" baseline="0" dirty="0">
                <a:ln>
                  <a:noFill/>
                </a:ln>
                <a:solidFill>
                  <a:schemeClr val="tx1"/>
                </a:solidFill>
                <a:effectLst/>
                <a:latin typeface="Arial" panose="020B0604020202020204" pitchFamily="34" charset="0"/>
              </a:rPr>
              <a:t>These platforms are increasingly web-accessible</a:t>
            </a:r>
            <a:r>
              <a:rPr kumimoji="0" lang="en-US" altLang="en-US" sz="1600" b="0" i="0" u="none" strike="noStrike" cap="none" normalizeH="0" baseline="0" dirty="0">
                <a:ln>
                  <a:noFill/>
                </a:ln>
                <a:solidFill>
                  <a:schemeClr val="tx1"/>
                </a:solidFill>
                <a:effectLst/>
                <a:latin typeface="Arial" panose="020B0604020202020204" pitchFamily="34" charset="0"/>
              </a:rPr>
              <a:t>, allowing broader use and integration of infrastructure data</a:t>
            </a:r>
          </a:p>
          <a:p>
            <a:pPr marL="285750" marR="0" lvl="0" indent="-285750" algn="l" defTabSz="914400" rtl="0" eaLnBrk="0" fontAlgn="base" latinLnBrk="0" hangingPunct="0">
              <a:lnSpc>
                <a:spcPct val="100000"/>
              </a:lnSpc>
              <a:spcBef>
                <a:spcPct val="0"/>
              </a:spcBef>
              <a:spcAft>
                <a:spcPct val="0"/>
              </a:spcAft>
              <a:buClrTx/>
              <a:buSzPct val="120000"/>
              <a:buFont typeface="Arial" panose="020B0604020202020204" pitchFamily="34" charset="0"/>
              <a:buChar char="•"/>
              <a:tabLst/>
            </a:pPr>
            <a:endParaRPr kumimoji="0" lang="en-US" altLang="en-US" sz="1600" b="0" i="0" u="none" strike="noStrike" cap="none" normalizeH="0" baseline="0" dirty="0">
              <a:ln>
                <a:noFill/>
              </a:ln>
              <a:solidFill>
                <a:schemeClr val="tx1"/>
              </a:solidFill>
              <a:effectLst/>
              <a:latin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Tx/>
              <a:buSzPct val="120000"/>
              <a:buFont typeface="Arial" panose="020B0604020202020204" pitchFamily="34" charset="0"/>
              <a:buChar char="•"/>
              <a:tabLst/>
            </a:pPr>
            <a:r>
              <a:rPr kumimoji="0" lang="en-US" altLang="en-US" sz="1600" b="1" i="0" u="none" strike="noStrike" cap="none" normalizeH="0" baseline="0" dirty="0">
                <a:ln>
                  <a:noFill/>
                </a:ln>
                <a:solidFill>
                  <a:schemeClr val="tx1"/>
                </a:solidFill>
                <a:effectLst/>
                <a:latin typeface="Arial" panose="020B0604020202020204" pitchFamily="34" charset="0"/>
              </a:rPr>
              <a:t>NISMOD has been applied to transport vulnerability analysis in Argentina</a:t>
            </a:r>
            <a:r>
              <a:rPr kumimoji="0" lang="en-US" altLang="en-US" sz="1600" b="0" i="0" u="none" strike="noStrike" cap="none" normalizeH="0" baseline="0" dirty="0">
                <a:ln>
                  <a:noFill/>
                </a:ln>
                <a:solidFill>
                  <a:schemeClr val="tx1"/>
                </a:solidFill>
                <a:effectLst/>
                <a:latin typeface="Arial" panose="020B0604020202020204" pitchFamily="34" charset="0"/>
              </a:rPr>
              <a:t>, identifying infrastructure hotspots and guiding adaptation strategies</a:t>
            </a:r>
          </a:p>
          <a:p>
            <a:pPr marL="285750" marR="0" lvl="0" indent="-285750" algn="l" defTabSz="914400" rtl="0" eaLnBrk="0" fontAlgn="base" latinLnBrk="0" hangingPunct="0">
              <a:lnSpc>
                <a:spcPct val="100000"/>
              </a:lnSpc>
              <a:spcBef>
                <a:spcPct val="0"/>
              </a:spcBef>
              <a:spcAft>
                <a:spcPct val="0"/>
              </a:spcAft>
              <a:buClrTx/>
              <a:buSzPct val="120000"/>
              <a:buFont typeface="Arial" panose="020B0604020202020204" pitchFamily="34" charset="0"/>
              <a:buChar char="•"/>
              <a:tabLst/>
            </a:pPr>
            <a:endParaRPr kumimoji="0" lang="en-US" altLang="en-US" sz="1600" b="0" i="0" u="none" strike="noStrike" cap="none" normalizeH="0" baseline="0" dirty="0">
              <a:ln>
                <a:noFill/>
              </a:ln>
              <a:solidFill>
                <a:schemeClr val="tx1"/>
              </a:solidFill>
              <a:effectLst/>
              <a:latin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Tx/>
              <a:buSzPct val="120000"/>
              <a:buFont typeface="Arial" panose="020B0604020202020204" pitchFamily="34" charset="0"/>
              <a:buChar char="•"/>
              <a:tabLst/>
            </a:pPr>
            <a:r>
              <a:rPr kumimoji="0" lang="en-US" altLang="en-US" sz="1600" b="1" i="0" u="none" strike="noStrike" cap="none" normalizeH="0" baseline="0" dirty="0">
                <a:ln>
                  <a:noFill/>
                </a:ln>
                <a:solidFill>
                  <a:schemeClr val="tx1"/>
                </a:solidFill>
                <a:effectLst/>
                <a:latin typeface="Arial" panose="020B0604020202020204" pitchFamily="34" charset="0"/>
              </a:rPr>
              <a:t>A global infrastructure risk platform is in development</a:t>
            </a:r>
            <a:r>
              <a:rPr kumimoji="0" lang="en-US" altLang="en-US" sz="1600" b="0" i="0" u="none" strike="noStrike" cap="none" normalizeH="0" baseline="0" dirty="0">
                <a:ln>
                  <a:noFill/>
                </a:ln>
                <a:solidFill>
                  <a:schemeClr val="tx1"/>
                </a:solidFill>
                <a:effectLst/>
                <a:latin typeface="Arial" panose="020B0604020202020204" pitchFamily="34" charset="0"/>
              </a:rPr>
              <a:t>, leveraging global datasets while enabling local data integration for more detailed analysis</a:t>
            </a:r>
          </a:p>
        </p:txBody>
      </p:sp>
      <p:sp>
        <p:nvSpPr>
          <p:cNvPr id="3" name="Slide Number Placeholder 1">
            <a:extLst>
              <a:ext uri="{FF2B5EF4-FFF2-40B4-BE49-F238E27FC236}">
                <a16:creationId xmlns:a16="http://schemas.microsoft.com/office/drawing/2014/main" id="{EF953F69-EC43-D710-5495-A812211FADAF}"/>
              </a:ext>
            </a:extLst>
          </p:cNvPr>
          <p:cNvSpPr txBox="1">
            <a:spLocks/>
          </p:cNvSpPr>
          <p:nvPr/>
        </p:nvSpPr>
        <p:spPr>
          <a:xfrm>
            <a:off x="11798300" y="6565900"/>
            <a:ext cx="393700" cy="292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fld id="{00000000-1234-1234-1234-123412341234}" type="slidenum">
              <a:rPr lang="sv-SE" sz="1000" b="1" smtClean="0">
                <a:solidFill>
                  <a:schemeClr val="bg1"/>
                </a:solidFill>
              </a:rPr>
              <a:pPr algn="ctr"/>
              <a:t>22</a:t>
            </a:fld>
            <a:endParaRPr lang="sv-SE" sz="1000" b="1" dirty="0">
              <a:solidFill>
                <a:schemeClr val="bg1"/>
              </a:solidFill>
            </a:endParaRPr>
          </a:p>
        </p:txBody>
      </p:sp>
      <p:pic>
        <p:nvPicPr>
          <p:cNvPr id="4" name="Picture 3">
            <a:extLst>
              <a:ext uri="{FF2B5EF4-FFF2-40B4-BE49-F238E27FC236}">
                <a16:creationId xmlns:a16="http://schemas.microsoft.com/office/drawing/2014/main" id="{2EAB6A67-5935-42C7-B8F8-E5092E31D07C}"/>
              </a:ext>
            </a:extLst>
          </p:cNvPr>
          <p:cNvPicPr>
            <a:picLocks noChangeAspect="1"/>
          </p:cNvPicPr>
          <p:nvPr/>
        </p:nvPicPr>
        <p:blipFill>
          <a:blip r:embed="rId3"/>
          <a:stretch>
            <a:fillRect/>
          </a:stretch>
        </p:blipFill>
        <p:spPr>
          <a:xfrm>
            <a:off x="6665926" y="2473912"/>
            <a:ext cx="4687874" cy="2522864"/>
          </a:xfrm>
          <a:prstGeom prst="rect">
            <a:avLst/>
          </a:prstGeom>
        </p:spPr>
      </p:pic>
      <p:sp>
        <p:nvSpPr>
          <p:cNvPr id="8" name="TextBox 7">
            <a:extLst>
              <a:ext uri="{FF2B5EF4-FFF2-40B4-BE49-F238E27FC236}">
                <a16:creationId xmlns:a16="http://schemas.microsoft.com/office/drawing/2014/main" id="{87CE76D8-D1EA-4F28-8A87-FB6812BB9FFB}"/>
              </a:ext>
            </a:extLst>
          </p:cNvPr>
          <p:cNvSpPr txBox="1"/>
          <p:nvPr/>
        </p:nvSpPr>
        <p:spPr>
          <a:xfrm>
            <a:off x="6665926" y="4996776"/>
            <a:ext cx="6094562" cy="230832"/>
          </a:xfrm>
          <a:prstGeom prst="rect">
            <a:avLst/>
          </a:prstGeom>
          <a:noFill/>
        </p:spPr>
        <p:txBody>
          <a:bodyPr wrap="square">
            <a:spAutoFit/>
          </a:bodyPr>
          <a:lstStyle/>
          <a:p>
            <a:r>
              <a:rPr lang="en-GB" sz="900" i="1" dirty="0">
                <a:solidFill>
                  <a:srgbClr val="444444"/>
                </a:solidFill>
                <a:latin typeface="+mn-lt"/>
              </a:rPr>
              <a:t>Example of the NISMOD interface for transport network vulnerability analysis in Argentina</a:t>
            </a:r>
          </a:p>
        </p:txBody>
      </p:sp>
    </p:spTree>
    <p:extLst>
      <p:ext uri="{BB962C8B-B14F-4D97-AF65-F5344CB8AC3E}">
        <p14:creationId xmlns:p14="http://schemas.microsoft.com/office/powerpoint/2010/main" val="2188578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13"/>
          <p:cNvSpPr txBox="1">
            <a:spLocks noGrp="1"/>
          </p:cNvSpPr>
          <p:nvPr>
            <p:ph type="title"/>
          </p:nvPr>
        </p:nvSpPr>
        <p:spPr>
          <a:xfrm>
            <a:off x="838200" y="365125"/>
            <a:ext cx="10515600" cy="708763"/>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4400"/>
              <a:buFont typeface="Calibri"/>
              <a:buNone/>
            </a:pPr>
            <a:r>
              <a:rPr lang="sv-SE" dirty="0">
                <a:solidFill>
                  <a:srgbClr val="C00000"/>
                </a:solidFill>
              </a:rPr>
              <a:t>20.3 </a:t>
            </a:r>
            <a:r>
              <a:rPr lang="en-GB" dirty="0">
                <a:solidFill>
                  <a:srgbClr val="C00000"/>
                </a:solidFill>
              </a:rPr>
              <a:t> Next steps for infrastructure sustainability and resilience</a:t>
            </a:r>
            <a:endParaRPr sz="2800" dirty="0">
              <a:solidFill>
                <a:srgbClr val="C00000"/>
              </a:solidFill>
            </a:endParaRPr>
          </a:p>
        </p:txBody>
      </p:sp>
      <p:sp>
        <p:nvSpPr>
          <p:cNvPr id="168" name="Google Shape;168;p13"/>
          <p:cNvSpPr txBox="1">
            <a:spLocks noGrp="1"/>
          </p:cNvSpPr>
          <p:nvPr>
            <p:ph type="body" idx="4294967295"/>
          </p:nvPr>
        </p:nvSpPr>
        <p:spPr>
          <a:xfrm>
            <a:off x="838200" y="1231900"/>
            <a:ext cx="9962072" cy="471215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800"/>
              <a:buNone/>
            </a:pPr>
            <a:r>
              <a:rPr lang="en-GB" sz="2000" b="1" dirty="0">
                <a:solidFill>
                  <a:schemeClr val="accent5">
                    <a:lumMod val="60000"/>
                    <a:lumOff val="40000"/>
                  </a:schemeClr>
                </a:solidFill>
              </a:rPr>
              <a:t>Capacity building</a:t>
            </a:r>
          </a:p>
          <a:p>
            <a:pPr marL="0" lvl="0" indent="0" algn="l" rtl="0">
              <a:lnSpc>
                <a:spcPct val="90000"/>
              </a:lnSpc>
              <a:spcBef>
                <a:spcPts val="0"/>
              </a:spcBef>
              <a:spcAft>
                <a:spcPts val="0"/>
              </a:spcAft>
              <a:buClr>
                <a:schemeClr val="dk1"/>
              </a:buClr>
              <a:buSzPts val="2800"/>
              <a:buNone/>
            </a:pPr>
            <a:endParaRPr lang="en-GB" sz="2000" dirty="0">
              <a:solidFill>
                <a:schemeClr val="tx1"/>
              </a:solidFill>
            </a:endParaRPr>
          </a:p>
          <a:p>
            <a:pPr marL="0" lvl="0" indent="0" algn="l" rtl="0">
              <a:lnSpc>
                <a:spcPct val="90000"/>
              </a:lnSpc>
              <a:spcBef>
                <a:spcPts val="0"/>
              </a:spcBef>
              <a:spcAft>
                <a:spcPts val="0"/>
              </a:spcAft>
              <a:buClr>
                <a:schemeClr val="dk1"/>
              </a:buClr>
              <a:buSzPts val="2800"/>
              <a:buNone/>
            </a:pPr>
            <a:endParaRPr lang="en-GB" sz="2000" dirty="0">
              <a:solidFill>
                <a:schemeClr val="tx1"/>
              </a:solidFill>
            </a:endParaRPr>
          </a:p>
          <a:p>
            <a:pPr marL="285750" marR="0" lvl="0" indent="-285750" algn="l" defTabSz="914400" rtl="0" eaLnBrk="0" fontAlgn="base" latinLnBrk="0" hangingPunct="0">
              <a:lnSpc>
                <a:spcPct val="100000"/>
              </a:lnSpc>
              <a:spcBef>
                <a:spcPct val="0"/>
              </a:spcBef>
              <a:spcAft>
                <a:spcPct val="0"/>
              </a:spcAft>
              <a:buClrTx/>
              <a:buSzPct val="120000"/>
              <a:buFont typeface="Arial" panose="020B0604020202020204" pitchFamily="34" charset="0"/>
              <a:buChar char="•"/>
              <a:tabLst/>
            </a:pPr>
            <a:r>
              <a:rPr kumimoji="0" lang="en-US" altLang="en-US" sz="1600" b="1" i="0" u="none" strike="noStrike" cap="none" normalizeH="0" baseline="0" dirty="0">
                <a:ln>
                  <a:noFill/>
                </a:ln>
                <a:solidFill>
                  <a:schemeClr val="tx1"/>
                </a:solidFill>
                <a:effectLst/>
                <a:latin typeface="Arial" panose="020B0604020202020204" pitchFamily="34" charset="0"/>
              </a:rPr>
              <a:t>New datasets, computational tools, and decision support platforms</a:t>
            </a:r>
            <a:r>
              <a:rPr kumimoji="0" lang="en-US" altLang="en-US" sz="1600" b="0" i="0" u="none" strike="noStrike" cap="none" normalizeH="0" baseline="0" dirty="0">
                <a:ln>
                  <a:noFill/>
                </a:ln>
                <a:solidFill>
                  <a:schemeClr val="tx1"/>
                </a:solidFill>
                <a:effectLst/>
                <a:latin typeface="Arial" panose="020B0604020202020204" pitchFamily="34" charset="0"/>
              </a:rPr>
              <a:t> enhance infrastructure decision-making</a:t>
            </a:r>
          </a:p>
          <a:p>
            <a:pPr marL="285750" marR="0" lvl="0" indent="-285750" algn="l" defTabSz="914400" rtl="0" eaLnBrk="0" fontAlgn="base" latinLnBrk="0" hangingPunct="0">
              <a:lnSpc>
                <a:spcPct val="100000"/>
              </a:lnSpc>
              <a:spcBef>
                <a:spcPct val="0"/>
              </a:spcBef>
              <a:spcAft>
                <a:spcPct val="0"/>
              </a:spcAft>
              <a:buClrTx/>
              <a:buSzPct val="120000"/>
              <a:buFont typeface="Arial" panose="020B0604020202020204" pitchFamily="34" charset="0"/>
              <a:buChar char="•"/>
              <a:tabLst/>
            </a:pPr>
            <a:endParaRPr kumimoji="0" lang="en-US" altLang="en-US" sz="1600" b="0" i="0" u="none" strike="noStrike" cap="none" normalizeH="0" baseline="0" dirty="0">
              <a:ln>
                <a:noFill/>
              </a:ln>
              <a:solidFill>
                <a:schemeClr val="tx1"/>
              </a:solidFill>
              <a:effectLst/>
              <a:latin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Tx/>
              <a:buSzPct val="120000"/>
              <a:buFont typeface="Arial" panose="020B0604020202020204" pitchFamily="34" charset="0"/>
              <a:buChar char="•"/>
              <a:tabLst/>
            </a:pPr>
            <a:r>
              <a:rPr kumimoji="0" lang="en-US" altLang="en-US" sz="1600" b="1" i="0" u="none" strike="noStrike" cap="none" normalizeH="0" baseline="0" dirty="0">
                <a:ln>
                  <a:noFill/>
                </a:ln>
                <a:solidFill>
                  <a:schemeClr val="tx1"/>
                </a:solidFill>
                <a:effectLst/>
                <a:latin typeface="Arial" panose="020B0604020202020204" pitchFamily="34" charset="0"/>
              </a:rPr>
              <a:t>Technical capacity is crucial</a:t>
            </a:r>
            <a:r>
              <a:rPr kumimoji="0" lang="en-US" altLang="en-US" sz="1600" b="0" i="0" u="none" strike="noStrike" cap="none" normalizeH="0" baseline="0" dirty="0">
                <a:ln>
                  <a:noFill/>
                </a:ln>
                <a:solidFill>
                  <a:schemeClr val="tx1"/>
                </a:solidFill>
                <a:effectLst/>
                <a:latin typeface="Arial" panose="020B0604020202020204" pitchFamily="34" charset="0"/>
              </a:rPr>
              <a:t> within infrastructure organizations, government agencies, and the private sector to utilize these tools effectively</a:t>
            </a:r>
          </a:p>
          <a:p>
            <a:pPr marL="285750" marR="0" lvl="0" indent="-285750" algn="l" defTabSz="914400" rtl="0" eaLnBrk="0" fontAlgn="base" latinLnBrk="0" hangingPunct="0">
              <a:lnSpc>
                <a:spcPct val="100000"/>
              </a:lnSpc>
              <a:spcBef>
                <a:spcPct val="0"/>
              </a:spcBef>
              <a:spcAft>
                <a:spcPct val="0"/>
              </a:spcAft>
              <a:buClrTx/>
              <a:buSzPct val="120000"/>
              <a:buFont typeface="Arial" panose="020B0604020202020204" pitchFamily="34" charset="0"/>
              <a:buChar char="•"/>
              <a:tabLst/>
            </a:pPr>
            <a:endParaRPr kumimoji="0" lang="en-US" altLang="en-US" sz="1600" b="0" i="0" u="none" strike="noStrike" cap="none" normalizeH="0" baseline="0" dirty="0">
              <a:ln>
                <a:noFill/>
              </a:ln>
              <a:solidFill>
                <a:schemeClr val="tx1"/>
              </a:solidFill>
              <a:effectLst/>
              <a:latin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Tx/>
              <a:buSzPct val="120000"/>
              <a:buFont typeface="Arial" panose="020B0604020202020204" pitchFamily="34" charset="0"/>
              <a:buChar char="•"/>
              <a:tabLst/>
            </a:pPr>
            <a:r>
              <a:rPr kumimoji="0" lang="en-US" altLang="en-US" sz="1600" b="1" i="0" u="none" strike="noStrike" cap="none" normalizeH="0" baseline="0" dirty="0">
                <a:ln>
                  <a:noFill/>
                </a:ln>
                <a:solidFill>
                  <a:schemeClr val="tx1"/>
                </a:solidFill>
                <a:effectLst/>
                <a:latin typeface="Arial" panose="020B0604020202020204" pitchFamily="34" charset="0"/>
              </a:rPr>
              <a:t>A strong 'enabling environment' is essential</a:t>
            </a:r>
            <a:r>
              <a:rPr kumimoji="0" lang="en-US" altLang="en-US" sz="1600" b="0" i="0" u="none" strike="noStrike" cap="none" normalizeH="0" baseline="0" dirty="0">
                <a:ln>
                  <a:noFill/>
                </a:ln>
                <a:solidFill>
                  <a:schemeClr val="tx1"/>
                </a:solidFill>
                <a:effectLst/>
                <a:latin typeface="Arial" panose="020B0604020202020204" pitchFamily="34" charset="0"/>
              </a:rPr>
              <a:t>, ensuring government bodies have mandates and expertise for sustainable infrastructure planning</a:t>
            </a:r>
          </a:p>
          <a:p>
            <a:pPr marL="285750" marR="0" lvl="0" indent="-285750" algn="l" defTabSz="914400" rtl="0" eaLnBrk="0" fontAlgn="base" latinLnBrk="0" hangingPunct="0">
              <a:lnSpc>
                <a:spcPct val="100000"/>
              </a:lnSpc>
              <a:spcBef>
                <a:spcPct val="0"/>
              </a:spcBef>
              <a:spcAft>
                <a:spcPct val="0"/>
              </a:spcAft>
              <a:buClrTx/>
              <a:buSzPct val="120000"/>
              <a:buFont typeface="Arial" panose="020B0604020202020204" pitchFamily="34" charset="0"/>
              <a:buChar char="•"/>
              <a:tabLst/>
            </a:pPr>
            <a:endParaRPr kumimoji="0" lang="en-US" altLang="en-US" sz="1600" b="0" i="0" u="none" strike="noStrike" cap="none" normalizeH="0" baseline="0" dirty="0">
              <a:ln>
                <a:noFill/>
              </a:ln>
              <a:solidFill>
                <a:schemeClr val="tx1"/>
              </a:solidFill>
              <a:effectLst/>
              <a:latin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Tx/>
              <a:buSzPct val="120000"/>
              <a:buFont typeface="Arial" panose="020B0604020202020204" pitchFamily="34" charset="0"/>
              <a:buChar char="•"/>
              <a:tabLst/>
            </a:pPr>
            <a:r>
              <a:rPr kumimoji="0" lang="en-US" altLang="en-US" sz="1600" b="1" i="0" u="none" strike="noStrike" cap="none" normalizeH="0" baseline="0" dirty="0">
                <a:ln>
                  <a:noFill/>
                </a:ln>
                <a:solidFill>
                  <a:schemeClr val="tx1"/>
                </a:solidFill>
                <a:effectLst/>
                <a:latin typeface="Arial" panose="020B0604020202020204" pitchFamily="34" charset="0"/>
              </a:rPr>
              <a:t>Geospatial and programming skills improve infrastructure analysis</a:t>
            </a:r>
            <a:r>
              <a:rPr kumimoji="0" lang="en-US" altLang="en-US" sz="1600" b="0" i="0" u="none" strike="noStrike" cap="none" normalizeH="0" baseline="0" dirty="0">
                <a:ln>
                  <a:noFill/>
                </a:ln>
                <a:solidFill>
                  <a:schemeClr val="tx1"/>
                </a:solidFill>
                <a:effectLst/>
                <a:latin typeface="Arial" panose="020B0604020202020204" pitchFamily="34" charset="0"/>
              </a:rPr>
              <a:t>, though senior executives mainly need a conceptual understanding</a:t>
            </a:r>
          </a:p>
          <a:p>
            <a:pPr marL="285750" marR="0" lvl="0" indent="-285750" algn="l" defTabSz="914400" rtl="0" eaLnBrk="0" fontAlgn="base" latinLnBrk="0" hangingPunct="0">
              <a:lnSpc>
                <a:spcPct val="100000"/>
              </a:lnSpc>
              <a:spcBef>
                <a:spcPct val="0"/>
              </a:spcBef>
              <a:spcAft>
                <a:spcPct val="0"/>
              </a:spcAft>
              <a:buClrTx/>
              <a:buSzPct val="120000"/>
              <a:buFont typeface="Arial" panose="020B0604020202020204" pitchFamily="34" charset="0"/>
              <a:buChar char="•"/>
              <a:tabLst/>
            </a:pPr>
            <a:endParaRPr kumimoji="0" lang="en-US" altLang="en-US" sz="1600" b="0" i="0" u="none" strike="noStrike" cap="none" normalizeH="0" baseline="0" dirty="0">
              <a:ln>
                <a:noFill/>
              </a:ln>
              <a:solidFill>
                <a:schemeClr val="tx1"/>
              </a:solidFill>
              <a:effectLst/>
              <a:latin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Tx/>
              <a:buSzPct val="120000"/>
              <a:buFont typeface="Arial" panose="020B0604020202020204" pitchFamily="34" charset="0"/>
              <a:buChar char="•"/>
              <a:tabLst/>
            </a:pPr>
            <a:r>
              <a:rPr kumimoji="0" lang="en-US" altLang="en-US" sz="1600" b="1" i="0" u="none" strike="noStrike" cap="none" normalizeH="0" baseline="0" dirty="0">
                <a:ln>
                  <a:noFill/>
                </a:ln>
                <a:solidFill>
                  <a:schemeClr val="tx1"/>
                </a:solidFill>
                <a:effectLst/>
                <a:latin typeface="Arial" panose="020B0604020202020204" pitchFamily="34" charset="0"/>
              </a:rPr>
              <a:t>Understanding infrastructure systems analysis principles</a:t>
            </a:r>
            <a:r>
              <a:rPr kumimoji="0" lang="en-US" altLang="en-US" sz="1600" b="0" i="0" u="none" strike="noStrike" cap="none" normalizeH="0" baseline="0" dirty="0">
                <a:ln>
                  <a:noFill/>
                </a:ln>
                <a:solidFill>
                  <a:schemeClr val="tx1"/>
                </a:solidFill>
                <a:effectLst/>
                <a:latin typeface="Arial" panose="020B0604020202020204" pitchFamily="34" charset="0"/>
              </a:rPr>
              <a:t> helps decision-makers integrate data-driven insights into policy and planning</a:t>
            </a:r>
          </a:p>
          <a:p>
            <a:pPr marL="285750" marR="0" lvl="0" indent="-285750" algn="l" defTabSz="914400" rtl="0" eaLnBrk="0" fontAlgn="base" latinLnBrk="0" hangingPunct="0">
              <a:lnSpc>
                <a:spcPct val="100000"/>
              </a:lnSpc>
              <a:spcBef>
                <a:spcPct val="0"/>
              </a:spcBef>
              <a:spcAft>
                <a:spcPct val="0"/>
              </a:spcAft>
              <a:buClrTx/>
              <a:buSzPct val="120000"/>
              <a:buFont typeface="Arial" panose="020B0604020202020204" pitchFamily="34" charset="0"/>
              <a:buChar char="•"/>
              <a:tabLst/>
            </a:pP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sp>
        <p:nvSpPr>
          <p:cNvPr id="3" name="Slide Number Placeholder 1">
            <a:extLst>
              <a:ext uri="{FF2B5EF4-FFF2-40B4-BE49-F238E27FC236}">
                <a16:creationId xmlns:a16="http://schemas.microsoft.com/office/drawing/2014/main" id="{EF953F69-EC43-D710-5495-A812211FADAF}"/>
              </a:ext>
            </a:extLst>
          </p:cNvPr>
          <p:cNvSpPr txBox="1">
            <a:spLocks/>
          </p:cNvSpPr>
          <p:nvPr/>
        </p:nvSpPr>
        <p:spPr>
          <a:xfrm>
            <a:off x="11798300" y="6565900"/>
            <a:ext cx="393700" cy="292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fld id="{00000000-1234-1234-1234-123412341234}" type="slidenum">
              <a:rPr lang="sv-SE" sz="1000" b="1" smtClean="0">
                <a:solidFill>
                  <a:schemeClr val="bg1"/>
                </a:solidFill>
              </a:rPr>
              <a:pPr algn="ctr"/>
              <a:t>23</a:t>
            </a:fld>
            <a:endParaRPr lang="sv-SE" sz="1000" b="1" dirty="0">
              <a:solidFill>
                <a:schemeClr val="bg1"/>
              </a:solidFill>
            </a:endParaRPr>
          </a:p>
        </p:txBody>
      </p:sp>
    </p:spTree>
    <p:extLst>
      <p:ext uri="{BB962C8B-B14F-4D97-AF65-F5344CB8AC3E}">
        <p14:creationId xmlns:p14="http://schemas.microsoft.com/office/powerpoint/2010/main" val="26690223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13"/>
          <p:cNvSpPr txBox="1">
            <a:spLocks noGrp="1"/>
          </p:cNvSpPr>
          <p:nvPr>
            <p:ph type="title"/>
          </p:nvPr>
        </p:nvSpPr>
        <p:spPr>
          <a:xfrm>
            <a:off x="838200" y="365125"/>
            <a:ext cx="10515600" cy="708763"/>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4400"/>
              <a:buFont typeface="Calibri"/>
              <a:buNone/>
            </a:pPr>
            <a:r>
              <a:rPr lang="sv-SE" dirty="0">
                <a:solidFill>
                  <a:srgbClr val="C00000"/>
                </a:solidFill>
              </a:rPr>
              <a:t>20.3 </a:t>
            </a:r>
            <a:r>
              <a:rPr lang="en-GB" dirty="0">
                <a:solidFill>
                  <a:srgbClr val="C00000"/>
                </a:solidFill>
              </a:rPr>
              <a:t> Next steps for infrastructure sustainability and resilience</a:t>
            </a:r>
            <a:endParaRPr sz="2800" dirty="0">
              <a:solidFill>
                <a:srgbClr val="C00000"/>
              </a:solidFill>
            </a:endParaRPr>
          </a:p>
        </p:txBody>
      </p:sp>
      <p:sp>
        <p:nvSpPr>
          <p:cNvPr id="168" name="Google Shape;168;p13"/>
          <p:cNvSpPr txBox="1">
            <a:spLocks noGrp="1"/>
          </p:cNvSpPr>
          <p:nvPr>
            <p:ph type="body" idx="4294967295"/>
          </p:nvPr>
        </p:nvSpPr>
        <p:spPr>
          <a:xfrm>
            <a:off x="838200" y="1240527"/>
            <a:ext cx="10515600" cy="471215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800"/>
              <a:buNone/>
            </a:pPr>
            <a:r>
              <a:rPr lang="en-GB" sz="2000" b="1" dirty="0">
                <a:solidFill>
                  <a:schemeClr val="accent5">
                    <a:lumMod val="60000"/>
                    <a:lumOff val="40000"/>
                  </a:schemeClr>
                </a:solidFill>
              </a:rPr>
              <a:t>Summary</a:t>
            </a:r>
          </a:p>
          <a:p>
            <a:pPr algn="l"/>
            <a:endParaRPr lang="en-GB" sz="2000" b="0" i="0" dirty="0">
              <a:solidFill>
                <a:schemeClr val="tx1"/>
              </a:solidFill>
              <a:effectLst/>
              <a:latin typeface="+mn-lt"/>
            </a:endParaRPr>
          </a:p>
          <a:p>
            <a:pPr algn="l"/>
            <a:endParaRPr lang="en-GB" sz="2000" b="0" i="0" dirty="0">
              <a:solidFill>
                <a:schemeClr val="tx1"/>
              </a:solidFill>
              <a:effectLst/>
              <a:latin typeface="+mn-lt"/>
            </a:endParaRPr>
          </a:p>
          <a:p>
            <a:pPr marL="342900" indent="-342900" algn="l">
              <a:buSzPct val="120000"/>
              <a:buFont typeface="Arial" panose="020B0604020202020204" pitchFamily="34" charset="0"/>
              <a:buChar char="•"/>
            </a:pPr>
            <a:r>
              <a:rPr lang="en-GB" sz="2000" b="0" i="0" dirty="0">
                <a:solidFill>
                  <a:schemeClr val="tx1"/>
                </a:solidFill>
                <a:effectLst/>
                <a:latin typeface="+mn-lt"/>
              </a:rPr>
              <a:t>The aim of this course has been to promote knowledge and uptake of methods for infrastructure systems analysis in support of sustainable and resilient infrastructure</a:t>
            </a:r>
          </a:p>
          <a:p>
            <a:pPr marL="342900" indent="-342900" algn="l">
              <a:buSzPct val="120000"/>
              <a:buFont typeface="Arial" panose="020B0604020202020204" pitchFamily="34" charset="0"/>
              <a:buChar char="•"/>
            </a:pPr>
            <a:r>
              <a:rPr lang="en-GB" sz="2000" b="0" i="0" dirty="0">
                <a:solidFill>
                  <a:schemeClr val="tx1"/>
                </a:solidFill>
                <a:effectLst/>
                <a:latin typeface="+mn-lt"/>
              </a:rPr>
              <a:t>These types of analyses are rapidly becoming more feasible thanks to a revolution in the accessibility of relevant datasets</a:t>
            </a:r>
          </a:p>
          <a:p>
            <a:pPr marL="342900" indent="-342900" algn="l">
              <a:buSzPct val="120000"/>
              <a:buFont typeface="Arial" panose="020B0604020202020204" pitchFamily="34" charset="0"/>
              <a:buChar char="•"/>
            </a:pPr>
            <a:r>
              <a:rPr lang="en-GB" sz="2000" b="0" i="0" dirty="0">
                <a:solidFill>
                  <a:schemeClr val="tx1"/>
                </a:solidFill>
                <a:effectLst/>
                <a:latin typeface="+mn-lt"/>
              </a:rPr>
              <a:t>New analytical tools, which are enabled by rapid advances in computing power, are becoming embedded in decision support tools that assist with infrastructure prioritisation and risk analysis</a:t>
            </a:r>
          </a:p>
          <a:p>
            <a:pPr marL="342900" indent="-342900" algn="l">
              <a:buSzPct val="120000"/>
              <a:buFont typeface="Arial" panose="020B0604020202020204" pitchFamily="34" charset="0"/>
              <a:buChar char="•"/>
            </a:pPr>
            <a:r>
              <a:rPr lang="en-GB" sz="2000" b="0" i="0" dirty="0">
                <a:solidFill>
                  <a:schemeClr val="tx1"/>
                </a:solidFill>
                <a:effectLst/>
                <a:latin typeface="+mn-lt"/>
              </a:rPr>
              <a:t>Use of these capabilities requires on human capacity and a mandate for sustainable infrastructure within relevant organisations</a:t>
            </a:r>
            <a:endParaRPr lang="en-GB" sz="800" b="0" i="0" dirty="0">
              <a:solidFill>
                <a:schemeClr val="tx1"/>
              </a:solidFill>
              <a:effectLst/>
              <a:latin typeface="+mn-lt"/>
            </a:endParaRPr>
          </a:p>
        </p:txBody>
      </p:sp>
      <p:sp>
        <p:nvSpPr>
          <p:cNvPr id="3" name="Slide Number Placeholder 1">
            <a:extLst>
              <a:ext uri="{FF2B5EF4-FFF2-40B4-BE49-F238E27FC236}">
                <a16:creationId xmlns:a16="http://schemas.microsoft.com/office/drawing/2014/main" id="{EF953F69-EC43-D710-5495-A812211FADAF}"/>
              </a:ext>
            </a:extLst>
          </p:cNvPr>
          <p:cNvSpPr txBox="1">
            <a:spLocks/>
          </p:cNvSpPr>
          <p:nvPr/>
        </p:nvSpPr>
        <p:spPr>
          <a:xfrm>
            <a:off x="11798300" y="6565900"/>
            <a:ext cx="393700" cy="292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fld id="{00000000-1234-1234-1234-123412341234}" type="slidenum">
              <a:rPr lang="sv-SE" sz="1000" b="1" smtClean="0">
                <a:solidFill>
                  <a:schemeClr val="bg1"/>
                </a:solidFill>
              </a:rPr>
              <a:pPr algn="ctr"/>
              <a:t>24</a:t>
            </a:fld>
            <a:endParaRPr lang="sv-SE" sz="1000" b="1" dirty="0">
              <a:solidFill>
                <a:schemeClr val="bg1"/>
              </a:solidFill>
            </a:endParaRPr>
          </a:p>
        </p:txBody>
      </p:sp>
    </p:spTree>
    <p:extLst>
      <p:ext uri="{BB962C8B-B14F-4D97-AF65-F5344CB8AC3E}">
        <p14:creationId xmlns:p14="http://schemas.microsoft.com/office/powerpoint/2010/main" val="31789640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13"/>
          <p:cNvSpPr txBox="1">
            <a:spLocks noGrp="1"/>
          </p:cNvSpPr>
          <p:nvPr>
            <p:ph type="title"/>
          </p:nvPr>
        </p:nvSpPr>
        <p:spPr>
          <a:xfrm>
            <a:off x="838200" y="365125"/>
            <a:ext cx="10515600" cy="708763"/>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4400"/>
              <a:buFont typeface="Calibri"/>
              <a:buNone/>
            </a:pPr>
            <a:r>
              <a:rPr lang="sv-SE" dirty="0">
                <a:solidFill>
                  <a:srgbClr val="C00000"/>
                </a:solidFill>
              </a:rPr>
              <a:t>20.3 </a:t>
            </a:r>
            <a:r>
              <a:rPr lang="en-GB" dirty="0">
                <a:solidFill>
                  <a:srgbClr val="C00000"/>
                </a:solidFill>
              </a:rPr>
              <a:t> Next steps for infrastructure sustainability and resilience</a:t>
            </a:r>
            <a:endParaRPr sz="2800" dirty="0">
              <a:solidFill>
                <a:srgbClr val="C00000"/>
              </a:solidFill>
            </a:endParaRPr>
          </a:p>
        </p:txBody>
      </p:sp>
      <p:sp>
        <p:nvSpPr>
          <p:cNvPr id="168" name="Google Shape;168;p13"/>
          <p:cNvSpPr txBox="1">
            <a:spLocks noGrp="1"/>
          </p:cNvSpPr>
          <p:nvPr>
            <p:ph type="body" idx="4294967295"/>
          </p:nvPr>
        </p:nvSpPr>
        <p:spPr>
          <a:xfrm>
            <a:off x="838200" y="1240527"/>
            <a:ext cx="10515600" cy="471215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800"/>
              <a:buNone/>
            </a:pPr>
            <a:r>
              <a:rPr lang="en-GB" sz="2000" b="1" dirty="0">
                <a:solidFill>
                  <a:schemeClr val="accent5">
                    <a:lumMod val="60000"/>
                    <a:lumOff val="40000"/>
                  </a:schemeClr>
                </a:solidFill>
              </a:rPr>
              <a:t>Bibliography</a:t>
            </a:r>
          </a:p>
          <a:p>
            <a:pPr algn="l"/>
            <a:endParaRPr lang="en-GB" sz="2000" b="0" i="0" dirty="0">
              <a:solidFill>
                <a:schemeClr val="tx1"/>
              </a:solidFill>
              <a:effectLst/>
              <a:latin typeface="+mn-lt"/>
            </a:endParaRPr>
          </a:p>
          <a:p>
            <a:pPr algn="l"/>
            <a:r>
              <a:rPr lang="en-GB" sz="2000" b="0" i="0" dirty="0" err="1">
                <a:solidFill>
                  <a:schemeClr val="tx1"/>
                </a:solidFill>
                <a:effectLst/>
                <a:latin typeface="+mn-lt"/>
              </a:rPr>
              <a:t>Koks</a:t>
            </a:r>
            <a:r>
              <a:rPr lang="en-GB" sz="2000" b="0" i="0" dirty="0">
                <a:solidFill>
                  <a:schemeClr val="tx1"/>
                </a:solidFill>
                <a:effectLst/>
                <a:latin typeface="+mn-lt"/>
              </a:rPr>
              <a:t>, E. E., J. </a:t>
            </a:r>
            <a:r>
              <a:rPr lang="en-GB" sz="2000" b="0" i="0" dirty="0" err="1">
                <a:solidFill>
                  <a:schemeClr val="tx1"/>
                </a:solidFill>
                <a:effectLst/>
                <a:latin typeface="+mn-lt"/>
              </a:rPr>
              <a:t>Rozenberg</a:t>
            </a:r>
            <a:r>
              <a:rPr lang="en-GB" sz="2000" b="0" i="0" dirty="0">
                <a:solidFill>
                  <a:schemeClr val="tx1"/>
                </a:solidFill>
                <a:effectLst/>
                <a:latin typeface="+mn-lt"/>
              </a:rPr>
              <a:t>, C. Zorn, M. </a:t>
            </a:r>
            <a:r>
              <a:rPr lang="en-GB" sz="2000" b="0" i="0" dirty="0" err="1">
                <a:solidFill>
                  <a:schemeClr val="tx1"/>
                </a:solidFill>
                <a:effectLst/>
                <a:latin typeface="+mn-lt"/>
              </a:rPr>
              <a:t>Tariverdi</a:t>
            </a:r>
            <a:r>
              <a:rPr lang="en-GB" sz="2000" b="0" i="0" dirty="0">
                <a:solidFill>
                  <a:schemeClr val="tx1"/>
                </a:solidFill>
                <a:effectLst/>
                <a:latin typeface="+mn-lt"/>
              </a:rPr>
              <a:t>, M. </a:t>
            </a:r>
            <a:r>
              <a:rPr lang="en-GB" sz="2000" b="0" i="0" dirty="0" err="1">
                <a:solidFill>
                  <a:schemeClr val="tx1"/>
                </a:solidFill>
                <a:effectLst/>
                <a:latin typeface="+mn-lt"/>
              </a:rPr>
              <a:t>Vousdoukas</a:t>
            </a:r>
            <a:r>
              <a:rPr lang="en-GB" sz="2000" b="0" i="0" dirty="0">
                <a:solidFill>
                  <a:schemeClr val="tx1"/>
                </a:solidFill>
                <a:effectLst/>
                <a:latin typeface="+mn-lt"/>
              </a:rPr>
              <a:t>, S. A. Fraser, J. W. Hall, and S. </a:t>
            </a:r>
            <a:r>
              <a:rPr lang="en-GB" sz="2000" b="0" i="0" dirty="0" err="1">
                <a:solidFill>
                  <a:schemeClr val="tx1"/>
                </a:solidFill>
                <a:effectLst/>
                <a:latin typeface="+mn-lt"/>
              </a:rPr>
              <a:t>Hallegatte</a:t>
            </a:r>
            <a:r>
              <a:rPr lang="en-GB" sz="2000" b="0" i="0" dirty="0">
                <a:solidFill>
                  <a:schemeClr val="tx1"/>
                </a:solidFill>
                <a:effectLst/>
                <a:latin typeface="+mn-lt"/>
              </a:rPr>
              <a:t>. 2019. “A Global Multi-Hazard Risk Analysis of Road and Railway Infrastructure Assets.” Nature Communications 10 (December): 1–11. https://doi.org/10.1038/s41467-019-10442-3.</a:t>
            </a:r>
          </a:p>
          <a:p>
            <a:pPr algn="l"/>
            <a:r>
              <a:rPr lang="en-GB" sz="2000" b="0" i="0" dirty="0" err="1">
                <a:solidFill>
                  <a:schemeClr val="tx1"/>
                </a:solidFill>
                <a:effectLst/>
                <a:latin typeface="+mn-lt"/>
              </a:rPr>
              <a:t>Verschuur</a:t>
            </a:r>
            <a:r>
              <a:rPr lang="en-GB" sz="2000" b="0" i="0" dirty="0">
                <a:solidFill>
                  <a:schemeClr val="tx1"/>
                </a:solidFill>
                <a:effectLst/>
                <a:latin typeface="+mn-lt"/>
              </a:rPr>
              <a:t>, J., E. E. </a:t>
            </a:r>
            <a:r>
              <a:rPr lang="en-GB" sz="2000" b="0" i="0" dirty="0" err="1">
                <a:solidFill>
                  <a:schemeClr val="tx1"/>
                </a:solidFill>
                <a:effectLst/>
                <a:latin typeface="+mn-lt"/>
              </a:rPr>
              <a:t>Koks</a:t>
            </a:r>
            <a:r>
              <a:rPr lang="en-GB" sz="2000" b="0" i="0" dirty="0">
                <a:solidFill>
                  <a:schemeClr val="tx1"/>
                </a:solidFill>
                <a:effectLst/>
                <a:latin typeface="+mn-lt"/>
              </a:rPr>
              <a:t>, and J. W. Hall. 2020. “Port Disruptions Due to Natural Disasters: Insights into Port and Logistics Resilience.” Transportation Research Part D: Transport and Environment 85 (August): 102393. https://doi.org/10.1016/j.trd.2020.102393.</a:t>
            </a:r>
            <a:endParaRPr lang="en-GB" sz="800" b="0" i="0" dirty="0">
              <a:solidFill>
                <a:schemeClr val="tx1"/>
              </a:solidFill>
              <a:effectLst/>
              <a:latin typeface="+mn-lt"/>
            </a:endParaRPr>
          </a:p>
        </p:txBody>
      </p:sp>
      <p:sp>
        <p:nvSpPr>
          <p:cNvPr id="3" name="Slide Number Placeholder 1">
            <a:extLst>
              <a:ext uri="{FF2B5EF4-FFF2-40B4-BE49-F238E27FC236}">
                <a16:creationId xmlns:a16="http://schemas.microsoft.com/office/drawing/2014/main" id="{EF953F69-EC43-D710-5495-A812211FADAF}"/>
              </a:ext>
            </a:extLst>
          </p:cNvPr>
          <p:cNvSpPr txBox="1">
            <a:spLocks/>
          </p:cNvSpPr>
          <p:nvPr/>
        </p:nvSpPr>
        <p:spPr>
          <a:xfrm>
            <a:off x="11798300" y="6565900"/>
            <a:ext cx="393700" cy="292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fld id="{00000000-1234-1234-1234-123412341234}" type="slidenum">
              <a:rPr lang="sv-SE" sz="1000" b="1" smtClean="0">
                <a:solidFill>
                  <a:schemeClr val="bg1"/>
                </a:solidFill>
              </a:rPr>
              <a:pPr algn="ctr"/>
              <a:t>25</a:t>
            </a:fld>
            <a:endParaRPr lang="sv-SE" sz="1000" b="1" dirty="0">
              <a:solidFill>
                <a:schemeClr val="bg1"/>
              </a:solidFill>
            </a:endParaRPr>
          </a:p>
        </p:txBody>
      </p:sp>
    </p:spTree>
    <p:extLst>
      <p:ext uri="{BB962C8B-B14F-4D97-AF65-F5344CB8AC3E}">
        <p14:creationId xmlns:p14="http://schemas.microsoft.com/office/powerpoint/2010/main" val="1830630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F41D3A-296D-75FB-88E4-B253A9E88EE1}"/>
              </a:ext>
            </a:extLst>
          </p:cNvPr>
          <p:cNvSpPr>
            <a:spLocks noGrp="1"/>
          </p:cNvSpPr>
          <p:nvPr>
            <p:ph type="ctrTitle"/>
          </p:nvPr>
        </p:nvSpPr>
        <p:spPr/>
        <p:txBody>
          <a:bodyPr/>
          <a:lstStyle/>
          <a:p>
            <a:r>
              <a:rPr lang="en-US" dirty="0"/>
              <a:t>Thank you</a:t>
            </a:r>
          </a:p>
        </p:txBody>
      </p:sp>
      <p:sp>
        <p:nvSpPr>
          <p:cNvPr id="3" name="Subtitle 2">
            <a:extLst>
              <a:ext uri="{FF2B5EF4-FFF2-40B4-BE49-F238E27FC236}">
                <a16:creationId xmlns:a16="http://schemas.microsoft.com/office/drawing/2014/main" id="{D9EE0581-B869-C9AC-032A-CE5562E6774F}"/>
              </a:ext>
            </a:extLst>
          </p:cNvPr>
          <p:cNvSpPr>
            <a:spLocks noGrp="1"/>
          </p:cNvSpPr>
          <p:nvPr>
            <p:ph type="subTitle" idx="1"/>
          </p:nvPr>
        </p:nvSpPr>
        <p:spPr/>
        <p:txBody>
          <a:bodyPr/>
          <a:lstStyle/>
          <a:p>
            <a:r>
              <a:rPr lang="en-US" dirty="0" err="1"/>
              <a:t>www.climatecompatiblegrowth.com</a:t>
            </a:r>
            <a:endParaRPr lang="en-US" dirty="0"/>
          </a:p>
        </p:txBody>
      </p:sp>
    </p:spTree>
    <p:extLst>
      <p:ext uri="{BB962C8B-B14F-4D97-AF65-F5344CB8AC3E}">
        <p14:creationId xmlns:p14="http://schemas.microsoft.com/office/powerpoint/2010/main" val="1692866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13"/>
          <p:cNvSpPr txBox="1">
            <a:spLocks noGrp="1"/>
          </p:cNvSpPr>
          <p:nvPr>
            <p:ph type="title"/>
          </p:nvPr>
        </p:nvSpPr>
        <p:spPr>
          <a:xfrm>
            <a:off x="838200" y="365125"/>
            <a:ext cx="10515600" cy="708763"/>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4400"/>
              <a:buFont typeface="Calibri"/>
              <a:buNone/>
            </a:pPr>
            <a:r>
              <a:rPr lang="sv-SE" sz="2800" dirty="0">
                <a:solidFill>
                  <a:srgbClr val="C00000"/>
                </a:solidFill>
              </a:rPr>
              <a:t>20.1 </a:t>
            </a:r>
            <a:r>
              <a:rPr lang="en-GB" sz="2800" dirty="0">
                <a:solidFill>
                  <a:srgbClr val="C00000"/>
                </a:solidFill>
              </a:rPr>
              <a:t>Summary and learning outcomes for infrastructure sustainability and resilience</a:t>
            </a:r>
            <a:endParaRPr sz="2800" dirty="0">
              <a:solidFill>
                <a:srgbClr val="C00000"/>
              </a:solidFill>
            </a:endParaRPr>
          </a:p>
        </p:txBody>
      </p:sp>
      <p:sp>
        <p:nvSpPr>
          <p:cNvPr id="168" name="Google Shape;168;p13"/>
          <p:cNvSpPr txBox="1">
            <a:spLocks noGrp="1"/>
          </p:cNvSpPr>
          <p:nvPr>
            <p:ph type="body" idx="4294967295"/>
          </p:nvPr>
        </p:nvSpPr>
        <p:spPr>
          <a:xfrm>
            <a:off x="924464" y="1317581"/>
            <a:ext cx="9875808" cy="4981575"/>
          </a:xfrm>
          <a:prstGeom prst="rect">
            <a:avLst/>
          </a:prstGeom>
          <a:noFill/>
          <a:ln>
            <a:noFill/>
          </a:ln>
        </p:spPr>
        <p:txBody>
          <a:bodyPr spcFirstLastPara="1" wrap="square" lIns="91425" tIns="45700" rIns="91425" bIns="45700" anchor="t" anchorCtr="0">
            <a:noAutofit/>
          </a:bodyPr>
          <a:lstStyle/>
          <a:p>
            <a:pPr>
              <a:spcBef>
                <a:spcPts val="0"/>
              </a:spcBef>
              <a:buClr>
                <a:schemeClr val="dk1"/>
              </a:buClr>
              <a:buSzPts val="2800"/>
            </a:pPr>
            <a:r>
              <a:rPr lang="en-GB" sz="2000" b="1" dirty="0">
                <a:solidFill>
                  <a:schemeClr val="accent5">
                    <a:lumMod val="60000"/>
                    <a:lumOff val="40000"/>
                  </a:schemeClr>
                </a:solidFill>
              </a:rPr>
              <a:t>Decision making for sustainable and resilient infrastructure</a:t>
            </a:r>
          </a:p>
          <a:p>
            <a:pPr>
              <a:spcBef>
                <a:spcPts val="0"/>
              </a:spcBef>
              <a:buClr>
                <a:schemeClr val="dk1"/>
              </a:buClr>
              <a:buSzPts val="2800"/>
            </a:pPr>
            <a:endParaRPr lang="en-GB" sz="2000" b="1" dirty="0">
              <a:solidFill>
                <a:schemeClr val="accent5">
                  <a:lumMod val="60000"/>
                  <a:lumOff val="40000"/>
                </a:schemeClr>
              </a:solidFill>
            </a:endParaRPr>
          </a:p>
          <a:p>
            <a:pPr>
              <a:spcBef>
                <a:spcPts val="0"/>
              </a:spcBef>
              <a:buClr>
                <a:schemeClr val="dk1"/>
              </a:buClr>
              <a:buSzPts val="2800"/>
            </a:pPr>
            <a:endParaRPr lang="en-GB" sz="2000" b="1" dirty="0">
              <a:solidFill>
                <a:schemeClr val="accent5">
                  <a:lumMod val="60000"/>
                  <a:lumOff val="40000"/>
                </a:schemeClr>
              </a:solidFill>
            </a:endParaRPr>
          </a:p>
          <a:p>
            <a:pPr>
              <a:spcBef>
                <a:spcPts val="0"/>
              </a:spcBef>
              <a:buClr>
                <a:schemeClr val="dk1"/>
              </a:buClr>
              <a:buSzPts val="2800"/>
            </a:pPr>
            <a:endParaRPr lang="en-GB" sz="100" b="1" dirty="0"/>
          </a:p>
        </p:txBody>
      </p:sp>
      <p:sp>
        <p:nvSpPr>
          <p:cNvPr id="3" name="Slide Number Placeholder 1">
            <a:extLst>
              <a:ext uri="{FF2B5EF4-FFF2-40B4-BE49-F238E27FC236}">
                <a16:creationId xmlns:a16="http://schemas.microsoft.com/office/drawing/2014/main" id="{EF953F69-EC43-D710-5495-A812211FADAF}"/>
              </a:ext>
            </a:extLst>
          </p:cNvPr>
          <p:cNvSpPr txBox="1">
            <a:spLocks/>
          </p:cNvSpPr>
          <p:nvPr/>
        </p:nvSpPr>
        <p:spPr>
          <a:xfrm>
            <a:off x="11798300" y="6565900"/>
            <a:ext cx="393700" cy="292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fld id="{00000000-1234-1234-1234-123412341234}" type="slidenum">
              <a:rPr lang="sv-SE" sz="1000" b="1" smtClean="0">
                <a:solidFill>
                  <a:schemeClr val="bg1"/>
                </a:solidFill>
              </a:rPr>
              <a:pPr algn="ctr"/>
              <a:t>3</a:t>
            </a:fld>
            <a:endParaRPr lang="sv-SE" sz="1000" b="1" dirty="0">
              <a:solidFill>
                <a:schemeClr val="bg1"/>
              </a:solidFill>
            </a:endParaRPr>
          </a:p>
        </p:txBody>
      </p:sp>
      <p:pic>
        <p:nvPicPr>
          <p:cNvPr id="4" name="Picture 3">
            <a:extLst>
              <a:ext uri="{FF2B5EF4-FFF2-40B4-BE49-F238E27FC236}">
                <a16:creationId xmlns:a16="http://schemas.microsoft.com/office/drawing/2014/main" id="{24BAE890-0900-4E3D-9AF2-1E030375A7CD}"/>
              </a:ext>
            </a:extLst>
          </p:cNvPr>
          <p:cNvPicPr>
            <a:picLocks noChangeAspect="1"/>
          </p:cNvPicPr>
          <p:nvPr/>
        </p:nvPicPr>
        <p:blipFill>
          <a:blip r:embed="rId3"/>
          <a:stretch>
            <a:fillRect/>
          </a:stretch>
        </p:blipFill>
        <p:spPr>
          <a:xfrm>
            <a:off x="6096000" y="2331613"/>
            <a:ext cx="5331711" cy="3579570"/>
          </a:xfrm>
          <a:prstGeom prst="rect">
            <a:avLst/>
          </a:prstGeom>
        </p:spPr>
      </p:pic>
      <p:sp>
        <p:nvSpPr>
          <p:cNvPr id="8" name="TextBox 7">
            <a:extLst>
              <a:ext uri="{FF2B5EF4-FFF2-40B4-BE49-F238E27FC236}">
                <a16:creationId xmlns:a16="http://schemas.microsoft.com/office/drawing/2014/main" id="{817A29D1-B12E-45EB-B6DF-1A2F730322CF}"/>
              </a:ext>
            </a:extLst>
          </p:cNvPr>
          <p:cNvSpPr txBox="1"/>
          <p:nvPr/>
        </p:nvSpPr>
        <p:spPr>
          <a:xfrm>
            <a:off x="6097438" y="5911183"/>
            <a:ext cx="6094562" cy="246221"/>
          </a:xfrm>
          <a:prstGeom prst="rect">
            <a:avLst/>
          </a:prstGeom>
          <a:noFill/>
        </p:spPr>
        <p:txBody>
          <a:bodyPr wrap="square">
            <a:spAutoFit/>
          </a:bodyPr>
          <a:lstStyle/>
          <a:p>
            <a:r>
              <a:rPr lang="en-GB" sz="1000" i="1" dirty="0">
                <a:solidFill>
                  <a:srgbClr val="444444"/>
                </a:solidFill>
                <a:latin typeface="+mn-lt"/>
              </a:rPr>
              <a:t>Iterative risk management framework (IPCC 2014)</a:t>
            </a:r>
          </a:p>
        </p:txBody>
      </p:sp>
      <p:sp>
        <p:nvSpPr>
          <p:cNvPr id="7" name="TextBox 6">
            <a:extLst>
              <a:ext uri="{FF2B5EF4-FFF2-40B4-BE49-F238E27FC236}">
                <a16:creationId xmlns:a16="http://schemas.microsoft.com/office/drawing/2014/main" id="{C900EB44-6B2B-4AEC-908D-AD3B07AEBF1A}"/>
              </a:ext>
            </a:extLst>
          </p:cNvPr>
          <p:cNvSpPr txBox="1"/>
          <p:nvPr/>
        </p:nvSpPr>
        <p:spPr>
          <a:xfrm>
            <a:off x="921182" y="2021062"/>
            <a:ext cx="4918229" cy="4278094"/>
          </a:xfrm>
          <a:prstGeom prst="rect">
            <a:avLst/>
          </a:prstGeom>
          <a:noFill/>
        </p:spPr>
        <p:txBody>
          <a:bodyPr wrap="square" rtlCol="0">
            <a:spAutoFit/>
          </a:bodyPr>
          <a:lstStyle/>
          <a:p>
            <a:pPr marL="342900" marR="0" lvl="0" indent="-342900" algn="l" defTabSz="914400" rtl="0" eaLnBrk="0" fontAlgn="base" latinLnBrk="0" hangingPunct="0">
              <a:lnSpc>
                <a:spcPct val="100000"/>
              </a:lnSpc>
              <a:spcBef>
                <a:spcPct val="0"/>
              </a:spcBef>
              <a:spcAft>
                <a:spcPct val="0"/>
              </a:spcAft>
              <a:buClrTx/>
              <a:buSzPct val="120000"/>
              <a:buFont typeface="Arial" panose="020B0604020202020204" pitchFamily="34" charset="0"/>
              <a:buChar char="•"/>
              <a:tabLst/>
            </a:pPr>
            <a:r>
              <a:rPr kumimoji="0" lang="en-US" altLang="en-US" sz="1600" b="1" i="0" u="none" strike="noStrike" cap="none" normalizeH="0" baseline="0" dirty="0">
                <a:ln>
                  <a:noFill/>
                </a:ln>
                <a:solidFill>
                  <a:schemeClr val="tx1"/>
                </a:solidFill>
                <a:effectLst/>
                <a:latin typeface="Arial" panose="020B0604020202020204" pitchFamily="34" charset="0"/>
              </a:rPr>
              <a:t>Infrastructure decisions shape sustainability</a:t>
            </a:r>
            <a:r>
              <a:rPr kumimoji="0" lang="en-US" altLang="en-US" sz="1600" b="0" i="0" u="none" strike="noStrike" cap="none" normalizeH="0" baseline="0" dirty="0">
                <a:ln>
                  <a:noFill/>
                </a:ln>
                <a:solidFill>
                  <a:schemeClr val="tx1"/>
                </a:solidFill>
                <a:effectLst/>
                <a:latin typeface="Arial" panose="020B0604020202020204" pitchFamily="34" charset="0"/>
              </a:rPr>
              <a:t>, influencing development patterns for decades</a:t>
            </a:r>
          </a:p>
          <a:p>
            <a:pPr marL="342900" marR="0" lvl="0" indent="-342900" algn="l" defTabSz="914400" rtl="0" eaLnBrk="0" fontAlgn="base" latinLnBrk="0" hangingPunct="0">
              <a:lnSpc>
                <a:spcPct val="100000"/>
              </a:lnSpc>
              <a:spcBef>
                <a:spcPct val="0"/>
              </a:spcBef>
              <a:spcAft>
                <a:spcPct val="0"/>
              </a:spcAft>
              <a:buClrTx/>
              <a:buSzPct val="120000"/>
              <a:buFont typeface="Arial" panose="020B0604020202020204" pitchFamily="34" charset="0"/>
              <a:buChar char="•"/>
              <a:tabLst/>
            </a:pPr>
            <a:endParaRPr kumimoji="0" lang="en-US" altLang="en-US" sz="1600" b="0" i="0" u="none" strike="noStrike" cap="none" normalizeH="0" baseline="0" dirty="0">
              <a:ln>
                <a:noFill/>
              </a:ln>
              <a:solidFill>
                <a:schemeClr val="tx1"/>
              </a:solidFill>
              <a:effectLst/>
              <a:latin typeface="Arial" panose="020B0604020202020204" pitchFamily="34" charset="0"/>
            </a:endParaRPr>
          </a:p>
          <a:p>
            <a:pPr marL="342900" marR="0" lvl="0" indent="-342900" algn="l" defTabSz="914400" rtl="0" eaLnBrk="0" fontAlgn="base" latinLnBrk="0" hangingPunct="0">
              <a:lnSpc>
                <a:spcPct val="100000"/>
              </a:lnSpc>
              <a:spcBef>
                <a:spcPct val="0"/>
              </a:spcBef>
              <a:spcAft>
                <a:spcPct val="0"/>
              </a:spcAft>
              <a:buClrTx/>
              <a:buSzPct val="120000"/>
              <a:buFont typeface="Arial" panose="020B0604020202020204" pitchFamily="34" charset="0"/>
              <a:buChar char="•"/>
              <a:tabLst/>
            </a:pPr>
            <a:r>
              <a:rPr kumimoji="0" lang="en-US" altLang="en-US" sz="1600" b="1" i="0" u="none" strike="noStrike" cap="none" normalizeH="0" baseline="0" dirty="0">
                <a:ln>
                  <a:noFill/>
                </a:ln>
                <a:solidFill>
                  <a:schemeClr val="tx1"/>
                </a:solidFill>
                <a:effectLst/>
                <a:latin typeface="Arial" panose="020B0604020202020204" pitchFamily="34" charset="0"/>
              </a:rPr>
              <a:t>Decision-making spans multiple stages</a:t>
            </a:r>
            <a:r>
              <a:rPr kumimoji="0" lang="en-US" altLang="en-US" sz="1600" b="0" i="0" u="none" strike="noStrike" cap="none" normalizeH="0" baseline="0" dirty="0">
                <a:ln>
                  <a:noFill/>
                </a:ln>
                <a:solidFill>
                  <a:schemeClr val="tx1"/>
                </a:solidFill>
                <a:effectLst/>
                <a:latin typeface="Arial" panose="020B0604020202020204" pitchFamily="34" charset="0"/>
              </a:rPr>
              <a:t>, including planning, design, finance, operation, and decommissioning</a:t>
            </a:r>
          </a:p>
          <a:p>
            <a:pPr marL="342900" marR="0" lvl="0" indent="-342900" algn="l" defTabSz="914400" rtl="0" eaLnBrk="0" fontAlgn="base" latinLnBrk="0" hangingPunct="0">
              <a:lnSpc>
                <a:spcPct val="100000"/>
              </a:lnSpc>
              <a:spcBef>
                <a:spcPct val="0"/>
              </a:spcBef>
              <a:spcAft>
                <a:spcPct val="0"/>
              </a:spcAft>
              <a:buClrTx/>
              <a:buSzPct val="120000"/>
              <a:buFont typeface="Arial" panose="020B0604020202020204" pitchFamily="34" charset="0"/>
              <a:buChar char="•"/>
              <a:tabLst/>
            </a:pPr>
            <a:endParaRPr kumimoji="0" lang="en-US" altLang="en-US" sz="1600" b="0" i="0" u="none" strike="noStrike" cap="none" normalizeH="0" baseline="0" dirty="0">
              <a:ln>
                <a:noFill/>
              </a:ln>
              <a:solidFill>
                <a:schemeClr val="tx1"/>
              </a:solidFill>
              <a:effectLst/>
              <a:latin typeface="Arial" panose="020B0604020202020204" pitchFamily="34" charset="0"/>
            </a:endParaRPr>
          </a:p>
          <a:p>
            <a:pPr marL="342900" marR="0" lvl="0" indent="-342900" algn="l" defTabSz="914400" rtl="0" eaLnBrk="0" fontAlgn="base" latinLnBrk="0" hangingPunct="0">
              <a:lnSpc>
                <a:spcPct val="100000"/>
              </a:lnSpc>
              <a:spcBef>
                <a:spcPct val="0"/>
              </a:spcBef>
              <a:spcAft>
                <a:spcPct val="0"/>
              </a:spcAft>
              <a:buClrTx/>
              <a:buSzPct val="120000"/>
              <a:buFont typeface="Arial" panose="020B0604020202020204" pitchFamily="34" charset="0"/>
              <a:buChar char="•"/>
              <a:tabLst/>
            </a:pPr>
            <a:r>
              <a:rPr kumimoji="0" lang="en-US" altLang="en-US" sz="1600" b="1" i="0" u="none" strike="noStrike" cap="none" normalizeH="0" baseline="0" dirty="0">
                <a:ln>
                  <a:noFill/>
                </a:ln>
                <a:solidFill>
                  <a:schemeClr val="tx1"/>
                </a:solidFill>
                <a:effectLst/>
                <a:latin typeface="Arial" panose="020B0604020202020204" pitchFamily="34" charset="0"/>
              </a:rPr>
              <a:t>Decisions follow a continuous cycle</a:t>
            </a:r>
            <a:r>
              <a:rPr kumimoji="0" lang="en-US" altLang="en-US" sz="1600" b="0" i="0" u="none" strike="noStrike" cap="none" normalizeH="0" baseline="0" dirty="0">
                <a:ln>
                  <a:noFill/>
                </a:ln>
                <a:solidFill>
                  <a:schemeClr val="tx1"/>
                </a:solidFill>
                <a:effectLst/>
                <a:latin typeface="Arial" panose="020B0604020202020204" pitchFamily="34" charset="0"/>
              </a:rPr>
              <a:t>, involving problem scoping, option assessment, implementation, and reformulation</a:t>
            </a:r>
          </a:p>
          <a:p>
            <a:pPr marL="342900" marR="0" lvl="0" indent="-342900" algn="l" defTabSz="914400" rtl="0" eaLnBrk="0" fontAlgn="base" latinLnBrk="0" hangingPunct="0">
              <a:lnSpc>
                <a:spcPct val="100000"/>
              </a:lnSpc>
              <a:spcBef>
                <a:spcPct val="0"/>
              </a:spcBef>
              <a:spcAft>
                <a:spcPct val="0"/>
              </a:spcAft>
              <a:buClrTx/>
              <a:buSzPct val="120000"/>
              <a:buFont typeface="Arial" panose="020B0604020202020204" pitchFamily="34" charset="0"/>
              <a:buChar char="•"/>
              <a:tabLst/>
            </a:pPr>
            <a:endParaRPr kumimoji="0" lang="en-US" altLang="en-US" sz="1600" b="0" i="0" u="none" strike="noStrike" cap="none" normalizeH="0" baseline="0" dirty="0">
              <a:ln>
                <a:noFill/>
              </a:ln>
              <a:solidFill>
                <a:schemeClr val="tx1"/>
              </a:solidFill>
              <a:effectLst/>
              <a:latin typeface="Arial" panose="020B0604020202020204" pitchFamily="34" charset="0"/>
            </a:endParaRPr>
          </a:p>
          <a:p>
            <a:pPr marL="342900" marR="0" lvl="0" indent="-342900" algn="l" defTabSz="914400" rtl="0" eaLnBrk="0" fontAlgn="base" latinLnBrk="0" hangingPunct="0">
              <a:lnSpc>
                <a:spcPct val="100000"/>
              </a:lnSpc>
              <a:spcBef>
                <a:spcPct val="0"/>
              </a:spcBef>
              <a:spcAft>
                <a:spcPct val="0"/>
              </a:spcAft>
              <a:buClrTx/>
              <a:buSzPct val="120000"/>
              <a:buFont typeface="Arial" panose="020B0604020202020204" pitchFamily="34" charset="0"/>
              <a:buChar char="•"/>
              <a:tabLst/>
            </a:pPr>
            <a:r>
              <a:rPr kumimoji="0" lang="en-US" altLang="en-US" sz="1600" b="1" i="0" u="none" strike="noStrike" cap="none" normalizeH="0" baseline="0" dirty="0">
                <a:ln>
                  <a:noFill/>
                </a:ln>
                <a:solidFill>
                  <a:schemeClr val="tx1"/>
                </a:solidFill>
                <a:effectLst/>
                <a:latin typeface="Arial" panose="020B0604020202020204" pitchFamily="34" charset="0"/>
              </a:rPr>
              <a:t>These processes integrate risk management</a:t>
            </a:r>
            <a:r>
              <a:rPr kumimoji="0" lang="en-US" altLang="en-US" sz="1600" b="0" i="0" u="none" strike="noStrike" cap="none" normalizeH="0" baseline="0" dirty="0">
                <a:ln>
                  <a:noFill/>
                </a:ln>
                <a:solidFill>
                  <a:schemeClr val="tx1"/>
                </a:solidFill>
                <a:effectLst/>
                <a:latin typeface="Arial" panose="020B0604020202020204" pitchFamily="34" charset="0"/>
              </a:rPr>
              <a:t> and infrastructure service sustainability</a:t>
            </a:r>
          </a:p>
          <a:p>
            <a:pPr marL="342900" marR="0" lvl="0" indent="-342900" algn="l" defTabSz="914400" rtl="0" eaLnBrk="0" fontAlgn="base" latinLnBrk="0" hangingPunct="0">
              <a:lnSpc>
                <a:spcPct val="100000"/>
              </a:lnSpc>
              <a:spcBef>
                <a:spcPct val="0"/>
              </a:spcBef>
              <a:spcAft>
                <a:spcPct val="0"/>
              </a:spcAft>
              <a:buClrTx/>
              <a:buSzPct val="120000"/>
              <a:buFont typeface="Arial" panose="020B0604020202020204" pitchFamily="34" charset="0"/>
              <a:buChar char="•"/>
              <a:tabLst/>
            </a:pPr>
            <a:endParaRPr kumimoji="0" lang="en-US" altLang="en-US" sz="1600" b="0" i="0" u="none" strike="noStrike" cap="none" normalizeH="0" baseline="0" dirty="0">
              <a:ln>
                <a:noFill/>
              </a:ln>
              <a:solidFill>
                <a:schemeClr val="tx1"/>
              </a:solidFill>
              <a:effectLst/>
              <a:latin typeface="Arial" panose="020B0604020202020204" pitchFamily="34" charset="0"/>
            </a:endParaRPr>
          </a:p>
          <a:p>
            <a:pPr marL="342900" marR="0" lvl="0" indent="-342900" algn="l" defTabSz="914400" rtl="0" eaLnBrk="0" fontAlgn="base" latinLnBrk="0" hangingPunct="0">
              <a:lnSpc>
                <a:spcPct val="100000"/>
              </a:lnSpc>
              <a:spcBef>
                <a:spcPct val="0"/>
              </a:spcBef>
              <a:spcAft>
                <a:spcPct val="0"/>
              </a:spcAft>
              <a:buClrTx/>
              <a:buSzPct val="120000"/>
              <a:buFont typeface="Arial" panose="020B0604020202020204" pitchFamily="34" charset="0"/>
              <a:buChar char="•"/>
              <a:tabLst/>
            </a:pPr>
            <a:r>
              <a:rPr kumimoji="0" lang="en-US" altLang="en-US" sz="1600" b="1" i="0" u="none" strike="noStrike" cap="none" normalizeH="0" baseline="0" dirty="0">
                <a:ln>
                  <a:noFill/>
                </a:ln>
                <a:solidFill>
                  <a:schemeClr val="tx1"/>
                </a:solidFill>
                <a:effectLst/>
                <a:latin typeface="Arial" panose="020B0604020202020204" pitchFamily="34" charset="0"/>
              </a:rPr>
              <a:t>Decision-making is embedded in societal and institutional contexts</a:t>
            </a:r>
            <a:r>
              <a:rPr kumimoji="0" lang="en-US" altLang="en-US" sz="1600" b="0" i="0" u="none" strike="noStrike" cap="none" normalizeH="0" baseline="0" dirty="0">
                <a:ln>
                  <a:noFill/>
                </a:ln>
                <a:solidFill>
                  <a:schemeClr val="tx1"/>
                </a:solidFill>
                <a:effectLst/>
                <a:latin typeface="Arial" panose="020B0604020202020204" pitchFamily="34" charset="0"/>
              </a:rPr>
              <a:t>, forming part of the broader "enabling environment" </a:t>
            </a:r>
          </a:p>
        </p:txBody>
      </p:sp>
    </p:spTree>
    <p:extLst>
      <p:ext uri="{BB962C8B-B14F-4D97-AF65-F5344CB8AC3E}">
        <p14:creationId xmlns:p14="http://schemas.microsoft.com/office/powerpoint/2010/main" val="17687207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13"/>
          <p:cNvSpPr txBox="1">
            <a:spLocks noGrp="1"/>
          </p:cNvSpPr>
          <p:nvPr>
            <p:ph type="title"/>
          </p:nvPr>
        </p:nvSpPr>
        <p:spPr>
          <a:xfrm>
            <a:off x="838200" y="365125"/>
            <a:ext cx="10515600" cy="708763"/>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4400"/>
              <a:buFont typeface="Calibri"/>
              <a:buNone/>
            </a:pPr>
            <a:r>
              <a:rPr lang="sv-SE" sz="2800" dirty="0">
                <a:solidFill>
                  <a:srgbClr val="C00000"/>
                </a:solidFill>
              </a:rPr>
              <a:t>20.1 </a:t>
            </a:r>
            <a:r>
              <a:rPr lang="en-GB" sz="2800" dirty="0">
                <a:solidFill>
                  <a:srgbClr val="C00000"/>
                </a:solidFill>
              </a:rPr>
              <a:t>Summary and learning outcomes for infrastructure sustainability and resilience</a:t>
            </a:r>
            <a:endParaRPr sz="2800" dirty="0">
              <a:solidFill>
                <a:srgbClr val="C00000"/>
              </a:solidFill>
            </a:endParaRPr>
          </a:p>
        </p:txBody>
      </p:sp>
      <p:sp>
        <p:nvSpPr>
          <p:cNvPr id="168" name="Google Shape;168;p13"/>
          <p:cNvSpPr txBox="1">
            <a:spLocks noGrp="1"/>
          </p:cNvSpPr>
          <p:nvPr>
            <p:ph type="body" idx="4294967295"/>
          </p:nvPr>
        </p:nvSpPr>
        <p:spPr>
          <a:xfrm>
            <a:off x="924463" y="1317582"/>
            <a:ext cx="10367514" cy="4712158"/>
          </a:xfrm>
          <a:prstGeom prst="rect">
            <a:avLst/>
          </a:prstGeom>
          <a:noFill/>
          <a:ln>
            <a:noFill/>
          </a:ln>
        </p:spPr>
        <p:txBody>
          <a:bodyPr spcFirstLastPara="1" wrap="square" lIns="91425" tIns="45700" rIns="91425" bIns="45700" anchor="t" anchorCtr="0">
            <a:noAutofit/>
          </a:bodyPr>
          <a:lstStyle/>
          <a:p>
            <a:pPr>
              <a:spcBef>
                <a:spcPts val="0"/>
              </a:spcBef>
              <a:buClr>
                <a:schemeClr val="dk1"/>
              </a:buClr>
              <a:buSzPts val="2800"/>
            </a:pPr>
            <a:r>
              <a:rPr lang="en-GB" sz="2000" b="1" dirty="0">
                <a:solidFill>
                  <a:schemeClr val="accent5">
                    <a:lumMod val="60000"/>
                    <a:lumOff val="40000"/>
                  </a:schemeClr>
                </a:solidFill>
              </a:rPr>
              <a:t>Sustainability as the goal of infrastructure systems</a:t>
            </a:r>
            <a:endParaRPr lang="en-GB" sz="2000" b="1" dirty="0">
              <a:solidFill>
                <a:schemeClr val="accent5">
                  <a:lumMod val="60000"/>
                  <a:lumOff val="40000"/>
                </a:schemeClr>
              </a:solidFill>
              <a:latin typeface="+mn-lt"/>
            </a:endParaRPr>
          </a:p>
        </p:txBody>
      </p:sp>
      <p:sp>
        <p:nvSpPr>
          <p:cNvPr id="3" name="Slide Number Placeholder 1">
            <a:extLst>
              <a:ext uri="{FF2B5EF4-FFF2-40B4-BE49-F238E27FC236}">
                <a16:creationId xmlns:a16="http://schemas.microsoft.com/office/drawing/2014/main" id="{EF953F69-EC43-D710-5495-A812211FADAF}"/>
              </a:ext>
            </a:extLst>
          </p:cNvPr>
          <p:cNvSpPr txBox="1">
            <a:spLocks/>
          </p:cNvSpPr>
          <p:nvPr/>
        </p:nvSpPr>
        <p:spPr>
          <a:xfrm>
            <a:off x="11798300" y="6565900"/>
            <a:ext cx="393700" cy="292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fld id="{00000000-1234-1234-1234-123412341234}" type="slidenum">
              <a:rPr lang="sv-SE" sz="1000" b="1" smtClean="0">
                <a:solidFill>
                  <a:schemeClr val="bg1"/>
                </a:solidFill>
              </a:rPr>
              <a:pPr algn="ctr"/>
              <a:t>4</a:t>
            </a:fld>
            <a:endParaRPr lang="sv-SE" sz="1000" b="1" dirty="0">
              <a:solidFill>
                <a:schemeClr val="bg1"/>
              </a:solidFill>
            </a:endParaRPr>
          </a:p>
        </p:txBody>
      </p:sp>
      <p:sp>
        <p:nvSpPr>
          <p:cNvPr id="5" name="TextBox 4">
            <a:extLst>
              <a:ext uri="{FF2B5EF4-FFF2-40B4-BE49-F238E27FC236}">
                <a16:creationId xmlns:a16="http://schemas.microsoft.com/office/drawing/2014/main" id="{00913045-E279-41F2-A07D-75BED528D88D}"/>
              </a:ext>
            </a:extLst>
          </p:cNvPr>
          <p:cNvSpPr txBox="1"/>
          <p:nvPr/>
        </p:nvSpPr>
        <p:spPr>
          <a:xfrm>
            <a:off x="1000664" y="1907709"/>
            <a:ext cx="9497683" cy="4247317"/>
          </a:xfrm>
          <a:prstGeom prst="rect">
            <a:avLst/>
          </a:prstGeom>
          <a:noFill/>
        </p:spPr>
        <p:txBody>
          <a:bodyPr wrap="square" rtlCol="0">
            <a:spAutoFit/>
          </a:bodyPr>
          <a:lstStyle/>
          <a:p>
            <a:pPr marL="285750" marR="0" lvl="1" indent="-285750" algn="l" defTabSz="914400" rtl="0" eaLnBrk="0" fontAlgn="base" latinLnBrk="0" hangingPunct="0">
              <a:lnSpc>
                <a:spcPct val="100000"/>
              </a:lnSpc>
              <a:spcBef>
                <a:spcPct val="0"/>
              </a:spcBef>
              <a:spcAft>
                <a:spcPct val="0"/>
              </a:spcAft>
              <a:buClrTx/>
              <a:buSzPct val="120000"/>
              <a:buFont typeface="Arial" panose="020B0604020202020204" pitchFamily="34" charset="0"/>
              <a:buChar char="•"/>
              <a:tabLst/>
            </a:pPr>
            <a:r>
              <a:rPr kumimoji="0" lang="en-US" altLang="en-US" sz="1800" b="1" i="0" u="none" strike="noStrike" cap="none" normalizeH="0" baseline="0" dirty="0">
                <a:ln>
                  <a:noFill/>
                </a:ln>
                <a:solidFill>
                  <a:srgbClr val="C00000"/>
                </a:solidFill>
                <a:effectLst/>
                <a:latin typeface="Arial" panose="020B0604020202020204" pitchFamily="34" charset="0"/>
              </a:rPr>
              <a:t>Infrastructure and SDGs are deeply connected</a:t>
            </a:r>
            <a:r>
              <a:rPr kumimoji="0" lang="en-US" altLang="en-US" sz="1800" b="0" i="0" u="none" strike="noStrike" cap="none" normalizeH="0" baseline="0" dirty="0">
                <a:ln>
                  <a:noFill/>
                </a:ln>
                <a:solidFill>
                  <a:schemeClr val="tx1"/>
                </a:solidFill>
                <a:effectLst/>
                <a:latin typeface="Arial" panose="020B0604020202020204" pitchFamily="34" charset="0"/>
              </a:rPr>
              <a:t>, as SDGs define infrastructure’s purpose while also constraining its delivery</a:t>
            </a:r>
          </a:p>
          <a:p>
            <a:pPr marL="285750" marR="0" lvl="1" indent="-285750" algn="l" defTabSz="914400" rtl="0" eaLnBrk="0" fontAlgn="base" latinLnBrk="0" hangingPunct="0">
              <a:lnSpc>
                <a:spcPct val="100000"/>
              </a:lnSpc>
              <a:spcBef>
                <a:spcPct val="0"/>
              </a:spcBef>
              <a:spcAft>
                <a:spcPct val="0"/>
              </a:spcAft>
              <a:buClrTx/>
              <a:buSzPct val="120000"/>
              <a:buFont typeface="Arial" panose="020B0604020202020204" pitchFamily="34" charset="0"/>
              <a:buChar char="•"/>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285750" marR="0" lvl="1" indent="-285750" algn="l" defTabSz="914400" rtl="0" eaLnBrk="0" fontAlgn="base" latinLnBrk="0" hangingPunct="0">
              <a:lnSpc>
                <a:spcPct val="100000"/>
              </a:lnSpc>
              <a:spcBef>
                <a:spcPct val="0"/>
              </a:spcBef>
              <a:spcAft>
                <a:spcPct val="0"/>
              </a:spcAft>
              <a:buClrTx/>
              <a:buSzPct val="120000"/>
              <a:buFont typeface="Arial" panose="020B0604020202020204" pitchFamily="34" charset="0"/>
              <a:buChar char="•"/>
              <a:tabLst/>
            </a:pPr>
            <a:r>
              <a:rPr kumimoji="0" lang="en-US" altLang="en-US" sz="1800" b="1" i="0" u="none" strike="noStrike" cap="none" normalizeH="0" baseline="0" dirty="0">
                <a:ln>
                  <a:noFill/>
                </a:ln>
                <a:solidFill>
                  <a:srgbClr val="C00000"/>
                </a:solidFill>
                <a:effectLst/>
                <a:latin typeface="Arial" panose="020B0604020202020204" pitchFamily="34" charset="0"/>
              </a:rPr>
              <a:t>All 17 SDGs are influenced by infrastructure</a:t>
            </a:r>
            <a:r>
              <a:rPr kumimoji="0" lang="en-US" altLang="en-US" sz="1800" b="0" i="0" u="none" strike="noStrike" cap="none" normalizeH="0" baseline="0" dirty="0">
                <a:ln>
                  <a:noFill/>
                </a:ln>
                <a:solidFill>
                  <a:schemeClr val="tx1"/>
                </a:solidFill>
                <a:effectLst/>
                <a:latin typeface="Arial" panose="020B0604020202020204" pitchFamily="34" charset="0"/>
              </a:rPr>
              <a:t>, with direct links to SDG 6 (water), SDG 7 (energy), and SDG 9 (industry, innovation, and infrastructure)</a:t>
            </a:r>
          </a:p>
          <a:p>
            <a:pPr marL="285750" marR="0" lvl="1" indent="-285750" algn="l" defTabSz="914400" rtl="0" eaLnBrk="0" fontAlgn="base" latinLnBrk="0" hangingPunct="0">
              <a:lnSpc>
                <a:spcPct val="100000"/>
              </a:lnSpc>
              <a:spcBef>
                <a:spcPct val="0"/>
              </a:spcBef>
              <a:spcAft>
                <a:spcPct val="0"/>
              </a:spcAft>
              <a:buClrTx/>
              <a:buSzPct val="120000"/>
              <a:buFont typeface="Arial" panose="020B0604020202020204" pitchFamily="34" charset="0"/>
              <a:buChar char="•"/>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285750" marR="0" lvl="1" indent="-285750" algn="l" defTabSz="914400" rtl="0" eaLnBrk="0" fontAlgn="base" latinLnBrk="0" hangingPunct="0">
              <a:lnSpc>
                <a:spcPct val="100000"/>
              </a:lnSpc>
              <a:spcBef>
                <a:spcPct val="0"/>
              </a:spcBef>
              <a:spcAft>
                <a:spcPct val="0"/>
              </a:spcAft>
              <a:buClrTx/>
              <a:buSzPct val="120000"/>
              <a:buFont typeface="Arial" panose="020B0604020202020204" pitchFamily="34" charset="0"/>
              <a:buChar char="•"/>
              <a:tabLst/>
            </a:pPr>
            <a:r>
              <a:rPr kumimoji="0" lang="en-US" altLang="en-US" sz="1800" b="1" i="0" u="none" strike="noStrike" cap="none" normalizeH="0" baseline="0" dirty="0">
                <a:ln>
                  <a:noFill/>
                </a:ln>
                <a:solidFill>
                  <a:srgbClr val="C00000"/>
                </a:solidFill>
                <a:effectLst/>
                <a:latin typeface="Arial" panose="020B0604020202020204" pitchFamily="34" charset="0"/>
              </a:rPr>
              <a:t>Infrastructure decisions must balance multiple objectives</a:t>
            </a:r>
            <a:r>
              <a:rPr kumimoji="0" lang="en-US" altLang="en-US" sz="1800" b="0" i="0" u="none" strike="noStrike" cap="none" normalizeH="0" baseline="0" dirty="0">
                <a:ln>
                  <a:noFill/>
                </a:ln>
                <a:solidFill>
                  <a:schemeClr val="tx1"/>
                </a:solidFill>
                <a:effectLst/>
                <a:latin typeface="Arial" panose="020B0604020202020204" pitchFamily="34" charset="0"/>
              </a:rPr>
              <a:t>, such as improving accessibility, trade, employment, and services while mitigating risks like climate hazards</a:t>
            </a:r>
          </a:p>
          <a:p>
            <a:pPr marL="285750" marR="0" lvl="1" indent="-285750" algn="l" defTabSz="914400" rtl="0" eaLnBrk="0" fontAlgn="base" latinLnBrk="0" hangingPunct="0">
              <a:lnSpc>
                <a:spcPct val="100000"/>
              </a:lnSpc>
              <a:spcBef>
                <a:spcPct val="0"/>
              </a:spcBef>
              <a:spcAft>
                <a:spcPct val="0"/>
              </a:spcAft>
              <a:buClrTx/>
              <a:buSzPct val="120000"/>
              <a:buFont typeface="Arial" panose="020B0604020202020204" pitchFamily="34" charset="0"/>
              <a:buChar char="•"/>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285750" marR="0" lvl="1" indent="-285750" algn="l" defTabSz="914400" rtl="0" eaLnBrk="0" fontAlgn="base" latinLnBrk="0" hangingPunct="0">
              <a:lnSpc>
                <a:spcPct val="100000"/>
              </a:lnSpc>
              <a:spcBef>
                <a:spcPct val="0"/>
              </a:spcBef>
              <a:spcAft>
                <a:spcPct val="0"/>
              </a:spcAft>
              <a:buClrTx/>
              <a:buSzPct val="120000"/>
              <a:buFont typeface="Arial" panose="020B0604020202020204" pitchFamily="34" charset="0"/>
              <a:buChar char="•"/>
              <a:tabLst/>
            </a:pPr>
            <a:r>
              <a:rPr kumimoji="0" lang="en-US" altLang="en-US" sz="1800" b="1" i="0" u="none" strike="noStrike" cap="none" normalizeH="0" baseline="0" dirty="0">
                <a:ln>
                  <a:noFill/>
                </a:ln>
                <a:solidFill>
                  <a:srgbClr val="C00000"/>
                </a:solidFill>
                <a:effectLst/>
                <a:latin typeface="Arial" panose="020B0604020202020204" pitchFamily="34" charset="0"/>
              </a:rPr>
              <a:t>Evaluating infrastructure impacts is complex</a:t>
            </a:r>
            <a:r>
              <a:rPr kumimoji="0" lang="en-US" altLang="en-US" sz="1800" b="0" i="0" u="none" strike="noStrike" cap="none" normalizeH="0" baseline="0" dirty="0">
                <a:ln>
                  <a:noFill/>
                </a:ln>
                <a:solidFill>
                  <a:schemeClr val="tx1"/>
                </a:solidFill>
                <a:effectLst/>
                <a:latin typeface="Arial" panose="020B0604020202020204" pitchFamily="34" charset="0"/>
              </a:rPr>
              <a:t>, as projects provide multiple benefits but also introduce risks, requiring careful trade-off analysis</a:t>
            </a:r>
          </a:p>
          <a:p>
            <a:pPr marL="285750" marR="0" lvl="1" indent="-285750" algn="l" defTabSz="914400" rtl="0" eaLnBrk="0" fontAlgn="base" latinLnBrk="0" hangingPunct="0">
              <a:lnSpc>
                <a:spcPct val="100000"/>
              </a:lnSpc>
              <a:spcBef>
                <a:spcPct val="0"/>
              </a:spcBef>
              <a:spcAft>
                <a:spcPct val="0"/>
              </a:spcAft>
              <a:buClrTx/>
              <a:buSzPct val="120000"/>
              <a:buFont typeface="Arial" panose="020B0604020202020204" pitchFamily="34" charset="0"/>
              <a:buChar char="•"/>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285750" marR="0" lvl="1" indent="-285750" algn="l" defTabSz="914400" rtl="0" eaLnBrk="0" fontAlgn="base" latinLnBrk="0" hangingPunct="0">
              <a:lnSpc>
                <a:spcPct val="100000"/>
              </a:lnSpc>
              <a:spcBef>
                <a:spcPct val="0"/>
              </a:spcBef>
              <a:spcAft>
                <a:spcPct val="0"/>
              </a:spcAft>
              <a:buClrTx/>
              <a:buSzPct val="120000"/>
              <a:buFont typeface="Arial" panose="020B0604020202020204" pitchFamily="34" charset="0"/>
              <a:buChar char="•"/>
              <a:tabLst/>
            </a:pPr>
            <a:r>
              <a:rPr kumimoji="0" lang="en-US" altLang="en-US" sz="1800" b="1" i="0" u="none" strike="noStrike" cap="none" normalizeH="0" baseline="0" dirty="0">
                <a:ln>
                  <a:noFill/>
                </a:ln>
                <a:solidFill>
                  <a:srgbClr val="C00000"/>
                </a:solidFill>
                <a:effectLst/>
                <a:latin typeface="Arial" panose="020B0604020202020204" pitchFamily="34" charset="0"/>
              </a:rPr>
              <a:t>Decision-making approaches vary</a:t>
            </a:r>
            <a:r>
              <a:rPr kumimoji="0" lang="en-US" altLang="en-US" sz="1800" b="0" i="0" u="none" strike="noStrike" cap="none" normalizeH="0" baseline="0" dirty="0">
                <a:ln>
                  <a:noFill/>
                </a:ln>
                <a:solidFill>
                  <a:schemeClr val="tx1"/>
                </a:solidFill>
                <a:effectLst/>
                <a:latin typeface="Arial" panose="020B0604020202020204" pitchFamily="34" charset="0"/>
              </a:rPr>
              <a:t>, using either monetization of costs and benefits or a multi-objective framework to navigate competing priorities effectively</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8200955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13"/>
          <p:cNvSpPr txBox="1">
            <a:spLocks noGrp="1"/>
          </p:cNvSpPr>
          <p:nvPr>
            <p:ph type="title"/>
          </p:nvPr>
        </p:nvSpPr>
        <p:spPr>
          <a:xfrm>
            <a:off x="838200" y="365125"/>
            <a:ext cx="10515600" cy="708763"/>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4400"/>
              <a:buFont typeface="Calibri"/>
              <a:buNone/>
            </a:pPr>
            <a:r>
              <a:rPr lang="sv-SE" sz="2800" dirty="0">
                <a:solidFill>
                  <a:srgbClr val="C00000"/>
                </a:solidFill>
              </a:rPr>
              <a:t>20.1 </a:t>
            </a:r>
            <a:r>
              <a:rPr lang="en-GB" sz="2800" dirty="0">
                <a:solidFill>
                  <a:srgbClr val="C00000"/>
                </a:solidFill>
              </a:rPr>
              <a:t>Summary and learning outcomes for infrastructure sustainability and resilience</a:t>
            </a:r>
            <a:endParaRPr sz="2800" dirty="0">
              <a:solidFill>
                <a:srgbClr val="C00000"/>
              </a:solidFill>
            </a:endParaRPr>
          </a:p>
        </p:txBody>
      </p:sp>
      <p:sp>
        <p:nvSpPr>
          <p:cNvPr id="168" name="Google Shape;168;p13"/>
          <p:cNvSpPr txBox="1">
            <a:spLocks noGrp="1"/>
          </p:cNvSpPr>
          <p:nvPr>
            <p:ph type="body" idx="4294967295"/>
          </p:nvPr>
        </p:nvSpPr>
        <p:spPr>
          <a:xfrm>
            <a:off x="838199" y="1106716"/>
            <a:ext cx="10203611" cy="4427028"/>
          </a:xfrm>
          <a:prstGeom prst="rect">
            <a:avLst/>
          </a:prstGeom>
          <a:noFill/>
          <a:ln>
            <a:noFill/>
          </a:ln>
        </p:spPr>
        <p:txBody>
          <a:bodyPr spcFirstLastPara="1" wrap="square" lIns="91425" tIns="45700" rIns="91425" bIns="45700" anchor="t" anchorCtr="0">
            <a:noAutofit/>
          </a:bodyPr>
          <a:lstStyle/>
          <a:p>
            <a:pPr algn="l"/>
            <a:r>
              <a:rPr lang="en-GB" sz="2000" b="1" dirty="0">
                <a:solidFill>
                  <a:schemeClr val="accent5">
                    <a:lumMod val="60000"/>
                    <a:lumOff val="40000"/>
                  </a:schemeClr>
                </a:solidFill>
              </a:rPr>
              <a:t>Where does resilience fit into decision-making?</a:t>
            </a:r>
          </a:p>
        </p:txBody>
      </p:sp>
      <p:sp>
        <p:nvSpPr>
          <p:cNvPr id="3" name="Slide Number Placeholder 1">
            <a:extLst>
              <a:ext uri="{FF2B5EF4-FFF2-40B4-BE49-F238E27FC236}">
                <a16:creationId xmlns:a16="http://schemas.microsoft.com/office/drawing/2014/main" id="{EF953F69-EC43-D710-5495-A812211FADAF}"/>
              </a:ext>
            </a:extLst>
          </p:cNvPr>
          <p:cNvSpPr txBox="1">
            <a:spLocks/>
          </p:cNvSpPr>
          <p:nvPr/>
        </p:nvSpPr>
        <p:spPr>
          <a:xfrm>
            <a:off x="11798300" y="6565900"/>
            <a:ext cx="393700" cy="292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fld id="{00000000-1234-1234-1234-123412341234}" type="slidenum">
              <a:rPr lang="sv-SE" sz="1000" b="1" smtClean="0">
                <a:solidFill>
                  <a:schemeClr val="bg1"/>
                </a:solidFill>
              </a:rPr>
              <a:pPr algn="ctr"/>
              <a:t>5</a:t>
            </a:fld>
            <a:endParaRPr lang="sv-SE" sz="1000" b="1" dirty="0">
              <a:solidFill>
                <a:schemeClr val="bg1"/>
              </a:solidFill>
            </a:endParaRPr>
          </a:p>
        </p:txBody>
      </p:sp>
      <p:sp>
        <p:nvSpPr>
          <p:cNvPr id="6" name="TextBox 5">
            <a:extLst>
              <a:ext uri="{FF2B5EF4-FFF2-40B4-BE49-F238E27FC236}">
                <a16:creationId xmlns:a16="http://schemas.microsoft.com/office/drawing/2014/main" id="{09E55B2A-3725-402F-8663-DF6C5D03D27B}"/>
              </a:ext>
            </a:extLst>
          </p:cNvPr>
          <p:cNvSpPr txBox="1"/>
          <p:nvPr/>
        </p:nvSpPr>
        <p:spPr>
          <a:xfrm>
            <a:off x="838199" y="1871932"/>
            <a:ext cx="9711907" cy="4247317"/>
          </a:xfrm>
          <a:prstGeom prst="rect">
            <a:avLst/>
          </a:prstGeom>
          <a:noFill/>
        </p:spPr>
        <p:txBody>
          <a:bodyPr wrap="square" rtlCol="0">
            <a:spAutoFit/>
          </a:bodyPr>
          <a:lstStyle/>
          <a:p>
            <a:pPr marL="342900" marR="0" lvl="0" indent="-342900" algn="l" defTabSz="914400" rtl="0" eaLnBrk="0" fontAlgn="base" latinLnBrk="0" hangingPunct="0">
              <a:lnSpc>
                <a:spcPct val="100000"/>
              </a:lnSpc>
              <a:spcBef>
                <a:spcPct val="0"/>
              </a:spcBef>
              <a:spcAft>
                <a:spcPct val="0"/>
              </a:spcAft>
              <a:buClrTx/>
              <a:buSzPct val="120000"/>
              <a:buFont typeface="Arial" panose="020B0604020202020204" pitchFamily="34" charset="0"/>
              <a:buChar char="•"/>
              <a:tabLst/>
            </a:pPr>
            <a:r>
              <a:rPr kumimoji="0" lang="en-US" altLang="en-US" sz="1800" b="1" i="0" u="none" strike="noStrike" cap="none" normalizeH="0" baseline="0" dirty="0">
                <a:ln>
                  <a:noFill/>
                </a:ln>
                <a:solidFill>
                  <a:schemeClr val="tx1"/>
                </a:solidFill>
                <a:effectLst/>
                <a:latin typeface="Arial" panose="020B0604020202020204" pitchFamily="34" charset="0"/>
              </a:rPr>
              <a:t>Resilience is a crucial infrastructure attribute</a:t>
            </a:r>
            <a:r>
              <a:rPr kumimoji="0" lang="en-US" altLang="en-US" sz="1800" b="0" i="0" u="none" strike="noStrike" cap="none" normalizeH="0" baseline="0" dirty="0">
                <a:ln>
                  <a:noFill/>
                </a:ln>
                <a:solidFill>
                  <a:schemeClr val="tx1"/>
                </a:solidFill>
                <a:effectLst/>
                <a:latin typeface="Arial" panose="020B0604020202020204" pitchFamily="34" charset="0"/>
              </a:rPr>
              <a:t>, ensuring essential services like energy, water, and accessibility persist despite shocks or disturbances</a:t>
            </a:r>
          </a:p>
          <a:p>
            <a:pPr marL="342900" marR="0" lvl="0" indent="-342900" algn="l" defTabSz="914400" rtl="0" eaLnBrk="0" fontAlgn="base" latinLnBrk="0" hangingPunct="0">
              <a:lnSpc>
                <a:spcPct val="100000"/>
              </a:lnSpc>
              <a:spcBef>
                <a:spcPct val="0"/>
              </a:spcBef>
              <a:spcAft>
                <a:spcPct val="0"/>
              </a:spcAft>
              <a:buClrTx/>
              <a:buSzPct val="120000"/>
              <a:buFont typeface="Arial" panose="020B0604020202020204" pitchFamily="34" charset="0"/>
              <a:buChar char="•"/>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342900" marR="0" lvl="0" indent="-342900" algn="l" defTabSz="914400" rtl="0" eaLnBrk="0" fontAlgn="base" latinLnBrk="0" hangingPunct="0">
              <a:lnSpc>
                <a:spcPct val="100000"/>
              </a:lnSpc>
              <a:spcBef>
                <a:spcPct val="0"/>
              </a:spcBef>
              <a:spcAft>
                <a:spcPct val="0"/>
              </a:spcAft>
              <a:buClrTx/>
              <a:buSzPct val="120000"/>
              <a:buFont typeface="Arial" panose="020B0604020202020204" pitchFamily="34" charset="0"/>
              <a:buChar char="•"/>
              <a:tabLst/>
            </a:pPr>
            <a:r>
              <a:rPr kumimoji="0" lang="en-US" altLang="en-US" sz="1800" b="1" i="0" u="none" strike="noStrike" cap="none" normalizeH="0" baseline="0" dirty="0">
                <a:ln>
                  <a:noFill/>
                </a:ln>
                <a:solidFill>
                  <a:schemeClr val="tx1"/>
                </a:solidFill>
                <a:effectLst/>
                <a:latin typeface="Arial" panose="020B0604020202020204" pitchFamily="34" charset="0"/>
              </a:rPr>
              <a:t>It is not a standalone goal</a:t>
            </a:r>
            <a:r>
              <a:rPr kumimoji="0" lang="en-US" altLang="en-US" sz="1800" b="0" i="0" u="none" strike="noStrike" cap="none" normalizeH="0" baseline="0" dirty="0">
                <a:ln>
                  <a:noFill/>
                </a:ln>
                <a:solidFill>
                  <a:schemeClr val="tx1"/>
                </a:solidFill>
                <a:effectLst/>
                <a:latin typeface="Arial" panose="020B0604020202020204" pitchFamily="34" charset="0"/>
              </a:rPr>
              <a:t>, but rather a system characteristic that allows continued service provision, effective recovery, and the ability to "build back better" after disruptions</a:t>
            </a:r>
          </a:p>
          <a:p>
            <a:pPr marL="342900" marR="0" lvl="0" indent="-342900" algn="l" defTabSz="914400" rtl="0" eaLnBrk="0" fontAlgn="base" latinLnBrk="0" hangingPunct="0">
              <a:lnSpc>
                <a:spcPct val="100000"/>
              </a:lnSpc>
              <a:spcBef>
                <a:spcPct val="0"/>
              </a:spcBef>
              <a:spcAft>
                <a:spcPct val="0"/>
              </a:spcAft>
              <a:buClrTx/>
              <a:buSzPct val="120000"/>
              <a:buFont typeface="Arial" panose="020B0604020202020204" pitchFamily="34" charset="0"/>
              <a:buChar char="•"/>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342900" marR="0" lvl="0" indent="-342900" algn="l" defTabSz="914400" rtl="0" eaLnBrk="0" fontAlgn="base" latinLnBrk="0" hangingPunct="0">
              <a:lnSpc>
                <a:spcPct val="100000"/>
              </a:lnSpc>
              <a:spcBef>
                <a:spcPct val="0"/>
              </a:spcBef>
              <a:spcAft>
                <a:spcPct val="0"/>
              </a:spcAft>
              <a:buClrTx/>
              <a:buSzPct val="120000"/>
              <a:buFont typeface="Arial" panose="020B0604020202020204" pitchFamily="34" charset="0"/>
              <a:buChar char="•"/>
              <a:tabLst/>
            </a:pPr>
            <a:r>
              <a:rPr kumimoji="0" lang="en-US" altLang="en-US" sz="1800" b="1" i="0" u="none" strike="noStrike" cap="none" normalizeH="0" baseline="0" dirty="0">
                <a:ln>
                  <a:noFill/>
                </a:ln>
                <a:solidFill>
                  <a:schemeClr val="tx1"/>
                </a:solidFill>
                <a:effectLst/>
                <a:latin typeface="Arial" panose="020B0604020202020204" pitchFamily="34" charset="0"/>
              </a:rPr>
              <a:t>Enhancing resilience requires investment</a:t>
            </a:r>
            <a:r>
              <a:rPr kumimoji="0" lang="en-US" altLang="en-US" sz="1800" b="0" i="0" u="none" strike="noStrike" cap="none" normalizeH="0" baseline="0" dirty="0">
                <a:ln>
                  <a:noFill/>
                </a:ln>
                <a:solidFill>
                  <a:schemeClr val="tx1"/>
                </a:solidFill>
                <a:effectLst/>
                <a:latin typeface="Arial" panose="020B0604020202020204" pitchFamily="34" charset="0"/>
              </a:rPr>
              <a:t>, making risk quantification essential to justify adaptation measures and infrastructure upgrades</a:t>
            </a:r>
          </a:p>
          <a:p>
            <a:pPr marL="342900" marR="0" lvl="0" indent="-342900" algn="l" defTabSz="914400" rtl="0" eaLnBrk="0" fontAlgn="base" latinLnBrk="0" hangingPunct="0">
              <a:lnSpc>
                <a:spcPct val="100000"/>
              </a:lnSpc>
              <a:spcBef>
                <a:spcPct val="0"/>
              </a:spcBef>
              <a:spcAft>
                <a:spcPct val="0"/>
              </a:spcAft>
              <a:buClrTx/>
              <a:buSzPct val="120000"/>
              <a:buFont typeface="Arial" panose="020B0604020202020204" pitchFamily="34" charset="0"/>
              <a:buChar char="•"/>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342900" marR="0" lvl="0" indent="-342900" algn="l" defTabSz="914400" rtl="0" eaLnBrk="0" fontAlgn="base" latinLnBrk="0" hangingPunct="0">
              <a:lnSpc>
                <a:spcPct val="100000"/>
              </a:lnSpc>
              <a:spcBef>
                <a:spcPct val="0"/>
              </a:spcBef>
              <a:spcAft>
                <a:spcPct val="0"/>
              </a:spcAft>
              <a:buClrTx/>
              <a:buSzPct val="120000"/>
              <a:buFont typeface="Arial" panose="020B0604020202020204" pitchFamily="34" charset="0"/>
              <a:buChar char="•"/>
              <a:tabLst/>
            </a:pPr>
            <a:r>
              <a:rPr kumimoji="0" lang="en-US" altLang="en-US" sz="1800" b="1" i="0" u="none" strike="noStrike" cap="none" normalizeH="0" baseline="0" dirty="0">
                <a:ln>
                  <a:noFill/>
                </a:ln>
                <a:solidFill>
                  <a:schemeClr val="tx1"/>
                </a:solidFill>
                <a:effectLst/>
                <a:latin typeface="Arial" panose="020B0604020202020204" pitchFamily="34" charset="0"/>
              </a:rPr>
              <a:t>Risk and resilience are closely linked</a:t>
            </a:r>
            <a:r>
              <a:rPr kumimoji="0" lang="en-US" altLang="en-US" sz="1800" b="0" i="0" u="none" strike="noStrike" cap="none" normalizeH="0" baseline="0" dirty="0">
                <a:ln>
                  <a:noFill/>
                </a:ln>
                <a:solidFill>
                  <a:schemeClr val="tx1"/>
                </a:solidFill>
                <a:effectLst/>
                <a:latin typeface="Arial" panose="020B0604020202020204" pitchFamily="34" charset="0"/>
              </a:rPr>
              <a:t>, as resilient systems experience fewer harmful outcomes, withstand greater shocks, and recover more quickly</a:t>
            </a:r>
          </a:p>
          <a:p>
            <a:pPr marL="342900" marR="0" lvl="0" indent="-342900" algn="l" defTabSz="914400" rtl="0" eaLnBrk="0" fontAlgn="base" latinLnBrk="0" hangingPunct="0">
              <a:lnSpc>
                <a:spcPct val="100000"/>
              </a:lnSpc>
              <a:spcBef>
                <a:spcPct val="0"/>
              </a:spcBef>
              <a:spcAft>
                <a:spcPct val="0"/>
              </a:spcAft>
              <a:buClrTx/>
              <a:buSzPct val="120000"/>
              <a:buFont typeface="Arial" panose="020B0604020202020204" pitchFamily="34" charset="0"/>
              <a:buChar char="•"/>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342900" marR="0" lvl="0" indent="-342900" algn="l" defTabSz="914400" rtl="0" eaLnBrk="0" fontAlgn="base" latinLnBrk="0" hangingPunct="0">
              <a:lnSpc>
                <a:spcPct val="100000"/>
              </a:lnSpc>
              <a:spcBef>
                <a:spcPct val="0"/>
              </a:spcBef>
              <a:spcAft>
                <a:spcPct val="0"/>
              </a:spcAft>
              <a:buClrTx/>
              <a:buSzPct val="120000"/>
              <a:buFont typeface="Arial" panose="020B0604020202020204" pitchFamily="34" charset="0"/>
              <a:buChar char="•"/>
              <a:tabLst/>
            </a:pPr>
            <a:r>
              <a:rPr kumimoji="0" lang="en-US" altLang="en-US" sz="1800" b="1" i="0" u="none" strike="noStrike" cap="none" normalizeH="0" baseline="0" dirty="0">
                <a:ln>
                  <a:noFill/>
                </a:ln>
                <a:solidFill>
                  <a:schemeClr val="tx1"/>
                </a:solidFill>
                <a:effectLst/>
                <a:latin typeface="Arial" panose="020B0604020202020204" pitchFamily="34" charset="0"/>
              </a:rPr>
              <a:t>Traditional risk analysis focuses on system resistance</a:t>
            </a:r>
            <a:r>
              <a:rPr kumimoji="0" lang="en-US" altLang="en-US" sz="1800" b="0" i="0" u="none" strike="noStrike" cap="none" normalizeH="0" baseline="0" dirty="0">
                <a:ln>
                  <a:noFill/>
                </a:ln>
                <a:solidFill>
                  <a:schemeClr val="tx1"/>
                </a:solidFill>
                <a:effectLst/>
                <a:latin typeface="Arial" panose="020B0604020202020204" pitchFamily="34" charset="0"/>
              </a:rPr>
              <a:t>, but incorporating recovery duration and emergency response capacity provides a more comprehensive resilience assessment</a:t>
            </a:r>
          </a:p>
        </p:txBody>
      </p:sp>
    </p:spTree>
    <p:extLst>
      <p:ext uri="{BB962C8B-B14F-4D97-AF65-F5344CB8AC3E}">
        <p14:creationId xmlns:p14="http://schemas.microsoft.com/office/powerpoint/2010/main" val="18392455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13"/>
          <p:cNvSpPr txBox="1">
            <a:spLocks noGrp="1"/>
          </p:cNvSpPr>
          <p:nvPr>
            <p:ph type="title"/>
          </p:nvPr>
        </p:nvSpPr>
        <p:spPr>
          <a:xfrm>
            <a:off x="838200" y="365125"/>
            <a:ext cx="10515600" cy="708763"/>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4400"/>
              <a:buFont typeface="Calibri"/>
              <a:buNone/>
            </a:pPr>
            <a:r>
              <a:rPr lang="sv-SE" sz="2800" dirty="0">
                <a:solidFill>
                  <a:srgbClr val="C00000"/>
                </a:solidFill>
              </a:rPr>
              <a:t>20.1 </a:t>
            </a:r>
            <a:r>
              <a:rPr lang="en-GB" sz="2800" dirty="0">
                <a:solidFill>
                  <a:srgbClr val="C00000"/>
                </a:solidFill>
              </a:rPr>
              <a:t>Summary and learning outcomes for infrastructure sustainability and resilience</a:t>
            </a:r>
            <a:endParaRPr sz="2800" dirty="0">
              <a:solidFill>
                <a:srgbClr val="C00000"/>
              </a:solidFill>
            </a:endParaRPr>
          </a:p>
        </p:txBody>
      </p:sp>
      <p:sp>
        <p:nvSpPr>
          <p:cNvPr id="168" name="Google Shape;168;p13"/>
          <p:cNvSpPr txBox="1">
            <a:spLocks noGrp="1"/>
          </p:cNvSpPr>
          <p:nvPr>
            <p:ph type="body" idx="4294967295"/>
          </p:nvPr>
        </p:nvSpPr>
        <p:spPr>
          <a:xfrm>
            <a:off x="838200" y="1106716"/>
            <a:ext cx="10005204" cy="4427028"/>
          </a:xfrm>
          <a:prstGeom prst="rect">
            <a:avLst/>
          </a:prstGeom>
          <a:noFill/>
          <a:ln>
            <a:noFill/>
          </a:ln>
        </p:spPr>
        <p:txBody>
          <a:bodyPr spcFirstLastPara="1" wrap="square" lIns="91425" tIns="45700" rIns="91425" bIns="45700" anchor="t" anchorCtr="0">
            <a:noAutofit/>
          </a:bodyPr>
          <a:lstStyle/>
          <a:p>
            <a:pPr algn="l"/>
            <a:r>
              <a:rPr lang="en-GB" sz="2000" b="1" dirty="0">
                <a:solidFill>
                  <a:schemeClr val="accent5">
                    <a:lumMod val="60000"/>
                    <a:lumOff val="40000"/>
                  </a:schemeClr>
                </a:solidFill>
              </a:rPr>
              <a:t>Where do infrastructure options come from?</a:t>
            </a:r>
            <a:endParaRPr lang="en-GB" sz="1600" dirty="0">
              <a:solidFill>
                <a:schemeClr val="tx1"/>
              </a:solidFill>
              <a:latin typeface="+mn-lt"/>
            </a:endParaRPr>
          </a:p>
        </p:txBody>
      </p:sp>
      <p:sp>
        <p:nvSpPr>
          <p:cNvPr id="3" name="Slide Number Placeholder 1">
            <a:extLst>
              <a:ext uri="{FF2B5EF4-FFF2-40B4-BE49-F238E27FC236}">
                <a16:creationId xmlns:a16="http://schemas.microsoft.com/office/drawing/2014/main" id="{EF953F69-EC43-D710-5495-A812211FADAF}"/>
              </a:ext>
            </a:extLst>
          </p:cNvPr>
          <p:cNvSpPr txBox="1">
            <a:spLocks/>
          </p:cNvSpPr>
          <p:nvPr/>
        </p:nvSpPr>
        <p:spPr>
          <a:xfrm>
            <a:off x="11798300" y="6565900"/>
            <a:ext cx="393700" cy="292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fld id="{00000000-1234-1234-1234-123412341234}" type="slidenum">
              <a:rPr lang="sv-SE" sz="1000" b="1" smtClean="0">
                <a:solidFill>
                  <a:schemeClr val="bg1"/>
                </a:solidFill>
              </a:rPr>
              <a:pPr algn="ctr"/>
              <a:t>6</a:t>
            </a:fld>
            <a:endParaRPr lang="sv-SE" sz="1000" b="1" dirty="0">
              <a:solidFill>
                <a:schemeClr val="bg1"/>
              </a:solidFill>
            </a:endParaRPr>
          </a:p>
        </p:txBody>
      </p:sp>
      <p:sp>
        <p:nvSpPr>
          <p:cNvPr id="5" name="TextBox 4">
            <a:extLst>
              <a:ext uri="{FF2B5EF4-FFF2-40B4-BE49-F238E27FC236}">
                <a16:creationId xmlns:a16="http://schemas.microsoft.com/office/drawing/2014/main" id="{BA4C2899-1FA5-497D-953A-C35FDBC5D7C8}"/>
              </a:ext>
            </a:extLst>
          </p:cNvPr>
          <p:cNvSpPr txBox="1"/>
          <p:nvPr/>
        </p:nvSpPr>
        <p:spPr>
          <a:xfrm>
            <a:off x="933160" y="1917858"/>
            <a:ext cx="9496176" cy="3970318"/>
          </a:xfrm>
          <a:prstGeom prst="rect">
            <a:avLst/>
          </a:prstGeom>
          <a:noFill/>
        </p:spPr>
        <p:txBody>
          <a:bodyPr wrap="square" rtlCol="0">
            <a:spAutoFit/>
          </a:bodyPr>
          <a:lstStyle/>
          <a:p>
            <a:pPr marL="285750" marR="0" lvl="0" indent="-285750" algn="l" defTabSz="914400" rtl="0" eaLnBrk="0" fontAlgn="base" latinLnBrk="0" hangingPunct="0">
              <a:lnSpc>
                <a:spcPct val="100000"/>
              </a:lnSpc>
              <a:spcBef>
                <a:spcPct val="0"/>
              </a:spcBef>
              <a:spcAft>
                <a:spcPct val="0"/>
              </a:spcAft>
              <a:buClrTx/>
              <a:buSzPct val="120000"/>
              <a:buFont typeface="Arial" panose="020B0604020202020204" pitchFamily="34" charset="0"/>
              <a:buChar char="•"/>
              <a:tabLst/>
            </a:pPr>
            <a:r>
              <a:rPr kumimoji="0" lang="en-US" altLang="en-US" sz="1800" b="1" i="0" u="none" strike="noStrike" cap="none" normalizeH="0" baseline="0" dirty="0">
                <a:ln>
                  <a:noFill/>
                </a:ln>
                <a:solidFill>
                  <a:schemeClr val="tx1"/>
                </a:solidFill>
                <a:effectLst/>
                <a:latin typeface="Arial" panose="020B0604020202020204" pitchFamily="34" charset="0"/>
              </a:rPr>
              <a:t>This course focuses on analyzing infrastructure performance and risks</a:t>
            </a:r>
            <a:r>
              <a:rPr kumimoji="0" lang="en-US" altLang="en-US" sz="1800" b="0" i="0" u="none" strike="noStrike" cap="none" normalizeH="0" baseline="0" dirty="0">
                <a:ln>
                  <a:noFill/>
                </a:ln>
                <a:solidFill>
                  <a:schemeClr val="tx1"/>
                </a:solidFill>
                <a:effectLst/>
                <a:latin typeface="Arial" panose="020B0604020202020204" pitchFamily="34" charset="0"/>
              </a:rPr>
              <a:t>, helping to evaluate and select between options</a:t>
            </a:r>
          </a:p>
          <a:p>
            <a:pPr marL="285750" marR="0" lvl="0" indent="-285750" algn="l" defTabSz="914400" rtl="0" eaLnBrk="0" fontAlgn="base" latinLnBrk="0" hangingPunct="0">
              <a:lnSpc>
                <a:spcPct val="100000"/>
              </a:lnSpc>
              <a:spcBef>
                <a:spcPct val="0"/>
              </a:spcBef>
              <a:spcAft>
                <a:spcPct val="0"/>
              </a:spcAft>
              <a:buClrTx/>
              <a:buSzPct val="120000"/>
              <a:buFont typeface="Arial" panose="020B0604020202020204" pitchFamily="34" charset="0"/>
              <a:buChar char="•"/>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Tx/>
              <a:buSzPct val="120000"/>
              <a:buFont typeface="Arial" panose="020B0604020202020204" pitchFamily="34" charset="0"/>
              <a:buChar char="•"/>
              <a:tabLst/>
            </a:pPr>
            <a:r>
              <a:rPr kumimoji="0" lang="en-US" altLang="en-US" sz="1800" b="1" i="0" u="none" strike="noStrike" cap="none" normalizeH="0" baseline="0" dirty="0">
                <a:ln>
                  <a:noFill/>
                </a:ln>
                <a:solidFill>
                  <a:schemeClr val="tx1"/>
                </a:solidFill>
                <a:effectLst/>
                <a:latin typeface="Arial" panose="020B0604020202020204" pitchFamily="34" charset="0"/>
              </a:rPr>
              <a:t>Less emphasis is placed on generating infrastructure options</a:t>
            </a:r>
            <a:r>
              <a:rPr kumimoji="0" lang="en-US" altLang="en-US" sz="1800" b="0" i="0" u="none" strike="noStrike" cap="none" normalizeH="0" baseline="0" dirty="0">
                <a:ln>
                  <a:noFill/>
                </a:ln>
                <a:solidFill>
                  <a:schemeClr val="tx1"/>
                </a:solidFill>
                <a:effectLst/>
                <a:latin typeface="Arial" panose="020B0604020202020204" pitchFamily="34" charset="0"/>
              </a:rPr>
              <a:t>, which is a creative process tailored to specific circumstances</a:t>
            </a:r>
          </a:p>
          <a:p>
            <a:pPr marL="285750" marR="0" lvl="0" indent="-285750" algn="l" defTabSz="914400" rtl="0" eaLnBrk="0" fontAlgn="base" latinLnBrk="0" hangingPunct="0">
              <a:lnSpc>
                <a:spcPct val="100000"/>
              </a:lnSpc>
              <a:spcBef>
                <a:spcPct val="0"/>
              </a:spcBef>
              <a:spcAft>
                <a:spcPct val="0"/>
              </a:spcAft>
              <a:buClrTx/>
              <a:buSzPct val="120000"/>
              <a:buFont typeface="Arial" panose="020B0604020202020204" pitchFamily="34" charset="0"/>
              <a:buChar char="•"/>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Tx/>
              <a:buSzPct val="120000"/>
              <a:buFont typeface="Arial" panose="020B0604020202020204" pitchFamily="34" charset="0"/>
              <a:buChar char="•"/>
              <a:tabLst/>
            </a:pPr>
            <a:r>
              <a:rPr kumimoji="0" lang="en-US" altLang="en-US" sz="1800" b="1" i="0" u="none" strike="noStrike" cap="none" normalizeH="0" baseline="0" dirty="0">
                <a:ln>
                  <a:noFill/>
                </a:ln>
                <a:solidFill>
                  <a:schemeClr val="tx1"/>
                </a:solidFill>
                <a:effectLst/>
                <a:latin typeface="Arial" panose="020B0604020202020204" pitchFamily="34" charset="0"/>
              </a:rPr>
              <a:t>Many infrastructure alternatives exist</a:t>
            </a:r>
            <a:r>
              <a:rPr kumimoji="0" lang="en-US" altLang="en-US" sz="1800" b="0" i="0" u="none" strike="noStrike" cap="none" normalizeH="0" baseline="0" dirty="0">
                <a:ln>
                  <a:noFill/>
                </a:ln>
                <a:solidFill>
                  <a:schemeClr val="tx1"/>
                </a:solidFill>
                <a:effectLst/>
                <a:latin typeface="Arial" panose="020B0604020202020204" pitchFamily="34" charset="0"/>
              </a:rPr>
              <a:t>, including emerging technologies like </a:t>
            </a:r>
            <a:r>
              <a:rPr kumimoji="0" lang="en-US" altLang="en-US" sz="1800" b="1" i="0" u="none" strike="noStrike" cap="none" normalizeH="0" baseline="0" dirty="0">
                <a:ln>
                  <a:noFill/>
                </a:ln>
                <a:solidFill>
                  <a:schemeClr val="tx1"/>
                </a:solidFill>
                <a:effectLst/>
                <a:latin typeface="Arial" panose="020B0604020202020204" pitchFamily="34" charset="0"/>
              </a:rPr>
              <a:t>smart grids and electric vehicles</a:t>
            </a:r>
            <a:r>
              <a:rPr kumimoji="0" lang="en-US" altLang="en-US" sz="1800" b="0" i="0" u="none" strike="noStrike" cap="none" normalizeH="0" baseline="0" dirty="0">
                <a:ln>
                  <a:noFill/>
                </a:ln>
                <a:solidFill>
                  <a:schemeClr val="tx1"/>
                </a:solidFill>
                <a:effectLst/>
                <a:latin typeface="Arial" panose="020B0604020202020204" pitchFamily="34" charset="0"/>
              </a:rPr>
              <a:t>, alongside </a:t>
            </a:r>
            <a:r>
              <a:rPr kumimoji="0" lang="en-US" altLang="en-US" sz="1800" b="1" i="0" u="none" strike="noStrike" cap="none" normalizeH="0" baseline="0" dirty="0">
                <a:ln>
                  <a:noFill/>
                </a:ln>
                <a:solidFill>
                  <a:schemeClr val="tx1"/>
                </a:solidFill>
                <a:effectLst/>
                <a:latin typeface="Arial" panose="020B0604020202020204" pitchFamily="34" charset="0"/>
              </a:rPr>
              <a:t>nature-based solutions</a:t>
            </a:r>
            <a:endParaRPr lang="en-US" altLang="en-US" sz="1800" dirty="0">
              <a:solidFill>
                <a:schemeClr val="tx1"/>
              </a:solidFill>
              <a:latin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Tx/>
              <a:buSzPct val="120000"/>
              <a:buFont typeface="Arial" panose="020B0604020202020204" pitchFamily="34" charset="0"/>
              <a:buChar char="•"/>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Tx/>
              <a:buSzPct val="120000"/>
              <a:buFont typeface="Arial" panose="020B0604020202020204" pitchFamily="34" charset="0"/>
              <a:buChar char="•"/>
              <a:tabLst/>
            </a:pPr>
            <a:r>
              <a:rPr kumimoji="0" lang="en-US" altLang="en-US" sz="1800" b="1" i="0" u="none" strike="noStrike" cap="none" normalizeH="0" baseline="0" dirty="0">
                <a:ln>
                  <a:noFill/>
                </a:ln>
                <a:solidFill>
                  <a:schemeClr val="tx1"/>
                </a:solidFill>
                <a:effectLst/>
                <a:latin typeface="Arial" panose="020B0604020202020204" pitchFamily="34" charset="0"/>
              </a:rPr>
              <a:t>Decision-making involves selecting and combining multiple options</a:t>
            </a:r>
            <a:r>
              <a:rPr kumimoji="0" lang="en-US" altLang="en-US" sz="1800" b="0" i="0" u="none" strike="noStrike" cap="none" normalizeH="0" baseline="0" dirty="0">
                <a:ln>
                  <a:noFill/>
                </a:ln>
                <a:solidFill>
                  <a:schemeClr val="tx1"/>
                </a:solidFill>
                <a:effectLst/>
                <a:latin typeface="Arial" panose="020B0604020202020204" pitchFamily="34" charset="0"/>
              </a:rPr>
              <a:t>, ensuring they complement each other and mitigate weaknesses</a:t>
            </a:r>
          </a:p>
          <a:p>
            <a:pPr marL="285750" marR="0" lvl="0" indent="-285750" algn="l" defTabSz="914400" rtl="0" eaLnBrk="0" fontAlgn="base" latinLnBrk="0" hangingPunct="0">
              <a:lnSpc>
                <a:spcPct val="100000"/>
              </a:lnSpc>
              <a:spcBef>
                <a:spcPct val="0"/>
              </a:spcBef>
              <a:spcAft>
                <a:spcPct val="0"/>
              </a:spcAft>
              <a:buClrTx/>
              <a:buSzPct val="120000"/>
              <a:buFont typeface="Arial" panose="020B0604020202020204" pitchFamily="34" charset="0"/>
              <a:buChar char="•"/>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Tx/>
              <a:buSzPct val="120000"/>
              <a:buFont typeface="Arial" panose="020B0604020202020204" pitchFamily="34" charset="0"/>
              <a:buChar char="•"/>
              <a:tabLst/>
            </a:pPr>
            <a:r>
              <a:rPr kumimoji="0" lang="en-US" altLang="en-US" sz="1800" b="1" i="0" u="none" strike="noStrike" cap="none" normalizeH="0" baseline="0" dirty="0">
                <a:ln>
                  <a:noFill/>
                </a:ln>
                <a:solidFill>
                  <a:schemeClr val="tx1"/>
                </a:solidFill>
                <a:effectLst/>
                <a:latin typeface="Arial" panose="020B0604020202020204" pitchFamily="34" charset="0"/>
              </a:rPr>
              <a:t>Planning must account for intervention sequences and future uncertainties</a:t>
            </a:r>
            <a:r>
              <a:rPr kumimoji="0" lang="en-US" altLang="en-US" sz="1800" b="0" i="0" u="none" strike="noStrike" cap="none" normalizeH="0" baseline="0" dirty="0">
                <a:ln>
                  <a:noFill/>
                </a:ln>
                <a:solidFill>
                  <a:schemeClr val="tx1"/>
                </a:solidFill>
                <a:effectLst/>
                <a:latin typeface="Arial" panose="020B0604020202020204" pitchFamily="34" charset="0"/>
              </a:rPr>
              <a:t>, adapting strategies as conditions evolve</a:t>
            </a:r>
          </a:p>
        </p:txBody>
      </p:sp>
    </p:spTree>
    <p:extLst>
      <p:ext uri="{BB962C8B-B14F-4D97-AF65-F5344CB8AC3E}">
        <p14:creationId xmlns:p14="http://schemas.microsoft.com/office/powerpoint/2010/main" val="21510746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13"/>
          <p:cNvSpPr txBox="1">
            <a:spLocks noGrp="1"/>
          </p:cNvSpPr>
          <p:nvPr>
            <p:ph type="title"/>
          </p:nvPr>
        </p:nvSpPr>
        <p:spPr>
          <a:xfrm>
            <a:off x="838200" y="365125"/>
            <a:ext cx="10515600" cy="708763"/>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4400"/>
              <a:buFont typeface="Calibri"/>
              <a:buNone/>
            </a:pPr>
            <a:r>
              <a:rPr lang="sv-SE" sz="2800" dirty="0">
                <a:solidFill>
                  <a:srgbClr val="C00000"/>
                </a:solidFill>
              </a:rPr>
              <a:t>20.1 </a:t>
            </a:r>
            <a:r>
              <a:rPr lang="en-GB" sz="2800" dirty="0">
                <a:solidFill>
                  <a:srgbClr val="C00000"/>
                </a:solidFill>
              </a:rPr>
              <a:t>Summary and learning outcomes for infrastructure sustainability and resilience</a:t>
            </a:r>
            <a:endParaRPr sz="2800" dirty="0">
              <a:solidFill>
                <a:srgbClr val="C00000"/>
              </a:solidFill>
            </a:endParaRPr>
          </a:p>
        </p:txBody>
      </p:sp>
      <p:sp>
        <p:nvSpPr>
          <p:cNvPr id="168" name="Google Shape;168;p13"/>
          <p:cNvSpPr txBox="1">
            <a:spLocks noGrp="1"/>
          </p:cNvSpPr>
          <p:nvPr>
            <p:ph type="body" idx="4294967295"/>
          </p:nvPr>
        </p:nvSpPr>
        <p:spPr>
          <a:xfrm>
            <a:off x="838200" y="1231900"/>
            <a:ext cx="9936192" cy="471215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800"/>
              <a:buNone/>
            </a:pPr>
            <a:r>
              <a:rPr lang="en-GB" sz="2000" b="1" dirty="0">
                <a:solidFill>
                  <a:schemeClr val="accent5">
                    <a:lumMod val="60000"/>
                    <a:lumOff val="40000"/>
                  </a:schemeClr>
                </a:solidFill>
              </a:rPr>
              <a:t>Dealing with uncertainty</a:t>
            </a:r>
          </a:p>
          <a:p>
            <a:pPr marR="0" lvl="0" algn="l" defTabSz="914400" rtl="0" eaLnBrk="0" fontAlgn="base" latinLnBrk="0" hangingPunct="0">
              <a:lnSpc>
                <a:spcPct val="100000"/>
              </a:lnSpc>
              <a:spcBef>
                <a:spcPct val="0"/>
              </a:spcBef>
              <a:spcAft>
                <a:spcPct val="0"/>
              </a:spcAft>
              <a:buClrTx/>
              <a:buSzPct val="120000"/>
              <a:tabLst/>
            </a:pPr>
            <a:endParaRPr kumimoji="0" lang="en-US" altLang="en-US" sz="1800" b="1" i="0" u="none" strike="noStrike" cap="none" normalizeH="0" baseline="0" dirty="0">
              <a:ln>
                <a:noFill/>
              </a:ln>
              <a:solidFill>
                <a:schemeClr val="tx1"/>
              </a:solidFill>
              <a:effectLst/>
              <a:latin typeface="Arial" panose="020B0604020202020204" pitchFamily="34" charset="0"/>
            </a:endParaRPr>
          </a:p>
          <a:p>
            <a:pPr marL="342900" marR="0" lvl="0" indent="-342900" algn="l" defTabSz="914400" rtl="0" eaLnBrk="0" fontAlgn="base" latinLnBrk="0" hangingPunct="0">
              <a:lnSpc>
                <a:spcPct val="100000"/>
              </a:lnSpc>
              <a:spcBef>
                <a:spcPct val="0"/>
              </a:spcBef>
              <a:spcAft>
                <a:spcPct val="0"/>
              </a:spcAft>
              <a:buClrTx/>
              <a:buSzPct val="120000"/>
              <a:buFont typeface="Arial" panose="020B0604020202020204" pitchFamily="34" charset="0"/>
              <a:buChar char="•"/>
              <a:tabLst/>
            </a:pPr>
            <a:r>
              <a:rPr kumimoji="0" lang="en-US" altLang="en-US" sz="1800" b="1" i="0" u="none" strike="noStrike" cap="none" normalizeH="0" baseline="0" dirty="0">
                <a:ln>
                  <a:noFill/>
                </a:ln>
                <a:solidFill>
                  <a:schemeClr val="tx1"/>
                </a:solidFill>
                <a:effectLst/>
                <a:latin typeface="Arial" panose="020B0604020202020204" pitchFamily="34" charset="0"/>
              </a:rPr>
              <a:t>Uncertainty is a major challenge in decision-making</a:t>
            </a:r>
            <a:r>
              <a:rPr kumimoji="0" lang="en-US" altLang="en-US" sz="1800" b="0" i="0" u="none" strike="noStrike" cap="none" normalizeH="0" baseline="0" dirty="0">
                <a:ln>
                  <a:noFill/>
                </a:ln>
                <a:solidFill>
                  <a:schemeClr val="tx1"/>
                </a:solidFill>
                <a:effectLst/>
                <a:latin typeface="Arial" panose="020B0604020202020204" pitchFamily="34" charset="0"/>
              </a:rPr>
              <a:t>, requiring careful assessment of future risks</a:t>
            </a:r>
          </a:p>
          <a:p>
            <a:pPr marL="342900" marR="0" lvl="0" indent="-342900" algn="l" defTabSz="914400" rtl="0" eaLnBrk="0" fontAlgn="base" latinLnBrk="0" hangingPunct="0">
              <a:lnSpc>
                <a:spcPct val="100000"/>
              </a:lnSpc>
              <a:spcBef>
                <a:spcPct val="0"/>
              </a:spcBef>
              <a:spcAft>
                <a:spcPct val="0"/>
              </a:spcAft>
              <a:buClrTx/>
              <a:buSzPct val="120000"/>
              <a:buFont typeface="Arial" panose="020B0604020202020204" pitchFamily="34" charset="0"/>
              <a:buChar char="•"/>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342900" marR="0" lvl="0" indent="-342900" algn="l" defTabSz="914400" rtl="0" eaLnBrk="0" fontAlgn="base" latinLnBrk="0" hangingPunct="0">
              <a:lnSpc>
                <a:spcPct val="100000"/>
              </a:lnSpc>
              <a:spcBef>
                <a:spcPct val="0"/>
              </a:spcBef>
              <a:spcAft>
                <a:spcPct val="0"/>
              </a:spcAft>
              <a:buClrTx/>
              <a:buSzPct val="120000"/>
              <a:buFont typeface="Arial" panose="020B0604020202020204" pitchFamily="34" charset="0"/>
              <a:buChar char="•"/>
              <a:tabLst/>
            </a:pPr>
            <a:r>
              <a:rPr kumimoji="0" lang="en-US" altLang="en-US" sz="1800" b="1" i="0" u="none" strike="noStrike" cap="none" normalizeH="0" baseline="0" dirty="0">
                <a:ln>
                  <a:noFill/>
                </a:ln>
                <a:solidFill>
                  <a:schemeClr val="tx1"/>
                </a:solidFill>
                <a:effectLst/>
                <a:latin typeface="Arial" panose="020B0604020202020204" pitchFamily="34" charset="0"/>
              </a:rPr>
              <a:t>Aleatory uncertainty</a:t>
            </a:r>
            <a:r>
              <a:rPr kumimoji="0" lang="en-US" altLang="en-US" sz="1800" b="0" i="0" u="none" strike="noStrike" cap="none" normalizeH="0" baseline="0" dirty="0">
                <a:ln>
                  <a:noFill/>
                </a:ln>
                <a:solidFill>
                  <a:schemeClr val="tx1"/>
                </a:solidFill>
                <a:effectLst/>
                <a:latin typeface="Arial" panose="020B0604020202020204" pitchFamily="34" charset="0"/>
              </a:rPr>
              <a:t> arises from natural randomness (e.g., storms, earthquakes) and is managed through </a:t>
            </a:r>
            <a:r>
              <a:rPr kumimoji="0" lang="en-US" altLang="en-US" sz="1800" b="1" i="0" u="none" strike="noStrike" cap="none" normalizeH="0" baseline="0" dirty="0">
                <a:ln>
                  <a:noFill/>
                </a:ln>
                <a:solidFill>
                  <a:schemeClr val="tx1"/>
                </a:solidFill>
                <a:effectLst/>
                <a:latin typeface="Arial" panose="020B0604020202020204" pitchFamily="34" charset="0"/>
              </a:rPr>
              <a:t>probabilities and risk analysis</a:t>
            </a:r>
            <a:endParaRPr lang="en-US" altLang="en-US" sz="1800" dirty="0">
              <a:solidFill>
                <a:schemeClr val="tx1"/>
              </a:solidFill>
            </a:endParaRPr>
          </a:p>
          <a:p>
            <a:pPr marL="342900" marR="0" lvl="0" indent="-342900" algn="l" defTabSz="914400" rtl="0" eaLnBrk="0" fontAlgn="base" latinLnBrk="0" hangingPunct="0">
              <a:lnSpc>
                <a:spcPct val="100000"/>
              </a:lnSpc>
              <a:spcBef>
                <a:spcPct val="0"/>
              </a:spcBef>
              <a:spcAft>
                <a:spcPct val="0"/>
              </a:spcAft>
              <a:buClrTx/>
              <a:buSzPct val="120000"/>
              <a:buFont typeface="Arial" panose="020B0604020202020204" pitchFamily="34" charset="0"/>
              <a:buChar char="•"/>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342900" marR="0" lvl="0" indent="-342900" algn="l" defTabSz="914400" rtl="0" eaLnBrk="0" fontAlgn="base" latinLnBrk="0" hangingPunct="0">
              <a:lnSpc>
                <a:spcPct val="100000"/>
              </a:lnSpc>
              <a:spcBef>
                <a:spcPct val="0"/>
              </a:spcBef>
              <a:spcAft>
                <a:spcPct val="0"/>
              </a:spcAft>
              <a:buClrTx/>
              <a:buSzPct val="120000"/>
              <a:buFont typeface="Arial" panose="020B0604020202020204" pitchFamily="34" charset="0"/>
              <a:buChar char="•"/>
              <a:tabLst/>
            </a:pPr>
            <a:r>
              <a:rPr kumimoji="0" lang="en-US" altLang="en-US" sz="1800" b="1" i="0" u="none" strike="noStrike" cap="none" normalizeH="0" baseline="0" dirty="0">
                <a:ln>
                  <a:noFill/>
                </a:ln>
                <a:solidFill>
                  <a:schemeClr val="tx1"/>
                </a:solidFill>
                <a:effectLst/>
                <a:latin typeface="Arial" panose="020B0604020202020204" pitchFamily="34" charset="0"/>
              </a:rPr>
              <a:t>Epistemic uncertainty</a:t>
            </a:r>
            <a:r>
              <a:rPr kumimoji="0" lang="en-US" altLang="en-US" sz="1800" b="0" i="0" u="none" strike="noStrike" cap="none" normalizeH="0" baseline="0" dirty="0">
                <a:ln>
                  <a:noFill/>
                </a:ln>
                <a:solidFill>
                  <a:schemeClr val="tx1"/>
                </a:solidFill>
                <a:effectLst/>
                <a:latin typeface="Arial" panose="020B0604020202020204" pitchFamily="34" charset="0"/>
              </a:rPr>
              <a:t> stems from knowledge gaps about the future and can be reduced through </a:t>
            </a:r>
            <a:r>
              <a:rPr kumimoji="0" lang="en-US" altLang="en-US" sz="1800" b="1" i="0" u="none" strike="noStrike" cap="none" normalizeH="0" baseline="0" dirty="0">
                <a:ln>
                  <a:noFill/>
                </a:ln>
                <a:solidFill>
                  <a:schemeClr val="tx1"/>
                </a:solidFill>
                <a:effectLst/>
                <a:latin typeface="Arial" panose="020B0604020202020204" pitchFamily="34" charset="0"/>
              </a:rPr>
              <a:t>data collection, scenario testing, and sensitivity analysis</a:t>
            </a:r>
            <a:endParaRPr lang="en-US" altLang="en-US" sz="1800" dirty="0">
              <a:solidFill>
                <a:schemeClr val="tx1"/>
              </a:solidFill>
            </a:endParaRPr>
          </a:p>
          <a:p>
            <a:pPr marL="342900" marR="0" lvl="0" indent="-342900" algn="l" defTabSz="914400" rtl="0" eaLnBrk="0" fontAlgn="base" latinLnBrk="0" hangingPunct="0">
              <a:lnSpc>
                <a:spcPct val="100000"/>
              </a:lnSpc>
              <a:spcBef>
                <a:spcPct val="0"/>
              </a:spcBef>
              <a:spcAft>
                <a:spcPct val="0"/>
              </a:spcAft>
              <a:buClrTx/>
              <a:buSzPct val="120000"/>
              <a:buFont typeface="Arial" panose="020B0604020202020204" pitchFamily="34" charset="0"/>
              <a:buChar char="•"/>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342900" marR="0" lvl="0" indent="-342900" algn="l" defTabSz="914400" rtl="0" eaLnBrk="0" fontAlgn="base" latinLnBrk="0" hangingPunct="0">
              <a:lnSpc>
                <a:spcPct val="100000"/>
              </a:lnSpc>
              <a:spcBef>
                <a:spcPct val="0"/>
              </a:spcBef>
              <a:spcAft>
                <a:spcPct val="0"/>
              </a:spcAft>
              <a:buClrTx/>
              <a:buSzPct val="120000"/>
              <a:buFont typeface="Arial" panose="020B0604020202020204" pitchFamily="34" charset="0"/>
              <a:buChar char="•"/>
              <a:tabLst/>
            </a:pPr>
            <a:r>
              <a:rPr kumimoji="0" lang="en-US" altLang="en-US" sz="1800" b="1" i="0" u="none" strike="noStrike" cap="none" normalizeH="0" baseline="0" dirty="0">
                <a:ln>
                  <a:noFill/>
                </a:ln>
                <a:solidFill>
                  <a:schemeClr val="tx1"/>
                </a:solidFill>
                <a:effectLst/>
                <a:latin typeface="Arial" panose="020B0604020202020204" pitchFamily="34" charset="0"/>
              </a:rPr>
              <a:t>Risk analysis helps incorporate aleatory uncertainties</a:t>
            </a:r>
            <a:r>
              <a:rPr kumimoji="0" lang="en-US" altLang="en-US" sz="1800" b="0" i="0" u="none" strike="noStrike" cap="none" normalizeH="0" baseline="0" dirty="0">
                <a:ln>
                  <a:noFill/>
                </a:ln>
                <a:solidFill>
                  <a:schemeClr val="tx1"/>
                </a:solidFill>
                <a:effectLst/>
                <a:latin typeface="Arial" panose="020B0604020202020204" pitchFamily="34" charset="0"/>
              </a:rPr>
              <a:t>, particularly in climate risk assessments for infrastructure</a:t>
            </a:r>
          </a:p>
          <a:p>
            <a:pPr marL="342900" marR="0" lvl="0" indent="-342900" algn="l" defTabSz="914400" rtl="0" eaLnBrk="0" fontAlgn="base" latinLnBrk="0" hangingPunct="0">
              <a:lnSpc>
                <a:spcPct val="100000"/>
              </a:lnSpc>
              <a:spcBef>
                <a:spcPct val="0"/>
              </a:spcBef>
              <a:spcAft>
                <a:spcPct val="0"/>
              </a:spcAft>
              <a:buClrTx/>
              <a:buSzPct val="120000"/>
              <a:buFont typeface="Arial" panose="020B0604020202020204" pitchFamily="34" charset="0"/>
              <a:buChar char="•"/>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342900" marR="0" lvl="0" indent="-342900" algn="l" defTabSz="914400" rtl="0" eaLnBrk="0" fontAlgn="base" latinLnBrk="0" hangingPunct="0">
              <a:lnSpc>
                <a:spcPct val="100000"/>
              </a:lnSpc>
              <a:spcBef>
                <a:spcPct val="0"/>
              </a:spcBef>
              <a:spcAft>
                <a:spcPct val="0"/>
              </a:spcAft>
              <a:buClrTx/>
              <a:buSzPct val="120000"/>
              <a:buFont typeface="Arial" panose="020B0604020202020204" pitchFamily="34" charset="0"/>
              <a:buChar char="•"/>
              <a:tabLst/>
            </a:pPr>
            <a:r>
              <a:rPr kumimoji="0" lang="en-US" altLang="en-US" sz="1800" b="1" i="0" u="none" strike="noStrike" cap="none" normalizeH="0" baseline="0" dirty="0">
                <a:ln>
                  <a:noFill/>
                </a:ln>
                <a:solidFill>
                  <a:schemeClr val="tx1"/>
                </a:solidFill>
                <a:effectLst/>
                <a:latin typeface="Arial" panose="020B0604020202020204" pitchFamily="34" charset="0"/>
              </a:rPr>
              <a:t>Effective decision-making integrates both uncertainty types</a:t>
            </a:r>
            <a:r>
              <a:rPr kumimoji="0" lang="en-US" altLang="en-US" sz="1800" b="0" i="0" u="none" strike="noStrike" cap="none" normalizeH="0" baseline="0" dirty="0">
                <a:ln>
                  <a:noFill/>
                </a:ln>
                <a:solidFill>
                  <a:schemeClr val="tx1"/>
                </a:solidFill>
                <a:effectLst/>
                <a:latin typeface="Arial" panose="020B0604020202020204" pitchFamily="34" charset="0"/>
              </a:rPr>
              <a:t>, using appropriate methods to improve resilience and adaptability</a:t>
            </a:r>
          </a:p>
        </p:txBody>
      </p:sp>
      <p:sp>
        <p:nvSpPr>
          <p:cNvPr id="3" name="Slide Number Placeholder 1">
            <a:extLst>
              <a:ext uri="{FF2B5EF4-FFF2-40B4-BE49-F238E27FC236}">
                <a16:creationId xmlns:a16="http://schemas.microsoft.com/office/drawing/2014/main" id="{EF953F69-EC43-D710-5495-A812211FADAF}"/>
              </a:ext>
            </a:extLst>
          </p:cNvPr>
          <p:cNvSpPr txBox="1">
            <a:spLocks/>
          </p:cNvSpPr>
          <p:nvPr/>
        </p:nvSpPr>
        <p:spPr>
          <a:xfrm>
            <a:off x="11798300" y="6565900"/>
            <a:ext cx="393700" cy="292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fld id="{00000000-1234-1234-1234-123412341234}" type="slidenum">
              <a:rPr lang="sv-SE" sz="1000" b="1" smtClean="0">
                <a:solidFill>
                  <a:schemeClr val="bg1"/>
                </a:solidFill>
              </a:rPr>
              <a:pPr algn="ctr"/>
              <a:t>7</a:t>
            </a:fld>
            <a:endParaRPr lang="sv-SE" sz="1000" b="1" dirty="0">
              <a:solidFill>
                <a:schemeClr val="bg1"/>
              </a:solidFill>
            </a:endParaRPr>
          </a:p>
        </p:txBody>
      </p:sp>
    </p:spTree>
    <p:extLst>
      <p:ext uri="{BB962C8B-B14F-4D97-AF65-F5344CB8AC3E}">
        <p14:creationId xmlns:p14="http://schemas.microsoft.com/office/powerpoint/2010/main" val="13831673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13"/>
          <p:cNvSpPr txBox="1">
            <a:spLocks noGrp="1"/>
          </p:cNvSpPr>
          <p:nvPr>
            <p:ph type="title"/>
          </p:nvPr>
        </p:nvSpPr>
        <p:spPr>
          <a:xfrm>
            <a:off x="838200" y="365125"/>
            <a:ext cx="10515600" cy="708763"/>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4400"/>
              <a:buFont typeface="Calibri"/>
              <a:buNone/>
            </a:pPr>
            <a:r>
              <a:rPr lang="sv-SE" sz="2800" dirty="0">
                <a:solidFill>
                  <a:srgbClr val="C00000"/>
                </a:solidFill>
              </a:rPr>
              <a:t>20.1 </a:t>
            </a:r>
            <a:r>
              <a:rPr lang="en-GB" sz="2800" dirty="0">
                <a:solidFill>
                  <a:srgbClr val="C00000"/>
                </a:solidFill>
              </a:rPr>
              <a:t>Summary and learning outcomes for infrastructure sustainability and resilience</a:t>
            </a:r>
            <a:endParaRPr sz="2800" dirty="0">
              <a:solidFill>
                <a:srgbClr val="C00000"/>
              </a:solidFill>
            </a:endParaRPr>
          </a:p>
        </p:txBody>
      </p:sp>
      <p:sp>
        <p:nvSpPr>
          <p:cNvPr id="168" name="Google Shape;168;p13"/>
          <p:cNvSpPr txBox="1">
            <a:spLocks noGrp="1"/>
          </p:cNvSpPr>
          <p:nvPr>
            <p:ph type="body" idx="4294967295"/>
          </p:nvPr>
        </p:nvSpPr>
        <p:spPr>
          <a:xfrm>
            <a:off x="838200" y="1231900"/>
            <a:ext cx="9936192" cy="471215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800"/>
              <a:buNone/>
            </a:pPr>
            <a:r>
              <a:rPr lang="en-GB" sz="2000" b="1" dirty="0">
                <a:solidFill>
                  <a:schemeClr val="accent5">
                    <a:lumMod val="60000"/>
                    <a:lumOff val="40000"/>
                  </a:schemeClr>
                </a:solidFill>
              </a:rPr>
              <a:t>Summary</a:t>
            </a:r>
          </a:p>
          <a:p>
            <a:pPr marL="342900" lvl="0" indent="-342900" algn="l" rtl="0">
              <a:lnSpc>
                <a:spcPct val="90000"/>
              </a:lnSpc>
              <a:spcBef>
                <a:spcPts val="0"/>
              </a:spcBef>
              <a:spcAft>
                <a:spcPts val="0"/>
              </a:spcAft>
              <a:buClr>
                <a:schemeClr val="dk1"/>
              </a:buClr>
              <a:buSzPct val="120000"/>
              <a:buFont typeface="Arial" panose="020B0604020202020204" pitchFamily="34" charset="0"/>
              <a:buChar char="•"/>
            </a:pPr>
            <a:endParaRPr lang="en-GB" sz="2000" i="0" dirty="0">
              <a:solidFill>
                <a:schemeClr val="tx1"/>
              </a:solidFill>
              <a:effectLst/>
              <a:latin typeface="+mn-lt"/>
            </a:endParaRPr>
          </a:p>
          <a:p>
            <a:pPr marL="342900" lvl="0" indent="-342900" algn="l" rtl="0">
              <a:lnSpc>
                <a:spcPct val="90000"/>
              </a:lnSpc>
              <a:spcBef>
                <a:spcPts val="0"/>
              </a:spcBef>
              <a:spcAft>
                <a:spcPts val="0"/>
              </a:spcAft>
              <a:buClr>
                <a:schemeClr val="dk1"/>
              </a:buClr>
              <a:buSzPct val="120000"/>
              <a:buFont typeface="Arial" panose="020B0604020202020204" pitchFamily="34" charset="0"/>
              <a:buChar char="•"/>
            </a:pPr>
            <a:endParaRPr lang="en-GB" sz="2000" dirty="0">
              <a:solidFill>
                <a:schemeClr val="tx1"/>
              </a:solidFill>
              <a:latin typeface="+mn-lt"/>
            </a:endParaRPr>
          </a:p>
          <a:p>
            <a:pPr marL="342900" lvl="0" indent="-342900" algn="l" rtl="0">
              <a:lnSpc>
                <a:spcPct val="90000"/>
              </a:lnSpc>
              <a:spcBef>
                <a:spcPts val="0"/>
              </a:spcBef>
              <a:spcAft>
                <a:spcPts val="0"/>
              </a:spcAft>
              <a:buClr>
                <a:schemeClr val="dk1"/>
              </a:buClr>
              <a:buSzPct val="120000"/>
              <a:buFont typeface="Arial" panose="020B0604020202020204" pitchFamily="34" charset="0"/>
              <a:buChar char="•"/>
            </a:pPr>
            <a:r>
              <a:rPr lang="en-GB" sz="2000" i="0" dirty="0">
                <a:solidFill>
                  <a:schemeClr val="tx1"/>
                </a:solidFill>
                <a:effectLst/>
                <a:latin typeface="+mn-lt"/>
              </a:rPr>
              <a:t>Infrastructure is delivered through decision-making processes</a:t>
            </a:r>
          </a:p>
          <a:p>
            <a:pPr marL="342900" lvl="0" indent="-342900" algn="l" rtl="0">
              <a:lnSpc>
                <a:spcPct val="90000"/>
              </a:lnSpc>
              <a:spcBef>
                <a:spcPts val="0"/>
              </a:spcBef>
              <a:spcAft>
                <a:spcPts val="0"/>
              </a:spcAft>
              <a:buClr>
                <a:schemeClr val="dk1"/>
              </a:buClr>
              <a:buSzPct val="120000"/>
              <a:buFont typeface="Arial" panose="020B0604020202020204" pitchFamily="34" charset="0"/>
              <a:buChar char="•"/>
            </a:pPr>
            <a:endParaRPr lang="en-GB" sz="2000" dirty="0">
              <a:solidFill>
                <a:schemeClr val="tx1"/>
              </a:solidFill>
              <a:latin typeface="+mn-lt"/>
            </a:endParaRPr>
          </a:p>
          <a:p>
            <a:pPr marL="342900" lvl="0" indent="-342900" algn="l" rtl="0">
              <a:lnSpc>
                <a:spcPct val="90000"/>
              </a:lnSpc>
              <a:spcBef>
                <a:spcPts val="0"/>
              </a:spcBef>
              <a:spcAft>
                <a:spcPts val="0"/>
              </a:spcAft>
              <a:buClr>
                <a:schemeClr val="dk1"/>
              </a:buClr>
              <a:buSzPct val="120000"/>
              <a:buFont typeface="Arial" panose="020B0604020202020204" pitchFamily="34" charset="0"/>
              <a:buChar char="•"/>
            </a:pPr>
            <a:r>
              <a:rPr lang="en-GB" sz="2000" i="0" dirty="0">
                <a:solidFill>
                  <a:schemeClr val="tx1"/>
                </a:solidFill>
                <a:effectLst/>
                <a:latin typeface="+mn-lt"/>
              </a:rPr>
              <a:t>To make a decision, we need some options and alternatives and some goals or values to distinguish between those alternatives</a:t>
            </a:r>
          </a:p>
          <a:p>
            <a:pPr marL="342900" lvl="0" indent="-342900" algn="l" rtl="0">
              <a:lnSpc>
                <a:spcPct val="90000"/>
              </a:lnSpc>
              <a:spcBef>
                <a:spcPts val="0"/>
              </a:spcBef>
              <a:spcAft>
                <a:spcPts val="0"/>
              </a:spcAft>
              <a:buClr>
                <a:schemeClr val="dk1"/>
              </a:buClr>
              <a:buSzPct val="120000"/>
              <a:buFont typeface="Arial" panose="020B0604020202020204" pitchFamily="34" charset="0"/>
              <a:buChar char="•"/>
            </a:pPr>
            <a:endParaRPr lang="en-GB" sz="2000" dirty="0">
              <a:solidFill>
                <a:schemeClr val="tx1"/>
              </a:solidFill>
              <a:latin typeface="+mn-lt"/>
            </a:endParaRPr>
          </a:p>
          <a:p>
            <a:pPr marL="342900" lvl="0" indent="-342900" algn="l" rtl="0">
              <a:lnSpc>
                <a:spcPct val="90000"/>
              </a:lnSpc>
              <a:spcBef>
                <a:spcPts val="0"/>
              </a:spcBef>
              <a:spcAft>
                <a:spcPts val="0"/>
              </a:spcAft>
              <a:buClr>
                <a:schemeClr val="dk1"/>
              </a:buClr>
              <a:buSzPct val="120000"/>
              <a:buFont typeface="Arial" panose="020B0604020202020204" pitchFamily="34" charset="0"/>
              <a:buChar char="•"/>
            </a:pPr>
            <a:r>
              <a:rPr lang="en-GB" sz="2000" i="0" dirty="0">
                <a:solidFill>
                  <a:schemeClr val="tx1"/>
                </a:solidFill>
                <a:effectLst/>
                <a:latin typeface="+mn-lt"/>
              </a:rPr>
              <a:t>We are typically also faced with uncertainty</a:t>
            </a:r>
          </a:p>
          <a:p>
            <a:pPr marL="342900" lvl="0" indent="-342900" algn="l" rtl="0">
              <a:lnSpc>
                <a:spcPct val="90000"/>
              </a:lnSpc>
              <a:spcBef>
                <a:spcPts val="0"/>
              </a:spcBef>
              <a:spcAft>
                <a:spcPts val="0"/>
              </a:spcAft>
              <a:buClr>
                <a:schemeClr val="dk1"/>
              </a:buClr>
              <a:buSzPct val="120000"/>
              <a:buFont typeface="Arial" panose="020B0604020202020204" pitchFamily="34" charset="0"/>
              <a:buChar char="•"/>
            </a:pPr>
            <a:endParaRPr lang="en-GB" sz="2000" dirty="0">
              <a:solidFill>
                <a:schemeClr val="tx1"/>
              </a:solidFill>
              <a:latin typeface="+mn-lt"/>
            </a:endParaRPr>
          </a:p>
          <a:p>
            <a:pPr marL="342900" lvl="0" indent="-342900" algn="l" rtl="0">
              <a:lnSpc>
                <a:spcPct val="90000"/>
              </a:lnSpc>
              <a:spcBef>
                <a:spcPts val="0"/>
              </a:spcBef>
              <a:spcAft>
                <a:spcPts val="0"/>
              </a:spcAft>
              <a:buClr>
                <a:schemeClr val="dk1"/>
              </a:buClr>
              <a:buSzPct val="120000"/>
              <a:buFont typeface="Arial" panose="020B0604020202020204" pitchFamily="34" charset="0"/>
              <a:buChar char="•"/>
            </a:pPr>
            <a:r>
              <a:rPr lang="en-GB" sz="2000" i="0" dirty="0">
                <a:solidFill>
                  <a:schemeClr val="tx1"/>
                </a:solidFill>
                <a:effectLst/>
                <a:latin typeface="+mn-lt"/>
              </a:rPr>
              <a:t>A creative process is required to identify options/alternatives that might contribute to solving a problem</a:t>
            </a:r>
          </a:p>
          <a:p>
            <a:pPr marL="342900" lvl="0" indent="-342900" algn="l" rtl="0">
              <a:lnSpc>
                <a:spcPct val="90000"/>
              </a:lnSpc>
              <a:spcBef>
                <a:spcPts val="0"/>
              </a:spcBef>
              <a:spcAft>
                <a:spcPts val="0"/>
              </a:spcAft>
              <a:buClr>
                <a:schemeClr val="dk1"/>
              </a:buClr>
              <a:buSzPct val="120000"/>
              <a:buFont typeface="Arial" panose="020B0604020202020204" pitchFamily="34" charset="0"/>
              <a:buChar char="•"/>
            </a:pPr>
            <a:endParaRPr lang="en-GB" sz="2000" dirty="0">
              <a:solidFill>
                <a:schemeClr val="tx1"/>
              </a:solidFill>
              <a:latin typeface="+mn-lt"/>
            </a:endParaRPr>
          </a:p>
          <a:p>
            <a:pPr marL="342900" lvl="0" indent="-342900" algn="l" rtl="0">
              <a:lnSpc>
                <a:spcPct val="90000"/>
              </a:lnSpc>
              <a:spcBef>
                <a:spcPts val="0"/>
              </a:spcBef>
              <a:spcAft>
                <a:spcPts val="0"/>
              </a:spcAft>
              <a:buClr>
                <a:schemeClr val="dk1"/>
              </a:buClr>
              <a:buSzPct val="120000"/>
              <a:buFont typeface="Arial" panose="020B0604020202020204" pitchFamily="34" charset="0"/>
              <a:buChar char="•"/>
            </a:pPr>
            <a:r>
              <a:rPr lang="en-GB" sz="2000" i="0" dirty="0">
                <a:solidFill>
                  <a:schemeClr val="tx1"/>
                </a:solidFill>
                <a:effectLst/>
                <a:latin typeface="+mn-lt"/>
              </a:rPr>
              <a:t>Typically, we will put together a combination of alternatives into a portfolio which is implemented in a staged way, through time. It may be dynamically adapted through time, which helps us to cope with inevitable uncertainties</a:t>
            </a:r>
          </a:p>
        </p:txBody>
      </p:sp>
      <p:sp>
        <p:nvSpPr>
          <p:cNvPr id="3" name="Slide Number Placeholder 1">
            <a:extLst>
              <a:ext uri="{FF2B5EF4-FFF2-40B4-BE49-F238E27FC236}">
                <a16:creationId xmlns:a16="http://schemas.microsoft.com/office/drawing/2014/main" id="{EF953F69-EC43-D710-5495-A812211FADAF}"/>
              </a:ext>
            </a:extLst>
          </p:cNvPr>
          <p:cNvSpPr txBox="1">
            <a:spLocks/>
          </p:cNvSpPr>
          <p:nvPr/>
        </p:nvSpPr>
        <p:spPr>
          <a:xfrm>
            <a:off x="11798300" y="6565900"/>
            <a:ext cx="393700" cy="292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fld id="{00000000-1234-1234-1234-123412341234}" type="slidenum">
              <a:rPr lang="sv-SE" sz="1000" b="1" smtClean="0">
                <a:solidFill>
                  <a:schemeClr val="bg1"/>
                </a:solidFill>
              </a:rPr>
              <a:pPr algn="ctr"/>
              <a:t>8</a:t>
            </a:fld>
            <a:endParaRPr lang="sv-SE" sz="1000" b="1" dirty="0">
              <a:solidFill>
                <a:schemeClr val="bg1"/>
              </a:solidFill>
            </a:endParaRPr>
          </a:p>
        </p:txBody>
      </p:sp>
    </p:spTree>
    <p:extLst>
      <p:ext uri="{BB962C8B-B14F-4D97-AF65-F5344CB8AC3E}">
        <p14:creationId xmlns:p14="http://schemas.microsoft.com/office/powerpoint/2010/main" val="39372340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13"/>
          <p:cNvSpPr txBox="1">
            <a:spLocks noGrp="1"/>
          </p:cNvSpPr>
          <p:nvPr>
            <p:ph type="title"/>
          </p:nvPr>
        </p:nvSpPr>
        <p:spPr>
          <a:xfrm>
            <a:off x="838200" y="365125"/>
            <a:ext cx="10515600" cy="708763"/>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4400"/>
              <a:buFont typeface="Calibri"/>
              <a:buNone/>
            </a:pPr>
            <a:r>
              <a:rPr lang="sv-SE" sz="2800" dirty="0">
                <a:solidFill>
                  <a:srgbClr val="C00000"/>
                </a:solidFill>
              </a:rPr>
              <a:t>20.1 </a:t>
            </a:r>
            <a:r>
              <a:rPr lang="en-GB" sz="2800" dirty="0">
                <a:solidFill>
                  <a:srgbClr val="C00000"/>
                </a:solidFill>
              </a:rPr>
              <a:t>Summary and learning outcomes for infrastructure sustainability and resilience</a:t>
            </a:r>
            <a:endParaRPr sz="2800" dirty="0">
              <a:solidFill>
                <a:srgbClr val="C00000"/>
              </a:solidFill>
            </a:endParaRPr>
          </a:p>
        </p:txBody>
      </p:sp>
      <p:sp>
        <p:nvSpPr>
          <p:cNvPr id="168" name="Google Shape;168;p13"/>
          <p:cNvSpPr txBox="1">
            <a:spLocks noGrp="1"/>
          </p:cNvSpPr>
          <p:nvPr>
            <p:ph type="body" idx="4294967295"/>
          </p:nvPr>
        </p:nvSpPr>
        <p:spPr>
          <a:xfrm>
            <a:off x="838200" y="1231900"/>
            <a:ext cx="9936192" cy="471215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800"/>
              <a:buNone/>
            </a:pPr>
            <a:r>
              <a:rPr lang="en-GB" sz="2000" b="1" dirty="0">
                <a:solidFill>
                  <a:schemeClr val="accent5">
                    <a:lumMod val="60000"/>
                    <a:lumOff val="40000"/>
                  </a:schemeClr>
                </a:solidFill>
              </a:rPr>
              <a:t>Bibliography</a:t>
            </a:r>
          </a:p>
          <a:p>
            <a:pPr marL="0" lvl="0" indent="0" algn="l" rtl="0">
              <a:lnSpc>
                <a:spcPct val="90000"/>
              </a:lnSpc>
              <a:spcBef>
                <a:spcPts val="0"/>
              </a:spcBef>
              <a:spcAft>
                <a:spcPts val="0"/>
              </a:spcAft>
              <a:buClr>
                <a:schemeClr val="dk1"/>
              </a:buClr>
              <a:buSzPts val="2800"/>
              <a:buNone/>
            </a:pPr>
            <a:endParaRPr lang="en-GB" sz="1200" dirty="0">
              <a:solidFill>
                <a:schemeClr val="tx1"/>
              </a:solidFill>
            </a:endParaRPr>
          </a:p>
          <a:p>
            <a:pPr marL="0" lvl="0" indent="0" algn="l" rtl="0">
              <a:lnSpc>
                <a:spcPct val="90000"/>
              </a:lnSpc>
              <a:spcBef>
                <a:spcPts val="0"/>
              </a:spcBef>
              <a:spcAft>
                <a:spcPts val="0"/>
              </a:spcAft>
              <a:buClr>
                <a:schemeClr val="dk1"/>
              </a:buClr>
              <a:buSzPts val="2800"/>
              <a:buNone/>
            </a:pPr>
            <a:r>
              <a:rPr lang="en-GB" sz="2000" dirty="0">
                <a:solidFill>
                  <a:schemeClr val="tx1"/>
                </a:solidFill>
              </a:rPr>
              <a:t>IPCC. 2014. “Climate Change 2014: Impacts, Adaptation, and Vulnerability. Part a: Global and Sectorial Aspects.”</a:t>
            </a:r>
          </a:p>
        </p:txBody>
      </p:sp>
      <p:sp>
        <p:nvSpPr>
          <p:cNvPr id="3" name="Slide Number Placeholder 1">
            <a:extLst>
              <a:ext uri="{FF2B5EF4-FFF2-40B4-BE49-F238E27FC236}">
                <a16:creationId xmlns:a16="http://schemas.microsoft.com/office/drawing/2014/main" id="{EF953F69-EC43-D710-5495-A812211FADAF}"/>
              </a:ext>
            </a:extLst>
          </p:cNvPr>
          <p:cNvSpPr txBox="1">
            <a:spLocks/>
          </p:cNvSpPr>
          <p:nvPr/>
        </p:nvSpPr>
        <p:spPr>
          <a:xfrm>
            <a:off x="11798300" y="6565900"/>
            <a:ext cx="393700" cy="292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fld id="{00000000-1234-1234-1234-123412341234}" type="slidenum">
              <a:rPr lang="sv-SE" sz="1000" b="1" smtClean="0">
                <a:solidFill>
                  <a:schemeClr val="bg1"/>
                </a:solidFill>
              </a:rPr>
              <a:pPr algn="ctr"/>
              <a:t>9</a:t>
            </a:fld>
            <a:endParaRPr lang="sv-SE" sz="1000" b="1" dirty="0">
              <a:solidFill>
                <a:schemeClr val="bg1"/>
              </a:solidFill>
            </a:endParaRPr>
          </a:p>
        </p:txBody>
      </p:sp>
    </p:spTree>
    <p:extLst>
      <p:ext uri="{BB962C8B-B14F-4D97-AF65-F5344CB8AC3E}">
        <p14:creationId xmlns:p14="http://schemas.microsoft.com/office/powerpoint/2010/main" val="3150139663"/>
      </p:ext>
    </p:extLst>
  </p:cSld>
  <p:clrMapOvr>
    <a:masterClrMapping/>
  </p:clrMapOvr>
</p:sld>
</file>

<file path=ppt/theme/theme1.xml><?xml version="1.0" encoding="utf-8"?>
<a:theme xmlns:a="http://schemas.openxmlformats.org/drawingml/2006/main" name="Office Theme">
  <a:themeElements>
    <a:clrScheme name="CCG Colours">
      <a:dk1>
        <a:srgbClr val="000000"/>
      </a:dk1>
      <a:lt1>
        <a:srgbClr val="FFFFFF"/>
      </a:lt1>
      <a:dk2>
        <a:srgbClr val="44546A"/>
      </a:dk2>
      <a:lt2>
        <a:srgbClr val="E7E6E6"/>
      </a:lt2>
      <a:accent1>
        <a:srgbClr val="012069"/>
      </a:accent1>
      <a:accent2>
        <a:srgbClr val="C8102E"/>
      </a:accent2>
      <a:accent3>
        <a:srgbClr val="AFC7FE"/>
      </a:accent3>
      <a:accent4>
        <a:srgbClr val="5F8EFD"/>
      </a:accent4>
      <a:accent5>
        <a:srgbClr val="0F56FD"/>
      </a:accent5>
      <a:accent6>
        <a:srgbClr val="910C22"/>
      </a:accent6>
      <a:hlink>
        <a:srgbClr val="4151C3"/>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03739A705A62B43BBDEBDF200A36E2F" ma:contentTypeVersion="14" ma:contentTypeDescription="Create a new document." ma:contentTypeScope="" ma:versionID="5dbaaa9c9374f93320c8dd394fea068f">
  <xsd:schema xmlns:xsd="http://www.w3.org/2001/XMLSchema" xmlns:xs="http://www.w3.org/2001/XMLSchema" xmlns:p="http://schemas.microsoft.com/office/2006/metadata/properties" xmlns:ns2="99f35b40-b313-45d5-84e3-56de909f702b" xmlns:ns3="3f55d22f-630c-4924-ac9c-b86be3e1d73b" targetNamespace="http://schemas.microsoft.com/office/2006/metadata/properties" ma:root="true" ma:fieldsID="a9ed3da1132054e12db48883a2836f36" ns2:_="" ns3:_="">
    <xsd:import namespace="99f35b40-b313-45d5-84e3-56de909f702b"/>
    <xsd:import namespace="3f55d22f-630c-4924-ac9c-b86be3e1d73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ObjectDetectorVersions" minOccurs="0"/>
                <xsd:element ref="ns2:MediaServiceSearchPropertie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9f35b40-b313-45d5-84e3-56de909f702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SearchProperties" ma:index="18" nillable="true" ma:displayName="MediaServiceSearchProperties" ma:hidden="true" ma:internalName="MediaServiceSearchProperties" ma:readOnly="true">
      <xsd:simpleType>
        <xsd:restriction base="dms:Note"/>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1eeb44a9-b924-44d0-8ed9-f8b504a4bac6"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3f55d22f-630c-4924-ac9c-b86be3e1d73b"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fb1e2176-f776-4a0d-995a-6aa78e61244a}" ma:internalName="TaxCatchAll" ma:showField="CatchAllData" ma:web="3f55d22f-630c-4924-ac9c-b86be3e1d73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99f35b40-b313-45d5-84e3-56de909f702b">
      <Terms xmlns="http://schemas.microsoft.com/office/infopath/2007/PartnerControls"/>
    </lcf76f155ced4ddcb4097134ff3c332f>
    <TaxCatchAll xmlns="3f55d22f-630c-4924-ac9c-b86be3e1d73b" xsi:nil="true"/>
  </documentManagement>
</p:properties>
</file>

<file path=customXml/itemProps1.xml><?xml version="1.0" encoding="utf-8"?>
<ds:datastoreItem xmlns:ds="http://schemas.openxmlformats.org/officeDocument/2006/customXml" ds:itemID="{D47529EF-199F-4DB4-A3C0-B72A9C7502A2}"/>
</file>

<file path=customXml/itemProps2.xml><?xml version="1.0" encoding="utf-8"?>
<ds:datastoreItem xmlns:ds="http://schemas.openxmlformats.org/officeDocument/2006/customXml" ds:itemID="{D05F7E04-0F8F-4ECA-9525-3F0638DC6B8F}">
  <ds:schemaRefs>
    <ds:schemaRef ds:uri="http://schemas.microsoft.com/sharepoint/v3/contenttype/forms"/>
  </ds:schemaRefs>
</ds:datastoreItem>
</file>

<file path=customXml/itemProps3.xml><?xml version="1.0" encoding="utf-8"?>
<ds:datastoreItem xmlns:ds="http://schemas.openxmlformats.org/officeDocument/2006/customXml" ds:itemID="{AB1DDE83-2ED0-4567-A669-A16A212F164D}">
  <ds:schemaRefs>
    <ds:schemaRef ds:uri="http://purl.org/dc/terms/"/>
    <ds:schemaRef ds:uri="http://purl.org/dc/elements/1.1/"/>
    <ds:schemaRef ds:uri="http://schemas.microsoft.com/office/2006/metadata/properties"/>
    <ds:schemaRef ds:uri="http://schemas.microsoft.com/office/2006/documentManagement/types"/>
    <ds:schemaRef ds:uri="http://schemas.microsoft.com/office/infopath/2007/PartnerControls"/>
    <ds:schemaRef ds:uri="http://www.w3.org/XML/1998/namespace"/>
    <ds:schemaRef ds:uri="http://schemas.openxmlformats.org/package/2006/metadata/core-properties"/>
    <ds:schemaRef ds:uri="0b696a8a-ab1a-459b-a09e-44df7cbe9330"/>
    <ds:schemaRef ds:uri="35b8b66e-5759-43c1-a138-f967a8bf5a20"/>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34534</TotalTime>
  <Words>2670</Words>
  <Application>Microsoft Office PowerPoint</Application>
  <PresentationFormat>Widescreen</PresentationFormat>
  <Paragraphs>321</Paragraphs>
  <Slides>26</Slides>
  <Notes>24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Helvetica Neue</vt:lpstr>
      <vt:lpstr>Open Sans</vt:lpstr>
      <vt:lpstr>Office Theme</vt:lpstr>
      <vt:lpstr>Lecture 20: Conclusion and actions going forward </vt:lpstr>
      <vt:lpstr>20.1 Summary and learning outcomes for infrastructure sustainability and resilience</vt:lpstr>
      <vt:lpstr>20.1 Summary and learning outcomes for infrastructure sustainability and resilience</vt:lpstr>
      <vt:lpstr>20.1 Summary and learning outcomes for infrastructure sustainability and resilience</vt:lpstr>
      <vt:lpstr>20.1 Summary and learning outcomes for infrastructure sustainability and resilience</vt:lpstr>
      <vt:lpstr>20.1 Summary and learning outcomes for infrastructure sustainability and resilience</vt:lpstr>
      <vt:lpstr>20.1 Summary and learning outcomes for infrastructure sustainability and resilience</vt:lpstr>
      <vt:lpstr>20.1 Summary and learning outcomes for infrastructure sustainability and resilience</vt:lpstr>
      <vt:lpstr>20.1 Summary and learning outcomes for infrastructure sustainability and resilience</vt:lpstr>
      <vt:lpstr>20.2 Embedding sustainability and resilience in infrastructure decisions</vt:lpstr>
      <vt:lpstr>20.2 Embedding sustainability and resilience in infrastructure decisions</vt:lpstr>
      <vt:lpstr>20.2 Embedding sustainability and resilience in infrastructure decisions</vt:lpstr>
      <vt:lpstr>20.2 Embedding sustainability and resilience in infrastructure decisions</vt:lpstr>
      <vt:lpstr>20.2 Embedding sustainability and resilience in infrastructure decisions</vt:lpstr>
      <vt:lpstr>20.2 Embedding sustainability and resilience in infrastructure decisions</vt:lpstr>
      <vt:lpstr>20.2 Embedding sustainability and resilience in infrastructure decisions</vt:lpstr>
      <vt:lpstr>20.2 Embedding sustainability and resilience in infrastructure decisions</vt:lpstr>
      <vt:lpstr>20.3  Next steps for infrastructure sustainability and resilience</vt:lpstr>
      <vt:lpstr>20.3  Next steps for infrastructure sustainability and resilience</vt:lpstr>
      <vt:lpstr>20.3  Next steps for infrastructure sustainability and resilience</vt:lpstr>
      <vt:lpstr>20.3  Next steps for infrastructure sustainability and resilience</vt:lpstr>
      <vt:lpstr>20.3  Next steps for infrastructure sustainability and resilience</vt:lpstr>
      <vt:lpstr>20.3  Next steps for infrastructure sustainability and resilience</vt:lpstr>
      <vt:lpstr>20.3  Next steps for infrastructure sustainability and resilience</vt:lpstr>
      <vt:lpstr>20.3  Next steps for infrastructure sustainability and resilience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[Descriptive Title]</dc:title>
  <dc:creator>Eunice Ramos</dc:creator>
  <cp:lastModifiedBy>Silvia Colombo</cp:lastModifiedBy>
  <cp:revision>378</cp:revision>
  <dcterms:created xsi:type="dcterms:W3CDTF">2019-06-09T10:25:43Z</dcterms:created>
  <dcterms:modified xsi:type="dcterms:W3CDTF">2025-02-13T09:19:59Z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0x010100C03739A705A62B43BBDEBDF200A36E2F</vt:lpwstr>
  </property>
  <property fmtid="{D5CDD505-2E9C-101B-9397-08002B2CF9AE}" pid="3" name="MediaServiceImageTags">
    <vt:lpwstr/>
  </property>
</Properties>
</file>