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43"/>
  </p:notesMasterIdLst>
  <p:sldIdLst>
    <p:sldId id="309" r:id="rId5"/>
    <p:sldId id="264" r:id="rId6"/>
    <p:sldId id="279" r:id="rId7"/>
    <p:sldId id="272" r:id="rId8"/>
    <p:sldId id="319" r:id="rId9"/>
    <p:sldId id="311" r:id="rId10"/>
    <p:sldId id="273" r:id="rId11"/>
    <p:sldId id="312" r:id="rId12"/>
    <p:sldId id="276" r:id="rId13"/>
    <p:sldId id="315" r:id="rId14"/>
    <p:sldId id="282" r:id="rId15"/>
    <p:sldId id="305" r:id="rId16"/>
    <p:sldId id="316" r:id="rId17"/>
    <p:sldId id="310" r:id="rId18"/>
    <p:sldId id="326" r:id="rId19"/>
    <p:sldId id="327" r:id="rId20"/>
    <p:sldId id="317" r:id="rId21"/>
    <p:sldId id="283" r:id="rId22"/>
    <p:sldId id="308" r:id="rId23"/>
    <p:sldId id="288" r:id="rId24"/>
    <p:sldId id="289" r:id="rId25"/>
    <p:sldId id="290" r:id="rId26"/>
    <p:sldId id="321" r:id="rId27"/>
    <p:sldId id="291" r:id="rId28"/>
    <p:sldId id="292" r:id="rId29"/>
    <p:sldId id="293" r:id="rId30"/>
    <p:sldId id="295" r:id="rId31"/>
    <p:sldId id="296" r:id="rId32"/>
    <p:sldId id="297" r:id="rId33"/>
    <p:sldId id="298" r:id="rId34"/>
    <p:sldId id="325" r:id="rId35"/>
    <p:sldId id="318" r:id="rId36"/>
    <p:sldId id="299" r:id="rId37"/>
    <p:sldId id="300" r:id="rId38"/>
    <p:sldId id="301" r:id="rId39"/>
    <p:sldId id="303" r:id="rId40"/>
    <p:sldId id="304" r:id="rId41"/>
    <p:sldId id="269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iC4h9XZJhYFypOKz07yp6KiatC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olombo" initials="SC" lastIdx="10" clrIdx="0">
    <p:extLst>
      <p:ext uri="{19B8F6BF-5375-455C-9EA6-DF929625EA0E}">
        <p15:presenceInfo xmlns:p15="http://schemas.microsoft.com/office/powerpoint/2012/main" userId="S::cenv1075@ox.ac.uk::cdf5343d-9518-4b48-8032-805a754f91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8B9B"/>
    <a:srgbClr val="A76B76"/>
    <a:srgbClr val="60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DA472E-C0B5-4FAA-A71B-45BBE6C39A2A}">
  <a:tblStyle styleId="{B8DA472E-C0B5-4FAA-A71B-45BBE6C39A2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7" autoAdjust="0"/>
  </p:normalViewPr>
  <p:slideViewPr>
    <p:cSldViewPr snapToGrid="0">
      <p:cViewPr varScale="1">
        <p:scale>
          <a:sx n="65" d="100"/>
          <a:sy n="65" d="100"/>
        </p:scale>
        <p:origin x="6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Colombo" userId="cdf5343d-9518-4b48-8032-805a754f9105" providerId="ADAL" clId="{AA5A2D5B-8D46-4519-A910-E03CB816FA9C}"/>
    <pc:docChg chg="undo custSel addSld delSld modSld">
      <pc:chgData name="Silvia Colombo" userId="cdf5343d-9518-4b48-8032-805a754f9105" providerId="ADAL" clId="{AA5A2D5B-8D46-4519-A910-E03CB816FA9C}" dt="2025-01-15T18:00:54.780" v="1874" actId="403"/>
      <pc:docMkLst>
        <pc:docMk/>
      </pc:docMkLst>
      <pc:sldChg chg="modSp mod">
        <pc:chgData name="Silvia Colombo" userId="cdf5343d-9518-4b48-8032-805a754f9105" providerId="ADAL" clId="{AA5A2D5B-8D46-4519-A910-E03CB816FA9C}" dt="2025-01-15T11:36:28.426" v="159" actId="20577"/>
        <pc:sldMkLst>
          <pc:docMk/>
          <pc:sldMk cId="0" sldId="264"/>
        </pc:sldMkLst>
        <pc:spChg chg="mod">
          <ac:chgData name="Silvia Colombo" userId="cdf5343d-9518-4b48-8032-805a754f9105" providerId="ADAL" clId="{AA5A2D5B-8D46-4519-A910-E03CB816FA9C}" dt="2025-01-15T11:36:28.426" v="159" actId="20577"/>
          <ac:spMkLst>
            <pc:docMk/>
            <pc:sldMk cId="0" sldId="264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AA5A2D5B-8D46-4519-A910-E03CB816FA9C}" dt="2025-01-15T14:25:11.301" v="378" actId="255"/>
        <pc:sldMkLst>
          <pc:docMk/>
          <pc:sldMk cId="1768720765" sldId="272"/>
        </pc:sldMkLst>
        <pc:spChg chg="del">
          <ac:chgData name="Silvia Colombo" userId="cdf5343d-9518-4b48-8032-805a754f9105" providerId="ADAL" clId="{AA5A2D5B-8D46-4519-A910-E03CB816FA9C}" dt="2025-01-15T11:41:54.348" v="181" actId="478"/>
          <ac:spMkLst>
            <pc:docMk/>
            <pc:sldMk cId="1768720765" sldId="272"/>
            <ac:spMk id="10" creationId="{135A9E39-0E35-4D57-AB96-8B9E2A02F586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5:11.301" v="378" actId="255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1:52.651" v="180" actId="478"/>
          <ac:picMkLst>
            <pc:docMk/>
            <pc:sldMk cId="1768720765" sldId="272"/>
            <ac:picMk id="5" creationId="{C731A220-F281-47D4-B547-7FAE6C221343}"/>
          </ac:picMkLst>
        </pc:picChg>
      </pc:sldChg>
      <pc:sldChg chg="delSp modSp mod">
        <pc:chgData name="Silvia Colombo" userId="cdf5343d-9518-4b48-8032-805a754f9105" providerId="ADAL" clId="{AA5A2D5B-8D46-4519-A910-E03CB816FA9C}" dt="2025-01-15T16:15:42.954" v="901"/>
        <pc:sldMkLst>
          <pc:docMk/>
          <pc:sldMk cId="1839245547" sldId="273"/>
        </pc:sldMkLst>
        <pc:spChg chg="del">
          <ac:chgData name="Silvia Colombo" userId="cdf5343d-9518-4b48-8032-805a754f9105" providerId="ADAL" clId="{AA5A2D5B-8D46-4519-A910-E03CB816FA9C}" dt="2025-01-15T11:49:32.603" v="234" actId="478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49:29.834" v="233" actId="478"/>
          <ac:picMkLst>
            <pc:docMk/>
            <pc:sldMk cId="1839245547" sldId="273"/>
            <ac:picMk id="4" creationId="{AF37311E-A009-4C4C-9122-FBAEDF834253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3:26.911" v="362" actId="2711"/>
        <pc:sldMkLst>
          <pc:docMk/>
          <pc:sldMk cId="3557352301" sldId="274"/>
        </pc:sldMkLst>
        <pc:spChg chg="del mod">
          <ac:chgData name="Silvia Colombo" userId="cdf5343d-9518-4b48-8032-805a754f9105" providerId="ADAL" clId="{AA5A2D5B-8D46-4519-A910-E03CB816FA9C}" dt="2025-01-15T11:50:22.648" v="242" actId="478"/>
          <ac:spMkLst>
            <pc:docMk/>
            <pc:sldMk cId="3557352301" sldId="274"/>
            <ac:spMk id="11" creationId="{8775CB98-6F78-4739-A375-A0965205A33A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3:26.911" v="362" actId="2711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19.633" v="241" actId="478"/>
          <ac:picMkLst>
            <pc:docMk/>
            <pc:sldMk cId="3557352301" sldId="274"/>
            <ac:picMk id="4" creationId="{ED8637FB-A84B-4007-BC99-8B57A12448D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4:25:01.233" v="377" actId="255"/>
        <pc:sldMkLst>
          <pc:docMk/>
          <pc:sldMk cId="2089242102" sldId="275"/>
        </pc:sldMkLst>
        <pc:spChg chg="add del">
          <ac:chgData name="Silvia Colombo" userId="cdf5343d-9518-4b48-8032-805a754f9105" providerId="ADAL" clId="{AA5A2D5B-8D46-4519-A910-E03CB816FA9C}" dt="2025-01-15T14:22:27.510" v="343"/>
          <ac:spMkLst>
            <pc:docMk/>
            <pc:sldMk cId="2089242102" sldId="275"/>
            <ac:spMk id="2" creationId="{B313A1DC-45D9-47EA-8B04-748E50BCDF7E}"/>
          </ac:spMkLst>
        </pc:spChg>
        <pc:spChg chg="del">
          <ac:chgData name="Silvia Colombo" userId="cdf5343d-9518-4b48-8032-805a754f9105" providerId="ADAL" clId="{AA5A2D5B-8D46-4519-A910-E03CB816FA9C}" dt="2025-01-15T11:50:58.351" v="248" actId="478"/>
          <ac:spMkLst>
            <pc:docMk/>
            <pc:sldMk cId="2089242102" sldId="275"/>
            <ac:spMk id="10" creationId="{B3BEE167-2F8B-4C9B-9B22-DBAEE78E4905}"/>
          </ac:spMkLst>
        </pc:spChg>
        <pc:spChg chg="mod">
          <ac:chgData name="Silvia Colombo" userId="cdf5343d-9518-4b48-8032-805a754f9105" providerId="ADAL" clId="{AA5A2D5B-8D46-4519-A910-E03CB816FA9C}" dt="2025-01-15T14:25:01.233" v="377" actId="255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2089242102" sldId="275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0:55.447" v="247" actId="478"/>
          <ac:picMkLst>
            <pc:docMk/>
            <pc:sldMk cId="2089242102" sldId="275"/>
            <ac:picMk id="4" creationId="{ED8CD017-D59C-4416-A816-47DF4E228531}"/>
          </ac:picMkLst>
        </pc:picChg>
      </pc:sldChg>
      <pc:sldChg chg="delSp modSp mod">
        <pc:chgData name="Silvia Colombo" userId="cdf5343d-9518-4b48-8032-805a754f9105" providerId="ADAL" clId="{AA5A2D5B-8D46-4519-A910-E03CB816FA9C}" dt="2025-01-15T14:26:05.342" v="395" actId="20577"/>
        <pc:sldMkLst>
          <pc:docMk/>
          <pc:sldMk cId="1383167316" sldId="276"/>
        </pc:sldMkLst>
        <pc:spChg chg="del">
          <ac:chgData name="Silvia Colombo" userId="cdf5343d-9518-4b48-8032-805a754f9105" providerId="ADAL" clId="{AA5A2D5B-8D46-4519-A910-E03CB816FA9C}" dt="2025-01-15T11:51:41.256" v="256" actId="478"/>
          <ac:spMkLst>
            <pc:docMk/>
            <pc:sldMk cId="1383167316" sldId="276"/>
            <ac:spMk id="14" creationId="{F9F19119-A257-4FB2-81A3-6AA1E384FCD5}"/>
          </ac:spMkLst>
        </pc:spChg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4:26:05.342" v="395" actId="20577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1:51:38.343" v="255" actId="478"/>
          <ac:picMkLst>
            <pc:docMk/>
            <pc:sldMk cId="1383167316" sldId="276"/>
            <ac:picMk id="4" creationId="{74A24215-48D1-4C00-99A9-D87D305639EE}"/>
          </ac:picMkLst>
        </pc:picChg>
      </pc:sldChg>
      <pc:sldChg chg="modSp del">
        <pc:chgData name="Silvia Colombo" userId="cdf5343d-9518-4b48-8032-805a754f9105" providerId="ADAL" clId="{AA5A2D5B-8D46-4519-A910-E03CB816FA9C}" dt="2025-01-15T11:52:22.857" v="264" actId="47"/>
        <pc:sldMkLst>
          <pc:docMk/>
          <pc:sldMk cId="89450925" sldId="27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7:02.936" v="160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13:44.994" v="421" actId="20577"/>
        <pc:sldMkLst>
          <pc:docMk/>
          <pc:sldMk cId="3840193541" sldId="278"/>
        </pc:sldMkLst>
        <pc:spChg chg="add mod">
          <ac:chgData name="Silvia Colombo" userId="cdf5343d-9518-4b48-8032-805a754f9105" providerId="ADAL" clId="{AA5A2D5B-8D46-4519-A910-E03CB816FA9C}" dt="2025-01-15T15:13:44.994" v="421" actId="20577"/>
          <ac:spMkLst>
            <pc:docMk/>
            <pc:sldMk cId="3840193541" sldId="278"/>
            <ac:spMk id="9" creationId="{E7891DB8-6FCA-421D-90D5-ACAEFE8F9A6C}"/>
          </ac:spMkLst>
        </pc:spChg>
        <pc:spChg chg="mod">
          <ac:chgData name="Silvia Colombo" userId="cdf5343d-9518-4b48-8032-805a754f9105" providerId="ADAL" clId="{AA5A2D5B-8D46-4519-A910-E03CB816FA9C}" dt="2025-01-15T15:11:11.952" v="398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11:54.528" v="407" actId="20577"/>
          <ac:spMkLst>
            <pc:docMk/>
            <pc:sldMk cId="3840193541" sldId="27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13:22.302" v="411" actId="1076"/>
          <ac:picMkLst>
            <pc:docMk/>
            <pc:sldMk cId="3840193541" sldId="278"/>
            <ac:picMk id="4" creationId="{C412C4D1-AE4E-478B-8D25-C1D3627FD5FE}"/>
          </ac:picMkLst>
        </pc:picChg>
        <pc:picChg chg="del">
          <ac:chgData name="Silvia Colombo" userId="cdf5343d-9518-4b48-8032-805a754f9105" providerId="ADAL" clId="{AA5A2D5B-8D46-4519-A910-E03CB816FA9C}" dt="2025-01-15T14:02:13.495" v="266" actId="478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1:41:43.802" v="178" actId="1076"/>
        <pc:sldMkLst>
          <pc:docMk/>
          <pc:sldMk cId="3151422244" sldId="279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1:39:07.678" v="171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1:41:43.802" v="178" actId="1076"/>
          <ac:picMkLst>
            <pc:docMk/>
            <pc:sldMk cId="3151422244" sldId="279"/>
            <ac:picMk id="4" creationId="{B74EA076-8FC4-4412-B3BB-38E40D1ABCD3}"/>
          </ac:picMkLst>
        </pc:picChg>
        <pc:picChg chg="del">
          <ac:chgData name="Silvia Colombo" userId="cdf5343d-9518-4b48-8032-805a754f9105" providerId="ADAL" clId="{AA5A2D5B-8D46-4519-A910-E03CB816FA9C}" dt="2025-01-15T11:38:23.563" v="163" actId="478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AA5A2D5B-8D46-4519-A910-E03CB816FA9C}" dt="2025-01-15T15:20:41.998" v="502" actId="20577"/>
        <pc:sldMkLst>
          <pc:docMk/>
          <pc:sldMk cId="3427707476" sldId="282"/>
        </pc:sldMkLst>
        <pc:spChg chg="mod">
          <ac:chgData name="Silvia Colombo" userId="cdf5343d-9518-4b48-8032-805a754f9105" providerId="ADAL" clId="{AA5A2D5B-8D46-4519-A910-E03CB816FA9C}" dt="2025-01-15T15:20:41.998" v="502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5:48:06.607" v="725" actId="1076"/>
        <pc:sldMkLst>
          <pc:docMk/>
          <pc:sldMk cId="2207407581" sldId="283"/>
        </pc:sldMkLst>
        <pc:spChg chg="add del">
          <ac:chgData name="Silvia Colombo" userId="cdf5343d-9518-4b48-8032-805a754f9105" providerId="ADAL" clId="{AA5A2D5B-8D46-4519-A910-E03CB816FA9C}" dt="2025-01-15T15:43:50.438" v="664"/>
          <ac:spMkLst>
            <pc:docMk/>
            <pc:sldMk cId="2207407581" sldId="283"/>
            <ac:spMk id="2" creationId="{4D65ED82-4C66-46C2-AD63-4445B275E574}"/>
          </ac:spMkLst>
        </pc:spChg>
        <pc:spChg chg="add del mod">
          <ac:chgData name="Silvia Colombo" userId="cdf5343d-9518-4b48-8032-805a754f9105" providerId="ADAL" clId="{AA5A2D5B-8D46-4519-A910-E03CB816FA9C}" dt="2025-01-15T15:44:00.639" v="670" actId="478"/>
          <ac:spMkLst>
            <pc:docMk/>
            <pc:sldMk cId="2207407581" sldId="283"/>
            <ac:spMk id="4" creationId="{AA078A0C-FB4C-480C-8914-933577A6428C}"/>
          </ac:spMkLst>
        </pc:spChg>
        <pc:spChg chg="del">
          <ac:chgData name="Silvia Colombo" userId="cdf5343d-9518-4b48-8032-805a754f9105" providerId="ADAL" clId="{AA5A2D5B-8D46-4519-A910-E03CB816FA9C}" dt="2025-01-15T15:42:29.168" v="657" actId="478"/>
          <ac:spMkLst>
            <pc:docMk/>
            <pc:sldMk cId="2207407581" sldId="283"/>
            <ac:spMk id="10" creationId="{3D5E7E57-B41D-4889-8D08-AF7EAAAE8B1A}"/>
          </ac:spMkLst>
        </pc:spChg>
        <pc:spChg chg="add mod">
          <ac:chgData name="Silvia Colombo" userId="cdf5343d-9518-4b48-8032-805a754f9105" providerId="ADAL" clId="{AA5A2D5B-8D46-4519-A910-E03CB816FA9C}" dt="2025-01-15T15:48:06.607" v="725" actId="1076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46:47.200" v="709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42:26.351" v="656" actId="478"/>
          <ac:picMkLst>
            <pc:docMk/>
            <pc:sldMk cId="2207407581" sldId="283"/>
            <ac:picMk id="5" creationId="{BAD0503B-DAC8-49C0-BC99-83AEE57B9D0C}"/>
          </ac:picMkLst>
        </pc:picChg>
        <pc:picChg chg="add mod">
          <ac:chgData name="Silvia Colombo" userId="cdf5343d-9518-4b48-8032-805a754f9105" providerId="ADAL" clId="{AA5A2D5B-8D46-4519-A910-E03CB816FA9C}" dt="2025-01-15T15:47:36.742" v="722" actId="103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 delAnim">
        <pc:chgData name="Silvia Colombo" userId="cdf5343d-9518-4b48-8032-805a754f9105" providerId="ADAL" clId="{AA5A2D5B-8D46-4519-A910-E03CB816FA9C}" dt="2025-01-15T15:52:44.882" v="788" actId="113"/>
        <pc:sldMkLst>
          <pc:docMk/>
          <pc:sldMk cId="191549666" sldId="284"/>
        </pc:sldMkLst>
        <pc:spChg chg="add mod">
          <ac:chgData name="Silvia Colombo" userId="cdf5343d-9518-4b48-8032-805a754f9105" providerId="ADAL" clId="{AA5A2D5B-8D46-4519-A910-E03CB816FA9C}" dt="2025-01-15T15:51:44.005" v="785" actId="1038"/>
          <ac:spMkLst>
            <pc:docMk/>
            <pc:sldMk cId="191549666" sldId="284"/>
            <ac:spMk id="10" creationId="{A51FF0DD-7893-4198-B789-79E9F80D2F70}"/>
          </ac:spMkLst>
        </pc:spChg>
        <pc:spChg chg="del">
          <ac:chgData name="Silvia Colombo" userId="cdf5343d-9518-4b48-8032-805a754f9105" providerId="ADAL" clId="{AA5A2D5B-8D46-4519-A910-E03CB816FA9C}" dt="2025-01-15T15:48:17.456" v="728" actId="478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2:44.882" v="788" actId="113"/>
          <ac:spMkLst>
            <pc:docMk/>
            <pc:sldMk cId="191549666" sldId="28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51:12.080" v="767" actId="1076"/>
          <ac:picMkLst>
            <pc:docMk/>
            <pc:sldMk cId="191549666" sldId="284"/>
            <ac:picMk id="4" creationId="{E738579C-59A8-4076-B8CD-40062EB6EEC3}"/>
          </ac:picMkLst>
        </pc:picChg>
        <pc:picChg chg="del">
          <ac:chgData name="Silvia Colombo" userId="cdf5343d-9518-4b48-8032-805a754f9105" providerId="ADAL" clId="{AA5A2D5B-8D46-4519-A910-E03CB816FA9C}" dt="2025-01-15T15:48:12.509" v="726" actId="478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AA5A2D5B-8D46-4519-A910-E03CB816FA9C}" dt="2025-01-15T16:04:53.535" v="896" actId="404"/>
        <pc:sldMkLst>
          <pc:docMk/>
          <pc:sldMk cId="3061992581" sldId="28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4:53.535" v="896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6:21:23.547" v="943" actId="207"/>
        <pc:sldMkLst>
          <pc:docMk/>
          <pc:sldMk cId="2985432160" sldId="289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1:23.547" v="943" actId="207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07:35.841" v="898" actId="478"/>
          <ac:picMkLst>
            <pc:docMk/>
            <pc:sldMk cId="2985432160" sldId="289"/>
            <ac:picMk id="4" creationId="{ED2B1155-6353-4FE3-818F-0ACCEDFA0DA1}"/>
          </ac:picMkLst>
        </pc:picChg>
        <pc:picChg chg="add mod">
          <ac:chgData name="Silvia Colombo" userId="cdf5343d-9518-4b48-8032-805a754f9105" providerId="ADAL" clId="{AA5A2D5B-8D46-4519-A910-E03CB816FA9C}" dt="2025-01-15T16:18:38.254" v="921" actId="1076"/>
          <ac:picMkLst>
            <pc:docMk/>
            <pc:sldMk cId="2985432160" sldId="289"/>
            <ac:picMk id="5" creationId="{052EF140-71B1-4999-AB42-065E64AF16E4}"/>
          </ac:picMkLst>
        </pc:picChg>
      </pc:sldChg>
      <pc:sldChg chg="modSp mod">
        <pc:chgData name="Silvia Colombo" userId="cdf5343d-9518-4b48-8032-805a754f9105" providerId="ADAL" clId="{AA5A2D5B-8D46-4519-A910-E03CB816FA9C}" dt="2025-01-15T16:23:26.247" v="949" actId="113"/>
        <pc:sldMkLst>
          <pc:docMk/>
          <pc:sldMk cId="3025862249" sldId="290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23:26.247" v="949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delAnim modNotes">
        <pc:chgData name="Silvia Colombo" userId="cdf5343d-9518-4b48-8032-805a754f9105" providerId="ADAL" clId="{AA5A2D5B-8D46-4519-A910-E03CB816FA9C}" dt="2025-01-15T16:28:08.356" v="1005" actId="404"/>
        <pc:sldMkLst>
          <pc:docMk/>
          <pc:sldMk cId="4276348475" sldId="291"/>
        </pc:sldMkLst>
        <pc:spChg chg="add del mod">
          <ac:chgData name="Silvia Colombo" userId="cdf5343d-9518-4b48-8032-805a754f9105" providerId="ADAL" clId="{AA5A2D5B-8D46-4519-A910-E03CB816FA9C}" dt="2025-01-15T16:26:26.589" v="958" actId="478"/>
          <ac:spMkLst>
            <pc:docMk/>
            <pc:sldMk cId="4276348475" sldId="291"/>
            <ac:spMk id="2" creationId="{E1D24C94-6A07-43A0-9F27-E4EAD725627B}"/>
          </ac:spMkLst>
        </pc:spChg>
        <pc:spChg chg="del">
          <ac:chgData name="Silvia Colombo" userId="cdf5343d-9518-4b48-8032-805a754f9105" providerId="ADAL" clId="{AA5A2D5B-8D46-4519-A910-E03CB816FA9C}" dt="2025-01-15T16:26:36.060" v="960" actId="478"/>
          <ac:spMkLst>
            <pc:docMk/>
            <pc:sldMk cId="4276348475" sldId="291"/>
            <ac:spMk id="6" creationId="{50C43920-95C9-4935-9507-5EEE1C17F008}"/>
          </ac:spMkLst>
        </pc:spChg>
        <pc:spChg chg="del mod">
          <ac:chgData name="Silvia Colombo" userId="cdf5343d-9518-4b48-8032-805a754f9105" providerId="ADAL" clId="{AA5A2D5B-8D46-4519-A910-E03CB816FA9C}" dt="2025-01-15T16:26:32.756" v="959" actId="478"/>
          <ac:spMkLst>
            <pc:docMk/>
            <pc:sldMk cId="4276348475" sldId="291"/>
            <ac:spMk id="8" creationId="{F002B53B-609E-4301-A8AB-B94E35768425}"/>
          </ac:spMkLst>
        </pc:spChg>
        <pc:spChg chg="mod">
          <ac:chgData name="Silvia Colombo" userId="cdf5343d-9518-4b48-8032-805a754f9105" providerId="ADAL" clId="{AA5A2D5B-8D46-4519-A910-E03CB816FA9C}" dt="2025-01-15T16:28:08.356" v="1005" actId="404"/>
          <ac:spMkLst>
            <pc:docMk/>
            <pc:sldMk cId="4276348475" sldId="291"/>
            <ac:spMk id="11" creationId="{CDD7956C-AD4A-4FCD-870C-C4BFC69F804B}"/>
          </ac:spMkLst>
        </pc:spChg>
        <pc:spChg chg="del">
          <ac:chgData name="Silvia Colombo" userId="cdf5343d-9518-4b48-8032-805a754f9105" providerId="ADAL" clId="{AA5A2D5B-8D46-4519-A910-E03CB816FA9C}" dt="2025-01-15T16:23:37.373" v="952" actId="478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23:35.039" v="951" actId="478"/>
          <ac:picMkLst>
            <pc:docMk/>
            <pc:sldMk cId="4276348475" sldId="291"/>
            <ac:picMk id="5" creationId="{7D5092C7-80A9-4297-B8C0-2DBBA2D861CD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6:34:31.726" v="1070" actId="1076"/>
        <pc:sldMkLst>
          <pc:docMk/>
          <pc:sldMk cId="218857803" sldId="292"/>
        </pc:sldMkLst>
        <pc:spChg chg="add del mod">
          <ac:chgData name="Silvia Colombo" userId="cdf5343d-9518-4b48-8032-805a754f9105" providerId="ADAL" clId="{AA5A2D5B-8D46-4519-A910-E03CB816FA9C}" dt="2025-01-15T16:29:11.490" v="1009" actId="478"/>
          <ac:spMkLst>
            <pc:docMk/>
            <pc:sldMk cId="218857803" sldId="292"/>
            <ac:spMk id="2" creationId="{90719BD5-5237-4E5A-8264-69A45D0BF2FA}"/>
          </ac:spMkLst>
        </pc:spChg>
        <pc:spChg chg="add mod">
          <ac:chgData name="Silvia Colombo" userId="cdf5343d-9518-4b48-8032-805a754f9105" providerId="ADAL" clId="{AA5A2D5B-8D46-4519-A910-E03CB816FA9C}" dt="2025-01-15T16:30:56.983" v="1048" actId="113"/>
          <ac:spMkLst>
            <pc:docMk/>
            <pc:sldMk cId="218857803" sldId="292"/>
            <ac:spMk id="4" creationId="{D09E2FEA-9B9B-4938-8550-5BC46B22A4FA}"/>
          </ac:spMkLst>
        </pc:spChg>
        <pc:spChg chg="add mod">
          <ac:chgData name="Silvia Colombo" userId="cdf5343d-9518-4b48-8032-805a754f9105" providerId="ADAL" clId="{AA5A2D5B-8D46-4519-A910-E03CB816FA9C}" dt="2025-01-15T16:34:31.726" v="1070" actId="1076"/>
          <ac:spMkLst>
            <pc:docMk/>
            <pc:sldMk cId="218857803" sldId="292"/>
            <ac:spMk id="10" creationId="{475C59D7-5F2E-4C25-AC1E-BDAB12EC46B7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30:06.921" v="1039" actId="21"/>
          <ac:spMkLst>
            <pc:docMk/>
            <pc:sldMk cId="218857803" sldId="29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6:33:59.478" v="1064" actId="1037"/>
          <ac:picMkLst>
            <pc:docMk/>
            <pc:sldMk cId="218857803" sldId="292"/>
            <ac:picMk id="6" creationId="{3608EEE9-CE11-437C-ADC4-E4C046528AB0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6:44:46.175" v="1114" actId="113"/>
        <pc:sldMkLst>
          <pc:docMk/>
          <pc:sldMk cId="2761367291" sldId="293"/>
        </pc:sldMkLst>
        <pc:spChg chg="del mod">
          <ac:chgData name="Silvia Colombo" userId="cdf5343d-9518-4b48-8032-805a754f9105" providerId="ADAL" clId="{AA5A2D5B-8D46-4519-A910-E03CB816FA9C}" dt="2025-01-15T16:39:29.891" v="1081" actId="478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AA5A2D5B-8D46-4519-A910-E03CB816FA9C}" dt="2025-01-15T16:44:46.175" v="1114" actId="113"/>
          <ac:spMkLst>
            <pc:docMk/>
            <pc:sldMk cId="2761367291" sldId="293"/>
            <ac:spMk id="5" creationId="{2BA44561-A902-4512-9AA0-020CB3B8604A}"/>
          </ac:spMkLst>
        </pc:spChg>
        <pc:spChg chg="del">
          <ac:chgData name="Silvia Colombo" userId="cdf5343d-9518-4b48-8032-805a754f9105" providerId="ADAL" clId="{AA5A2D5B-8D46-4519-A910-E03CB816FA9C}" dt="2025-01-15T16:35:55.314" v="1076" actId="478"/>
          <ac:spMkLst>
            <pc:docMk/>
            <pc:sldMk cId="2761367291" sldId="293"/>
            <ac:spMk id="10" creationId="{4F61A1FB-D39D-4338-93B5-E937F4C26ECA}"/>
          </ac:spMkLst>
        </pc:spChg>
        <pc:spChg chg="add mod">
          <ac:chgData name="Silvia Colombo" userId="cdf5343d-9518-4b48-8032-805a754f9105" providerId="ADAL" clId="{AA5A2D5B-8D46-4519-A910-E03CB816FA9C}" dt="2025-01-15T16:41:46.905" v="1110" actId="14100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0:20.049" v="1098" actId="21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35:39.183" v="1073" actId="478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AA5A2D5B-8D46-4519-A910-E03CB816FA9C}" dt="2025-01-15T16:35:33.012" v="1071" actId="478"/>
          <ac:picMkLst>
            <pc:docMk/>
            <pc:sldMk cId="2761367291" sldId="293"/>
            <ac:picMk id="6" creationId="{9FE4C241-96F7-4C1E-BBFF-8209A2F893C2}"/>
          </ac:picMkLst>
        </pc:picChg>
        <pc:picChg chg="add mod">
          <ac:chgData name="Silvia Colombo" userId="cdf5343d-9518-4b48-8032-805a754f9105" providerId="ADAL" clId="{AA5A2D5B-8D46-4519-A910-E03CB816FA9C}" dt="2025-01-15T16:41:15.739" v="1106" actId="1076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56:29.448" v="1212" actId="1076"/>
        <pc:sldMkLst>
          <pc:docMk/>
          <pc:sldMk cId="3284480951" sldId="294"/>
        </pc:sldMkLst>
        <pc:spChg chg="add del mod">
          <ac:chgData name="Silvia Colombo" userId="cdf5343d-9518-4b48-8032-805a754f9105" providerId="ADAL" clId="{AA5A2D5B-8D46-4519-A910-E03CB816FA9C}" dt="2025-01-15T16:46:46.279" v="1124" actId="478"/>
          <ac:spMkLst>
            <pc:docMk/>
            <pc:sldMk cId="3284480951" sldId="294"/>
            <ac:spMk id="2" creationId="{CE5C1120-D5F3-4674-B720-130ACB1B2A44}"/>
          </ac:spMkLst>
        </pc:spChg>
        <pc:spChg chg="add mod">
          <ac:chgData name="Silvia Colombo" userId="cdf5343d-9518-4b48-8032-805a754f9105" providerId="ADAL" clId="{AA5A2D5B-8D46-4519-A910-E03CB816FA9C}" dt="2025-01-15T16:51:04.852" v="1166" actId="113"/>
          <ac:spMkLst>
            <pc:docMk/>
            <pc:sldMk cId="3284480951" sldId="294"/>
            <ac:spMk id="4" creationId="{4CF27FE5-7AA3-4BAD-870C-70E80A1A7465}"/>
          </ac:spMkLst>
        </pc:spChg>
        <pc:spChg chg="del">
          <ac:chgData name="Silvia Colombo" userId="cdf5343d-9518-4b48-8032-805a754f9105" providerId="ADAL" clId="{AA5A2D5B-8D46-4519-A910-E03CB816FA9C}" dt="2025-01-15T16:45:05.723" v="1117" actId="478"/>
          <ac:spMkLst>
            <pc:docMk/>
            <pc:sldMk cId="3284480951" sldId="294"/>
            <ac:spMk id="10" creationId="{BE72D390-3F09-4909-99F7-BC2DBCA9DFE9}"/>
          </ac:spMkLst>
        </pc:spChg>
        <pc:spChg chg="add mod">
          <ac:chgData name="Silvia Colombo" userId="cdf5343d-9518-4b48-8032-805a754f9105" providerId="ADAL" clId="{AA5A2D5B-8D46-4519-A910-E03CB816FA9C}" dt="2025-01-15T16:52:13.447" v="1180" actId="1076"/>
          <ac:spMkLst>
            <pc:docMk/>
            <pc:sldMk cId="3284480951" sldId="294"/>
            <ac:spMk id="12" creationId="{49859AD5-54D0-4202-AF84-8D44E53BFE8B}"/>
          </ac:spMkLst>
        </pc:spChg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47:28.717" v="1148" actId="21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6:45:02.556" v="1116" actId="478"/>
          <ac:picMkLst>
            <pc:docMk/>
            <pc:sldMk cId="3284480951" sldId="294"/>
            <ac:picMk id="5" creationId="{B8BD6F48-812A-4B7F-9FF4-D8FA51FA6EE7}"/>
          </ac:picMkLst>
        </pc:picChg>
        <pc:picChg chg="add mod">
          <ac:chgData name="Silvia Colombo" userId="cdf5343d-9518-4b48-8032-805a754f9105" providerId="ADAL" clId="{AA5A2D5B-8D46-4519-A910-E03CB816FA9C}" dt="2025-01-15T16:56:29.448" v="1212" actId="1076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AA5A2D5B-8D46-4519-A910-E03CB816FA9C}" dt="2025-01-15T16:56:05.195" v="1210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6:05.195" v="1210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57:00.049" v="1230" actId="2711"/>
        <pc:sldMkLst>
          <pc:docMk/>
          <pc:sldMk cId="3178964038" sldId="296"/>
        </pc:sldMkLst>
        <pc:spChg chg="mod">
          <ac:chgData name="Silvia Colombo" userId="cdf5343d-9518-4b48-8032-805a754f9105" providerId="ADAL" clId="{AA5A2D5B-8D46-4519-A910-E03CB816FA9C}" dt="2025-01-15T16:15:42.954" v="901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7:00.049" v="1230" actId="2711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A5A2D5B-8D46-4519-A910-E03CB816FA9C}" dt="2025-01-15T17:01:48.970" v="1248" actId="1076"/>
        <pc:sldMkLst>
          <pc:docMk/>
          <pc:sldMk cId="3574041065" sldId="297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59:37.298" v="1243" actId="20577"/>
          <ac:spMkLst>
            <pc:docMk/>
            <pc:sldMk cId="3574041065" sldId="297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AA5A2D5B-8D46-4519-A910-E03CB816FA9C}" dt="2025-01-15T17:01:48.970" v="1248" actId="1076"/>
          <ac:picMkLst>
            <pc:docMk/>
            <pc:sldMk cId="3574041065" sldId="297"/>
            <ac:picMk id="4" creationId="{9013AE3E-FEF0-4CDB-8077-AE1D5AAE64F3}"/>
          </ac:picMkLst>
        </pc:picChg>
        <pc:picChg chg="del">
          <ac:chgData name="Silvia Colombo" userId="cdf5343d-9518-4b48-8032-805a754f9105" providerId="ADAL" clId="{AA5A2D5B-8D46-4519-A910-E03CB816FA9C}" dt="2025-01-15T16:57:22.716" v="1231" actId="478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12:41.894" v="1358" actId="1076"/>
        <pc:sldMkLst>
          <pc:docMk/>
          <pc:sldMk cId="2230816992" sldId="298"/>
        </pc:sldMkLst>
        <pc:spChg chg="del">
          <ac:chgData name="Silvia Colombo" userId="cdf5343d-9518-4b48-8032-805a754f9105" providerId="ADAL" clId="{AA5A2D5B-8D46-4519-A910-E03CB816FA9C}" dt="2025-01-15T17:02:00.326" v="1251" actId="478"/>
          <ac:spMkLst>
            <pc:docMk/>
            <pc:sldMk cId="2230816992" sldId="298"/>
            <ac:spMk id="8" creationId="{EB976C2F-A3C0-42DB-B9DD-E137B4B6A8A3}"/>
          </ac:spMkLst>
        </pc:spChg>
        <pc:spChg chg="add mod">
          <ac:chgData name="Silvia Colombo" userId="cdf5343d-9518-4b48-8032-805a754f9105" providerId="ADAL" clId="{AA5A2D5B-8D46-4519-A910-E03CB816FA9C}" dt="2025-01-15T17:11:41.368" v="1314" actId="1076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2:32.518" v="1357" actId="6549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01:57.483" v="1250" actId="478"/>
          <ac:picMkLst>
            <pc:docMk/>
            <pc:sldMk cId="2230816992" sldId="298"/>
            <ac:picMk id="4" creationId="{13CC64B4-4772-4805-80BE-7C23C5FE2DDC}"/>
          </ac:picMkLst>
        </pc:picChg>
        <pc:picChg chg="add mod">
          <ac:chgData name="Silvia Colombo" userId="cdf5343d-9518-4b48-8032-805a754f9105" providerId="ADAL" clId="{AA5A2D5B-8D46-4519-A910-E03CB816FA9C}" dt="2025-01-15T17:12:41.894" v="1358" actId="1076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addAnim delAnim modAnim">
        <pc:chgData name="Silvia Colombo" userId="cdf5343d-9518-4b48-8032-805a754f9105" providerId="ADAL" clId="{AA5A2D5B-8D46-4519-A910-E03CB816FA9C}" dt="2025-01-15T17:21:40.223" v="1520" actId="207"/>
        <pc:sldMkLst>
          <pc:docMk/>
          <pc:sldMk cId="2669320641" sldId="299"/>
        </pc:sldMkLst>
        <pc:spChg chg="mod">
          <ac:chgData name="Silvia Colombo" userId="cdf5343d-9518-4b48-8032-805a754f9105" providerId="ADAL" clId="{AA5A2D5B-8D46-4519-A910-E03CB816FA9C}" dt="2025-01-15T17:16:13.238" v="1451" actId="2057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AA5A2D5B-8D46-4519-A910-E03CB816FA9C}" dt="2025-01-15T17:12:53.368" v="1409" actId="478"/>
          <ac:spMkLst>
            <pc:docMk/>
            <pc:sldMk cId="2669320641" sldId="299"/>
            <ac:spMk id="11" creationId="{4BE45DD1-6E92-478E-95C8-7B91AF83D35D}"/>
          </ac:spMkLst>
        </pc:spChg>
        <pc:spChg chg="add mod">
          <ac:chgData name="Silvia Colombo" userId="cdf5343d-9518-4b48-8032-805a754f9105" providerId="ADAL" clId="{AA5A2D5B-8D46-4519-A910-E03CB816FA9C}" dt="2025-01-15T17:17:01.931" v="1459" actId="1076"/>
          <ac:spMkLst>
            <pc:docMk/>
            <pc:sldMk cId="2669320641" sldId="299"/>
            <ac:spMk id="12" creationId="{11AC0E52-E4BE-4F78-B0C1-16A14EC1A57C}"/>
          </ac:spMkLst>
        </pc:spChg>
        <pc:spChg chg="add del mod">
          <ac:chgData name="Silvia Colombo" userId="cdf5343d-9518-4b48-8032-805a754f9105" providerId="ADAL" clId="{AA5A2D5B-8D46-4519-A910-E03CB816FA9C}" dt="2025-01-15T17:21:40.223" v="1520" actId="207"/>
          <ac:spMkLst>
            <pc:docMk/>
            <pc:sldMk cId="2669320641" sldId="299"/>
            <ac:spMk id="13" creationId="{990D3E6F-677F-432D-9490-A25F20557044}"/>
          </ac:spMkLst>
        </pc:spChg>
        <pc:spChg chg="add mod">
          <ac:chgData name="Silvia Colombo" userId="cdf5343d-9518-4b48-8032-805a754f9105" providerId="ADAL" clId="{AA5A2D5B-8D46-4519-A910-E03CB816FA9C}" dt="2025-01-15T17:21:14.979" v="1511" actId="1076"/>
          <ac:spMkLst>
            <pc:docMk/>
            <pc:sldMk cId="2669320641" sldId="299"/>
            <ac:spMk id="16" creationId="{F0C5172B-599A-4B6B-ABFC-2C3D319FADB1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13:09.179" v="1410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7:12:50.677" v="1408" actId="478"/>
          <ac:picMkLst>
            <pc:docMk/>
            <pc:sldMk cId="2669320641" sldId="299"/>
            <ac:picMk id="4" creationId="{FD02574E-E2A0-4F85-86F1-88320D96E116}"/>
          </ac:picMkLst>
        </pc:picChg>
        <pc:picChg chg="add mod">
          <ac:chgData name="Silvia Colombo" userId="cdf5343d-9518-4b48-8032-805a754f9105" providerId="ADAL" clId="{AA5A2D5B-8D46-4519-A910-E03CB816FA9C}" dt="2025-01-15T17:16:32.511" v="1454" actId="1076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AA5A2D5B-8D46-4519-A910-E03CB816FA9C}" dt="2025-01-15T17:19:35.510" v="1493" actId="1037"/>
          <ac:picMkLst>
            <pc:docMk/>
            <pc:sldMk cId="2669320641" sldId="299"/>
            <ac:picMk id="9" creationId="{A8DE61D7-DDD3-4C72-AF23-E932F0128B7A}"/>
          </ac:picMkLst>
        </pc:picChg>
      </pc:sldChg>
      <pc:sldChg chg="addSp delSp modSp mod">
        <pc:chgData name="Silvia Colombo" userId="cdf5343d-9518-4b48-8032-805a754f9105" providerId="ADAL" clId="{AA5A2D5B-8D46-4519-A910-E03CB816FA9C}" dt="2025-01-15T17:30:43.004" v="1631" actId="207"/>
        <pc:sldMkLst>
          <pc:docMk/>
          <pc:sldMk cId="3550741812" sldId="300"/>
        </pc:sldMkLst>
        <pc:spChg chg="del">
          <ac:chgData name="Silvia Colombo" userId="cdf5343d-9518-4b48-8032-805a754f9105" providerId="ADAL" clId="{AA5A2D5B-8D46-4519-A910-E03CB816FA9C}" dt="2025-01-15T17:21:49.676" v="1523" actId="478"/>
          <ac:spMkLst>
            <pc:docMk/>
            <pc:sldMk cId="3550741812" sldId="300"/>
            <ac:spMk id="18" creationId="{8BE902FA-62A4-433D-A1BB-02542BBA4CB7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0:43.004" v="1631" actId="207"/>
          <ac:spMkLst>
            <pc:docMk/>
            <pc:sldMk cId="3550741812" sldId="300"/>
            <ac:spMk id="168" creationId="{00000000-0000-0000-0000-000000000000}"/>
          </ac:spMkLst>
        </pc:spChg>
        <pc:picChg chg="add mod ord">
          <ac:chgData name="Silvia Colombo" userId="cdf5343d-9518-4b48-8032-805a754f9105" providerId="ADAL" clId="{AA5A2D5B-8D46-4519-A910-E03CB816FA9C}" dt="2025-01-15T17:30:01.713" v="1626" actId="1036"/>
          <ac:picMkLst>
            <pc:docMk/>
            <pc:sldMk cId="3550741812" sldId="300"/>
            <ac:picMk id="4" creationId="{A42F7B3F-EE98-41C0-A0CB-5078B3F7D350}"/>
          </ac:picMkLst>
        </pc:picChg>
        <pc:picChg chg="del">
          <ac:chgData name="Silvia Colombo" userId="cdf5343d-9518-4b48-8032-805a754f9105" providerId="ADAL" clId="{AA5A2D5B-8D46-4519-A910-E03CB816FA9C}" dt="2025-01-15T17:21:47.434" v="1522" actId="478"/>
          <ac:picMkLst>
            <pc:docMk/>
            <pc:sldMk cId="3550741812" sldId="300"/>
            <ac:picMk id="8" creationId="{AC6E05CB-B78C-4F9F-A73C-440F7FF49F9B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7:37:28.491" v="1692" actId="1076"/>
        <pc:sldMkLst>
          <pc:docMk/>
          <pc:sldMk cId="2610105728" sldId="301"/>
        </pc:sldMkLst>
        <pc:spChg chg="add mod">
          <ac:chgData name="Silvia Colombo" userId="cdf5343d-9518-4b48-8032-805a754f9105" providerId="ADAL" clId="{AA5A2D5B-8D46-4519-A910-E03CB816FA9C}" dt="2025-01-15T17:35:18.450" v="1674" actId="1035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AA5A2D5B-8D46-4519-A910-E03CB816FA9C}" dt="2025-01-15T17:37:28.491" v="1692" actId="1076"/>
          <ac:spMkLst>
            <pc:docMk/>
            <pc:sldMk cId="2610105728" sldId="301"/>
            <ac:spMk id="14" creationId="{ACB5137A-7CED-45D4-BE50-12C69CBC2DD1}"/>
          </ac:spMkLst>
        </pc:spChg>
        <pc:spChg chg="del">
          <ac:chgData name="Silvia Colombo" userId="cdf5343d-9518-4b48-8032-805a754f9105" providerId="ADAL" clId="{AA5A2D5B-8D46-4519-A910-E03CB816FA9C}" dt="2025-01-15T17:31:00.176" v="1634" actId="478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32:59.040" v="1652" actId="5793"/>
          <ac:spMkLst>
            <pc:docMk/>
            <pc:sldMk cId="2610105728" sldId="301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35:10.081" v="1667" actId="1076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AA5A2D5B-8D46-4519-A910-E03CB816FA9C}" dt="2025-01-15T17:36:04.683" v="1679" actId="1076"/>
          <ac:picMkLst>
            <pc:docMk/>
            <pc:sldMk cId="2610105728" sldId="301"/>
            <ac:picMk id="7" creationId="{F162D0AE-7A67-4C35-8ED6-97209BD869E1}"/>
          </ac:picMkLst>
        </pc:picChg>
        <pc:picChg chg="del">
          <ac:chgData name="Silvia Colombo" userId="cdf5343d-9518-4b48-8032-805a754f9105" providerId="ADAL" clId="{AA5A2D5B-8D46-4519-A910-E03CB816FA9C}" dt="2025-01-15T17:30:54.509" v="1632" actId="478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AA5A2D5B-8D46-4519-A910-E03CB816FA9C}" dt="2025-01-15T17:59:26.117" v="1857" actId="207"/>
        <pc:sldMkLst>
          <pc:docMk/>
          <pc:sldMk cId="1039741806" sldId="302"/>
        </pc:sldMkLst>
        <pc:spChg chg="add mod">
          <ac:chgData name="Silvia Colombo" userId="cdf5343d-9518-4b48-8032-805a754f9105" providerId="ADAL" clId="{AA5A2D5B-8D46-4519-A910-E03CB816FA9C}" dt="2025-01-15T17:58:21.803" v="1829" actId="403"/>
          <ac:spMkLst>
            <pc:docMk/>
            <pc:sldMk cId="1039741806" sldId="302"/>
            <ac:spMk id="5" creationId="{02F50146-DC97-47DC-81DD-9BC88930F7F3}"/>
          </ac:spMkLst>
        </pc:spChg>
        <pc:spChg chg="add del mod">
          <ac:chgData name="Silvia Colombo" userId="cdf5343d-9518-4b48-8032-805a754f9105" providerId="ADAL" clId="{AA5A2D5B-8D46-4519-A910-E03CB816FA9C}" dt="2025-01-15T17:54:48.209" v="1777"/>
          <ac:spMkLst>
            <pc:docMk/>
            <pc:sldMk cId="1039741806" sldId="302"/>
            <ac:spMk id="8" creationId="{8ADB65B2-9345-4053-8FFC-8E815A8A4539}"/>
          </ac:spMkLst>
        </pc:spChg>
        <pc:spChg chg="add del mod">
          <ac:chgData name="Silvia Colombo" userId="cdf5343d-9518-4b48-8032-805a754f9105" providerId="ADAL" clId="{AA5A2D5B-8D46-4519-A910-E03CB816FA9C}" dt="2025-01-15T17:54:48.207" v="1775" actId="478"/>
          <ac:spMkLst>
            <pc:docMk/>
            <pc:sldMk cId="1039741806" sldId="302"/>
            <ac:spMk id="9" creationId="{1C338AD1-6E7D-4C5D-9684-7CA88ABB7299}"/>
          </ac:spMkLst>
        </pc:spChg>
        <pc:spChg chg="add mod">
          <ac:chgData name="Silvia Colombo" userId="cdf5343d-9518-4b48-8032-805a754f9105" providerId="ADAL" clId="{AA5A2D5B-8D46-4519-A910-E03CB816FA9C}" dt="2025-01-15T17:59:26.117" v="1857" actId="207"/>
          <ac:spMkLst>
            <pc:docMk/>
            <pc:sldMk cId="1039741806" sldId="302"/>
            <ac:spMk id="10" creationId="{45D130E2-7895-40BA-B172-97D237275D33}"/>
          </ac:spMkLst>
        </pc:spChg>
        <pc:spChg chg="add mod">
          <ac:chgData name="Silvia Colombo" userId="cdf5343d-9518-4b48-8032-805a754f9105" providerId="ADAL" clId="{AA5A2D5B-8D46-4519-A910-E03CB816FA9C}" dt="2025-01-15T17:50:16.321" v="1769" actId="1076"/>
          <ac:spMkLst>
            <pc:docMk/>
            <pc:sldMk cId="1039741806" sldId="302"/>
            <ac:spMk id="14" creationId="{25B60D9C-3092-4569-809A-A1CADFA0F4CA}"/>
          </ac:spMkLst>
        </pc:spChg>
        <pc:spChg chg="del">
          <ac:chgData name="Silvia Colombo" userId="cdf5343d-9518-4b48-8032-805a754f9105" providerId="ADAL" clId="{AA5A2D5B-8D46-4519-A910-E03CB816FA9C}" dt="2025-01-15T17:37:53.134" v="1697" actId="478"/>
          <ac:spMkLst>
            <pc:docMk/>
            <pc:sldMk cId="1039741806" sldId="302"/>
            <ac:spMk id="16" creationId="{BDAC571F-BA25-4F90-9E6A-854C47E47467}"/>
          </ac:spMkLst>
        </pc:spChg>
        <pc:spChg chg="del">
          <ac:chgData name="Silvia Colombo" userId="cdf5343d-9518-4b48-8032-805a754f9105" providerId="ADAL" clId="{AA5A2D5B-8D46-4519-A910-E03CB816FA9C}" dt="2025-01-15T17:37:51.258" v="1696" actId="478"/>
          <ac:spMkLst>
            <pc:docMk/>
            <pc:sldMk cId="1039741806" sldId="302"/>
            <ac:spMk id="21" creationId="{49DA653C-7B45-44FA-B7DA-44D6378794B0}"/>
          </ac:spMkLst>
        </pc:spChg>
        <pc:spChg chg="add mod">
          <ac:chgData name="Silvia Colombo" userId="cdf5343d-9518-4b48-8032-805a754f9105" providerId="ADAL" clId="{AA5A2D5B-8D46-4519-A910-E03CB816FA9C}" dt="2025-01-15T17:57:06.189" v="1818" actId="1076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7:48:19.563" v="1749" actId="12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7:49:06.042" v="1762" actId="1076"/>
          <ac:picMkLst>
            <pc:docMk/>
            <pc:sldMk cId="1039741806" sldId="302"/>
            <ac:picMk id="4" creationId="{D9D89FBA-3C33-4199-95A3-DBE76F829A41}"/>
          </ac:picMkLst>
        </pc:picChg>
        <pc:picChg chg="del">
          <ac:chgData name="Silvia Colombo" userId="cdf5343d-9518-4b48-8032-805a754f9105" providerId="ADAL" clId="{AA5A2D5B-8D46-4519-A910-E03CB816FA9C}" dt="2025-01-15T17:37:41.684" v="1693" actId="478"/>
          <ac:picMkLst>
            <pc:docMk/>
            <pc:sldMk cId="1039741806" sldId="302"/>
            <ac:picMk id="7" creationId="{8CFD4128-7430-492B-A0C8-407618839C90}"/>
          </ac:picMkLst>
        </pc:picChg>
        <pc:picChg chg="del">
          <ac:chgData name="Silvia Colombo" userId="cdf5343d-9518-4b48-8032-805a754f9105" providerId="ADAL" clId="{AA5A2D5B-8D46-4519-A910-E03CB816FA9C}" dt="2025-01-15T17:37:46.100" v="1695" actId="478"/>
          <ac:picMkLst>
            <pc:docMk/>
            <pc:sldMk cId="1039741806" sldId="302"/>
            <ac:picMk id="12" creationId="{DACE56C9-F0F3-4462-9889-5E55D752E49E}"/>
          </ac:picMkLst>
        </pc:picChg>
        <pc:picChg chg="add mod">
          <ac:chgData name="Silvia Colombo" userId="cdf5343d-9518-4b48-8032-805a754f9105" providerId="ADAL" clId="{AA5A2D5B-8D46-4519-A910-E03CB816FA9C}" dt="2025-01-15T17:56:40.495" v="1814" actId="1076"/>
          <ac:picMkLst>
            <pc:docMk/>
            <pc:sldMk cId="1039741806" sldId="302"/>
            <ac:picMk id="13" creationId="{DC9C74FE-6C30-4D8F-A72B-0905DFAF5BD9}"/>
          </ac:picMkLst>
        </pc:picChg>
        <pc:cxnChg chg="del">
          <ac:chgData name="Silvia Colombo" userId="cdf5343d-9518-4b48-8032-805a754f9105" providerId="ADAL" clId="{AA5A2D5B-8D46-4519-A910-E03CB816FA9C}" dt="2025-01-15T17:37:44.331" v="1694" actId="478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AA5A2D5B-8D46-4519-A910-E03CB816FA9C}" dt="2025-01-15T18:00:27.988" v="1867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27.988" v="1867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8:00:54.780" v="1874" actId="403"/>
        <pc:sldMkLst>
          <pc:docMk/>
          <pc:sldMk cId="2074846304" sldId="304"/>
        </pc:sldMkLst>
        <pc:spChg chg="mod">
          <ac:chgData name="Silvia Colombo" userId="cdf5343d-9518-4b48-8032-805a754f9105" providerId="ADAL" clId="{AA5A2D5B-8D46-4519-A910-E03CB816FA9C}" dt="2025-01-15T16:58:08.818" v="1233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8:00:54.780" v="1874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AA5A2D5B-8D46-4519-A910-E03CB816FA9C}" dt="2025-01-15T15:27:23.165" v="578" actId="1076"/>
        <pc:sldMkLst>
          <pc:docMk/>
          <pc:sldMk cId="3001247373" sldId="305"/>
        </pc:sldMkLst>
        <pc:spChg chg="add mod">
          <ac:chgData name="Silvia Colombo" userId="cdf5343d-9518-4b48-8032-805a754f9105" providerId="ADAL" clId="{AA5A2D5B-8D46-4519-A910-E03CB816FA9C}" dt="2025-01-15T15:26:03.615" v="567" actId="14100"/>
          <ac:spMkLst>
            <pc:docMk/>
            <pc:sldMk cId="3001247373" sldId="305"/>
            <ac:spMk id="5" creationId="{F2F1489F-4055-4329-B6CB-076D853BE462}"/>
          </ac:spMkLst>
        </pc:spChg>
        <pc:spChg chg="add mod">
          <ac:chgData name="Silvia Colombo" userId="cdf5343d-9518-4b48-8032-805a754f9105" providerId="ADAL" clId="{AA5A2D5B-8D46-4519-A910-E03CB816FA9C}" dt="2025-01-15T15:27:23.165" v="578" actId="1076"/>
          <ac:spMkLst>
            <pc:docMk/>
            <pc:sldMk cId="3001247373" sldId="305"/>
            <ac:spMk id="6" creationId="{5687ADC5-A9B4-4BD6-8A53-0BEB975A0D19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26:51.958" v="570" actId="21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A5A2D5B-8D46-4519-A910-E03CB816FA9C}" dt="2025-01-15T15:23:07.264" v="539" actId="1076"/>
          <ac:picMkLst>
            <pc:docMk/>
            <pc:sldMk cId="3001247373" sldId="305"/>
            <ac:picMk id="4" creationId="{FE4ADFCD-7AF1-40BB-BAEC-7CAD5AEBA240}"/>
          </ac:picMkLst>
        </pc:picChg>
      </pc:sldChg>
      <pc:sldChg chg="addSp delSp modSp mod modAnim">
        <pc:chgData name="Silvia Colombo" userId="cdf5343d-9518-4b48-8032-805a754f9105" providerId="ADAL" clId="{AA5A2D5B-8D46-4519-A910-E03CB816FA9C}" dt="2025-01-15T16:00:02.894" v="857" actId="1076"/>
        <pc:sldMkLst>
          <pc:docMk/>
          <pc:sldMk cId="3951396816" sldId="306"/>
        </pc:sldMkLst>
        <pc:spChg chg="add del mod">
          <ac:chgData name="Silvia Colombo" userId="cdf5343d-9518-4b48-8032-805a754f9105" providerId="ADAL" clId="{AA5A2D5B-8D46-4519-A910-E03CB816FA9C}" dt="2025-01-15T15:54:34.161" v="798" actId="478"/>
          <ac:spMkLst>
            <pc:docMk/>
            <pc:sldMk cId="3951396816" sldId="306"/>
            <ac:spMk id="2" creationId="{3A5D67C1-9FD5-4EFF-8375-73F60F48C5E4}"/>
          </ac:spMkLst>
        </pc:spChg>
        <pc:spChg chg="del">
          <ac:chgData name="Silvia Colombo" userId="cdf5343d-9518-4b48-8032-805a754f9105" providerId="ADAL" clId="{AA5A2D5B-8D46-4519-A910-E03CB816FA9C}" dt="2025-01-15T15:52:59.248" v="791" actId="478"/>
          <ac:spMkLst>
            <pc:docMk/>
            <pc:sldMk cId="3951396816" sldId="306"/>
            <ac:spMk id="10" creationId="{F2BA0EE3-4D81-4D6A-83DF-B5817163EA15}"/>
          </ac:spMkLst>
        </pc:spChg>
        <pc:spChg chg="add mod">
          <ac:chgData name="Silvia Colombo" userId="cdf5343d-9518-4b48-8032-805a754f9105" providerId="ADAL" clId="{AA5A2D5B-8D46-4519-A910-E03CB816FA9C}" dt="2025-01-15T16:00:02.894" v="857" actId="1076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5:58:31.544" v="849" actId="40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52:57.062" v="790" actId="478"/>
          <ac:picMkLst>
            <pc:docMk/>
            <pc:sldMk cId="3951396816" sldId="306"/>
            <ac:picMk id="5" creationId="{59C8345C-E75D-40B8-9652-1B30A5108961}"/>
          </ac:picMkLst>
        </pc:picChg>
        <pc:picChg chg="add mod">
          <ac:chgData name="Silvia Colombo" userId="cdf5343d-9518-4b48-8032-805a754f9105" providerId="ADAL" clId="{AA5A2D5B-8D46-4519-A910-E03CB816FA9C}" dt="2025-01-15T15:58:38.059" v="850" actId="1076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del">
        <pc:chgData name="Silvia Colombo" userId="cdf5343d-9518-4b48-8032-805a754f9105" providerId="ADAL" clId="{AA5A2D5B-8D46-4519-A910-E03CB816FA9C}" dt="2025-01-15T11:52:13.020" v="263" actId="47"/>
        <pc:sldMkLst>
          <pc:docMk/>
          <pc:sldMk cId="1901277318" sldId="307"/>
        </pc:sldMkLst>
        <pc:spChg chg="mod">
          <ac:chgData name="Silvia Colombo" userId="cdf5343d-9518-4b48-8032-805a754f9105" providerId="ADAL" clId="{AA5A2D5B-8D46-4519-A910-E03CB816FA9C}" dt="2025-01-15T11:38:15.161" v="161"/>
          <ac:spMkLst>
            <pc:docMk/>
            <pc:sldMk cId="1901277318" sldId="307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6:03:09.941" v="88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AA5A2D5B-8D46-4519-A910-E03CB816FA9C}" dt="2025-01-15T15:15:11.753" v="422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AA5A2D5B-8D46-4519-A910-E03CB816FA9C}" dt="2025-01-15T16:03:09.941" v="88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A5A2D5B-8D46-4519-A910-E03CB816FA9C}" dt="2025-01-15T11:28:10.518" v="4"/>
        <pc:sldMkLst>
          <pc:docMk/>
          <pc:sldMk cId="998801078" sldId="309"/>
        </pc:sldMkLst>
        <pc:spChg chg="mod">
          <ac:chgData name="Silvia Colombo" userId="cdf5343d-9518-4b48-8032-805a754f9105" providerId="ADAL" clId="{AA5A2D5B-8D46-4519-A910-E03CB816FA9C}" dt="2025-01-15T11:28:10.518" v="4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AA5A2D5B-8D46-4519-A910-E03CB816FA9C}" dt="2025-01-15T11:27:55.425" v="2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add mod">
        <pc:chgData name="Silvia Colombo" userId="cdf5343d-9518-4b48-8032-805a754f9105" providerId="ADAL" clId="{AA5A2D5B-8D46-4519-A910-E03CB816FA9C}" dt="2025-01-15T15:42:17.822" v="655" actId="113"/>
        <pc:sldMkLst>
          <pc:docMk/>
          <pc:sldMk cId="3982365266" sldId="310"/>
        </pc:sldMkLst>
        <pc:spChg chg="del">
          <ac:chgData name="Silvia Colombo" userId="cdf5343d-9518-4b48-8032-805a754f9105" providerId="ADAL" clId="{AA5A2D5B-8D46-4519-A910-E03CB816FA9C}" dt="2025-01-15T15:28:18.266" v="581" actId="478"/>
          <ac:spMkLst>
            <pc:docMk/>
            <pc:sldMk cId="3982365266" sldId="310"/>
            <ac:spMk id="5" creationId="{F2F1489F-4055-4329-B6CB-076D853BE462}"/>
          </ac:spMkLst>
        </pc:spChg>
        <pc:spChg chg="del">
          <ac:chgData name="Silvia Colombo" userId="cdf5343d-9518-4b48-8032-805a754f9105" providerId="ADAL" clId="{AA5A2D5B-8D46-4519-A910-E03CB816FA9C}" dt="2025-01-15T15:28:21.626" v="583" actId="478"/>
          <ac:spMkLst>
            <pc:docMk/>
            <pc:sldMk cId="3982365266" sldId="310"/>
            <ac:spMk id="6" creationId="{5687ADC5-A9B4-4BD6-8A53-0BEB975A0D19}"/>
          </ac:spMkLst>
        </pc:spChg>
        <pc:spChg chg="add mod">
          <ac:chgData name="Silvia Colombo" userId="cdf5343d-9518-4b48-8032-805a754f9105" providerId="ADAL" clId="{AA5A2D5B-8D46-4519-A910-E03CB816FA9C}" dt="2025-01-15T15:29:31.985" v="595" actId="1076"/>
          <ac:spMkLst>
            <pc:docMk/>
            <pc:sldMk cId="3982365266" sldId="310"/>
            <ac:spMk id="11" creationId="{11781BF6-020D-492A-AE3B-5E048E79AA2F}"/>
          </ac:spMkLst>
        </pc:spChg>
        <pc:spChg chg="mod">
          <ac:chgData name="Silvia Colombo" userId="cdf5343d-9518-4b48-8032-805a754f9105" providerId="ADAL" clId="{AA5A2D5B-8D46-4519-A910-E03CB816FA9C}" dt="2025-01-15T15:42:17.822" v="655" actId="113"/>
          <ac:spMkLst>
            <pc:docMk/>
            <pc:sldMk cId="3982365266" sldId="310"/>
            <ac:spMk id="168" creationId="{00000000-0000-0000-0000-000000000000}"/>
          </ac:spMkLst>
        </pc:spChg>
        <pc:picChg chg="del">
          <ac:chgData name="Silvia Colombo" userId="cdf5343d-9518-4b48-8032-805a754f9105" providerId="ADAL" clId="{AA5A2D5B-8D46-4519-A910-E03CB816FA9C}" dt="2025-01-15T15:28:19.849" v="582" actId="478"/>
          <ac:picMkLst>
            <pc:docMk/>
            <pc:sldMk cId="3982365266" sldId="310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AA5A2D5B-8D46-4519-A910-E03CB816FA9C}" dt="2025-01-15T15:29:10.856" v="592" actId="1076"/>
          <ac:picMkLst>
            <pc:docMk/>
            <pc:sldMk cId="3982365266" sldId="310"/>
            <ac:picMk id="7" creationId="{3DE38EBC-E770-4736-80AF-362D3A573BED}"/>
          </ac:picMkLst>
        </pc:picChg>
      </pc:sldChg>
    </pc:docChg>
  </pc:docChgLst>
  <pc:docChgLst>
    <pc:chgData name="Silvia Colombo" userId="cdf5343d-9518-4b48-8032-805a754f9105" providerId="ADAL" clId="{1824CDBB-63ED-4CEC-9ACD-0ADF1ACD0695}"/>
    <pc:docChg chg="undo custSel modSld">
      <pc:chgData name="Silvia Colombo" userId="cdf5343d-9518-4b48-8032-805a754f9105" providerId="ADAL" clId="{1824CDBB-63ED-4CEC-9ACD-0ADF1ACD0695}" dt="2025-01-10T08:10:44.650" v="1271"/>
      <pc:docMkLst>
        <pc:docMk/>
      </pc:docMkLst>
      <pc:sldChg chg="modSp mod">
        <pc:chgData name="Silvia Colombo" userId="cdf5343d-9518-4b48-8032-805a754f9105" providerId="ADAL" clId="{1824CDBB-63ED-4CEC-9ACD-0ADF1ACD0695}" dt="2025-01-08T06:58:11.135" v="117" actId="20577"/>
        <pc:sldMkLst>
          <pc:docMk/>
          <pc:sldMk cId="0" sldId="264"/>
        </pc:sldMkLst>
        <pc:spChg chg="mod">
          <ac:chgData name="Silvia Colombo" userId="cdf5343d-9518-4b48-8032-805a754f9105" providerId="ADAL" clId="{1824CDBB-63ED-4CEC-9ACD-0ADF1ACD0695}" dt="2025-01-08T06:58:11.135" v="11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1768720765" sldId="272"/>
        </pc:sldMkLst>
        <pc:spChg chg="del">
          <ac:chgData name="Silvia Colombo" userId="cdf5343d-9518-4b48-8032-805a754f9105" providerId="ADAL" clId="{1824CDBB-63ED-4CEC-9ACD-0ADF1ACD0695}" dt="2025-01-08T06:59:54.001" v="134" actId="478"/>
          <ac:spMkLst>
            <pc:docMk/>
            <pc:sldMk cId="1768720765" sldId="272"/>
            <ac:spMk id="10" creationId="{AF80047F-8D1A-426D-9FEC-0CE35F97C38B}"/>
          </ac:spMkLst>
        </pc:spChg>
        <pc:spChg chg="add mod">
          <ac:chgData name="Silvia Colombo" userId="cdf5343d-9518-4b48-8032-805a754f9105" providerId="ADAL" clId="{1824CDBB-63ED-4CEC-9ACD-0ADF1ACD0695}" dt="2025-01-08T07:06:27.469" v="170" actId="1076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05:43.121" v="167" actId="14100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8T07:05:37.868" v="166" actId="1076"/>
          <ac:picMkLst>
            <pc:docMk/>
            <pc:sldMk cId="1768720765" sldId="272"/>
            <ac:picMk id="4" creationId="{C1B579D7-A41F-4747-812B-418DE1C9CC69}"/>
          </ac:picMkLst>
        </pc:picChg>
        <pc:picChg chg="del">
          <ac:chgData name="Silvia Colombo" userId="cdf5343d-9518-4b48-8032-805a754f9105" providerId="ADAL" clId="{1824CDBB-63ED-4CEC-9ACD-0ADF1ACD0695}" dt="2025-01-08T06:59:50.334" v="133" actId="478"/>
          <ac:picMkLst>
            <pc:docMk/>
            <pc:sldMk cId="1768720765" sldId="272"/>
            <ac:picMk id="5" creationId="{294F7C89-0AD9-4832-A3F0-9AFF9321E36D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839245547" sldId="273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7:10:06.125" v="211" actId="20577"/>
          <ac:spMkLst>
            <pc:docMk/>
            <pc:sldMk cId="1839245547" sldId="27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3557352301" sldId="274"/>
        </pc:sldMkLst>
        <pc:spChg chg="add del">
          <ac:chgData name="Silvia Colombo" userId="cdf5343d-9518-4b48-8032-805a754f9105" providerId="ADAL" clId="{1824CDBB-63ED-4CEC-9ACD-0ADF1ACD0695}" dt="2025-01-08T10:54:42.483" v="218"/>
          <ac:spMkLst>
            <pc:docMk/>
            <pc:sldMk cId="3557352301" sldId="274"/>
            <ac:spMk id="2" creationId="{3DEF8696-E4E4-4513-B162-47F630D8211C}"/>
          </ac:spMkLst>
        </pc:spChg>
        <pc:spChg chg="add del">
          <ac:chgData name="Silvia Colombo" userId="cdf5343d-9518-4b48-8032-805a754f9105" providerId="ADAL" clId="{1824CDBB-63ED-4CEC-9ACD-0ADF1ACD0695}" dt="2025-01-08T10:54:52.805" v="221"/>
          <ac:spMkLst>
            <pc:docMk/>
            <pc:sldMk cId="3557352301" sldId="274"/>
            <ac:spMk id="5" creationId="{BE358D9D-B081-46DE-8E0D-772183B3A09A}"/>
          </ac:spMkLst>
        </pc:spChg>
        <pc:spChg chg="add del mod">
          <ac:chgData name="Silvia Colombo" userId="cdf5343d-9518-4b48-8032-805a754f9105" providerId="ADAL" clId="{1824CDBB-63ED-4CEC-9ACD-0ADF1ACD0695}" dt="2025-01-08T10:55:27.920" v="224" actId="478"/>
          <ac:spMkLst>
            <pc:docMk/>
            <pc:sldMk cId="3557352301" sldId="274"/>
            <ac:spMk id="6" creationId="{7B473ADC-EBC4-4790-9E73-62F7E0B490CF}"/>
          </ac:spMkLst>
        </pc:spChg>
        <pc:spChg chg="add mod">
          <ac:chgData name="Silvia Colombo" userId="cdf5343d-9518-4b48-8032-805a754f9105" providerId="ADAL" clId="{1824CDBB-63ED-4CEC-9ACD-0ADF1ACD0695}" dt="2025-01-08T11:21:04.834" v="263" actId="14100"/>
          <ac:spMkLst>
            <pc:docMk/>
            <pc:sldMk cId="3557352301" sldId="274"/>
            <ac:spMk id="7" creationId="{E8359C71-131A-4426-9545-97F797442552}"/>
          </ac:spMkLst>
        </pc:spChg>
        <pc:spChg chg="del">
          <ac:chgData name="Silvia Colombo" userId="cdf5343d-9518-4b48-8032-805a754f9105" providerId="ADAL" clId="{1824CDBB-63ED-4CEC-9ACD-0ADF1ACD0695}" dt="2025-01-08T07:10:16.330" v="213" actId="478"/>
          <ac:spMkLst>
            <pc:docMk/>
            <pc:sldMk cId="3557352301" sldId="274"/>
            <ac:spMk id="8" creationId="{E2D3D76F-9956-4E3F-9208-5C5428DF4863}"/>
          </ac:spMkLst>
        </pc:spChg>
        <pc:spChg chg="add mod">
          <ac:chgData name="Silvia Colombo" userId="cdf5343d-9518-4b48-8032-805a754f9105" providerId="ADAL" clId="{1824CDBB-63ED-4CEC-9ACD-0ADF1ACD0695}" dt="2025-01-08T11:11:57.517" v="262" actId="14100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0:56:22.272" v="241" actId="14100"/>
          <ac:spMkLst>
            <pc:docMk/>
            <pc:sldMk cId="3557352301" sldId="27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07:10:13.849" v="212" actId="478"/>
          <ac:picMkLst>
            <pc:docMk/>
            <pc:sldMk cId="3557352301" sldId="274"/>
            <ac:picMk id="4" creationId="{B1DB617D-730F-4D01-947F-12499E27C0E5}"/>
          </ac:picMkLst>
        </pc:picChg>
        <pc:picChg chg="add mod">
          <ac:chgData name="Silvia Colombo" userId="cdf5343d-9518-4b48-8032-805a754f9105" providerId="ADAL" clId="{1824CDBB-63ED-4CEC-9ACD-0ADF1ACD0695}" dt="2025-01-08T11:11:35.957" v="258" actId="1076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11:04.107" v="384"/>
        <pc:sldMkLst>
          <pc:docMk/>
          <pc:sldMk cId="2089242102" sldId="275"/>
        </pc:sldMkLst>
        <pc:spChg chg="add del mod">
          <ac:chgData name="Silvia Colombo" userId="cdf5343d-9518-4b48-8032-805a754f9105" providerId="ADAL" clId="{1824CDBB-63ED-4CEC-9ACD-0ADF1ACD0695}" dt="2025-01-08T11:28:06.177" v="281" actId="478"/>
          <ac:spMkLst>
            <pc:docMk/>
            <pc:sldMk cId="2089242102" sldId="275"/>
            <ac:spMk id="7" creationId="{FDBE7792-67EF-4F14-B8E3-6390FE63E076}"/>
          </ac:spMkLst>
        </pc:spChg>
        <pc:spChg chg="add mod">
          <ac:chgData name="Silvia Colombo" userId="cdf5343d-9518-4b48-8032-805a754f9105" providerId="ADAL" clId="{1824CDBB-63ED-4CEC-9ACD-0ADF1ACD0695}" dt="2025-01-08T11:29:26.154" v="307" actId="1076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1824CDBB-63ED-4CEC-9ACD-0ADF1ACD0695}" dt="2025-01-08T11:29:19.138" v="306" actId="20577"/>
          <ac:spMkLst>
            <pc:docMk/>
            <pc:sldMk cId="2089242102" sldId="275"/>
            <ac:spMk id="12" creationId="{85BD59C7-5F9C-412C-9103-AD11C3A57877}"/>
          </ac:spMkLst>
        </pc:spChg>
        <pc:spChg chg="del">
          <ac:chgData name="Silvia Colombo" userId="cdf5343d-9518-4b48-8032-805a754f9105" providerId="ADAL" clId="{1824CDBB-63ED-4CEC-9ACD-0ADF1ACD0695}" dt="2025-01-08T11:22:30.763" v="266" actId="478"/>
          <ac:spMkLst>
            <pc:docMk/>
            <pc:sldMk cId="2089242102" sldId="275"/>
            <ac:spMk id="13" creationId="{8B0C9D8F-2599-4BE6-A4D0-05E19745F63B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2089242102" sldId="275"/>
            <ac:spMk id="167" creationId="{00000000-0000-0000-0000-000000000000}"/>
          </ac:spMkLst>
        </pc:spChg>
        <pc:spChg chg="del mod">
          <ac:chgData name="Silvia Colombo" userId="cdf5343d-9518-4b48-8032-805a754f9105" providerId="ADAL" clId="{1824CDBB-63ED-4CEC-9ACD-0ADF1ACD0695}" dt="2025-01-08T11:27:52.856" v="279"/>
          <ac:spMkLst>
            <pc:docMk/>
            <pc:sldMk cId="2089242102" sldId="275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1:13.856" v="265" actId="478"/>
          <ac:picMkLst>
            <pc:docMk/>
            <pc:sldMk cId="2089242102" sldId="275"/>
            <ac:picMk id="4" creationId="{77F38104-BBB3-43F3-BDD5-7269B41B2EEF}"/>
          </ac:picMkLst>
        </pc:picChg>
        <pc:picChg chg="add mod">
          <ac:chgData name="Silvia Colombo" userId="cdf5343d-9518-4b48-8032-805a754f9105" providerId="ADAL" clId="{1824CDBB-63ED-4CEC-9ACD-0ADF1ACD0695}" dt="2025-01-08T11:29:12.066" v="304" actId="1076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8T12:25:12.814" v="390" actId="1076"/>
        <pc:sldMkLst>
          <pc:docMk/>
          <pc:sldMk cId="1383167316" sldId="276"/>
        </pc:sldMkLst>
        <pc:spChg chg="del">
          <ac:chgData name="Silvia Colombo" userId="cdf5343d-9518-4b48-8032-805a754f9105" providerId="ADAL" clId="{1824CDBB-63ED-4CEC-9ACD-0ADF1ACD0695}" dt="2025-01-08T11:29:40.635" v="310" actId="478"/>
          <ac:spMkLst>
            <pc:docMk/>
            <pc:sldMk cId="1383167316" sldId="276"/>
            <ac:spMk id="8" creationId="{928DDCF0-BBD6-4DAA-A219-31488E02F90B}"/>
          </ac:spMkLst>
        </pc:spChg>
        <pc:spChg chg="add mod">
          <ac:chgData name="Silvia Colombo" userId="cdf5343d-9518-4b48-8032-805a754f9105" providerId="ADAL" clId="{1824CDBB-63ED-4CEC-9ACD-0ADF1ACD0695}" dt="2025-01-08T11:35:23.595" v="328" actId="1076"/>
          <ac:spMkLst>
            <pc:docMk/>
            <pc:sldMk cId="1383167316" sldId="276"/>
            <ac:spMk id="10" creationId="{8644D318-4D55-4574-AE82-2EDC0B6FA70A}"/>
          </ac:spMkLst>
        </pc:spChg>
        <pc:spChg chg="add mod">
          <ac:chgData name="Silvia Colombo" userId="cdf5343d-9518-4b48-8032-805a754f9105" providerId="ADAL" clId="{1824CDBB-63ED-4CEC-9ACD-0ADF1ACD0695}" dt="2025-01-08T11:36:03.741" v="334" actId="1076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1824CDBB-63ED-4CEC-9ACD-0ADF1ACD0695}" dt="2025-01-08T11:56:04.610" v="341" actId="207"/>
          <ac:spMkLst>
            <pc:docMk/>
            <pc:sldMk cId="1383167316" sldId="276"/>
            <ac:spMk id="16" creationId="{5AFF1D7E-09CD-4002-AD60-32DB8032F303}"/>
          </ac:spMkLst>
        </pc:spChg>
        <pc:spChg chg="add mod">
          <ac:chgData name="Silvia Colombo" userId="cdf5343d-9518-4b48-8032-805a754f9105" providerId="ADAL" clId="{1824CDBB-63ED-4CEC-9ACD-0ADF1ACD0695}" dt="2025-01-08T12:25:12.814" v="390" actId="1076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1:32:33.685" v="311"/>
          <ac:spMkLst>
            <pc:docMk/>
            <pc:sldMk cId="1383167316" sldId="276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8T11:29:38.004" v="309" actId="478"/>
          <ac:picMkLst>
            <pc:docMk/>
            <pc:sldMk cId="1383167316" sldId="276"/>
            <ac:picMk id="4" creationId="{65710CFA-214B-4649-8E99-FCB43928B6EF}"/>
          </ac:picMkLst>
        </pc:picChg>
        <pc:picChg chg="add mod">
          <ac:chgData name="Silvia Colombo" userId="cdf5343d-9518-4b48-8032-805a754f9105" providerId="ADAL" clId="{1824CDBB-63ED-4CEC-9ACD-0ADF1ACD0695}" dt="2025-01-08T11:35:28.808" v="329" actId="1076"/>
          <ac:picMkLst>
            <pc:docMk/>
            <pc:sldMk cId="1383167316" sldId="276"/>
            <ac:picMk id="5" creationId="{670693CB-3167-4CD0-8299-0B40FC55BD54}"/>
          </ac:picMkLst>
        </pc:picChg>
        <pc:picChg chg="add mod">
          <ac:chgData name="Silvia Colombo" userId="cdf5343d-9518-4b48-8032-805a754f9105" providerId="ADAL" clId="{1824CDBB-63ED-4CEC-9ACD-0ADF1ACD0695}" dt="2025-01-08T11:55:28.850" v="337" actId="1076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89450925" sldId="27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0:37:42.446" v="412" actId="20577"/>
        <pc:sldMkLst>
          <pc:docMk/>
          <pc:sldMk cId="3840193541" sldId="278"/>
        </pc:sldMkLst>
        <pc:spChg chg="del">
          <ac:chgData name="Silvia Colombo" userId="cdf5343d-9518-4b48-8032-805a754f9105" providerId="ADAL" clId="{1824CDBB-63ED-4CEC-9ACD-0ADF1ACD0695}" dt="2025-01-08T12:20:32.896" v="388" actId="478"/>
          <ac:spMkLst>
            <pc:docMk/>
            <pc:sldMk cId="3840193541" sldId="278"/>
            <ac:spMk id="9" creationId="{5D172651-42B1-49C5-8329-6E16FC704FE5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37:42.446" v="412" actId="20577"/>
          <ac:spMkLst>
            <pc:docMk/>
            <pc:sldMk cId="3840193541" sldId="278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9T10:37:40.133" v="411" actId="1076"/>
          <ac:picMkLst>
            <pc:docMk/>
            <pc:sldMk cId="3840193541" sldId="278"/>
            <ac:picMk id="4" creationId="{F7DD6E52-22FE-4E20-B450-66861BE5959C}"/>
          </ac:picMkLst>
        </pc:picChg>
        <pc:picChg chg="del">
          <ac:chgData name="Silvia Colombo" userId="cdf5343d-9518-4b48-8032-805a754f9105" providerId="ADAL" clId="{1824CDBB-63ED-4CEC-9ACD-0ADF1ACD0695}" dt="2025-01-08T12:20:30.949" v="387" actId="478"/>
          <ac:picMkLst>
            <pc:docMk/>
            <pc:sldMk cId="3840193541" sldId="278"/>
            <ac:picMk id="5" creationId="{C5FA77C5-2F9D-41E6-8C89-0ED6C13A2739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8T12:28:27.705" v="39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06:59:45.184" v="132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1824CDBB-63ED-4CEC-9ACD-0ADF1ACD0695}" dt="2025-01-08T12:28:27.705" v="396" actId="1076"/>
          <ac:picMkLst>
            <pc:docMk/>
            <pc:sldMk cId="3151422244" sldId="279"/>
            <ac:picMk id="4" creationId="{69343C5C-5E4C-4E84-A111-95AA141C70B3}"/>
          </ac:picMkLst>
        </pc:picChg>
        <pc:picChg chg="del">
          <ac:chgData name="Silvia Colombo" userId="cdf5343d-9518-4b48-8032-805a754f9105" providerId="ADAL" clId="{1824CDBB-63ED-4CEC-9ACD-0ADF1ACD0695}" dt="2025-01-08T06:54:39.559" v="45" actId="478"/>
          <ac:picMkLst>
            <pc:docMk/>
            <pc:sldMk cId="3151422244" sldId="279"/>
            <ac:picMk id="5" creationId="{E53FD6EA-F843-4CBF-B874-F1E56DE0613C}"/>
          </ac:picMkLst>
        </pc:picChg>
      </pc:sldChg>
      <pc:sldChg chg="delSp modSp mod">
        <pc:chgData name="Silvia Colombo" userId="cdf5343d-9518-4b48-8032-805a754f9105" providerId="ADAL" clId="{1824CDBB-63ED-4CEC-9ACD-0ADF1ACD0695}" dt="2025-01-09T10:54:47.321" v="583" actId="2711"/>
        <pc:sldMkLst>
          <pc:docMk/>
          <pc:sldMk cId="3427707476" sldId="282"/>
        </pc:sldMkLst>
        <pc:spChg chg="mod">
          <ac:chgData name="Silvia Colombo" userId="cdf5343d-9518-4b48-8032-805a754f9105" providerId="ADAL" clId="{1824CDBB-63ED-4CEC-9ACD-0ADF1ACD0695}" dt="2025-01-09T10:54:47.321" v="583" actId="2711"/>
          <ac:spMkLst>
            <pc:docMk/>
            <pc:sldMk cId="3427707476" sldId="282"/>
            <ac:spMk id="6" creationId="{FC78CAEC-448B-4219-A200-6CCF404A14C9}"/>
          </ac:spMkLst>
        </pc:spChg>
        <pc:spChg chg="del">
          <ac:chgData name="Silvia Colombo" userId="cdf5343d-9518-4b48-8032-805a754f9105" providerId="ADAL" clId="{1824CDBB-63ED-4CEC-9ACD-0ADF1ACD0695}" dt="2025-01-09T10:38:00.693" v="417" actId="478"/>
          <ac:spMkLst>
            <pc:docMk/>
            <pc:sldMk cId="3427707476" sldId="282"/>
            <ac:spMk id="9" creationId="{BB45430B-4CE5-4913-A4EF-48837DBBAD05}"/>
          </ac:spMkLst>
        </pc:spChg>
        <pc:spChg chg="del mod">
          <ac:chgData name="Silvia Colombo" userId="cdf5343d-9518-4b48-8032-805a754f9105" providerId="ADAL" clId="{1824CDBB-63ED-4CEC-9ACD-0ADF1ACD0695}" dt="2025-01-09T10:37:57.656" v="416"/>
          <ac:spMkLst>
            <pc:docMk/>
            <pc:sldMk cId="3427707476" sldId="282"/>
            <ac:spMk id="11" creationId="{69CB2DEE-3721-42E2-8BA6-9D88BD2A1481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427707476" sldId="282"/>
            <ac:spMk id="167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0:37:57.629" v="414" actId="478"/>
          <ac:picMkLst>
            <pc:docMk/>
            <pc:sldMk cId="3427707476" sldId="282"/>
            <ac:picMk id="7" creationId="{CCC80CDF-3E8F-4BD8-A418-1AE69A33835B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09T16:03:50.877" v="726"/>
        <pc:sldMkLst>
          <pc:docMk/>
          <pc:sldMk cId="2207407581" sldId="283"/>
        </pc:sldMkLst>
        <pc:spChg chg="del mod">
          <ac:chgData name="Silvia Colombo" userId="cdf5343d-9518-4b48-8032-805a754f9105" providerId="ADAL" clId="{1824CDBB-63ED-4CEC-9ACD-0ADF1ACD0695}" dt="2025-01-09T15:42:48.585" v="639" actId="478"/>
          <ac:spMkLst>
            <pc:docMk/>
            <pc:sldMk cId="2207407581" sldId="283"/>
            <ac:spMk id="11" creationId="{395B22CB-1CFD-4A3C-9D0C-26519DA8EE10}"/>
          </ac:spMkLst>
        </pc:spChg>
        <pc:spChg chg="add mod">
          <ac:chgData name="Silvia Colombo" userId="cdf5343d-9518-4b48-8032-805a754f9105" providerId="ADAL" clId="{1824CDBB-63ED-4CEC-9ACD-0ADF1ACD0695}" dt="2025-01-09T16:03:21.079" v="722" actId="1076"/>
          <ac:spMkLst>
            <pc:docMk/>
            <pc:sldMk cId="2207407581" sldId="283"/>
            <ac:spMk id="14" creationId="{3B44769C-312B-4511-AFC8-B20540D3D2AA}"/>
          </ac:spMkLst>
        </pc:spChg>
        <pc:spChg chg="del">
          <ac:chgData name="Silvia Colombo" userId="cdf5343d-9518-4b48-8032-805a754f9105" providerId="ADAL" clId="{1824CDBB-63ED-4CEC-9ACD-0ADF1ACD0695}" dt="2025-01-09T13:59:35.164" v="633" actId="478"/>
          <ac:spMkLst>
            <pc:docMk/>
            <pc:sldMk cId="2207407581" sldId="283"/>
            <ac:spMk id="22" creationId="{088F5A20-228D-493A-A119-920A9B99D16E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03:39.421" v="725" actId="20577"/>
          <ac:spMkLst>
            <pc:docMk/>
            <pc:sldMk cId="2207407581" sldId="283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09T13:59:28.420" v="631" actId="478"/>
          <ac:grpSpMkLst>
            <pc:docMk/>
            <pc:sldMk cId="2207407581" sldId="283"/>
            <ac:grpSpMk id="18" creationId="{591821C5-50A1-48CD-B8E7-327D5B451FB7}"/>
          </ac:grpSpMkLst>
        </pc:grpChg>
        <pc:picChg chg="add mod">
          <ac:chgData name="Silvia Colombo" userId="cdf5343d-9518-4b48-8032-805a754f9105" providerId="ADAL" clId="{1824CDBB-63ED-4CEC-9ACD-0ADF1ACD0695}" dt="2025-01-09T16:03:50.877" v="726"/>
          <ac:picMkLst>
            <pc:docMk/>
            <pc:sldMk cId="2207407581" sldId="283"/>
            <ac:picMk id="4" creationId="{69E95CEF-ECE2-46E4-B73C-DCC06D01220C}"/>
          </ac:picMkLst>
        </pc:picChg>
        <pc:picChg chg="del">
          <ac:chgData name="Silvia Colombo" userId="cdf5343d-9518-4b48-8032-805a754f9105" providerId="ADAL" clId="{1824CDBB-63ED-4CEC-9ACD-0ADF1ACD0695}" dt="2025-01-09T13:59:29.968" v="632" actId="478"/>
          <ac:picMkLst>
            <pc:docMk/>
            <pc:sldMk cId="2207407581" sldId="283"/>
            <ac:picMk id="9" creationId="{5F2B39A3-50F7-4568-A484-4E917B0F7BBE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3:42.606" v="989" actId="1076"/>
        <pc:sldMkLst>
          <pc:docMk/>
          <pc:sldMk cId="191549666" sldId="284"/>
        </pc:sldMkLst>
        <pc:spChg chg="add del mod">
          <ac:chgData name="Silvia Colombo" userId="cdf5343d-9518-4b48-8032-805a754f9105" providerId="ADAL" clId="{1824CDBB-63ED-4CEC-9ACD-0ADF1ACD0695}" dt="2025-01-09T16:44:14.211" v="751" actId="478"/>
          <ac:spMkLst>
            <pc:docMk/>
            <pc:sldMk cId="191549666" sldId="284"/>
            <ac:spMk id="2" creationId="{C750105F-DB7B-4655-B5CC-E5E20B7B48F9}"/>
          </ac:spMkLst>
        </pc:spChg>
        <pc:spChg chg="del">
          <ac:chgData name="Silvia Colombo" userId="cdf5343d-9518-4b48-8032-805a754f9105" providerId="ADAL" clId="{1824CDBB-63ED-4CEC-9ACD-0ADF1ACD0695}" dt="2025-01-09T16:05:08.828" v="729" actId="478"/>
          <ac:spMkLst>
            <pc:docMk/>
            <pc:sldMk cId="191549666" sldId="284"/>
            <ac:spMk id="10" creationId="{32EC00ED-307F-46AF-8E46-8B4430085015}"/>
          </ac:spMkLst>
        </pc:spChg>
        <pc:spChg chg="add mod">
          <ac:chgData name="Silvia Colombo" userId="cdf5343d-9518-4b48-8032-805a754f9105" providerId="ADAL" clId="{1824CDBB-63ED-4CEC-9ACD-0ADF1ACD0695}" dt="2025-01-09T17:03:42.606" v="989" actId="1076"/>
          <ac:spMkLst>
            <pc:docMk/>
            <pc:sldMk cId="191549666" sldId="284"/>
            <ac:spMk id="11" creationId="{6A3E694C-B861-4682-8FEB-8C6E4157600B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6:49:02.167" v="799" actId="20577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6:05:07.227" v="728" actId="478"/>
          <ac:picMkLst>
            <pc:docMk/>
            <pc:sldMk cId="191549666" sldId="284"/>
            <ac:picMk id="4" creationId="{1DDAC043-EFD6-498F-BA33-49A89E110333}"/>
          </ac:picMkLst>
        </pc:picChg>
        <pc:picChg chg="add mod">
          <ac:chgData name="Silvia Colombo" userId="cdf5343d-9518-4b48-8032-805a754f9105" providerId="ADAL" clId="{1824CDBB-63ED-4CEC-9ACD-0ADF1ACD0695}" dt="2025-01-09T16:49:19.448" v="801" actId="1036"/>
          <ac:picMkLst>
            <pc:docMk/>
            <pc:sldMk cId="191549666" sldId="284"/>
            <ac:picMk id="6" creationId="{F9E1DB74-FD47-4400-AB12-EFA255BC02EA}"/>
          </ac:picMkLst>
        </pc:picChg>
      </pc:sldChg>
      <pc:sldChg chg="modSp mod">
        <pc:chgData name="Silvia Colombo" userId="cdf5343d-9518-4b48-8032-805a754f9105" providerId="ADAL" clId="{1824CDBB-63ED-4CEC-9ACD-0ADF1ACD0695}" dt="2025-01-09T17:09:07.003" v="1058" actId="403"/>
        <pc:sldMkLst>
          <pc:docMk/>
          <pc:sldMk cId="3061992581" sldId="28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9:07.003" v="1058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1824CDBB-63ED-4CEC-9ACD-0ADF1ACD0695}" dt="2025-01-09T17:29:52.833" v="1077" actId="1076"/>
        <pc:sldMkLst>
          <pc:docMk/>
          <pc:sldMk cId="2985432160" sldId="289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24:42.535" v="1071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09T17:23:21.235" v="1059" actId="478"/>
          <ac:picMkLst>
            <pc:docMk/>
            <pc:sldMk cId="2985432160" sldId="289"/>
            <ac:picMk id="4" creationId="{C99682A4-344B-4FFD-9B30-9DED84F61923}"/>
          </ac:picMkLst>
        </pc:picChg>
        <pc:picChg chg="add mod modCrop">
          <ac:chgData name="Silvia Colombo" userId="cdf5343d-9518-4b48-8032-805a754f9105" providerId="ADAL" clId="{1824CDBB-63ED-4CEC-9ACD-0ADF1ACD0695}" dt="2025-01-09T17:29:52.833" v="1077" actId="1076"/>
          <ac:picMkLst>
            <pc:docMk/>
            <pc:sldMk cId="2985432160" sldId="289"/>
            <ac:picMk id="5" creationId="{6998366C-8AAC-4FBE-808F-C1B9F9FACFFA}"/>
          </ac:picMkLst>
        </pc:picChg>
      </pc:sldChg>
      <pc:sldChg chg="delSp modSp mod">
        <pc:chgData name="Silvia Colombo" userId="cdf5343d-9518-4b48-8032-805a754f9105" providerId="ADAL" clId="{1824CDBB-63ED-4CEC-9ACD-0ADF1ACD0695}" dt="2025-01-10T07:42:47.982" v="1089" actId="20577"/>
        <pc:sldMkLst>
          <pc:docMk/>
          <pc:sldMk cId="3025862249" sldId="290"/>
        </pc:sldMkLst>
        <pc:spChg chg="del">
          <ac:chgData name="Silvia Colombo" userId="cdf5343d-9518-4b48-8032-805a754f9105" providerId="ADAL" clId="{1824CDBB-63ED-4CEC-9ACD-0ADF1ACD0695}" dt="2025-01-10T07:41:56.677" v="1080" actId="478"/>
          <ac:spMkLst>
            <pc:docMk/>
            <pc:sldMk cId="3025862249" sldId="290"/>
            <ac:spMk id="8" creationId="{56257A08-F139-4B94-B818-B6153EE6C8E4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42:47.982" v="1089" actId="20577"/>
          <ac:spMkLst>
            <pc:docMk/>
            <pc:sldMk cId="3025862249" sldId="290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1:52.228" v="1079" actId="478"/>
          <ac:picMkLst>
            <pc:docMk/>
            <pc:sldMk cId="3025862249" sldId="290"/>
            <ac:picMk id="4" creationId="{CE170C8F-34C7-4D5F-A10B-7486FDB594BF}"/>
          </ac:picMkLst>
        </pc:picChg>
      </pc:sldChg>
      <pc:sldChg chg="addSp modSp mod modNotes">
        <pc:chgData name="Silvia Colombo" userId="cdf5343d-9518-4b48-8032-805a754f9105" providerId="ADAL" clId="{1824CDBB-63ED-4CEC-9ACD-0ADF1ACD0695}" dt="2025-01-10T07:48:52.145" v="1133" actId="14100"/>
        <pc:sldMkLst>
          <pc:docMk/>
          <pc:sldMk cId="4276348475" sldId="291"/>
        </pc:sldMkLst>
        <pc:spChg chg="mod">
          <ac:chgData name="Silvia Colombo" userId="cdf5343d-9518-4b48-8032-805a754f9105" providerId="ADAL" clId="{1824CDBB-63ED-4CEC-9ACD-0ADF1ACD0695}" dt="2025-01-10T07:47:46.357" v="1125" actId="14100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1824CDBB-63ED-4CEC-9ACD-0ADF1ACD0695}" dt="2025-01-10T07:48:52.145" v="1133" actId="14100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1824CDBB-63ED-4CEC-9ACD-0ADF1ACD0695}" dt="2025-01-10T07:43:58.718" v="1090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4276348475" sldId="291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7:48:16.609" v="1129" actId="1076"/>
          <ac:picMkLst>
            <pc:docMk/>
            <pc:sldMk cId="4276348475" sldId="291"/>
            <ac:picMk id="4" creationId="{02E2EF16-5B4E-4689-B4B8-945BA6A94CF9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7:55:11.898" v="1190" actId="14100"/>
        <pc:sldMkLst>
          <pc:docMk/>
          <pc:sldMk cId="218857803" sldId="292"/>
        </pc:sldMkLst>
        <pc:spChg chg="add del mod">
          <ac:chgData name="Silvia Colombo" userId="cdf5343d-9518-4b48-8032-805a754f9105" providerId="ADAL" clId="{1824CDBB-63ED-4CEC-9ACD-0ADF1ACD0695}" dt="2025-01-10T07:51:28.016" v="1141" actId="478"/>
          <ac:spMkLst>
            <pc:docMk/>
            <pc:sldMk cId="218857803" sldId="292"/>
            <ac:spMk id="2" creationId="{3F059F73-B4D2-41C3-BAB1-96E9B4B86843}"/>
          </ac:spMkLst>
        </pc:spChg>
        <pc:spChg chg="del">
          <ac:chgData name="Silvia Colombo" userId="cdf5343d-9518-4b48-8032-805a754f9105" providerId="ADAL" clId="{1824CDBB-63ED-4CEC-9ACD-0ADF1ACD0695}" dt="2025-01-10T07:49:02.548" v="1135" actId="478"/>
          <ac:spMkLst>
            <pc:docMk/>
            <pc:sldMk cId="218857803" sldId="292"/>
            <ac:spMk id="9" creationId="{20C8242B-E3B7-4EE9-889B-CD6E18C0DDC3}"/>
          </ac:spMkLst>
        </pc:spChg>
        <pc:spChg chg="del">
          <ac:chgData name="Silvia Colombo" userId="cdf5343d-9518-4b48-8032-805a754f9105" providerId="ADAL" clId="{1824CDBB-63ED-4CEC-9ACD-0ADF1ACD0695}" dt="2025-01-10T07:49:07.451" v="1137" actId="478"/>
          <ac:spMkLst>
            <pc:docMk/>
            <pc:sldMk cId="218857803" sldId="292"/>
            <ac:spMk id="11" creationId="{90267735-0988-417A-8DCA-A87CB4B86083}"/>
          </ac:spMkLst>
        </pc:spChg>
        <pc:spChg chg="add mod">
          <ac:chgData name="Silvia Colombo" userId="cdf5343d-9518-4b48-8032-805a754f9105" providerId="ADAL" clId="{1824CDBB-63ED-4CEC-9ACD-0ADF1ACD0695}" dt="2025-01-10T07:55:06.125" v="1189" actId="1076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3:52.611" v="1177" actId="2057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49:04.317" v="1136" actId="478"/>
          <ac:picMkLst>
            <pc:docMk/>
            <pc:sldMk cId="218857803" sldId="292"/>
            <ac:picMk id="5" creationId="{FE208882-C1B0-4C09-867E-8DD97DCC26B0}"/>
          </ac:picMkLst>
        </pc:picChg>
        <pc:picChg chg="add mod">
          <ac:chgData name="Silvia Colombo" userId="cdf5343d-9518-4b48-8032-805a754f9105" providerId="ADAL" clId="{1824CDBB-63ED-4CEC-9ACD-0ADF1ACD0695}" dt="2025-01-10T07:55:11.898" v="1190" actId="14100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delCm">
        <pc:chgData name="Silvia Colombo" userId="cdf5343d-9518-4b48-8032-805a754f9105" providerId="ADAL" clId="{1824CDBB-63ED-4CEC-9ACD-0ADF1ACD0695}" dt="2025-01-10T08:00:36.272" v="1204" actId="1076"/>
        <pc:sldMkLst>
          <pc:docMk/>
          <pc:sldMk cId="2761367291" sldId="293"/>
        </pc:sldMkLst>
        <pc:spChg chg="del">
          <ac:chgData name="Silvia Colombo" userId="cdf5343d-9518-4b48-8032-805a754f9105" providerId="ADAL" clId="{1824CDBB-63ED-4CEC-9ACD-0ADF1ACD0695}" dt="2025-01-10T07:55:53.843" v="1195" actId="478"/>
          <ac:spMkLst>
            <pc:docMk/>
            <pc:sldMk cId="2761367291" sldId="293"/>
            <ac:spMk id="9" creationId="{F61D149C-7B5A-4EBA-91F9-ECD7C23DA4B9}"/>
          </ac:spMkLst>
        </pc:spChg>
        <pc:spChg chg="add mod">
          <ac:chgData name="Silvia Colombo" userId="cdf5343d-9518-4b48-8032-805a754f9105" providerId="ADAL" clId="{1824CDBB-63ED-4CEC-9ACD-0ADF1ACD0695}" dt="2025-01-10T08:00:36.272" v="1204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7:59:07.543" v="1200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7:55:51.024" v="1194" actId="478"/>
          <ac:picMkLst>
            <pc:docMk/>
            <pc:sldMk cId="2761367291" sldId="293"/>
            <ac:picMk id="4" creationId="{1F8D84D2-EB78-4682-86AB-2CD5E01B4C2E}"/>
          </ac:picMkLst>
        </pc:picChg>
        <pc:picChg chg="add mod">
          <ac:chgData name="Silvia Colombo" userId="cdf5343d-9518-4b48-8032-805a754f9105" providerId="ADAL" clId="{1824CDBB-63ED-4CEC-9ACD-0ADF1ACD0695}" dt="2025-01-10T08:00:19.511" v="1202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addSp delSp modSp mod">
        <pc:chgData name="Silvia Colombo" userId="cdf5343d-9518-4b48-8032-805a754f9105" providerId="ADAL" clId="{1824CDBB-63ED-4CEC-9ACD-0ADF1ACD0695}" dt="2025-01-10T08:01:45.768" v="1215" actId="1076"/>
        <pc:sldMkLst>
          <pc:docMk/>
          <pc:sldMk cId="3284480951" sldId="294"/>
        </pc:sldMkLst>
        <pc:spChg chg="del">
          <ac:chgData name="Silvia Colombo" userId="cdf5343d-9518-4b48-8032-805a754f9105" providerId="ADAL" clId="{1824CDBB-63ED-4CEC-9ACD-0ADF1ACD0695}" dt="2025-01-10T08:00:48.834" v="1207" actId="478"/>
          <ac:spMkLst>
            <pc:docMk/>
            <pc:sldMk cId="3284480951" sldId="294"/>
            <ac:spMk id="10" creationId="{139D3FF6-1172-413E-8165-02AC7986AE3B}"/>
          </ac:spMkLst>
        </pc:spChg>
        <pc:spChg chg="add mod">
          <ac:chgData name="Silvia Colombo" userId="cdf5343d-9518-4b48-8032-805a754f9105" providerId="ADAL" clId="{1824CDBB-63ED-4CEC-9ACD-0ADF1ACD0695}" dt="2025-01-10T08:01:45.768" v="1215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16.278" v="121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1:36.052" v="1213" actId="1076"/>
          <ac:picMkLst>
            <pc:docMk/>
            <pc:sldMk cId="3284480951" sldId="294"/>
            <ac:picMk id="4" creationId="{3328796F-3AF2-4239-8D2C-E71DD7576A8F}"/>
          </ac:picMkLst>
        </pc:picChg>
        <pc:picChg chg="del">
          <ac:chgData name="Silvia Colombo" userId="cdf5343d-9518-4b48-8032-805a754f9105" providerId="ADAL" clId="{1824CDBB-63ED-4CEC-9ACD-0ADF1ACD0695}" dt="2025-01-10T08:00:45.810" v="1206" actId="478"/>
          <ac:picMkLst>
            <pc:docMk/>
            <pc:sldMk cId="3284480951" sldId="294"/>
            <ac:picMk id="5" creationId="{EC2BA64D-67A0-4710-A82A-1FF0BFFD5A6F}"/>
          </ac:picMkLst>
        </pc:picChg>
      </pc:sldChg>
      <pc:sldChg chg="modSp mod">
        <pc:chgData name="Silvia Colombo" userId="cdf5343d-9518-4b48-8032-805a754f9105" providerId="ADAL" clId="{1824CDBB-63ED-4CEC-9ACD-0ADF1ACD0695}" dt="2025-01-10T08:01:57.611" v="1217"/>
        <pc:sldMkLst>
          <pc:docMk/>
          <pc:sldMk cId="2669022340" sldId="295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1:57.611" v="121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02:13.406" v="1219"/>
        <pc:sldMkLst>
          <pc:docMk/>
          <pc:sldMk cId="3178964038" sldId="296"/>
        </pc:sldMkLst>
        <pc:spChg chg="mod">
          <ac:chgData name="Silvia Colombo" userId="cdf5343d-9518-4b48-8032-805a754f9105" providerId="ADAL" clId="{1824CDBB-63ED-4CEC-9ACD-0ADF1ACD0695}" dt="2025-01-09T17:24:01.456" v="1060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2:13.406" v="1219"/>
          <ac:spMkLst>
            <pc:docMk/>
            <pc:sldMk cId="3178964038" sldId="296"/>
            <ac:spMk id="168" creationId="{00000000-0000-0000-0000-000000000000}"/>
          </ac:spMkLst>
        </pc:spChg>
      </pc:sldChg>
      <pc:sldChg chg="delSp modSp mod">
        <pc:chgData name="Silvia Colombo" userId="cdf5343d-9518-4b48-8032-805a754f9105" providerId="ADAL" clId="{1824CDBB-63ED-4CEC-9ACD-0ADF1ACD0695}" dt="2025-01-10T08:03:30.584" v="1223"/>
        <pc:sldMkLst>
          <pc:docMk/>
          <pc:sldMk cId="3574041065" sldId="297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3:30.584" v="1223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2:20.886" v="1220" actId="478"/>
          <ac:picMkLst>
            <pc:docMk/>
            <pc:sldMk cId="3574041065" sldId="297"/>
            <ac:picMk id="5" creationId="{E1616278-25D5-4A86-85A5-EEC607A6D692}"/>
          </ac:picMkLst>
        </pc:picChg>
      </pc:sldChg>
      <pc:sldChg chg="delSp modSp mod delAnim">
        <pc:chgData name="Silvia Colombo" userId="cdf5343d-9518-4b48-8032-805a754f9105" providerId="ADAL" clId="{1824CDBB-63ED-4CEC-9ACD-0ADF1ACD0695}" dt="2025-01-10T08:04:15.819" v="1228"/>
        <pc:sldMkLst>
          <pc:docMk/>
          <pc:sldMk cId="2230816992" sldId="298"/>
        </pc:sldMkLst>
        <pc:spChg chg="del">
          <ac:chgData name="Silvia Colombo" userId="cdf5343d-9518-4b48-8032-805a754f9105" providerId="ADAL" clId="{1824CDBB-63ED-4CEC-9ACD-0ADF1ACD0695}" dt="2025-01-10T08:03:53.449" v="1227" actId="478"/>
          <ac:spMkLst>
            <pc:docMk/>
            <pc:sldMk cId="2230816992" sldId="298"/>
            <ac:spMk id="11" creationId="{C3BB6A97-A0D3-47D7-B8B3-AEAF43E6DA5A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4:15.819" v="1228"/>
          <ac:spMkLst>
            <pc:docMk/>
            <pc:sldMk cId="2230816992" sldId="298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3:39.466" v="1224" actId="478"/>
          <ac:grpSpMkLst>
            <pc:docMk/>
            <pc:sldMk cId="2230816992" sldId="298"/>
            <ac:grpSpMk id="7" creationId="{F9B15F94-6D15-40CB-AAB0-CB4E176D9DEF}"/>
          </ac:grpSpMkLst>
        </pc:grpChg>
      </pc:sldChg>
      <pc:sldChg chg="addSp delSp modSp mod">
        <pc:chgData name="Silvia Colombo" userId="cdf5343d-9518-4b48-8032-805a754f9105" providerId="ADAL" clId="{1824CDBB-63ED-4CEC-9ACD-0ADF1ACD0695}" dt="2025-01-10T08:05:38.548" v="1240" actId="1076"/>
        <pc:sldMkLst>
          <pc:docMk/>
          <pc:sldMk cId="2669320641" sldId="299"/>
        </pc:sldMkLst>
        <pc:spChg chg="del">
          <ac:chgData name="Silvia Colombo" userId="cdf5343d-9518-4b48-8032-805a754f9105" providerId="ADAL" clId="{1824CDBB-63ED-4CEC-9ACD-0ADF1ACD0695}" dt="2025-01-10T08:04:25.611" v="1230" actId="478"/>
          <ac:spMkLst>
            <pc:docMk/>
            <pc:sldMk cId="2669320641" sldId="299"/>
            <ac:spMk id="8" creationId="{51A29B48-1C66-4DCE-8B43-ACAA6F0172FF}"/>
          </ac:spMkLst>
        </pc:spChg>
        <pc:spChg chg="add mod">
          <ac:chgData name="Silvia Colombo" userId="cdf5343d-9518-4b48-8032-805a754f9105" providerId="ADAL" clId="{1824CDBB-63ED-4CEC-9ACD-0ADF1ACD0695}" dt="2025-01-10T08:05:38.548" v="1240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5:09.648" v="1237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1824CDBB-63ED-4CEC-9ACD-0ADF1ACD0695}" dt="2025-01-10T08:04:19.475" v="1229" actId="478"/>
          <ac:picMkLst>
            <pc:docMk/>
            <pc:sldMk cId="2669320641" sldId="299"/>
            <ac:picMk id="4" creationId="{E02A4328-FBBD-42B4-9F6C-C1C9C32DB240}"/>
          </ac:picMkLst>
        </pc:picChg>
        <pc:picChg chg="add">
          <ac:chgData name="Silvia Colombo" userId="cdf5343d-9518-4b48-8032-805a754f9105" providerId="ADAL" clId="{1824CDBB-63ED-4CEC-9ACD-0ADF1ACD0695}" dt="2025-01-10T08:05:22.888" v="1238" actId="22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">
        <pc:chgData name="Silvia Colombo" userId="cdf5343d-9518-4b48-8032-805a754f9105" providerId="ADAL" clId="{1824CDBB-63ED-4CEC-9ACD-0ADF1ACD0695}" dt="2025-01-10T08:06:43.285" v="1247" actId="22"/>
        <pc:sldMkLst>
          <pc:docMk/>
          <pc:sldMk cId="3550741812" sldId="300"/>
        </pc:sldMkLst>
        <pc:spChg chg="del">
          <ac:chgData name="Silvia Colombo" userId="cdf5343d-9518-4b48-8032-805a754f9105" providerId="ADAL" clId="{1824CDBB-63ED-4CEC-9ACD-0ADF1ACD0695}" dt="2025-01-10T08:05:45.010" v="1243" actId="478"/>
          <ac:spMkLst>
            <pc:docMk/>
            <pc:sldMk cId="3550741812" sldId="300"/>
            <ac:spMk id="16" creationId="{1C905D0C-2010-460A-B5E4-8CD4C5BF48E3}"/>
          </ac:spMkLst>
        </pc:spChg>
        <pc:spChg chg="del">
          <ac:chgData name="Silvia Colombo" userId="cdf5343d-9518-4b48-8032-805a754f9105" providerId="ADAL" clId="{1824CDBB-63ED-4CEC-9ACD-0ADF1ACD0695}" dt="2025-01-10T08:05:47.635" v="1244" actId="478"/>
          <ac:spMkLst>
            <pc:docMk/>
            <pc:sldMk cId="3550741812" sldId="300"/>
            <ac:spMk id="17" creationId="{73D9D164-5817-415D-BAB7-68D944E4B615}"/>
          </ac:spMkLst>
        </pc:spChg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6:18.335" v="1246"/>
          <ac:spMkLst>
            <pc:docMk/>
            <pc:sldMk cId="3550741812" sldId="300"/>
            <ac:spMk id="168" creationId="{00000000-0000-0000-0000-000000000000}"/>
          </ac:spMkLst>
        </pc:spChg>
        <pc:grpChg chg="del">
          <ac:chgData name="Silvia Colombo" userId="cdf5343d-9518-4b48-8032-805a754f9105" providerId="ADAL" clId="{1824CDBB-63ED-4CEC-9ACD-0ADF1ACD0695}" dt="2025-01-10T08:05:41.440" v="1241" actId="478"/>
          <ac:grpSpMkLst>
            <pc:docMk/>
            <pc:sldMk cId="3550741812" sldId="300"/>
            <ac:grpSpMk id="9" creationId="{97C006D7-A598-4035-84FD-41C54DFF90A8}"/>
          </ac:grpSpMkLst>
        </pc:grpChg>
        <pc:grpChg chg="del">
          <ac:chgData name="Silvia Colombo" userId="cdf5343d-9518-4b48-8032-805a754f9105" providerId="ADAL" clId="{1824CDBB-63ED-4CEC-9ACD-0ADF1ACD0695}" dt="2025-01-10T08:05:43.048" v="1242" actId="478"/>
          <ac:grpSpMkLst>
            <pc:docMk/>
            <pc:sldMk cId="3550741812" sldId="300"/>
            <ac:grpSpMk id="10" creationId="{6A85503D-CAB8-4B09-96C9-8133D9D0D416}"/>
          </ac:grpSpMkLst>
        </pc:grpChg>
        <pc:picChg chg="add">
          <ac:chgData name="Silvia Colombo" userId="cdf5343d-9518-4b48-8032-805a754f9105" providerId="ADAL" clId="{1824CDBB-63ED-4CEC-9ACD-0ADF1ACD0695}" dt="2025-01-10T08:06:43.285" v="1247" actId="22"/>
          <ac:picMkLst>
            <pc:docMk/>
            <pc:sldMk cId="3550741812" sldId="300"/>
            <ac:picMk id="4" creationId="{576B1A95-B29B-4EE0-870A-050DD57C9261}"/>
          </ac:picMkLst>
        </pc:picChg>
      </pc:sldChg>
      <pc:sldChg chg="addSp modSp mod delCm">
        <pc:chgData name="Silvia Colombo" userId="cdf5343d-9518-4b48-8032-805a754f9105" providerId="ADAL" clId="{1824CDBB-63ED-4CEC-9ACD-0ADF1ACD0695}" dt="2025-01-10T08:08:26.856" v="1260" actId="22"/>
        <pc:sldMkLst>
          <pc:docMk/>
          <pc:sldMk cId="2610105728" sldId="301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7:47.157" v="1258"/>
          <ac:spMkLst>
            <pc:docMk/>
            <pc:sldMk cId="2610105728" sldId="301"/>
            <ac:spMk id="168" creationId="{00000000-0000-0000-0000-000000000000}"/>
          </ac:spMkLst>
        </pc:spChg>
        <pc:picChg chg="add">
          <ac:chgData name="Silvia Colombo" userId="cdf5343d-9518-4b48-8032-805a754f9105" providerId="ADAL" clId="{1824CDBB-63ED-4CEC-9ACD-0ADF1ACD0695}" dt="2025-01-10T08:08:05.403" v="1259" actId="22"/>
          <ac:picMkLst>
            <pc:docMk/>
            <pc:sldMk cId="2610105728" sldId="301"/>
            <ac:picMk id="4" creationId="{6F26D884-A099-4E3A-9820-C1601CD58041}"/>
          </ac:picMkLst>
        </pc:picChg>
        <pc:picChg chg="add">
          <ac:chgData name="Silvia Colombo" userId="cdf5343d-9518-4b48-8032-805a754f9105" providerId="ADAL" clId="{1824CDBB-63ED-4CEC-9ACD-0ADF1ACD0695}" dt="2025-01-10T08:08:26.856" v="1260" actId="22"/>
          <ac:picMkLst>
            <pc:docMk/>
            <pc:sldMk cId="2610105728" sldId="301"/>
            <ac:picMk id="6" creationId="{2DD5B1D5-C7CE-4545-80EC-20553F21F815}"/>
          </ac:picMkLst>
        </pc:picChg>
      </pc:sldChg>
      <pc:sldChg chg="addSp modSp mod">
        <pc:chgData name="Silvia Colombo" userId="cdf5343d-9518-4b48-8032-805a754f9105" providerId="ADAL" clId="{1824CDBB-63ED-4CEC-9ACD-0ADF1ACD0695}" dt="2025-01-10T08:10:18.394" v="1269" actId="1076"/>
        <pc:sldMkLst>
          <pc:docMk/>
          <pc:sldMk cId="1039741806" sldId="302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09:18.945" v="1265"/>
          <ac:spMkLst>
            <pc:docMk/>
            <pc:sldMk cId="1039741806" sldId="30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10T08:09:41.827" v="1267" actId="1076"/>
          <ac:picMkLst>
            <pc:docMk/>
            <pc:sldMk cId="1039741806" sldId="302"/>
            <ac:picMk id="4" creationId="{A904DF1F-C24B-43FE-8A10-50079996B673}"/>
          </ac:picMkLst>
        </pc:picChg>
        <pc:picChg chg="add mod">
          <ac:chgData name="Silvia Colombo" userId="cdf5343d-9518-4b48-8032-805a754f9105" providerId="ADAL" clId="{1824CDBB-63ED-4CEC-9ACD-0ADF1ACD0695}" dt="2025-01-10T08:10:18.394" v="126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1824CDBB-63ED-4CEC-9ACD-0ADF1ACD0695}" dt="2025-01-10T08:10:31.659" v="1270"/>
        <pc:sldMkLst>
          <pc:docMk/>
          <pc:sldMk cId="3169569971" sldId="303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31.659" v="1270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10T08:10:44.650" v="1271"/>
        <pc:sldMkLst>
          <pc:docMk/>
          <pc:sldMk cId="2074846304" sldId="304"/>
        </pc:sldMkLst>
        <pc:spChg chg="mod">
          <ac:chgData name="Silvia Colombo" userId="cdf5343d-9518-4b48-8032-805a754f9105" providerId="ADAL" clId="{1824CDBB-63ED-4CEC-9ACD-0ADF1ACD0695}" dt="2025-01-10T08:03:17.873" v="122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10T08:10:44.650" v="1271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1824CDBB-63ED-4CEC-9ACD-0ADF1ACD0695}" dt="2025-01-09T11:02:12.725" v="629"/>
        <pc:sldMkLst>
          <pc:docMk/>
          <pc:sldMk cId="3001247373" sldId="305"/>
        </pc:sldMkLst>
        <pc:spChg chg="add mod">
          <ac:chgData name="Silvia Colombo" userId="cdf5343d-9518-4b48-8032-805a754f9105" providerId="ADAL" clId="{1824CDBB-63ED-4CEC-9ACD-0ADF1ACD0695}" dt="2025-01-09T10:46:45.095" v="504" actId="1076"/>
          <ac:spMkLst>
            <pc:docMk/>
            <pc:sldMk cId="3001247373" sldId="305"/>
            <ac:spMk id="10" creationId="{A6669E83-7EE0-4914-8249-D5F16F1585CF}"/>
          </ac:spMkLst>
        </pc:spChg>
        <pc:spChg chg="del">
          <ac:chgData name="Silvia Colombo" userId="cdf5343d-9518-4b48-8032-805a754f9105" providerId="ADAL" clId="{1824CDBB-63ED-4CEC-9ACD-0ADF1ACD0695}" dt="2025-01-09T10:44:11.629" v="491" actId="478"/>
          <ac:spMkLst>
            <pc:docMk/>
            <pc:sldMk cId="3001247373" sldId="305"/>
            <ac:spMk id="14" creationId="{52CE8407-FA42-45AD-8EA0-CB3E0FE811D3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0:54:35.295" v="582" actId="403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0:55:00.839" v="584" actId="1076"/>
          <ac:picMkLst>
            <pc:docMk/>
            <pc:sldMk cId="3001247373" sldId="305"/>
            <ac:picMk id="4" creationId="{7015C23C-3A63-43D8-9713-B79F3F4727F4}"/>
          </ac:picMkLst>
        </pc:picChg>
        <pc:picChg chg="del">
          <ac:chgData name="Silvia Colombo" userId="cdf5343d-9518-4b48-8032-805a754f9105" providerId="ADAL" clId="{1824CDBB-63ED-4CEC-9ACD-0ADF1ACD0695}" dt="2025-01-09T10:44:08.908" v="490" actId="478"/>
          <ac:picMkLst>
            <pc:docMk/>
            <pc:sldMk cId="3001247373" sldId="305"/>
            <ac:picMk id="7" creationId="{BF93E295-61D2-459E-A43B-E339A64792C1}"/>
          </ac:picMkLst>
        </pc:picChg>
      </pc:sldChg>
      <pc:sldChg chg="addSp delSp modSp mod modAnim">
        <pc:chgData name="Silvia Colombo" userId="cdf5343d-9518-4b48-8032-805a754f9105" providerId="ADAL" clId="{1824CDBB-63ED-4CEC-9ACD-0ADF1ACD0695}" dt="2025-01-09T17:06:28.188" v="1009"/>
        <pc:sldMkLst>
          <pc:docMk/>
          <pc:sldMk cId="3951396816" sldId="306"/>
        </pc:sldMkLst>
        <pc:spChg chg="del mod">
          <ac:chgData name="Silvia Colombo" userId="cdf5343d-9518-4b48-8032-805a754f9105" providerId="ADAL" clId="{1824CDBB-63ED-4CEC-9ACD-0ADF1ACD0695}" dt="2025-01-09T16:49:51.566" v="806" actId="478"/>
          <ac:spMkLst>
            <pc:docMk/>
            <pc:sldMk cId="3951396816" sldId="306"/>
            <ac:spMk id="8" creationId="{09CB86F8-FB84-46FD-8E88-31D49D7D22A8}"/>
          </ac:spMkLst>
        </pc:spChg>
        <pc:spChg chg="del">
          <ac:chgData name="Silvia Colombo" userId="cdf5343d-9518-4b48-8032-805a754f9105" providerId="ADAL" clId="{1824CDBB-63ED-4CEC-9ACD-0ADF1ACD0695}" dt="2025-01-09T16:49:34.437" v="804" actId="478"/>
          <ac:spMkLst>
            <pc:docMk/>
            <pc:sldMk cId="3951396816" sldId="306"/>
            <ac:spMk id="11" creationId="{FDE372AF-CE31-4AA5-BF46-86CB2FE406C6}"/>
          </ac:spMkLst>
        </pc:spChg>
        <pc:spChg chg="add mod">
          <ac:chgData name="Silvia Colombo" userId="cdf5343d-9518-4b48-8032-805a754f9105" providerId="ADAL" clId="{1824CDBB-63ED-4CEC-9ACD-0ADF1ACD0695}" dt="2025-01-09T17:04:01.269" v="993" actId="1076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2:40.329" v="979" actId="403"/>
          <ac:spMkLst>
            <pc:docMk/>
            <pc:sldMk cId="3951396816" sldId="30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1824CDBB-63ED-4CEC-9ACD-0ADF1ACD0695}" dt="2025-01-09T17:03:29.506" v="986" actId="1076"/>
          <ac:picMkLst>
            <pc:docMk/>
            <pc:sldMk cId="3951396816" sldId="306"/>
            <ac:picMk id="4" creationId="{67495507-C2EB-441F-B0FA-9FD61F89C8A2}"/>
          </ac:picMkLst>
        </pc:picChg>
        <pc:picChg chg="del">
          <ac:chgData name="Silvia Colombo" userId="cdf5343d-9518-4b48-8032-805a754f9105" providerId="ADAL" clId="{1824CDBB-63ED-4CEC-9ACD-0ADF1ACD0695}" dt="2025-01-09T16:49:28.371" v="803" actId="478"/>
          <ac:picMkLst>
            <pc:docMk/>
            <pc:sldMk cId="3951396816" sldId="306"/>
            <ac:picMk id="6" creationId="{3F9D9304-FE25-4641-92DA-B1BF2399ED18}"/>
          </ac:picMkLst>
        </pc:picChg>
      </pc:sldChg>
      <pc:sldChg chg="modSp mod">
        <pc:chgData name="Silvia Colombo" userId="cdf5343d-9518-4b48-8032-805a754f9105" providerId="ADAL" clId="{1824CDBB-63ED-4CEC-9ACD-0ADF1ACD0695}" dt="2025-01-08T12:11:04.107" v="384"/>
        <pc:sldMkLst>
          <pc:docMk/>
          <pc:sldMk cId="1901277318" sldId="307"/>
        </pc:sldMkLst>
        <pc:spChg chg="mod">
          <ac:chgData name="Silvia Colombo" userId="cdf5343d-9518-4b48-8032-805a754f9105" providerId="ADAL" clId="{1824CDBB-63ED-4CEC-9ACD-0ADF1ACD0695}" dt="2025-01-08T12:11:04.107" v="384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8T12:09:54.494" v="377" actId="403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9T17:08:22.694" v="1053" actId="255"/>
        <pc:sldMkLst>
          <pc:docMk/>
          <pc:sldMk cId="279720884" sldId="308"/>
        </pc:sldMkLst>
        <pc:spChg chg="mod">
          <ac:chgData name="Silvia Colombo" userId="cdf5343d-9518-4b48-8032-805a754f9105" providerId="ADAL" clId="{1824CDBB-63ED-4CEC-9ACD-0ADF1ACD0695}" dt="2025-01-08T12:19:59.534" v="385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1824CDBB-63ED-4CEC-9ACD-0ADF1ACD0695}" dt="2025-01-09T17:08:22.694" v="1053" actId="255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1824CDBB-63ED-4CEC-9ACD-0ADF1ACD0695}" dt="2025-01-08T06:52:34.940" v="9"/>
        <pc:sldMkLst>
          <pc:docMk/>
          <pc:sldMk cId="998801078" sldId="309"/>
        </pc:sldMkLst>
        <pc:spChg chg="mod">
          <ac:chgData name="Silvia Colombo" userId="cdf5343d-9518-4b48-8032-805a754f9105" providerId="ADAL" clId="{1824CDBB-63ED-4CEC-9ACD-0ADF1ACD0695}" dt="2025-01-08T06:51:50.129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1824CDBB-63ED-4CEC-9ACD-0ADF1ACD0695}" dt="2025-01-08T06:52:34.940" v="9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814BCA81-0B96-4C28-B3D4-6F69ADE745FB}"/>
    <pc:docChg chg="undo custSel delSld modSld sldOrd">
      <pc:chgData name="Silvia Colombo" userId="cdf5343d-9518-4b48-8032-805a754f9105" providerId="ADAL" clId="{814BCA81-0B96-4C28-B3D4-6F69ADE745FB}" dt="2025-02-06T19:01:08.968" v="1723" actId="1076"/>
      <pc:docMkLst>
        <pc:docMk/>
      </pc:docMkLst>
      <pc:sldChg chg="modSp mod">
        <pc:chgData name="Silvia Colombo" userId="cdf5343d-9518-4b48-8032-805a754f9105" providerId="ADAL" clId="{814BCA81-0B96-4C28-B3D4-6F69ADE745FB}" dt="2025-02-06T13:31:19.980" v="147" actId="20577"/>
        <pc:sldMkLst>
          <pc:docMk/>
          <pc:sldMk cId="0" sldId="264"/>
        </pc:sldMkLst>
        <pc:spChg chg="mod">
          <ac:chgData name="Silvia Colombo" userId="cdf5343d-9518-4b48-8032-805a754f9105" providerId="ADAL" clId="{814BCA81-0B96-4C28-B3D4-6F69ADE745FB}" dt="2025-02-06T13:31:19.980" v="147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9:01:08.968" v="1723" actId="1076"/>
        <pc:sldMkLst>
          <pc:docMk/>
          <pc:sldMk cId="1768720765" sldId="272"/>
        </pc:sldMkLst>
        <pc:spChg chg="del">
          <ac:chgData name="Silvia Colombo" userId="cdf5343d-9518-4b48-8032-805a754f9105" providerId="ADAL" clId="{814BCA81-0B96-4C28-B3D4-6F69ADE745FB}" dt="2025-02-06T13:38:23.916" v="161" actId="478"/>
          <ac:spMkLst>
            <pc:docMk/>
            <pc:sldMk cId="1768720765" sldId="272"/>
            <ac:spMk id="8" creationId="{28EE4460-63FE-46FD-8567-D92894065629}"/>
          </ac:spMkLst>
        </pc:spChg>
        <pc:spChg chg="add mod">
          <ac:chgData name="Silvia Colombo" userId="cdf5343d-9518-4b48-8032-805a754f9105" providerId="ADAL" clId="{814BCA81-0B96-4C28-B3D4-6F69ADE745FB}" dt="2025-02-06T19:01:07.199" v="1722" actId="1076"/>
          <ac:spMkLst>
            <pc:docMk/>
            <pc:sldMk cId="1768720765" sldId="272"/>
            <ac:spMk id="10" creationId="{7F5AAAC3-1D50-4241-A1E4-5C5BA9791B3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45:59.635" v="265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3:38:23.916" v="161" actId="478"/>
          <ac:picMkLst>
            <pc:docMk/>
            <pc:sldMk cId="1768720765" sldId="272"/>
            <ac:picMk id="4" creationId="{58D92FFB-BF52-472B-9ABA-BBD8E7F1C98E}"/>
          </ac:picMkLst>
        </pc:picChg>
        <pc:picChg chg="add mod">
          <ac:chgData name="Silvia Colombo" userId="cdf5343d-9518-4b48-8032-805a754f9105" providerId="ADAL" clId="{814BCA81-0B96-4C28-B3D4-6F69ADE745FB}" dt="2025-02-06T19:01:08.968" v="1723" actId="1076"/>
          <ac:picMkLst>
            <pc:docMk/>
            <pc:sldMk cId="1768720765" sldId="272"/>
            <ac:picMk id="5" creationId="{69FF4364-DFBF-4B33-A257-DF34A55F4A8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59.042" v="1721" actId="14100"/>
        <pc:sldMkLst>
          <pc:docMk/>
          <pc:sldMk cId="1839245547" sldId="273"/>
        </pc:sldMkLst>
        <pc:spChg chg="add mod">
          <ac:chgData name="Silvia Colombo" userId="cdf5343d-9518-4b48-8032-805a754f9105" providerId="ADAL" clId="{814BCA81-0B96-4C28-B3D4-6F69ADE745FB}" dt="2025-02-06T19:00:59.042" v="1721" actId="14100"/>
          <ac:spMkLst>
            <pc:docMk/>
            <pc:sldMk cId="1839245547" sldId="273"/>
            <ac:spMk id="2" creationId="{4CE42BAB-9194-42D3-AF8A-F64439E7C683}"/>
          </ac:spMkLst>
        </pc:spChg>
        <pc:spChg chg="del">
          <ac:chgData name="Silvia Colombo" userId="cdf5343d-9518-4b48-8032-805a754f9105" providerId="ADAL" clId="{814BCA81-0B96-4C28-B3D4-6F69ADE745FB}" dt="2025-02-06T14:03:16.367" v="374" actId="478"/>
          <ac:spMkLst>
            <pc:docMk/>
            <pc:sldMk cId="1839245547" sldId="273"/>
            <ac:spMk id="8" creationId="{3895BB5E-36DB-4724-9F02-67B9729F1ACB}"/>
          </ac:spMkLst>
        </pc:spChg>
        <pc:spChg chg="add mod">
          <ac:chgData name="Silvia Colombo" userId="cdf5343d-9518-4b48-8032-805a754f9105" providerId="ADAL" clId="{814BCA81-0B96-4C28-B3D4-6F69ADE745FB}" dt="2025-02-06T14:25:13.025" v="446" actId="14100"/>
          <ac:spMkLst>
            <pc:docMk/>
            <pc:sldMk cId="1839245547" sldId="273"/>
            <ac:spMk id="13" creationId="{0133A7AD-FE76-40EB-B9A4-186D1F2484D8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20:55.374" v="423" actId="21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03:12.839" v="373" actId="478"/>
          <ac:picMkLst>
            <pc:docMk/>
            <pc:sldMk cId="1839245547" sldId="273"/>
            <ac:picMk id="4" creationId="{3D5FFA33-6AED-4813-A151-AFEBB795BA92}"/>
          </ac:picMkLst>
        </pc:picChg>
        <pc:picChg chg="add mod modCrop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6" creationId="{D203AFA7-11D4-40A9-8425-8B294D3DB8A2}"/>
          </ac:picMkLst>
        </pc:picChg>
        <pc:picChg chg="add mod">
          <ac:chgData name="Silvia Colombo" userId="cdf5343d-9518-4b48-8032-805a754f9105" providerId="ADAL" clId="{814BCA81-0B96-4C28-B3D4-6F69ADE745FB}" dt="2025-02-06T14:24:47.586" v="442" actId="1076"/>
          <ac:picMkLst>
            <pc:docMk/>
            <pc:sldMk cId="1839245547" sldId="273"/>
            <ac:picMk id="9" creationId="{C738A43F-4A69-4632-AB7A-2719C1FA9F4A}"/>
          </ac:picMkLst>
        </pc:picChg>
      </pc:sldChg>
      <pc:sldChg chg="modSp del">
        <pc:chgData name="Silvia Colombo" userId="cdf5343d-9518-4b48-8032-805a754f9105" providerId="ADAL" clId="{814BCA81-0B96-4C28-B3D4-6F69ADE745FB}" dt="2025-02-06T14:43:43.220" v="543" actId="47"/>
        <pc:sldMkLst>
          <pc:docMk/>
          <pc:sldMk cId="3557352301" sldId="27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557352301" sldId="274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53.602" v="545" actId="47"/>
        <pc:sldMkLst>
          <pc:docMk/>
          <pc:sldMk cId="2089242102" sldId="27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089242102" sldId="275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4:16.625" v="556" actId="20577"/>
        <pc:sldMkLst>
          <pc:docMk/>
          <pc:sldMk cId="1383167316" sldId="276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4:16.625" v="556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3:35:11.688" v="159" actId="1076"/>
        <pc:sldMkLst>
          <pc:docMk/>
          <pc:sldMk cId="3151422244" sldId="279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3:33:57.354" v="156" actId="20577"/>
          <ac:spMkLst>
            <pc:docMk/>
            <pc:sldMk cId="3151422244" sldId="27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3:35:11.688" v="159" actId="1076"/>
          <ac:picMkLst>
            <pc:docMk/>
            <pc:sldMk cId="3151422244" sldId="279"/>
            <ac:picMk id="4" creationId="{E29605B9-6466-41C0-BC5F-68B947F60B95}"/>
          </ac:picMkLst>
        </pc:picChg>
        <pc:picChg chg="del">
          <ac:chgData name="Silvia Colombo" userId="cdf5343d-9518-4b48-8032-805a754f9105" providerId="ADAL" clId="{814BCA81-0B96-4C28-B3D4-6F69ADE745FB}" dt="2025-02-06T13:20:39.367" v="8" actId="478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01:45.980" v="612" actId="20577"/>
        <pc:sldMkLst>
          <pc:docMk/>
          <pc:sldMk cId="3427707476" sldId="282"/>
        </pc:sldMkLst>
        <pc:spChg chg="del mod">
          <ac:chgData name="Silvia Colombo" userId="cdf5343d-9518-4b48-8032-805a754f9105" providerId="ADAL" clId="{814BCA81-0B96-4C28-B3D4-6F69ADE745FB}" dt="2025-02-06T14:45:48.821" v="592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01:45.980" v="612" actId="20577"/>
          <ac:spMkLst>
            <pc:docMk/>
            <pc:sldMk cId="3427707476" sldId="28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4:45:48.820" v="590" actId="478"/>
          <ac:picMkLst>
            <pc:docMk/>
            <pc:sldMk cId="3427707476" sldId="282"/>
            <ac:picMk id="4" creationId="{3BDF4B8B-805A-43FC-A400-318105F6E313}"/>
          </ac:picMkLst>
        </pc:picChg>
        <pc:picChg chg="add mod modCrop">
          <ac:chgData name="Silvia Colombo" userId="cdf5343d-9518-4b48-8032-805a754f9105" providerId="ADAL" clId="{814BCA81-0B96-4C28-B3D4-6F69ADE745FB}" dt="2025-02-06T15:01:43.043" v="611" actId="1076"/>
          <ac:picMkLst>
            <pc:docMk/>
            <pc:sldMk cId="3427707476" sldId="282"/>
            <ac:picMk id="5" creationId="{0D6B1596-E317-4B43-8C9A-3FADC0E26F7F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5:56:08.549" v="979" actId="1076"/>
        <pc:sldMkLst>
          <pc:docMk/>
          <pc:sldMk cId="2207407581" sldId="283"/>
        </pc:sldMkLst>
        <pc:spChg chg="mod">
          <ac:chgData name="Silvia Colombo" userId="cdf5343d-9518-4b48-8032-805a754f9105" providerId="ADAL" clId="{814BCA81-0B96-4C28-B3D4-6F69ADE745FB}" dt="2025-02-06T15:55:19.018" v="967" actId="404"/>
          <ac:spMkLst>
            <pc:docMk/>
            <pc:sldMk cId="2207407581" sldId="283"/>
            <ac:spMk id="5" creationId="{09C6DDB5-BCEB-42C2-92B6-9D0EF617985F}"/>
          </ac:spMkLst>
        </pc:spChg>
        <pc:spChg chg="del">
          <ac:chgData name="Silvia Colombo" userId="cdf5343d-9518-4b48-8032-805a754f9105" providerId="ADAL" clId="{814BCA81-0B96-4C28-B3D4-6F69ADE745FB}" dt="2025-02-06T15:49:16.631" v="920" actId="478"/>
          <ac:spMkLst>
            <pc:docMk/>
            <pc:sldMk cId="2207407581" sldId="283"/>
            <ac:spMk id="11" creationId="{9A30B4B8-6F6A-4C43-96E8-DD3623154E2C}"/>
          </ac:spMkLst>
        </pc:spChg>
        <pc:spChg chg="add mod">
          <ac:chgData name="Silvia Colombo" userId="cdf5343d-9518-4b48-8032-805a754f9105" providerId="ADAL" clId="{814BCA81-0B96-4C28-B3D4-6F69ADE745FB}" dt="2025-02-06T15:56:08.549" v="979" actId="1076"/>
          <ac:spMkLst>
            <pc:docMk/>
            <pc:sldMk cId="2207407581" sldId="283"/>
            <ac:spMk id="12" creationId="{82A94BB0-B37F-4523-A364-739956EF544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5:45.008" v="971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9:13.697" v="919" actId="478"/>
          <ac:picMkLst>
            <pc:docMk/>
            <pc:sldMk cId="2207407581" sldId="283"/>
            <ac:picMk id="4" creationId="{5F479017-6867-40B8-8BD6-7377AC7A95A8}"/>
          </ac:picMkLst>
        </pc:picChg>
        <pc:picChg chg="add mod">
          <ac:chgData name="Silvia Colombo" userId="cdf5343d-9518-4b48-8032-805a754f9105" providerId="ADAL" clId="{814BCA81-0B96-4C28-B3D4-6F69ADE745FB}" dt="2025-02-06T15:56:05.084" v="978" actId="1076"/>
          <ac:picMkLst>
            <pc:docMk/>
            <pc:sldMk cId="2207407581" sldId="283"/>
            <ac:picMk id="6" creationId="{5A471B48-0896-4412-9E27-82059A44B9C9}"/>
          </ac:picMkLst>
        </pc:picChg>
      </pc:sldChg>
      <pc:sldChg chg="modSp del">
        <pc:chgData name="Silvia Colombo" userId="cdf5343d-9518-4b48-8032-805a754f9105" providerId="ADAL" clId="{814BCA81-0B96-4C28-B3D4-6F69ADE745FB}" dt="2025-02-06T15:56:25.940" v="980" actId="47"/>
        <pc:sldMkLst>
          <pc:docMk/>
          <pc:sldMk cId="191549666" sldId="284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191549666" sldId="28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7:57.104" v="1019" actId="404"/>
        <pc:sldMkLst>
          <pc:docMk/>
          <pc:sldMk cId="3061992581" sldId="28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7:57.104" v="1019" actId="404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6:43:58.171" v="1044" actId="207"/>
        <pc:sldMkLst>
          <pc:docMk/>
          <pc:sldMk cId="2985432160" sldId="289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43:58.171" v="1044" actId="207"/>
          <ac:spMkLst>
            <pc:docMk/>
            <pc:sldMk cId="2985432160" sldId="28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6:43:53.479" v="1042" actId="1076"/>
          <ac:picMkLst>
            <pc:docMk/>
            <pc:sldMk cId="2985432160" sldId="289"/>
            <ac:picMk id="4" creationId="{00C7B2F7-161A-48AD-9EE5-0E1A25C502B3}"/>
          </ac:picMkLst>
        </pc:picChg>
        <pc:picChg chg="del">
          <ac:chgData name="Silvia Colombo" userId="cdf5343d-9518-4b48-8032-805a754f9105" providerId="ADAL" clId="{814BCA81-0B96-4C28-B3D4-6F69ADE745FB}" dt="2025-02-06T15:58:05.550" v="1021" actId="478"/>
          <ac:picMkLst>
            <pc:docMk/>
            <pc:sldMk cId="2985432160" sldId="289"/>
            <ac:picMk id="1026" creationId="{11E60B92-124B-4F90-AC86-CFDBEBD18769}"/>
          </ac:picMkLst>
        </pc:picChg>
      </pc:sldChg>
      <pc:sldChg chg="delSp modSp mod delAnim">
        <pc:chgData name="Silvia Colombo" userId="cdf5343d-9518-4b48-8032-805a754f9105" providerId="ADAL" clId="{814BCA81-0B96-4C28-B3D4-6F69ADE745FB}" dt="2025-02-06T16:51:00.053" v="1100" actId="12"/>
        <pc:sldMkLst>
          <pc:docMk/>
          <pc:sldMk cId="3025862249" sldId="290"/>
        </pc:sldMkLst>
        <pc:spChg chg="del">
          <ac:chgData name="Silvia Colombo" userId="cdf5343d-9518-4b48-8032-805a754f9105" providerId="ADAL" clId="{814BCA81-0B96-4C28-B3D4-6F69ADE745FB}" dt="2025-02-06T16:44:05.454" v="1047" actId="478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6:51:00.053" v="1100" actId="12"/>
          <ac:spMkLst>
            <pc:docMk/>
            <pc:sldMk cId="3025862249" sldId="290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6:44:02.136" v="1045" actId="478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del">
          <ac:chgData name="Silvia Colombo" userId="cdf5343d-9518-4b48-8032-805a754f9105" providerId="ADAL" clId="{814BCA81-0B96-4C28-B3D4-6F69ADE745FB}" dt="2025-02-06T16:44:04.346" v="1046" actId="478"/>
          <ac:picMkLst>
            <pc:docMk/>
            <pc:sldMk cId="3025862249" sldId="290"/>
            <ac:picMk id="4" creationId="{A5754109-C691-4D2F-80A9-F192E408E854}"/>
          </ac:picMkLst>
        </pc:picChg>
      </pc:sldChg>
      <pc:sldChg chg="addSp modSp mod modAnim">
        <pc:chgData name="Silvia Colombo" userId="cdf5343d-9518-4b48-8032-805a754f9105" providerId="ADAL" clId="{814BCA81-0B96-4C28-B3D4-6F69ADE745FB}" dt="2025-02-06T17:23:50.227" v="1150"/>
        <pc:sldMkLst>
          <pc:docMk/>
          <pc:sldMk cId="4276348475" sldId="291"/>
        </pc:sldMkLst>
        <pc:spChg chg="add mod">
          <ac:chgData name="Silvia Colombo" userId="cdf5343d-9518-4b48-8032-805a754f9105" providerId="ADAL" clId="{814BCA81-0B96-4C28-B3D4-6F69ADE745FB}" dt="2025-02-06T17:23:47.977" v="1149" actId="1076"/>
          <ac:spMkLst>
            <pc:docMk/>
            <pc:sldMk cId="4276348475" sldId="291"/>
            <ac:spMk id="7" creationId="{52710BA3-F54A-45C3-A281-B13EEBF398CF}"/>
          </ac:spMkLst>
        </pc:spChg>
        <pc:spChg chg="mod">
          <ac:chgData name="Silvia Colombo" userId="cdf5343d-9518-4b48-8032-805a754f9105" providerId="ADAL" clId="{814BCA81-0B96-4C28-B3D4-6F69ADE745FB}" dt="2025-02-06T17:21:32.580" v="1138" actId="113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4276348475" sldId="291"/>
            <ac:spMk id="167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7:23:47.977" v="1149" actId="1076"/>
          <ac:graphicFrameMkLst>
            <pc:docMk/>
            <pc:sldMk cId="4276348475" sldId="291"/>
            <ac:graphicFrameMk id="5" creationId="{86B5A101-C72A-45BD-963E-4F80C00D6E41}"/>
          </ac:graphicFrameMkLst>
        </pc:graphicFrameChg>
      </pc:sldChg>
      <pc:sldChg chg="delSp modSp mod">
        <pc:chgData name="Silvia Colombo" userId="cdf5343d-9518-4b48-8032-805a754f9105" providerId="ADAL" clId="{814BCA81-0B96-4C28-B3D4-6F69ADE745FB}" dt="2025-02-06T17:30:30.145" v="1277" actId="207"/>
        <pc:sldMkLst>
          <pc:docMk/>
          <pc:sldMk cId="218857803" sldId="292"/>
        </pc:sldMkLst>
        <pc:spChg chg="del mod">
          <ac:chgData name="Silvia Colombo" userId="cdf5343d-9518-4b48-8032-805a754f9105" providerId="ADAL" clId="{814BCA81-0B96-4C28-B3D4-6F69ADE745FB}" dt="2025-02-06T17:24:09.743" v="1155"/>
          <ac:spMkLst>
            <pc:docMk/>
            <pc:sldMk cId="218857803" sldId="292"/>
            <ac:spMk id="2" creationId="{F4ABD355-3205-4C8B-B0A4-057E8D7950C1}"/>
          </ac:spMkLst>
        </pc:spChg>
        <pc:spChg chg="del">
          <ac:chgData name="Silvia Colombo" userId="cdf5343d-9518-4b48-8032-805a754f9105" providerId="ADAL" clId="{814BCA81-0B96-4C28-B3D4-6F69ADE745FB}" dt="2025-02-06T17:24:09.742" v="1153" actId="478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0:30.145" v="1277" actId="207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7" creationId="{C7A7CF2B-8694-455C-95AE-ECA8C139BB2A}"/>
          </ac:picMkLst>
        </pc:picChg>
        <pc:picChg chg="del">
          <ac:chgData name="Silvia Colombo" userId="cdf5343d-9518-4b48-8032-805a754f9105" providerId="ADAL" clId="{814BCA81-0B96-4C28-B3D4-6F69ADE745FB}" dt="2025-02-06T17:24:09.742" v="1153" actId="478"/>
          <ac:picMkLst>
            <pc:docMk/>
            <pc:sldMk cId="218857803" sldId="292"/>
            <ac:picMk id="9" creationId="{60A4C67C-C3B8-42FB-B9CD-E6E0F6EBEB79}"/>
          </ac:picMkLst>
        </pc:picChg>
      </pc:sldChg>
      <pc:sldChg chg="modSp mod">
        <pc:chgData name="Silvia Colombo" userId="cdf5343d-9518-4b48-8032-805a754f9105" providerId="ADAL" clId="{814BCA81-0B96-4C28-B3D4-6F69ADE745FB}" dt="2025-02-06T17:39:25.359" v="1330" actId="113"/>
        <pc:sldMkLst>
          <pc:docMk/>
          <pc:sldMk cId="2761367291" sldId="293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39:25.359" v="1330" actId="113"/>
          <ac:spMkLst>
            <pc:docMk/>
            <pc:sldMk cId="2761367291" sldId="293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7:42:26.700" v="1368" actId="1076"/>
        <pc:sldMkLst>
          <pc:docMk/>
          <pc:sldMk cId="3284480951" sldId="294"/>
        </pc:sldMkLst>
        <pc:spChg chg="mod">
          <ac:chgData name="Silvia Colombo" userId="cdf5343d-9518-4b48-8032-805a754f9105" providerId="ADAL" clId="{814BCA81-0B96-4C28-B3D4-6F69ADE745FB}" dt="2025-02-06T17:41:50.545" v="1363" actId="1076"/>
          <ac:spMkLst>
            <pc:docMk/>
            <pc:sldMk cId="3284480951" sldId="294"/>
            <ac:spMk id="6" creationId="{5B522B6F-0CF4-489C-A032-67294EC36980}"/>
          </ac:spMkLst>
        </pc:spChg>
        <pc:spChg chg="add mod">
          <ac:chgData name="Silvia Colombo" userId="cdf5343d-9518-4b48-8032-805a754f9105" providerId="ADAL" clId="{814BCA81-0B96-4C28-B3D4-6F69ADE745FB}" dt="2025-02-06T17:42:26.700" v="1368" actId="1076"/>
          <ac:spMkLst>
            <pc:docMk/>
            <pc:sldMk cId="3284480951" sldId="294"/>
            <ac:spMk id="11" creationId="{8060A0E4-CA91-4B46-A097-37074B9CF73A}"/>
          </ac:spMkLst>
        </pc:spChg>
        <pc:spChg chg="del">
          <ac:chgData name="Silvia Colombo" userId="cdf5343d-9518-4b48-8032-805a754f9105" providerId="ADAL" clId="{814BCA81-0B96-4C28-B3D4-6F69ADE745FB}" dt="2025-02-06T17:40:01.252" v="1332" actId="478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0:14.442" v="1333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2:04.490" v="1365" actId="1076"/>
          <ac:picMkLst>
            <pc:docMk/>
            <pc:sldMk cId="3284480951" sldId="294"/>
            <ac:picMk id="4" creationId="{7E3300D1-6181-45B4-B5BE-7380429DB5FF}"/>
          </ac:picMkLst>
        </pc:picChg>
        <pc:picChg chg="del">
          <ac:chgData name="Silvia Colombo" userId="cdf5343d-9518-4b48-8032-805a754f9105" providerId="ADAL" clId="{814BCA81-0B96-4C28-B3D4-6F69ADE745FB}" dt="2025-02-06T17:39:59.442" v="1331" actId="478"/>
          <ac:picMkLst>
            <pc:docMk/>
            <pc:sldMk cId="3284480951" sldId="294"/>
            <ac:picMk id="5" creationId="{B5375CD0-17C7-464A-BAB7-CB23513A5A06}"/>
          </ac:picMkLst>
        </pc:picChg>
      </pc:sldChg>
      <pc:sldChg chg="modSp mod">
        <pc:chgData name="Silvia Colombo" userId="cdf5343d-9518-4b48-8032-805a754f9105" providerId="ADAL" clId="{814BCA81-0B96-4C28-B3D4-6F69ADE745FB}" dt="2025-02-06T17:42:51.830" v="1376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2:51.830" v="1376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44:12.989" v="1381" actId="403"/>
        <pc:sldMkLst>
          <pc:docMk/>
          <pc:sldMk cId="3178964038" sldId="296"/>
        </pc:sldMkLst>
        <pc:spChg chg="mod">
          <ac:chgData name="Silvia Colombo" userId="cdf5343d-9518-4b48-8032-805a754f9105" providerId="ADAL" clId="{814BCA81-0B96-4C28-B3D4-6F69ADE745FB}" dt="2025-02-06T16:41:26.057" v="1028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4:12.989" v="138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814BCA81-0B96-4C28-B3D4-6F69ADE745FB}" dt="2025-02-06T18:47:32.593" v="1541" actId="207"/>
        <pc:sldMkLst>
          <pc:docMk/>
          <pc:sldMk cId="3574041065" sldId="297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7:32.593" v="1541" actId="207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7:46:23.809" v="1398" actId="1076"/>
          <ac:picMkLst>
            <pc:docMk/>
            <pc:sldMk cId="3574041065" sldId="297"/>
            <ac:picMk id="4" creationId="{53065406-6091-4406-B16D-8B0AD75015A6}"/>
          </ac:picMkLst>
        </pc:picChg>
        <pc:picChg chg="del">
          <ac:chgData name="Silvia Colombo" userId="cdf5343d-9518-4b48-8032-805a754f9105" providerId="ADAL" clId="{814BCA81-0B96-4C28-B3D4-6F69ADE745FB}" dt="2025-02-06T17:44:20.738" v="1383" actId="478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">
        <pc:chgData name="Silvia Colombo" userId="cdf5343d-9518-4b48-8032-805a754f9105" providerId="ADAL" clId="{814BCA81-0B96-4C28-B3D4-6F69ADE745FB}" dt="2025-02-06T17:49:10.326" v="1436" actId="113"/>
        <pc:sldMkLst>
          <pc:docMk/>
          <pc:sldMk cId="2230816992" sldId="298"/>
        </pc:sldMkLst>
        <pc:spChg chg="del">
          <ac:chgData name="Silvia Colombo" userId="cdf5343d-9518-4b48-8032-805a754f9105" providerId="ADAL" clId="{814BCA81-0B96-4C28-B3D4-6F69ADE745FB}" dt="2025-02-06T17:46:34.069" v="1402" actId="478"/>
          <ac:spMkLst>
            <pc:docMk/>
            <pc:sldMk cId="2230816992" sldId="298"/>
            <ac:spMk id="9" creationId="{C2C545EC-73A1-451C-82AB-770AB832E964}"/>
          </ac:spMkLst>
        </pc:spChg>
        <pc:spChg chg="add mod">
          <ac:chgData name="Silvia Colombo" userId="cdf5343d-9518-4b48-8032-805a754f9105" providerId="ADAL" clId="{814BCA81-0B96-4C28-B3D4-6F69ADE745FB}" dt="2025-02-06T17:48:44.883" v="1428" actId="1076"/>
          <ac:spMkLst>
            <pc:docMk/>
            <pc:sldMk cId="2230816992" sldId="298"/>
            <ac:spMk id="10" creationId="{761FD6C0-1953-426E-AED1-51DDAB9C1D37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49:10.326" v="1436" actId="113"/>
          <ac:spMkLst>
            <pc:docMk/>
            <pc:sldMk cId="2230816992" sldId="298"/>
            <ac:spMk id="168" creationId="{00000000-0000-0000-0000-000000000000}"/>
          </ac:spMkLst>
        </pc:spChg>
        <pc:graphicFrameChg chg="del modGraphic">
          <ac:chgData name="Silvia Colombo" userId="cdf5343d-9518-4b48-8032-805a754f9105" providerId="ADAL" clId="{814BCA81-0B96-4C28-B3D4-6F69ADE745FB}" dt="2025-02-06T17:46:31.665" v="1401" actId="478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add mod">
          <ac:chgData name="Silvia Colombo" userId="cdf5343d-9518-4b48-8032-805a754f9105" providerId="ADAL" clId="{814BCA81-0B96-4C28-B3D4-6F69ADE745FB}" dt="2025-02-06T17:48:21.113" v="1425" actId="1076"/>
          <ac:picMkLst>
            <pc:docMk/>
            <pc:sldMk cId="2230816992" sldId="298"/>
            <ac:picMk id="4" creationId="{F7F4E8C3-A13A-4A88-BAD9-72345A8D2AB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06T18:53:06.722" v="1633" actId="113"/>
        <pc:sldMkLst>
          <pc:docMk/>
          <pc:sldMk cId="2669320641" sldId="299"/>
        </pc:sldMkLst>
        <pc:spChg chg="mod">
          <ac:chgData name="Silvia Colombo" userId="cdf5343d-9518-4b48-8032-805a754f9105" providerId="ADAL" clId="{814BCA81-0B96-4C28-B3D4-6F69ADE745FB}" dt="2025-02-06T18:53:06.722" v="1633" actId="113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814BCA81-0B96-4C28-B3D4-6F69ADE745FB}" dt="2025-02-06T17:54:11.171" v="1478" actId="14100"/>
          <ac:spMkLst>
            <pc:docMk/>
            <pc:sldMk cId="2669320641" sldId="299"/>
            <ac:spMk id="15" creationId="{2D4E1113-75DD-48B3-8E01-F4CC2D9722B4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18" creationId="{B6EC4F10-D985-49FF-97FF-E395633133D0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2" creationId="{D728DDCA-808A-490F-9736-477529167F9F}"/>
          </ac:spMkLst>
        </pc:spChg>
        <pc:spChg chg="del">
          <ac:chgData name="Silvia Colombo" userId="cdf5343d-9518-4b48-8032-805a754f9105" providerId="ADAL" clId="{814BCA81-0B96-4C28-B3D4-6F69ADE745FB}" dt="2025-02-06T17:52:33.035" v="1463" actId="47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2:26.017" v="1461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4" creationId="{2329F639-1940-4FC8-81AB-1027BB8466BA}"/>
          </ac:picMkLst>
        </pc:picChg>
        <pc:picChg chg="add mod">
          <ac:chgData name="Silvia Colombo" userId="cdf5343d-9518-4b48-8032-805a754f9105" providerId="ADAL" clId="{814BCA81-0B96-4C28-B3D4-6F69ADE745FB}" dt="2025-02-06T17:53:40.771" v="1472" actId="1076"/>
          <ac:picMkLst>
            <pc:docMk/>
            <pc:sldMk cId="2669320641" sldId="299"/>
            <ac:picMk id="5" creationId="{C8231314-52BA-4A3E-B0FE-D0B68BDC59D4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814BCA81-0B96-4C28-B3D4-6F69ADE745FB}" dt="2025-02-06T17:52:29.105" v="1462" actId="478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40.230" v="1719" actId="1076"/>
        <pc:sldMkLst>
          <pc:docMk/>
          <pc:sldMk cId="3550741812" sldId="300"/>
        </pc:sldMkLst>
        <pc:spChg chg="del">
          <ac:chgData name="Silvia Colombo" userId="cdf5343d-9518-4b48-8032-805a754f9105" providerId="ADAL" clId="{814BCA81-0B96-4C28-B3D4-6F69ADE745FB}" dt="2025-02-06T17:54:20.304" v="1480" actId="478"/>
          <ac:spMkLst>
            <pc:docMk/>
            <pc:sldMk cId="3550741812" sldId="300"/>
            <ac:spMk id="10" creationId="{D3B65625-8D79-47F3-912D-49E9C91C221A}"/>
          </ac:spMkLst>
        </pc:spChg>
        <pc:spChg chg="add mod">
          <ac:chgData name="Silvia Colombo" userId="cdf5343d-9518-4b48-8032-805a754f9105" providerId="ADAL" clId="{814BCA81-0B96-4C28-B3D4-6F69ADE745FB}" dt="2025-02-06T19:00:34.823" v="1718" actId="1076"/>
          <ac:spMkLst>
            <pc:docMk/>
            <pc:sldMk cId="3550741812" sldId="300"/>
            <ac:spMk id="11" creationId="{E2C092AA-315A-4927-977A-948D512CCAB6}"/>
          </ac:spMkLst>
        </pc:spChg>
        <pc:spChg chg="add del mod">
          <ac:chgData name="Silvia Colombo" userId="cdf5343d-9518-4b48-8032-805a754f9105" providerId="ADAL" clId="{814BCA81-0B96-4C28-B3D4-6F69ADE745FB}" dt="2025-02-06T18:59:11.355" v="1687" actId="478"/>
          <ac:spMkLst>
            <pc:docMk/>
            <pc:sldMk cId="3550741812" sldId="300"/>
            <ac:spMk id="13" creationId="{BE1B7606-53C7-47BB-87DF-093B1799738A}"/>
          </ac:spMkLst>
        </pc:spChg>
        <pc:spChg chg="add mod">
          <ac:chgData name="Silvia Colombo" userId="cdf5343d-9518-4b48-8032-805a754f9105" providerId="ADAL" clId="{814BCA81-0B96-4C28-B3D4-6F69ADE745FB}" dt="2025-02-06T19:00:40.230" v="1719" actId="1076"/>
          <ac:spMkLst>
            <pc:docMk/>
            <pc:sldMk cId="3550741812" sldId="300"/>
            <ac:spMk id="14" creationId="{56B500C2-1FE5-4F11-B6F2-1D7B47150E17}"/>
          </ac:spMkLst>
        </pc:spChg>
        <pc:spChg chg="add del mod">
          <ac:chgData name="Silvia Colombo" userId="cdf5343d-9518-4b48-8032-805a754f9105" providerId="ADAL" clId="{814BCA81-0B96-4C28-B3D4-6F69ADE745FB}" dt="2025-02-06T19:00:20.862" v="1713" actId="478"/>
          <ac:spMkLst>
            <pc:docMk/>
            <pc:sldMk cId="3550741812" sldId="300"/>
            <ac:spMk id="15" creationId="{EFB9C58B-8622-4FEA-8819-3DD5439DEC84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8:59.036" v="1684" actId="20577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9:00:31.758" v="1717" actId="1076"/>
          <ac:picMkLst>
            <pc:docMk/>
            <pc:sldMk cId="3550741812" sldId="300"/>
            <ac:picMk id="4" creationId="{0D902D29-81D8-4810-8141-4FBF40441EA7}"/>
          </ac:picMkLst>
        </pc:picChg>
        <pc:picChg chg="del">
          <ac:chgData name="Silvia Colombo" userId="cdf5343d-9518-4b48-8032-805a754f9105" providerId="ADAL" clId="{814BCA81-0B96-4C28-B3D4-6F69ADE745FB}" dt="2025-02-06T17:54:17.726" v="1479" actId="478"/>
          <ac:picMkLst>
            <pc:docMk/>
            <pc:sldMk cId="3550741812" sldId="300"/>
            <ac:picMk id="6" creationId="{69A741FB-2887-4F44-9FF7-1C1F740E4E32}"/>
          </ac:picMkLst>
        </pc:picChg>
        <pc:picChg chg="add del mod">
          <ac:chgData name="Silvia Colombo" userId="cdf5343d-9518-4b48-8032-805a754f9105" providerId="ADAL" clId="{814BCA81-0B96-4C28-B3D4-6F69ADE745FB}" dt="2025-02-06T19:00:04.234" v="1710" actId="478"/>
          <ac:picMkLst>
            <pc:docMk/>
            <pc:sldMk cId="3550741812" sldId="300"/>
            <ac:picMk id="9" creationId="{F07B6AA0-34CC-4D9F-87F9-659C97B28741}"/>
          </ac:picMkLst>
        </pc:picChg>
      </pc:sldChg>
      <pc:sldChg chg="addSp delSp modSp mod">
        <pc:chgData name="Silvia Colombo" userId="cdf5343d-9518-4b48-8032-805a754f9105" providerId="ADAL" clId="{814BCA81-0B96-4C28-B3D4-6F69ADE745FB}" dt="2025-02-06T19:00:47.925" v="1720" actId="207"/>
        <pc:sldMkLst>
          <pc:docMk/>
          <pc:sldMk cId="2610105728" sldId="301"/>
        </pc:sldMkLst>
        <pc:spChg chg="add mod">
          <ac:chgData name="Silvia Colombo" userId="cdf5343d-9518-4b48-8032-805a754f9105" providerId="ADAL" clId="{814BCA81-0B96-4C28-B3D4-6F69ADE745FB}" dt="2025-02-06T19:00:47.925" v="1720" actId="207"/>
          <ac:spMkLst>
            <pc:docMk/>
            <pc:sldMk cId="2610105728" sldId="301"/>
            <ac:spMk id="8" creationId="{266AB672-2836-4EF0-94B9-083B20A83093}"/>
          </ac:spMkLst>
        </pc:spChg>
        <pc:spChg chg="del">
          <ac:chgData name="Silvia Colombo" userId="cdf5343d-9518-4b48-8032-805a754f9105" providerId="ADAL" clId="{814BCA81-0B96-4C28-B3D4-6F69ADE745FB}" dt="2025-02-06T17:56:24.457" v="1503" actId="478"/>
          <ac:spMkLst>
            <pc:docMk/>
            <pc:sldMk cId="2610105728" sldId="301"/>
            <ac:spMk id="12" creationId="{5D5784DA-97E2-40EB-8433-5601572FA8C7}"/>
          </ac:spMkLst>
        </pc:spChg>
        <pc:spChg chg="add mod">
          <ac:chgData name="Silvia Colombo" userId="cdf5343d-9518-4b48-8032-805a754f9105" providerId="ADAL" clId="{814BCA81-0B96-4C28-B3D4-6F69ADE745FB}" dt="2025-02-06T17:57:41.761" v="1517" actId="1076"/>
          <ac:spMkLst>
            <pc:docMk/>
            <pc:sldMk cId="2610105728" sldId="301"/>
            <ac:spMk id="13" creationId="{AC79429D-AC25-4214-A300-8B4CF5004312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6:43.956" v="1506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7:56:21.345" v="1502" actId="478"/>
          <ac:picMkLst>
            <pc:docMk/>
            <pc:sldMk cId="2610105728" sldId="301"/>
            <ac:picMk id="5" creationId="{8C6D084B-D06E-4217-817D-D1897976DF2C}"/>
          </ac:picMkLst>
        </pc:picChg>
        <pc:picChg chg="add mod">
          <ac:chgData name="Silvia Colombo" userId="cdf5343d-9518-4b48-8032-805a754f9105" providerId="ADAL" clId="{814BCA81-0B96-4C28-B3D4-6F69ADE745FB}" dt="2025-02-06T17:57:17.282" v="1514" actId="1076"/>
          <ac:picMkLst>
            <pc:docMk/>
            <pc:sldMk cId="2610105728" sldId="301"/>
            <ac:picMk id="6" creationId="{FDD851AF-AAA5-49A8-A46F-1B139C8D15DA}"/>
          </ac:picMkLst>
        </pc:picChg>
      </pc:sldChg>
      <pc:sldChg chg="modSp del">
        <pc:chgData name="Silvia Colombo" userId="cdf5343d-9518-4b48-8032-805a754f9105" providerId="ADAL" clId="{814BCA81-0B96-4C28-B3D4-6F69ADE745FB}" dt="2025-02-06T17:57:48.566" v="1518" actId="47"/>
        <pc:sldMkLst>
          <pc:docMk/>
          <pc:sldMk cId="1039741806" sldId="302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1039741806" sldId="302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8:54:12.537" v="1642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54:12.537" v="1642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7:59:07.449" v="1540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7:59:07.449" v="1540" actId="20577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06T15:20:06.675" v="709"/>
        <pc:sldMkLst>
          <pc:docMk/>
          <pc:sldMk cId="3001247373" sldId="305"/>
        </pc:sldMkLst>
        <pc:spChg chg="add mod ord">
          <ac:chgData name="Silvia Colombo" userId="cdf5343d-9518-4b48-8032-805a754f9105" providerId="ADAL" clId="{814BCA81-0B96-4C28-B3D4-6F69ADE745FB}" dt="2025-02-06T15:19:32.421" v="704" actId="1076"/>
          <ac:spMkLst>
            <pc:docMk/>
            <pc:sldMk cId="3001247373" sldId="305"/>
            <ac:spMk id="8" creationId="{AC4AE38E-022F-4153-8BBF-E5BC5D9917C4}"/>
          </ac:spMkLst>
        </pc:spChg>
        <pc:spChg chg="del">
          <ac:chgData name="Silvia Colombo" userId="cdf5343d-9518-4b48-8032-805a754f9105" providerId="ADAL" clId="{814BCA81-0B96-4C28-B3D4-6F69ADE745FB}" dt="2025-02-06T15:02:09.443" v="616" actId="478"/>
          <ac:spMkLst>
            <pc:docMk/>
            <pc:sldMk cId="3001247373" sldId="305"/>
            <ac:spMk id="11" creationId="{D9489961-1F13-407F-BA81-3098B4888980}"/>
          </ac:spMkLst>
        </pc:spChg>
        <pc:spChg chg="add mod">
          <ac:chgData name="Silvia Colombo" userId="cdf5343d-9518-4b48-8032-805a754f9105" providerId="ADAL" clId="{814BCA81-0B96-4C28-B3D4-6F69ADE745FB}" dt="2025-02-06T15:19:36.291" v="705" actId="1076"/>
          <ac:spMkLst>
            <pc:docMk/>
            <pc:sldMk cId="3001247373" sldId="305"/>
            <ac:spMk id="13" creationId="{B38BE904-A978-4866-8CA2-BD8F7B903775}"/>
          </ac:spMkLst>
        </pc:spChg>
        <pc:spChg chg="add mod">
          <ac:chgData name="Silvia Colombo" userId="cdf5343d-9518-4b48-8032-805a754f9105" providerId="ADAL" clId="{814BCA81-0B96-4C28-B3D4-6F69ADE745FB}" dt="2025-02-06T15:19:24.325" v="701" actId="14100"/>
          <ac:spMkLst>
            <pc:docMk/>
            <pc:sldMk cId="3001247373" sldId="305"/>
            <ac:spMk id="15" creationId="{664EBE6C-C386-4E8B-BAE7-3AD588CC4C3C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16:30.005" v="673" actId="20577"/>
          <ac:spMkLst>
            <pc:docMk/>
            <pc:sldMk cId="3001247373" sldId="305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5:19:42.348" v="706" actId="1076"/>
          <ac:picMkLst>
            <pc:docMk/>
            <pc:sldMk cId="3001247373" sldId="305"/>
            <ac:picMk id="4" creationId="{D4D35DCC-6BAB-4105-AF7D-5E90BCCA69C9}"/>
          </ac:picMkLst>
        </pc:picChg>
        <pc:picChg chg="add mod">
          <ac:chgData name="Silvia Colombo" userId="cdf5343d-9518-4b48-8032-805a754f9105" providerId="ADAL" clId="{814BCA81-0B96-4C28-B3D4-6F69ADE745FB}" dt="2025-02-06T15:18:05.325" v="683" actId="1076"/>
          <ac:picMkLst>
            <pc:docMk/>
            <pc:sldMk cId="3001247373" sldId="305"/>
            <ac:picMk id="6" creationId="{DB95AB7D-0A06-4E5D-A8A5-DB23D5042F65}"/>
          </ac:picMkLst>
        </pc:picChg>
        <pc:picChg chg="del">
          <ac:chgData name="Silvia Colombo" userId="cdf5343d-9518-4b48-8032-805a754f9105" providerId="ADAL" clId="{814BCA81-0B96-4C28-B3D4-6F69ADE745FB}" dt="2025-02-06T15:02:07.717" v="615" actId="478"/>
          <ac:picMkLst>
            <pc:docMk/>
            <pc:sldMk cId="3001247373" sldId="305"/>
            <ac:picMk id="7" creationId="{71640275-A37C-49D8-B1DD-B265E903E0B5}"/>
          </ac:picMkLst>
        </pc:picChg>
        <pc:cxnChg chg="add mod">
          <ac:chgData name="Silvia Colombo" userId="cdf5343d-9518-4b48-8032-805a754f9105" providerId="ADAL" clId="{814BCA81-0B96-4C28-B3D4-6F69ADE745FB}" dt="2025-02-06T15:19:54.631" v="708" actId="13822"/>
          <ac:cxnSpMkLst>
            <pc:docMk/>
            <pc:sldMk cId="3001247373" sldId="305"/>
            <ac:cxnSpMk id="14" creationId="{9875BAA7-8B82-409B-AA4E-DE9D4D0CADD1}"/>
          </ac:cxnSpMkLst>
        </pc:cxnChg>
      </pc:sldChg>
      <pc:sldChg chg="modSp del">
        <pc:chgData name="Silvia Colombo" userId="cdf5343d-9518-4b48-8032-805a754f9105" providerId="ADAL" clId="{814BCA81-0B96-4C28-B3D4-6F69ADE745FB}" dt="2025-02-06T15:56:27.152" v="981" actId="47"/>
        <pc:sldMkLst>
          <pc:docMk/>
          <pc:sldMk cId="3951396816" sldId="306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51396816" sldId="306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5:56:57.144" v="993" actId="403"/>
        <pc:sldMkLst>
          <pc:docMk/>
          <pc:sldMk cId="279720884" sldId="308"/>
        </pc:sldMkLst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56:57.144" v="993" actId="403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3:20:28.814" v="5" actId="20577"/>
        <pc:sldMkLst>
          <pc:docMk/>
          <pc:sldMk cId="998801078" sldId="309"/>
        </pc:sldMkLst>
        <pc:spChg chg="mod">
          <ac:chgData name="Silvia Colombo" userId="cdf5343d-9518-4b48-8032-805a754f9105" providerId="ADAL" clId="{814BCA81-0B96-4C28-B3D4-6F69ADE745FB}" dt="2025-02-06T13:20:15.885" v="3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814BCA81-0B96-4C28-B3D4-6F69ADE745FB}" dt="2025-02-06T13:20:28.814" v="5" actId="20577"/>
          <ac:spMkLst>
            <pc:docMk/>
            <pc:sldMk cId="998801078" sldId="309"/>
            <ac:spMk id="3" creationId="{D9EE0581-B869-C9AC-032A-CE5562E6774F}"/>
          </ac:spMkLst>
        </pc:spChg>
      </pc:sldChg>
      <pc:sldChg chg="addSp modSp mod modAnim">
        <pc:chgData name="Silvia Colombo" userId="cdf5343d-9518-4b48-8032-805a754f9105" providerId="ADAL" clId="{814BCA81-0B96-4C28-B3D4-6F69ADE745FB}" dt="2025-02-06T15:40:24.184" v="833"/>
        <pc:sldMkLst>
          <pc:docMk/>
          <pc:sldMk cId="3982365266" sldId="310"/>
        </pc:sldMkLst>
        <pc:spChg chg="add mod">
          <ac:chgData name="Silvia Colombo" userId="cdf5343d-9518-4b48-8032-805a754f9105" providerId="ADAL" clId="{814BCA81-0B96-4C28-B3D4-6F69ADE745FB}" dt="2025-02-06T15:38:19.634" v="803" actId="20577"/>
          <ac:spMkLst>
            <pc:docMk/>
            <pc:sldMk cId="3982365266" sldId="310"/>
            <ac:spMk id="2" creationId="{70522D17-66C7-413D-A0B5-34871FE8E33A}"/>
          </ac:spMkLst>
        </pc:spChg>
        <pc:spChg chg="add mod ord">
          <ac:chgData name="Silvia Colombo" userId="cdf5343d-9518-4b48-8032-805a754f9105" providerId="ADAL" clId="{814BCA81-0B96-4C28-B3D4-6F69ADE745FB}" dt="2025-02-06T15:40:17.986" v="832" actId="171"/>
          <ac:spMkLst>
            <pc:docMk/>
            <pc:sldMk cId="3982365266" sldId="310"/>
            <ac:spMk id="7" creationId="{54F5468E-5CDB-4AFE-9D23-9C498B65B159}"/>
          </ac:spMkLst>
        </pc:spChg>
        <pc:spChg chg="add mod">
          <ac:chgData name="Silvia Colombo" userId="cdf5343d-9518-4b48-8032-805a754f9105" providerId="ADAL" clId="{814BCA81-0B96-4C28-B3D4-6F69ADE745FB}" dt="2025-02-06T15:39:44.940" v="826" actId="12"/>
          <ac:spMkLst>
            <pc:docMk/>
            <pc:sldMk cId="3982365266" sldId="310"/>
            <ac:spMk id="9" creationId="{D88BA648-B21A-4F59-A016-596C49018C84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37:09.651" v="797" actId="21"/>
          <ac:spMkLst>
            <pc:docMk/>
            <pc:sldMk cId="3982365266" sldId="31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814BCA81-0B96-4C28-B3D4-6F69ADE745FB}" dt="2025-02-06T15:39:52.141" v="827" actId="1076"/>
          <ac:picMkLst>
            <pc:docMk/>
            <pc:sldMk cId="3982365266" sldId="310"/>
            <ac:picMk id="5" creationId="{EAF12313-0AAF-4D95-B951-BB3ACEF12A66}"/>
          </ac:picMkLst>
        </pc:picChg>
      </pc:sldChg>
      <pc:sldChg chg="addSp delSp modSp mod modAnim">
        <pc:chgData name="Silvia Colombo" userId="cdf5343d-9518-4b48-8032-805a754f9105" providerId="ADAL" clId="{814BCA81-0B96-4C28-B3D4-6F69ADE745FB}" dt="2025-02-06T14:03:07.272" v="372"/>
        <pc:sldMkLst>
          <pc:docMk/>
          <pc:sldMk cId="2820095517" sldId="311"/>
        </pc:sldMkLst>
        <pc:spChg chg="del">
          <ac:chgData name="Silvia Colombo" userId="cdf5343d-9518-4b48-8032-805a754f9105" providerId="ADAL" clId="{814BCA81-0B96-4C28-B3D4-6F69ADE745FB}" dt="2025-02-06T13:46:57.770" v="271" actId="478"/>
          <ac:spMkLst>
            <pc:docMk/>
            <pc:sldMk cId="2820095517" sldId="311"/>
            <ac:spMk id="9" creationId="{3B871738-24C9-4741-8270-0FE453B5FB2C}"/>
          </ac:spMkLst>
        </pc:spChg>
        <pc:spChg chg="add mod">
          <ac:chgData name="Silvia Colombo" userId="cdf5343d-9518-4b48-8032-805a754f9105" providerId="ADAL" clId="{814BCA81-0B96-4C28-B3D4-6F69ADE745FB}" dt="2025-02-06T14:02:55.928" v="371" actId="1076"/>
          <ac:spMkLst>
            <pc:docMk/>
            <pc:sldMk cId="2820095517" sldId="311"/>
            <ac:spMk id="10" creationId="{826E994D-C02A-472A-8299-2B4649C3F582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00:48.529" v="335" actId="20577"/>
          <ac:spMkLst>
            <pc:docMk/>
            <pc:sldMk cId="2820095517" sldId="311"/>
            <ac:spMk id="168" creationId="{00000000-0000-0000-0000-000000000000}"/>
          </ac:spMkLst>
        </pc:spChg>
        <pc:graphicFrameChg chg="del mod">
          <ac:chgData name="Silvia Colombo" userId="cdf5343d-9518-4b48-8032-805a754f9105" providerId="ADAL" clId="{814BCA81-0B96-4C28-B3D4-6F69ADE745FB}" dt="2025-02-06T13:46:56.274" v="270" actId="478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graphicFrameChg chg="add mod modGraphic">
          <ac:chgData name="Silvia Colombo" userId="cdf5343d-9518-4b48-8032-805a754f9105" providerId="ADAL" clId="{814BCA81-0B96-4C28-B3D4-6F69ADE745FB}" dt="2025-02-06T14:02:50.675" v="370" actId="1076"/>
          <ac:graphicFrameMkLst>
            <pc:docMk/>
            <pc:sldMk cId="2820095517" sldId="311"/>
            <ac:graphicFrameMk id="8" creationId="{84EDE8B2-D997-4A63-A691-4A6D02EC6AF7}"/>
          </ac:graphicFrameMkLst>
        </pc:graphicFrameChg>
      </pc:sldChg>
      <pc:sldChg chg="addSp delSp modSp mod addAnim delAnim modAnim">
        <pc:chgData name="Silvia Colombo" userId="cdf5343d-9518-4b48-8032-805a754f9105" providerId="ADAL" clId="{814BCA81-0B96-4C28-B3D4-6F69ADE745FB}" dt="2025-02-06T14:40:27.187" v="516"/>
        <pc:sldMkLst>
          <pc:docMk/>
          <pc:sldMk cId="2151074601" sldId="312"/>
        </pc:sldMkLst>
        <pc:spChg chg="add mod">
          <ac:chgData name="Silvia Colombo" userId="cdf5343d-9518-4b48-8032-805a754f9105" providerId="ADAL" clId="{814BCA81-0B96-4C28-B3D4-6F69ADE745FB}" dt="2025-02-06T14:40:13.708" v="515" actId="1076"/>
          <ac:spMkLst>
            <pc:docMk/>
            <pc:sldMk cId="2151074601" sldId="312"/>
            <ac:spMk id="11" creationId="{8A9092EC-B989-45C4-86CD-C1A42A94FA8E}"/>
          </ac:spMkLst>
        </pc:spChg>
        <pc:spChg chg="del">
          <ac:chgData name="Silvia Colombo" userId="cdf5343d-9518-4b48-8032-805a754f9105" providerId="ADAL" clId="{814BCA81-0B96-4C28-B3D4-6F69ADE745FB}" dt="2025-02-06T14:26:19.999" v="448" actId="478"/>
          <ac:spMkLst>
            <pc:docMk/>
            <pc:sldMk cId="2151074601" sldId="312"/>
            <ac:spMk id="12" creationId="{1BC55D64-4CD8-4952-BAEA-22175A935DD7}"/>
          </ac:spMkLst>
        </pc:spChg>
        <pc:spChg chg="del mod">
          <ac:chgData name="Silvia Colombo" userId="cdf5343d-9518-4b48-8032-805a754f9105" providerId="ADAL" clId="{814BCA81-0B96-4C28-B3D4-6F69ADE745FB}" dt="2025-02-06T14:26:21.900" v="451" actId="478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38:26.723" v="485" actId="20577"/>
          <ac:spMkLst>
            <pc:docMk/>
            <pc:sldMk cId="2151074601" sldId="312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4:39:50.446" v="512" actId="20577"/>
          <ac:graphicFrameMkLst>
            <pc:docMk/>
            <pc:sldMk cId="2151074601" sldId="312"/>
            <ac:graphicFrameMk id="9" creationId="{7C9177D4-CFC9-45CA-B6F5-07537EFA7326}"/>
          </ac:graphicFrameMkLst>
        </pc:graphicFrameChg>
        <pc:picChg chg="del">
          <ac:chgData name="Silvia Colombo" userId="cdf5343d-9518-4b48-8032-805a754f9105" providerId="ADAL" clId="{814BCA81-0B96-4C28-B3D4-6F69ADE745FB}" dt="2025-02-06T14:26:19.163" v="447" actId="478"/>
          <ac:picMkLst>
            <pc:docMk/>
            <pc:sldMk cId="2151074601" sldId="312"/>
            <ac:picMk id="5" creationId="{98CDB354-A76E-4244-B1F5-4B0F1018C1BC}"/>
          </ac:picMkLst>
        </pc:picChg>
        <pc:picChg chg="del">
          <ac:chgData name="Silvia Colombo" userId="cdf5343d-9518-4b48-8032-805a754f9105" providerId="ADAL" clId="{814BCA81-0B96-4C28-B3D4-6F69ADE745FB}" dt="2025-02-06T14:26:20.420" v="449" actId="478"/>
          <ac:picMkLst>
            <pc:docMk/>
            <pc:sldMk cId="2151074601" sldId="312"/>
            <ac:picMk id="7" creationId="{81294BC7-A865-4D15-A544-75893A3A719F}"/>
          </ac:picMkLst>
        </pc:picChg>
      </pc:sldChg>
      <pc:sldChg chg="modSp mod">
        <pc:chgData name="Silvia Colombo" userId="cdf5343d-9518-4b48-8032-805a754f9105" providerId="ADAL" clId="{814BCA81-0B96-4C28-B3D4-6F69ADE745FB}" dt="2025-02-06T14:43:33.145" v="542" actId="12"/>
        <pc:sldMkLst>
          <pc:docMk/>
          <pc:sldMk cId="1870433455" sldId="313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3:33.145" v="542" actId="12"/>
          <ac:spMkLst>
            <pc:docMk/>
            <pc:sldMk cId="1870433455" sldId="313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814BCA81-0B96-4C28-B3D4-6F69ADE745FB}" dt="2025-02-06T14:43:44.518" v="544" actId="47"/>
        <pc:sldMkLst>
          <pc:docMk/>
          <pc:sldMk cId="2759419352" sldId="314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2759419352" sldId="31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814BCA81-0B96-4C28-B3D4-6F69ADE745FB}" dt="2025-02-06T14:45:14.566" v="587" actId="404"/>
        <pc:sldMkLst>
          <pc:docMk/>
          <pc:sldMk cId="3150139663" sldId="315"/>
        </pc:sldMkLst>
        <pc:spChg chg="mod">
          <ac:chgData name="Silvia Colombo" userId="cdf5343d-9518-4b48-8032-805a754f9105" providerId="ADAL" clId="{814BCA81-0B96-4C28-B3D4-6F69ADE745FB}" dt="2025-02-06T13:32:31.400" v="148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4:45:14.566" v="587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 modAnim">
        <pc:chgData name="Silvia Colombo" userId="cdf5343d-9518-4b48-8032-805a754f9105" providerId="ADAL" clId="{814BCA81-0B96-4C28-B3D4-6F69ADE745FB}" dt="2025-02-06T15:34:03.663" v="773"/>
        <pc:sldMkLst>
          <pc:docMk/>
          <pc:sldMk cId="2918815054" sldId="316"/>
        </pc:sldMkLst>
        <pc:spChg chg="del">
          <ac:chgData name="Silvia Colombo" userId="cdf5343d-9518-4b48-8032-805a754f9105" providerId="ADAL" clId="{814BCA81-0B96-4C28-B3D4-6F69ADE745FB}" dt="2025-02-06T15:20:10.366" v="710" actId="478"/>
          <ac:spMkLst>
            <pc:docMk/>
            <pc:sldMk cId="2918815054" sldId="316"/>
            <ac:spMk id="9" creationId="{BD152F11-9848-41E0-9378-B9FF52DF0FF3}"/>
          </ac:spMkLst>
        </pc:spChg>
        <pc:spChg chg="add mod">
          <ac:chgData name="Silvia Colombo" userId="cdf5343d-9518-4b48-8032-805a754f9105" providerId="ADAL" clId="{814BCA81-0B96-4C28-B3D4-6F69ADE745FB}" dt="2025-02-06T15:33:58.654" v="772" actId="1076"/>
          <ac:spMkLst>
            <pc:docMk/>
            <pc:sldMk cId="2918815054" sldId="316"/>
            <ac:spMk id="10" creationId="{CF475DA7-B974-4B0A-82BA-2A2CDDD5667B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26:01.400" v="755" actId="113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814BCA81-0B96-4C28-B3D4-6F69ADE745FB}" dt="2025-02-06T15:33:26.758" v="769" actId="1076"/>
          <ac:graphicFrameMkLst>
            <pc:docMk/>
            <pc:sldMk cId="2918815054" sldId="316"/>
            <ac:graphicFrameMk id="7" creationId="{7DD92A02-C081-4C2F-ABE5-2782A81DBE77}"/>
          </ac:graphicFrameMkLst>
        </pc:graphicFrameChg>
        <pc:graphicFrameChg chg="del">
          <ac:chgData name="Silvia Colombo" userId="cdf5343d-9518-4b48-8032-805a754f9105" providerId="ADAL" clId="{814BCA81-0B96-4C28-B3D4-6F69ADE745FB}" dt="2025-02-06T15:20:11.918" v="711" actId="478"/>
          <ac:graphicFrameMkLst>
            <pc:docMk/>
            <pc:sldMk cId="2918815054" sldId="316"/>
            <ac:graphicFrameMk id="8" creationId="{F2900775-D48C-4736-AB86-0B49524B22D2}"/>
          </ac:graphicFrameMkLst>
        </pc:graphicFrameChg>
      </pc:sldChg>
      <pc:sldChg chg="addSp delSp modSp mod">
        <pc:chgData name="Silvia Colombo" userId="cdf5343d-9518-4b48-8032-805a754f9105" providerId="ADAL" clId="{814BCA81-0B96-4C28-B3D4-6F69ADE745FB}" dt="2025-02-06T15:49:07.911" v="918" actId="14100"/>
        <pc:sldMkLst>
          <pc:docMk/>
          <pc:sldMk cId="2672763478" sldId="317"/>
        </pc:sldMkLst>
        <pc:spChg chg="add mod">
          <ac:chgData name="Silvia Colombo" userId="cdf5343d-9518-4b48-8032-805a754f9105" providerId="ADAL" clId="{814BCA81-0B96-4C28-B3D4-6F69ADE745FB}" dt="2025-02-06T15:48:13.741" v="909" actId="403"/>
          <ac:spMkLst>
            <pc:docMk/>
            <pc:sldMk cId="2672763478" sldId="317"/>
            <ac:spMk id="2" creationId="{214F8276-9863-48AC-B97E-25F0F8DCF2F3}"/>
          </ac:spMkLst>
        </pc:spChg>
        <pc:spChg chg="del">
          <ac:chgData name="Silvia Colombo" userId="cdf5343d-9518-4b48-8032-805a754f9105" providerId="ADAL" clId="{814BCA81-0B96-4C28-B3D4-6F69ADE745FB}" dt="2025-02-06T15:40:48.144" v="836" actId="478"/>
          <ac:spMkLst>
            <pc:docMk/>
            <pc:sldMk cId="2672763478" sldId="317"/>
            <ac:spMk id="12" creationId="{560140C4-F74F-4615-9C14-F93013C5C417}"/>
          </ac:spMkLst>
        </pc:spChg>
        <pc:spChg chg="add mod">
          <ac:chgData name="Silvia Colombo" userId="cdf5343d-9518-4b48-8032-805a754f9105" providerId="ADAL" clId="{814BCA81-0B96-4C28-B3D4-6F69ADE745FB}" dt="2025-02-06T15:49:07.911" v="918" actId="14100"/>
          <ac:spMkLst>
            <pc:docMk/>
            <pc:sldMk cId="2672763478" sldId="317"/>
            <ac:spMk id="13" creationId="{41B4D4D8-99D9-43F8-A300-47E27CED8C03}"/>
          </ac:spMkLst>
        </pc:spChg>
        <pc:spChg chg="mod">
          <ac:chgData name="Silvia Colombo" userId="cdf5343d-9518-4b48-8032-805a754f9105" providerId="ADAL" clId="{814BCA81-0B96-4C28-B3D4-6F69ADE745FB}" dt="2025-02-06T14:45:44.926" v="588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5:44:17.819" v="850" actId="21"/>
          <ac:spMkLst>
            <pc:docMk/>
            <pc:sldMk cId="2672763478" sldId="317"/>
            <ac:spMk id="168" creationId="{00000000-0000-0000-0000-000000000000}"/>
          </ac:spMkLst>
        </pc:spChg>
        <pc:picChg chg="del">
          <ac:chgData name="Silvia Colombo" userId="cdf5343d-9518-4b48-8032-805a754f9105" providerId="ADAL" clId="{814BCA81-0B96-4C28-B3D4-6F69ADE745FB}" dt="2025-02-06T15:40:44.988" v="834" actId="478"/>
          <ac:picMkLst>
            <pc:docMk/>
            <pc:sldMk cId="2672763478" sldId="317"/>
            <ac:picMk id="4" creationId="{B2A92164-78A8-40F6-8078-85D265338AB9}"/>
          </ac:picMkLst>
        </pc:picChg>
        <pc:picChg chg="del">
          <ac:chgData name="Silvia Colombo" userId="cdf5343d-9518-4b48-8032-805a754f9105" providerId="ADAL" clId="{814BCA81-0B96-4C28-B3D4-6F69ADE745FB}" dt="2025-02-06T15:40:45.585" v="835" actId="478"/>
          <ac:picMkLst>
            <pc:docMk/>
            <pc:sldMk cId="2672763478" sldId="317"/>
            <ac:picMk id="6" creationId="{D92C8E14-87AD-481D-8E6D-25B8F91BE30B}"/>
          </ac:picMkLst>
        </pc:picChg>
        <pc:picChg chg="add mod">
          <ac:chgData name="Silvia Colombo" userId="cdf5343d-9518-4b48-8032-805a754f9105" providerId="ADAL" clId="{814BCA81-0B96-4C28-B3D4-6F69ADE745FB}" dt="2025-02-06T15:49:02.053" v="916" actId="1076"/>
          <ac:picMkLst>
            <pc:docMk/>
            <pc:sldMk cId="2672763478" sldId="317"/>
            <ac:picMk id="7" creationId="{569A2383-27A0-4079-BAB2-0CCA3FDDFBC8}"/>
          </ac:picMkLst>
        </pc:picChg>
      </pc:sldChg>
      <pc:sldChg chg="addSp delSp modSp mod ord delAnim">
        <pc:chgData name="Silvia Colombo" userId="cdf5343d-9518-4b48-8032-805a754f9105" providerId="ADAL" clId="{814BCA81-0B96-4C28-B3D4-6F69ADE745FB}" dt="2025-02-06T18:49:50.664" v="1566" actId="113"/>
        <pc:sldMkLst>
          <pc:docMk/>
          <pc:sldMk cId="4148526233" sldId="318"/>
        </pc:sldMkLst>
        <pc:spChg chg="add mod">
          <ac:chgData name="Silvia Colombo" userId="cdf5343d-9518-4b48-8032-805a754f9105" providerId="ADAL" clId="{814BCA81-0B96-4C28-B3D4-6F69ADE745FB}" dt="2025-02-06T17:51:00.082" v="1460" actId="1076"/>
          <ac:spMkLst>
            <pc:docMk/>
            <pc:sldMk cId="4148526233" sldId="318"/>
            <ac:spMk id="10" creationId="{25CD7F87-8535-4C5F-96D5-85F53AD3A6B3}"/>
          </ac:spMkLst>
        </pc:spChg>
        <pc:spChg chg="del">
          <ac:chgData name="Silvia Colombo" userId="cdf5343d-9518-4b48-8032-805a754f9105" providerId="ADAL" clId="{814BCA81-0B96-4C28-B3D4-6F69ADE745FB}" dt="2025-02-06T17:49:34.330" v="1439" actId="478"/>
          <ac:spMkLst>
            <pc:docMk/>
            <pc:sldMk cId="4148526233" sldId="318"/>
            <ac:spMk id="16" creationId="{A97E0B8B-91E4-48C1-BFFF-BA628660D289}"/>
          </ac:spMkLst>
        </pc:spChg>
        <pc:spChg chg="mod">
          <ac:chgData name="Silvia Colombo" userId="cdf5343d-9518-4b48-8032-805a754f9105" providerId="ADAL" clId="{814BCA81-0B96-4C28-B3D4-6F69ADE745FB}" dt="2025-02-06T17:44:48.106" v="1386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814BCA81-0B96-4C28-B3D4-6F69ADE745FB}" dt="2025-02-06T18:49:50.664" v="1566" actId="113"/>
          <ac:spMkLst>
            <pc:docMk/>
            <pc:sldMk cId="4148526233" sldId="318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814BCA81-0B96-4C28-B3D4-6F69ADE745FB}" dt="2025-02-06T17:49:32.539" v="1438" actId="478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add mod">
          <ac:chgData name="Silvia Colombo" userId="cdf5343d-9518-4b48-8032-805a754f9105" providerId="ADAL" clId="{814BCA81-0B96-4C28-B3D4-6F69ADE745FB}" dt="2025-02-06T17:50:25.435" v="1452" actId="1076"/>
          <ac:picMkLst>
            <pc:docMk/>
            <pc:sldMk cId="4148526233" sldId="318"/>
            <ac:picMk id="4" creationId="{A2B6EFEA-BAAE-448E-9ECA-685103A5045F}"/>
          </ac:picMkLst>
        </pc:picChg>
      </pc:sldChg>
    </pc:docChg>
  </pc:docChgLst>
  <pc:docChgLst>
    <pc:chgData name="Silvia Colombo" userId="cdf5343d-9518-4b48-8032-805a754f9105" providerId="ADAL" clId="{F96C3004-A28B-4B51-A058-AE24DCB6A5A9}"/>
    <pc:docChg chg="modSld">
      <pc:chgData name="Silvia Colombo" userId="cdf5343d-9518-4b48-8032-805a754f9105" providerId="ADAL" clId="{F96C3004-A28B-4B51-A058-AE24DCB6A5A9}" dt="2025-01-07T17:31:23.665" v="53" actId="20577"/>
      <pc:docMkLst>
        <pc:docMk/>
      </pc:docMkLst>
      <pc:sldChg chg="modSp mod">
        <pc:chgData name="Silvia Colombo" userId="cdf5343d-9518-4b48-8032-805a754f9105" providerId="ADAL" clId="{F96C3004-A28B-4B51-A058-AE24DCB6A5A9}" dt="2025-01-07T17:30:53.443" v="43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F96C3004-A28B-4B51-A058-AE24DCB6A5A9}" dt="2025-01-07T17:30:53.443" v="43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F96C3004-A28B-4B51-A058-AE24DCB6A5A9}" dt="2025-01-07T17:31:23.665" v="53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F96C3004-A28B-4B51-A058-AE24DCB6A5A9}" dt="2025-01-07T17:31:23.665" v="53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37ECF506-094F-4345-9922-5F9FB3677746}"/>
    <pc:docChg chg="undo custSel modSld">
      <pc:chgData name="Silvia Colombo" userId="cdf5343d-9518-4b48-8032-805a754f9105" providerId="ADAL" clId="{37ECF506-094F-4345-9922-5F9FB3677746}" dt="2025-01-10T17:44:33.378" v="1032" actId="404"/>
      <pc:docMkLst>
        <pc:docMk/>
      </pc:docMkLst>
      <pc:sldChg chg="modSp mod">
        <pc:chgData name="Silvia Colombo" userId="cdf5343d-9518-4b48-8032-805a754f9105" providerId="ADAL" clId="{37ECF506-094F-4345-9922-5F9FB3677746}" dt="2025-01-10T08:21:14.378" v="120" actId="1076"/>
        <pc:sldMkLst>
          <pc:docMk/>
          <pc:sldMk cId="2761367291" sldId="293"/>
        </pc:sldMkLst>
        <pc:spChg chg="mod">
          <ac:chgData name="Silvia Colombo" userId="cdf5343d-9518-4b48-8032-805a754f9105" providerId="ADAL" clId="{37ECF506-094F-4345-9922-5F9FB3677746}" dt="2025-01-10T08:21:14.378" v="120" actId="1076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37ECF506-094F-4345-9922-5F9FB3677746}" dt="2025-01-10T08:21:05.862" v="118" actId="14100"/>
          <ac:spMkLst>
            <pc:docMk/>
            <pc:sldMk cId="2761367291" sldId="293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1:09.186" v="119" actId="1076"/>
          <ac:picMkLst>
            <pc:docMk/>
            <pc:sldMk cId="2761367291" sldId="293"/>
            <ac:picMk id="5" creationId="{9320417A-4F07-477F-8018-4C21B45A6266}"/>
          </ac:picMkLst>
        </pc:picChg>
      </pc:sldChg>
      <pc:sldChg chg="modSp mod">
        <pc:chgData name="Silvia Colombo" userId="cdf5343d-9518-4b48-8032-805a754f9105" providerId="ADAL" clId="{37ECF506-094F-4345-9922-5F9FB3677746}" dt="2025-01-10T08:27:46.008" v="266" actId="179"/>
        <pc:sldMkLst>
          <pc:docMk/>
          <pc:sldMk cId="3284480951" sldId="294"/>
        </pc:sldMkLst>
        <pc:spChg chg="mod">
          <ac:chgData name="Silvia Colombo" userId="cdf5343d-9518-4b48-8032-805a754f9105" providerId="ADAL" clId="{37ECF506-094F-4345-9922-5F9FB3677746}" dt="2025-01-10T08:27:05.307" v="246" actId="1076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37ECF506-094F-4345-9922-5F9FB3677746}" dt="2025-01-10T08:27:46.008" v="266" actId="179"/>
          <ac:spMkLst>
            <pc:docMk/>
            <pc:sldMk cId="3284480951" sldId="294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08:27:12.024" v="253" actId="1035"/>
          <ac:picMkLst>
            <pc:docMk/>
            <pc:sldMk cId="3284480951" sldId="294"/>
            <ac:picMk id="4" creationId="{3328796F-3AF2-4239-8D2C-E71DD7576A8F}"/>
          </ac:picMkLst>
        </pc:picChg>
      </pc:sldChg>
      <pc:sldChg chg="modSp mod">
        <pc:chgData name="Silvia Colombo" userId="cdf5343d-9518-4b48-8032-805a754f9105" providerId="ADAL" clId="{37ECF506-094F-4345-9922-5F9FB3677746}" dt="2025-01-10T08:28:56.073" v="288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37ECF506-094F-4345-9922-5F9FB3677746}" dt="2025-01-10T08:28:56.073" v="288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08:29:09.014" v="291" actId="403"/>
        <pc:sldMkLst>
          <pc:docMk/>
          <pc:sldMk cId="3178964038" sldId="296"/>
        </pc:sldMkLst>
        <pc:spChg chg="mod">
          <ac:chgData name="Silvia Colombo" userId="cdf5343d-9518-4b48-8032-805a754f9105" providerId="ADAL" clId="{37ECF506-094F-4345-9922-5F9FB3677746}" dt="2025-01-10T08:29:09.014" v="291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7:44:33.378" v="1032" actId="404"/>
        <pc:sldMkLst>
          <pc:docMk/>
          <pc:sldMk cId="3574041065" sldId="297"/>
        </pc:sldMkLst>
        <pc:spChg chg="add mod">
          <ac:chgData name="Silvia Colombo" userId="cdf5343d-9518-4b48-8032-805a754f9105" providerId="ADAL" clId="{37ECF506-094F-4345-9922-5F9FB3677746}" dt="2025-01-10T17:44:33.378" v="1032" actId="404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37ECF506-094F-4345-9922-5F9FB3677746}" dt="2025-01-10T13:18:49.501" v="296" actId="403"/>
          <ac:spMkLst>
            <pc:docMk/>
            <pc:sldMk cId="3574041065" sldId="297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37ECF506-094F-4345-9922-5F9FB3677746}" dt="2025-01-10T17:43:17.247" v="1027" actId="1076"/>
          <ac:picMkLst>
            <pc:docMk/>
            <pc:sldMk cId="3574041065" sldId="297"/>
            <ac:picMk id="4" creationId="{4D6CE0D8-D90E-479B-9F3C-EDED1986371C}"/>
          </ac:picMkLst>
        </pc:picChg>
      </pc:sldChg>
      <pc:sldChg chg="modSp mod addCm delCm modCm">
        <pc:chgData name="Silvia Colombo" userId="cdf5343d-9518-4b48-8032-805a754f9105" providerId="ADAL" clId="{37ECF506-094F-4345-9922-5F9FB3677746}" dt="2025-01-10T17:39:21.391" v="1021" actId="1592"/>
        <pc:sldMkLst>
          <pc:docMk/>
          <pc:sldMk cId="2230816992" sldId="298"/>
        </pc:sldMkLst>
        <pc:spChg chg="mod">
          <ac:chgData name="Silvia Colombo" userId="cdf5343d-9518-4b48-8032-805a754f9105" providerId="ADAL" clId="{37ECF506-094F-4345-9922-5F9FB3677746}" dt="2025-01-10T13:28:33.580" v="480" actId="179"/>
          <ac:spMkLst>
            <pc:docMk/>
            <pc:sldMk cId="2230816992" sldId="298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37ECF506-094F-4345-9922-5F9FB3677746}" dt="2025-01-10T13:40:43.806" v="532" actId="14100"/>
        <pc:sldMkLst>
          <pc:docMk/>
          <pc:sldMk cId="2669320641" sldId="299"/>
        </pc:sldMkLst>
        <pc:spChg chg="add mod">
          <ac:chgData name="Silvia Colombo" userId="cdf5343d-9518-4b48-8032-805a754f9105" providerId="ADAL" clId="{37ECF506-094F-4345-9922-5F9FB3677746}" dt="2025-01-10T13:40:43.806" v="532" actId="14100"/>
          <ac:spMkLst>
            <pc:docMk/>
            <pc:sldMk cId="2669320641" sldId="299"/>
            <ac:spMk id="7" creationId="{7866E1B9-E9C3-4EAE-B633-9BB7273D1CE7}"/>
          </ac:spMkLst>
        </pc:spChg>
        <pc:spChg chg="mod">
          <ac:chgData name="Silvia Colombo" userId="cdf5343d-9518-4b48-8032-805a754f9105" providerId="ADAL" clId="{37ECF506-094F-4345-9922-5F9FB3677746}" dt="2025-01-10T13:40:32.338" v="531" actId="1076"/>
          <ac:spMkLst>
            <pc:docMk/>
            <pc:sldMk cId="2669320641" sldId="299"/>
            <ac:spMk id="10" creationId="{D1E29B18-CAC4-4071-B7C8-71D29FE7BC98}"/>
          </ac:spMkLst>
        </pc:spChg>
        <pc:spChg chg="mod">
          <ac:chgData name="Silvia Colombo" userId="cdf5343d-9518-4b48-8032-805a754f9105" providerId="ADAL" clId="{37ECF506-094F-4345-9922-5F9FB3677746}" dt="2025-01-10T13:36:34.751" v="518" actId="20577"/>
          <ac:spMkLst>
            <pc:docMk/>
            <pc:sldMk cId="2669320641" sldId="299"/>
            <ac:spMk id="168" creationId="{00000000-0000-0000-0000-000000000000}"/>
          </ac:spMkLst>
        </pc:spChg>
        <pc:picChg chg="mod">
          <ac:chgData name="Silvia Colombo" userId="cdf5343d-9518-4b48-8032-805a754f9105" providerId="ADAL" clId="{37ECF506-094F-4345-9922-5F9FB3677746}" dt="2025-01-10T13:39:52.348" v="527" actId="1076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23:44.862" v="1020" actId="113"/>
        <pc:sldMkLst>
          <pc:docMk/>
          <pc:sldMk cId="3550741812" sldId="300"/>
        </pc:sldMkLst>
        <pc:spChg chg="add mod">
          <ac:chgData name="Silvia Colombo" userId="cdf5343d-9518-4b48-8032-805a754f9105" providerId="ADAL" clId="{37ECF506-094F-4345-9922-5F9FB3677746}" dt="2025-01-10T17:23:44.862" v="1020" actId="113"/>
          <ac:spMkLst>
            <pc:docMk/>
            <pc:sldMk cId="3550741812" sldId="300"/>
            <ac:spMk id="2" creationId="{B1933DD3-B0E7-43D0-8B4E-647B2FED62D3}"/>
          </ac:spMkLst>
        </pc:spChg>
        <pc:spChg chg="add mod">
          <ac:chgData name="Silvia Colombo" userId="cdf5343d-9518-4b48-8032-805a754f9105" providerId="ADAL" clId="{37ECF506-094F-4345-9922-5F9FB3677746}" dt="2025-01-10T16:55:55.054" v="941" actId="14100"/>
          <ac:spMkLst>
            <pc:docMk/>
            <pc:sldMk cId="3550741812" sldId="300"/>
            <ac:spMk id="6" creationId="{219B00C3-2F95-47E2-828A-65EC0519A021}"/>
          </ac:spMkLst>
        </pc:spChg>
        <pc:spChg chg="add mod">
          <ac:chgData name="Silvia Colombo" userId="cdf5343d-9518-4b48-8032-805a754f9105" providerId="ADAL" clId="{37ECF506-094F-4345-9922-5F9FB3677746}" dt="2025-01-10T17:00:34.283" v="983" actId="1076"/>
          <ac:spMkLst>
            <pc:docMk/>
            <pc:sldMk cId="3550741812" sldId="300"/>
            <ac:spMk id="15" creationId="{7A261E11-8FD4-4AA3-BCC6-B4536E26B2DA}"/>
          </ac:spMkLst>
        </pc:spChg>
        <pc:spChg chg="add mod">
          <ac:chgData name="Silvia Colombo" userId="cdf5343d-9518-4b48-8032-805a754f9105" providerId="ADAL" clId="{37ECF506-094F-4345-9922-5F9FB3677746}" dt="2025-01-10T17:21:30.242" v="1000" actId="207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37ECF506-094F-4345-9922-5F9FB3677746}" dt="2025-01-10T17:22:52.009" v="1015" actId="207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37ECF506-094F-4345-9922-5F9FB3677746}" dt="2025-01-10T13:50:52.229" v="623" actId="20577"/>
          <ac:spMkLst>
            <pc:docMk/>
            <pc:sldMk cId="3550741812" sldId="300"/>
            <ac:spMk id="168" creationId="{00000000-0000-0000-0000-000000000000}"/>
          </ac:spMkLst>
        </pc:spChg>
        <pc:picChg chg="del mod modCrop">
          <ac:chgData name="Silvia Colombo" userId="cdf5343d-9518-4b48-8032-805a754f9105" providerId="ADAL" clId="{37ECF506-094F-4345-9922-5F9FB3677746}" dt="2025-01-10T16:57:51.682" v="963" actId="478"/>
          <ac:picMkLst>
            <pc:docMk/>
            <pc:sldMk cId="3550741812" sldId="300"/>
            <ac:picMk id="4" creationId="{576B1A95-B29B-4EE0-870A-050DD57C9261}"/>
          </ac:picMkLst>
        </pc:picChg>
        <pc:picChg chg="add del mod modCrop">
          <ac:chgData name="Silvia Colombo" userId="cdf5343d-9518-4b48-8032-805a754f9105" providerId="ADAL" clId="{37ECF506-094F-4345-9922-5F9FB3677746}" dt="2025-01-10T16:57:47.393" v="962" actId="478"/>
          <ac:picMkLst>
            <pc:docMk/>
            <pc:sldMk cId="3550741812" sldId="300"/>
            <ac:picMk id="7" creationId="{FCFA242F-3A90-45D3-8F7C-E2A7C6DBDD58}"/>
          </ac:picMkLst>
        </pc:picChg>
        <pc:picChg chg="add del mod modCrop">
          <ac:chgData name="Silvia Colombo" userId="cdf5343d-9518-4b48-8032-805a754f9105" providerId="ADAL" clId="{37ECF506-094F-4345-9922-5F9FB3677746}" dt="2025-01-10T16:57:44.089" v="961" actId="478"/>
          <ac:picMkLst>
            <pc:docMk/>
            <pc:sldMk cId="3550741812" sldId="300"/>
            <ac:picMk id="8" creationId="{699D3D9A-04D0-4C59-8961-8FAA625FFE61}"/>
          </ac:picMkLst>
        </pc:picChg>
        <pc:picChg chg="add mod">
          <ac:chgData name="Silvia Colombo" userId="cdf5343d-9518-4b48-8032-805a754f9105" providerId="ADAL" clId="{37ECF506-094F-4345-9922-5F9FB3677746}" dt="2025-01-10T16:59:57.423" v="978" actId="1076"/>
          <ac:picMkLst>
            <pc:docMk/>
            <pc:sldMk cId="3550741812" sldId="300"/>
            <ac:picMk id="9" creationId="{ADD93C4A-78D1-4493-AD29-0AB3954F7339}"/>
          </ac:picMkLst>
        </pc:picChg>
        <pc:picChg chg="add mod">
          <ac:chgData name="Silvia Colombo" userId="cdf5343d-9518-4b48-8032-805a754f9105" providerId="ADAL" clId="{37ECF506-094F-4345-9922-5F9FB3677746}" dt="2025-01-10T17:21:03.727" v="996" actId="1076"/>
          <ac:picMkLst>
            <pc:docMk/>
            <pc:sldMk cId="3550741812" sldId="300"/>
            <ac:picMk id="11" creationId="{CC83E112-3351-45EF-88BC-6571D4C4CAF6}"/>
          </ac:picMkLst>
        </pc:picChg>
        <pc:picChg chg="add mod">
          <ac:chgData name="Silvia Colombo" userId="cdf5343d-9518-4b48-8032-805a754f9105" providerId="ADAL" clId="{37ECF506-094F-4345-9922-5F9FB3677746}" dt="2025-01-10T17:22:26.787" v="1010" actId="1076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modAnim">
        <pc:chgData name="Silvia Colombo" userId="cdf5343d-9518-4b48-8032-805a754f9105" providerId="ADAL" clId="{37ECF506-094F-4345-9922-5F9FB3677746}" dt="2025-01-10T17:43:01.324" v="1023" actId="22"/>
        <pc:sldMkLst>
          <pc:docMk/>
          <pc:sldMk cId="2610105728" sldId="301"/>
        </pc:sldMkLst>
        <pc:spChg chg="add mod">
          <ac:chgData name="Silvia Colombo" userId="cdf5343d-9518-4b48-8032-805a754f9105" providerId="ADAL" clId="{37ECF506-094F-4345-9922-5F9FB3677746}" dt="2025-01-10T15:19:19.273" v="777"/>
          <ac:spMkLst>
            <pc:docMk/>
            <pc:sldMk cId="2610105728" sldId="301"/>
            <ac:spMk id="2" creationId="{B8F58907-FBE2-4D18-8396-099622614A4E}"/>
          </ac:spMkLst>
        </pc:spChg>
        <pc:spChg chg="add mod">
          <ac:chgData name="Silvia Colombo" userId="cdf5343d-9518-4b48-8032-805a754f9105" providerId="ADAL" clId="{37ECF506-094F-4345-9922-5F9FB3677746}" dt="2025-01-10T15:20:42.886" v="791" actId="20577"/>
          <ac:spMkLst>
            <pc:docMk/>
            <pc:sldMk cId="2610105728" sldId="301"/>
            <ac:spMk id="5" creationId="{2C30D5E9-B7F2-4A9B-973F-572DCBCFDE93}"/>
          </ac:spMkLst>
        </pc:spChg>
        <pc:spChg chg="add mod">
          <ac:chgData name="Silvia Colombo" userId="cdf5343d-9518-4b48-8032-805a754f9105" providerId="ADAL" clId="{37ECF506-094F-4345-9922-5F9FB3677746}" dt="2025-01-10T15:24:36.212" v="822" actId="20577"/>
          <ac:spMkLst>
            <pc:docMk/>
            <pc:sldMk cId="2610105728" sldId="301"/>
            <ac:spMk id="7" creationId="{8E8B0857-3B2F-40A7-B7AB-86A2696D20F2}"/>
          </ac:spMkLst>
        </pc:spChg>
        <pc:spChg chg="add del">
          <ac:chgData name="Silvia Colombo" userId="cdf5343d-9518-4b48-8032-805a754f9105" providerId="ADAL" clId="{37ECF506-094F-4345-9922-5F9FB3677746}" dt="2025-01-10T15:24:33.472" v="820" actId="478"/>
          <ac:spMkLst>
            <pc:docMk/>
            <pc:sldMk cId="2610105728" sldId="301"/>
            <ac:spMk id="10" creationId="{E76A8714-6235-436C-84E3-C0927D6859E4}"/>
          </ac:spMkLst>
        </pc:spChg>
        <pc:spChg chg="add mod">
          <ac:chgData name="Silvia Colombo" userId="cdf5343d-9518-4b48-8032-805a754f9105" providerId="ADAL" clId="{37ECF506-094F-4345-9922-5F9FB3677746}" dt="2025-01-10T15:19:45.303" v="781" actId="1076"/>
          <ac:spMkLst>
            <pc:docMk/>
            <pc:sldMk cId="2610105728" sldId="301"/>
            <ac:spMk id="11" creationId="{C23EE482-36C9-45F2-A1FB-E08A8C298D06}"/>
          </ac:spMkLst>
        </pc:spChg>
        <pc:spChg chg="add mod">
          <ac:chgData name="Silvia Colombo" userId="cdf5343d-9518-4b48-8032-805a754f9105" providerId="ADAL" clId="{37ECF506-094F-4345-9922-5F9FB3677746}" dt="2025-01-10T15:23:34.686" v="808" actId="1076"/>
          <ac:spMkLst>
            <pc:docMk/>
            <pc:sldMk cId="2610105728" sldId="301"/>
            <ac:spMk id="13" creationId="{9068FEBF-CFCF-4732-9C8D-DB99224A6F2C}"/>
          </ac:spMkLst>
        </pc:spChg>
        <pc:spChg chg="mod">
          <ac:chgData name="Silvia Colombo" userId="cdf5343d-9518-4b48-8032-805a754f9105" providerId="ADAL" clId="{37ECF506-094F-4345-9922-5F9FB3677746}" dt="2025-01-10T15:17:01.219" v="764" actId="21"/>
          <ac:spMkLst>
            <pc:docMk/>
            <pc:sldMk cId="2610105728" sldId="301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5:19:39.022" v="780" actId="732"/>
          <ac:picMkLst>
            <pc:docMk/>
            <pc:sldMk cId="2610105728" sldId="301"/>
            <ac:picMk id="4" creationId="{6F26D884-A099-4E3A-9820-C1601CD58041}"/>
          </ac:picMkLst>
        </pc:picChg>
        <pc:picChg chg="mod modCrop">
          <ac:chgData name="Silvia Colombo" userId="cdf5343d-9518-4b48-8032-805a754f9105" providerId="ADAL" clId="{37ECF506-094F-4345-9922-5F9FB3677746}" dt="2025-01-10T15:22:45.451" v="801" actId="1076"/>
          <ac:picMkLst>
            <pc:docMk/>
            <pc:sldMk cId="2610105728" sldId="301"/>
            <ac:picMk id="6" creationId="{2DD5B1D5-C7CE-4545-80EC-20553F21F815}"/>
          </ac:picMkLst>
        </pc:picChg>
        <pc:picChg chg="add del">
          <ac:chgData name="Silvia Colombo" userId="cdf5343d-9518-4b48-8032-805a754f9105" providerId="ADAL" clId="{37ECF506-094F-4345-9922-5F9FB3677746}" dt="2025-01-10T17:43:01.324" v="1023" actId="22"/>
          <ac:picMkLst>
            <pc:docMk/>
            <pc:sldMk cId="2610105728" sldId="301"/>
            <ac:picMk id="9" creationId="{B1387DBD-0B16-4501-9354-2267641DCA65}"/>
          </ac:picMkLst>
        </pc:picChg>
      </pc:sldChg>
      <pc:sldChg chg="addSp modSp mod modAnim">
        <pc:chgData name="Silvia Colombo" userId="cdf5343d-9518-4b48-8032-805a754f9105" providerId="ADAL" clId="{37ECF506-094F-4345-9922-5F9FB3677746}" dt="2025-01-10T16:37:09.335" v="890"/>
        <pc:sldMkLst>
          <pc:docMk/>
          <pc:sldMk cId="1039741806" sldId="302"/>
        </pc:sldMkLst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8" creationId="{240DF06D-9E87-4234-8157-BCC6348A9A31}"/>
          </ac:spMkLst>
        </pc:spChg>
        <pc:spChg chg="add mod">
          <ac:chgData name="Silvia Colombo" userId="cdf5343d-9518-4b48-8032-805a754f9105" providerId="ADAL" clId="{37ECF506-094F-4345-9922-5F9FB3677746}" dt="2025-01-10T16:37:03.055" v="889" actId="1076"/>
          <ac:spMkLst>
            <pc:docMk/>
            <pc:sldMk cId="1039741806" sldId="302"/>
            <ac:spMk id="10" creationId="{3562BE48-C191-4FE4-8A16-5BAF3C807BF6}"/>
          </ac:spMkLst>
        </pc:spChg>
        <pc:spChg chg="mod">
          <ac:chgData name="Silvia Colombo" userId="cdf5343d-9518-4b48-8032-805a754f9105" providerId="ADAL" clId="{37ECF506-094F-4345-9922-5F9FB3677746}" dt="2025-01-10T16:36:10.163" v="879"/>
          <ac:spMkLst>
            <pc:docMk/>
            <pc:sldMk cId="1039741806" sldId="302"/>
            <ac:spMk id="168" creationId="{00000000-0000-0000-0000-000000000000}"/>
          </ac:spMkLst>
        </pc:sp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4" creationId="{A904DF1F-C24B-43FE-8A10-50079996B673}"/>
          </ac:picMkLst>
        </pc:picChg>
        <pc:picChg chg="mod modCrop">
          <ac:chgData name="Silvia Colombo" userId="cdf5343d-9518-4b48-8032-805a754f9105" providerId="ADAL" clId="{37ECF506-094F-4345-9922-5F9FB3677746}" dt="2025-01-10T16:37:03.055" v="889" actId="1076"/>
          <ac:picMkLst>
            <pc:docMk/>
            <pc:sldMk cId="1039741806" sldId="302"/>
            <ac:picMk id="6" creationId="{E7E37345-F845-4759-9695-8123C03FE5E0}"/>
          </ac:picMkLst>
        </pc:picChg>
      </pc:sldChg>
      <pc:sldChg chg="modSp mod">
        <pc:chgData name="Silvia Colombo" userId="cdf5343d-9518-4b48-8032-805a754f9105" providerId="ADAL" clId="{37ECF506-094F-4345-9922-5F9FB3677746}" dt="2025-01-10T16:37:52.705" v="901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37ECF506-094F-4345-9922-5F9FB3677746}" dt="2025-01-10T16:37:52.705" v="901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37ECF506-094F-4345-9922-5F9FB3677746}" dt="2025-01-10T16:38:21.546" v="909" actId="20577"/>
        <pc:sldMkLst>
          <pc:docMk/>
          <pc:sldMk cId="2074846304" sldId="304"/>
        </pc:sldMkLst>
        <pc:spChg chg="mod">
          <ac:chgData name="Silvia Colombo" userId="cdf5343d-9518-4b48-8032-805a754f9105" providerId="ADAL" clId="{37ECF506-094F-4345-9922-5F9FB3677746}" dt="2025-01-10T16:38:21.546" v="909" actId="20577"/>
          <ac:spMkLst>
            <pc:docMk/>
            <pc:sldMk cId="2074846304" sldId="304"/>
            <ac:spMk id="168" creationId="{00000000-0000-0000-0000-000000000000}"/>
          </ac:spMkLst>
        </pc:spChg>
      </pc:sldChg>
    </pc:docChg>
  </pc:docChgLst>
  <pc:docChgLst>
    <pc:chgData name="Silvia Colombo" userId="cdf5343d-9518-4b48-8032-805a754f9105" providerId="ADAL" clId="{9BD44CEA-97D0-4CA7-908A-DA82968621BD}"/>
    <pc:docChg chg="undo custSel addSld delSld modSld">
      <pc:chgData name="Silvia Colombo" userId="cdf5343d-9518-4b48-8032-805a754f9105" providerId="ADAL" clId="{9BD44CEA-97D0-4CA7-908A-DA82968621BD}" dt="2025-02-13T09:58:18.983" v="2358" actId="1076"/>
      <pc:docMkLst>
        <pc:docMk/>
      </pc:docMkLst>
      <pc:sldChg chg="modSp mod">
        <pc:chgData name="Silvia Colombo" userId="cdf5343d-9518-4b48-8032-805a754f9105" providerId="ADAL" clId="{9BD44CEA-97D0-4CA7-908A-DA82968621BD}" dt="2025-02-12T18:03:13.843" v="2120" actId="207"/>
        <pc:sldMkLst>
          <pc:docMk/>
          <pc:sldMk cId="0" sldId="264"/>
        </pc:sldMkLst>
        <pc:spChg chg="mod">
          <ac:chgData name="Silvia Colombo" userId="cdf5343d-9518-4b48-8032-805a754f9105" providerId="ADAL" clId="{9BD44CEA-97D0-4CA7-908A-DA82968621BD}" dt="2025-02-12T18:03:13.843" v="2120" actId="20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13T09:36:18.457" v="2160"/>
        <pc:sldMkLst>
          <pc:docMk/>
          <pc:sldMk cId="1768720765" sldId="272"/>
        </pc:sldMkLst>
        <pc:spChg chg="add del mod">
          <ac:chgData name="Silvia Colombo" userId="cdf5343d-9518-4b48-8032-805a754f9105" providerId="ADAL" clId="{9BD44CEA-97D0-4CA7-908A-DA82968621BD}" dt="2025-02-10T08:31:34.832" v="443" actId="478"/>
          <ac:spMkLst>
            <pc:docMk/>
            <pc:sldMk cId="1768720765" sldId="272"/>
            <ac:spMk id="2" creationId="{A3D1238A-FE67-4862-9140-10D996E2A4B7}"/>
          </ac:spMkLst>
        </pc:spChg>
        <pc:spChg chg="add mod">
          <ac:chgData name="Silvia Colombo" userId="cdf5343d-9518-4b48-8032-805a754f9105" providerId="ADAL" clId="{9BD44CEA-97D0-4CA7-908A-DA82968621BD}" dt="2025-02-13T09:36:18.457" v="2160"/>
          <ac:spMkLst>
            <pc:docMk/>
            <pc:sldMk cId="1768720765" sldId="272"/>
            <ac:spMk id="6" creationId="{2F75D1A2-51BA-4F01-8888-3185D361F8F8}"/>
          </ac:spMkLst>
        </pc:spChg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08:32:51.512" v="462" actId="20577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7T17:06:02.715" v="10" actId="478"/>
          <ac:picMkLst>
            <pc:docMk/>
            <pc:sldMk cId="1768720765" sldId="272"/>
            <ac:picMk id="4" creationId="{6E98AF15-C1DA-48CB-BD0E-1CA0EDEBC2E7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38:14.020" v="2170" actId="1076"/>
        <pc:sldMkLst>
          <pc:docMk/>
          <pc:sldMk cId="1839245547" sldId="273"/>
        </pc:sldMkLst>
        <pc:spChg chg="mod">
          <ac:chgData name="Silvia Colombo" userId="cdf5343d-9518-4b48-8032-805a754f9105" providerId="ADAL" clId="{9BD44CEA-97D0-4CA7-908A-DA82968621BD}" dt="2025-02-10T10:11:07.136" v="747" actId="20577"/>
          <ac:spMkLst>
            <pc:docMk/>
            <pc:sldMk cId="1839245547" sldId="273"/>
            <ac:spMk id="2" creationId="{4CE42BAB-9194-42D3-AF8A-F64439E7C683}"/>
          </ac:spMkLst>
        </pc:spChg>
        <pc:spChg chg="add mod">
          <ac:chgData name="Silvia Colombo" userId="cdf5343d-9518-4b48-8032-805a754f9105" providerId="ADAL" clId="{9BD44CEA-97D0-4CA7-908A-DA82968621BD}" dt="2025-02-13T09:38:14.020" v="2170" actId="1076"/>
          <ac:spMkLst>
            <pc:docMk/>
            <pc:sldMk cId="1839245547" sldId="273"/>
            <ac:spMk id="7" creationId="{07BCC772-F40F-41BE-AC24-3A5BC7747613}"/>
          </ac:spMkLst>
        </pc:spChg>
        <pc:spChg chg="del">
          <ac:chgData name="Silvia Colombo" userId="cdf5343d-9518-4b48-8032-805a754f9105" providerId="ADAL" clId="{9BD44CEA-97D0-4CA7-908A-DA82968621BD}" dt="2025-02-09T16:23:20.001" v="49" actId="478"/>
          <ac:spMkLst>
            <pc:docMk/>
            <pc:sldMk cId="1839245547" sldId="273"/>
            <ac:spMk id="14" creationId="{650C937B-EAF7-41CC-AE6D-1ABBD7BA0BC8}"/>
          </ac:spMkLst>
        </pc:spChg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23:31.631" v="50"/>
          <ac:spMkLst>
            <pc:docMk/>
            <pc:sldMk cId="1839245547" sldId="273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23:20.001" v="49" actId="478"/>
          <ac:picMkLst>
            <pc:docMk/>
            <pc:sldMk cId="1839245547" sldId="273"/>
            <ac:picMk id="5" creationId="{32E4AD30-3756-4EDA-8EA8-EE6A61C6939E}"/>
          </ac:picMkLst>
        </pc:picChg>
        <pc:picChg chg="del">
          <ac:chgData name="Silvia Colombo" userId="cdf5343d-9518-4b48-8032-805a754f9105" providerId="ADAL" clId="{9BD44CEA-97D0-4CA7-908A-DA82968621BD}" dt="2025-02-09T16:23:20.001" v="49" actId="478"/>
          <ac:picMkLst>
            <pc:docMk/>
            <pc:sldMk cId="1839245547" sldId="273"/>
            <ac:picMk id="8" creationId="{9F36F893-304B-409B-99B4-8F2ECCA335AD}"/>
          </ac:picMkLst>
        </pc:picChg>
      </pc:sldChg>
      <pc:sldChg chg="modSp mod">
        <pc:chgData name="Silvia Colombo" userId="cdf5343d-9518-4b48-8032-805a754f9105" providerId="ADAL" clId="{9BD44CEA-97D0-4CA7-908A-DA82968621BD}" dt="2025-02-10T10:22:48.126" v="873" actId="20577"/>
        <pc:sldMkLst>
          <pc:docMk/>
          <pc:sldMk cId="1383167316" sldId="276"/>
        </pc:sldMkLst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22:48.126" v="873" actId="20577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09T16:29:04.894" v="82" actId="1076"/>
        <pc:sldMkLst>
          <pc:docMk/>
          <pc:sldMk cId="3151422244" sldId="279"/>
        </pc:sldMkLst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7T17:05:36.221" v="8" actId="20577"/>
          <ac:spMkLst>
            <pc:docMk/>
            <pc:sldMk cId="3151422244" sldId="27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9BD44CEA-97D0-4CA7-908A-DA82968621BD}" dt="2025-02-09T16:29:04.894" v="82" actId="1076"/>
          <ac:picMkLst>
            <pc:docMk/>
            <pc:sldMk cId="3151422244" sldId="279"/>
            <ac:picMk id="4" creationId="{3453A84F-CEDE-4E74-81A1-6E0616D9D9C5}"/>
          </ac:picMkLst>
        </pc:picChg>
        <pc:picChg chg="del">
          <ac:chgData name="Silvia Colombo" userId="cdf5343d-9518-4b48-8032-805a754f9105" providerId="ADAL" clId="{9BD44CEA-97D0-4CA7-908A-DA82968621BD}" dt="2025-02-07T17:04:46.521" v="5" actId="478"/>
          <ac:picMkLst>
            <pc:docMk/>
            <pc:sldMk cId="3151422244" sldId="279"/>
            <ac:picMk id="5" creationId="{0767274C-B06D-4450-BF94-47B01A1D2968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0T10:23:30.200" v="881" actId="20577"/>
        <pc:sldMkLst>
          <pc:docMk/>
          <pc:sldMk cId="3427707476" sldId="282"/>
        </pc:sldMkLst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23:30.200" v="881" actId="20577"/>
          <ac:spMkLst>
            <pc:docMk/>
            <pc:sldMk cId="3427707476" sldId="28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9BD44CEA-97D0-4CA7-908A-DA82968621BD}" dt="2025-02-09T20:58:02.105" v="287" actId="1076"/>
          <ac:picMkLst>
            <pc:docMk/>
            <pc:sldMk cId="3427707476" sldId="282"/>
            <ac:picMk id="4" creationId="{2430D5C5-0C53-48FC-A1C2-26728D531C28}"/>
          </ac:picMkLst>
        </pc:picChg>
        <pc:picChg chg="del">
          <ac:chgData name="Silvia Colombo" userId="cdf5343d-9518-4b48-8032-805a754f9105" providerId="ADAL" clId="{9BD44CEA-97D0-4CA7-908A-DA82968621BD}" dt="2025-02-09T16:32:55.768" v="88" actId="478"/>
          <ac:picMkLst>
            <pc:docMk/>
            <pc:sldMk cId="3427707476" sldId="282"/>
            <ac:picMk id="4" creationId="{C944B154-6C7B-470B-9189-47A57AB3B9E0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45:05.573" v="2219" actId="1076"/>
        <pc:sldMkLst>
          <pc:docMk/>
          <pc:sldMk cId="2207407581" sldId="283"/>
        </pc:sldMkLst>
        <pc:spChg chg="mod">
          <ac:chgData name="Silvia Colombo" userId="cdf5343d-9518-4b48-8032-805a754f9105" providerId="ADAL" clId="{9BD44CEA-97D0-4CA7-908A-DA82968621BD}" dt="2025-02-10T11:06:26.660" v="1200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9BD44CEA-97D0-4CA7-908A-DA82968621BD}" dt="2025-02-13T09:45:05.573" v="2219" actId="1076"/>
          <ac:spMkLst>
            <pc:docMk/>
            <pc:sldMk cId="2207407581" sldId="283"/>
            <ac:spMk id="7" creationId="{17E64616-7021-46E6-8BC5-7122D8248150}"/>
          </ac:spMkLst>
        </pc:spChg>
        <pc:spChg chg="del">
          <ac:chgData name="Silvia Colombo" userId="cdf5343d-9518-4b48-8032-805a754f9105" providerId="ADAL" clId="{9BD44CEA-97D0-4CA7-908A-DA82968621BD}" dt="2025-02-09T16:37:07.736" v="123" actId="478"/>
          <ac:spMkLst>
            <pc:docMk/>
            <pc:sldMk cId="2207407581" sldId="283"/>
            <ac:spMk id="11" creationId="{D31775C1-E43F-4674-861A-586E1E2F85CE}"/>
          </ac:spMkLst>
        </pc:spChg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37:04.556" v="121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37:06.021" v="122" actId="478"/>
          <ac:picMkLst>
            <pc:docMk/>
            <pc:sldMk cId="2207407581" sldId="283"/>
            <ac:picMk id="4" creationId="{4A0D5579-B32A-45B7-81A3-E00585956ED8}"/>
          </ac:picMkLst>
        </pc:picChg>
      </pc:sldChg>
      <pc:sldChg chg="modSp mod">
        <pc:chgData name="Silvia Colombo" userId="cdf5343d-9518-4b48-8032-805a754f9105" providerId="ADAL" clId="{9BD44CEA-97D0-4CA7-908A-DA82968621BD}" dt="2025-02-10T11:07:22.349" v="1221" actId="20577"/>
        <pc:sldMkLst>
          <pc:docMk/>
          <pc:sldMk cId="3061992581" sldId="288"/>
        </pc:sldMkLst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1:07:22.349" v="1221" actId="20577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09T20:59:01.936" v="292" actId="1076"/>
        <pc:sldMkLst>
          <pc:docMk/>
          <pc:sldMk cId="2985432160" sldId="289"/>
        </pc:sldMkLst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20:58:20.687" v="289" actId="20577"/>
          <ac:spMkLst>
            <pc:docMk/>
            <pc:sldMk cId="2985432160" sldId="28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9BD44CEA-97D0-4CA7-908A-DA82968621BD}" dt="2025-02-09T20:59:01.936" v="292" actId="1076"/>
          <ac:picMkLst>
            <pc:docMk/>
            <pc:sldMk cId="2985432160" sldId="289"/>
            <ac:picMk id="4" creationId="{43B0963B-4446-4DB7-A22A-FCE2474234C3}"/>
          </ac:picMkLst>
        </pc:picChg>
        <pc:picChg chg="del">
          <ac:chgData name="Silvia Colombo" userId="cdf5343d-9518-4b48-8032-805a754f9105" providerId="ADAL" clId="{9BD44CEA-97D0-4CA7-908A-DA82968621BD}" dt="2025-02-09T16:38:08.103" v="128" actId="478"/>
          <ac:picMkLst>
            <pc:docMk/>
            <pc:sldMk cId="2985432160" sldId="289"/>
            <ac:picMk id="5" creationId="{1BD8E554-3987-4702-BEFD-D7D049BFE9BE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46:36.558" v="2227" actId="1076"/>
        <pc:sldMkLst>
          <pc:docMk/>
          <pc:sldMk cId="3025862249" sldId="290"/>
        </pc:sldMkLst>
        <pc:spChg chg="mod">
          <ac:chgData name="Silvia Colombo" userId="cdf5343d-9518-4b48-8032-805a754f9105" providerId="ADAL" clId="{9BD44CEA-97D0-4CA7-908A-DA82968621BD}" dt="2025-02-10T11:14:41.691" v="1306" actId="20577"/>
          <ac:spMkLst>
            <pc:docMk/>
            <pc:sldMk cId="3025862249" sldId="290"/>
            <ac:spMk id="6" creationId="{19A3DAFD-2648-4DE0-ACD1-D76E1322B169}"/>
          </ac:spMkLst>
        </pc:spChg>
        <pc:spChg chg="add mod">
          <ac:chgData name="Silvia Colombo" userId="cdf5343d-9518-4b48-8032-805a754f9105" providerId="ADAL" clId="{9BD44CEA-97D0-4CA7-908A-DA82968621BD}" dt="2025-02-13T09:46:36.558" v="2227" actId="1076"/>
          <ac:spMkLst>
            <pc:docMk/>
            <pc:sldMk cId="3025862249" sldId="290"/>
            <ac:spMk id="7" creationId="{0E227EBA-5318-4EA7-88C4-844087835B29}"/>
          </ac:spMkLst>
        </pc:spChg>
        <pc:spChg chg="del">
          <ac:chgData name="Silvia Colombo" userId="cdf5343d-9518-4b48-8032-805a754f9105" providerId="ADAL" clId="{9BD44CEA-97D0-4CA7-908A-DA82968621BD}" dt="2025-02-09T16:38:36.478" v="131" actId="478"/>
          <ac:spMkLst>
            <pc:docMk/>
            <pc:sldMk cId="3025862249" sldId="290"/>
            <ac:spMk id="8" creationId="{718D935F-CA15-4804-8C22-93AE88AD5CD5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1:07:48.735" v="1223" actId="6549"/>
          <ac:spMkLst>
            <pc:docMk/>
            <pc:sldMk cId="3025862249" sldId="290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38:36.478" v="131" actId="478"/>
          <ac:picMkLst>
            <pc:docMk/>
            <pc:sldMk cId="3025862249" sldId="290"/>
            <ac:picMk id="4" creationId="{7B8796C5-2427-410C-BEB3-F5373BC96D8A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49:23.141" v="2251" actId="1076"/>
        <pc:sldMkLst>
          <pc:docMk/>
          <pc:sldMk cId="4276348475" sldId="291"/>
        </pc:sldMkLst>
        <pc:spChg chg="add mod">
          <ac:chgData name="Silvia Colombo" userId="cdf5343d-9518-4b48-8032-805a754f9105" providerId="ADAL" clId="{9BD44CEA-97D0-4CA7-908A-DA82968621BD}" dt="2025-02-13T09:49:23.141" v="2251" actId="1076"/>
          <ac:spMkLst>
            <pc:docMk/>
            <pc:sldMk cId="4276348475" sldId="291"/>
            <ac:spMk id="7" creationId="{F3BA284C-38E2-42E3-BA29-E9BAEF28E413}"/>
          </ac:spMkLst>
        </pc:spChg>
        <pc:spChg chg="del">
          <ac:chgData name="Silvia Colombo" userId="cdf5343d-9518-4b48-8032-805a754f9105" providerId="ADAL" clId="{9BD44CEA-97D0-4CA7-908A-DA82968621BD}" dt="2025-02-09T16:40:32.064" v="149" actId="478"/>
          <ac:spMkLst>
            <pc:docMk/>
            <pc:sldMk cId="4276348475" sldId="291"/>
            <ac:spMk id="10" creationId="{FBF42BCF-E5A6-49AA-887A-E2AC4A05F4F2}"/>
          </ac:spMkLst>
        </pc:spChg>
        <pc:spChg chg="mod">
          <ac:chgData name="Silvia Colombo" userId="cdf5343d-9518-4b48-8032-805a754f9105" providerId="ADAL" clId="{9BD44CEA-97D0-4CA7-908A-DA82968621BD}" dt="2025-02-12T18:09:58.534" v="2150" actId="2711"/>
          <ac:spMkLst>
            <pc:docMk/>
            <pc:sldMk cId="4276348475" sldId="291"/>
            <ac:spMk id="11" creationId="{CDD7956C-AD4A-4FCD-870C-C4BFC69F804B}"/>
          </ac:spMkLst>
        </pc:spChg>
        <pc:spChg chg="del">
          <ac:chgData name="Silvia Colombo" userId="cdf5343d-9518-4b48-8032-805a754f9105" providerId="ADAL" clId="{9BD44CEA-97D0-4CA7-908A-DA82968621BD}" dt="2025-02-09T16:40:32.064" v="149" actId="478"/>
          <ac:spMkLst>
            <pc:docMk/>
            <pc:sldMk cId="4276348475" sldId="291"/>
            <ac:spMk id="14" creationId="{1381842A-ACEA-47B4-8A7C-6FECD120CF58}"/>
          </ac:spMkLst>
        </pc:spChg>
        <pc:spChg chg="mod">
          <ac:chgData name="Silvia Colombo" userId="cdf5343d-9518-4b48-8032-805a754f9105" providerId="ADAL" clId="{9BD44CEA-97D0-4CA7-908A-DA82968621BD}" dt="2025-02-10T11:48:42.767" v="1509" actId="207"/>
          <ac:spMkLst>
            <pc:docMk/>
            <pc:sldMk cId="4276348475" sldId="291"/>
            <ac:spMk id="15" creationId="{DE640DEB-D587-4F64-AE63-FE570B11F5DC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40:29.327" v="148" actId="478"/>
          <ac:picMkLst>
            <pc:docMk/>
            <pc:sldMk cId="4276348475" sldId="291"/>
            <ac:picMk id="4" creationId="{C618F942-1057-49FC-BB5B-EB96AA88ADD9}"/>
          </ac:picMkLst>
        </pc:picChg>
        <pc:picChg chg="del">
          <ac:chgData name="Silvia Colombo" userId="cdf5343d-9518-4b48-8032-805a754f9105" providerId="ADAL" clId="{9BD44CEA-97D0-4CA7-908A-DA82968621BD}" dt="2025-02-09T16:40:29.327" v="148" actId="478"/>
          <ac:picMkLst>
            <pc:docMk/>
            <pc:sldMk cId="4276348475" sldId="291"/>
            <ac:picMk id="9" creationId="{75537B7A-B84A-49E7-BA96-3B9115F8083A}"/>
          </ac:picMkLst>
        </pc:picChg>
      </pc:sldChg>
      <pc:sldChg chg="addSp delSp modSp mod modAnim">
        <pc:chgData name="Silvia Colombo" userId="cdf5343d-9518-4b48-8032-805a754f9105" providerId="ADAL" clId="{9BD44CEA-97D0-4CA7-908A-DA82968621BD}" dt="2025-02-10T11:56:27.176" v="1666" actId="20577"/>
        <pc:sldMkLst>
          <pc:docMk/>
          <pc:sldMk cId="218857803" sldId="292"/>
        </pc:sldMkLst>
        <pc:spChg chg="add mod">
          <ac:chgData name="Silvia Colombo" userId="cdf5343d-9518-4b48-8032-805a754f9105" providerId="ADAL" clId="{9BD44CEA-97D0-4CA7-908A-DA82968621BD}" dt="2025-02-10T11:56:27.176" v="1666" actId="20577"/>
          <ac:spMkLst>
            <pc:docMk/>
            <pc:sldMk cId="218857803" sldId="292"/>
            <ac:spMk id="2" creationId="{C6E39673-C671-4F1B-95D4-5ADF4FDE56EA}"/>
          </ac:spMkLst>
        </pc:spChg>
        <pc:spChg chg="add mod">
          <ac:chgData name="Silvia Colombo" userId="cdf5343d-9518-4b48-8032-805a754f9105" providerId="ADAL" clId="{9BD44CEA-97D0-4CA7-908A-DA82968621BD}" dt="2025-02-10T11:55:41.353" v="1652" actId="1037"/>
          <ac:spMkLst>
            <pc:docMk/>
            <pc:sldMk cId="218857803" sldId="292"/>
            <ac:spMk id="8" creationId="{B494F387-5E18-4D75-AB6E-B4C3E3019159}"/>
          </ac:spMkLst>
        </pc:spChg>
        <pc:spChg chg="del">
          <ac:chgData name="Silvia Colombo" userId="cdf5343d-9518-4b48-8032-805a754f9105" providerId="ADAL" clId="{9BD44CEA-97D0-4CA7-908A-DA82968621BD}" dt="2025-02-09T16:40:59.488" v="153" actId="478"/>
          <ac:spMkLst>
            <pc:docMk/>
            <pc:sldMk cId="218857803" sldId="292"/>
            <ac:spMk id="8" creationId="{EFAB3515-C0D1-4BBA-80F7-915AF196C83A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1:51:20.075" v="1548" actId="21"/>
          <ac:spMkLst>
            <pc:docMk/>
            <pc:sldMk cId="218857803" sldId="292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9BD44CEA-97D0-4CA7-908A-DA82968621BD}" dt="2025-02-10T11:54:58.659" v="1640" actId="1076"/>
          <ac:graphicFrameMkLst>
            <pc:docMk/>
            <pc:sldMk cId="218857803" sldId="292"/>
            <ac:graphicFrameMk id="7" creationId="{25B8CEFB-CDE4-4B41-8E46-051CD55A1683}"/>
          </ac:graphicFrameMkLst>
        </pc:graphicFrameChg>
        <pc:picChg chg="del">
          <ac:chgData name="Silvia Colombo" userId="cdf5343d-9518-4b48-8032-805a754f9105" providerId="ADAL" clId="{9BD44CEA-97D0-4CA7-908A-DA82968621BD}" dt="2025-02-09T16:40:59.488" v="153" actId="478"/>
          <ac:picMkLst>
            <pc:docMk/>
            <pc:sldMk cId="218857803" sldId="292"/>
            <ac:picMk id="4" creationId="{8ED9F88D-F6D9-4067-9714-6D42721D163B}"/>
          </ac:picMkLst>
        </pc:picChg>
      </pc:sldChg>
      <pc:sldChg chg="addSp delSp modSp mod modAnim addCm delCm modCm">
        <pc:chgData name="Silvia Colombo" userId="cdf5343d-9518-4b48-8032-805a754f9105" providerId="ADAL" clId="{9BD44CEA-97D0-4CA7-908A-DA82968621BD}" dt="2025-02-13T09:50:09.895" v="2253" actId="1076"/>
        <pc:sldMkLst>
          <pc:docMk/>
          <pc:sldMk cId="2761367291" sldId="293"/>
        </pc:sldMkLst>
        <pc:spChg chg="del mod">
          <ac:chgData name="Silvia Colombo" userId="cdf5343d-9518-4b48-8032-805a754f9105" providerId="ADAL" clId="{9BD44CEA-97D0-4CA7-908A-DA82968621BD}" dt="2025-02-10T11:57:48.921" v="1667" actId="478"/>
          <ac:spMkLst>
            <pc:docMk/>
            <pc:sldMk cId="2761367291" sldId="293"/>
            <ac:spMk id="6" creationId="{2DB6745E-1A27-4F7A-8D33-54802C82D6DD}"/>
          </ac:spMkLst>
        </pc:spChg>
        <pc:spChg chg="add mod">
          <ac:chgData name="Silvia Colombo" userId="cdf5343d-9518-4b48-8032-805a754f9105" providerId="ADAL" clId="{9BD44CEA-97D0-4CA7-908A-DA82968621BD}" dt="2025-02-10T12:06:12.831" v="1778" actId="1076"/>
          <ac:spMkLst>
            <pc:docMk/>
            <pc:sldMk cId="2761367291" sldId="293"/>
            <ac:spMk id="7" creationId="{7984A106-8CCD-43A8-BAE7-28C3FE79CE11}"/>
          </ac:spMkLst>
        </pc:spChg>
        <pc:spChg chg="del">
          <ac:chgData name="Silvia Colombo" userId="cdf5343d-9518-4b48-8032-805a754f9105" providerId="ADAL" clId="{9BD44CEA-97D0-4CA7-908A-DA82968621BD}" dt="2025-02-09T16:42:12.001" v="168" actId="478"/>
          <ac:spMkLst>
            <pc:docMk/>
            <pc:sldMk cId="2761367291" sldId="293"/>
            <ac:spMk id="8" creationId="{3F397153-1BBE-4450-8E9E-7FCA018BD55D}"/>
          </ac:spMkLst>
        </pc:spChg>
        <pc:spChg chg="add mod">
          <ac:chgData name="Silvia Colombo" userId="cdf5343d-9518-4b48-8032-805a754f9105" providerId="ADAL" clId="{9BD44CEA-97D0-4CA7-908A-DA82968621BD}" dt="2025-02-10T12:04:28.130" v="1736" actId="1076"/>
          <ac:spMkLst>
            <pc:docMk/>
            <pc:sldMk cId="2761367291" sldId="293"/>
            <ac:spMk id="9" creationId="{36ACA3E7-B3D6-473B-A6E6-618287C254EC}"/>
          </ac:spMkLst>
        </pc:spChg>
        <pc:spChg chg="add mod">
          <ac:chgData name="Silvia Colombo" userId="cdf5343d-9518-4b48-8032-805a754f9105" providerId="ADAL" clId="{9BD44CEA-97D0-4CA7-908A-DA82968621BD}" dt="2025-02-10T12:09:14.471" v="1804" actId="14100"/>
          <ac:spMkLst>
            <pc:docMk/>
            <pc:sldMk cId="2761367291" sldId="293"/>
            <ac:spMk id="12" creationId="{D8DED3C6-F849-4DB0-B622-221473B78C8F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42:28.002" v="169"/>
          <ac:spMkLst>
            <pc:docMk/>
            <pc:sldMk cId="2761367291" sldId="293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9BD44CEA-97D0-4CA7-908A-DA82968621BD}" dt="2025-02-13T09:50:09.895" v="2253" actId="1076"/>
          <ac:graphicFrameMkLst>
            <pc:docMk/>
            <pc:sldMk cId="2761367291" sldId="293"/>
            <ac:graphicFrameMk id="11" creationId="{6354DA38-C358-496F-A2A4-1C81479F9E07}"/>
          </ac:graphicFrameMkLst>
        </pc:graphicFrameChg>
        <pc:picChg chg="del">
          <ac:chgData name="Silvia Colombo" userId="cdf5343d-9518-4b48-8032-805a754f9105" providerId="ADAL" clId="{9BD44CEA-97D0-4CA7-908A-DA82968621BD}" dt="2025-02-09T16:42:12.001" v="168" actId="478"/>
          <ac:picMkLst>
            <pc:docMk/>
            <pc:sldMk cId="2761367291" sldId="293"/>
            <ac:picMk id="4" creationId="{2D1F9B88-512A-4676-ADF8-5F988F6B0DE8}"/>
          </ac:picMkLst>
        </pc:picChg>
        <pc:picChg chg="add mod">
          <ac:chgData name="Silvia Colombo" userId="cdf5343d-9518-4b48-8032-805a754f9105" providerId="ADAL" clId="{9BD44CEA-97D0-4CA7-908A-DA82968621BD}" dt="2025-02-10T12:04:24.010" v="1735" actId="1076"/>
          <ac:picMkLst>
            <pc:docMk/>
            <pc:sldMk cId="2761367291" sldId="293"/>
            <ac:picMk id="4" creationId="{DBAE89B9-9827-4BEA-B1B0-515EDCC467CF}"/>
          </ac:picMkLst>
        </pc:picChg>
      </pc:sldChg>
      <pc:sldChg chg="modSp del">
        <pc:chgData name="Silvia Colombo" userId="cdf5343d-9518-4b48-8032-805a754f9105" providerId="ADAL" clId="{9BD44CEA-97D0-4CA7-908A-DA82968621BD}" dt="2025-02-09T16:43:28.692" v="178" actId="47"/>
        <pc:sldMkLst>
          <pc:docMk/>
          <pc:sldMk cId="3284480951" sldId="294"/>
        </pc:sldMkLst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3284480951" sldId="294"/>
            <ac:spMk id="167" creationId="{00000000-0000-0000-0000-000000000000}"/>
          </ac:spMkLst>
        </pc:spChg>
      </pc:sldChg>
      <pc:sldChg chg="modSp mod">
        <pc:chgData name="Silvia Colombo" userId="cdf5343d-9518-4b48-8032-805a754f9105" providerId="ADAL" clId="{9BD44CEA-97D0-4CA7-908A-DA82968621BD}" dt="2025-02-10T12:10:04.271" v="1822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10:04.271" v="1822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9BD44CEA-97D0-4CA7-908A-DA82968621BD}" dt="2025-02-10T12:10:18.124" v="1827" actId="404"/>
        <pc:sldMkLst>
          <pc:docMk/>
          <pc:sldMk cId="3178964038" sldId="296"/>
        </pc:sldMkLst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10:18.124" v="1827" actId="404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10T12:11:03.590" v="1831" actId="1076"/>
        <pc:sldMkLst>
          <pc:docMk/>
          <pc:sldMk cId="3574041065" sldId="297"/>
        </pc:sldMkLst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10:57.999" v="1830" actId="20577"/>
          <ac:spMkLst>
            <pc:docMk/>
            <pc:sldMk cId="3574041065" sldId="297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9BD44CEA-97D0-4CA7-908A-DA82968621BD}" dt="2025-02-10T12:11:03.590" v="1831" actId="1076"/>
          <ac:picMkLst>
            <pc:docMk/>
            <pc:sldMk cId="3574041065" sldId="297"/>
            <ac:picMk id="4" creationId="{E5E4C301-407D-4C05-9D0C-4D6E6ABD3CD4}"/>
          </ac:picMkLst>
        </pc:picChg>
        <pc:picChg chg="del">
          <ac:chgData name="Silvia Colombo" userId="cdf5343d-9518-4b48-8032-805a754f9105" providerId="ADAL" clId="{9BD44CEA-97D0-4CA7-908A-DA82968621BD}" dt="2025-02-09T16:44:15.959" v="191" actId="478"/>
          <ac:picMkLst>
            <pc:docMk/>
            <pc:sldMk cId="3574041065" sldId="297"/>
            <ac:picMk id="5" creationId="{73C6D907-3B73-406A-BB2E-CB2F34560B80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51:46.166" v="2265" actId="1076"/>
        <pc:sldMkLst>
          <pc:docMk/>
          <pc:sldMk cId="2230816992" sldId="298"/>
        </pc:sldMkLst>
        <pc:spChg chg="add mod">
          <ac:chgData name="Silvia Colombo" userId="cdf5343d-9518-4b48-8032-805a754f9105" providerId="ADAL" clId="{9BD44CEA-97D0-4CA7-908A-DA82968621BD}" dt="2025-02-13T09:51:46.166" v="2265" actId="1076"/>
          <ac:spMkLst>
            <pc:docMk/>
            <pc:sldMk cId="2230816992" sldId="298"/>
            <ac:spMk id="7" creationId="{175A4DE0-4B0D-452E-AF88-BDEFB56F0635}"/>
          </ac:spMkLst>
        </pc:spChg>
        <pc:spChg chg="mod">
          <ac:chgData name="Silvia Colombo" userId="cdf5343d-9518-4b48-8032-805a754f9105" providerId="ADAL" clId="{9BD44CEA-97D0-4CA7-908A-DA82968621BD}" dt="2025-02-10T12:14:41.221" v="1871" actId="207"/>
          <ac:spMkLst>
            <pc:docMk/>
            <pc:sldMk cId="2230816992" sldId="298"/>
            <ac:spMk id="12" creationId="{E98662DD-8981-4F35-9026-BE6D044C10C8}"/>
          </ac:spMkLst>
        </pc:spChg>
        <pc:spChg chg="del">
          <ac:chgData name="Silvia Colombo" userId="cdf5343d-9518-4b48-8032-805a754f9105" providerId="ADAL" clId="{9BD44CEA-97D0-4CA7-908A-DA82968621BD}" dt="2025-02-09T16:44:54.409" v="195" actId="478"/>
          <ac:spMkLst>
            <pc:docMk/>
            <pc:sldMk cId="2230816992" sldId="298"/>
            <ac:spMk id="17" creationId="{7CE0B1FD-5F6D-449D-BF6E-C4D8C4C22BA7}"/>
          </ac:spMkLst>
        </pc:spChg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45:27.883" v="200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44:54.409" v="195" actId="478"/>
          <ac:picMkLst>
            <pc:docMk/>
            <pc:sldMk cId="2230816992" sldId="298"/>
            <ac:picMk id="5" creationId="{9D943C89-869C-48E2-AD3B-07964F612A50}"/>
          </ac:picMkLst>
        </pc:picChg>
        <pc:picChg chg="del">
          <ac:chgData name="Silvia Colombo" userId="cdf5343d-9518-4b48-8032-805a754f9105" providerId="ADAL" clId="{9BD44CEA-97D0-4CA7-908A-DA82968621BD}" dt="2025-02-09T16:44:54.409" v="195" actId="478"/>
          <ac:picMkLst>
            <pc:docMk/>
            <pc:sldMk cId="2230816992" sldId="298"/>
            <ac:picMk id="8" creationId="{289F559F-7C9B-4873-86E3-F3B2CBED7AF7}"/>
          </ac:picMkLst>
        </pc:picChg>
      </pc:sldChg>
      <pc:sldChg chg="addSp delSp modSp mod delAnim modAnim">
        <pc:chgData name="Silvia Colombo" userId="cdf5343d-9518-4b48-8032-805a754f9105" providerId="ADAL" clId="{9BD44CEA-97D0-4CA7-908A-DA82968621BD}" dt="2025-02-13T09:55:39.339" v="2326" actId="20577"/>
        <pc:sldMkLst>
          <pc:docMk/>
          <pc:sldMk cId="2669320641" sldId="299"/>
        </pc:sldMkLst>
        <pc:spChg chg="add mod">
          <ac:chgData name="Silvia Colombo" userId="cdf5343d-9518-4b48-8032-805a754f9105" providerId="ADAL" clId="{9BD44CEA-97D0-4CA7-908A-DA82968621BD}" dt="2025-02-10T12:26:07.422" v="2002" actId="14100"/>
          <ac:spMkLst>
            <pc:docMk/>
            <pc:sldMk cId="2669320641" sldId="299"/>
            <ac:spMk id="2" creationId="{22D50EF3-C618-4A40-B703-9360D19E751D}"/>
          </ac:spMkLst>
        </pc:spChg>
        <pc:spChg chg="del mod">
          <ac:chgData name="Silvia Colombo" userId="cdf5343d-9518-4b48-8032-805a754f9105" providerId="ADAL" clId="{9BD44CEA-97D0-4CA7-908A-DA82968621BD}" dt="2025-02-10T12:23:55.200" v="1959" actId="478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9BD44CEA-97D0-4CA7-908A-DA82968621BD}" dt="2025-02-13T09:55:39.339" v="2326" actId="20577"/>
          <ac:spMkLst>
            <pc:docMk/>
            <pc:sldMk cId="2669320641" sldId="299"/>
            <ac:spMk id="9" creationId="{E8D25CA5-3ED1-4806-B511-D77D364FF1F4}"/>
          </ac:spMkLst>
        </pc:spChg>
        <pc:spChg chg="del">
          <ac:chgData name="Silvia Colombo" userId="cdf5343d-9518-4b48-8032-805a754f9105" providerId="ADAL" clId="{9BD44CEA-97D0-4CA7-908A-DA82968621BD}" dt="2025-02-09T16:48:01.582" v="236" actId="478"/>
          <ac:spMkLst>
            <pc:docMk/>
            <pc:sldMk cId="2669320641" sldId="299"/>
            <ac:spMk id="11" creationId="{CC9AB348-8543-4ADF-B8C4-65B2E252C65F}"/>
          </ac:spMkLst>
        </pc:spChg>
        <pc:spChg chg="add mod">
          <ac:chgData name="Silvia Colombo" userId="cdf5343d-9518-4b48-8032-805a754f9105" providerId="ADAL" clId="{9BD44CEA-97D0-4CA7-908A-DA82968621BD}" dt="2025-02-10T12:26:15.916" v="2004" actId="14100"/>
          <ac:spMkLst>
            <pc:docMk/>
            <pc:sldMk cId="2669320641" sldId="299"/>
            <ac:spMk id="12" creationId="{11D2EC43-620B-4744-AD81-1EE3AF8D5A6C}"/>
          </ac:spMkLst>
        </pc:spChg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47:59.528" v="235"/>
          <ac:spMkLst>
            <pc:docMk/>
            <pc:sldMk cId="2669320641" sldId="299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47:51.742" v="234" actId="478"/>
          <ac:picMkLst>
            <pc:docMk/>
            <pc:sldMk cId="2669320641" sldId="299"/>
            <ac:picMk id="4" creationId="{C530639B-E010-44C4-B6D9-6D9C1FA89325}"/>
          </ac:picMkLst>
        </pc:picChg>
        <pc:picChg chg="add mod">
          <ac:chgData name="Silvia Colombo" userId="cdf5343d-9518-4b48-8032-805a754f9105" providerId="ADAL" clId="{9BD44CEA-97D0-4CA7-908A-DA82968621BD}" dt="2025-02-10T12:26:10.570" v="2003" actId="14100"/>
          <ac:picMkLst>
            <pc:docMk/>
            <pc:sldMk cId="2669320641" sldId="299"/>
            <ac:picMk id="5" creationId="{264DD4FC-5875-4B2C-9E9A-A1AF9D03737E}"/>
          </ac:picMkLst>
        </pc:picChg>
      </pc:sldChg>
      <pc:sldChg chg="addSp delSp modSp mod modAnim">
        <pc:chgData name="Silvia Colombo" userId="cdf5343d-9518-4b48-8032-805a754f9105" providerId="ADAL" clId="{9BD44CEA-97D0-4CA7-908A-DA82968621BD}" dt="2025-02-13T09:57:28.918" v="2348" actId="1076"/>
        <pc:sldMkLst>
          <pc:docMk/>
          <pc:sldMk cId="3550741812" sldId="300"/>
        </pc:sldMkLst>
        <pc:spChg chg="add mod ord">
          <ac:chgData name="Silvia Colombo" userId="cdf5343d-9518-4b48-8032-805a754f9105" providerId="ADAL" clId="{9BD44CEA-97D0-4CA7-908A-DA82968621BD}" dt="2025-02-13T09:57:03.188" v="2341" actId="1076"/>
          <ac:spMkLst>
            <pc:docMk/>
            <pc:sldMk cId="3550741812" sldId="300"/>
            <ac:spMk id="2" creationId="{E6DC66D8-551E-4A53-AE89-FC9B7B98796B}"/>
          </ac:spMkLst>
        </pc:spChg>
        <pc:spChg chg="add del mod">
          <ac:chgData name="Silvia Colombo" userId="cdf5343d-9518-4b48-8032-805a754f9105" providerId="ADAL" clId="{9BD44CEA-97D0-4CA7-908A-DA82968621BD}" dt="2025-02-09T16:50:26.242" v="257" actId="22"/>
          <ac:spMkLst>
            <pc:docMk/>
            <pc:sldMk cId="3550741812" sldId="300"/>
            <ac:spMk id="10" creationId="{19975DE7-3EB1-4DF9-91F8-BC81B08D27DA}"/>
          </ac:spMkLst>
        </pc:spChg>
        <pc:spChg chg="add mod">
          <ac:chgData name="Silvia Colombo" userId="cdf5343d-9518-4b48-8032-805a754f9105" providerId="ADAL" clId="{9BD44CEA-97D0-4CA7-908A-DA82968621BD}" dt="2025-02-13T09:57:28.918" v="2348" actId="1076"/>
          <ac:spMkLst>
            <pc:docMk/>
            <pc:sldMk cId="3550741812" sldId="300"/>
            <ac:spMk id="12" creationId="{19048E6C-2D73-49E6-BD01-DDD5559C5210}"/>
          </ac:spMkLst>
        </pc:spChg>
        <pc:spChg chg="add del">
          <ac:chgData name="Silvia Colombo" userId="cdf5343d-9518-4b48-8032-805a754f9105" providerId="ADAL" clId="{9BD44CEA-97D0-4CA7-908A-DA82968621BD}" dt="2025-02-09T16:51:00.637" v="265" actId="478"/>
          <ac:spMkLst>
            <pc:docMk/>
            <pc:sldMk cId="3550741812" sldId="300"/>
            <ac:spMk id="12" creationId="{E9DF6FCE-FF9A-4475-9A5B-61EB37D49786}"/>
          </ac:spMkLst>
        </pc:spChg>
        <pc:spChg chg="add mod">
          <ac:chgData name="Silvia Colombo" userId="cdf5343d-9518-4b48-8032-805a754f9105" providerId="ADAL" clId="{9BD44CEA-97D0-4CA7-908A-DA82968621BD}" dt="2025-02-10T12:30:31.174" v="2064" actId="1036"/>
          <ac:spMkLst>
            <pc:docMk/>
            <pc:sldMk cId="3550741812" sldId="300"/>
            <ac:spMk id="13" creationId="{0A824DE6-51CF-4EFC-96A6-94AE58CF252F}"/>
          </ac:spMkLst>
        </pc:spChg>
        <pc:spChg chg="mod">
          <ac:chgData name="Silvia Colombo" userId="cdf5343d-9518-4b48-8032-805a754f9105" providerId="ADAL" clId="{9BD44CEA-97D0-4CA7-908A-DA82968621BD}" dt="2025-02-10T12:29:40.723" v="2039" actId="113"/>
          <ac:spMkLst>
            <pc:docMk/>
            <pc:sldMk cId="3550741812" sldId="300"/>
            <ac:spMk id="14" creationId="{56B500C2-1FE5-4F11-B6F2-1D7B47150E17}"/>
          </ac:spMkLst>
        </pc:spChg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51:25.107" v="270"/>
          <ac:spMkLst>
            <pc:docMk/>
            <pc:sldMk cId="3550741812" sldId="30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9BD44CEA-97D0-4CA7-908A-DA82968621BD}" dt="2025-02-13T09:57:04.721" v="2342" actId="1076"/>
          <ac:graphicFrameMkLst>
            <pc:docMk/>
            <pc:sldMk cId="3550741812" sldId="300"/>
            <ac:graphicFrameMk id="11" creationId="{2D6C2068-AC1C-4A77-A9EE-758D5DCC4A61}"/>
          </ac:graphicFrameMkLst>
        </pc:graphicFrameChg>
        <pc:picChg chg="add del">
          <ac:chgData name="Silvia Colombo" userId="cdf5343d-9518-4b48-8032-805a754f9105" providerId="ADAL" clId="{9BD44CEA-97D0-4CA7-908A-DA82968621BD}" dt="2025-02-09T16:51:00.637" v="265" actId="478"/>
          <ac:picMkLst>
            <pc:docMk/>
            <pc:sldMk cId="3550741812" sldId="300"/>
            <ac:picMk id="6" creationId="{4EAE239B-BD67-4756-B6C5-2BEBBF95DEAD}"/>
          </ac:picMkLst>
        </pc:picChg>
      </pc:sldChg>
      <pc:sldChg chg="addSp delSp modSp mod">
        <pc:chgData name="Silvia Colombo" userId="cdf5343d-9518-4b48-8032-805a754f9105" providerId="ADAL" clId="{9BD44CEA-97D0-4CA7-908A-DA82968621BD}" dt="2025-02-13T09:58:18.983" v="2358" actId="1076"/>
        <pc:sldMkLst>
          <pc:docMk/>
          <pc:sldMk cId="2610105728" sldId="301"/>
        </pc:sldMkLst>
        <pc:spChg chg="add mod">
          <ac:chgData name="Silvia Colombo" userId="cdf5343d-9518-4b48-8032-805a754f9105" providerId="ADAL" clId="{9BD44CEA-97D0-4CA7-908A-DA82968621BD}" dt="2025-02-13T09:58:18.983" v="2358" actId="1076"/>
          <ac:spMkLst>
            <pc:docMk/>
            <pc:sldMk cId="2610105728" sldId="301"/>
            <ac:spMk id="7" creationId="{6EE3E1EB-E28E-440E-98C2-76C58BF6CB2A}"/>
          </ac:spMkLst>
        </pc:spChg>
        <pc:spChg chg="mod">
          <ac:chgData name="Silvia Colombo" userId="cdf5343d-9518-4b48-8032-805a754f9105" providerId="ADAL" clId="{9BD44CEA-97D0-4CA7-908A-DA82968621BD}" dt="2025-02-10T12:32:46.985" v="2091" actId="113"/>
          <ac:spMkLst>
            <pc:docMk/>
            <pc:sldMk cId="2610105728" sldId="301"/>
            <ac:spMk id="9" creationId="{02407DBD-C040-49B1-8B69-D9843F26F122}"/>
          </ac:spMkLst>
        </pc:spChg>
        <pc:spChg chg="del">
          <ac:chgData name="Silvia Colombo" userId="cdf5343d-9518-4b48-8032-805a754f9105" providerId="ADAL" clId="{9BD44CEA-97D0-4CA7-908A-DA82968621BD}" dt="2025-02-09T16:52:12.877" v="278" actId="478"/>
          <ac:spMkLst>
            <pc:docMk/>
            <pc:sldMk cId="2610105728" sldId="301"/>
            <ac:spMk id="11" creationId="{78590062-BE25-4BAD-8314-E378D767DD6B}"/>
          </ac:spMkLst>
        </pc:spChg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52:08.165" v="276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52:09.896" v="277" actId="478"/>
          <ac:picMkLst>
            <pc:docMk/>
            <pc:sldMk cId="2610105728" sldId="301"/>
            <ac:picMk id="4" creationId="{DCB91890-C779-47D5-8A50-D634EB3C0564}"/>
          </ac:picMkLst>
        </pc:picChg>
      </pc:sldChg>
      <pc:sldChg chg="modSp mod">
        <pc:chgData name="Silvia Colombo" userId="cdf5343d-9518-4b48-8032-805a754f9105" providerId="ADAL" clId="{9BD44CEA-97D0-4CA7-908A-DA82968621BD}" dt="2025-02-10T12:33:15.734" v="2107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33:15.734" v="2107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9BD44CEA-97D0-4CA7-908A-DA82968621BD}" dt="2025-02-10T12:34:05.209" v="2119" actId="403"/>
        <pc:sldMkLst>
          <pc:docMk/>
          <pc:sldMk cId="2074846304" sldId="304"/>
        </pc:sldMkLst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34:05.209" v="2119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delAnim">
        <pc:chgData name="Silvia Colombo" userId="cdf5343d-9518-4b48-8032-805a754f9105" providerId="ADAL" clId="{9BD44CEA-97D0-4CA7-908A-DA82968621BD}" dt="2025-02-13T09:40:49.527" v="2189" actId="20577"/>
        <pc:sldMkLst>
          <pc:docMk/>
          <pc:sldMk cId="3001247373" sldId="305"/>
        </pc:sldMkLst>
        <pc:spChg chg="add mod">
          <ac:chgData name="Silvia Colombo" userId="cdf5343d-9518-4b48-8032-805a754f9105" providerId="ADAL" clId="{9BD44CEA-97D0-4CA7-908A-DA82968621BD}" dt="2025-02-13T09:40:49.527" v="2189" actId="20577"/>
          <ac:spMkLst>
            <pc:docMk/>
            <pc:sldMk cId="3001247373" sldId="305"/>
            <ac:spMk id="7" creationId="{A3F16E31-6EFC-4DDA-89A9-3FAAB84CE5AB}"/>
          </ac:spMkLst>
        </pc:spChg>
        <pc:spChg chg="del">
          <ac:chgData name="Silvia Colombo" userId="cdf5343d-9518-4b48-8032-805a754f9105" providerId="ADAL" clId="{9BD44CEA-97D0-4CA7-908A-DA82968621BD}" dt="2025-02-13T09:39:48.081" v="2182" actId="478"/>
          <ac:spMkLst>
            <pc:docMk/>
            <pc:sldMk cId="3001247373" sldId="305"/>
            <ac:spMk id="16" creationId="{B42AD90F-0D14-447D-98D7-213DF4B0C521}"/>
          </ac:spMkLst>
        </pc:spChg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30:30.243" v="937" actId="404"/>
          <ac:spMkLst>
            <pc:docMk/>
            <pc:sldMk cId="3001247373" sldId="305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9BD44CEA-97D0-4CA7-908A-DA82968621BD}" dt="2025-02-09T16:33:59.576" v="89" actId="478"/>
          <ac:graphicFrameMkLst>
            <pc:docMk/>
            <pc:sldMk cId="3001247373" sldId="305"/>
            <ac:graphicFrameMk id="11" creationId="{1E043E4D-F2DC-458F-BC19-F8DCFA5FA90A}"/>
          </ac:graphicFrameMkLst>
        </pc:graphicFrameChg>
      </pc:sldChg>
      <pc:sldChg chg="modSp mod">
        <pc:chgData name="Silvia Colombo" userId="cdf5343d-9518-4b48-8032-805a754f9105" providerId="ADAL" clId="{9BD44CEA-97D0-4CA7-908A-DA82968621BD}" dt="2025-02-10T11:06:54.397" v="1213" actId="20577"/>
        <pc:sldMkLst>
          <pc:docMk/>
          <pc:sldMk cId="279720884" sldId="308"/>
        </pc:sldMkLst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1:06:54.397" v="1213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9BD44CEA-97D0-4CA7-908A-DA82968621BD}" dt="2025-02-07T17:03:52.173" v="2"/>
        <pc:sldMkLst>
          <pc:docMk/>
          <pc:sldMk cId="998801078" sldId="309"/>
        </pc:sldMkLst>
        <pc:spChg chg="mod">
          <ac:chgData name="Silvia Colombo" userId="cdf5343d-9518-4b48-8032-805a754f9105" providerId="ADAL" clId="{9BD44CEA-97D0-4CA7-908A-DA82968621BD}" dt="2025-02-07T17:03:52.173" v="2"/>
          <ac:spMkLst>
            <pc:docMk/>
            <pc:sldMk cId="998801078" sldId="309"/>
            <ac:spMk id="2" creationId="{48F41D3A-296D-75FB-88E4-B253A9E88EE1}"/>
          </ac:spMkLst>
        </pc:spChg>
      </pc:sldChg>
      <pc:sldChg chg="addSp delSp modSp mod addCm delCm modCm">
        <pc:chgData name="Silvia Colombo" userId="cdf5343d-9518-4b48-8032-805a754f9105" providerId="ADAL" clId="{9BD44CEA-97D0-4CA7-908A-DA82968621BD}" dt="2025-02-13T09:42:33.708" v="2199" actId="1076"/>
        <pc:sldMkLst>
          <pc:docMk/>
          <pc:sldMk cId="3982365266" sldId="310"/>
        </pc:sldMkLst>
        <pc:spChg chg="mod">
          <ac:chgData name="Silvia Colombo" userId="cdf5343d-9518-4b48-8032-805a754f9105" providerId="ADAL" clId="{9BD44CEA-97D0-4CA7-908A-DA82968621BD}" dt="2025-02-10T10:40:30.686" v="1002" actId="20577"/>
          <ac:spMkLst>
            <pc:docMk/>
            <pc:sldMk cId="3982365266" sldId="310"/>
            <ac:spMk id="2" creationId="{70522D17-66C7-413D-A0B5-34871FE8E33A}"/>
          </ac:spMkLst>
        </pc:spChg>
        <pc:spChg chg="add del">
          <ac:chgData name="Silvia Colombo" userId="cdf5343d-9518-4b48-8032-805a754f9105" providerId="ADAL" clId="{9BD44CEA-97D0-4CA7-908A-DA82968621BD}" dt="2025-02-10T10:34:46.230" v="959" actId="22"/>
          <ac:spMkLst>
            <pc:docMk/>
            <pc:sldMk cId="3982365266" sldId="310"/>
            <ac:spMk id="7" creationId="{85A8E073-24A3-431B-A29C-816EC8FCB0CB}"/>
          </ac:spMkLst>
        </pc:spChg>
        <pc:spChg chg="add mod">
          <ac:chgData name="Silvia Colombo" userId="cdf5343d-9518-4b48-8032-805a754f9105" providerId="ADAL" clId="{9BD44CEA-97D0-4CA7-908A-DA82968621BD}" dt="2025-02-13T09:42:33.708" v="2199" actId="1076"/>
          <ac:spMkLst>
            <pc:docMk/>
            <pc:sldMk cId="3982365266" sldId="310"/>
            <ac:spMk id="7" creationId="{F96B05B6-B2A1-4D33-8780-99FA474921F7}"/>
          </ac:spMkLst>
        </pc:spChg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35:47.215" v="113"/>
          <ac:spMkLst>
            <pc:docMk/>
            <pc:sldMk cId="3982365266" sldId="310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13T09:37:29.389" v="2164" actId="20577"/>
        <pc:sldMkLst>
          <pc:docMk/>
          <pc:sldMk cId="2820095517" sldId="311"/>
        </pc:sldMkLst>
        <pc:spChg chg="add del mod">
          <ac:chgData name="Silvia Colombo" userId="cdf5343d-9518-4b48-8032-805a754f9105" providerId="ADAL" clId="{9BD44CEA-97D0-4CA7-908A-DA82968621BD}" dt="2025-02-10T09:58:35.588" v="547" actId="478"/>
          <ac:spMkLst>
            <pc:docMk/>
            <pc:sldMk cId="2820095517" sldId="311"/>
            <ac:spMk id="2" creationId="{A11AA7F7-5C84-446C-8182-39F9FA17F1A6}"/>
          </ac:spMkLst>
        </pc:spChg>
        <pc:spChg chg="add mod">
          <ac:chgData name="Silvia Colombo" userId="cdf5343d-9518-4b48-8032-805a754f9105" providerId="ADAL" clId="{9BD44CEA-97D0-4CA7-908A-DA82968621BD}" dt="2025-02-13T09:37:29.389" v="2164" actId="20577"/>
          <ac:spMkLst>
            <pc:docMk/>
            <pc:sldMk cId="2820095517" sldId="311"/>
            <ac:spMk id="5" creationId="{7934951D-3550-4EEA-BF18-9E8F9802235A}"/>
          </ac:spMkLst>
        </pc:spChg>
        <pc:spChg chg="del">
          <ac:chgData name="Silvia Colombo" userId="cdf5343d-9518-4b48-8032-805a754f9105" providerId="ADAL" clId="{9BD44CEA-97D0-4CA7-908A-DA82968621BD}" dt="2025-02-09T16:22:28.714" v="38" actId="478"/>
          <ac:spMkLst>
            <pc:docMk/>
            <pc:sldMk cId="2820095517" sldId="311"/>
            <ac:spMk id="11" creationId="{86F300DB-A420-4141-A1C3-E51F7DD0F8A8}"/>
          </ac:spMkLst>
        </pc:spChg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02:05.672" v="575" actId="207"/>
          <ac:spMkLst>
            <pc:docMk/>
            <pc:sldMk cId="2820095517" sldId="311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22:28.714" v="38" actId="478"/>
          <ac:picMkLst>
            <pc:docMk/>
            <pc:sldMk cId="2820095517" sldId="311"/>
            <ac:picMk id="4" creationId="{774D9932-89E3-401E-B040-4CEEAC8377F7}"/>
          </ac:picMkLst>
        </pc:picChg>
      </pc:sldChg>
      <pc:sldChg chg="addSp delSp modSp mod delAnim modAnim">
        <pc:chgData name="Silvia Colombo" userId="cdf5343d-9518-4b48-8032-805a754f9105" providerId="ADAL" clId="{9BD44CEA-97D0-4CA7-908A-DA82968621BD}" dt="2025-02-12T18:08:16.990" v="2149" actId="1038"/>
        <pc:sldMkLst>
          <pc:docMk/>
          <pc:sldMk cId="2151074601" sldId="312"/>
        </pc:sldMkLst>
        <pc:spChg chg="add mod ord">
          <ac:chgData name="Silvia Colombo" userId="cdf5343d-9518-4b48-8032-805a754f9105" providerId="ADAL" clId="{9BD44CEA-97D0-4CA7-908A-DA82968621BD}" dt="2025-02-10T10:22:06.949" v="860" actId="1076"/>
          <ac:spMkLst>
            <pc:docMk/>
            <pc:sldMk cId="2151074601" sldId="312"/>
            <ac:spMk id="2" creationId="{C8B17137-6FA6-4BBF-97C3-08B8F49E5418}"/>
          </ac:spMkLst>
        </pc:spChg>
        <pc:spChg chg="add mod">
          <ac:chgData name="Silvia Colombo" userId="cdf5343d-9518-4b48-8032-805a754f9105" providerId="ADAL" clId="{9BD44CEA-97D0-4CA7-908A-DA82968621BD}" dt="2025-02-12T18:08:16.990" v="2149" actId="1038"/>
          <ac:spMkLst>
            <pc:docMk/>
            <pc:sldMk cId="2151074601" sldId="312"/>
            <ac:spMk id="11" creationId="{8FA0DDE5-0713-4DA0-A514-0E3D22B2AC6B}"/>
          </ac:spMkLst>
        </pc:spChg>
        <pc:spChg chg="del">
          <ac:chgData name="Silvia Colombo" userId="cdf5343d-9518-4b48-8032-805a754f9105" providerId="ADAL" clId="{9BD44CEA-97D0-4CA7-908A-DA82968621BD}" dt="2025-02-09T16:24:02.272" v="53" actId="478"/>
          <ac:spMkLst>
            <pc:docMk/>
            <pc:sldMk cId="2151074601" sldId="312"/>
            <ac:spMk id="12" creationId="{1F4A6349-9F4C-4CE6-9243-8849AF738045}"/>
          </ac:spMkLst>
        </pc:spChg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20:48.861" v="845" actId="20577"/>
          <ac:spMkLst>
            <pc:docMk/>
            <pc:sldMk cId="2151074601" sldId="312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23:59.500" v="52" actId="478"/>
          <ac:picMkLst>
            <pc:docMk/>
            <pc:sldMk cId="2151074601" sldId="312"/>
            <ac:picMk id="4" creationId="{B1E74885-D025-4C1A-9DF8-0100F05B72EE}"/>
          </ac:picMkLst>
        </pc:picChg>
        <pc:picChg chg="add del mod">
          <ac:chgData name="Silvia Colombo" userId="cdf5343d-9518-4b48-8032-805a754f9105" providerId="ADAL" clId="{9BD44CEA-97D0-4CA7-908A-DA82968621BD}" dt="2025-02-12T18:07:26.108" v="2121" actId="478"/>
          <ac:picMkLst>
            <pc:docMk/>
            <pc:sldMk cId="2151074601" sldId="312"/>
            <ac:picMk id="5" creationId="{3A915E5D-93E2-4544-A0A0-74BACAE85F19}"/>
          </ac:picMkLst>
        </pc:picChg>
        <pc:picChg chg="add mod">
          <ac:chgData name="Silvia Colombo" userId="cdf5343d-9518-4b48-8032-805a754f9105" providerId="ADAL" clId="{9BD44CEA-97D0-4CA7-908A-DA82968621BD}" dt="2025-02-12T18:08:16.990" v="2149" actId="1038"/>
          <ac:picMkLst>
            <pc:docMk/>
            <pc:sldMk cId="2151074601" sldId="312"/>
            <ac:picMk id="6" creationId="{5A951AF6-2BE8-4CDF-AB77-218502C8B447}"/>
          </ac:picMkLst>
        </pc:picChg>
        <pc:picChg chg="del">
          <ac:chgData name="Silvia Colombo" userId="cdf5343d-9518-4b48-8032-805a754f9105" providerId="ADAL" clId="{9BD44CEA-97D0-4CA7-908A-DA82968621BD}" dt="2025-02-09T16:23:59.500" v="52" actId="478"/>
          <ac:picMkLst>
            <pc:docMk/>
            <pc:sldMk cId="2151074601" sldId="312"/>
            <ac:picMk id="6" creationId="{69B8EA22-22AC-4071-9110-8DA1F5958ECA}"/>
          </ac:picMkLst>
        </pc:picChg>
      </pc:sldChg>
      <pc:sldChg chg="modSp del">
        <pc:chgData name="Silvia Colombo" userId="cdf5343d-9518-4b48-8032-805a754f9105" providerId="ADAL" clId="{9BD44CEA-97D0-4CA7-908A-DA82968621BD}" dt="2025-02-09T16:25:09.598" v="60" actId="47"/>
        <pc:sldMkLst>
          <pc:docMk/>
          <pc:sldMk cId="1870433455" sldId="313"/>
        </pc:sldMkLst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7T17:04:36.869" v="4"/>
          <ac:spMkLst>
            <pc:docMk/>
            <pc:sldMk cId="1870433455" sldId="31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9BD44CEA-97D0-4CA7-908A-DA82968621BD}" dt="2025-02-10T10:23:06.855" v="879" actId="403"/>
        <pc:sldMkLst>
          <pc:docMk/>
          <pc:sldMk cId="3150139663" sldId="315"/>
        </pc:sldMkLst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23:06.855" v="879" actId="403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13T09:41:43.157" v="2195" actId="1076"/>
        <pc:sldMkLst>
          <pc:docMk/>
          <pc:sldMk cId="2918815054" sldId="316"/>
        </pc:sldMkLst>
        <pc:spChg chg="add del mod">
          <ac:chgData name="Silvia Colombo" userId="cdf5343d-9518-4b48-8032-805a754f9105" providerId="ADAL" clId="{9BD44CEA-97D0-4CA7-908A-DA82968621BD}" dt="2025-02-10T10:32:04.669" v="941" actId="478"/>
          <ac:spMkLst>
            <pc:docMk/>
            <pc:sldMk cId="2918815054" sldId="316"/>
            <ac:spMk id="2" creationId="{D5385187-1732-4D8F-AE2B-6CD9BC48D35D}"/>
          </ac:spMkLst>
        </pc:spChg>
        <pc:spChg chg="add mod">
          <ac:chgData name="Silvia Colombo" userId="cdf5343d-9518-4b48-8032-805a754f9105" providerId="ADAL" clId="{9BD44CEA-97D0-4CA7-908A-DA82968621BD}" dt="2025-02-10T10:32:55.087" v="957" actId="1076"/>
          <ac:spMkLst>
            <pc:docMk/>
            <pc:sldMk cId="2918815054" sldId="316"/>
            <ac:spMk id="8" creationId="{EE04F9C1-2D20-4EC9-83E8-C8F33F37C1FE}"/>
          </ac:spMkLst>
        </pc:spChg>
        <pc:spChg chg="add mod">
          <ac:chgData name="Silvia Colombo" userId="cdf5343d-9518-4b48-8032-805a754f9105" providerId="ADAL" clId="{9BD44CEA-97D0-4CA7-908A-DA82968621BD}" dt="2025-02-13T09:41:43.157" v="2195" actId="1076"/>
          <ac:spMkLst>
            <pc:docMk/>
            <pc:sldMk cId="2918815054" sldId="316"/>
            <ac:spMk id="9" creationId="{3F75F555-8CF1-4817-A11F-84A838233E67}"/>
          </ac:spMkLst>
        </pc:spChg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0:32:46.145" v="956" actId="20577"/>
          <ac:spMkLst>
            <pc:docMk/>
            <pc:sldMk cId="2918815054" sldId="31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9BD44CEA-97D0-4CA7-908A-DA82968621BD}" dt="2025-02-10T10:32:36.892" v="951" actId="1076"/>
          <ac:picMkLst>
            <pc:docMk/>
            <pc:sldMk cId="2918815054" sldId="316"/>
            <ac:picMk id="4" creationId="{9EB19F7B-3FCF-43C6-842A-2CFC463C0AE2}"/>
          </ac:picMkLst>
        </pc:picChg>
      </pc:sldChg>
      <pc:sldChg chg="addSp modSp mod">
        <pc:chgData name="Silvia Colombo" userId="cdf5343d-9518-4b48-8032-805a754f9105" providerId="ADAL" clId="{9BD44CEA-97D0-4CA7-908A-DA82968621BD}" dt="2025-02-13T09:43:58.957" v="2207" actId="1076"/>
        <pc:sldMkLst>
          <pc:docMk/>
          <pc:sldMk cId="2672763478" sldId="317"/>
        </pc:sldMkLst>
        <pc:spChg chg="mod">
          <ac:chgData name="Silvia Colombo" userId="cdf5343d-9518-4b48-8032-805a754f9105" providerId="ADAL" clId="{9BD44CEA-97D0-4CA7-908A-DA82968621BD}" dt="2025-02-10T10:55:33.360" v="1124" actId="20577"/>
          <ac:spMkLst>
            <pc:docMk/>
            <pc:sldMk cId="2672763478" sldId="317"/>
            <ac:spMk id="2" creationId="{214F8276-9863-48AC-B97E-25F0F8DCF2F3}"/>
          </ac:spMkLst>
        </pc:spChg>
        <pc:spChg chg="add mod">
          <ac:chgData name="Silvia Colombo" userId="cdf5343d-9518-4b48-8032-805a754f9105" providerId="ADAL" clId="{9BD44CEA-97D0-4CA7-908A-DA82968621BD}" dt="2025-02-13T09:43:58.957" v="2207" actId="1076"/>
          <ac:spMkLst>
            <pc:docMk/>
            <pc:sldMk cId="2672763478" sldId="317"/>
            <ac:spMk id="7" creationId="{34372767-1FAD-45AF-BB13-353EB132DBA0}"/>
          </ac:spMkLst>
        </pc:spChg>
        <pc:spChg chg="mod">
          <ac:chgData name="Silvia Colombo" userId="cdf5343d-9518-4b48-8032-805a754f9105" providerId="ADAL" clId="{9BD44CEA-97D0-4CA7-908A-DA82968621BD}" dt="2025-02-09T16:32:34.390" v="83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09T16:36:44.640" v="119"/>
          <ac:spMkLst>
            <pc:docMk/>
            <pc:sldMk cId="2672763478" sldId="31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9BD44CEA-97D0-4CA7-908A-DA82968621BD}" dt="2025-02-13T09:54:59.610" v="2319" actId="6549"/>
        <pc:sldMkLst>
          <pc:docMk/>
          <pc:sldMk cId="4148526233" sldId="318"/>
        </pc:sldMkLst>
        <pc:spChg chg="add mod">
          <ac:chgData name="Silvia Colombo" userId="cdf5343d-9518-4b48-8032-805a754f9105" providerId="ADAL" clId="{9BD44CEA-97D0-4CA7-908A-DA82968621BD}" dt="2025-02-13T09:54:59.610" v="2319" actId="6549"/>
          <ac:spMkLst>
            <pc:docMk/>
            <pc:sldMk cId="4148526233" sldId="318"/>
            <ac:spMk id="6" creationId="{0428A907-1FEC-46C3-A1E1-D1402EC53CD3}"/>
          </ac:spMkLst>
        </pc:spChg>
        <pc:spChg chg="del">
          <ac:chgData name="Silvia Colombo" userId="cdf5343d-9518-4b48-8032-805a754f9105" providerId="ADAL" clId="{9BD44CEA-97D0-4CA7-908A-DA82968621BD}" dt="2025-02-09T16:47:15.208" v="225" actId="478"/>
          <ac:spMkLst>
            <pc:docMk/>
            <pc:sldMk cId="4148526233" sldId="318"/>
            <ac:spMk id="11" creationId="{B79A79E8-3C51-4073-A8A3-6C1342DBC1D8}"/>
          </ac:spMkLst>
        </pc:spChg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2:22:47.083" v="1955" actId="113"/>
          <ac:spMkLst>
            <pc:docMk/>
            <pc:sldMk cId="4148526233" sldId="318"/>
            <ac:spMk id="168" creationId="{00000000-0000-0000-0000-000000000000}"/>
          </ac:spMkLst>
        </pc:spChg>
        <pc:picChg chg="del">
          <ac:chgData name="Silvia Colombo" userId="cdf5343d-9518-4b48-8032-805a754f9105" providerId="ADAL" clId="{9BD44CEA-97D0-4CA7-908A-DA82968621BD}" dt="2025-02-09T16:47:12.803" v="224" actId="478"/>
          <ac:picMkLst>
            <pc:docMk/>
            <pc:sldMk cId="4148526233" sldId="318"/>
            <ac:picMk id="6" creationId="{BBD832D1-DB60-43FA-B55E-F4B5FCFA2CD3}"/>
          </ac:picMkLst>
        </pc:picChg>
      </pc:sldChg>
      <pc:sldChg chg="addSp delSp modSp mod delAnim modAnim">
        <pc:chgData name="Silvia Colombo" userId="cdf5343d-9518-4b48-8032-805a754f9105" providerId="ADAL" clId="{9BD44CEA-97D0-4CA7-908A-DA82968621BD}" dt="2025-02-13T09:36:41.723" v="2162" actId="20577"/>
        <pc:sldMkLst>
          <pc:docMk/>
          <pc:sldMk cId="1009816756" sldId="319"/>
        </pc:sldMkLst>
        <pc:spChg chg="add mod">
          <ac:chgData name="Silvia Colombo" userId="cdf5343d-9518-4b48-8032-805a754f9105" providerId="ADAL" clId="{9BD44CEA-97D0-4CA7-908A-DA82968621BD}" dt="2025-02-13T09:36:41.723" v="2162" actId="20577"/>
          <ac:spMkLst>
            <pc:docMk/>
            <pc:sldMk cId="1009816756" sldId="319"/>
            <ac:spMk id="8" creationId="{558D533E-5111-4866-93EB-53E54048DD03}"/>
          </ac:spMkLst>
        </pc:spChg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009816756" sldId="319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09:54:21.668" v="520" actId="20577"/>
          <ac:spMkLst>
            <pc:docMk/>
            <pc:sldMk cId="1009816756" sldId="319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9BD44CEA-97D0-4CA7-908A-DA82968621BD}" dt="2025-02-09T16:20:47.897" v="24" actId="478"/>
          <ac:graphicFrameMkLst>
            <pc:docMk/>
            <pc:sldMk cId="1009816756" sldId="319"/>
            <ac:graphicFrameMk id="6" creationId="{80D305E4-2F8C-404C-9FDA-96CFB83B2F20}"/>
          </ac:graphicFrameMkLst>
        </pc:graphicFrameChg>
        <pc:graphicFrameChg chg="add mod modGraphic">
          <ac:chgData name="Silvia Colombo" userId="cdf5343d-9518-4b48-8032-805a754f9105" providerId="ADAL" clId="{9BD44CEA-97D0-4CA7-908A-DA82968621BD}" dt="2025-02-10T09:53:57.461" v="511" actId="1076"/>
          <ac:graphicFrameMkLst>
            <pc:docMk/>
            <pc:sldMk cId="1009816756" sldId="319"/>
            <ac:graphicFrameMk id="7" creationId="{84F1B5DA-8638-421A-BCBE-DEDFC46E7B11}"/>
          </ac:graphicFrameMkLst>
        </pc:graphicFrameChg>
      </pc:sldChg>
      <pc:sldChg chg="modSp del">
        <pc:chgData name="Silvia Colombo" userId="cdf5343d-9518-4b48-8032-805a754f9105" providerId="ADAL" clId="{9BD44CEA-97D0-4CA7-908A-DA82968621BD}" dt="2025-02-09T16:25:09.598" v="60" actId="47"/>
        <pc:sldMkLst>
          <pc:docMk/>
          <pc:sldMk cId="120175863" sldId="320"/>
        </pc:sldMkLst>
        <pc:spChg chg="mod">
          <ac:chgData name="Silvia Colombo" userId="cdf5343d-9518-4b48-8032-805a754f9105" providerId="ADAL" clId="{9BD44CEA-97D0-4CA7-908A-DA82968621BD}" dt="2025-02-07T17:05:18.523" v="6"/>
          <ac:spMkLst>
            <pc:docMk/>
            <pc:sldMk cId="120175863" sldId="320"/>
            <ac:spMk id="167" creationId="{00000000-0000-0000-0000-000000000000}"/>
          </ac:spMkLst>
        </pc:spChg>
      </pc:sldChg>
      <pc:sldChg chg="addSp delSp modSp mod delAnim modAnim">
        <pc:chgData name="Silvia Colombo" userId="cdf5343d-9518-4b48-8032-805a754f9105" providerId="ADAL" clId="{9BD44CEA-97D0-4CA7-908A-DA82968621BD}" dt="2025-02-13T09:47:52.737" v="2238" actId="404"/>
        <pc:sldMkLst>
          <pc:docMk/>
          <pc:sldMk cId="89095583" sldId="321"/>
        </pc:sldMkLst>
        <pc:spChg chg="add mod">
          <ac:chgData name="Silvia Colombo" userId="cdf5343d-9518-4b48-8032-805a754f9105" providerId="ADAL" clId="{9BD44CEA-97D0-4CA7-908A-DA82968621BD}" dt="2025-02-13T09:47:01.792" v="2229" actId="1076"/>
          <ac:spMkLst>
            <pc:docMk/>
            <pc:sldMk cId="89095583" sldId="321"/>
            <ac:spMk id="9" creationId="{5C4EA421-19A0-484E-95E1-513AB2452D7C}"/>
          </ac:spMkLst>
        </pc:spChg>
        <pc:spChg chg="add mod">
          <ac:chgData name="Silvia Colombo" userId="cdf5343d-9518-4b48-8032-805a754f9105" providerId="ADAL" clId="{9BD44CEA-97D0-4CA7-908A-DA82968621BD}" dt="2025-02-13T09:47:52.737" v="2238" actId="404"/>
          <ac:spMkLst>
            <pc:docMk/>
            <pc:sldMk cId="89095583" sldId="321"/>
            <ac:spMk id="10" creationId="{0D6D0EB3-CAF8-44C8-8FA9-C2039C893F16}"/>
          </ac:spMkLst>
        </pc:spChg>
        <pc:spChg chg="del">
          <ac:chgData name="Silvia Colombo" userId="cdf5343d-9518-4b48-8032-805a754f9105" providerId="ADAL" clId="{9BD44CEA-97D0-4CA7-908A-DA82968621BD}" dt="2025-02-10T11:20:04.453" v="1311" actId="478"/>
          <ac:spMkLst>
            <pc:docMk/>
            <pc:sldMk cId="89095583" sldId="321"/>
            <ac:spMk id="10" creationId="{7FB70AF4-6277-40D1-B6C1-64C270F7B881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89095583" sldId="321"/>
            <ac:spMk id="167" creationId="{00000000-0000-0000-0000-000000000000}"/>
          </ac:spMkLst>
        </pc:spChg>
        <pc:spChg chg="mod">
          <ac:chgData name="Silvia Colombo" userId="cdf5343d-9518-4b48-8032-805a754f9105" providerId="ADAL" clId="{9BD44CEA-97D0-4CA7-908A-DA82968621BD}" dt="2025-02-10T11:29:14.707" v="1427" actId="207"/>
          <ac:spMkLst>
            <pc:docMk/>
            <pc:sldMk cId="89095583" sldId="321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9BD44CEA-97D0-4CA7-908A-DA82968621BD}" dt="2025-02-09T16:39:03.034" v="135" actId="478"/>
          <ac:graphicFrameMkLst>
            <pc:docMk/>
            <pc:sldMk cId="89095583" sldId="321"/>
            <ac:graphicFrameMk id="7" creationId="{BD6805B5-0565-4DAF-BD6D-E33610916403}"/>
          </ac:graphicFrameMkLst>
        </pc:graphicFrameChg>
        <pc:graphicFrameChg chg="add mod modGraphic">
          <ac:chgData name="Silvia Colombo" userId="cdf5343d-9518-4b48-8032-805a754f9105" providerId="ADAL" clId="{9BD44CEA-97D0-4CA7-908A-DA82968621BD}" dt="2025-02-13T09:47:12.363" v="2231" actId="1076"/>
          <ac:graphicFrameMkLst>
            <pc:docMk/>
            <pc:sldMk cId="89095583" sldId="321"/>
            <ac:graphicFrameMk id="8" creationId="{10D26478-F415-412F-AF46-11B4C5AFF6A1}"/>
          </ac:graphicFrameMkLst>
        </pc:graphicFrameChg>
      </pc:sldChg>
      <pc:sldChg chg="modSp del">
        <pc:chgData name="Silvia Colombo" userId="cdf5343d-9518-4b48-8032-805a754f9105" providerId="ADAL" clId="{9BD44CEA-97D0-4CA7-908A-DA82968621BD}" dt="2025-02-09T16:43:30.501" v="179" actId="47"/>
        <pc:sldMkLst>
          <pc:docMk/>
          <pc:sldMk cId="2254603226" sldId="322"/>
        </pc:sldMkLst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2254603226" sldId="322"/>
            <ac:spMk id="167" creationId="{00000000-0000-0000-0000-000000000000}"/>
          </ac:spMkLst>
        </pc:spChg>
      </pc:sldChg>
      <pc:sldChg chg="modSp del">
        <pc:chgData name="Silvia Colombo" userId="cdf5343d-9518-4b48-8032-805a754f9105" providerId="ADAL" clId="{9BD44CEA-97D0-4CA7-908A-DA82968621BD}" dt="2025-02-09T16:50:33.095" v="263" actId="47"/>
        <pc:sldMkLst>
          <pc:docMk/>
          <pc:sldMk cId="2819704661" sldId="323"/>
        </pc:sldMkLst>
        <pc:spChg chg="mod">
          <ac:chgData name="Silvia Colombo" userId="cdf5343d-9518-4b48-8032-805a754f9105" providerId="ADAL" clId="{9BD44CEA-97D0-4CA7-908A-DA82968621BD}" dt="2025-02-09T16:44:29.624" v="192"/>
          <ac:spMkLst>
            <pc:docMk/>
            <pc:sldMk cId="2819704661" sldId="323"/>
            <ac:spMk id="167" creationId="{00000000-0000-0000-0000-000000000000}"/>
          </ac:spMkLst>
        </pc:spChg>
      </pc:sldChg>
      <pc:sldChg chg="delSp modSp del mod">
        <pc:chgData name="Silvia Colombo" userId="cdf5343d-9518-4b48-8032-805a754f9105" providerId="ADAL" clId="{9BD44CEA-97D0-4CA7-908A-DA82968621BD}" dt="2025-02-10T12:10:47.415" v="1828" actId="47"/>
        <pc:sldMkLst>
          <pc:docMk/>
          <pc:sldMk cId="582157262" sldId="324"/>
        </pc:sldMkLst>
        <pc:spChg chg="mod">
          <ac:chgData name="Silvia Colombo" userId="cdf5343d-9518-4b48-8032-805a754f9105" providerId="ADAL" clId="{9BD44CEA-97D0-4CA7-908A-DA82968621BD}" dt="2025-02-07T17:04:36.869" v="4"/>
          <ac:spMkLst>
            <pc:docMk/>
            <pc:sldMk cId="582157262" sldId="324"/>
            <ac:spMk id="2" creationId="{DFEBF012-A363-4EFF-B301-C1CC35876054}"/>
          </ac:spMkLst>
        </pc:spChg>
        <pc:spChg chg="del mod">
          <ac:chgData name="Silvia Colombo" userId="cdf5343d-9518-4b48-8032-805a754f9105" providerId="ADAL" clId="{9BD44CEA-97D0-4CA7-908A-DA82968621BD}" dt="2025-02-09T16:44:11.908" v="190" actId="478"/>
          <ac:spMkLst>
            <pc:docMk/>
            <pc:sldMk cId="582157262" sldId="324"/>
            <ac:spMk id="3" creationId="{DD206C8E-90A4-4727-8F89-49CACBCAD4F5}"/>
          </ac:spMkLst>
        </pc:spChg>
        <pc:spChg chg="mod">
          <ac:chgData name="Silvia Colombo" userId="cdf5343d-9518-4b48-8032-805a754f9105" providerId="ADAL" clId="{9BD44CEA-97D0-4CA7-908A-DA82968621BD}" dt="2025-02-09T16:38:23.671" v="129"/>
          <ac:spMkLst>
            <pc:docMk/>
            <pc:sldMk cId="582157262" sldId="324"/>
            <ac:spMk id="4" creationId="{6C2C34CD-3EC9-412C-A39B-242D78ECEBB6}"/>
          </ac:spMkLst>
        </pc:spChg>
      </pc:sldChg>
      <pc:sldChg chg="addSp modSp add del mod modAnim">
        <pc:chgData name="Silvia Colombo" userId="cdf5343d-9518-4b48-8032-805a754f9105" providerId="ADAL" clId="{9BD44CEA-97D0-4CA7-908A-DA82968621BD}" dt="2025-02-13T09:52:36.486" v="2273" actId="1076"/>
        <pc:sldMkLst>
          <pc:docMk/>
          <pc:sldMk cId="937676935" sldId="325"/>
        </pc:sldMkLst>
        <pc:spChg chg="add mod">
          <ac:chgData name="Silvia Colombo" userId="cdf5343d-9518-4b48-8032-805a754f9105" providerId="ADAL" clId="{9BD44CEA-97D0-4CA7-908A-DA82968621BD}" dt="2025-02-13T09:52:36.486" v="2273" actId="1076"/>
          <ac:spMkLst>
            <pc:docMk/>
            <pc:sldMk cId="937676935" sldId="325"/>
            <ac:spMk id="7" creationId="{033D98DC-5A06-42F0-86D4-E084478A37F8}"/>
          </ac:spMkLst>
        </pc:spChg>
        <pc:spChg chg="mod">
          <ac:chgData name="Silvia Colombo" userId="cdf5343d-9518-4b48-8032-805a754f9105" providerId="ADAL" clId="{9BD44CEA-97D0-4CA7-908A-DA82968621BD}" dt="2025-02-10T12:17:52.766" v="1903" actId="20577"/>
          <ac:spMkLst>
            <pc:docMk/>
            <pc:sldMk cId="937676935" sldId="325"/>
            <ac:spMk id="12" creationId="{E98662DD-8981-4F35-9026-BE6D044C10C8}"/>
          </ac:spMkLst>
        </pc:spChg>
        <pc:spChg chg="mod">
          <ac:chgData name="Silvia Colombo" userId="cdf5343d-9518-4b48-8032-805a754f9105" providerId="ADAL" clId="{9BD44CEA-97D0-4CA7-908A-DA82968621BD}" dt="2025-02-09T16:45:39.777" v="208" actId="20577"/>
          <ac:spMkLst>
            <pc:docMk/>
            <pc:sldMk cId="937676935" sldId="325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9BD44CEA-97D0-4CA7-908A-DA82968621BD}" dt="2025-02-10T12:17:59.290" v="1904" actId="1076"/>
          <ac:graphicFrameMkLst>
            <pc:docMk/>
            <pc:sldMk cId="937676935" sldId="325"/>
            <ac:graphicFrameMk id="8" creationId="{01FA92E1-9C57-49D5-83DA-C1D13D1EB027}"/>
          </ac:graphicFrameMkLst>
        </pc:graphicFrameChg>
      </pc:sldChg>
      <pc:sldChg chg="addSp delSp modSp add mod delCm">
        <pc:chgData name="Silvia Colombo" userId="cdf5343d-9518-4b48-8032-805a754f9105" providerId="ADAL" clId="{9BD44CEA-97D0-4CA7-908A-DA82968621BD}" dt="2025-02-10T10:46:08.343" v="1064" actId="1076"/>
        <pc:sldMkLst>
          <pc:docMk/>
          <pc:sldMk cId="2207395157" sldId="326"/>
        </pc:sldMkLst>
        <pc:spChg chg="del mod">
          <ac:chgData name="Silvia Colombo" userId="cdf5343d-9518-4b48-8032-805a754f9105" providerId="ADAL" clId="{9BD44CEA-97D0-4CA7-908A-DA82968621BD}" dt="2025-02-10T10:34:54.603" v="963"/>
          <ac:spMkLst>
            <pc:docMk/>
            <pc:sldMk cId="2207395157" sldId="326"/>
            <ac:spMk id="2" creationId="{70522D17-66C7-413D-A0B5-34871FE8E33A}"/>
          </ac:spMkLst>
        </pc:spChg>
        <pc:spChg chg="add mod">
          <ac:chgData name="Silvia Colombo" userId="cdf5343d-9518-4b48-8032-805a754f9105" providerId="ADAL" clId="{9BD44CEA-97D0-4CA7-908A-DA82968621BD}" dt="2025-02-10T10:46:08.343" v="1064" actId="1076"/>
          <ac:spMkLst>
            <pc:docMk/>
            <pc:sldMk cId="2207395157" sldId="326"/>
            <ac:spMk id="8" creationId="{10C57ECB-8426-4056-8245-4A4FEBC9D456}"/>
          </ac:spMkLst>
        </pc:spChg>
        <pc:spChg chg="mod">
          <ac:chgData name="Silvia Colombo" userId="cdf5343d-9518-4b48-8032-805a754f9105" providerId="ADAL" clId="{9BD44CEA-97D0-4CA7-908A-DA82968621BD}" dt="2025-02-10T10:45:20.832" v="1050"/>
          <ac:spMkLst>
            <pc:docMk/>
            <pc:sldMk cId="2207395157" sldId="32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9BD44CEA-97D0-4CA7-908A-DA82968621BD}" dt="2025-02-10T10:45:41.947" v="1057" actId="1038"/>
          <ac:graphicFrameMkLst>
            <pc:docMk/>
            <pc:sldMk cId="2207395157" sldId="326"/>
            <ac:graphicFrameMk id="6" creationId="{B69BA2E2-07CF-4856-AA96-35E4B797F6B9}"/>
          </ac:graphicFrameMkLst>
        </pc:graphicFrameChg>
      </pc:sldChg>
      <pc:sldChg chg="modSp add mod">
        <pc:chgData name="Silvia Colombo" userId="cdf5343d-9518-4b48-8032-805a754f9105" providerId="ADAL" clId="{9BD44CEA-97D0-4CA7-908A-DA82968621BD}" dt="2025-02-10T10:44:57.607" v="1046"/>
        <pc:sldMkLst>
          <pc:docMk/>
          <pc:sldMk cId="1158188584" sldId="327"/>
        </pc:sldMkLst>
        <pc:spChg chg="mod">
          <ac:chgData name="Silvia Colombo" userId="cdf5343d-9518-4b48-8032-805a754f9105" providerId="ADAL" clId="{9BD44CEA-97D0-4CA7-908A-DA82968621BD}" dt="2025-02-10T10:44:57.607" v="1046"/>
          <ac:spMkLst>
            <pc:docMk/>
            <pc:sldMk cId="1158188584" sldId="327"/>
            <ac:spMk id="168" creationId="{00000000-0000-0000-0000-000000000000}"/>
          </ac:spMkLst>
        </pc:spChg>
        <pc:graphicFrameChg chg="mod modGraphic">
          <ac:chgData name="Silvia Colombo" userId="cdf5343d-9518-4b48-8032-805a754f9105" providerId="ADAL" clId="{9BD44CEA-97D0-4CA7-908A-DA82968621BD}" dt="2025-02-10T10:44:37.775" v="1042" actId="1076"/>
          <ac:graphicFrameMkLst>
            <pc:docMk/>
            <pc:sldMk cId="1158188584" sldId="327"/>
            <ac:graphicFrameMk id="6" creationId="{B69BA2E2-07CF-4856-AA96-35E4B797F6B9}"/>
          </ac:graphicFrameMkLst>
        </pc:graphicFrameChg>
      </pc:sldChg>
    </pc:docChg>
  </pc:docChgLst>
  <pc:docChgLst>
    <pc:chgData name="Silvia Colombo" userId="cdf5343d-9518-4b48-8032-805a754f9105" providerId="ADAL" clId="{A4D215DB-F3BD-4692-BC3B-460201D13D90}"/>
    <pc:docChg chg="undo custSel addSld modSld">
      <pc:chgData name="Silvia Colombo" userId="cdf5343d-9518-4b48-8032-805a754f9105" providerId="ADAL" clId="{A4D215DB-F3BD-4692-BC3B-460201D13D90}" dt="2025-02-07T16:52:02.125" v="1707" actId="255"/>
      <pc:docMkLst>
        <pc:docMk/>
      </pc:docMkLst>
      <pc:sldChg chg="modSp mod">
        <pc:chgData name="Silvia Colombo" userId="cdf5343d-9518-4b48-8032-805a754f9105" providerId="ADAL" clId="{A4D215DB-F3BD-4692-BC3B-460201D13D90}" dt="2025-02-07T09:51:08.152" v="96" actId="20577"/>
        <pc:sldMkLst>
          <pc:docMk/>
          <pc:sldMk cId="0" sldId="264"/>
        </pc:sldMkLst>
        <pc:spChg chg="mod">
          <ac:chgData name="Silvia Colombo" userId="cdf5343d-9518-4b48-8032-805a754f9105" providerId="ADAL" clId="{A4D215DB-F3BD-4692-BC3B-460201D13D90}" dt="2025-02-07T09:51:08.152" v="96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1:07:00.229" v="129" actId="14100"/>
        <pc:sldMkLst>
          <pc:docMk/>
          <pc:sldMk cId="1768720765" sldId="272"/>
        </pc:sldMkLst>
        <pc:spChg chg="del mod">
          <ac:chgData name="Silvia Colombo" userId="cdf5343d-9518-4b48-8032-805a754f9105" providerId="ADAL" clId="{A4D215DB-F3BD-4692-BC3B-460201D13D90}" dt="2025-02-07T11:02:52.845" v="118" actId="478"/>
          <ac:spMkLst>
            <pc:docMk/>
            <pc:sldMk cId="1768720765" sldId="272"/>
            <ac:spMk id="10" creationId="{7F5AAAC3-1D50-4241-A1E4-5C5BA9791B3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06:49.183" v="127" actId="255"/>
          <ac:spMkLst>
            <pc:docMk/>
            <pc:sldMk cId="1768720765" sldId="272"/>
            <ac:spMk id="168" creationId="{00000000-0000-0000-0000-000000000000}"/>
          </ac:spMkLst>
        </pc:spChg>
        <pc:picChg chg="add mod ord">
          <ac:chgData name="Silvia Colombo" userId="cdf5343d-9518-4b48-8032-805a754f9105" providerId="ADAL" clId="{A4D215DB-F3BD-4692-BC3B-460201D13D90}" dt="2025-02-07T11:07:00.229" v="129" actId="14100"/>
          <ac:picMkLst>
            <pc:docMk/>
            <pc:sldMk cId="1768720765" sldId="272"/>
            <ac:picMk id="4" creationId="{6E98AF15-C1DA-48CB-BD0E-1CA0EDEBC2E7}"/>
          </ac:picMkLst>
        </pc:picChg>
        <pc:picChg chg="del">
          <ac:chgData name="Silvia Colombo" userId="cdf5343d-9518-4b48-8032-805a754f9105" providerId="ADAL" clId="{A4D215DB-F3BD-4692-BC3B-460201D13D90}" dt="2025-02-07T11:02:51.025" v="117" actId="478"/>
          <ac:picMkLst>
            <pc:docMk/>
            <pc:sldMk cId="1768720765" sldId="272"/>
            <ac:picMk id="5" creationId="{69FF4364-DFBF-4B33-A257-DF34A55F4A8F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1:18:46.769" v="193" actId="108"/>
        <pc:sldMkLst>
          <pc:docMk/>
          <pc:sldMk cId="1839245547" sldId="273"/>
        </pc:sldMkLst>
        <pc:spChg chg="mod">
          <ac:chgData name="Silvia Colombo" userId="cdf5343d-9518-4b48-8032-805a754f9105" providerId="ADAL" clId="{A4D215DB-F3BD-4692-BC3B-460201D13D90}" dt="2025-02-07T11:17:15.259" v="182" actId="404"/>
          <ac:spMkLst>
            <pc:docMk/>
            <pc:sldMk cId="1839245547" sldId="273"/>
            <ac:spMk id="2" creationId="{4CE42BAB-9194-42D3-AF8A-F64439E7C683}"/>
          </ac:spMkLst>
        </pc:spChg>
        <pc:spChg chg="del">
          <ac:chgData name="Silvia Colombo" userId="cdf5343d-9518-4b48-8032-805a754f9105" providerId="ADAL" clId="{A4D215DB-F3BD-4692-BC3B-460201D13D90}" dt="2025-02-07T11:16:14.861" v="174" actId="478"/>
          <ac:spMkLst>
            <pc:docMk/>
            <pc:sldMk cId="1839245547" sldId="273"/>
            <ac:spMk id="13" creationId="{0133A7AD-FE76-40EB-B9A4-186D1F2484D8}"/>
          </ac:spMkLst>
        </pc:spChg>
        <pc:spChg chg="add mod">
          <ac:chgData name="Silvia Colombo" userId="cdf5343d-9518-4b48-8032-805a754f9105" providerId="ADAL" clId="{A4D215DB-F3BD-4692-BC3B-460201D13D90}" dt="2025-02-07T11:18:46.769" v="193" actId="108"/>
          <ac:spMkLst>
            <pc:docMk/>
            <pc:sldMk cId="1839245547" sldId="273"/>
            <ac:spMk id="14" creationId="{650C937B-EAF7-41CC-AE6D-1ABBD7BA0BC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16:11.751" v="173"/>
          <ac:spMkLst>
            <pc:docMk/>
            <pc:sldMk cId="1839245547" sldId="273"/>
            <ac:spMk id="168" creationId="{00000000-0000-0000-0000-000000000000}"/>
          </ac:spMkLst>
        </pc:spChg>
        <pc:picChg chg="add">
          <ac:chgData name="Silvia Colombo" userId="cdf5343d-9518-4b48-8032-805a754f9105" providerId="ADAL" clId="{A4D215DB-F3BD-4692-BC3B-460201D13D90}" dt="2025-02-07T11:17:38.225" v="183" actId="22"/>
          <ac:picMkLst>
            <pc:docMk/>
            <pc:sldMk cId="1839245547" sldId="273"/>
            <ac:picMk id="5" creationId="{32E4AD30-3756-4EDA-8EA8-EE6A61C6939E}"/>
          </ac:picMkLst>
        </pc:picChg>
        <pc:picChg chg="del">
          <ac:chgData name="Silvia Colombo" userId="cdf5343d-9518-4b48-8032-805a754f9105" providerId="ADAL" clId="{A4D215DB-F3BD-4692-BC3B-460201D13D90}" dt="2025-02-07T11:16:14.861" v="174" actId="478"/>
          <ac:picMkLst>
            <pc:docMk/>
            <pc:sldMk cId="1839245547" sldId="273"/>
            <ac:picMk id="6" creationId="{D203AFA7-11D4-40A9-8425-8B294D3DB8A2}"/>
          </ac:picMkLst>
        </pc:picChg>
        <pc:picChg chg="add mod modCrop">
          <ac:chgData name="Silvia Colombo" userId="cdf5343d-9518-4b48-8032-805a754f9105" providerId="ADAL" clId="{A4D215DB-F3BD-4692-BC3B-460201D13D90}" dt="2025-02-07T11:18:15.421" v="188" actId="1076"/>
          <ac:picMkLst>
            <pc:docMk/>
            <pc:sldMk cId="1839245547" sldId="273"/>
            <ac:picMk id="8" creationId="{9F36F893-304B-409B-99B4-8F2ECCA335AD}"/>
          </ac:picMkLst>
        </pc:picChg>
        <pc:picChg chg="del">
          <ac:chgData name="Silvia Colombo" userId="cdf5343d-9518-4b48-8032-805a754f9105" providerId="ADAL" clId="{A4D215DB-F3BD-4692-BC3B-460201D13D90}" dt="2025-02-07T11:16:14.861" v="174" actId="478"/>
          <ac:picMkLst>
            <pc:docMk/>
            <pc:sldMk cId="1839245547" sldId="273"/>
            <ac:picMk id="9" creationId="{C738A43F-4A69-4632-AB7A-2719C1FA9F4A}"/>
          </ac:picMkLst>
        </pc:picChg>
      </pc:sldChg>
      <pc:sldChg chg="modSp mod">
        <pc:chgData name="Silvia Colombo" userId="cdf5343d-9518-4b48-8032-805a754f9105" providerId="ADAL" clId="{A4D215DB-F3BD-4692-BC3B-460201D13D90}" dt="2025-02-07T11:25:50.967" v="242"/>
        <pc:sldMkLst>
          <pc:docMk/>
          <pc:sldMk cId="1383167316" sldId="276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25:50.967" v="242"/>
          <ac:spMkLst>
            <pc:docMk/>
            <pc:sldMk cId="1383167316" sldId="27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0:53:05.800" v="114" actId="1076"/>
        <pc:sldMkLst>
          <pc:docMk/>
          <pc:sldMk cId="3151422244" sldId="279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0:52:51.590" v="111" actId="14100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09:51:14.480" v="97" actId="478"/>
          <ac:picMkLst>
            <pc:docMk/>
            <pc:sldMk cId="3151422244" sldId="279"/>
            <ac:picMk id="4" creationId="{E29605B9-6466-41C0-BC5F-68B947F60B95}"/>
          </ac:picMkLst>
        </pc:picChg>
        <pc:picChg chg="add mod modCrop">
          <ac:chgData name="Silvia Colombo" userId="cdf5343d-9518-4b48-8032-805a754f9105" providerId="ADAL" clId="{A4D215DB-F3BD-4692-BC3B-460201D13D90}" dt="2025-02-07T10:53:05.800" v="114" actId="1076"/>
          <ac:picMkLst>
            <pc:docMk/>
            <pc:sldMk cId="3151422244" sldId="279"/>
            <ac:picMk id="5" creationId="{0767274C-B06D-4450-BF94-47B01A1D2968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1:35:31.049" v="281" actId="1076"/>
        <pc:sldMkLst>
          <pc:docMk/>
          <pc:sldMk cId="3427707476" sldId="282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0:59.038" v="278" actId="20577"/>
          <ac:spMkLst>
            <pc:docMk/>
            <pc:sldMk cId="3427707476" sldId="28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1:35:31.049" v="281" actId="1076"/>
          <ac:picMkLst>
            <pc:docMk/>
            <pc:sldMk cId="3427707476" sldId="282"/>
            <ac:picMk id="4" creationId="{C944B154-6C7B-470B-9189-47A57AB3B9E0}"/>
          </ac:picMkLst>
        </pc:picChg>
        <pc:picChg chg="del">
          <ac:chgData name="Silvia Colombo" userId="cdf5343d-9518-4b48-8032-805a754f9105" providerId="ADAL" clId="{A4D215DB-F3BD-4692-BC3B-460201D13D90}" dt="2025-02-07T11:28:15.398" v="270" actId="478"/>
          <ac:picMkLst>
            <pc:docMk/>
            <pc:sldMk cId="3427707476" sldId="282"/>
            <ac:picMk id="5" creationId="{0D6B1596-E317-4B43-8C9A-3FADC0E26F7F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5:12:06.411" v="1076" actId="1076"/>
        <pc:sldMkLst>
          <pc:docMk/>
          <pc:sldMk cId="2207407581" sldId="283"/>
        </pc:sldMkLst>
        <pc:spChg chg="mod">
          <ac:chgData name="Silvia Colombo" userId="cdf5343d-9518-4b48-8032-805a754f9105" providerId="ADAL" clId="{A4D215DB-F3BD-4692-BC3B-460201D13D90}" dt="2025-02-07T15:11:58.698" v="1075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A4D215DB-F3BD-4692-BC3B-460201D13D90}" dt="2025-02-07T15:12:06.411" v="1076" actId="1076"/>
          <ac:spMkLst>
            <pc:docMk/>
            <pc:sldMk cId="2207407581" sldId="283"/>
            <ac:spMk id="11" creationId="{D31775C1-E43F-4674-861A-586E1E2F85CE}"/>
          </ac:spMkLst>
        </pc:spChg>
        <pc:spChg chg="del">
          <ac:chgData name="Silvia Colombo" userId="cdf5343d-9518-4b48-8032-805a754f9105" providerId="ADAL" clId="{A4D215DB-F3BD-4692-BC3B-460201D13D90}" dt="2025-02-07T11:40:40.800" v="317" actId="478"/>
          <ac:spMkLst>
            <pc:docMk/>
            <pc:sldMk cId="2207407581" sldId="283"/>
            <ac:spMk id="12" creationId="{82A94BB0-B37F-4523-A364-739956EF544C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1:20.936" v="322" actId="1076"/>
          <ac:spMkLst>
            <pc:docMk/>
            <pc:sldMk cId="2207407581" sldId="28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5:11:33.049" v="1065" actId="14100"/>
          <ac:picMkLst>
            <pc:docMk/>
            <pc:sldMk cId="2207407581" sldId="283"/>
            <ac:picMk id="4" creationId="{4A0D5579-B32A-45B7-81A3-E00585956ED8}"/>
          </ac:picMkLst>
        </pc:picChg>
        <pc:picChg chg="del">
          <ac:chgData name="Silvia Colombo" userId="cdf5343d-9518-4b48-8032-805a754f9105" providerId="ADAL" clId="{A4D215DB-F3BD-4692-BC3B-460201D13D90}" dt="2025-02-07T11:40:40.800" v="317" actId="478"/>
          <ac:picMkLst>
            <pc:docMk/>
            <pc:sldMk cId="2207407581" sldId="283"/>
            <ac:picMk id="6" creationId="{5A471B48-0896-4412-9E27-82059A44B9C9}"/>
          </ac:picMkLst>
        </pc:picChg>
      </pc:sldChg>
      <pc:sldChg chg="modSp mod">
        <pc:chgData name="Silvia Colombo" userId="cdf5343d-9518-4b48-8032-805a754f9105" providerId="ADAL" clId="{A4D215DB-F3BD-4692-BC3B-460201D13D90}" dt="2025-02-07T11:42:54.988" v="348" actId="403"/>
        <pc:sldMkLst>
          <pc:docMk/>
          <pc:sldMk cId="3061992581" sldId="288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2:54.988" v="348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5:31:11.225" v="1086" actId="1076"/>
        <pc:sldMkLst>
          <pc:docMk/>
          <pc:sldMk cId="2985432160" sldId="289"/>
        </pc:sldMkLst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48:38.317" v="353" actId="20577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48:18.706" v="350" actId="478"/>
          <ac:picMkLst>
            <pc:docMk/>
            <pc:sldMk cId="2985432160" sldId="289"/>
            <ac:picMk id="4" creationId="{00C7B2F7-161A-48AD-9EE5-0E1A25C502B3}"/>
          </ac:picMkLst>
        </pc:picChg>
        <pc:picChg chg="add mod modCrop">
          <ac:chgData name="Silvia Colombo" userId="cdf5343d-9518-4b48-8032-805a754f9105" providerId="ADAL" clId="{A4D215DB-F3BD-4692-BC3B-460201D13D90}" dt="2025-02-07T15:31:11.225" v="1086" actId="1076"/>
          <ac:picMkLst>
            <pc:docMk/>
            <pc:sldMk cId="2985432160" sldId="289"/>
            <ac:picMk id="5" creationId="{1BD8E554-3987-4702-BEFD-D7D049BFE9BE}"/>
          </ac:picMkLst>
        </pc:picChg>
      </pc:sldChg>
      <pc:sldChg chg="addSp modSp mod">
        <pc:chgData name="Silvia Colombo" userId="cdf5343d-9518-4b48-8032-805a754f9105" providerId="ADAL" clId="{A4D215DB-F3BD-4692-BC3B-460201D13D90}" dt="2025-02-07T15:39:02.039" v="1140" actId="113"/>
        <pc:sldMkLst>
          <pc:docMk/>
          <pc:sldMk cId="3025862249" sldId="290"/>
        </pc:sldMkLst>
        <pc:spChg chg="add mod">
          <ac:chgData name="Silvia Colombo" userId="cdf5343d-9518-4b48-8032-805a754f9105" providerId="ADAL" clId="{A4D215DB-F3BD-4692-BC3B-460201D13D90}" dt="2025-02-07T15:39:02.039" v="1140" actId="113"/>
          <ac:spMkLst>
            <pc:docMk/>
            <pc:sldMk cId="3025862249" sldId="290"/>
            <ac:spMk id="6" creationId="{19A3DAFD-2648-4DE0-ACD1-D76E1322B169}"/>
          </ac:spMkLst>
        </pc:spChg>
        <pc:spChg chg="add mod">
          <ac:chgData name="Silvia Colombo" userId="cdf5343d-9518-4b48-8032-805a754f9105" providerId="ADAL" clId="{A4D215DB-F3BD-4692-BC3B-460201D13D90}" dt="2025-02-07T15:37:05.757" v="1132" actId="1076"/>
          <ac:spMkLst>
            <pc:docMk/>
            <pc:sldMk cId="3025862249" sldId="290"/>
            <ac:spMk id="8" creationId="{718D935F-CA15-4804-8C22-93AE88AD5CD5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5:31:46.790" v="1090" actId="21"/>
          <ac:spMkLst>
            <pc:docMk/>
            <pc:sldMk cId="3025862249" sldId="29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5:37:05.757" v="1132" actId="1076"/>
          <ac:picMkLst>
            <pc:docMk/>
            <pc:sldMk cId="3025862249" sldId="290"/>
            <ac:picMk id="4" creationId="{7B8796C5-2427-410C-BEB3-F5373BC96D8A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7T15:57:42.420" v="1295" actId="1076"/>
        <pc:sldMkLst>
          <pc:docMk/>
          <pc:sldMk cId="4276348475" sldId="291"/>
        </pc:sldMkLst>
        <pc:spChg chg="del">
          <ac:chgData name="Silvia Colombo" userId="cdf5343d-9518-4b48-8032-805a754f9105" providerId="ADAL" clId="{A4D215DB-F3BD-4692-BC3B-460201D13D90}" dt="2025-02-07T11:54:18.618" v="392" actId="478"/>
          <ac:spMkLst>
            <pc:docMk/>
            <pc:sldMk cId="4276348475" sldId="291"/>
            <ac:spMk id="7" creationId="{52710BA3-F54A-45C3-A281-B13EEBF398CF}"/>
          </ac:spMkLst>
        </pc:spChg>
        <pc:spChg chg="add mod">
          <ac:chgData name="Silvia Colombo" userId="cdf5343d-9518-4b48-8032-805a754f9105" providerId="ADAL" clId="{A4D215DB-F3BD-4692-BC3B-460201D13D90}" dt="2025-02-07T15:57:42.420" v="1295" actId="1076"/>
          <ac:spMkLst>
            <pc:docMk/>
            <pc:sldMk cId="4276348475" sldId="291"/>
            <ac:spMk id="10" creationId="{FBF42BCF-E5A6-49AA-887A-E2AC4A05F4F2}"/>
          </ac:spMkLst>
        </pc:spChg>
        <pc:spChg chg="mod">
          <ac:chgData name="Silvia Colombo" userId="cdf5343d-9518-4b48-8032-805a754f9105" providerId="ADAL" clId="{A4D215DB-F3BD-4692-BC3B-460201D13D90}" dt="2025-02-07T15:54:24.977" v="1244" actId="21"/>
          <ac:spMkLst>
            <pc:docMk/>
            <pc:sldMk cId="4276348475" sldId="291"/>
            <ac:spMk id="11" creationId="{CDD7956C-AD4A-4FCD-870C-C4BFC69F804B}"/>
          </ac:spMkLst>
        </pc:spChg>
        <pc:spChg chg="add del mod">
          <ac:chgData name="Silvia Colombo" userId="cdf5343d-9518-4b48-8032-805a754f9105" providerId="ADAL" clId="{A4D215DB-F3BD-4692-BC3B-460201D13D90}" dt="2025-02-07T15:54:15.074" v="1241" actId="478"/>
          <ac:spMkLst>
            <pc:docMk/>
            <pc:sldMk cId="4276348475" sldId="291"/>
            <ac:spMk id="13" creationId="{11A3C182-0D6C-4D09-B63B-264BC8C4E1A0}"/>
          </ac:spMkLst>
        </pc:spChg>
        <pc:spChg chg="add mod">
          <ac:chgData name="Silvia Colombo" userId="cdf5343d-9518-4b48-8032-805a754f9105" providerId="ADAL" clId="{A4D215DB-F3BD-4692-BC3B-460201D13D90}" dt="2025-02-07T15:57:42.420" v="1295" actId="1076"/>
          <ac:spMkLst>
            <pc:docMk/>
            <pc:sldMk cId="4276348475" sldId="291"/>
            <ac:spMk id="14" creationId="{1381842A-ACEA-47B4-8A7C-6FECD120CF58}"/>
          </ac:spMkLst>
        </pc:spChg>
        <pc:spChg chg="add mod">
          <ac:chgData name="Silvia Colombo" userId="cdf5343d-9518-4b48-8032-805a754f9105" providerId="ADAL" clId="{A4D215DB-F3BD-4692-BC3B-460201D13D90}" dt="2025-02-07T15:57:31.986" v="1294" actId="20577"/>
          <ac:spMkLst>
            <pc:docMk/>
            <pc:sldMk cId="4276348475" sldId="291"/>
            <ac:spMk id="15" creationId="{DE640DEB-D587-4F64-AE63-FE570B11F5DC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4276348475" sldId="291"/>
            <ac:spMk id="167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54:15.506" v="391" actId="478"/>
          <ac:graphicFrameMkLst>
            <pc:docMk/>
            <pc:sldMk cId="4276348475" sldId="291"/>
            <ac:graphicFrameMk id="5" creationId="{86B5A101-C72A-45BD-963E-4F80C00D6E41}"/>
          </ac:graphicFrameMkLst>
        </pc:graphicFrameChg>
        <pc:picChg chg="add mod">
          <ac:chgData name="Silvia Colombo" userId="cdf5343d-9518-4b48-8032-805a754f9105" providerId="ADAL" clId="{A4D215DB-F3BD-4692-BC3B-460201D13D90}" dt="2025-02-07T15:57:42.420" v="1295" actId="1076"/>
          <ac:picMkLst>
            <pc:docMk/>
            <pc:sldMk cId="4276348475" sldId="291"/>
            <ac:picMk id="4" creationId="{C618F942-1057-49FC-BB5B-EB96AA88ADD9}"/>
          </ac:picMkLst>
        </pc:picChg>
        <pc:picChg chg="add mod">
          <ac:chgData name="Silvia Colombo" userId="cdf5343d-9518-4b48-8032-805a754f9105" providerId="ADAL" clId="{A4D215DB-F3BD-4692-BC3B-460201D13D90}" dt="2025-02-07T15:57:42.420" v="1295" actId="1076"/>
          <ac:picMkLst>
            <pc:docMk/>
            <pc:sldMk cId="4276348475" sldId="291"/>
            <ac:picMk id="9" creationId="{75537B7A-B84A-49E7-BA96-3B9115F8083A}"/>
          </ac:picMkLst>
        </pc:picChg>
      </pc:sldChg>
      <pc:sldChg chg="addSp modSp mod">
        <pc:chgData name="Silvia Colombo" userId="cdf5343d-9518-4b48-8032-805a754f9105" providerId="ADAL" clId="{A4D215DB-F3BD-4692-BC3B-460201D13D90}" dt="2025-02-07T16:06:50.059" v="1336" actId="113"/>
        <pc:sldMkLst>
          <pc:docMk/>
          <pc:sldMk cId="218857803" sldId="292"/>
        </pc:sldMkLst>
        <pc:spChg chg="add mod">
          <ac:chgData name="Silvia Colombo" userId="cdf5343d-9518-4b48-8032-805a754f9105" providerId="ADAL" clId="{A4D215DB-F3BD-4692-BC3B-460201D13D90}" dt="2025-02-07T16:05:03.999" v="1319" actId="14100"/>
          <ac:spMkLst>
            <pc:docMk/>
            <pc:sldMk cId="218857803" sldId="292"/>
            <ac:spMk id="8" creationId="{EFAB3515-C0D1-4BBA-80F7-915AF196C83A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06:50.059" v="1336" actId="113"/>
          <ac:spMkLst>
            <pc:docMk/>
            <pc:sldMk cId="218857803" sldId="29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04:51.786" v="1315" actId="14100"/>
          <ac:picMkLst>
            <pc:docMk/>
            <pc:sldMk cId="218857803" sldId="292"/>
            <ac:picMk id="4" creationId="{8ED9F88D-F6D9-4067-9714-6D42721D163B}"/>
          </ac:picMkLst>
        </pc:picChg>
      </pc:sldChg>
      <pc:sldChg chg="addSp modSp mod">
        <pc:chgData name="Silvia Colombo" userId="cdf5343d-9518-4b48-8032-805a754f9105" providerId="ADAL" clId="{A4D215DB-F3BD-4692-BC3B-460201D13D90}" dt="2025-02-07T16:16:40" v="1375" actId="113"/>
        <pc:sldMkLst>
          <pc:docMk/>
          <pc:sldMk cId="2761367291" sldId="293"/>
        </pc:sldMkLst>
        <pc:spChg chg="add mod">
          <ac:chgData name="Silvia Colombo" userId="cdf5343d-9518-4b48-8032-805a754f9105" providerId="ADAL" clId="{A4D215DB-F3BD-4692-BC3B-460201D13D90}" dt="2025-02-07T16:16:40" v="1375" actId="113"/>
          <ac:spMkLst>
            <pc:docMk/>
            <pc:sldMk cId="2761367291" sldId="293"/>
            <ac:spMk id="6" creationId="{2DB6745E-1A27-4F7A-8D33-54802C82D6DD}"/>
          </ac:spMkLst>
        </pc:spChg>
        <pc:spChg chg="add mod">
          <ac:chgData name="Silvia Colombo" userId="cdf5343d-9518-4b48-8032-805a754f9105" providerId="ADAL" clId="{A4D215DB-F3BD-4692-BC3B-460201D13D90}" dt="2025-02-07T16:15:13.622" v="1363" actId="1076"/>
          <ac:spMkLst>
            <pc:docMk/>
            <pc:sldMk cId="2761367291" sldId="293"/>
            <ac:spMk id="8" creationId="{3F397153-1BBE-4450-8E9E-7FCA018BD55D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11:16.280" v="1341" actId="20577"/>
          <ac:spMkLst>
            <pc:docMk/>
            <pc:sldMk cId="2761367291" sldId="29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15:13.622" v="1363" actId="1076"/>
          <ac:picMkLst>
            <pc:docMk/>
            <pc:sldMk cId="2761367291" sldId="293"/>
            <ac:picMk id="4" creationId="{2D1F9B88-512A-4676-ADF8-5F988F6B0DE8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22:15.274" v="1409" actId="113"/>
        <pc:sldMkLst>
          <pc:docMk/>
          <pc:sldMk cId="3284480951" sldId="294"/>
        </pc:sldMkLst>
        <pc:spChg chg="mod">
          <ac:chgData name="Silvia Colombo" userId="cdf5343d-9518-4b48-8032-805a754f9105" providerId="ADAL" clId="{A4D215DB-F3BD-4692-BC3B-460201D13D90}" dt="2025-02-07T16:22:15.274" v="1409" actId="113"/>
          <ac:spMkLst>
            <pc:docMk/>
            <pc:sldMk cId="3284480951" sldId="294"/>
            <ac:spMk id="6" creationId="{5B522B6F-0CF4-489C-A032-67294EC36980}"/>
          </ac:spMkLst>
        </pc:spChg>
        <pc:spChg chg="del">
          <ac:chgData name="Silvia Colombo" userId="cdf5343d-9518-4b48-8032-805a754f9105" providerId="ADAL" clId="{A4D215DB-F3BD-4692-BC3B-460201D13D90}" dt="2025-02-07T11:59:09.389" v="429" actId="478"/>
          <ac:spMkLst>
            <pc:docMk/>
            <pc:sldMk cId="3284480951" sldId="294"/>
            <ac:spMk id="11" creationId="{8060A0E4-CA91-4B46-A097-37074B9CF73A}"/>
          </ac:spMkLst>
        </pc:spChg>
        <pc:spChg chg="add mod">
          <ac:chgData name="Silvia Colombo" userId="cdf5343d-9518-4b48-8032-805a754f9105" providerId="ADAL" clId="{A4D215DB-F3BD-4692-BC3B-460201D13D90}" dt="2025-02-07T16:21:08.786" v="1402" actId="1076"/>
          <ac:spMkLst>
            <pc:docMk/>
            <pc:sldMk cId="3284480951" sldId="294"/>
            <ac:spMk id="12" creationId="{14BE75E9-CC86-4F58-A70D-7672CA776CFB}"/>
          </ac:spMkLst>
        </pc:spChg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0:27.793" v="1390" actId="403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59:10.920" v="430" actId="478"/>
          <ac:picMkLst>
            <pc:docMk/>
            <pc:sldMk cId="3284480951" sldId="294"/>
            <ac:picMk id="4" creationId="{7E3300D1-6181-45B4-B5BE-7380429DB5FF}"/>
          </ac:picMkLst>
        </pc:picChg>
        <pc:picChg chg="add mod">
          <ac:chgData name="Silvia Colombo" userId="cdf5343d-9518-4b48-8032-805a754f9105" providerId="ADAL" clId="{A4D215DB-F3BD-4692-BC3B-460201D13D90}" dt="2025-02-07T16:21:05.743" v="1401" actId="1076"/>
          <ac:picMkLst>
            <pc:docMk/>
            <pc:sldMk cId="3284480951" sldId="294"/>
            <ac:picMk id="5" creationId="{5D0CFC48-97E2-4FE2-BECE-31711E8C64CF}"/>
          </ac:picMkLst>
        </pc:picChg>
      </pc:sldChg>
      <pc:sldChg chg="modSp mod">
        <pc:chgData name="Silvia Colombo" userId="cdf5343d-9518-4b48-8032-805a754f9105" providerId="ADAL" clId="{A4D215DB-F3BD-4692-BC3B-460201D13D90}" dt="2025-02-07T16:25:00.554" v="1443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A4D215DB-F3BD-4692-BC3B-460201D13D90}" dt="2025-02-07T11:48:06.435" v="349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5:00.554" v="1443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6:26:54.990" v="1462" actId="403"/>
        <pc:sldMkLst>
          <pc:docMk/>
          <pc:sldMk cId="3178964038" sldId="296"/>
        </pc:sldMkLst>
        <pc:spChg chg="add del mod">
          <ac:chgData name="Silvia Colombo" userId="cdf5343d-9518-4b48-8032-805a754f9105" providerId="ADAL" clId="{A4D215DB-F3BD-4692-BC3B-460201D13D90}" dt="2025-02-07T16:26:22.400" v="1453" actId="21"/>
          <ac:spMkLst>
            <pc:docMk/>
            <pc:sldMk cId="3178964038" sldId="296"/>
            <ac:spMk id="4" creationId="{A9114186-46A9-4410-94CC-F7C661F0AA7F}"/>
          </ac:spMkLst>
        </pc:spChg>
        <pc:spChg chg="add del mod">
          <ac:chgData name="Silvia Colombo" userId="cdf5343d-9518-4b48-8032-805a754f9105" providerId="ADAL" clId="{A4D215DB-F3BD-4692-BC3B-460201D13D90}" dt="2025-02-07T16:26:22.400" v="1453" actId="21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26:54.990" v="1462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A4D215DB-F3BD-4692-BC3B-460201D13D90}" dt="2025-02-07T12:08:27.580" v="509" actId="1076"/>
        <pc:sldMkLst>
          <pc:docMk/>
          <pc:sldMk cId="3574041065" sldId="297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04:31.742" v="493" actId="20577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4:35.538" v="494" actId="478"/>
          <ac:picMkLst>
            <pc:docMk/>
            <pc:sldMk cId="3574041065" sldId="297"/>
            <ac:picMk id="4" creationId="{53065406-6091-4406-B16D-8B0AD75015A6}"/>
          </ac:picMkLst>
        </pc:picChg>
        <pc:picChg chg="add mod modCrop">
          <ac:chgData name="Silvia Colombo" userId="cdf5343d-9518-4b48-8032-805a754f9105" providerId="ADAL" clId="{A4D215DB-F3BD-4692-BC3B-460201D13D90}" dt="2025-02-07T12:08:27.580" v="509" actId="1076"/>
          <ac:picMkLst>
            <pc:docMk/>
            <pc:sldMk cId="3574041065" sldId="297"/>
            <ac:picMk id="5" creationId="{73C6D907-3B73-406A-BB2E-CB2F34560B80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33:57.546" v="1513" actId="1076"/>
        <pc:sldMkLst>
          <pc:docMk/>
          <pc:sldMk cId="2230816992" sldId="298"/>
        </pc:sldMkLst>
        <pc:spChg chg="del">
          <ac:chgData name="Silvia Colombo" userId="cdf5343d-9518-4b48-8032-805a754f9105" providerId="ADAL" clId="{A4D215DB-F3BD-4692-BC3B-460201D13D90}" dt="2025-02-07T12:06:12.012" v="497" actId="478"/>
          <ac:spMkLst>
            <pc:docMk/>
            <pc:sldMk cId="2230816992" sldId="298"/>
            <ac:spMk id="10" creationId="{761FD6C0-1953-426E-AED1-51DDAB9C1D37}"/>
          </ac:spMkLst>
        </pc:spChg>
        <pc:spChg chg="add del mod">
          <ac:chgData name="Silvia Colombo" userId="cdf5343d-9518-4b48-8032-805a754f9105" providerId="ADAL" clId="{A4D215DB-F3BD-4692-BC3B-460201D13D90}" dt="2025-02-07T16:31:40.555" v="1488" actId="478"/>
          <ac:spMkLst>
            <pc:docMk/>
            <pc:sldMk cId="2230816992" sldId="298"/>
            <ac:spMk id="11" creationId="{DD1825DE-6E3F-4E43-B626-2E9F01D957BA}"/>
          </ac:spMkLst>
        </pc:spChg>
        <pc:spChg chg="add mod">
          <ac:chgData name="Silvia Colombo" userId="cdf5343d-9518-4b48-8032-805a754f9105" providerId="ADAL" clId="{A4D215DB-F3BD-4692-BC3B-460201D13D90}" dt="2025-02-07T16:32:42.340" v="1507" actId="1076"/>
          <ac:spMkLst>
            <pc:docMk/>
            <pc:sldMk cId="2230816992" sldId="298"/>
            <ac:spMk id="12" creationId="{E98662DD-8981-4F35-9026-BE6D044C10C8}"/>
          </ac:spMkLst>
        </pc:spChg>
        <pc:spChg chg="add del mod">
          <ac:chgData name="Silvia Colombo" userId="cdf5343d-9518-4b48-8032-805a754f9105" providerId="ADAL" clId="{A4D215DB-F3BD-4692-BC3B-460201D13D90}" dt="2025-02-07T16:31:36.327" v="1487" actId="478"/>
          <ac:spMkLst>
            <pc:docMk/>
            <pc:sldMk cId="2230816992" sldId="298"/>
            <ac:spMk id="14" creationId="{8FBC6906-CF15-42E6-8010-79D10B07A972}"/>
          </ac:spMkLst>
        </pc:spChg>
        <pc:spChg chg="add mod">
          <ac:chgData name="Silvia Colombo" userId="cdf5343d-9518-4b48-8032-805a754f9105" providerId="ADAL" clId="{A4D215DB-F3BD-4692-BC3B-460201D13D90}" dt="2025-02-07T16:33:57.546" v="1513" actId="1076"/>
          <ac:spMkLst>
            <pc:docMk/>
            <pc:sldMk cId="2230816992" sldId="298"/>
            <ac:spMk id="17" creationId="{7CE0B1FD-5F6D-449D-BF6E-C4D8C4C22BA7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30:27.732" v="1466" actId="21"/>
          <ac:spMkLst>
            <pc:docMk/>
            <pc:sldMk cId="2230816992" sldId="298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6:12.012" v="497" actId="478"/>
          <ac:picMkLst>
            <pc:docMk/>
            <pc:sldMk cId="2230816992" sldId="298"/>
            <ac:picMk id="4" creationId="{F7F4E8C3-A13A-4A88-BAD9-72345A8D2AB6}"/>
          </ac:picMkLst>
        </pc:picChg>
        <pc:picChg chg="add mod">
          <ac:chgData name="Silvia Colombo" userId="cdf5343d-9518-4b48-8032-805a754f9105" providerId="ADAL" clId="{A4D215DB-F3BD-4692-BC3B-460201D13D90}" dt="2025-02-07T16:31:09.269" v="1480" actId="14100"/>
          <ac:picMkLst>
            <pc:docMk/>
            <pc:sldMk cId="2230816992" sldId="298"/>
            <ac:picMk id="5" creationId="{9D943C89-869C-48E2-AD3B-07964F612A50}"/>
          </ac:picMkLst>
        </pc:picChg>
        <pc:picChg chg="add mod">
          <ac:chgData name="Silvia Colombo" userId="cdf5343d-9518-4b48-8032-805a754f9105" providerId="ADAL" clId="{A4D215DB-F3BD-4692-BC3B-460201D13D90}" dt="2025-02-07T16:31:27.766" v="1486" actId="1076"/>
          <ac:picMkLst>
            <pc:docMk/>
            <pc:sldMk cId="2230816992" sldId="298"/>
            <ac:picMk id="8" creationId="{289F559F-7C9B-4873-86E3-F3B2CBED7AF7}"/>
          </ac:picMkLst>
        </pc:picChg>
      </pc:sldChg>
      <pc:sldChg chg="addSp delSp modSp mod modAnim">
        <pc:chgData name="Silvia Colombo" userId="cdf5343d-9518-4b48-8032-805a754f9105" providerId="ADAL" clId="{A4D215DB-F3BD-4692-BC3B-460201D13D90}" dt="2025-02-07T16:44:40.357" v="1622" actId="1076"/>
        <pc:sldMkLst>
          <pc:docMk/>
          <pc:sldMk cId="2669320641" sldId="299"/>
        </pc:sldMkLst>
        <pc:spChg chg="mod">
          <ac:chgData name="Silvia Colombo" userId="cdf5343d-9518-4b48-8032-805a754f9105" providerId="ADAL" clId="{A4D215DB-F3BD-4692-BC3B-460201D13D90}" dt="2025-02-07T16:44:29.939" v="1621" actId="113"/>
          <ac:spMkLst>
            <pc:docMk/>
            <pc:sldMk cId="2669320641" sldId="299"/>
            <ac:spMk id="7" creationId="{7866E1B9-E9C3-4EAE-B633-9BB7273D1CE7}"/>
          </ac:spMkLst>
        </pc:spChg>
        <pc:spChg chg="add mod">
          <ac:chgData name="Silvia Colombo" userId="cdf5343d-9518-4b48-8032-805a754f9105" providerId="ADAL" clId="{A4D215DB-F3BD-4692-BC3B-460201D13D90}" dt="2025-02-07T16:44:40.357" v="1622" actId="1076"/>
          <ac:spMkLst>
            <pc:docMk/>
            <pc:sldMk cId="2669320641" sldId="299"/>
            <ac:spMk id="11" creationId="{CC9AB348-8543-4ADF-B8C4-65B2E252C65F}"/>
          </ac:spMkLst>
        </pc:spChg>
        <pc:spChg chg="del">
          <ac:chgData name="Silvia Colombo" userId="cdf5343d-9518-4b48-8032-805a754f9105" providerId="ADAL" clId="{A4D215DB-F3BD-4692-BC3B-460201D13D90}" dt="2025-02-07T12:11:31.266" v="590" actId="478"/>
          <ac:spMkLst>
            <pc:docMk/>
            <pc:sldMk cId="2669320641" sldId="299"/>
            <ac:spMk id="15" creationId="{2D4E1113-75DD-48B3-8E01-F4CC2D9722B4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1:23.968" v="588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44:40.357" v="1622" actId="1076"/>
          <ac:picMkLst>
            <pc:docMk/>
            <pc:sldMk cId="2669320641" sldId="299"/>
            <ac:picMk id="4" creationId="{C530639B-E010-44C4-B6D9-6D9C1FA89325}"/>
          </ac:picMkLst>
        </pc:picChg>
        <pc:picChg chg="del">
          <ac:chgData name="Silvia Colombo" userId="cdf5343d-9518-4b48-8032-805a754f9105" providerId="ADAL" clId="{A4D215DB-F3BD-4692-BC3B-460201D13D90}" dt="2025-02-07T12:11:29.216" v="589" actId="478"/>
          <ac:picMkLst>
            <pc:docMk/>
            <pc:sldMk cId="2669320641" sldId="299"/>
            <ac:picMk id="5" creationId="{C8231314-52BA-4A3E-B0FE-D0B68BDC59D4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48:32.170" v="1654" actId="1076"/>
        <pc:sldMkLst>
          <pc:docMk/>
          <pc:sldMk cId="3550741812" sldId="300"/>
        </pc:sldMkLst>
        <pc:spChg chg="add del mod">
          <ac:chgData name="Silvia Colombo" userId="cdf5343d-9518-4b48-8032-805a754f9105" providerId="ADAL" clId="{A4D215DB-F3BD-4692-BC3B-460201D13D90}" dt="2025-02-07T16:47:38.084" v="1630" actId="478"/>
          <ac:spMkLst>
            <pc:docMk/>
            <pc:sldMk cId="3550741812" sldId="300"/>
            <ac:spMk id="8" creationId="{0B4FAFFD-3101-4618-8BAF-34CC89A05776}"/>
          </ac:spMkLst>
        </pc:spChg>
        <pc:spChg chg="del">
          <ac:chgData name="Silvia Colombo" userId="cdf5343d-9518-4b48-8032-805a754f9105" providerId="ADAL" clId="{A4D215DB-F3BD-4692-BC3B-460201D13D90}" dt="2025-02-07T12:12:41.916" v="599" actId="478"/>
          <ac:spMkLst>
            <pc:docMk/>
            <pc:sldMk cId="3550741812" sldId="300"/>
            <ac:spMk id="11" creationId="{E2C092AA-315A-4927-977A-948D512CCAB6}"/>
          </ac:spMkLst>
        </pc:spChg>
        <pc:spChg chg="add mod">
          <ac:chgData name="Silvia Colombo" userId="cdf5343d-9518-4b48-8032-805a754f9105" providerId="ADAL" clId="{A4D215DB-F3BD-4692-BC3B-460201D13D90}" dt="2025-02-07T16:48:32.170" v="1654" actId="1076"/>
          <ac:spMkLst>
            <pc:docMk/>
            <pc:sldMk cId="3550741812" sldId="300"/>
            <ac:spMk id="12" creationId="{E9DF6FCE-FF9A-4475-9A5B-61EB37D49786}"/>
          </ac:spMkLst>
        </pc:spChg>
        <pc:spChg chg="mod">
          <ac:chgData name="Silvia Colombo" userId="cdf5343d-9518-4b48-8032-805a754f9105" providerId="ADAL" clId="{A4D215DB-F3BD-4692-BC3B-460201D13D90}" dt="2025-02-07T16:48:20.430" v="1653" actId="12"/>
          <ac:spMkLst>
            <pc:docMk/>
            <pc:sldMk cId="3550741812" sldId="300"/>
            <ac:spMk id="14" creationId="{56B500C2-1FE5-4F11-B6F2-1D7B47150E17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2:37.435" v="597"/>
          <ac:spMkLst>
            <pc:docMk/>
            <pc:sldMk cId="3550741812" sldId="300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12:38.909" v="598" actId="478"/>
          <ac:picMkLst>
            <pc:docMk/>
            <pc:sldMk cId="3550741812" sldId="300"/>
            <ac:picMk id="4" creationId="{0D902D29-81D8-4810-8141-4FBF40441EA7}"/>
          </ac:picMkLst>
        </pc:picChg>
        <pc:picChg chg="add mod">
          <ac:chgData name="Silvia Colombo" userId="cdf5343d-9518-4b48-8032-805a754f9105" providerId="ADAL" clId="{A4D215DB-F3BD-4692-BC3B-460201D13D90}" dt="2025-02-07T16:48:32.170" v="1654" actId="1076"/>
          <ac:picMkLst>
            <pc:docMk/>
            <pc:sldMk cId="3550741812" sldId="300"/>
            <ac:picMk id="6" creationId="{4EAE239B-BD67-4756-B6C5-2BEBBF95DEAD}"/>
          </ac:picMkLst>
        </pc:picChg>
      </pc:sldChg>
      <pc:sldChg chg="addSp delSp modSp mod">
        <pc:chgData name="Silvia Colombo" userId="cdf5343d-9518-4b48-8032-805a754f9105" providerId="ADAL" clId="{A4D215DB-F3BD-4692-BC3B-460201D13D90}" dt="2025-02-07T16:51:21.980" v="1691" actId="1076"/>
        <pc:sldMkLst>
          <pc:docMk/>
          <pc:sldMk cId="2610105728" sldId="301"/>
        </pc:sldMkLst>
        <pc:spChg chg="add del mod">
          <ac:chgData name="Silvia Colombo" userId="cdf5343d-9518-4b48-8032-805a754f9105" providerId="ADAL" clId="{A4D215DB-F3BD-4692-BC3B-460201D13D90}" dt="2025-02-07T16:50:14.439" v="1660" actId="478"/>
          <ac:spMkLst>
            <pc:docMk/>
            <pc:sldMk cId="2610105728" sldId="301"/>
            <ac:spMk id="7" creationId="{55257406-7471-4E24-9B2B-C8EBC078DABC}"/>
          </ac:spMkLst>
        </pc:spChg>
        <pc:spChg chg="del mod">
          <ac:chgData name="Silvia Colombo" userId="cdf5343d-9518-4b48-8032-805a754f9105" providerId="ADAL" clId="{A4D215DB-F3BD-4692-BC3B-460201D13D90}" dt="2025-02-07T16:48:39.539" v="1657"/>
          <ac:spMkLst>
            <pc:docMk/>
            <pc:sldMk cId="2610105728" sldId="301"/>
            <ac:spMk id="8" creationId="{266AB672-2836-4EF0-94B9-083B20A83093}"/>
          </ac:spMkLst>
        </pc:spChg>
        <pc:spChg chg="add mod">
          <ac:chgData name="Silvia Colombo" userId="cdf5343d-9518-4b48-8032-805a754f9105" providerId="ADAL" clId="{A4D215DB-F3BD-4692-BC3B-460201D13D90}" dt="2025-02-07T16:50:58.984" v="1683" actId="12"/>
          <ac:spMkLst>
            <pc:docMk/>
            <pc:sldMk cId="2610105728" sldId="301"/>
            <ac:spMk id="9" creationId="{02407DBD-C040-49B1-8B69-D9843F26F122}"/>
          </ac:spMkLst>
        </pc:spChg>
        <pc:spChg chg="add mod">
          <ac:chgData name="Silvia Colombo" userId="cdf5343d-9518-4b48-8032-805a754f9105" providerId="ADAL" clId="{A4D215DB-F3BD-4692-BC3B-460201D13D90}" dt="2025-02-07T16:51:21.980" v="1691" actId="1076"/>
          <ac:spMkLst>
            <pc:docMk/>
            <pc:sldMk cId="2610105728" sldId="301"/>
            <ac:spMk id="11" creationId="{78590062-BE25-4BAD-8314-E378D767DD6B}"/>
          </ac:spMkLst>
        </pc:spChg>
        <pc:spChg chg="del">
          <ac:chgData name="Silvia Colombo" userId="cdf5343d-9518-4b48-8032-805a754f9105" providerId="ADAL" clId="{A4D215DB-F3BD-4692-BC3B-460201D13D90}" dt="2025-02-07T12:14:12.717" v="635" actId="478"/>
          <ac:spMkLst>
            <pc:docMk/>
            <pc:sldMk cId="2610105728" sldId="301"/>
            <ac:spMk id="13" creationId="{AC79429D-AC25-4214-A300-8B4CF5004312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2:15:27.266" v="651" actId="20577"/>
          <ac:spMkLst>
            <pc:docMk/>
            <pc:sldMk cId="2610105728" sldId="301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51:08.091" v="1686" actId="1076"/>
          <ac:picMkLst>
            <pc:docMk/>
            <pc:sldMk cId="2610105728" sldId="301"/>
            <ac:picMk id="4" creationId="{DCB91890-C779-47D5-8A50-D634EB3C0564}"/>
          </ac:picMkLst>
        </pc:picChg>
        <pc:picChg chg="del">
          <ac:chgData name="Silvia Colombo" userId="cdf5343d-9518-4b48-8032-805a754f9105" providerId="ADAL" clId="{A4D215DB-F3BD-4692-BC3B-460201D13D90}" dt="2025-02-07T12:13:52.875" v="613" actId="478"/>
          <ac:picMkLst>
            <pc:docMk/>
            <pc:sldMk cId="2610105728" sldId="301"/>
            <ac:picMk id="6" creationId="{FDD851AF-AAA5-49A8-A46F-1B139C8D15DA}"/>
          </ac:picMkLst>
        </pc:picChg>
      </pc:sldChg>
      <pc:sldChg chg="modSp mod">
        <pc:chgData name="Silvia Colombo" userId="cdf5343d-9518-4b48-8032-805a754f9105" providerId="ADAL" clId="{A4D215DB-F3BD-4692-BC3B-460201D13D90}" dt="2025-02-07T16:51:43.593" v="1702" actId="12"/>
        <pc:sldMkLst>
          <pc:docMk/>
          <pc:sldMk cId="3169569971" sldId="303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51:43.593" v="1702" actId="12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4D215DB-F3BD-4692-BC3B-460201D13D90}" dt="2025-02-07T16:52:02.125" v="1707" actId="255"/>
        <pc:sldMkLst>
          <pc:docMk/>
          <pc:sldMk cId="2074846304" sldId="304"/>
        </pc:sldMkLst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52:02.125" v="1707" actId="255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 delAnim modAnim">
        <pc:chgData name="Silvia Colombo" userId="cdf5343d-9518-4b48-8032-805a754f9105" providerId="ADAL" clId="{A4D215DB-F3BD-4692-BC3B-460201D13D90}" dt="2025-02-07T14:08:03.777" v="791" actId="1038"/>
        <pc:sldMkLst>
          <pc:docMk/>
          <pc:sldMk cId="3001247373" sldId="305"/>
        </pc:sldMkLst>
        <pc:spChg chg="del">
          <ac:chgData name="Silvia Colombo" userId="cdf5343d-9518-4b48-8032-805a754f9105" providerId="ADAL" clId="{A4D215DB-F3BD-4692-BC3B-460201D13D90}" dt="2025-02-07T11:35:39.277" v="282" actId="478"/>
          <ac:spMkLst>
            <pc:docMk/>
            <pc:sldMk cId="3001247373" sldId="305"/>
            <ac:spMk id="8" creationId="{AC4AE38E-022F-4153-8BBF-E5BC5D9917C4}"/>
          </ac:spMkLst>
        </pc:spChg>
        <pc:spChg chg="del">
          <ac:chgData name="Silvia Colombo" userId="cdf5343d-9518-4b48-8032-805a754f9105" providerId="ADAL" clId="{A4D215DB-F3BD-4692-BC3B-460201D13D90}" dt="2025-02-07T11:35:39.277" v="282" actId="478"/>
          <ac:spMkLst>
            <pc:docMk/>
            <pc:sldMk cId="3001247373" sldId="305"/>
            <ac:spMk id="13" creationId="{B38BE904-A978-4866-8CA2-BD8F7B903775}"/>
          </ac:spMkLst>
        </pc:spChg>
        <pc:spChg chg="del">
          <ac:chgData name="Silvia Colombo" userId="cdf5343d-9518-4b48-8032-805a754f9105" providerId="ADAL" clId="{A4D215DB-F3BD-4692-BC3B-460201D13D90}" dt="2025-02-07T11:36:39.260" v="287" actId="478"/>
          <ac:spMkLst>
            <pc:docMk/>
            <pc:sldMk cId="3001247373" sldId="305"/>
            <ac:spMk id="15" creationId="{664EBE6C-C386-4E8B-BAE7-3AD588CC4C3C}"/>
          </ac:spMkLst>
        </pc:spChg>
        <pc:spChg chg="add mod">
          <ac:chgData name="Silvia Colombo" userId="cdf5343d-9518-4b48-8032-805a754f9105" providerId="ADAL" clId="{A4D215DB-F3BD-4692-BC3B-460201D13D90}" dt="2025-02-07T14:07:50.880" v="782" actId="1076"/>
          <ac:spMkLst>
            <pc:docMk/>
            <pc:sldMk cId="3001247373" sldId="305"/>
            <ac:spMk id="16" creationId="{B42AD90F-0D14-447D-98D7-213DF4B0C521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4:04:16.905" v="742" actId="207"/>
          <ac:spMkLst>
            <pc:docMk/>
            <pc:sldMk cId="3001247373" sldId="305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4:08:03.777" v="791" actId="1038"/>
          <ac:graphicFrameMkLst>
            <pc:docMk/>
            <pc:sldMk cId="3001247373" sldId="305"/>
            <ac:graphicFrameMk id="11" creationId="{1E043E4D-F2DC-458F-BC19-F8DCFA5FA90A}"/>
          </ac:graphicFrameMkLst>
        </pc:graphicFrameChg>
        <pc:picChg chg="del">
          <ac:chgData name="Silvia Colombo" userId="cdf5343d-9518-4b48-8032-805a754f9105" providerId="ADAL" clId="{A4D215DB-F3BD-4692-BC3B-460201D13D90}" dt="2025-02-07T11:35:39.277" v="282" actId="478"/>
          <ac:picMkLst>
            <pc:docMk/>
            <pc:sldMk cId="3001247373" sldId="305"/>
            <ac:picMk id="4" creationId="{D4D35DCC-6BAB-4105-AF7D-5E90BCCA69C9}"/>
          </ac:picMkLst>
        </pc:picChg>
        <pc:picChg chg="del">
          <ac:chgData name="Silvia Colombo" userId="cdf5343d-9518-4b48-8032-805a754f9105" providerId="ADAL" clId="{A4D215DB-F3BD-4692-BC3B-460201D13D90}" dt="2025-02-07T11:35:39.277" v="282" actId="478"/>
          <ac:picMkLst>
            <pc:docMk/>
            <pc:sldMk cId="3001247373" sldId="305"/>
            <ac:picMk id="6" creationId="{DB95AB7D-0A06-4E5D-A8A5-DB23D5042F65}"/>
          </ac:picMkLst>
        </pc:picChg>
        <pc:cxnChg chg="del">
          <ac:chgData name="Silvia Colombo" userId="cdf5343d-9518-4b48-8032-805a754f9105" providerId="ADAL" clId="{A4D215DB-F3BD-4692-BC3B-460201D13D90}" dt="2025-02-07T11:35:39.277" v="282" actId="478"/>
          <ac:cxnSpMkLst>
            <pc:docMk/>
            <pc:sldMk cId="3001247373" sldId="305"/>
            <ac:cxnSpMk id="14" creationId="{9875BAA7-8B82-409B-AA4E-DE9D4D0CADD1}"/>
          </ac:cxnSpMkLst>
        </pc:cxnChg>
      </pc:sldChg>
      <pc:sldChg chg="modSp mod">
        <pc:chgData name="Silvia Colombo" userId="cdf5343d-9518-4b48-8032-805a754f9105" providerId="ADAL" clId="{A4D215DB-F3BD-4692-BC3B-460201D13D90}" dt="2025-02-07T15:12:22.451" v="1085" actId="20577"/>
        <pc:sldMkLst>
          <pc:docMk/>
          <pc:sldMk cId="279720884" sldId="308"/>
        </pc:sldMkLst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5:12:22.451" v="1085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A4D215DB-F3BD-4692-BC3B-460201D13D90}" dt="2025-02-07T09:47:59.200" v="4" actId="20577"/>
        <pc:sldMkLst>
          <pc:docMk/>
          <pc:sldMk cId="998801078" sldId="309"/>
        </pc:sldMkLst>
        <pc:spChg chg="mod">
          <ac:chgData name="Silvia Colombo" userId="cdf5343d-9518-4b48-8032-805a754f9105" providerId="ADAL" clId="{A4D215DB-F3BD-4692-BC3B-460201D13D90}" dt="2025-02-07T09:47:42.453" v="2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A4D215DB-F3BD-4692-BC3B-460201D13D90}" dt="2025-02-07T09:47:59.200" v="4" actId="20577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 delAnim modAnim">
        <pc:chgData name="Silvia Colombo" userId="cdf5343d-9518-4b48-8032-805a754f9105" providerId="ADAL" clId="{A4D215DB-F3BD-4692-BC3B-460201D13D90}" dt="2025-02-07T14:34:12.412" v="938" actId="113"/>
        <pc:sldMkLst>
          <pc:docMk/>
          <pc:sldMk cId="3982365266" sldId="310"/>
        </pc:sldMkLst>
        <pc:spChg chg="mod">
          <ac:chgData name="Silvia Colombo" userId="cdf5343d-9518-4b48-8032-805a754f9105" providerId="ADAL" clId="{A4D215DB-F3BD-4692-BC3B-460201D13D90}" dt="2025-02-07T14:34:12.412" v="938" actId="113"/>
          <ac:spMkLst>
            <pc:docMk/>
            <pc:sldMk cId="3982365266" sldId="310"/>
            <ac:spMk id="2" creationId="{70522D17-66C7-413D-A0B5-34871FE8E33A}"/>
          </ac:spMkLst>
        </pc:spChg>
        <pc:spChg chg="del">
          <ac:chgData name="Silvia Colombo" userId="cdf5343d-9518-4b48-8032-805a754f9105" providerId="ADAL" clId="{A4D215DB-F3BD-4692-BC3B-460201D13D90}" dt="2025-02-07T11:38:27.450" v="304" actId="478"/>
          <ac:spMkLst>
            <pc:docMk/>
            <pc:sldMk cId="3982365266" sldId="310"/>
            <ac:spMk id="7" creationId="{54F5468E-5CDB-4AFE-9D23-9C498B65B159}"/>
          </ac:spMkLst>
        </pc:spChg>
        <pc:spChg chg="del">
          <ac:chgData name="Silvia Colombo" userId="cdf5343d-9518-4b48-8032-805a754f9105" providerId="ADAL" clId="{A4D215DB-F3BD-4692-BC3B-460201D13D90}" dt="2025-02-07T11:38:02.838" v="302" actId="478"/>
          <ac:spMkLst>
            <pc:docMk/>
            <pc:sldMk cId="3982365266" sldId="310"/>
            <ac:spMk id="9" creationId="{D88BA648-B21A-4F59-A016-596C49018C84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8:16.109" v="303"/>
          <ac:spMkLst>
            <pc:docMk/>
            <pc:sldMk cId="3982365266" sldId="310"/>
            <ac:spMk id="168" creationId="{00000000-0000-0000-0000-000000000000}"/>
          </ac:spMkLst>
        </pc:spChg>
        <pc:graphicFrameChg chg="add del mod modGraphic">
          <ac:chgData name="Silvia Colombo" userId="cdf5343d-9518-4b48-8032-805a754f9105" providerId="ADAL" clId="{A4D215DB-F3BD-4692-BC3B-460201D13D90}" dt="2025-02-07T14:20:29.934" v="846" actId="478"/>
          <ac:graphicFrameMkLst>
            <pc:docMk/>
            <pc:sldMk cId="3982365266" sldId="310"/>
            <ac:graphicFrameMk id="10" creationId="{8FF86638-C5CF-4197-BFD3-604645CB7E04}"/>
          </ac:graphicFrameMkLst>
        </pc:graphicFrameChg>
        <pc:picChg chg="del">
          <ac:chgData name="Silvia Colombo" userId="cdf5343d-9518-4b48-8032-805a754f9105" providerId="ADAL" clId="{A4D215DB-F3BD-4692-BC3B-460201D13D90}" dt="2025-02-07T11:38:00.129" v="301" actId="478"/>
          <ac:picMkLst>
            <pc:docMk/>
            <pc:sldMk cId="3982365266" sldId="310"/>
            <ac:picMk id="5" creationId="{EAF12313-0AAF-4D95-B951-BB3ACEF12A66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7T11:15:56.377" v="172" actId="14100"/>
        <pc:sldMkLst>
          <pc:docMk/>
          <pc:sldMk cId="2820095517" sldId="311"/>
        </pc:sldMkLst>
        <pc:spChg chg="del">
          <ac:chgData name="Silvia Colombo" userId="cdf5343d-9518-4b48-8032-805a754f9105" providerId="ADAL" clId="{A4D215DB-F3BD-4692-BC3B-460201D13D90}" dt="2025-02-07T11:15:43.233" v="167" actId="478"/>
          <ac:spMkLst>
            <pc:docMk/>
            <pc:sldMk cId="2820095517" sldId="311"/>
            <ac:spMk id="10" creationId="{826E994D-C02A-472A-8299-2B4649C3F582}"/>
          </ac:spMkLst>
        </pc:spChg>
        <pc:spChg chg="add mod">
          <ac:chgData name="Silvia Colombo" userId="cdf5343d-9518-4b48-8032-805a754f9105" providerId="ADAL" clId="{A4D215DB-F3BD-4692-BC3B-460201D13D90}" dt="2025-02-07T11:15:56.377" v="172" actId="14100"/>
          <ac:spMkLst>
            <pc:docMk/>
            <pc:sldMk cId="2820095517" sldId="311"/>
            <ac:spMk id="11" creationId="{86F300DB-A420-4141-A1C3-E51F7DD0F8A8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2820095517" sldId="311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14:48.004" v="158"/>
          <ac:spMkLst>
            <pc:docMk/>
            <pc:sldMk cId="2820095517" sldId="311"/>
            <ac:spMk id="168" creationId="{00000000-0000-0000-0000-000000000000}"/>
          </ac:spMkLst>
        </pc:spChg>
        <pc:graphicFrameChg chg="del modGraphic">
          <ac:chgData name="Silvia Colombo" userId="cdf5343d-9518-4b48-8032-805a754f9105" providerId="ADAL" clId="{A4D215DB-F3BD-4692-BC3B-460201D13D90}" dt="2025-02-07T11:13:56.008" v="146" actId="478"/>
          <ac:graphicFrameMkLst>
            <pc:docMk/>
            <pc:sldMk cId="2820095517" sldId="311"/>
            <ac:graphicFrameMk id="8" creationId="{84EDE8B2-D997-4A63-A691-4A6D02EC6AF7}"/>
          </ac:graphicFrameMkLst>
        </pc:graphicFrameChg>
        <pc:picChg chg="add mod">
          <ac:chgData name="Silvia Colombo" userId="cdf5343d-9518-4b48-8032-805a754f9105" providerId="ADAL" clId="{A4D215DB-F3BD-4692-BC3B-460201D13D90}" dt="2025-02-07T11:15:09.945" v="161" actId="1076"/>
          <ac:picMkLst>
            <pc:docMk/>
            <pc:sldMk cId="2820095517" sldId="311"/>
            <ac:picMk id="4" creationId="{774D9932-89E3-401E-B040-4CEEAC8377F7}"/>
          </ac:picMkLst>
        </pc:picChg>
      </pc:sldChg>
      <pc:sldChg chg="addSp delSp modSp mod delAnim">
        <pc:chgData name="Silvia Colombo" userId="cdf5343d-9518-4b48-8032-805a754f9105" providerId="ADAL" clId="{A4D215DB-F3BD-4692-BC3B-460201D13D90}" dt="2025-02-07T11:21:33.034" v="217" actId="108"/>
        <pc:sldMkLst>
          <pc:docMk/>
          <pc:sldMk cId="2151074601" sldId="312"/>
        </pc:sldMkLst>
        <pc:spChg chg="del">
          <ac:chgData name="Silvia Colombo" userId="cdf5343d-9518-4b48-8032-805a754f9105" providerId="ADAL" clId="{A4D215DB-F3BD-4692-BC3B-460201D13D90}" dt="2025-02-07T11:18:55.942" v="194" actId="478"/>
          <ac:spMkLst>
            <pc:docMk/>
            <pc:sldMk cId="2151074601" sldId="312"/>
            <ac:spMk id="11" creationId="{8A9092EC-B989-45C4-86CD-C1A42A94FA8E}"/>
          </ac:spMkLst>
        </pc:spChg>
        <pc:spChg chg="add mod">
          <ac:chgData name="Silvia Colombo" userId="cdf5343d-9518-4b48-8032-805a754f9105" providerId="ADAL" clId="{A4D215DB-F3BD-4692-BC3B-460201D13D90}" dt="2025-02-07T11:21:33.034" v="217" actId="108"/>
          <ac:spMkLst>
            <pc:docMk/>
            <pc:sldMk cId="2151074601" sldId="312"/>
            <ac:spMk id="12" creationId="{1F4A6349-9F4C-4CE6-9243-8849AF738045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2151074601" sldId="312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20:14.896" v="210"/>
          <ac:spMkLst>
            <pc:docMk/>
            <pc:sldMk cId="2151074601" sldId="312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18:55.942" v="194" actId="478"/>
          <ac:graphicFrameMkLst>
            <pc:docMk/>
            <pc:sldMk cId="2151074601" sldId="312"/>
            <ac:graphicFrameMk id="9" creationId="{7C9177D4-CFC9-45CA-B6F5-07537EFA7326}"/>
          </ac:graphicFrameMkLst>
        </pc:graphicFrameChg>
        <pc:picChg chg="add">
          <ac:chgData name="Silvia Colombo" userId="cdf5343d-9518-4b48-8032-805a754f9105" providerId="ADAL" clId="{A4D215DB-F3BD-4692-BC3B-460201D13D90}" dt="2025-02-07T11:20:45.011" v="211" actId="22"/>
          <ac:picMkLst>
            <pc:docMk/>
            <pc:sldMk cId="2151074601" sldId="312"/>
            <ac:picMk id="4" creationId="{B1E74885-D025-4C1A-9DF8-0100F05B72EE}"/>
          </ac:picMkLst>
        </pc:picChg>
        <pc:picChg chg="add mod">
          <ac:chgData name="Silvia Colombo" userId="cdf5343d-9518-4b48-8032-805a754f9105" providerId="ADAL" clId="{A4D215DB-F3BD-4692-BC3B-460201D13D90}" dt="2025-02-07T11:20:59.895" v="213" actId="1076"/>
          <ac:picMkLst>
            <pc:docMk/>
            <pc:sldMk cId="2151074601" sldId="312"/>
            <ac:picMk id="6" creationId="{69B8EA22-22AC-4071-9110-8DA1F5958ECA}"/>
          </ac:picMkLst>
        </pc:picChg>
      </pc:sldChg>
      <pc:sldChg chg="addSp modSp mod">
        <pc:chgData name="Silvia Colombo" userId="cdf5343d-9518-4b48-8032-805a754f9105" providerId="ADAL" clId="{A4D215DB-F3BD-4692-BC3B-460201D13D90}" dt="2025-02-07T11:41:39.155" v="325" actId="1076"/>
        <pc:sldMkLst>
          <pc:docMk/>
          <pc:sldMk cId="1870433455" sldId="313"/>
        </pc:sldMkLst>
        <pc:spChg chg="add mod">
          <ac:chgData name="Silvia Colombo" userId="cdf5343d-9518-4b48-8032-805a754f9105" providerId="ADAL" clId="{A4D215DB-F3BD-4692-BC3B-460201D13D90}" dt="2025-02-07T11:41:39.155" v="325" actId="1076"/>
          <ac:spMkLst>
            <pc:docMk/>
            <pc:sldMk cId="1870433455" sldId="313"/>
            <ac:spMk id="8" creationId="{AFE89CF7-CACE-49F8-AAD1-1CCC30DD1284}"/>
          </ac:spMkLst>
        </pc:spChg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1870433455" sldId="313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23:40.765" v="228"/>
          <ac:spMkLst>
            <pc:docMk/>
            <pc:sldMk cId="1870433455" sldId="31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1:24:25.134" v="231" actId="1076"/>
          <ac:picMkLst>
            <pc:docMk/>
            <pc:sldMk cId="1870433455" sldId="313"/>
            <ac:picMk id="4" creationId="{EB7811C5-8C0F-4EC0-98DA-CC0A3259EDC8}"/>
          </ac:picMkLst>
        </pc:picChg>
      </pc:sldChg>
      <pc:sldChg chg="modSp mod">
        <pc:chgData name="Silvia Colombo" userId="cdf5343d-9518-4b48-8032-805a754f9105" providerId="ADAL" clId="{A4D215DB-F3BD-4692-BC3B-460201D13D90}" dt="2025-02-07T11:28:09.531" v="269" actId="255"/>
        <pc:sldMkLst>
          <pc:docMk/>
          <pc:sldMk cId="3150139663" sldId="315"/>
        </pc:sldMkLst>
        <pc:spChg chg="mod">
          <ac:chgData name="Silvia Colombo" userId="cdf5343d-9518-4b48-8032-805a754f9105" providerId="ADAL" clId="{A4D215DB-F3BD-4692-BC3B-460201D13D90}" dt="2025-02-07T10:44:13.407" v="99"/>
          <ac:spMkLst>
            <pc:docMk/>
            <pc:sldMk cId="3150139663" sldId="315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28:09.531" v="269" actId="255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mod delAnim">
        <pc:chgData name="Silvia Colombo" userId="cdf5343d-9518-4b48-8032-805a754f9105" providerId="ADAL" clId="{A4D215DB-F3BD-4692-BC3B-460201D13D90}" dt="2025-02-07T14:20:07.078" v="844" actId="20577"/>
        <pc:sldMkLst>
          <pc:docMk/>
          <pc:sldMk cId="2918815054" sldId="316"/>
        </pc:sldMkLst>
        <pc:spChg chg="add del mod">
          <ac:chgData name="Silvia Colombo" userId="cdf5343d-9518-4b48-8032-805a754f9105" providerId="ADAL" clId="{A4D215DB-F3BD-4692-BC3B-460201D13D90}" dt="2025-02-07T14:15:16.341" v="801" actId="478"/>
          <ac:spMkLst>
            <pc:docMk/>
            <pc:sldMk cId="2918815054" sldId="316"/>
            <ac:spMk id="2" creationId="{D56DC4D9-AE75-4793-8973-398E65BBB6AA}"/>
          </ac:spMkLst>
        </pc:spChg>
        <pc:spChg chg="del mod">
          <ac:chgData name="Silvia Colombo" userId="cdf5343d-9518-4b48-8032-805a754f9105" providerId="ADAL" clId="{A4D215DB-F3BD-4692-BC3B-460201D13D90}" dt="2025-02-07T11:37:24.421" v="296" actId="478"/>
          <ac:spMkLst>
            <pc:docMk/>
            <pc:sldMk cId="2918815054" sldId="316"/>
            <ac:spMk id="10" creationId="{CF475DA7-B974-4B0A-82BA-2A2CDDD5667B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918815054" sldId="316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4:20:07.078" v="844" actId="20577"/>
          <ac:spMkLst>
            <pc:docMk/>
            <pc:sldMk cId="2918815054" sldId="316"/>
            <ac:spMk id="168" creationId="{00000000-0000-0000-0000-000000000000}"/>
          </ac:spMkLst>
        </pc:spChg>
        <pc:graphicFrameChg chg="del">
          <ac:chgData name="Silvia Colombo" userId="cdf5343d-9518-4b48-8032-805a754f9105" providerId="ADAL" clId="{A4D215DB-F3BD-4692-BC3B-460201D13D90}" dt="2025-02-07T11:37:21.203" v="295" actId="478"/>
          <ac:graphicFrameMkLst>
            <pc:docMk/>
            <pc:sldMk cId="2918815054" sldId="316"/>
            <ac:graphicFrameMk id="7" creationId="{7DD92A02-C081-4C2F-ABE5-2782A81DBE77}"/>
          </ac:graphicFrameMkLst>
        </pc:graphicFrameChg>
      </pc:sldChg>
      <pc:sldChg chg="delSp modSp mod">
        <pc:chgData name="Silvia Colombo" userId="cdf5343d-9518-4b48-8032-805a754f9105" providerId="ADAL" clId="{A4D215DB-F3BD-4692-BC3B-460201D13D90}" dt="2025-02-07T14:55:47.408" v="984" actId="1076"/>
        <pc:sldMkLst>
          <pc:docMk/>
          <pc:sldMk cId="2672763478" sldId="317"/>
        </pc:sldMkLst>
        <pc:spChg chg="mod">
          <ac:chgData name="Silvia Colombo" userId="cdf5343d-9518-4b48-8032-805a754f9105" providerId="ADAL" clId="{A4D215DB-F3BD-4692-BC3B-460201D13D90}" dt="2025-02-07T14:55:47.408" v="984" actId="1076"/>
          <ac:spMkLst>
            <pc:docMk/>
            <pc:sldMk cId="2672763478" sldId="317"/>
            <ac:spMk id="2" creationId="{214F8276-9863-48AC-B97E-25F0F8DCF2F3}"/>
          </ac:spMkLst>
        </pc:spChg>
        <pc:spChg chg="del">
          <ac:chgData name="Silvia Colombo" userId="cdf5343d-9518-4b48-8032-805a754f9105" providerId="ADAL" clId="{A4D215DB-F3BD-4692-BC3B-460201D13D90}" dt="2025-02-07T11:39:58.211" v="312" actId="478"/>
          <ac:spMkLst>
            <pc:docMk/>
            <pc:sldMk cId="2672763478" sldId="317"/>
            <ac:spMk id="13" creationId="{41B4D4D8-99D9-43F8-A300-47E27CED8C03}"/>
          </ac:spMkLst>
        </pc:spChg>
        <pc:spChg chg="mod">
          <ac:chgData name="Silvia Colombo" userId="cdf5343d-9518-4b48-8032-805a754f9105" providerId="ADAL" clId="{A4D215DB-F3BD-4692-BC3B-460201D13D90}" dt="2025-02-07T11:30:27.829" v="272"/>
          <ac:spMkLst>
            <pc:docMk/>
            <pc:sldMk cId="2672763478" sldId="317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1:39:54.003" v="310"/>
          <ac:spMkLst>
            <pc:docMk/>
            <pc:sldMk cId="2672763478" sldId="317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1:39:55.570" v="311" actId="478"/>
          <ac:picMkLst>
            <pc:docMk/>
            <pc:sldMk cId="2672763478" sldId="317"/>
            <ac:picMk id="7" creationId="{569A2383-27A0-4079-BAB2-0CCA3FDDFBC8}"/>
          </ac:picMkLst>
        </pc:picChg>
      </pc:sldChg>
      <pc:sldChg chg="addSp delSp modSp mod addCm delCm modCm">
        <pc:chgData name="Silvia Colombo" userId="cdf5343d-9518-4b48-8032-805a754f9105" providerId="ADAL" clId="{A4D215DB-F3BD-4692-BC3B-460201D13D90}" dt="2025-02-07T16:42:03.757" v="1596" actId="14100"/>
        <pc:sldMkLst>
          <pc:docMk/>
          <pc:sldMk cId="4148526233" sldId="318"/>
        </pc:sldMkLst>
        <pc:spChg chg="add del mod">
          <ac:chgData name="Silvia Colombo" userId="cdf5343d-9518-4b48-8032-805a754f9105" providerId="ADAL" clId="{A4D215DB-F3BD-4692-BC3B-460201D13D90}" dt="2025-02-07T16:39:21.003" v="1557" actId="478"/>
          <ac:spMkLst>
            <pc:docMk/>
            <pc:sldMk cId="4148526233" sldId="318"/>
            <ac:spMk id="2" creationId="{A9D2A07F-9F8C-4508-BEEF-B4AAC65E347B}"/>
          </ac:spMkLst>
        </pc:spChg>
        <pc:spChg chg="del">
          <ac:chgData name="Silvia Colombo" userId="cdf5343d-9518-4b48-8032-805a754f9105" providerId="ADAL" clId="{A4D215DB-F3BD-4692-BC3B-460201D13D90}" dt="2025-02-07T12:09:57.438" v="522" actId="478"/>
          <ac:spMkLst>
            <pc:docMk/>
            <pc:sldMk cId="4148526233" sldId="318"/>
            <ac:spMk id="10" creationId="{25CD7F87-8535-4C5F-96D5-85F53AD3A6B3}"/>
          </ac:spMkLst>
        </pc:spChg>
        <pc:spChg chg="add mod">
          <ac:chgData name="Silvia Colombo" userId="cdf5343d-9518-4b48-8032-805a754f9105" providerId="ADAL" clId="{A4D215DB-F3BD-4692-BC3B-460201D13D90}" dt="2025-02-07T16:42:03.757" v="1596" actId="14100"/>
          <ac:spMkLst>
            <pc:docMk/>
            <pc:sldMk cId="4148526233" sldId="318"/>
            <ac:spMk id="11" creationId="{B79A79E8-3C51-4073-A8A3-6C1342DBC1D8}"/>
          </ac:spMkLst>
        </pc:spChg>
        <pc:spChg chg="mod">
          <ac:chgData name="Silvia Colombo" userId="cdf5343d-9518-4b48-8032-805a754f9105" providerId="ADAL" clId="{A4D215DB-F3BD-4692-BC3B-460201D13D90}" dt="2025-02-07T12:04:11.715" v="491"/>
          <ac:spMkLst>
            <pc:docMk/>
            <pc:sldMk cId="4148526233" sldId="318"/>
            <ac:spMk id="167" creationId="{00000000-0000-0000-0000-000000000000}"/>
          </ac:spMkLst>
        </pc:spChg>
        <pc:spChg chg="mod">
          <ac:chgData name="Silvia Colombo" userId="cdf5343d-9518-4b48-8032-805a754f9105" providerId="ADAL" clId="{A4D215DB-F3BD-4692-BC3B-460201D13D90}" dt="2025-02-07T16:41:37.217" v="1589" actId="14100"/>
          <ac:spMkLst>
            <pc:docMk/>
            <pc:sldMk cId="4148526233" sldId="318"/>
            <ac:spMk id="168" creationId="{00000000-0000-0000-0000-000000000000}"/>
          </ac:spMkLst>
        </pc:spChg>
        <pc:picChg chg="del">
          <ac:chgData name="Silvia Colombo" userId="cdf5343d-9518-4b48-8032-805a754f9105" providerId="ADAL" clId="{A4D215DB-F3BD-4692-BC3B-460201D13D90}" dt="2025-02-07T12:09:55.240" v="521" actId="478"/>
          <ac:picMkLst>
            <pc:docMk/>
            <pc:sldMk cId="4148526233" sldId="318"/>
            <ac:picMk id="4" creationId="{A2B6EFEA-BAAE-448E-9ECA-685103A5045F}"/>
          </ac:picMkLst>
        </pc:picChg>
        <pc:picChg chg="add mod">
          <ac:chgData name="Silvia Colombo" userId="cdf5343d-9518-4b48-8032-805a754f9105" providerId="ADAL" clId="{A4D215DB-F3BD-4692-BC3B-460201D13D90}" dt="2025-02-07T16:41:42.340" v="1592" actId="1076"/>
          <ac:picMkLst>
            <pc:docMk/>
            <pc:sldMk cId="4148526233" sldId="318"/>
            <ac:picMk id="6" creationId="{BBD832D1-DB60-43FA-B55E-F4B5FCFA2CD3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1:13:42.119" v="144" actId="14100"/>
        <pc:sldMkLst>
          <pc:docMk/>
          <pc:sldMk cId="1009816756" sldId="319"/>
        </pc:sldMkLst>
        <pc:spChg chg="mod">
          <ac:chgData name="Silvia Colombo" userId="cdf5343d-9518-4b48-8032-805a754f9105" providerId="ADAL" clId="{A4D215DB-F3BD-4692-BC3B-460201D13D90}" dt="2025-02-07T11:07:24.935" v="131" actId="20577"/>
          <ac:spMkLst>
            <pc:docMk/>
            <pc:sldMk cId="1009816756" sldId="319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1:13:42.119" v="144" actId="14100"/>
          <ac:graphicFrameMkLst>
            <pc:docMk/>
            <pc:sldMk cId="1009816756" sldId="319"/>
            <ac:graphicFrameMk id="6" creationId="{80D305E4-2F8C-404C-9FDA-96CFB83B2F20}"/>
          </ac:graphicFrameMkLst>
        </pc:graphicFrameChg>
        <pc:picChg chg="del">
          <ac:chgData name="Silvia Colombo" userId="cdf5343d-9518-4b48-8032-805a754f9105" providerId="ADAL" clId="{A4D215DB-F3BD-4692-BC3B-460201D13D90}" dt="2025-02-07T11:07:27.138" v="132" actId="478"/>
          <ac:picMkLst>
            <pc:docMk/>
            <pc:sldMk cId="1009816756" sldId="319"/>
            <ac:picMk id="4" creationId="{6E98AF15-C1DA-48CB-BD0E-1CA0EDEBC2E7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1:25:36.911" v="241" actId="404"/>
        <pc:sldMkLst>
          <pc:docMk/>
          <pc:sldMk cId="120175863" sldId="320"/>
        </pc:sldMkLst>
        <pc:spChg chg="del">
          <ac:chgData name="Silvia Colombo" userId="cdf5343d-9518-4b48-8032-805a754f9105" providerId="ADAL" clId="{A4D215DB-F3BD-4692-BC3B-460201D13D90}" dt="2025-02-07T11:25:03.265" v="235" actId="478"/>
          <ac:spMkLst>
            <pc:docMk/>
            <pc:sldMk cId="120175863" sldId="320"/>
            <ac:spMk id="8" creationId="{AFE89CF7-CACE-49F8-AAD1-1CCC30DD1284}"/>
          </ac:spMkLst>
        </pc:spChg>
        <pc:spChg chg="mod">
          <ac:chgData name="Silvia Colombo" userId="cdf5343d-9518-4b48-8032-805a754f9105" providerId="ADAL" clId="{A4D215DB-F3BD-4692-BC3B-460201D13D90}" dt="2025-02-07T11:25:00.400" v="234" actId="20577"/>
          <ac:spMkLst>
            <pc:docMk/>
            <pc:sldMk cId="120175863" sldId="32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1:25:36.911" v="241" actId="404"/>
          <ac:graphicFrameMkLst>
            <pc:docMk/>
            <pc:sldMk cId="120175863" sldId="320"/>
            <ac:graphicFrameMk id="7" creationId="{7A2B6F9A-A568-4A08-BFB2-59891A01E4BC}"/>
          </ac:graphicFrameMkLst>
        </pc:graphicFrameChg>
        <pc:picChg chg="del">
          <ac:chgData name="Silvia Colombo" userId="cdf5343d-9518-4b48-8032-805a754f9105" providerId="ADAL" clId="{A4D215DB-F3BD-4692-BC3B-460201D13D90}" dt="2025-02-07T11:25:04.662" v="236" actId="478"/>
          <ac:picMkLst>
            <pc:docMk/>
            <pc:sldMk cId="120175863" sldId="320"/>
            <ac:picMk id="4" creationId="{EB7811C5-8C0F-4EC0-98DA-CC0A3259EDC8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5:49:59.553" v="1236" actId="1076"/>
        <pc:sldMkLst>
          <pc:docMk/>
          <pc:sldMk cId="89095583" sldId="321"/>
        </pc:sldMkLst>
        <pc:spChg chg="add del mod">
          <ac:chgData name="Silvia Colombo" userId="cdf5343d-9518-4b48-8032-805a754f9105" providerId="ADAL" clId="{A4D215DB-F3BD-4692-BC3B-460201D13D90}" dt="2025-02-07T15:45:55.772" v="1171" actId="478"/>
          <ac:spMkLst>
            <pc:docMk/>
            <pc:sldMk cId="89095583" sldId="321"/>
            <ac:spMk id="2" creationId="{70D3F0F5-CC34-4405-B8D1-DC3E3C39AB80}"/>
          </ac:spMkLst>
        </pc:spChg>
        <pc:spChg chg="del">
          <ac:chgData name="Silvia Colombo" userId="cdf5343d-9518-4b48-8032-805a754f9105" providerId="ADAL" clId="{A4D215DB-F3BD-4692-BC3B-460201D13D90}" dt="2025-02-07T11:52:46.622" v="377" actId="478"/>
          <ac:spMkLst>
            <pc:docMk/>
            <pc:sldMk cId="89095583" sldId="321"/>
            <ac:spMk id="8" creationId="{718D935F-CA15-4804-8C22-93AE88AD5CD5}"/>
          </ac:spMkLst>
        </pc:spChg>
        <pc:spChg chg="add mod">
          <ac:chgData name="Silvia Colombo" userId="cdf5343d-9518-4b48-8032-805a754f9105" providerId="ADAL" clId="{A4D215DB-F3BD-4692-BC3B-460201D13D90}" dt="2025-02-07T15:49:59.553" v="1236" actId="1076"/>
          <ac:spMkLst>
            <pc:docMk/>
            <pc:sldMk cId="89095583" sldId="321"/>
            <ac:spMk id="10" creationId="{7FB70AF4-6277-40D1-B6C1-64C270F7B881}"/>
          </ac:spMkLst>
        </pc:spChg>
        <pc:spChg chg="mod">
          <ac:chgData name="Silvia Colombo" userId="cdf5343d-9518-4b48-8032-805a754f9105" providerId="ADAL" clId="{A4D215DB-F3BD-4692-BC3B-460201D13D90}" dt="2025-02-07T15:39:21.380" v="1143" actId="21"/>
          <ac:spMkLst>
            <pc:docMk/>
            <pc:sldMk cId="89095583" sldId="321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5:49:07.550" v="1229" actId="14100"/>
          <ac:graphicFrameMkLst>
            <pc:docMk/>
            <pc:sldMk cId="89095583" sldId="321"/>
            <ac:graphicFrameMk id="7" creationId="{BD6805B5-0565-4DAF-BD6D-E33610916403}"/>
          </ac:graphicFrameMkLst>
        </pc:graphicFrameChg>
        <pc:picChg chg="del">
          <ac:chgData name="Silvia Colombo" userId="cdf5343d-9518-4b48-8032-805a754f9105" providerId="ADAL" clId="{A4D215DB-F3BD-4692-BC3B-460201D13D90}" dt="2025-02-07T11:52:42.982" v="376" actId="478"/>
          <ac:picMkLst>
            <pc:docMk/>
            <pc:sldMk cId="89095583" sldId="321"/>
            <ac:picMk id="4" creationId="{7B8796C5-2427-410C-BEB3-F5373BC96D8A}"/>
          </ac:picMkLst>
        </pc:picChg>
      </pc:sldChg>
      <pc:sldChg chg="addSp delSp modSp add mod">
        <pc:chgData name="Silvia Colombo" userId="cdf5343d-9518-4b48-8032-805a754f9105" providerId="ADAL" clId="{A4D215DB-F3BD-4692-BC3B-460201D13D90}" dt="2025-02-07T16:24:45.266" v="1432" actId="255"/>
        <pc:sldMkLst>
          <pc:docMk/>
          <pc:sldMk cId="2254603226" sldId="322"/>
        </pc:sldMkLst>
        <pc:spChg chg="mod ord">
          <ac:chgData name="Silvia Colombo" userId="cdf5343d-9518-4b48-8032-805a754f9105" providerId="ADAL" clId="{A4D215DB-F3BD-4692-BC3B-460201D13D90}" dt="2025-02-07T16:24:16.478" v="1429" actId="12"/>
          <ac:spMkLst>
            <pc:docMk/>
            <pc:sldMk cId="2254603226" sldId="322"/>
            <ac:spMk id="6" creationId="{5B522B6F-0CF4-489C-A032-67294EC36980}"/>
          </ac:spMkLst>
        </pc:spChg>
        <pc:spChg chg="add del mod">
          <ac:chgData name="Silvia Colombo" userId="cdf5343d-9518-4b48-8032-805a754f9105" providerId="ADAL" clId="{A4D215DB-F3BD-4692-BC3B-460201D13D90}" dt="2025-02-07T16:23:43.387" v="1417" actId="478"/>
          <ac:spMkLst>
            <pc:docMk/>
            <pc:sldMk cId="2254603226" sldId="322"/>
            <ac:spMk id="8" creationId="{3AB8EB4D-22CF-4571-95BE-F5E46ADE1122}"/>
          </ac:spMkLst>
        </pc:spChg>
        <pc:spChg chg="add mod">
          <ac:chgData name="Silvia Colombo" userId="cdf5343d-9518-4b48-8032-805a754f9105" providerId="ADAL" clId="{A4D215DB-F3BD-4692-BC3B-460201D13D90}" dt="2025-02-07T16:24:26.381" v="1430" actId="1076"/>
          <ac:spMkLst>
            <pc:docMk/>
            <pc:sldMk cId="2254603226" sldId="322"/>
            <ac:spMk id="11" creationId="{AD7943C0-0B6A-4332-99C9-8B6E4256193D}"/>
          </ac:spMkLst>
        </pc:spChg>
        <pc:spChg chg="del">
          <ac:chgData name="Silvia Colombo" userId="cdf5343d-9518-4b48-8032-805a754f9105" providerId="ADAL" clId="{A4D215DB-F3BD-4692-BC3B-460201D13D90}" dt="2025-02-07T12:00:08.027" v="437" actId="478"/>
          <ac:spMkLst>
            <pc:docMk/>
            <pc:sldMk cId="2254603226" sldId="322"/>
            <ac:spMk id="12" creationId="{14BE75E9-CC86-4F58-A70D-7672CA776CFB}"/>
          </ac:spMkLst>
        </pc:spChg>
        <pc:spChg chg="mod">
          <ac:chgData name="Silvia Colombo" userId="cdf5343d-9518-4b48-8032-805a754f9105" providerId="ADAL" clId="{A4D215DB-F3BD-4692-BC3B-460201D13D90}" dt="2025-02-07T16:24:45.266" v="1432" actId="255"/>
          <ac:spMkLst>
            <pc:docMk/>
            <pc:sldMk cId="2254603226" sldId="32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A4D215DB-F3BD-4692-BC3B-460201D13D90}" dt="2025-02-07T16:24:26.381" v="1430" actId="1076"/>
          <ac:picMkLst>
            <pc:docMk/>
            <pc:sldMk cId="2254603226" sldId="322"/>
            <ac:picMk id="4" creationId="{7F1D5AC1-4EA2-4C59-B5FC-9C7F6C5B41DF}"/>
          </ac:picMkLst>
        </pc:picChg>
        <pc:picChg chg="del">
          <ac:chgData name="Silvia Colombo" userId="cdf5343d-9518-4b48-8032-805a754f9105" providerId="ADAL" clId="{A4D215DB-F3BD-4692-BC3B-460201D13D90}" dt="2025-02-07T12:00:05.143" v="436" actId="478"/>
          <ac:picMkLst>
            <pc:docMk/>
            <pc:sldMk cId="2254603226" sldId="322"/>
            <ac:picMk id="5" creationId="{5D0CFC48-97E2-4FE2-BECE-31711E8C64CF}"/>
          </ac:picMkLst>
        </pc:picChg>
      </pc:sldChg>
      <pc:sldChg chg="addSp delSp modSp add mod modAnim">
        <pc:chgData name="Silvia Colombo" userId="cdf5343d-9518-4b48-8032-805a754f9105" providerId="ADAL" clId="{A4D215DB-F3BD-4692-BC3B-460201D13D90}" dt="2025-02-07T16:38:12.667" v="1554" actId="1037"/>
        <pc:sldMkLst>
          <pc:docMk/>
          <pc:sldMk cId="2819704661" sldId="323"/>
        </pc:sldMkLst>
        <pc:spChg chg="del">
          <ac:chgData name="Silvia Colombo" userId="cdf5343d-9518-4b48-8032-805a754f9105" providerId="ADAL" clId="{A4D215DB-F3BD-4692-BC3B-460201D13D90}" dt="2025-02-07T12:08:40.943" v="512" actId="478"/>
          <ac:spMkLst>
            <pc:docMk/>
            <pc:sldMk cId="2819704661" sldId="323"/>
            <ac:spMk id="11" creationId="{DD1825DE-6E3F-4E43-B626-2E9F01D957BA}"/>
          </ac:spMkLst>
        </pc:spChg>
        <pc:spChg chg="add mod">
          <ac:chgData name="Silvia Colombo" userId="cdf5343d-9518-4b48-8032-805a754f9105" providerId="ADAL" clId="{A4D215DB-F3BD-4692-BC3B-460201D13D90}" dt="2025-02-07T16:38:12.667" v="1554" actId="1037"/>
          <ac:spMkLst>
            <pc:docMk/>
            <pc:sldMk cId="2819704661" sldId="323"/>
            <ac:spMk id="12" creationId="{97B0CB88-BCFA-41A5-BE12-598FA882FE58}"/>
          </ac:spMkLst>
        </pc:spChg>
        <pc:spChg chg="del">
          <ac:chgData name="Silvia Colombo" userId="cdf5343d-9518-4b48-8032-805a754f9105" providerId="ADAL" clId="{A4D215DB-F3BD-4692-BC3B-460201D13D90}" dt="2025-02-07T12:08:40.943" v="512" actId="478"/>
          <ac:spMkLst>
            <pc:docMk/>
            <pc:sldMk cId="2819704661" sldId="323"/>
            <ac:spMk id="14" creationId="{8FBC6906-CF15-42E6-8010-79D10B07A972}"/>
          </ac:spMkLst>
        </pc:spChg>
        <pc:spChg chg="mod">
          <ac:chgData name="Silvia Colombo" userId="cdf5343d-9518-4b48-8032-805a754f9105" providerId="ADAL" clId="{A4D215DB-F3BD-4692-BC3B-460201D13D90}" dt="2025-02-07T12:09:04.652" v="515" actId="14100"/>
          <ac:spMkLst>
            <pc:docMk/>
            <pc:sldMk cId="2819704661" sldId="323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A4D215DB-F3BD-4692-BC3B-460201D13D90}" dt="2025-02-07T16:38:12.667" v="1554" actId="1037"/>
          <ac:graphicFrameMkLst>
            <pc:docMk/>
            <pc:sldMk cId="2819704661" sldId="323"/>
            <ac:graphicFrameMk id="9" creationId="{0C5C687C-3F3A-4C71-9142-5E69F63BC470}"/>
          </ac:graphicFrameMkLst>
        </pc:graphicFrameChg>
        <pc:picChg chg="del">
          <ac:chgData name="Silvia Colombo" userId="cdf5343d-9518-4b48-8032-805a754f9105" providerId="ADAL" clId="{A4D215DB-F3BD-4692-BC3B-460201D13D90}" dt="2025-02-07T12:08:35.717" v="511" actId="478"/>
          <ac:picMkLst>
            <pc:docMk/>
            <pc:sldMk cId="2819704661" sldId="323"/>
            <ac:picMk id="5" creationId="{9D943C89-869C-48E2-AD3B-07964F612A50}"/>
          </ac:picMkLst>
        </pc:picChg>
        <pc:picChg chg="del">
          <ac:chgData name="Silvia Colombo" userId="cdf5343d-9518-4b48-8032-805a754f9105" providerId="ADAL" clId="{A4D215DB-F3BD-4692-BC3B-460201D13D90}" dt="2025-02-07T12:08:35.717" v="511" actId="478"/>
          <ac:picMkLst>
            <pc:docMk/>
            <pc:sldMk cId="2819704661" sldId="323"/>
            <ac:picMk id="8" creationId="{289F559F-7C9B-4873-86E3-F3B2CBED7AF7}"/>
          </ac:picMkLst>
        </pc:picChg>
      </pc:sldChg>
      <pc:sldChg chg="addSp modSp new mod">
        <pc:chgData name="Silvia Colombo" userId="cdf5343d-9518-4b48-8032-805a754f9105" providerId="ADAL" clId="{A4D215DB-F3BD-4692-BC3B-460201D13D90}" dt="2025-02-07T16:26:44.984" v="1461" actId="403"/>
        <pc:sldMkLst>
          <pc:docMk/>
          <pc:sldMk cId="582157262" sldId="324"/>
        </pc:sldMkLst>
        <pc:spChg chg="mod">
          <ac:chgData name="Silvia Colombo" userId="cdf5343d-9518-4b48-8032-805a754f9105" providerId="ADAL" clId="{A4D215DB-F3BD-4692-BC3B-460201D13D90}" dt="2025-02-07T16:26:44.984" v="1461" actId="403"/>
          <ac:spMkLst>
            <pc:docMk/>
            <pc:sldMk cId="582157262" sldId="324"/>
            <ac:spMk id="2" creationId="{DFEBF012-A363-4EFF-B301-C1CC35876054}"/>
          </ac:spMkLst>
        </pc:spChg>
        <pc:spChg chg="add mod">
          <ac:chgData name="Silvia Colombo" userId="cdf5343d-9518-4b48-8032-805a754f9105" providerId="ADAL" clId="{A4D215DB-F3BD-4692-BC3B-460201D13D90}" dt="2025-02-07T16:26:24.890" v="1454"/>
          <ac:spMkLst>
            <pc:docMk/>
            <pc:sldMk cId="582157262" sldId="324"/>
            <ac:spMk id="4" creationId="{6C2C34CD-3EC9-412C-A39B-242D78ECEBB6}"/>
          </ac:spMkLst>
        </pc:spChg>
      </pc:sldChg>
    </pc:docChg>
  </pc:docChgLst>
  <pc:docChgLst>
    <pc:chgData name="Silvia Colombo" userId="cdf5343d-9518-4b48-8032-805a754f9105" providerId="ADAL" clId="{D8A6481C-74F2-44C8-91FC-7CCBC8AA3EF9}"/>
    <pc:docChg chg="undo custSel modSld">
      <pc:chgData name="Silvia Colombo" userId="cdf5343d-9518-4b48-8032-805a754f9105" providerId="ADAL" clId="{D8A6481C-74F2-44C8-91FC-7CCBC8AA3EF9}" dt="2025-01-14T15:44:54.876" v="2300" actId="1076"/>
      <pc:docMkLst>
        <pc:docMk/>
      </pc:docMkLst>
      <pc:sldChg chg="modSp mod">
        <pc:chgData name="Silvia Colombo" userId="cdf5343d-9518-4b48-8032-805a754f9105" providerId="ADAL" clId="{D8A6481C-74F2-44C8-91FC-7CCBC8AA3EF9}" dt="2025-01-14T14:26:05.063" v="2135" actId="20577"/>
        <pc:sldMkLst>
          <pc:docMk/>
          <pc:sldMk cId="0" sldId="264"/>
        </pc:sldMkLst>
        <pc:spChg chg="mod">
          <ac:chgData name="Silvia Colombo" userId="cdf5343d-9518-4b48-8032-805a754f9105" providerId="ADAL" clId="{D8A6481C-74F2-44C8-91FC-7CCBC8AA3EF9}" dt="2025-01-14T14:26:05.063" v="2135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4:28:42.961" v="2149" actId="113"/>
        <pc:sldMkLst>
          <pc:docMk/>
          <pc:sldMk cId="1768720765" sldId="272"/>
        </pc:sldMkLst>
        <pc:spChg chg="add mod">
          <ac:chgData name="Silvia Colombo" userId="cdf5343d-9518-4b48-8032-805a754f9105" providerId="ADAL" clId="{D8A6481C-74F2-44C8-91FC-7CCBC8AA3EF9}" dt="2025-01-10T19:03:26.174" v="285" actId="14100"/>
          <ac:spMkLst>
            <pc:docMk/>
            <pc:sldMk cId="1768720765" sldId="272"/>
            <ac:spMk id="10" creationId="{135A9E39-0E35-4D57-AB96-8B9E2A02F586}"/>
          </ac:spMkLst>
        </pc:spChg>
        <pc:spChg chg="del">
          <ac:chgData name="Silvia Colombo" userId="cdf5343d-9518-4b48-8032-805a754f9105" providerId="ADAL" clId="{D8A6481C-74F2-44C8-91FC-7CCBC8AA3EF9}" dt="2025-01-10T18:11:50.721" v="97" actId="478"/>
          <ac:spMkLst>
            <pc:docMk/>
            <pc:sldMk cId="1768720765" sldId="272"/>
            <ac:spMk id="11" creationId="{4CC0638F-E19E-4FA5-9055-212C2A973EF3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28:42.961" v="2149" actId="113"/>
          <ac:spMkLst>
            <pc:docMk/>
            <pc:sldMk cId="1768720765" sldId="27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8:11:48.378" v="96" actId="478"/>
          <ac:picMkLst>
            <pc:docMk/>
            <pc:sldMk cId="1768720765" sldId="272"/>
            <ac:picMk id="4" creationId="{C1B579D7-A41F-4747-812B-418DE1C9CC69}"/>
          </ac:picMkLst>
        </pc:picChg>
        <pc:picChg chg="add mod">
          <ac:chgData name="Silvia Colombo" userId="cdf5343d-9518-4b48-8032-805a754f9105" providerId="ADAL" clId="{D8A6481C-74F2-44C8-91FC-7CCBC8AA3EF9}" dt="2025-01-10T19:03:04.630" v="282" actId="1076"/>
          <ac:picMkLst>
            <pc:docMk/>
            <pc:sldMk cId="1768720765" sldId="272"/>
            <ac:picMk id="5" creationId="{C731A220-F281-47D4-B547-7FAE6C221343}"/>
          </ac:picMkLst>
        </pc:picChg>
      </pc:sldChg>
      <pc:sldChg chg="addSp modSp mod">
        <pc:chgData name="Silvia Colombo" userId="cdf5343d-9518-4b48-8032-805a754f9105" providerId="ADAL" clId="{D8A6481C-74F2-44C8-91FC-7CCBC8AA3EF9}" dt="2025-01-14T14:34:31.986" v="2157" actId="113"/>
        <pc:sldMkLst>
          <pc:docMk/>
          <pc:sldMk cId="1839245547" sldId="273"/>
        </pc:sldMkLst>
        <pc:spChg chg="add mod">
          <ac:chgData name="Silvia Colombo" userId="cdf5343d-9518-4b48-8032-805a754f9105" providerId="ADAL" clId="{D8A6481C-74F2-44C8-91FC-7CCBC8AA3EF9}" dt="2025-01-10T19:08:25.818" v="344" actId="1035"/>
          <ac:spMkLst>
            <pc:docMk/>
            <pc:sldMk cId="1839245547" sldId="273"/>
            <ac:spMk id="8" creationId="{10B4C942-076B-4E45-922A-F351A58EDE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34:31.986" v="215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19:08:21.708" v="337" actId="1076"/>
          <ac:picMkLst>
            <pc:docMk/>
            <pc:sldMk cId="1839245547" sldId="273"/>
            <ac:picMk id="4" creationId="{AF37311E-A009-4C4C-9122-FBAEDF834253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0:49.294" v="2167" actId="113"/>
        <pc:sldMkLst>
          <pc:docMk/>
          <pc:sldMk cId="3557352301" sldId="274"/>
        </pc:sldMkLst>
        <pc:spChg chg="del mod">
          <ac:chgData name="Silvia Colombo" userId="cdf5343d-9518-4b48-8032-805a754f9105" providerId="ADAL" clId="{D8A6481C-74F2-44C8-91FC-7CCBC8AA3EF9}" dt="2025-01-10T18:16:26.860" v="114"/>
          <ac:spMkLst>
            <pc:docMk/>
            <pc:sldMk cId="3557352301" sldId="274"/>
            <ac:spMk id="7" creationId="{E8359C71-131A-4426-9545-97F797442552}"/>
          </ac:spMkLst>
        </pc:spChg>
        <pc:spChg chg="add mod">
          <ac:chgData name="Silvia Colombo" userId="cdf5343d-9518-4b48-8032-805a754f9105" providerId="ADAL" clId="{D8A6481C-74F2-44C8-91FC-7CCBC8AA3EF9}" dt="2025-01-10T20:52:36.470" v="422" actId="14100"/>
          <ac:spMkLst>
            <pc:docMk/>
            <pc:sldMk cId="3557352301" sldId="274"/>
            <ac:spMk id="11" creationId="{8775CB98-6F78-4739-A375-A0965205A33A}"/>
          </ac:spMkLst>
        </pc:spChg>
        <pc:spChg chg="del">
          <ac:chgData name="Silvia Colombo" userId="cdf5343d-9518-4b48-8032-805a754f9105" providerId="ADAL" clId="{D8A6481C-74F2-44C8-91FC-7CCBC8AA3EF9}" dt="2025-01-10T18:16:32.251" v="116" actId="478"/>
          <ac:spMkLst>
            <pc:docMk/>
            <pc:sldMk cId="3557352301" sldId="274"/>
            <ac:spMk id="14" creationId="{DC10D3FC-BAD0-4406-BE16-ECD780853B65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4:50:49.294" v="2167" actId="113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2:30.249" v="420" actId="1076"/>
          <ac:picMkLst>
            <pc:docMk/>
            <pc:sldMk cId="3557352301" sldId="274"/>
            <ac:picMk id="4" creationId="{ED8637FB-A84B-4007-BC99-8B57A12448DB}"/>
          </ac:picMkLst>
        </pc:picChg>
        <pc:picChg chg="del">
          <ac:chgData name="Silvia Colombo" userId="cdf5343d-9518-4b48-8032-805a754f9105" providerId="ADAL" clId="{D8A6481C-74F2-44C8-91FC-7CCBC8AA3EF9}" dt="2025-01-10T18:16:30.325" v="115" actId="478"/>
          <ac:picMkLst>
            <pc:docMk/>
            <pc:sldMk cId="3557352301" sldId="274"/>
            <ac:picMk id="10" creationId="{2EA1525B-D2A4-42A5-9EDF-11E9CA6B5A54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4:54:43.003" v="2173" actId="113"/>
        <pc:sldMkLst>
          <pc:docMk/>
          <pc:sldMk cId="2089242102" sldId="275"/>
        </pc:sldMkLst>
        <pc:spChg chg="add mod">
          <ac:chgData name="Silvia Colombo" userId="cdf5343d-9518-4b48-8032-805a754f9105" providerId="ADAL" clId="{D8A6481C-74F2-44C8-91FC-7CCBC8AA3EF9}" dt="2025-01-10T20:56:09.266" v="459" actId="1076"/>
          <ac:spMkLst>
            <pc:docMk/>
            <pc:sldMk cId="2089242102" sldId="275"/>
            <ac:spMk id="10" creationId="{B3BEE167-2F8B-4C9B-9B22-DBAEE78E4905}"/>
          </ac:spMkLst>
        </pc:spChg>
        <pc:spChg chg="del">
          <ac:chgData name="Silvia Colombo" userId="cdf5343d-9518-4b48-8032-805a754f9105" providerId="ADAL" clId="{D8A6481C-74F2-44C8-91FC-7CCBC8AA3EF9}" dt="2025-01-10T18:17:33.433" v="124" actId="478"/>
          <ac:spMkLst>
            <pc:docMk/>
            <pc:sldMk cId="2089242102" sldId="275"/>
            <ac:spMk id="11" creationId="{704236DC-8967-4898-827A-DFD11D969C74}"/>
          </ac:spMkLst>
        </pc:spChg>
        <pc:spChg chg="mod">
          <ac:chgData name="Silvia Colombo" userId="cdf5343d-9518-4b48-8032-805a754f9105" providerId="ADAL" clId="{D8A6481C-74F2-44C8-91FC-7CCBC8AA3EF9}" dt="2025-01-14T14:54:43.003" v="2173" actId="113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0T20:55:48.464" v="457" actId="1076"/>
          <ac:picMkLst>
            <pc:docMk/>
            <pc:sldMk cId="2089242102" sldId="275"/>
            <ac:picMk id="4" creationId="{ED8CD017-D59C-4416-A816-47DF4E228531}"/>
          </ac:picMkLst>
        </pc:picChg>
        <pc:picChg chg="del">
          <ac:chgData name="Silvia Colombo" userId="cdf5343d-9518-4b48-8032-805a754f9105" providerId="ADAL" clId="{D8A6481C-74F2-44C8-91FC-7CCBC8AA3EF9}" dt="2025-01-10T18:17:30.710" v="123" actId="478"/>
          <ac:picMkLst>
            <pc:docMk/>
            <pc:sldMk cId="2089242102" sldId="275"/>
            <ac:picMk id="5" creationId="{B47E8571-FD8B-46AB-8700-1E85DC854BFF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00:33.502" v="2204" actId="113"/>
        <pc:sldMkLst>
          <pc:docMk/>
          <pc:sldMk cId="1383167316" sldId="276"/>
        </pc:sldMkLst>
        <pc:spChg chg="del">
          <ac:chgData name="Silvia Colombo" userId="cdf5343d-9518-4b48-8032-805a754f9105" providerId="ADAL" clId="{D8A6481C-74F2-44C8-91FC-7CCBC8AA3EF9}" dt="2025-01-10T18:18:42.441" v="136" actId="478"/>
          <ac:spMkLst>
            <pc:docMk/>
            <pc:sldMk cId="1383167316" sldId="276"/>
            <ac:spMk id="10" creationId="{8644D318-4D55-4574-AE82-2EDC0B6FA70A}"/>
          </ac:spMkLst>
        </pc:spChg>
        <pc:spChg chg="del">
          <ac:chgData name="Silvia Colombo" userId="cdf5343d-9518-4b48-8032-805a754f9105" providerId="ADAL" clId="{D8A6481C-74F2-44C8-91FC-7CCBC8AA3EF9}" dt="2025-01-10T18:18:59.889" v="139" actId="478"/>
          <ac:spMkLst>
            <pc:docMk/>
            <pc:sldMk cId="1383167316" sldId="276"/>
            <ac:spMk id="12" creationId="{6207A435-093F-4A1E-AC22-DCBDBBDF4F86}"/>
          </ac:spMkLst>
        </pc:spChg>
        <pc:spChg chg="add mod">
          <ac:chgData name="Silvia Colombo" userId="cdf5343d-9518-4b48-8032-805a754f9105" providerId="ADAL" clId="{D8A6481C-74F2-44C8-91FC-7CCBC8AA3EF9}" dt="2025-01-14T14:57:13.806" v="2201" actId="1038"/>
          <ac:spMkLst>
            <pc:docMk/>
            <pc:sldMk cId="1383167316" sldId="276"/>
            <ac:spMk id="14" creationId="{F9F19119-A257-4FB2-81A3-6AA1E384FCD5}"/>
          </ac:spMkLst>
        </pc:spChg>
        <pc:spChg chg="del">
          <ac:chgData name="Silvia Colombo" userId="cdf5343d-9518-4b48-8032-805a754f9105" providerId="ADAL" clId="{D8A6481C-74F2-44C8-91FC-7CCBC8AA3EF9}" dt="2025-01-10T18:18:45.090" v="137" actId="478"/>
          <ac:spMkLst>
            <pc:docMk/>
            <pc:sldMk cId="1383167316" sldId="276"/>
            <ac:spMk id="16" creationId="{5AFF1D7E-09CD-4002-AD60-32DB8032F303}"/>
          </ac:spMkLst>
        </pc:spChg>
        <pc:spChg chg="del">
          <ac:chgData name="Silvia Colombo" userId="cdf5343d-9518-4b48-8032-805a754f9105" providerId="ADAL" clId="{D8A6481C-74F2-44C8-91FC-7CCBC8AA3EF9}" dt="2025-01-10T18:18:41.016" v="135" actId="478"/>
          <ac:spMkLst>
            <pc:docMk/>
            <pc:sldMk cId="1383167316" sldId="276"/>
            <ac:spMk id="17" creationId="{7765CB74-D59B-4350-A8AE-DF9D1C4527AC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33.502" v="2204" actId="113"/>
          <ac:spMkLst>
            <pc:docMk/>
            <pc:sldMk cId="1383167316" sldId="276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4T14:56:59.939" v="2195" actId="1038"/>
          <ac:picMkLst>
            <pc:docMk/>
            <pc:sldMk cId="1383167316" sldId="276"/>
            <ac:picMk id="4" creationId="{74A24215-48D1-4C00-99A9-D87D305639EE}"/>
          </ac:picMkLst>
        </pc:picChg>
        <pc:picChg chg="del">
          <ac:chgData name="Silvia Colombo" userId="cdf5343d-9518-4b48-8032-805a754f9105" providerId="ADAL" clId="{D8A6481C-74F2-44C8-91FC-7CCBC8AA3EF9}" dt="2025-01-10T18:18:37.979" v="134" actId="478"/>
          <ac:picMkLst>
            <pc:docMk/>
            <pc:sldMk cId="1383167316" sldId="276"/>
            <ac:picMk id="5" creationId="{670693CB-3167-4CD0-8299-0B40FC55BD54}"/>
          </ac:picMkLst>
        </pc:picChg>
        <pc:picChg chg="del">
          <ac:chgData name="Silvia Colombo" userId="cdf5343d-9518-4b48-8032-805a754f9105" providerId="ADAL" clId="{D8A6481C-74F2-44C8-91FC-7CCBC8AA3EF9}" dt="2025-01-10T18:18:35.949" v="133" actId="478"/>
          <ac:picMkLst>
            <pc:docMk/>
            <pc:sldMk cId="1383167316" sldId="276"/>
            <ac:picMk id="11" creationId="{BE901405-1638-4CAA-89A9-18AB69024B79}"/>
          </ac:picMkLst>
        </pc:picChg>
      </pc:sldChg>
      <pc:sldChg chg="modSp mod">
        <pc:chgData name="Silvia Colombo" userId="cdf5343d-9518-4b48-8032-805a754f9105" providerId="ADAL" clId="{D8A6481C-74F2-44C8-91FC-7CCBC8AA3EF9}" dt="2025-01-14T15:02:04.349" v="2208" actId="207"/>
        <pc:sldMkLst>
          <pc:docMk/>
          <pc:sldMk cId="89450925" sldId="27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89450925" sldId="27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2:04.349" v="2208" actId="207"/>
          <ac:spMkLst>
            <pc:docMk/>
            <pc:sldMk cId="89450925" sldId="277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3T10:02:40.648" v="1576" actId="12"/>
        <pc:sldMkLst>
          <pc:docMk/>
          <pc:sldMk cId="3840193541" sldId="27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840193541" sldId="27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2:40.648" v="1576" actId="12"/>
          <ac:spMkLst>
            <pc:docMk/>
            <pc:sldMk cId="3840193541" sldId="278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1:02:27.046" v="518" actId="478"/>
          <ac:picMkLst>
            <pc:docMk/>
            <pc:sldMk cId="3840193541" sldId="278"/>
            <ac:picMk id="4" creationId="{F7DD6E52-22FE-4E20-B450-66861BE5959C}"/>
          </ac:picMkLst>
        </pc:picChg>
        <pc:picChg chg="add mod">
          <ac:chgData name="Silvia Colombo" userId="cdf5343d-9518-4b48-8032-805a754f9105" providerId="ADAL" clId="{D8A6481C-74F2-44C8-91FC-7CCBC8AA3EF9}" dt="2025-01-10T22:47:14.752" v="1040" actId="1036"/>
          <ac:picMkLst>
            <pc:docMk/>
            <pc:sldMk cId="3840193541" sldId="278"/>
            <ac:picMk id="5" creationId="{0469B3DB-24D6-41BA-B7CA-CB16FB211C9B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3T10:01:09.583" v="1568" actId="20577"/>
        <pc:sldMkLst>
          <pc:docMk/>
          <pc:sldMk cId="3151422244" sldId="279"/>
        </pc:sldMkLst>
        <pc:spChg chg="add del">
          <ac:chgData name="Silvia Colombo" userId="cdf5343d-9518-4b48-8032-805a754f9105" providerId="ADAL" clId="{D8A6481C-74F2-44C8-91FC-7CCBC8AA3EF9}" dt="2025-01-10T18:11:40.253" v="93" actId="22"/>
          <ac:spMkLst>
            <pc:docMk/>
            <pc:sldMk cId="3151422244" sldId="279"/>
            <ac:spMk id="7" creationId="{5190FC09-C15E-4513-83B0-EAAE7417419A}"/>
          </ac:spMkLst>
        </pc:spChg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1:09.583" v="156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17:49:24.041" v="89" actId="478"/>
          <ac:picMkLst>
            <pc:docMk/>
            <pc:sldMk cId="3151422244" sldId="279"/>
            <ac:picMk id="4" creationId="{69343C5C-5E4C-4E84-A111-95AA141C70B3}"/>
          </ac:picMkLst>
        </pc:picChg>
        <pc:picChg chg="add mod modCrop">
          <ac:chgData name="Silvia Colombo" userId="cdf5343d-9518-4b48-8032-805a754f9105" providerId="ADAL" clId="{D8A6481C-74F2-44C8-91FC-7CCBC8AA3EF9}" dt="2025-01-10T18:54:03.593" v="162" actId="1076"/>
          <ac:picMkLst>
            <pc:docMk/>
            <pc:sldMk cId="3151422244" sldId="279"/>
            <ac:picMk id="6" creationId="{9580E9EE-E824-48C2-847A-EC55F7E4BA52}"/>
          </ac:picMkLst>
        </pc:picChg>
      </pc:sldChg>
      <pc:sldChg chg="modSp mod">
        <pc:chgData name="Silvia Colombo" userId="cdf5343d-9518-4b48-8032-805a754f9105" providerId="ADAL" clId="{D8A6481C-74F2-44C8-91FC-7CCBC8AA3EF9}" dt="2025-01-14T15:13:42.104" v="2215" actId="113"/>
        <pc:sldMkLst>
          <pc:docMk/>
          <pc:sldMk cId="3427707476" sldId="282"/>
        </pc:sldMkLst>
        <pc:spChg chg="mod">
          <ac:chgData name="Silvia Colombo" userId="cdf5343d-9518-4b48-8032-805a754f9105" providerId="ADAL" clId="{D8A6481C-74F2-44C8-91FC-7CCBC8AA3EF9}" dt="2025-01-14T15:13:42.104" v="2215" actId="113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427707476" sldId="282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19:47.336" v="2225" actId="113"/>
        <pc:sldMkLst>
          <pc:docMk/>
          <pc:sldMk cId="2207407581" sldId="283"/>
        </pc:sldMkLst>
        <pc:spChg chg="add mod">
          <ac:chgData name="Silvia Colombo" userId="cdf5343d-9518-4b48-8032-805a754f9105" providerId="ADAL" clId="{D8A6481C-74F2-44C8-91FC-7CCBC8AA3EF9}" dt="2025-01-10T22:13:24.150" v="680" actId="1076"/>
          <ac:spMkLst>
            <pc:docMk/>
            <pc:sldMk cId="2207407581" sldId="283"/>
            <ac:spMk id="10" creationId="{3D5E7E57-B41D-4889-8D08-AF7EAAAE8B1A}"/>
          </ac:spMkLst>
        </pc:spChg>
        <pc:spChg chg="del">
          <ac:chgData name="Silvia Colombo" userId="cdf5343d-9518-4b48-8032-805a754f9105" providerId="ADAL" clId="{D8A6481C-74F2-44C8-91FC-7CCBC8AA3EF9}" dt="2025-01-10T22:10:15.920" v="646" actId="478"/>
          <ac:spMkLst>
            <pc:docMk/>
            <pc:sldMk cId="2207407581" sldId="283"/>
            <ac:spMk id="14" creationId="{3B44769C-312B-4511-AFC8-B20540D3D2AA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9:47.336" v="2225" actId="113"/>
          <ac:spMkLst>
            <pc:docMk/>
            <pc:sldMk cId="2207407581" sldId="283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0:10.154" v="644" actId="478"/>
          <ac:picMkLst>
            <pc:docMk/>
            <pc:sldMk cId="2207407581" sldId="283"/>
            <ac:picMk id="4" creationId="{69E95CEF-ECE2-46E4-B73C-DCC06D01220C}"/>
          </ac:picMkLst>
        </pc:picChg>
        <pc:picChg chg="add mod">
          <ac:chgData name="Silvia Colombo" userId="cdf5343d-9518-4b48-8032-805a754f9105" providerId="ADAL" clId="{D8A6481C-74F2-44C8-91FC-7CCBC8AA3EF9}" dt="2025-01-10T22:12:56.696" v="677" actId="1076"/>
          <ac:picMkLst>
            <pc:docMk/>
            <pc:sldMk cId="2207407581" sldId="283"/>
            <ac:picMk id="5" creationId="{BAD0503B-DAC8-49C0-BC99-83AEE57B9D0C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0:53.471" v="2233" actId="1076"/>
        <pc:sldMkLst>
          <pc:docMk/>
          <pc:sldMk cId="191549666" sldId="284"/>
        </pc:sldMkLst>
        <pc:spChg chg="add del">
          <ac:chgData name="Silvia Colombo" userId="cdf5343d-9518-4b48-8032-805a754f9105" providerId="ADAL" clId="{D8A6481C-74F2-44C8-91FC-7CCBC8AA3EF9}" dt="2025-01-10T22:20:24.903" v="795"/>
          <ac:spMkLst>
            <pc:docMk/>
            <pc:sldMk cId="191549666" sldId="284"/>
            <ac:spMk id="2" creationId="{A6B05F9B-12C2-4C1B-A6A3-A2E51D30E1EA}"/>
          </ac:spMkLst>
        </pc:spChg>
        <pc:spChg chg="add del">
          <ac:chgData name="Silvia Colombo" userId="cdf5343d-9518-4b48-8032-805a754f9105" providerId="ADAL" clId="{D8A6481C-74F2-44C8-91FC-7CCBC8AA3EF9}" dt="2025-01-10T22:22:36.065" v="798"/>
          <ac:spMkLst>
            <pc:docMk/>
            <pc:sldMk cId="191549666" sldId="284"/>
            <ac:spMk id="4" creationId="{9F9D009E-4974-45D6-A89E-5AC15D738307}"/>
          </ac:spMkLst>
        </pc:spChg>
        <pc:spChg chg="add del">
          <ac:chgData name="Silvia Colombo" userId="cdf5343d-9518-4b48-8032-805a754f9105" providerId="ADAL" clId="{D8A6481C-74F2-44C8-91FC-7CCBC8AA3EF9}" dt="2025-01-10T22:22:40.451" v="800"/>
          <ac:spMkLst>
            <pc:docMk/>
            <pc:sldMk cId="191549666" sldId="284"/>
            <ac:spMk id="5" creationId="{32751821-0F3F-4A02-BF4F-7A4B01696A69}"/>
          </ac:spMkLst>
        </pc:spChg>
        <pc:spChg chg="add del">
          <ac:chgData name="Silvia Colombo" userId="cdf5343d-9518-4b48-8032-805a754f9105" providerId="ADAL" clId="{D8A6481C-74F2-44C8-91FC-7CCBC8AA3EF9}" dt="2025-01-10T22:22:58.639" v="804"/>
          <ac:spMkLst>
            <pc:docMk/>
            <pc:sldMk cId="191549666" sldId="284"/>
            <ac:spMk id="7" creationId="{79B689D2-FF06-4D4D-9BB6-D558D61924F5}"/>
          </ac:spMkLst>
        </pc:spChg>
        <pc:spChg chg="del">
          <ac:chgData name="Silvia Colombo" userId="cdf5343d-9518-4b48-8032-805a754f9105" providerId="ADAL" clId="{D8A6481C-74F2-44C8-91FC-7CCBC8AA3EF9}" dt="2025-01-10T22:14:17.968" v="793" actId="478"/>
          <ac:spMkLst>
            <pc:docMk/>
            <pc:sldMk cId="191549666" sldId="284"/>
            <ac:spMk id="11" creationId="{6A3E694C-B861-4682-8FEB-8C6E4157600B}"/>
          </ac:spMkLst>
        </pc:spChg>
        <pc:spChg chg="add mod">
          <ac:chgData name="Silvia Colombo" userId="cdf5343d-9518-4b48-8032-805a754f9105" providerId="ADAL" clId="{D8A6481C-74F2-44C8-91FC-7CCBC8AA3EF9}" dt="2025-01-10T22:32:34.877" v="926" actId="207"/>
          <ac:spMkLst>
            <pc:docMk/>
            <pc:sldMk cId="191549666" sldId="284"/>
            <ac:spMk id="14" creationId="{34E3A2D9-D420-4254-AE57-3F979AABCFFC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0:38.955" v="2231" actId="11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14:01.474" v="681" actId="478"/>
          <ac:picMkLst>
            <pc:docMk/>
            <pc:sldMk cId="191549666" sldId="284"/>
            <ac:picMk id="6" creationId="{F9E1DB74-FD47-4400-AB12-EFA255BC02EA}"/>
          </ac:picMkLst>
        </pc:picChg>
        <pc:picChg chg="add mod">
          <ac:chgData name="Silvia Colombo" userId="cdf5343d-9518-4b48-8032-805a754f9105" providerId="ADAL" clId="{D8A6481C-74F2-44C8-91FC-7CCBC8AA3EF9}" dt="2025-01-14T15:20:53.471" v="2233" actId="1076"/>
          <ac:picMkLst>
            <pc:docMk/>
            <pc:sldMk cId="191549666" sldId="284"/>
            <ac:picMk id="9" creationId="{189D628F-0238-43B8-9AE5-E401065C58D4}"/>
          </ac:picMkLst>
        </pc:picChg>
      </pc:sldChg>
      <pc:sldChg chg="modSp mod">
        <pc:chgData name="Silvia Colombo" userId="cdf5343d-9518-4b48-8032-805a754f9105" providerId="ADAL" clId="{D8A6481C-74F2-44C8-91FC-7CCBC8AA3EF9}" dt="2025-01-14T15:22:39.919" v="2238" actId="207"/>
        <pc:sldMkLst>
          <pc:docMk/>
          <pc:sldMk cId="3061992581" sldId="28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39.919" v="2238" actId="207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2:47.369" v="2239" actId="207"/>
        <pc:sldMkLst>
          <pc:docMk/>
          <pc:sldMk cId="2985432160" sldId="289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47.369" v="2239" actId="207"/>
          <ac:spMkLst>
            <pc:docMk/>
            <pc:sldMk cId="2985432160" sldId="289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D8A6481C-74F2-44C8-91FC-7CCBC8AA3EF9}" dt="2025-01-11T11:44:22.869" v="1065" actId="1076"/>
          <ac:picMkLst>
            <pc:docMk/>
            <pc:sldMk cId="2985432160" sldId="289"/>
            <ac:picMk id="4" creationId="{ED2B1155-6353-4FE3-818F-0ACCEDFA0DA1}"/>
          </ac:picMkLst>
        </pc:picChg>
        <pc:picChg chg="del">
          <ac:chgData name="Silvia Colombo" userId="cdf5343d-9518-4b48-8032-805a754f9105" providerId="ADAL" clId="{D8A6481C-74F2-44C8-91FC-7CCBC8AA3EF9}" dt="2025-01-10T22:47:33.755" v="1042" actId="478"/>
          <ac:picMkLst>
            <pc:docMk/>
            <pc:sldMk cId="2985432160" sldId="289"/>
            <ac:picMk id="5" creationId="{6998366C-8AAC-4FBE-808F-C1B9F9FACFFA}"/>
          </ac:picMkLst>
        </pc:picChg>
      </pc:sldChg>
      <pc:sldChg chg="modSp mod">
        <pc:chgData name="Silvia Colombo" userId="cdf5343d-9518-4b48-8032-805a754f9105" providerId="ADAL" clId="{D8A6481C-74F2-44C8-91FC-7CCBC8AA3EF9}" dt="2025-01-14T15:24:00.618" v="2244" actId="113"/>
        <pc:sldMkLst>
          <pc:docMk/>
          <pc:sldMk cId="3025862249" sldId="290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4:00.618" v="2244" actId="113"/>
          <ac:spMkLst>
            <pc:docMk/>
            <pc:sldMk cId="3025862249" sldId="290"/>
            <ac:spMk id="168" creationId="{00000000-0000-0000-0000-000000000000}"/>
          </ac:spMkLst>
        </pc:spChg>
      </pc:sldChg>
      <pc:sldChg chg="addSp delSp modSp mod modAnim modNotes">
        <pc:chgData name="Silvia Colombo" userId="cdf5343d-9518-4b48-8032-805a754f9105" providerId="ADAL" clId="{D8A6481C-74F2-44C8-91FC-7CCBC8AA3EF9}" dt="2025-01-13T09:58:32.329" v="1541" actId="207"/>
        <pc:sldMkLst>
          <pc:docMk/>
          <pc:sldMk cId="4276348475" sldId="291"/>
        </pc:sldMkLst>
        <pc:spChg chg="mod">
          <ac:chgData name="Silvia Colombo" userId="cdf5343d-9518-4b48-8032-805a754f9105" providerId="ADAL" clId="{D8A6481C-74F2-44C8-91FC-7CCBC8AA3EF9}" dt="2025-01-11T11:57:27.820" v="1148" actId="403"/>
          <ac:spMkLst>
            <pc:docMk/>
            <pc:sldMk cId="4276348475" sldId="291"/>
            <ac:spMk id="6" creationId="{50C43920-95C9-4935-9507-5EEE1C17F008}"/>
          </ac:spMkLst>
        </pc:spChg>
        <pc:spChg chg="add mod">
          <ac:chgData name="Silvia Colombo" userId="cdf5343d-9518-4b48-8032-805a754f9105" providerId="ADAL" clId="{D8A6481C-74F2-44C8-91FC-7CCBC8AA3EF9}" dt="2025-01-13T09:58:32.329" v="1541" actId="207"/>
          <ac:spMkLst>
            <pc:docMk/>
            <pc:sldMk cId="4276348475" sldId="291"/>
            <ac:spMk id="8" creationId="{F002B53B-609E-4301-A8AB-B94E35768425}"/>
          </ac:spMkLst>
        </pc:spChg>
        <pc:spChg chg="del">
          <ac:chgData name="Silvia Colombo" userId="cdf5343d-9518-4b48-8032-805a754f9105" providerId="ADAL" clId="{D8A6481C-74F2-44C8-91FC-7CCBC8AA3EF9}" dt="2025-01-11T11:51:42.255" v="1132" actId="478"/>
          <ac:spMkLst>
            <pc:docMk/>
            <pc:sldMk cId="4276348475" sldId="291"/>
            <ac:spMk id="9" creationId="{C13F2354-62E0-439F-B8DE-D3FB29475805}"/>
          </ac:spMkLst>
        </pc:spChg>
        <pc:spChg chg="mod">
          <ac:chgData name="Silvia Colombo" userId="cdf5343d-9518-4b48-8032-805a754f9105" providerId="ADAL" clId="{D8A6481C-74F2-44C8-91FC-7CCBC8AA3EF9}" dt="2025-01-11T11:51:35.305" v="1129"/>
          <ac:spMkLst>
            <pc:docMk/>
            <pc:sldMk cId="4276348475" sldId="291"/>
            <ac:spMk id="11" creationId="{CDD7956C-AD4A-4FCD-870C-C4BFC69F804B}"/>
          </ac:spMkLst>
        </pc:spChg>
        <pc:spChg chg="add mod">
          <ac:chgData name="Silvia Colombo" userId="cdf5343d-9518-4b48-8032-805a754f9105" providerId="ADAL" clId="{D8A6481C-74F2-44C8-91FC-7CCBC8AA3EF9}" dt="2025-01-11T11:57:36.437" v="1150" actId="1076"/>
          <ac:spMkLst>
            <pc:docMk/>
            <pc:sldMk cId="4276348475" sldId="291"/>
            <ac:spMk id="12" creationId="{801D4546-8969-4B00-A9ED-BDA0E99FEA7F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4276348475" sldId="291"/>
            <ac:spMk id="167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1:51:39.124" v="1131" actId="478"/>
          <ac:picMkLst>
            <pc:docMk/>
            <pc:sldMk cId="4276348475" sldId="291"/>
            <ac:picMk id="4" creationId="{02E2EF16-5B4E-4689-B4B8-945BA6A94CF9}"/>
          </ac:picMkLst>
        </pc:picChg>
        <pc:picChg chg="add mod">
          <ac:chgData name="Silvia Colombo" userId="cdf5343d-9518-4b48-8032-805a754f9105" providerId="ADAL" clId="{D8A6481C-74F2-44C8-91FC-7CCBC8AA3EF9}" dt="2025-01-11T11:57:32.625" v="1149" actId="1076"/>
          <ac:picMkLst>
            <pc:docMk/>
            <pc:sldMk cId="4276348475" sldId="291"/>
            <ac:picMk id="5" creationId="{7D5092C7-80A9-4297-B8C0-2DBBA2D861CD}"/>
          </ac:picMkLst>
        </pc:picChg>
      </pc:sldChg>
      <pc:sldChg chg="delSp modSp mod">
        <pc:chgData name="Silvia Colombo" userId="cdf5343d-9518-4b48-8032-805a754f9105" providerId="ADAL" clId="{D8A6481C-74F2-44C8-91FC-7CCBC8AA3EF9}" dt="2025-01-14T15:25:18.805" v="2248" actId="113"/>
        <pc:sldMkLst>
          <pc:docMk/>
          <pc:sldMk cId="218857803" sldId="292"/>
        </pc:sldMkLst>
        <pc:spChg chg="del">
          <ac:chgData name="Silvia Colombo" userId="cdf5343d-9518-4b48-8032-805a754f9105" providerId="ADAL" clId="{D8A6481C-74F2-44C8-91FC-7CCBC8AA3EF9}" dt="2025-01-11T12:06:34.428" v="1283" actId="478"/>
          <ac:spMkLst>
            <pc:docMk/>
            <pc:sldMk cId="218857803" sldId="292"/>
            <ac:spMk id="12" creationId="{512E075D-D878-4908-80D2-C791329983A5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5:18.805" v="2248" actId="113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1T12:06:31.850" v="1282" actId="478"/>
          <ac:picMkLst>
            <pc:docMk/>
            <pc:sldMk cId="218857803" sldId="292"/>
            <ac:picMk id="6" creationId="{9B27B16B-2354-4691-BEF8-1658E8FF9683}"/>
          </ac:picMkLst>
        </pc:picChg>
      </pc:sldChg>
      <pc:sldChg chg="addSp delSp modSp mod modAnim">
        <pc:chgData name="Silvia Colombo" userId="cdf5343d-9518-4b48-8032-805a754f9105" providerId="ADAL" clId="{D8A6481C-74F2-44C8-91FC-7CCBC8AA3EF9}" dt="2025-01-14T15:26:55.301" v="2261" actId="1076"/>
        <pc:sldMkLst>
          <pc:docMk/>
          <pc:sldMk cId="2761367291" sldId="293"/>
        </pc:sldMkLst>
        <pc:spChg chg="add mod">
          <ac:chgData name="Silvia Colombo" userId="cdf5343d-9518-4b48-8032-805a754f9105" providerId="ADAL" clId="{D8A6481C-74F2-44C8-91FC-7CCBC8AA3EF9}" dt="2025-01-14T15:26:38.352" v="2258" actId="113"/>
          <ac:spMkLst>
            <pc:docMk/>
            <pc:sldMk cId="2761367291" sldId="293"/>
            <ac:spMk id="2" creationId="{9897D626-146E-41FD-96C8-BDA29B4DD911}"/>
          </ac:spMkLst>
        </pc:spChg>
        <pc:spChg chg="add mod">
          <ac:chgData name="Silvia Colombo" userId="cdf5343d-9518-4b48-8032-805a754f9105" providerId="ADAL" clId="{D8A6481C-74F2-44C8-91FC-7CCBC8AA3EF9}" dt="2025-01-14T15:26:55.301" v="2261" actId="1076"/>
          <ac:spMkLst>
            <pc:docMk/>
            <pc:sldMk cId="2761367291" sldId="293"/>
            <ac:spMk id="10" creationId="{4F61A1FB-D39D-4338-93B5-E937F4C26ECA}"/>
          </ac:spMkLst>
        </pc:spChg>
        <pc:spChg chg="del">
          <ac:chgData name="Silvia Colombo" userId="cdf5343d-9518-4b48-8032-805a754f9105" providerId="ADAL" clId="{D8A6481C-74F2-44C8-91FC-7CCBC8AA3EF9}" dt="2025-01-11T12:13:56.941" v="1328" actId="478"/>
          <ac:spMkLst>
            <pc:docMk/>
            <pc:sldMk cId="2761367291" sldId="293"/>
            <ac:spMk id="10" creationId="{A1569C22-02AF-4710-96D9-4BEE90219959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6:04.053" v="2253" actId="113"/>
          <ac:spMkLst>
            <pc:docMk/>
            <pc:sldMk cId="2761367291" sldId="29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09:47:00.234" v="1483" actId="1076"/>
          <ac:picMkLst>
            <pc:docMk/>
            <pc:sldMk cId="2761367291" sldId="293"/>
            <ac:picMk id="4" creationId="{BAFC9F67-722C-47F7-A9A8-C43034331532}"/>
          </ac:picMkLst>
        </pc:picChg>
        <pc:picChg chg="del">
          <ac:chgData name="Silvia Colombo" userId="cdf5343d-9518-4b48-8032-805a754f9105" providerId="ADAL" clId="{D8A6481C-74F2-44C8-91FC-7CCBC8AA3EF9}" dt="2025-01-11T12:13:55.194" v="1327" actId="478"/>
          <ac:picMkLst>
            <pc:docMk/>
            <pc:sldMk cId="2761367291" sldId="293"/>
            <ac:picMk id="5" creationId="{9320417A-4F07-477F-8018-4C21B45A6266}"/>
          </ac:picMkLst>
        </pc:picChg>
        <pc:picChg chg="add mod">
          <ac:chgData name="Silvia Colombo" userId="cdf5343d-9518-4b48-8032-805a754f9105" providerId="ADAL" clId="{D8A6481C-74F2-44C8-91FC-7CCBC8AA3EF9}" dt="2025-01-14T15:26:48.918" v="2260" actId="1076"/>
          <ac:picMkLst>
            <pc:docMk/>
            <pc:sldMk cId="2761367291" sldId="293"/>
            <ac:picMk id="6" creationId="{9FE4C241-96F7-4C1E-BBFF-8209A2F893C2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29:03.389" v="2267" actId="113"/>
        <pc:sldMkLst>
          <pc:docMk/>
          <pc:sldMk cId="3284480951" sldId="294"/>
        </pc:sldMkLst>
        <pc:spChg chg="add mod">
          <ac:chgData name="Silvia Colombo" userId="cdf5343d-9518-4b48-8032-805a754f9105" providerId="ADAL" clId="{D8A6481C-74F2-44C8-91FC-7CCBC8AA3EF9}" dt="2025-01-13T09:49:57.940" v="1498" actId="1076"/>
          <ac:spMkLst>
            <pc:docMk/>
            <pc:sldMk cId="3284480951" sldId="294"/>
            <ac:spMk id="10" creationId="{BE72D390-3F09-4909-99F7-BC2DBCA9DFE9}"/>
          </ac:spMkLst>
        </pc:spChg>
        <pc:spChg chg="del">
          <ac:chgData name="Silvia Colombo" userId="cdf5343d-9518-4b48-8032-805a754f9105" providerId="ADAL" clId="{D8A6481C-74F2-44C8-91FC-7CCBC8AA3EF9}" dt="2025-01-13T09:26:19.390" v="1418" actId="478"/>
          <ac:spMkLst>
            <pc:docMk/>
            <pc:sldMk cId="3284480951" sldId="294"/>
            <ac:spMk id="11" creationId="{F7468B20-EB49-44FE-AA2D-1953BB0FFC8D}"/>
          </ac:spMkLst>
        </pc:spChg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03.389" v="2267" actId="113"/>
          <ac:spMkLst>
            <pc:docMk/>
            <pc:sldMk cId="3284480951" sldId="294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09:26:17.407" v="1417" actId="478"/>
          <ac:picMkLst>
            <pc:docMk/>
            <pc:sldMk cId="3284480951" sldId="294"/>
            <ac:picMk id="4" creationId="{3328796F-3AF2-4239-8D2C-E71DD7576A8F}"/>
          </ac:picMkLst>
        </pc:picChg>
        <pc:picChg chg="add mod">
          <ac:chgData name="Silvia Colombo" userId="cdf5343d-9518-4b48-8032-805a754f9105" providerId="ADAL" clId="{D8A6481C-74F2-44C8-91FC-7CCBC8AA3EF9}" dt="2025-01-13T09:48:48.333" v="1491" actId="1076"/>
          <ac:picMkLst>
            <pc:docMk/>
            <pc:sldMk cId="3284480951" sldId="294"/>
            <ac:picMk id="5" creationId="{B8BD6F48-812A-4B7F-9FF4-D8FA51FA6EE7}"/>
          </ac:picMkLst>
        </pc:picChg>
      </pc:sldChg>
      <pc:sldChg chg="modSp mod">
        <pc:chgData name="Silvia Colombo" userId="cdf5343d-9518-4b48-8032-805a754f9105" providerId="ADAL" clId="{D8A6481C-74F2-44C8-91FC-7CCBC8AA3EF9}" dt="2025-01-13T10:07:46.967" v="1604" actId="12"/>
        <pc:sldMkLst>
          <pc:docMk/>
          <pc:sldMk cId="2669022340" sldId="295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7:46.967" v="1604" actId="12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4T15:29:16.585" v="2268" actId="207"/>
        <pc:sldMkLst>
          <pc:docMk/>
          <pc:sldMk cId="3178964038" sldId="296"/>
        </pc:sldMkLst>
        <pc:spChg chg="mod">
          <ac:chgData name="Silvia Colombo" userId="cdf5343d-9518-4b48-8032-805a754f9105" providerId="ADAL" clId="{D8A6481C-74F2-44C8-91FC-7CCBC8AA3EF9}" dt="2025-01-11T11:38:43.263" v="1044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16.585" v="2268" actId="207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D8A6481C-74F2-44C8-91FC-7CCBC8AA3EF9}" dt="2025-01-14T15:29:34.489" v="2271" actId="1076"/>
        <pc:sldMkLst>
          <pc:docMk/>
          <pc:sldMk cId="3574041065" sldId="297"/>
        </pc:sldMkLst>
        <pc:spChg chg="del">
          <ac:chgData name="Silvia Colombo" userId="cdf5343d-9518-4b48-8032-805a754f9105" providerId="ADAL" clId="{D8A6481C-74F2-44C8-91FC-7CCBC8AA3EF9}" dt="2025-01-13T10:45:35.874" v="1608" actId="478"/>
          <ac:spMkLst>
            <pc:docMk/>
            <pc:sldMk cId="3574041065" sldId="297"/>
            <ac:spMk id="8" creationId="{8E74A872-AE8E-4419-A80F-5DBAE5ED6009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9:25.714" v="2270" actId="20577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0:45:32.357" v="1607" actId="478"/>
          <ac:picMkLst>
            <pc:docMk/>
            <pc:sldMk cId="3574041065" sldId="297"/>
            <ac:picMk id="4" creationId="{4D6CE0D8-D90E-479B-9F3C-EDED1986371C}"/>
          </ac:picMkLst>
        </pc:picChg>
        <pc:picChg chg="add mod">
          <ac:chgData name="Silvia Colombo" userId="cdf5343d-9518-4b48-8032-805a754f9105" providerId="ADAL" clId="{D8A6481C-74F2-44C8-91FC-7CCBC8AA3EF9}" dt="2025-01-14T15:29:34.489" v="2271" actId="1076"/>
          <ac:picMkLst>
            <pc:docMk/>
            <pc:sldMk cId="3574041065" sldId="297"/>
            <ac:picMk id="5" creationId="{A1D8429E-DA6B-4BEE-A96D-5EC1E8459F9B}"/>
          </ac:picMkLst>
        </pc:picChg>
      </pc:sldChg>
      <pc:sldChg chg="addSp modSp mod">
        <pc:chgData name="Silvia Colombo" userId="cdf5343d-9518-4b48-8032-805a754f9105" providerId="ADAL" clId="{D8A6481C-74F2-44C8-91FC-7CCBC8AA3EF9}" dt="2025-01-14T15:33:51.036" v="2280" actId="113"/>
        <pc:sldMkLst>
          <pc:docMk/>
          <pc:sldMk cId="2230816992" sldId="298"/>
        </pc:sldMkLst>
        <pc:spChg chg="add mod">
          <ac:chgData name="Silvia Colombo" userId="cdf5343d-9518-4b48-8032-805a754f9105" providerId="ADAL" clId="{D8A6481C-74F2-44C8-91FC-7CCBC8AA3EF9}" dt="2025-01-13T12:42:05.886" v="1697" actId="1076"/>
          <ac:spMkLst>
            <pc:docMk/>
            <pc:sldMk cId="2230816992" sldId="298"/>
            <ac:spMk id="8" creationId="{EB976C2F-A3C0-42DB-B9DD-E137B4B6A8A3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3:51.036" v="2280" actId="113"/>
          <ac:spMkLst>
            <pc:docMk/>
            <pc:sldMk cId="2230816992" sldId="298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2:41:59.881" v="1696" actId="1076"/>
          <ac:picMkLst>
            <pc:docMk/>
            <pc:sldMk cId="2230816992" sldId="298"/>
            <ac:picMk id="4" creationId="{13CC64B4-4772-4805-80BE-7C23C5FE2DDC}"/>
          </ac:picMkLst>
        </pc:picChg>
      </pc:sldChg>
      <pc:sldChg chg="addSp delSp modSp mod">
        <pc:chgData name="Silvia Colombo" userId="cdf5343d-9518-4b48-8032-805a754f9105" providerId="ADAL" clId="{D8A6481C-74F2-44C8-91FC-7CCBC8AA3EF9}" dt="2025-01-14T15:35:33.738" v="2284" actId="113"/>
        <pc:sldMkLst>
          <pc:docMk/>
          <pc:sldMk cId="2669320641" sldId="299"/>
        </pc:sldMkLst>
        <pc:spChg chg="mod">
          <ac:chgData name="Silvia Colombo" userId="cdf5343d-9518-4b48-8032-805a754f9105" providerId="ADAL" clId="{D8A6481C-74F2-44C8-91FC-7CCBC8AA3EF9}" dt="2025-01-14T15:35:33.738" v="2284" actId="113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D8A6481C-74F2-44C8-91FC-7CCBC8AA3EF9}" dt="2025-01-13T12:53:03.123" v="1700" actId="478"/>
          <ac:spMkLst>
            <pc:docMk/>
            <pc:sldMk cId="2669320641" sldId="299"/>
            <ac:spMk id="10" creationId="{D1E29B18-CAC4-4071-B7C8-71D29FE7BC98}"/>
          </ac:spMkLst>
        </pc:spChg>
        <pc:spChg chg="add mod">
          <ac:chgData name="Silvia Colombo" userId="cdf5343d-9518-4b48-8032-805a754f9105" providerId="ADAL" clId="{D8A6481C-74F2-44C8-91FC-7CCBC8AA3EF9}" dt="2025-01-13T13:04:23.160" v="1841" actId="1076"/>
          <ac:spMkLst>
            <pc:docMk/>
            <pc:sldMk cId="2669320641" sldId="299"/>
            <ac:spMk id="11" creationId="{4BE45DD1-6E92-478E-95C8-7B91AF83D35D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2:52:58.179" v="1698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04:16.812" v="1840" actId="1076"/>
          <ac:picMkLst>
            <pc:docMk/>
            <pc:sldMk cId="2669320641" sldId="299"/>
            <ac:picMk id="4" creationId="{FD02574E-E2A0-4F85-86F1-88320D96E116}"/>
          </ac:picMkLst>
        </pc:picChg>
        <pc:picChg chg="del">
          <ac:chgData name="Silvia Colombo" userId="cdf5343d-9518-4b48-8032-805a754f9105" providerId="ADAL" clId="{D8A6481C-74F2-44C8-91FC-7CCBC8AA3EF9}" dt="2025-01-13T12:53:00.208" v="1699" actId="478"/>
          <ac:picMkLst>
            <pc:docMk/>
            <pc:sldMk cId="2669320641" sldId="299"/>
            <ac:picMk id="5" creationId="{2EB8881D-7316-4686-96C8-DF94BC582188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36:38.198" v="2287" actId="113"/>
        <pc:sldMkLst>
          <pc:docMk/>
          <pc:sldMk cId="3550741812" sldId="300"/>
        </pc:sldMkLst>
        <pc:spChg chg="del mod">
          <ac:chgData name="Silvia Colombo" userId="cdf5343d-9518-4b48-8032-805a754f9105" providerId="ADAL" clId="{D8A6481C-74F2-44C8-91FC-7CCBC8AA3EF9}" dt="2025-01-13T13:12:59.387" v="1888" actId="478"/>
          <ac:spMkLst>
            <pc:docMk/>
            <pc:sldMk cId="3550741812" sldId="300"/>
            <ac:spMk id="2" creationId="{B1933DD3-B0E7-43D0-8B4E-647B2FED62D3}"/>
          </ac:spMkLst>
        </pc:spChg>
        <pc:spChg chg="add del">
          <ac:chgData name="Silvia Colombo" userId="cdf5343d-9518-4b48-8032-805a754f9105" providerId="ADAL" clId="{D8A6481C-74F2-44C8-91FC-7CCBC8AA3EF9}" dt="2025-01-13T13:12:54.293" v="1887"/>
          <ac:spMkLst>
            <pc:docMk/>
            <pc:sldMk cId="3550741812" sldId="300"/>
            <ac:spMk id="4" creationId="{079FF8FE-3BE1-48A9-ACAF-2AC321C1351E}"/>
          </ac:spMkLst>
        </pc:spChg>
        <pc:spChg chg="add mod">
          <ac:chgData name="Silvia Colombo" userId="cdf5343d-9518-4b48-8032-805a754f9105" providerId="ADAL" clId="{D8A6481C-74F2-44C8-91FC-7CCBC8AA3EF9}" dt="2025-01-13T13:13:16.950" v="1892" actId="21"/>
          <ac:spMkLst>
            <pc:docMk/>
            <pc:sldMk cId="3550741812" sldId="300"/>
            <ac:spMk id="5" creationId="{527059AE-1C12-4852-91A8-13ADB1DD2659}"/>
          </ac:spMkLst>
        </pc:spChg>
        <pc:spChg chg="del mod">
          <ac:chgData name="Silvia Colombo" userId="cdf5343d-9518-4b48-8032-805a754f9105" providerId="ADAL" clId="{D8A6481C-74F2-44C8-91FC-7CCBC8AA3EF9}" dt="2025-01-13T13:08:53.787" v="1882" actId="478"/>
          <ac:spMkLst>
            <pc:docMk/>
            <pc:sldMk cId="3550741812" sldId="300"/>
            <ac:spMk id="6" creationId="{219B00C3-2F95-47E2-828A-65EC0519A021}"/>
          </ac:spMkLst>
        </pc:spChg>
        <pc:spChg chg="del">
          <ac:chgData name="Silvia Colombo" userId="cdf5343d-9518-4b48-8032-805a754f9105" providerId="ADAL" clId="{D8A6481C-74F2-44C8-91FC-7CCBC8AA3EF9}" dt="2025-01-13T13:08:24.187" v="1845" actId="478"/>
          <ac:spMkLst>
            <pc:docMk/>
            <pc:sldMk cId="3550741812" sldId="300"/>
            <ac:spMk id="15" creationId="{7A261E11-8FD4-4AA3-BCC6-B4536E26B2DA}"/>
          </ac:spMkLst>
        </pc:spChg>
        <pc:spChg chg="del">
          <ac:chgData name="Silvia Colombo" userId="cdf5343d-9518-4b48-8032-805a754f9105" providerId="ADAL" clId="{D8A6481C-74F2-44C8-91FC-7CCBC8AA3EF9}" dt="2025-01-13T13:09:04.500" v="1885" actId="478"/>
          <ac:spMkLst>
            <pc:docMk/>
            <pc:sldMk cId="3550741812" sldId="300"/>
            <ac:spMk id="17" creationId="{0AD4B345-A060-433F-9B55-A4534638D5EA}"/>
          </ac:spMkLst>
        </pc:spChg>
        <pc:spChg chg="add mod">
          <ac:chgData name="Silvia Colombo" userId="cdf5343d-9518-4b48-8032-805a754f9105" providerId="ADAL" clId="{D8A6481C-74F2-44C8-91FC-7CCBC8AA3EF9}" dt="2025-01-13T13:24:32.917" v="1933" actId="1076"/>
          <ac:spMkLst>
            <pc:docMk/>
            <pc:sldMk cId="3550741812" sldId="300"/>
            <ac:spMk id="18" creationId="{8BE902FA-62A4-433D-A1BB-02542BBA4CB7}"/>
          </ac:spMkLst>
        </pc:spChg>
        <pc:spChg chg="del">
          <ac:chgData name="Silvia Colombo" userId="cdf5343d-9518-4b48-8032-805a754f9105" providerId="ADAL" clId="{D8A6481C-74F2-44C8-91FC-7CCBC8AA3EF9}" dt="2025-01-13T13:09:02.820" v="1884" actId="478"/>
          <ac:spMkLst>
            <pc:docMk/>
            <pc:sldMk cId="3550741812" sldId="300"/>
            <ac:spMk id="21" creationId="{614ED2ED-E011-411B-9751-75F29C5A3C74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36:38.198" v="2287" actId="113"/>
          <ac:spMkLst>
            <pc:docMk/>
            <pc:sldMk cId="3550741812" sldId="300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D8A6481C-74F2-44C8-91FC-7CCBC8AA3EF9}" dt="2025-01-13T13:24:46.664" v="1935" actId="1076"/>
          <ac:picMkLst>
            <pc:docMk/>
            <pc:sldMk cId="3550741812" sldId="300"/>
            <ac:picMk id="8" creationId="{AC6E05CB-B78C-4F9F-A73C-440F7FF49F9B}"/>
          </ac:picMkLst>
        </pc:picChg>
        <pc:picChg chg="del">
          <ac:chgData name="Silvia Colombo" userId="cdf5343d-9518-4b48-8032-805a754f9105" providerId="ADAL" clId="{D8A6481C-74F2-44C8-91FC-7CCBC8AA3EF9}" dt="2025-01-13T13:08:21.143" v="1844" actId="478"/>
          <ac:picMkLst>
            <pc:docMk/>
            <pc:sldMk cId="3550741812" sldId="300"/>
            <ac:picMk id="9" creationId="{ADD93C4A-78D1-4493-AD29-0AB3954F7339}"/>
          </ac:picMkLst>
        </pc:picChg>
        <pc:picChg chg="del">
          <ac:chgData name="Silvia Colombo" userId="cdf5343d-9518-4b48-8032-805a754f9105" providerId="ADAL" clId="{D8A6481C-74F2-44C8-91FC-7CCBC8AA3EF9}" dt="2025-01-13T13:08:18.833" v="1843" actId="478"/>
          <ac:picMkLst>
            <pc:docMk/>
            <pc:sldMk cId="3550741812" sldId="300"/>
            <ac:picMk id="11" creationId="{CC83E112-3351-45EF-88BC-6571D4C4CAF6}"/>
          </ac:picMkLst>
        </pc:picChg>
        <pc:picChg chg="del">
          <ac:chgData name="Silvia Colombo" userId="cdf5343d-9518-4b48-8032-805a754f9105" providerId="ADAL" clId="{D8A6481C-74F2-44C8-91FC-7CCBC8AA3EF9}" dt="2025-01-13T13:08:17.343" v="1842" actId="478"/>
          <ac:picMkLst>
            <pc:docMk/>
            <pc:sldMk cId="3550741812" sldId="300"/>
            <ac:picMk id="16" creationId="{26E54F4E-9725-45FA-99DA-C77DDCDBF89D}"/>
          </ac:picMkLst>
        </pc:picChg>
      </pc:sldChg>
      <pc:sldChg chg="addSp delSp modSp mod delAnim">
        <pc:chgData name="Silvia Colombo" userId="cdf5343d-9518-4b48-8032-805a754f9105" providerId="ADAL" clId="{D8A6481C-74F2-44C8-91FC-7CCBC8AA3EF9}" dt="2025-01-14T15:43:07.521" v="2293" actId="113"/>
        <pc:sldMkLst>
          <pc:docMk/>
          <pc:sldMk cId="2610105728" sldId="301"/>
        </pc:sldMkLst>
        <pc:spChg chg="del">
          <ac:chgData name="Silvia Colombo" userId="cdf5343d-9518-4b48-8032-805a754f9105" providerId="ADAL" clId="{D8A6481C-74F2-44C8-91FC-7CCBC8AA3EF9}" dt="2025-01-13T13:26:16.249" v="1938" actId="478"/>
          <ac:spMkLst>
            <pc:docMk/>
            <pc:sldMk cId="2610105728" sldId="301"/>
            <ac:spMk id="2" creationId="{B8F58907-FBE2-4D18-8396-099622614A4E}"/>
          </ac:spMkLst>
        </pc:spChg>
        <pc:spChg chg="del">
          <ac:chgData name="Silvia Colombo" userId="cdf5343d-9518-4b48-8032-805a754f9105" providerId="ADAL" clId="{D8A6481C-74F2-44C8-91FC-7CCBC8AA3EF9}" dt="2025-01-13T13:26:18.905" v="1939" actId="478"/>
          <ac:spMkLst>
            <pc:docMk/>
            <pc:sldMk cId="2610105728" sldId="301"/>
            <ac:spMk id="5" creationId="{2C30D5E9-B7F2-4A9B-973F-572DCBCFDE93}"/>
          </ac:spMkLst>
        </pc:spChg>
        <pc:spChg chg="del mod">
          <ac:chgData name="Silvia Colombo" userId="cdf5343d-9518-4b48-8032-805a754f9105" providerId="ADAL" clId="{D8A6481C-74F2-44C8-91FC-7CCBC8AA3EF9}" dt="2025-01-13T13:31:18.799" v="1946" actId="478"/>
          <ac:spMkLst>
            <pc:docMk/>
            <pc:sldMk cId="2610105728" sldId="301"/>
            <ac:spMk id="7" creationId="{8E8B0857-3B2F-40A7-B7AB-86A2696D20F2}"/>
          </ac:spMkLst>
        </pc:spChg>
        <pc:spChg chg="del">
          <ac:chgData name="Silvia Colombo" userId="cdf5343d-9518-4b48-8032-805a754f9105" providerId="ADAL" clId="{D8A6481C-74F2-44C8-91FC-7CCBC8AA3EF9}" dt="2025-01-13T13:26:29.145" v="1944" actId="478"/>
          <ac:spMkLst>
            <pc:docMk/>
            <pc:sldMk cId="2610105728" sldId="301"/>
            <ac:spMk id="11" creationId="{C23EE482-36C9-45F2-A1FB-E08A8C298D06}"/>
          </ac:spMkLst>
        </pc:spChg>
        <pc:spChg chg="del">
          <ac:chgData name="Silvia Colombo" userId="cdf5343d-9518-4b48-8032-805a754f9105" providerId="ADAL" clId="{D8A6481C-74F2-44C8-91FC-7CCBC8AA3EF9}" dt="2025-01-13T13:26:25.618" v="1943" actId="478"/>
          <ac:spMkLst>
            <pc:docMk/>
            <pc:sldMk cId="2610105728" sldId="301"/>
            <ac:spMk id="13" creationId="{9068FEBF-CFCF-4732-9C8D-DB99224A6F2C}"/>
          </ac:spMkLst>
        </pc:spChg>
        <pc:spChg chg="add mod">
          <ac:chgData name="Silvia Colombo" userId="cdf5343d-9518-4b48-8032-805a754f9105" providerId="ADAL" clId="{D8A6481C-74F2-44C8-91FC-7CCBC8AA3EF9}" dt="2025-01-13T13:33:57.686" v="1987" actId="1076"/>
          <ac:spMkLst>
            <pc:docMk/>
            <pc:sldMk cId="2610105728" sldId="301"/>
            <ac:spMk id="15" creationId="{FD2F803C-7DF6-444D-ADC3-2FFB5060995F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3:07.521" v="2293" actId="113"/>
          <ac:spMkLst>
            <pc:docMk/>
            <pc:sldMk cId="2610105728" sldId="301"/>
            <ac:spMk id="168" creationId="{00000000-0000-0000-0000-000000000000}"/>
          </ac:spMkLst>
        </pc:spChg>
        <pc:picChg chg="del mod">
          <ac:chgData name="Silvia Colombo" userId="cdf5343d-9518-4b48-8032-805a754f9105" providerId="ADAL" clId="{D8A6481C-74F2-44C8-91FC-7CCBC8AA3EF9}" dt="2025-01-13T13:26:22.818" v="1942" actId="478"/>
          <ac:picMkLst>
            <pc:docMk/>
            <pc:sldMk cId="2610105728" sldId="301"/>
            <ac:picMk id="4" creationId="{6F26D884-A099-4E3A-9820-C1601CD58041}"/>
          </ac:picMkLst>
        </pc:picChg>
        <pc:picChg chg="del">
          <ac:chgData name="Silvia Colombo" userId="cdf5343d-9518-4b48-8032-805a754f9105" providerId="ADAL" clId="{D8A6481C-74F2-44C8-91FC-7CCBC8AA3EF9}" dt="2025-01-13T13:26:21.373" v="1940" actId="478"/>
          <ac:picMkLst>
            <pc:docMk/>
            <pc:sldMk cId="2610105728" sldId="301"/>
            <ac:picMk id="6" creationId="{2DD5B1D5-C7CE-4545-80EC-20553F21F815}"/>
          </ac:picMkLst>
        </pc:picChg>
        <pc:picChg chg="add mod">
          <ac:chgData name="Silvia Colombo" userId="cdf5343d-9518-4b48-8032-805a754f9105" providerId="ADAL" clId="{D8A6481C-74F2-44C8-91FC-7CCBC8AA3EF9}" dt="2025-01-13T13:34:01.124" v="1995" actId="1035"/>
          <ac:picMkLst>
            <pc:docMk/>
            <pc:sldMk cId="2610105728" sldId="301"/>
            <ac:picMk id="9" creationId="{2667C5FF-0955-4EE2-A64B-B0A79961821B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44:54.876" v="2300" actId="1076"/>
        <pc:sldMkLst>
          <pc:docMk/>
          <pc:sldMk cId="1039741806" sldId="302"/>
        </pc:sldMkLst>
        <pc:spChg chg="add del mod">
          <ac:chgData name="Silvia Colombo" userId="cdf5343d-9518-4b48-8032-805a754f9105" providerId="ADAL" clId="{D8A6481C-74F2-44C8-91FC-7CCBC8AA3EF9}" dt="2025-01-13T13:37:40.643" v="2007" actId="478"/>
          <ac:spMkLst>
            <pc:docMk/>
            <pc:sldMk cId="1039741806" sldId="302"/>
            <ac:spMk id="2" creationId="{9379355E-9331-465F-A7C6-1D1E241ACF74}"/>
          </ac:spMkLst>
        </pc:spChg>
        <pc:spChg chg="del">
          <ac:chgData name="Silvia Colombo" userId="cdf5343d-9518-4b48-8032-805a754f9105" providerId="ADAL" clId="{D8A6481C-74F2-44C8-91FC-7CCBC8AA3EF9}" dt="2025-01-13T13:34:15.656" v="1999" actId="478"/>
          <ac:spMkLst>
            <pc:docMk/>
            <pc:sldMk cId="1039741806" sldId="302"/>
            <ac:spMk id="8" creationId="{240DF06D-9E87-4234-8157-BCC6348A9A31}"/>
          </ac:spMkLst>
        </pc:spChg>
        <pc:spChg chg="del">
          <ac:chgData name="Silvia Colombo" userId="cdf5343d-9518-4b48-8032-805a754f9105" providerId="ADAL" clId="{D8A6481C-74F2-44C8-91FC-7CCBC8AA3EF9}" dt="2025-01-13T13:34:17.464" v="2000" actId="478"/>
          <ac:spMkLst>
            <pc:docMk/>
            <pc:sldMk cId="1039741806" sldId="302"/>
            <ac:spMk id="10" creationId="{3562BE48-C191-4FE4-8A16-5BAF3C807BF6}"/>
          </ac:spMkLst>
        </pc:spChg>
        <pc:spChg chg="add del mod">
          <ac:chgData name="Silvia Colombo" userId="cdf5343d-9518-4b48-8032-805a754f9105" providerId="ADAL" clId="{D8A6481C-74F2-44C8-91FC-7CCBC8AA3EF9}" dt="2025-01-13T13:43:22.762" v="2067" actId="21"/>
          <ac:spMkLst>
            <pc:docMk/>
            <pc:sldMk cId="1039741806" sldId="302"/>
            <ac:spMk id="13" creationId="{5E604821-C4DC-40D6-BCCB-A5DB1BA9D07A}"/>
          </ac:spMkLst>
        </pc:spChg>
        <pc:spChg chg="add mod">
          <ac:chgData name="Silvia Colombo" userId="cdf5343d-9518-4b48-8032-805a754f9105" providerId="ADAL" clId="{D8A6481C-74F2-44C8-91FC-7CCBC8AA3EF9}" dt="2025-01-13T13:44:43.426" v="2095" actId="1076"/>
          <ac:spMkLst>
            <pc:docMk/>
            <pc:sldMk cId="1039741806" sldId="302"/>
            <ac:spMk id="16" creationId="{BDAC571F-BA25-4F90-9E6A-854C47E47467}"/>
          </ac:spMkLst>
        </pc:spChg>
        <pc:spChg chg="add mod">
          <ac:chgData name="Silvia Colombo" userId="cdf5343d-9518-4b48-8032-805a754f9105" providerId="ADAL" clId="{D8A6481C-74F2-44C8-91FC-7CCBC8AA3EF9}" dt="2025-01-13T13:44:49.033" v="2096" actId="14100"/>
          <ac:spMkLst>
            <pc:docMk/>
            <pc:sldMk cId="1039741806" sldId="302"/>
            <ac:spMk id="21" creationId="{49DA653C-7B45-44FA-B7DA-44D6378794B0}"/>
          </ac:spMkLst>
        </pc:spChg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44:33.391" v="2298" actId="11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3T13:34:06.847" v="1996" actId="478"/>
          <ac:picMkLst>
            <pc:docMk/>
            <pc:sldMk cId="1039741806" sldId="302"/>
            <ac:picMk id="4" creationId="{A904DF1F-C24B-43FE-8A10-50079996B673}"/>
          </ac:picMkLst>
        </pc:picChg>
        <pc:picChg chg="del">
          <ac:chgData name="Silvia Colombo" userId="cdf5343d-9518-4b48-8032-805a754f9105" providerId="ADAL" clId="{D8A6481C-74F2-44C8-91FC-7CCBC8AA3EF9}" dt="2025-01-13T13:34:09.625" v="1997" actId="478"/>
          <ac:picMkLst>
            <pc:docMk/>
            <pc:sldMk cId="1039741806" sldId="302"/>
            <ac:picMk id="6" creationId="{E7E37345-F845-4759-9695-8123C03FE5E0}"/>
          </ac:picMkLst>
        </pc:picChg>
        <pc:picChg chg="add mod">
          <ac:chgData name="Silvia Colombo" userId="cdf5343d-9518-4b48-8032-805a754f9105" providerId="ADAL" clId="{D8A6481C-74F2-44C8-91FC-7CCBC8AA3EF9}" dt="2025-01-14T15:44:43.637" v="2299" actId="1076"/>
          <ac:picMkLst>
            <pc:docMk/>
            <pc:sldMk cId="1039741806" sldId="302"/>
            <ac:picMk id="7" creationId="{8CFD4128-7430-492B-A0C8-407618839C90}"/>
          </ac:picMkLst>
        </pc:picChg>
        <pc:picChg chg="add mod">
          <ac:chgData name="Silvia Colombo" userId="cdf5343d-9518-4b48-8032-805a754f9105" providerId="ADAL" clId="{D8A6481C-74F2-44C8-91FC-7CCBC8AA3EF9}" dt="2025-01-14T15:44:54.876" v="2300" actId="1076"/>
          <ac:picMkLst>
            <pc:docMk/>
            <pc:sldMk cId="1039741806" sldId="302"/>
            <ac:picMk id="12" creationId="{DACE56C9-F0F3-4462-9889-5E55D752E49E}"/>
          </ac:picMkLst>
        </pc:picChg>
        <pc:cxnChg chg="add mod">
          <ac:chgData name="Silvia Colombo" userId="cdf5343d-9518-4b48-8032-805a754f9105" providerId="ADAL" clId="{D8A6481C-74F2-44C8-91FC-7CCBC8AA3EF9}" dt="2025-01-13T13:44:09.064" v="2088" actId="1076"/>
          <ac:cxnSpMkLst>
            <pc:docMk/>
            <pc:sldMk cId="1039741806" sldId="302"/>
            <ac:cxnSpMk id="15" creationId="{45413789-18A3-48DA-8C73-EEAACE92C657}"/>
          </ac:cxnSpMkLst>
        </pc:cxnChg>
      </pc:sldChg>
      <pc:sldChg chg="modSp mod">
        <pc:chgData name="Silvia Colombo" userId="cdf5343d-9518-4b48-8032-805a754f9105" providerId="ADAL" clId="{D8A6481C-74F2-44C8-91FC-7CCBC8AA3EF9}" dt="2025-01-13T13:47:00.602" v="2134" actId="207"/>
        <pc:sldMkLst>
          <pc:docMk/>
          <pc:sldMk cId="3169569971" sldId="303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7:00.602" v="2134" actId="20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3:46:55.682" v="2133" actId="403"/>
        <pc:sldMkLst>
          <pc:docMk/>
          <pc:sldMk cId="2074846304" sldId="304"/>
        </pc:sldMkLst>
        <pc:spChg chg="mod">
          <ac:chgData name="Silvia Colombo" userId="cdf5343d-9518-4b48-8032-805a754f9105" providerId="ADAL" clId="{D8A6481C-74F2-44C8-91FC-7CCBC8AA3EF9}" dt="2025-01-13T10:45:28.961" v="1606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3:46:55.682" v="2133" actId="403"/>
          <ac:spMkLst>
            <pc:docMk/>
            <pc:sldMk cId="2074846304" sldId="304"/>
            <ac:spMk id="168" creationId="{00000000-0000-0000-0000-000000000000}"/>
          </ac:spMkLst>
        </pc:spChg>
      </pc:sldChg>
      <pc:sldChg chg="delSp modSp mod delAnim modAnim">
        <pc:chgData name="Silvia Colombo" userId="cdf5343d-9518-4b48-8032-805a754f9105" providerId="ADAL" clId="{D8A6481C-74F2-44C8-91FC-7CCBC8AA3EF9}" dt="2025-01-14T15:17:40.160" v="2221" actId="113"/>
        <pc:sldMkLst>
          <pc:docMk/>
          <pc:sldMk cId="3001247373" sldId="305"/>
        </pc:sldMkLst>
        <pc:spChg chg="del">
          <ac:chgData name="Silvia Colombo" userId="cdf5343d-9518-4b48-8032-805a754f9105" providerId="ADAL" clId="{D8A6481C-74F2-44C8-91FC-7CCBC8AA3EF9}" dt="2025-01-10T22:05:27.185" v="567" actId="478"/>
          <ac:spMkLst>
            <pc:docMk/>
            <pc:sldMk cId="3001247373" sldId="305"/>
            <ac:spMk id="10" creationId="{A6669E83-7EE0-4914-8249-D5F16F1585CF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17:40.160" v="2221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05:21.249" v="565" actId="478"/>
          <ac:picMkLst>
            <pc:docMk/>
            <pc:sldMk cId="3001247373" sldId="305"/>
            <ac:picMk id="4" creationId="{7015C23C-3A63-43D8-9713-B79F3F4727F4}"/>
          </ac:picMkLst>
        </pc:picChg>
      </pc:sldChg>
      <pc:sldChg chg="addSp delSp modSp mod delAnim modAnim">
        <pc:chgData name="Silvia Colombo" userId="cdf5343d-9518-4b48-8032-805a754f9105" providerId="ADAL" clId="{D8A6481C-74F2-44C8-91FC-7CCBC8AA3EF9}" dt="2025-01-14T15:22:24.804" v="2237" actId="113"/>
        <pc:sldMkLst>
          <pc:docMk/>
          <pc:sldMk cId="3951396816" sldId="306"/>
        </pc:sldMkLst>
        <pc:spChg chg="add mod">
          <ac:chgData name="Silvia Colombo" userId="cdf5343d-9518-4b48-8032-805a754f9105" providerId="ADAL" clId="{D8A6481C-74F2-44C8-91FC-7CCBC8AA3EF9}" dt="2025-01-13T09:25:12.294" v="1407" actId="1076"/>
          <ac:spMkLst>
            <pc:docMk/>
            <pc:sldMk cId="3951396816" sldId="306"/>
            <ac:spMk id="10" creationId="{F2BA0EE3-4D81-4D6A-83DF-B5817163EA15}"/>
          </ac:spMkLst>
        </pc:spChg>
        <pc:spChg chg="del">
          <ac:chgData name="Silvia Colombo" userId="cdf5343d-9518-4b48-8032-805a754f9105" providerId="ADAL" clId="{D8A6481C-74F2-44C8-91FC-7CCBC8AA3EF9}" dt="2025-01-10T22:32:53.889" v="930" actId="478"/>
          <ac:spMkLst>
            <pc:docMk/>
            <pc:sldMk cId="3951396816" sldId="306"/>
            <ac:spMk id="12" creationId="{B00E8CD3-B37B-4A05-940A-89A2492FBF80}"/>
          </ac:spMkLst>
        </pc:spChg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22:24.804" v="2237" actId="113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D8A6481C-74F2-44C8-91FC-7CCBC8AA3EF9}" dt="2025-01-10T22:32:47.381" v="928" actId="478"/>
          <ac:picMkLst>
            <pc:docMk/>
            <pc:sldMk cId="3951396816" sldId="306"/>
            <ac:picMk id="4" creationId="{67495507-C2EB-441F-B0FA-9FD61F89C8A2}"/>
          </ac:picMkLst>
        </pc:picChg>
        <pc:picChg chg="add mod">
          <ac:chgData name="Silvia Colombo" userId="cdf5343d-9518-4b48-8032-805a754f9105" providerId="ADAL" clId="{D8A6481C-74F2-44C8-91FC-7CCBC8AA3EF9}" dt="2025-01-10T22:38:29.939" v="995" actId="1076"/>
          <ac:picMkLst>
            <pc:docMk/>
            <pc:sldMk cId="3951396816" sldId="306"/>
            <ac:picMk id="5" creationId="{59C8345C-E75D-40B8-9652-1B30A5108961}"/>
          </ac:picMkLst>
        </pc:picChg>
      </pc:sldChg>
      <pc:sldChg chg="modSp mod">
        <pc:chgData name="Silvia Colombo" userId="cdf5343d-9518-4b48-8032-805a754f9105" providerId="ADAL" clId="{D8A6481C-74F2-44C8-91FC-7CCBC8AA3EF9}" dt="2025-01-14T15:00:58.563" v="2205" actId="207"/>
        <pc:sldMkLst>
          <pc:docMk/>
          <pc:sldMk cId="1901277318" sldId="307"/>
        </pc:sldMkLst>
        <pc:spChg chg="mod">
          <ac:chgData name="Silvia Colombo" userId="cdf5343d-9518-4b48-8032-805a754f9105" providerId="ADAL" clId="{D8A6481C-74F2-44C8-91FC-7CCBC8AA3EF9}" dt="2025-01-10T17:59:08.426" v="91"/>
          <ac:spMkLst>
            <pc:docMk/>
            <pc:sldMk cId="1901277318" sldId="307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4T15:00:58.563" v="2205" actId="207"/>
          <ac:spMkLst>
            <pc:docMk/>
            <pc:sldMk cId="1901277318" sldId="307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3T10:06:28.511" v="1595" actId="12"/>
        <pc:sldMkLst>
          <pc:docMk/>
          <pc:sldMk cId="279720884" sldId="308"/>
        </pc:sldMkLst>
        <pc:spChg chg="mod">
          <ac:chgData name="Silvia Colombo" userId="cdf5343d-9518-4b48-8032-805a754f9105" providerId="ADAL" clId="{D8A6481C-74F2-44C8-91FC-7CCBC8AA3EF9}" dt="2025-01-10T21:36:53.893" v="520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D8A6481C-74F2-44C8-91FC-7CCBC8AA3EF9}" dt="2025-01-13T10:06:28.511" v="1595" actId="12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D8A6481C-74F2-44C8-91FC-7CCBC8AA3EF9}" dt="2025-01-10T17:46:10.807" v="7"/>
        <pc:sldMkLst>
          <pc:docMk/>
          <pc:sldMk cId="998801078" sldId="309"/>
        </pc:sldMkLst>
        <pc:spChg chg="mod">
          <ac:chgData name="Silvia Colombo" userId="cdf5343d-9518-4b48-8032-805a754f9105" providerId="ADAL" clId="{D8A6481C-74F2-44C8-91FC-7CCBC8AA3EF9}" dt="2025-01-10T17:45:53.172" v="6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D8A6481C-74F2-44C8-91FC-7CCBC8AA3EF9}" dt="2025-01-10T17:46:10.807" v="7"/>
          <ac:spMkLst>
            <pc:docMk/>
            <pc:sldMk cId="998801078" sldId="309"/>
            <ac:spMk id="3" creationId="{D9EE0581-B869-C9AC-032A-CE5562E6774F}"/>
          </ac:spMkLst>
        </pc:spChg>
      </pc:sldChg>
    </pc:docChg>
  </pc:docChgLst>
  <pc:docChgLst>
    <pc:chgData name="Silvia Colombo" userId="cdf5343d-9518-4b48-8032-805a754f9105" providerId="ADAL" clId="{43AFA32C-FB6B-420E-A43F-2DCD7CE61284}"/>
    <pc:docChg chg="undo custSel addSld delSld modSld">
      <pc:chgData name="Silvia Colombo" userId="cdf5343d-9518-4b48-8032-805a754f9105" providerId="ADAL" clId="{43AFA32C-FB6B-420E-A43F-2DCD7CE61284}" dt="2025-02-06T11:06:47.560" v="2279" actId="20577"/>
      <pc:docMkLst>
        <pc:docMk/>
      </pc:docMkLst>
      <pc:sldChg chg="modSp mod">
        <pc:chgData name="Silvia Colombo" userId="cdf5343d-9518-4b48-8032-805a754f9105" providerId="ADAL" clId="{43AFA32C-FB6B-420E-A43F-2DCD7CE61284}" dt="2025-02-05T09:16:28.121" v="44" actId="20577"/>
        <pc:sldMkLst>
          <pc:docMk/>
          <pc:sldMk cId="0" sldId="264"/>
        </pc:sldMkLst>
        <pc:spChg chg="mod">
          <ac:chgData name="Silvia Colombo" userId="cdf5343d-9518-4b48-8032-805a754f9105" providerId="ADAL" clId="{43AFA32C-FB6B-420E-A43F-2DCD7CE61284}" dt="2025-02-05T09:16:28.121" v="44" actId="20577"/>
          <ac:spMkLst>
            <pc:docMk/>
            <pc:sldMk cId="0" sldId="264"/>
            <ac:spMk id="168" creationId="{00000000-0000-0000-0000-000000000000}"/>
          </ac:spMkLst>
        </pc:spChg>
      </pc:sldChg>
      <pc:sldChg chg="addSp modSp mod">
        <pc:chgData name="Silvia Colombo" userId="cdf5343d-9518-4b48-8032-805a754f9105" providerId="ADAL" clId="{43AFA32C-FB6B-420E-A43F-2DCD7CE61284}" dt="2025-02-05T10:20:00.249" v="209" actId="14100"/>
        <pc:sldMkLst>
          <pc:docMk/>
          <pc:sldMk cId="1768720765" sldId="272"/>
        </pc:sldMkLst>
        <pc:spChg chg="add mod">
          <ac:chgData name="Silvia Colombo" userId="cdf5343d-9518-4b48-8032-805a754f9105" providerId="ADAL" clId="{43AFA32C-FB6B-420E-A43F-2DCD7CE61284}" dt="2025-02-05T10:20:00.249" v="209" actId="14100"/>
          <ac:spMkLst>
            <pc:docMk/>
            <pc:sldMk cId="1768720765" sldId="272"/>
            <ac:spMk id="8" creationId="{28EE4460-63FE-46FD-8567-D92894065629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768720765" sldId="27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58:47.678" v="106"/>
          <ac:spMkLst>
            <pc:docMk/>
            <pc:sldMk cId="1768720765" sldId="272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09:59:20.200" v="111" actId="1076"/>
          <ac:picMkLst>
            <pc:docMk/>
            <pc:sldMk cId="1768720765" sldId="272"/>
            <ac:picMk id="4" creationId="{58D92FFB-BF52-472B-9ABA-BBD8E7F1C98E}"/>
          </ac:picMkLst>
        </pc:picChg>
      </pc:sldChg>
      <pc:sldChg chg="addSp modSp mod">
        <pc:chgData name="Silvia Colombo" userId="cdf5343d-9518-4b48-8032-805a754f9105" providerId="ADAL" clId="{43AFA32C-FB6B-420E-A43F-2DCD7CE61284}" dt="2025-02-05T10:20:23.498" v="235" actId="1035"/>
        <pc:sldMkLst>
          <pc:docMk/>
          <pc:sldMk cId="1839245547" sldId="273"/>
        </pc:sldMkLst>
        <pc:spChg chg="add mod">
          <ac:chgData name="Silvia Colombo" userId="cdf5343d-9518-4b48-8032-805a754f9105" providerId="ADAL" clId="{43AFA32C-FB6B-420E-A43F-2DCD7CE61284}" dt="2025-02-05T10:20:23.498" v="235" actId="1035"/>
          <ac:spMkLst>
            <pc:docMk/>
            <pc:sldMk cId="1839245547" sldId="273"/>
            <ac:spMk id="8" creationId="{3895BB5E-36DB-4724-9F02-67B9729F1ACB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839245547" sldId="27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0:19:33.877" v="207" actId="113"/>
          <ac:spMkLst>
            <pc:docMk/>
            <pc:sldMk cId="1839245547" sldId="27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0:16:47.342" v="158" actId="1076"/>
          <ac:picMkLst>
            <pc:docMk/>
            <pc:sldMk cId="1839245547" sldId="273"/>
            <ac:picMk id="4" creationId="{3D5FFA33-6AED-4813-A151-AFEBB795BA92}"/>
          </ac:picMkLst>
        </pc:picChg>
      </pc:sldChg>
      <pc:sldChg chg="addSp modSp mod">
        <pc:chgData name="Silvia Colombo" userId="cdf5343d-9518-4b48-8032-805a754f9105" providerId="ADAL" clId="{43AFA32C-FB6B-420E-A43F-2DCD7CE61284}" dt="2025-02-05T11:56:07.534" v="498" actId="207"/>
        <pc:sldMkLst>
          <pc:docMk/>
          <pc:sldMk cId="3557352301" sldId="274"/>
        </pc:sldMkLst>
        <pc:spChg chg="add mod">
          <ac:chgData name="Silvia Colombo" userId="cdf5343d-9518-4b48-8032-805a754f9105" providerId="ADAL" clId="{43AFA32C-FB6B-420E-A43F-2DCD7CE61284}" dt="2025-02-05T11:49:36.836" v="450" actId="1076"/>
          <ac:spMkLst>
            <pc:docMk/>
            <pc:sldMk cId="3557352301" sldId="274"/>
            <ac:spMk id="8" creationId="{8759C675-1DAD-4C99-A8BF-ED4C95A208C4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557352301" sldId="27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1:56:07.534" v="498" actId="207"/>
          <ac:spMkLst>
            <pc:docMk/>
            <pc:sldMk cId="3557352301" sldId="27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1:49:30.498" v="449" actId="1076"/>
          <ac:picMkLst>
            <pc:docMk/>
            <pc:sldMk cId="3557352301" sldId="274"/>
            <ac:picMk id="4" creationId="{5B1E464A-ACE7-4282-AAE2-3CFAE2728F42}"/>
          </ac:picMkLst>
        </pc:picChg>
      </pc:sldChg>
      <pc:sldChg chg="addSp modSp mod">
        <pc:chgData name="Silvia Colombo" userId="cdf5343d-9518-4b48-8032-805a754f9105" providerId="ADAL" clId="{43AFA32C-FB6B-420E-A43F-2DCD7CE61284}" dt="2025-02-05T15:59:17.499" v="702" actId="1076"/>
        <pc:sldMkLst>
          <pc:docMk/>
          <pc:sldMk cId="2089242102" sldId="275"/>
        </pc:sldMkLst>
        <pc:spChg chg="add mod">
          <ac:chgData name="Silvia Colombo" userId="cdf5343d-9518-4b48-8032-805a754f9105" providerId="ADAL" clId="{43AFA32C-FB6B-420E-A43F-2DCD7CE61284}" dt="2025-02-05T15:59:17.499" v="702" actId="1076"/>
          <ac:spMkLst>
            <pc:docMk/>
            <pc:sldMk cId="2089242102" sldId="275"/>
            <ac:spMk id="9" creationId="{65ED8E99-42C5-4E3E-828E-EB64431167B5}"/>
          </ac:spMkLst>
        </pc:spChg>
        <pc:spChg chg="mod">
          <ac:chgData name="Silvia Colombo" userId="cdf5343d-9518-4b48-8032-805a754f9105" providerId="ADAL" clId="{43AFA32C-FB6B-420E-A43F-2DCD7CE61284}" dt="2025-02-05T15:57:52.436" v="691" actId="20577"/>
          <ac:spMkLst>
            <pc:docMk/>
            <pc:sldMk cId="2089242102" sldId="275"/>
            <ac:spMk id="12" creationId="{85BD59C7-5F9C-412C-9103-AD11C3A57877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2089242102" sldId="275"/>
            <ac:spMk id="167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14:47:06.816" v="579" actId="1076"/>
          <ac:picMkLst>
            <pc:docMk/>
            <pc:sldMk cId="2089242102" sldId="275"/>
            <ac:picMk id="4" creationId="{41B08E7F-3F91-4487-AED4-8D786CDC48DE}"/>
          </ac:picMkLst>
        </pc:picChg>
        <pc:picChg chg="add mod">
          <ac:chgData name="Silvia Colombo" userId="cdf5343d-9518-4b48-8032-805a754f9105" providerId="ADAL" clId="{43AFA32C-FB6B-420E-A43F-2DCD7CE61284}" dt="2025-02-05T14:47:09.225" v="580" actId="1076"/>
          <ac:picMkLst>
            <pc:docMk/>
            <pc:sldMk cId="2089242102" sldId="275"/>
            <ac:picMk id="6" creationId="{D742668B-EF66-4458-9A33-45322E7A2125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16:00:26.763" v="726" actId="12"/>
        <pc:sldMkLst>
          <pc:docMk/>
          <pc:sldMk cId="1383167316" sldId="276"/>
        </pc:sldMkLst>
        <pc:spChg chg="add del">
          <ac:chgData name="Silvia Colombo" userId="cdf5343d-9518-4b48-8032-805a754f9105" providerId="ADAL" clId="{43AFA32C-FB6B-420E-A43F-2DCD7CE61284}" dt="2025-02-05T15:58:28.573" v="693" actId="21"/>
          <ac:spMkLst>
            <pc:docMk/>
            <pc:sldMk cId="1383167316" sldId="276"/>
            <ac:spMk id="6" creationId="{F48A32E9-38EF-414D-87FC-D5A8E793EBBD}"/>
          </ac:spMkLst>
        </pc:spChg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1383167316" sldId="27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00:26.763" v="726" actId="12"/>
          <ac:spMkLst>
            <pc:docMk/>
            <pc:sldMk cId="1383167316" sldId="276"/>
            <ac:spMk id="168" creationId="{00000000-0000-0000-0000-000000000000}"/>
          </ac:spMkLst>
        </pc:spChg>
      </pc:sldChg>
      <pc:sldChg chg="modSp del">
        <pc:chgData name="Silvia Colombo" userId="cdf5343d-9518-4b48-8032-805a754f9105" providerId="ADAL" clId="{43AFA32C-FB6B-420E-A43F-2DCD7CE61284}" dt="2025-02-05T16:00:35.100" v="727" actId="47"/>
        <pc:sldMkLst>
          <pc:docMk/>
          <pc:sldMk cId="3840193541" sldId="278"/>
        </pc:sldMkLst>
        <pc:spChg chg="mod">
          <ac:chgData name="Silvia Colombo" userId="cdf5343d-9518-4b48-8032-805a754f9105" providerId="ADAL" clId="{43AFA32C-FB6B-420E-A43F-2DCD7CE61284}" dt="2025-02-05T09:14:36.754" v="5"/>
          <ac:spMkLst>
            <pc:docMk/>
            <pc:sldMk cId="3840193541" sldId="278"/>
            <ac:spMk id="167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09:27:04.795" v="56" actId="1076"/>
        <pc:sldMkLst>
          <pc:docMk/>
          <pc:sldMk cId="3151422244" sldId="279"/>
        </pc:sldMkLst>
        <pc:spChg chg="mod">
          <ac:chgData name="Silvia Colombo" userId="cdf5343d-9518-4b48-8032-805a754f9105" providerId="ADAL" clId="{43AFA32C-FB6B-420E-A43F-2DCD7CE61284}" dt="2025-02-05T09:21:25.129" v="45"/>
          <ac:spMkLst>
            <pc:docMk/>
            <pc:sldMk cId="3151422244" sldId="27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09:21:46.588" v="48" actId="20577"/>
          <ac:spMkLst>
            <pc:docMk/>
            <pc:sldMk cId="3151422244" sldId="27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09:22:02.762" v="49" actId="478"/>
          <ac:picMkLst>
            <pc:docMk/>
            <pc:sldMk cId="3151422244" sldId="279"/>
            <ac:picMk id="4" creationId="{B74EA076-8FC4-4412-B3BB-38E40D1ABCD3}"/>
          </ac:picMkLst>
        </pc:picChg>
        <pc:picChg chg="add mod modCrop">
          <ac:chgData name="Silvia Colombo" userId="cdf5343d-9518-4b48-8032-805a754f9105" providerId="ADAL" clId="{43AFA32C-FB6B-420E-A43F-2DCD7CE61284}" dt="2025-02-05T09:27:04.795" v="56" actId="1076"/>
          <ac:picMkLst>
            <pc:docMk/>
            <pc:sldMk cId="3151422244" sldId="279"/>
            <ac:picMk id="5" creationId="{B282DA5B-3E9C-4AC4-89BF-25E5C117674C}"/>
          </ac:picMkLst>
        </pc:picChg>
      </pc:sldChg>
      <pc:sldChg chg="addSp modSp mod">
        <pc:chgData name="Silvia Colombo" userId="cdf5343d-9518-4b48-8032-805a754f9105" providerId="ADAL" clId="{43AFA32C-FB6B-420E-A43F-2DCD7CE61284}" dt="2025-02-05T16:55:14.750" v="765" actId="1076"/>
        <pc:sldMkLst>
          <pc:docMk/>
          <pc:sldMk cId="3427707476" sldId="282"/>
        </pc:sldMkLst>
        <pc:spChg chg="mod">
          <ac:chgData name="Silvia Colombo" userId="cdf5343d-9518-4b48-8032-805a754f9105" providerId="ADAL" clId="{43AFA32C-FB6B-420E-A43F-2DCD7CE61284}" dt="2025-02-05T16:30:34.452" v="761" actId="20577"/>
          <ac:spMkLst>
            <pc:docMk/>
            <pc:sldMk cId="3427707476" sldId="282"/>
            <ac:spMk id="6" creationId="{FC78CAEC-448B-4219-A200-6CCF404A14C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427707476" sldId="28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6:29:57.911" v="758" actId="403"/>
          <ac:spMkLst>
            <pc:docMk/>
            <pc:sldMk cId="3427707476" sldId="282"/>
            <ac:spMk id="168" creationId="{00000000-0000-0000-0000-000000000000}"/>
          </ac:spMkLst>
        </pc:spChg>
        <pc:picChg chg="add mod modCrop">
          <ac:chgData name="Silvia Colombo" userId="cdf5343d-9518-4b48-8032-805a754f9105" providerId="ADAL" clId="{43AFA32C-FB6B-420E-A43F-2DCD7CE61284}" dt="2025-02-05T16:55:14.750" v="765" actId="1076"/>
          <ac:picMkLst>
            <pc:docMk/>
            <pc:sldMk cId="3427707476" sldId="282"/>
            <ac:picMk id="4" creationId="{3BDF4B8B-805A-43FC-A400-318105F6E313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2:49:29.185" v="1079" actId="20577"/>
        <pc:sldMkLst>
          <pc:docMk/>
          <pc:sldMk cId="2207407581" sldId="283"/>
        </pc:sldMkLst>
        <pc:spChg chg="add mod">
          <ac:chgData name="Silvia Colombo" userId="cdf5343d-9518-4b48-8032-805a754f9105" providerId="ADAL" clId="{43AFA32C-FB6B-420E-A43F-2DCD7CE61284}" dt="2025-02-05T22:49:29.185" v="1079" actId="20577"/>
          <ac:spMkLst>
            <pc:docMk/>
            <pc:sldMk cId="2207407581" sldId="283"/>
            <ac:spMk id="5" creationId="{09C6DDB5-BCEB-42C2-92B6-9D0EF617985F}"/>
          </ac:spMkLst>
        </pc:spChg>
        <pc:spChg chg="add mod">
          <ac:chgData name="Silvia Colombo" userId="cdf5343d-9518-4b48-8032-805a754f9105" providerId="ADAL" clId="{43AFA32C-FB6B-420E-A43F-2DCD7CE61284}" dt="2025-02-05T22:49:07.957" v="1077" actId="1076"/>
          <ac:spMkLst>
            <pc:docMk/>
            <pc:sldMk cId="2207407581" sldId="283"/>
            <ac:spMk id="11" creationId="{9A30B4B8-6F6A-4C43-96E8-DD3623154E2C}"/>
          </ac:spMkLst>
        </pc:spChg>
        <pc:spChg chg="del">
          <ac:chgData name="Silvia Colombo" userId="cdf5343d-9518-4b48-8032-805a754f9105" providerId="ADAL" clId="{43AFA32C-FB6B-420E-A43F-2DCD7CE61284}" dt="2025-02-05T22:40:19.544" v="1025" actId="478"/>
          <ac:spMkLst>
            <pc:docMk/>
            <pc:sldMk cId="2207407581" sldId="283"/>
            <ac:spMk id="12" creationId="{494D38D1-7696-4DCA-B8F6-464C4B3726FD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207407581" sldId="28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47:49.648" v="1064" actId="21"/>
          <ac:spMkLst>
            <pc:docMk/>
            <pc:sldMk cId="2207407581" sldId="283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5T22:49:03.610" v="1076" actId="1076"/>
          <ac:picMkLst>
            <pc:docMk/>
            <pc:sldMk cId="2207407581" sldId="283"/>
            <ac:picMk id="4" creationId="{5F479017-6867-40B8-8BD6-7377AC7A95A8}"/>
          </ac:picMkLst>
        </pc:picChg>
        <pc:picChg chg="del">
          <ac:chgData name="Silvia Colombo" userId="cdf5343d-9518-4b48-8032-805a754f9105" providerId="ADAL" clId="{43AFA32C-FB6B-420E-A43F-2DCD7CE61284}" dt="2025-02-05T22:40:16.961" v="1024" actId="478"/>
          <ac:picMkLst>
            <pc:docMk/>
            <pc:sldMk cId="2207407581" sldId="283"/>
            <ac:picMk id="7" creationId="{196FE85A-3FD7-4DA5-9B13-CB8954E53102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5T23:01:43.881" v="1160" actId="403"/>
        <pc:sldMkLst>
          <pc:docMk/>
          <pc:sldMk cId="191549666" sldId="284"/>
        </pc:sldMkLst>
        <pc:spChg chg="add mod">
          <ac:chgData name="Silvia Colombo" userId="cdf5343d-9518-4b48-8032-805a754f9105" providerId="ADAL" clId="{43AFA32C-FB6B-420E-A43F-2DCD7CE61284}" dt="2025-02-05T22:58:52.440" v="1143" actId="207"/>
          <ac:spMkLst>
            <pc:docMk/>
            <pc:sldMk cId="191549666" sldId="284"/>
            <ac:spMk id="2" creationId="{420729A8-2EE0-4920-AF11-A5303FB66421}"/>
          </ac:spMkLst>
        </pc:spChg>
        <pc:spChg chg="del">
          <ac:chgData name="Silvia Colombo" userId="cdf5343d-9518-4b48-8032-805a754f9105" providerId="ADAL" clId="{43AFA32C-FB6B-420E-A43F-2DCD7CE61284}" dt="2025-02-05T22:49:42.742" v="1081" actId="478"/>
          <ac:spMkLst>
            <pc:docMk/>
            <pc:sldMk cId="191549666" sldId="284"/>
            <ac:spMk id="10" creationId="{A51FF0DD-7893-4198-B789-79E9F80D2F70}"/>
          </ac:spMkLst>
        </pc:spChg>
        <pc:spChg chg="add mod">
          <ac:chgData name="Silvia Colombo" userId="cdf5343d-9518-4b48-8032-805a754f9105" providerId="ADAL" clId="{43AFA32C-FB6B-420E-A43F-2DCD7CE61284}" dt="2025-02-05T23:00:30.572" v="1159" actId="1076"/>
          <ac:spMkLst>
            <pc:docMk/>
            <pc:sldMk cId="191549666" sldId="284"/>
            <ac:spMk id="13" creationId="{10AAD0EF-8BED-4CD7-B7AE-591E2F12D249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191549666" sldId="28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1:43.881" v="1160" actId="403"/>
          <ac:spMkLst>
            <pc:docMk/>
            <pc:sldMk cId="191549666" sldId="284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2:49:42.742" v="1081" actId="478"/>
          <ac:picMkLst>
            <pc:docMk/>
            <pc:sldMk cId="191549666" sldId="284"/>
            <ac:picMk id="4" creationId="{E738579C-59A8-4076-B8CD-40062EB6EEC3}"/>
          </ac:picMkLst>
        </pc:picChg>
        <pc:picChg chg="add mod">
          <ac:chgData name="Silvia Colombo" userId="cdf5343d-9518-4b48-8032-805a754f9105" providerId="ADAL" clId="{43AFA32C-FB6B-420E-A43F-2DCD7CE61284}" dt="2025-02-05T22:59:33.731" v="1146" actId="1076"/>
          <ac:picMkLst>
            <pc:docMk/>
            <pc:sldMk cId="191549666" sldId="284"/>
            <ac:picMk id="6" creationId="{77FCB6A8-0C3F-43E0-837F-53551D3DD187}"/>
          </ac:picMkLst>
        </pc:picChg>
        <pc:picChg chg="add mod">
          <ac:chgData name="Silvia Colombo" userId="cdf5343d-9518-4b48-8032-805a754f9105" providerId="ADAL" clId="{43AFA32C-FB6B-420E-A43F-2DCD7CE61284}" dt="2025-02-05T22:59:56.747" v="1151" actId="1076"/>
          <ac:picMkLst>
            <pc:docMk/>
            <pc:sldMk cId="191549666" sldId="284"/>
            <ac:picMk id="8" creationId="{F5A94F8F-DF99-47C4-9F06-90DB78519C8A}"/>
          </ac:picMkLst>
        </pc:picChg>
      </pc:sldChg>
      <pc:sldChg chg="modSp mod">
        <pc:chgData name="Silvia Colombo" userId="cdf5343d-9518-4b48-8032-805a754f9105" providerId="ADAL" clId="{43AFA32C-FB6B-420E-A43F-2DCD7CE61284}" dt="2025-02-05T23:10:39.683" v="1354" actId="403"/>
        <pc:sldMkLst>
          <pc:docMk/>
          <pc:sldMk cId="3061992581" sldId="28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61992581" sldId="28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39.683" v="1354" actId="403"/>
          <ac:spMkLst>
            <pc:docMk/>
            <pc:sldMk cId="3061992581" sldId="288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3:17:41.131" v="1402" actId="403"/>
        <pc:sldMkLst>
          <pc:docMk/>
          <pc:sldMk cId="2985432160" sldId="289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985432160" sldId="28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7:41.131" v="1402" actId="403"/>
          <ac:spMkLst>
            <pc:docMk/>
            <pc:sldMk cId="2985432160" sldId="289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11:37.964" v="1360" actId="478"/>
          <ac:picMkLst>
            <pc:docMk/>
            <pc:sldMk cId="2985432160" sldId="289"/>
            <ac:picMk id="5" creationId="{052EF140-71B1-4999-AB42-065E64AF16E4}"/>
          </ac:picMkLst>
        </pc:picChg>
        <pc:picChg chg="add mod">
          <ac:chgData name="Silvia Colombo" userId="cdf5343d-9518-4b48-8032-805a754f9105" providerId="ADAL" clId="{43AFA32C-FB6B-420E-A43F-2DCD7CE61284}" dt="2025-02-05T23:12:31.519" v="1366" actId="1076"/>
          <ac:picMkLst>
            <pc:docMk/>
            <pc:sldMk cId="2985432160" sldId="289"/>
            <ac:picMk id="1026" creationId="{11E60B92-124B-4F90-AC86-CFDBEBD18769}"/>
          </ac:picMkLst>
        </pc:picChg>
      </pc:sldChg>
      <pc:sldChg chg="addSp modSp mod modAnim">
        <pc:chgData name="Silvia Colombo" userId="cdf5343d-9518-4b48-8032-805a754f9105" providerId="ADAL" clId="{43AFA32C-FB6B-420E-A43F-2DCD7CE61284}" dt="2025-02-06T08:52:03.069" v="1468"/>
        <pc:sldMkLst>
          <pc:docMk/>
          <pc:sldMk cId="3025862249" sldId="290"/>
        </pc:sldMkLst>
        <pc:spChg chg="add mod">
          <ac:chgData name="Silvia Colombo" userId="cdf5343d-9518-4b48-8032-805a754f9105" providerId="ADAL" clId="{43AFA32C-FB6B-420E-A43F-2DCD7CE61284}" dt="2025-02-05T23:16:44.416" v="1397" actId="14100"/>
          <ac:spMkLst>
            <pc:docMk/>
            <pc:sldMk cId="3025862249" sldId="290"/>
            <ac:spMk id="8" creationId="{EB319896-67C5-417E-9E18-CDE64A8FD39E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025862249" sldId="29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23:49.852" v="1426" actId="403"/>
          <ac:spMkLst>
            <pc:docMk/>
            <pc:sldMk cId="3025862249" sldId="290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08:52:00.493" v="1467" actId="1076"/>
          <ac:graphicFrameMkLst>
            <pc:docMk/>
            <pc:sldMk cId="3025862249" sldId="290"/>
            <ac:graphicFrameMk id="9" creationId="{F29E93CD-DA38-4B21-A5DF-EC1596F6D0C9}"/>
          </ac:graphicFrameMkLst>
        </pc:graphicFrameChg>
        <pc:picChg chg="add mod">
          <ac:chgData name="Silvia Colombo" userId="cdf5343d-9518-4b48-8032-805a754f9105" providerId="ADAL" clId="{43AFA32C-FB6B-420E-A43F-2DCD7CE61284}" dt="2025-02-05T23:16:38.578" v="1395" actId="1076"/>
          <ac:picMkLst>
            <pc:docMk/>
            <pc:sldMk cId="3025862249" sldId="290"/>
            <ac:picMk id="4" creationId="{A5754109-C691-4D2F-80A9-F192E408E854}"/>
          </ac:picMkLst>
        </pc:picChg>
      </pc:sldChg>
      <pc:sldChg chg="modSp mod">
        <pc:chgData name="Silvia Colombo" userId="cdf5343d-9518-4b48-8032-805a754f9105" providerId="ADAL" clId="{43AFA32C-FB6B-420E-A43F-2DCD7CE61284}" dt="2025-02-05T23:23:13.344" v="1424" actId="20577"/>
        <pc:sldMkLst>
          <pc:docMk/>
          <pc:sldMk cId="4276348475" sldId="291"/>
        </pc:sldMkLst>
        <pc:spChg chg="mod">
          <ac:chgData name="Silvia Colombo" userId="cdf5343d-9518-4b48-8032-805a754f9105" providerId="ADAL" clId="{43AFA32C-FB6B-420E-A43F-2DCD7CE61284}" dt="2025-02-05T23:23:13.344" v="1424" actId="20577"/>
          <ac:spMkLst>
            <pc:docMk/>
            <pc:sldMk cId="4276348475" sldId="291"/>
            <ac:spMk id="11" creationId="{CDD7956C-AD4A-4FCD-870C-C4BFC69F804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4276348475" sldId="291"/>
            <ac:spMk id="167" creationId="{00000000-0000-0000-0000-000000000000}"/>
          </ac:spMkLst>
        </pc:spChg>
      </pc:sldChg>
      <pc:sldChg chg="addSp delSp modSp mod addCm delCm">
        <pc:chgData name="Silvia Colombo" userId="cdf5343d-9518-4b48-8032-805a754f9105" providerId="ADAL" clId="{43AFA32C-FB6B-420E-A43F-2DCD7CE61284}" dt="2025-02-06T09:26:19.501" v="1587" actId="20577"/>
        <pc:sldMkLst>
          <pc:docMk/>
          <pc:sldMk cId="218857803" sldId="292"/>
        </pc:sldMkLst>
        <pc:spChg chg="add mod">
          <ac:chgData name="Silvia Colombo" userId="cdf5343d-9518-4b48-8032-805a754f9105" providerId="ADAL" clId="{43AFA32C-FB6B-420E-A43F-2DCD7CE61284}" dt="2025-02-06T09:26:19.501" v="1587" actId="20577"/>
          <ac:spMkLst>
            <pc:docMk/>
            <pc:sldMk cId="218857803" sldId="292"/>
            <ac:spMk id="2" creationId="{F4ABD355-3205-4C8B-B0A4-057E8D7950C1}"/>
          </ac:spMkLst>
        </pc:spChg>
        <pc:spChg chg="del mod">
          <ac:chgData name="Silvia Colombo" userId="cdf5343d-9518-4b48-8032-805a754f9105" providerId="ADAL" clId="{43AFA32C-FB6B-420E-A43F-2DCD7CE61284}" dt="2025-02-05T23:24:22.316" v="1434"/>
          <ac:spMkLst>
            <pc:docMk/>
            <pc:sldMk cId="218857803" sldId="292"/>
            <ac:spMk id="4" creationId="{D09E2FEA-9B9B-4938-8550-5BC46B22A4FA}"/>
          </ac:spMkLst>
        </pc:spChg>
        <pc:spChg chg="del">
          <ac:chgData name="Silvia Colombo" userId="cdf5343d-9518-4b48-8032-805a754f9105" providerId="ADAL" clId="{43AFA32C-FB6B-420E-A43F-2DCD7CE61284}" dt="2025-02-05T23:24:23.967" v="1435" actId="478"/>
          <ac:spMkLst>
            <pc:docMk/>
            <pc:sldMk cId="218857803" sldId="292"/>
            <ac:spMk id="10" creationId="{475C59D7-5F2E-4C25-AC1E-BDAB12EC46B7}"/>
          </ac:spMkLst>
        </pc:spChg>
        <pc:spChg chg="add mod">
          <ac:chgData name="Silvia Colombo" userId="cdf5343d-9518-4b48-8032-805a754f9105" providerId="ADAL" clId="{43AFA32C-FB6B-420E-A43F-2DCD7CE61284}" dt="2025-02-06T09:21:19.770" v="1586" actId="14100"/>
          <ac:spMkLst>
            <pc:docMk/>
            <pc:sldMk cId="218857803" sldId="292"/>
            <ac:spMk id="14" creationId="{AE01BF9B-1A44-457D-88E1-2A42EBF8A9C9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18857803" sldId="29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13:46.684" v="1496" actId="21"/>
          <ac:spMkLst>
            <pc:docMk/>
            <pc:sldMk cId="218857803" sldId="29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24:22.314" v="1432" actId="478"/>
          <ac:picMkLst>
            <pc:docMk/>
            <pc:sldMk cId="218857803" sldId="292"/>
            <ac:picMk id="6" creationId="{3608EEE9-CE11-437C-ADC4-E4C046528AB0}"/>
          </ac:picMkLst>
        </pc:picChg>
        <pc:picChg chg="add mod modCrop">
          <ac:chgData name="Silvia Colombo" userId="cdf5343d-9518-4b48-8032-805a754f9105" providerId="ADAL" clId="{43AFA32C-FB6B-420E-A43F-2DCD7CE61284}" dt="2025-02-06T09:18:53.550" v="1546" actId="732"/>
          <ac:picMkLst>
            <pc:docMk/>
            <pc:sldMk cId="218857803" sldId="292"/>
            <ac:picMk id="7" creationId="{C7A7CF2B-8694-455C-95AE-ECA8C139BB2A}"/>
          </ac:picMkLst>
        </pc:picChg>
        <pc:picChg chg="add mod">
          <ac:chgData name="Silvia Colombo" userId="cdf5343d-9518-4b48-8032-805a754f9105" providerId="ADAL" clId="{43AFA32C-FB6B-420E-A43F-2DCD7CE61284}" dt="2025-02-06T09:18:37.703" v="1544" actId="14100"/>
          <ac:picMkLst>
            <pc:docMk/>
            <pc:sldMk cId="218857803" sldId="292"/>
            <ac:picMk id="9" creationId="{60A4C67C-C3B8-42FB-B9CD-E6E0F6EBEB79}"/>
          </ac:picMkLst>
        </pc:picChg>
      </pc:sldChg>
      <pc:sldChg chg="delSp modSp mod">
        <pc:chgData name="Silvia Colombo" userId="cdf5343d-9518-4b48-8032-805a754f9105" providerId="ADAL" clId="{43AFA32C-FB6B-420E-A43F-2DCD7CE61284}" dt="2025-02-06T09:47:42.597" v="1627"/>
        <pc:sldMkLst>
          <pc:docMk/>
          <pc:sldMk cId="2761367291" sldId="293"/>
        </pc:sldMkLst>
        <pc:spChg chg="del mod">
          <ac:chgData name="Silvia Colombo" userId="cdf5343d-9518-4b48-8032-805a754f9105" providerId="ADAL" clId="{43AFA32C-FB6B-420E-A43F-2DCD7CE61284}" dt="2025-02-06T09:39:39.943" v="1603" actId="478"/>
          <ac:spMkLst>
            <pc:docMk/>
            <pc:sldMk cId="2761367291" sldId="293"/>
            <ac:spMk id="5" creationId="{2BA44561-A902-4512-9AA0-020CB3B8604A}"/>
          </ac:spMkLst>
        </pc:spChg>
        <pc:spChg chg="del mod">
          <ac:chgData name="Silvia Colombo" userId="cdf5343d-9518-4b48-8032-805a754f9105" providerId="ADAL" clId="{43AFA32C-FB6B-420E-A43F-2DCD7CE61284}" dt="2025-02-06T09:26:33.907" v="1589" actId="478"/>
          <ac:spMkLst>
            <pc:docMk/>
            <pc:sldMk cId="2761367291" sldId="293"/>
            <ac:spMk id="13" creationId="{DE6E600F-63FB-4ABB-ABAA-795941BA433B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761367291" sldId="29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47:42.597" v="1627"/>
          <ac:spMkLst>
            <pc:docMk/>
            <pc:sldMk cId="2761367291" sldId="29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09:26:32.290" v="1588" actId="478"/>
          <ac:picMkLst>
            <pc:docMk/>
            <pc:sldMk cId="2761367291" sldId="293"/>
            <ac:picMk id="8" creationId="{2140FFAE-B53D-488F-A681-41262F76B8F1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09:58:18.784" v="1717" actId="1076"/>
        <pc:sldMkLst>
          <pc:docMk/>
          <pc:sldMk cId="3284480951" sldId="294"/>
        </pc:sldMkLst>
        <pc:spChg chg="del mod">
          <ac:chgData name="Silvia Colombo" userId="cdf5343d-9518-4b48-8032-805a754f9105" providerId="ADAL" clId="{43AFA32C-FB6B-420E-A43F-2DCD7CE61284}" dt="2025-02-06T09:48:35.998" v="1634"/>
          <ac:spMkLst>
            <pc:docMk/>
            <pc:sldMk cId="3284480951" sldId="294"/>
            <ac:spMk id="4" creationId="{4CF27FE5-7AA3-4BAD-870C-70E80A1A7465}"/>
          </ac:spMkLst>
        </pc:spChg>
        <pc:spChg chg="add mod">
          <ac:chgData name="Silvia Colombo" userId="cdf5343d-9518-4b48-8032-805a754f9105" providerId="ADAL" clId="{43AFA32C-FB6B-420E-A43F-2DCD7CE61284}" dt="2025-02-06T09:57:30.160" v="1709" actId="20577"/>
          <ac:spMkLst>
            <pc:docMk/>
            <pc:sldMk cId="3284480951" sldId="294"/>
            <ac:spMk id="6" creationId="{5B522B6F-0CF4-489C-A032-67294EC36980}"/>
          </ac:spMkLst>
        </pc:spChg>
        <pc:spChg chg="del">
          <ac:chgData name="Silvia Colombo" userId="cdf5343d-9518-4b48-8032-805a754f9105" providerId="ADAL" clId="{43AFA32C-FB6B-420E-A43F-2DCD7CE61284}" dt="2025-02-06T09:48:35.995" v="1632" actId="478"/>
          <ac:spMkLst>
            <pc:docMk/>
            <pc:sldMk cId="3284480951" sldId="294"/>
            <ac:spMk id="12" creationId="{49859AD5-54D0-4202-AF84-8D44E53BFE8B}"/>
          </ac:spMkLst>
        </pc:spChg>
        <pc:spChg chg="add mod">
          <ac:chgData name="Silvia Colombo" userId="cdf5343d-9518-4b48-8032-805a754f9105" providerId="ADAL" clId="{43AFA32C-FB6B-420E-A43F-2DCD7CE61284}" dt="2025-02-06T09:58:18.784" v="1717" actId="1076"/>
          <ac:spMkLst>
            <pc:docMk/>
            <pc:sldMk cId="3284480951" sldId="294"/>
            <ac:spMk id="13" creationId="{BEA2D2C8-A9DB-481C-92BB-1E2D59DEE356}"/>
          </ac:spMkLst>
        </pc:spChg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284480951" sldId="29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6:48.931" v="1697" actId="21"/>
          <ac:spMkLst>
            <pc:docMk/>
            <pc:sldMk cId="3284480951" sldId="294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09:57:37.368" v="1710" actId="1076"/>
          <ac:picMkLst>
            <pc:docMk/>
            <pc:sldMk cId="3284480951" sldId="294"/>
            <ac:picMk id="5" creationId="{B5375CD0-17C7-464A-BAB7-CB23513A5A06}"/>
          </ac:picMkLst>
        </pc:picChg>
        <pc:picChg chg="del">
          <ac:chgData name="Silvia Colombo" userId="cdf5343d-9518-4b48-8032-805a754f9105" providerId="ADAL" clId="{43AFA32C-FB6B-420E-A43F-2DCD7CE61284}" dt="2025-02-06T09:48:31.356" v="1630" actId="478"/>
          <ac:picMkLst>
            <pc:docMk/>
            <pc:sldMk cId="3284480951" sldId="294"/>
            <ac:picMk id="7" creationId="{2CD9BDA6-4702-497C-9C1B-BC2C15987105}"/>
          </ac:picMkLst>
        </pc:picChg>
      </pc:sldChg>
      <pc:sldChg chg="modSp mod">
        <pc:chgData name="Silvia Colombo" userId="cdf5343d-9518-4b48-8032-805a754f9105" providerId="ADAL" clId="{43AFA32C-FB6B-420E-A43F-2DCD7CE61284}" dt="2025-02-06T09:59:53.774" v="1743" actId="20577"/>
        <pc:sldMkLst>
          <pc:docMk/>
          <pc:sldMk cId="2669022340" sldId="295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2669022340" sldId="29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09:59:53.774" v="1743" actId="20577"/>
          <ac:spMkLst>
            <pc:docMk/>
            <pc:sldMk cId="2669022340" sldId="295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00:48.977" v="1753" actId="403"/>
        <pc:sldMkLst>
          <pc:docMk/>
          <pc:sldMk cId="3178964038" sldId="296"/>
        </pc:sldMkLst>
        <pc:spChg chg="mod">
          <ac:chgData name="Silvia Colombo" userId="cdf5343d-9518-4b48-8032-805a754f9105" providerId="ADAL" clId="{43AFA32C-FB6B-420E-A43F-2DCD7CE61284}" dt="2025-02-05T23:11:10.275" v="1355"/>
          <ac:spMkLst>
            <pc:docMk/>
            <pc:sldMk cId="3178964038" sldId="29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0:48.977" v="1753" actId="403"/>
          <ac:spMkLst>
            <pc:docMk/>
            <pc:sldMk cId="3178964038" sldId="296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6T10:10:37.041" v="1771"/>
        <pc:sldMkLst>
          <pc:docMk/>
          <pc:sldMk cId="3574041065" sldId="297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74041065" sldId="297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07:09.674" v="1761" actId="14100"/>
          <ac:spMkLst>
            <pc:docMk/>
            <pc:sldMk cId="3574041065" sldId="297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00:53.989" v="1754" actId="478"/>
          <ac:picMkLst>
            <pc:docMk/>
            <pc:sldMk cId="3574041065" sldId="297"/>
            <ac:picMk id="4" creationId="{9013AE3E-FEF0-4CDB-8077-AE1D5AAE64F3}"/>
          </ac:picMkLst>
        </pc:picChg>
        <pc:picChg chg="add mod modCrop">
          <ac:chgData name="Silvia Colombo" userId="cdf5343d-9518-4b48-8032-805a754f9105" providerId="ADAL" clId="{43AFA32C-FB6B-420E-A43F-2DCD7CE61284}" dt="2025-02-06T10:09:13.576" v="1765" actId="1076"/>
          <ac:picMkLst>
            <pc:docMk/>
            <pc:sldMk cId="3574041065" sldId="297"/>
            <ac:picMk id="5" creationId="{8A237271-2B45-41CC-A7A7-5105715F5B73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24:12.142" v="1821"/>
        <pc:sldMkLst>
          <pc:docMk/>
          <pc:sldMk cId="2230816992" sldId="298"/>
        </pc:sldMkLst>
        <pc:spChg chg="add mod">
          <ac:chgData name="Silvia Colombo" userId="cdf5343d-9518-4b48-8032-805a754f9105" providerId="ADAL" clId="{43AFA32C-FB6B-420E-A43F-2DCD7CE61284}" dt="2025-02-06T10:24:00.849" v="1820" actId="14100"/>
          <ac:spMkLst>
            <pc:docMk/>
            <pc:sldMk cId="2230816992" sldId="298"/>
            <ac:spMk id="9" creationId="{C2C545EC-73A1-451C-82AB-770AB832E964}"/>
          </ac:spMkLst>
        </pc:spChg>
        <pc:spChg chg="del">
          <ac:chgData name="Silvia Colombo" userId="cdf5343d-9518-4b48-8032-805a754f9105" providerId="ADAL" clId="{43AFA32C-FB6B-420E-A43F-2DCD7CE61284}" dt="2025-02-06T10:09:54.373" v="1768" actId="478"/>
          <ac:spMkLst>
            <pc:docMk/>
            <pc:sldMk cId="2230816992" sldId="298"/>
            <ac:spMk id="10" creationId="{68C5213A-B461-423C-B786-800F850B07E9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230816992" sldId="29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1:44.950" v="1798" actId="113"/>
          <ac:spMkLst>
            <pc:docMk/>
            <pc:sldMk cId="2230816992" sldId="298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6T10:23:45.297" v="1817" actId="1076"/>
          <ac:graphicFrameMkLst>
            <pc:docMk/>
            <pc:sldMk cId="2230816992" sldId="298"/>
            <ac:graphicFrameMk id="7" creationId="{71FC8A3E-ED2E-42F9-9275-14212525F2D5}"/>
          </ac:graphicFrameMkLst>
        </pc:graphicFrameChg>
        <pc:picChg chg="del">
          <ac:chgData name="Silvia Colombo" userId="cdf5343d-9518-4b48-8032-805a754f9105" providerId="ADAL" clId="{43AFA32C-FB6B-420E-A43F-2DCD7CE61284}" dt="2025-02-06T10:09:48.372" v="1766" actId="478"/>
          <ac:picMkLst>
            <pc:docMk/>
            <pc:sldMk cId="2230816992" sldId="298"/>
            <ac:picMk id="5" creationId="{326FB974-054D-46D5-AB33-D90E2B4A423D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34:20.410" v="1940" actId="108"/>
        <pc:sldMkLst>
          <pc:docMk/>
          <pc:sldMk cId="2669320641" sldId="299"/>
        </pc:sldMkLst>
        <pc:spChg chg="mod">
          <ac:chgData name="Silvia Colombo" userId="cdf5343d-9518-4b48-8032-805a754f9105" providerId="ADAL" clId="{43AFA32C-FB6B-420E-A43F-2DCD7CE61284}" dt="2025-02-06T10:29:38.046" v="1889" actId="207"/>
          <ac:spMkLst>
            <pc:docMk/>
            <pc:sldMk cId="2669320641" sldId="299"/>
            <ac:spMk id="7" creationId="{7866E1B9-E9C3-4EAE-B633-9BB7273D1CE7}"/>
          </ac:spMkLst>
        </pc:spChg>
        <pc:spChg chg="del">
          <ac:chgData name="Silvia Colombo" userId="cdf5343d-9518-4b48-8032-805a754f9105" providerId="ADAL" clId="{43AFA32C-FB6B-420E-A43F-2DCD7CE61284}" dt="2025-02-06T10:24:35.704" v="1825" actId="478"/>
          <ac:spMkLst>
            <pc:docMk/>
            <pc:sldMk cId="2669320641" sldId="299"/>
            <ac:spMk id="12" creationId="{11AC0E52-E4BE-4F78-B0C1-16A14EC1A57C}"/>
          </ac:spMkLst>
        </pc:spChg>
        <pc:spChg chg="del mod">
          <ac:chgData name="Silvia Colombo" userId="cdf5343d-9518-4b48-8032-805a754f9105" providerId="ADAL" clId="{43AFA32C-FB6B-420E-A43F-2DCD7CE61284}" dt="2025-02-06T10:25:19.650" v="1861" actId="478"/>
          <ac:spMkLst>
            <pc:docMk/>
            <pc:sldMk cId="2669320641" sldId="299"/>
            <ac:spMk id="13" creationId="{990D3E6F-677F-432D-9490-A25F20557044}"/>
          </ac:spMkLst>
        </pc:spChg>
        <pc:spChg chg="del">
          <ac:chgData name="Silvia Colombo" userId="cdf5343d-9518-4b48-8032-805a754f9105" providerId="ADAL" clId="{43AFA32C-FB6B-420E-A43F-2DCD7CE61284}" dt="2025-02-06T10:24:34.821" v="1824" actId="478"/>
          <ac:spMkLst>
            <pc:docMk/>
            <pc:sldMk cId="2669320641" sldId="299"/>
            <ac:spMk id="16" creationId="{F0C5172B-599A-4B6B-ABFC-2C3D319FADB1}"/>
          </ac:spMkLst>
        </pc:spChg>
        <pc:spChg chg="add mod">
          <ac:chgData name="Silvia Colombo" userId="cdf5343d-9518-4b48-8032-805a754f9105" providerId="ADAL" clId="{43AFA32C-FB6B-420E-A43F-2DCD7CE61284}" dt="2025-02-06T10:32:54.676" v="1924"/>
          <ac:spMkLst>
            <pc:docMk/>
            <pc:sldMk cId="2669320641" sldId="299"/>
            <ac:spMk id="18" creationId="{B6EC4F10-D985-49FF-97FF-E395633133D0}"/>
          </ac:spMkLst>
        </pc:spChg>
        <pc:spChg chg="add del mod">
          <ac:chgData name="Silvia Colombo" userId="cdf5343d-9518-4b48-8032-805a754f9105" providerId="ADAL" clId="{43AFA32C-FB6B-420E-A43F-2DCD7CE61284}" dt="2025-02-06T10:32:53.946" v="1923" actId="22"/>
          <ac:spMkLst>
            <pc:docMk/>
            <pc:sldMk cId="2669320641" sldId="299"/>
            <ac:spMk id="20" creationId="{F608A0CF-EA2E-48AF-AA87-0C28F9741DC9}"/>
          </ac:spMkLst>
        </pc:spChg>
        <pc:spChg chg="add mod">
          <ac:chgData name="Silvia Colombo" userId="cdf5343d-9518-4b48-8032-805a754f9105" providerId="ADAL" clId="{43AFA32C-FB6B-420E-A43F-2DCD7CE61284}" dt="2025-02-06T10:33:11.833" v="1929" actId="14100"/>
          <ac:spMkLst>
            <pc:docMk/>
            <pc:sldMk cId="2669320641" sldId="299"/>
            <ac:spMk id="22" creationId="{D728DDCA-808A-490F-9736-477529167F9F}"/>
          </ac:spMkLst>
        </pc:spChg>
        <pc:spChg chg="add mod">
          <ac:chgData name="Silvia Colombo" userId="cdf5343d-9518-4b48-8032-805a754f9105" providerId="ADAL" clId="{43AFA32C-FB6B-420E-A43F-2DCD7CE61284}" dt="2025-02-06T10:34:20.410" v="1940" actId="108"/>
          <ac:spMkLst>
            <pc:docMk/>
            <pc:sldMk cId="2669320641" sldId="299"/>
            <ac:spMk id="24" creationId="{C6E51EEA-B7D4-4320-A2F8-BDFD288F85F5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69320641" sldId="299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25:18.109" v="1860" actId="255"/>
          <ac:spMkLst>
            <pc:docMk/>
            <pc:sldMk cId="2669320641" sldId="299"/>
            <ac:spMk id="168" creationId="{00000000-0000-0000-0000-000000000000}"/>
          </ac:spMkLst>
        </pc:spChg>
        <pc:picChg chg="add mod">
          <ac:chgData name="Silvia Colombo" userId="cdf5343d-9518-4b48-8032-805a754f9105" providerId="ADAL" clId="{43AFA32C-FB6B-420E-A43F-2DCD7CE61284}" dt="2025-02-06T10:33:31.737" v="1931" actId="14100"/>
          <ac:picMkLst>
            <pc:docMk/>
            <pc:sldMk cId="2669320641" sldId="299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24:31.212" v="1823" actId="478"/>
          <ac:picMkLst>
            <pc:docMk/>
            <pc:sldMk cId="2669320641" sldId="299"/>
            <ac:picMk id="5" creationId="{5EC491C7-2F84-4F0B-807A-B28B51CE11DF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24:29.561" v="1822" actId="478"/>
          <ac:picMkLst>
            <pc:docMk/>
            <pc:sldMk cId="2669320641" sldId="299"/>
            <ac:picMk id="9" creationId="{A8DE61D7-DDD3-4C72-AF23-E932F0128B7A}"/>
          </ac:picMkLst>
        </pc:picChg>
        <pc:picChg chg="add mod">
          <ac:chgData name="Silvia Colombo" userId="cdf5343d-9518-4b48-8032-805a754f9105" providerId="ADAL" clId="{43AFA32C-FB6B-420E-A43F-2DCD7CE61284}" dt="2025-02-06T10:32:29.961" v="1917" actId="1076"/>
          <ac:picMkLst>
            <pc:docMk/>
            <pc:sldMk cId="2669320641" sldId="299"/>
            <ac:picMk id="11" creationId="{52B9B958-71C4-4D5C-8ADE-39DB42F92FDB}"/>
          </ac:picMkLst>
        </pc:picChg>
      </pc:sldChg>
      <pc:sldChg chg="addSp delSp modSp mod">
        <pc:chgData name="Silvia Colombo" userId="cdf5343d-9518-4b48-8032-805a754f9105" providerId="ADAL" clId="{43AFA32C-FB6B-420E-A43F-2DCD7CE61284}" dt="2025-02-06T10:44:18.826" v="2024" actId="14100"/>
        <pc:sldMkLst>
          <pc:docMk/>
          <pc:sldMk cId="3550741812" sldId="300"/>
        </pc:sldMkLst>
        <pc:spChg chg="add mod">
          <ac:chgData name="Silvia Colombo" userId="cdf5343d-9518-4b48-8032-805a754f9105" providerId="ADAL" clId="{43AFA32C-FB6B-420E-A43F-2DCD7CE61284}" dt="2025-02-06T10:38:56.424" v="1986" actId="1076"/>
          <ac:spMkLst>
            <pc:docMk/>
            <pc:sldMk cId="3550741812" sldId="300"/>
            <ac:spMk id="10" creationId="{D3B65625-8D79-47F3-912D-49E9C91C221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550741812" sldId="30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4:18.826" v="2024" actId="14100"/>
          <ac:spMkLst>
            <pc:docMk/>
            <pc:sldMk cId="3550741812" sldId="300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7:00.824" v="1963" actId="478"/>
          <ac:picMkLst>
            <pc:docMk/>
            <pc:sldMk cId="3550741812" sldId="300"/>
            <ac:picMk id="4" creationId="{A42F7B3F-EE98-41C0-A0CB-5078B3F7D350}"/>
          </ac:picMkLst>
        </pc:picChg>
        <pc:picChg chg="add mod">
          <ac:chgData name="Silvia Colombo" userId="cdf5343d-9518-4b48-8032-805a754f9105" providerId="ADAL" clId="{43AFA32C-FB6B-420E-A43F-2DCD7CE61284}" dt="2025-02-06T10:38:56.424" v="1986" actId="1076"/>
          <ac:picMkLst>
            <pc:docMk/>
            <pc:sldMk cId="3550741812" sldId="300"/>
            <ac:picMk id="6" creationId="{69A741FB-2887-4F44-9FF7-1C1F740E4E32}"/>
          </ac:picMkLst>
        </pc:picChg>
      </pc:sldChg>
      <pc:sldChg chg="addSp delSp modSp mod delAnim modAnim">
        <pc:chgData name="Silvia Colombo" userId="cdf5343d-9518-4b48-8032-805a754f9105" providerId="ADAL" clId="{43AFA32C-FB6B-420E-A43F-2DCD7CE61284}" dt="2025-02-06T10:59:25.676" v="2173" actId="1076"/>
        <pc:sldMkLst>
          <pc:docMk/>
          <pc:sldMk cId="2610105728" sldId="301"/>
        </pc:sldMkLst>
        <pc:spChg chg="del">
          <ac:chgData name="Silvia Colombo" userId="cdf5343d-9518-4b48-8032-805a754f9105" providerId="ADAL" clId="{43AFA32C-FB6B-420E-A43F-2DCD7CE61284}" dt="2025-02-06T10:39:47.100" v="1993" actId="478"/>
          <ac:spMkLst>
            <pc:docMk/>
            <pc:sldMk cId="2610105728" sldId="301"/>
            <ac:spMk id="10" creationId="{3338D6CD-AE6D-488B-806E-82E1DF8D5060}"/>
          </ac:spMkLst>
        </pc:spChg>
        <pc:spChg chg="add mod">
          <ac:chgData name="Silvia Colombo" userId="cdf5343d-9518-4b48-8032-805a754f9105" providerId="ADAL" clId="{43AFA32C-FB6B-420E-A43F-2DCD7CE61284}" dt="2025-02-06T10:59:25.676" v="2173" actId="1076"/>
          <ac:spMkLst>
            <pc:docMk/>
            <pc:sldMk cId="2610105728" sldId="301"/>
            <ac:spMk id="12" creationId="{5D5784DA-97E2-40EB-8433-5601572FA8C7}"/>
          </ac:spMkLst>
        </pc:spChg>
        <pc:spChg chg="del">
          <ac:chgData name="Silvia Colombo" userId="cdf5343d-9518-4b48-8032-805a754f9105" providerId="ADAL" clId="{43AFA32C-FB6B-420E-A43F-2DCD7CE61284}" dt="2025-02-06T10:39:44.477" v="1992" actId="478"/>
          <ac:spMkLst>
            <pc:docMk/>
            <pc:sldMk cId="2610105728" sldId="301"/>
            <ac:spMk id="14" creationId="{ACB5137A-7CED-45D4-BE50-12C69CBC2DD1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610105728" sldId="301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59:12.927" v="2171" actId="20577"/>
          <ac:spMkLst>
            <pc:docMk/>
            <pc:sldMk cId="2610105728" sldId="301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39:38.892" v="1990" actId="478"/>
          <ac:picMkLst>
            <pc:docMk/>
            <pc:sldMk cId="2610105728" sldId="301"/>
            <ac:picMk id="4" creationId="{5E1E9EA6-FD5F-4ADA-A69D-88F1AFB63A81}"/>
          </ac:picMkLst>
        </pc:picChg>
        <pc:picChg chg="add mod">
          <ac:chgData name="Silvia Colombo" userId="cdf5343d-9518-4b48-8032-805a754f9105" providerId="ADAL" clId="{43AFA32C-FB6B-420E-A43F-2DCD7CE61284}" dt="2025-02-06T10:59:25.676" v="2173" actId="1076"/>
          <ac:picMkLst>
            <pc:docMk/>
            <pc:sldMk cId="2610105728" sldId="301"/>
            <ac:picMk id="5" creationId="{8C6D084B-D06E-4217-817D-D1897976DF2C}"/>
          </ac:picMkLst>
        </pc:picChg>
        <pc:picChg chg="del">
          <ac:chgData name="Silvia Colombo" userId="cdf5343d-9518-4b48-8032-805a754f9105" providerId="ADAL" clId="{43AFA32C-FB6B-420E-A43F-2DCD7CE61284}" dt="2025-02-06T10:39:37.070" v="1989" actId="478"/>
          <ac:picMkLst>
            <pc:docMk/>
            <pc:sldMk cId="2610105728" sldId="301"/>
            <ac:picMk id="7" creationId="{F162D0AE-7A67-4C35-8ED6-97209BD869E1}"/>
          </ac:picMkLst>
        </pc:picChg>
      </pc:sldChg>
      <pc:sldChg chg="addSp delSp modSp mod delAnim">
        <pc:chgData name="Silvia Colombo" userId="cdf5343d-9518-4b48-8032-805a754f9105" providerId="ADAL" clId="{43AFA32C-FB6B-420E-A43F-2DCD7CE61284}" dt="2025-02-06T11:06:11.752" v="2256" actId="403"/>
        <pc:sldMkLst>
          <pc:docMk/>
          <pc:sldMk cId="1039741806" sldId="302"/>
        </pc:sldMkLst>
        <pc:spChg chg="del">
          <ac:chgData name="Silvia Colombo" userId="cdf5343d-9518-4b48-8032-805a754f9105" providerId="ADAL" clId="{43AFA32C-FB6B-420E-A43F-2DCD7CE61284}" dt="2025-02-06T10:46:09.195" v="2042" actId="478"/>
          <ac:spMkLst>
            <pc:docMk/>
            <pc:sldMk cId="1039741806" sldId="302"/>
            <ac:spMk id="5" creationId="{02F50146-DC97-47DC-81DD-9BC88930F7F3}"/>
          </ac:spMkLst>
        </pc:spChg>
        <pc:spChg chg="add mod">
          <ac:chgData name="Silvia Colombo" userId="cdf5343d-9518-4b48-8032-805a754f9105" providerId="ADAL" clId="{43AFA32C-FB6B-420E-A43F-2DCD7CE61284}" dt="2025-02-06T11:05:48.219" v="2253" actId="113"/>
          <ac:spMkLst>
            <pc:docMk/>
            <pc:sldMk cId="1039741806" sldId="302"/>
            <ac:spMk id="8" creationId="{1A4F89D1-B7F3-43A9-9EF1-D440E5A062F1}"/>
          </ac:spMkLst>
        </pc:spChg>
        <pc:spChg chg="del">
          <ac:chgData name="Silvia Colombo" userId="cdf5343d-9518-4b48-8032-805a754f9105" providerId="ADAL" clId="{43AFA32C-FB6B-420E-A43F-2DCD7CE61284}" dt="2025-02-06T10:46:04.748" v="2041" actId="478"/>
          <ac:spMkLst>
            <pc:docMk/>
            <pc:sldMk cId="1039741806" sldId="302"/>
            <ac:spMk id="10" creationId="{45D130E2-7895-40BA-B172-97D237275D33}"/>
          </ac:spMkLst>
        </pc:spChg>
        <pc:spChg chg="del">
          <ac:chgData name="Silvia Colombo" userId="cdf5343d-9518-4b48-8032-805a754f9105" providerId="ADAL" clId="{43AFA32C-FB6B-420E-A43F-2DCD7CE61284}" dt="2025-02-06T10:46:15.186" v="2047" actId="478"/>
          <ac:spMkLst>
            <pc:docMk/>
            <pc:sldMk cId="1039741806" sldId="302"/>
            <ac:spMk id="14" creationId="{25B60D9C-3092-4569-809A-A1CADFA0F4CA}"/>
          </ac:spMkLst>
        </pc:spChg>
        <pc:spChg chg="add mod">
          <ac:chgData name="Silvia Colombo" userId="cdf5343d-9518-4b48-8032-805a754f9105" providerId="ADAL" clId="{43AFA32C-FB6B-420E-A43F-2DCD7CE61284}" dt="2025-02-06T11:04:05.874" v="2249" actId="1076"/>
          <ac:spMkLst>
            <pc:docMk/>
            <pc:sldMk cId="1039741806" sldId="302"/>
            <ac:spMk id="15" creationId="{563D4D55-22D9-4D78-9A01-5365C59DDCB0}"/>
          </ac:spMkLst>
        </pc:spChg>
        <pc:spChg chg="del mod">
          <ac:chgData name="Silvia Colombo" userId="cdf5343d-9518-4b48-8032-805a754f9105" providerId="ADAL" clId="{43AFA32C-FB6B-420E-A43F-2DCD7CE61284}" dt="2025-02-06T10:46:13.683" v="2045" actId="478"/>
          <ac:spMkLst>
            <pc:docMk/>
            <pc:sldMk cId="1039741806" sldId="302"/>
            <ac:spMk id="22" creationId="{E39B9A5A-C926-4505-9DD7-15B03097356A}"/>
          </ac:spMkLst>
        </pc:spChg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1039741806" sldId="302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11.752" v="2256" actId="403"/>
          <ac:spMkLst>
            <pc:docMk/>
            <pc:sldMk cId="1039741806" sldId="30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6T10:46:14.168" v="2046" actId="478"/>
          <ac:picMkLst>
            <pc:docMk/>
            <pc:sldMk cId="1039741806" sldId="302"/>
            <ac:picMk id="4" creationId="{D9D89FBA-3C33-4199-95A3-DBE76F829A41}"/>
          </ac:picMkLst>
        </pc:picChg>
        <pc:picChg chg="add mod">
          <ac:chgData name="Silvia Colombo" userId="cdf5343d-9518-4b48-8032-805a754f9105" providerId="ADAL" clId="{43AFA32C-FB6B-420E-A43F-2DCD7CE61284}" dt="2025-02-06T11:05:57.949" v="2254"/>
          <ac:picMkLst>
            <pc:docMk/>
            <pc:sldMk cId="1039741806" sldId="302"/>
            <ac:picMk id="6" creationId="{412B334D-EFAA-42FB-8FDE-5A09D6E17B72}"/>
          </ac:picMkLst>
        </pc:picChg>
        <pc:picChg chg="del">
          <ac:chgData name="Silvia Colombo" userId="cdf5343d-9518-4b48-8032-805a754f9105" providerId="ADAL" clId="{43AFA32C-FB6B-420E-A43F-2DCD7CE61284}" dt="2025-02-06T10:46:09.963" v="2043" actId="478"/>
          <ac:picMkLst>
            <pc:docMk/>
            <pc:sldMk cId="1039741806" sldId="302"/>
            <ac:picMk id="13" creationId="{DC9C74FE-6C30-4D8F-A72B-0905DFAF5BD9}"/>
          </ac:picMkLst>
        </pc:picChg>
      </pc:sldChg>
      <pc:sldChg chg="modSp mod">
        <pc:chgData name="Silvia Colombo" userId="cdf5343d-9518-4b48-8032-805a754f9105" providerId="ADAL" clId="{43AFA32C-FB6B-420E-A43F-2DCD7CE61284}" dt="2025-02-06T11:06:47.560" v="2279" actId="20577"/>
        <pc:sldMkLst>
          <pc:docMk/>
          <pc:sldMk cId="3169569971" sldId="303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3169569971" sldId="303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1:06:47.560" v="2279" actId="20577"/>
          <ac:spMkLst>
            <pc:docMk/>
            <pc:sldMk cId="3169569971" sldId="303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6T10:49:20.982" v="2085" actId="255"/>
        <pc:sldMkLst>
          <pc:docMk/>
          <pc:sldMk cId="2074846304" sldId="304"/>
        </pc:sldMkLst>
        <pc:spChg chg="mod">
          <ac:chgData name="Silvia Colombo" userId="cdf5343d-9518-4b48-8032-805a754f9105" providerId="ADAL" clId="{43AFA32C-FB6B-420E-A43F-2DCD7CE61284}" dt="2025-02-06T10:10:37.041" v="1771"/>
          <ac:spMkLst>
            <pc:docMk/>
            <pc:sldMk cId="2074846304" sldId="304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6T10:49:20.982" v="2085" actId="255"/>
          <ac:spMkLst>
            <pc:docMk/>
            <pc:sldMk cId="2074846304" sldId="304"/>
            <ac:spMk id="168" creationId="{00000000-0000-0000-0000-000000000000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17:09:31.426" v="840" actId="1076"/>
        <pc:sldMkLst>
          <pc:docMk/>
          <pc:sldMk cId="3001247373" sldId="305"/>
        </pc:sldMkLst>
        <pc:spChg chg="del">
          <ac:chgData name="Silvia Colombo" userId="cdf5343d-9518-4b48-8032-805a754f9105" providerId="ADAL" clId="{43AFA32C-FB6B-420E-A43F-2DCD7CE61284}" dt="2025-02-05T16:55:50.960" v="769" actId="478"/>
          <ac:spMkLst>
            <pc:docMk/>
            <pc:sldMk cId="3001247373" sldId="305"/>
            <ac:spMk id="5" creationId="{F2F1489F-4055-4329-B6CB-076D853BE462}"/>
          </ac:spMkLst>
        </pc:spChg>
        <pc:spChg chg="del">
          <ac:chgData name="Silvia Colombo" userId="cdf5343d-9518-4b48-8032-805a754f9105" providerId="ADAL" clId="{43AFA32C-FB6B-420E-A43F-2DCD7CE61284}" dt="2025-02-05T16:55:55.870" v="770" actId="478"/>
          <ac:spMkLst>
            <pc:docMk/>
            <pc:sldMk cId="3001247373" sldId="305"/>
            <ac:spMk id="6" creationId="{5687ADC5-A9B4-4BD6-8A53-0BEB975A0D19}"/>
          </ac:spMkLst>
        </pc:spChg>
        <pc:spChg chg="add mod">
          <ac:chgData name="Silvia Colombo" userId="cdf5343d-9518-4b48-8032-805a754f9105" providerId="ADAL" clId="{43AFA32C-FB6B-420E-A43F-2DCD7CE61284}" dt="2025-02-05T17:09:25.857" v="839" actId="1076"/>
          <ac:spMkLst>
            <pc:docMk/>
            <pc:sldMk cId="3001247373" sldId="305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001247373" sldId="305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17:08:23.250" v="833" actId="113"/>
          <ac:spMkLst>
            <pc:docMk/>
            <pc:sldMk cId="3001247373" sldId="305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6:55:47.932" v="768" actId="478"/>
          <ac:picMkLst>
            <pc:docMk/>
            <pc:sldMk cId="3001247373" sldId="305"/>
            <ac:picMk id="4" creationId="{FE4ADFCD-7AF1-40BB-BAEC-7CAD5AEBA240}"/>
          </ac:picMkLst>
        </pc:picChg>
        <pc:picChg chg="add mod">
          <ac:chgData name="Silvia Colombo" userId="cdf5343d-9518-4b48-8032-805a754f9105" providerId="ADAL" clId="{43AFA32C-FB6B-420E-A43F-2DCD7CE61284}" dt="2025-02-05T17:09:31.426" v="840" actId="1076"/>
          <ac:picMkLst>
            <pc:docMk/>
            <pc:sldMk cId="3001247373" sldId="305"/>
            <ac:picMk id="7" creationId="{71640275-A37C-49D8-B1DD-B265E903E0B5}"/>
          </ac:picMkLst>
        </pc:picChg>
      </pc:sldChg>
      <pc:sldChg chg="delSp modSp mod delAnim modAnim">
        <pc:chgData name="Silvia Colombo" userId="cdf5343d-9518-4b48-8032-805a754f9105" providerId="ADAL" clId="{43AFA32C-FB6B-420E-A43F-2DCD7CE61284}" dt="2025-02-05T23:07:17.387" v="1333" actId="20577"/>
        <pc:sldMkLst>
          <pc:docMk/>
          <pc:sldMk cId="3951396816" sldId="306"/>
        </pc:sldMkLst>
        <pc:spChg chg="del">
          <ac:chgData name="Silvia Colombo" userId="cdf5343d-9518-4b48-8032-805a754f9105" providerId="ADAL" clId="{43AFA32C-FB6B-420E-A43F-2DCD7CE61284}" dt="2025-02-05T23:02:06.680" v="1162" actId="478"/>
          <ac:spMkLst>
            <pc:docMk/>
            <pc:sldMk cId="3951396816" sldId="306"/>
            <ac:spMk id="11" creationId="{8538533E-6111-4ACA-B503-A1243031065F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51396816" sldId="306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07:17.387" v="1333" actId="20577"/>
          <ac:spMkLst>
            <pc:docMk/>
            <pc:sldMk cId="3951396816" sldId="306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23:02:02.396" v="1161" actId="478"/>
          <ac:picMkLst>
            <pc:docMk/>
            <pc:sldMk cId="3951396816" sldId="306"/>
            <ac:picMk id="6" creationId="{20CEBCF9-BCA9-42C6-8C42-0DE2029CBD53}"/>
          </ac:picMkLst>
        </pc:picChg>
      </pc:sldChg>
      <pc:sldChg chg="modSp mod">
        <pc:chgData name="Silvia Colombo" userId="cdf5343d-9518-4b48-8032-805a754f9105" providerId="ADAL" clId="{43AFA32C-FB6B-420E-A43F-2DCD7CE61284}" dt="2025-02-05T23:10:06.363" v="1351" actId="20577"/>
        <pc:sldMkLst>
          <pc:docMk/>
          <pc:sldMk cId="279720884" sldId="308"/>
        </pc:sldMkLst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279720884" sldId="308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3:10:06.363" v="1351" actId="20577"/>
          <ac:spMkLst>
            <pc:docMk/>
            <pc:sldMk cId="279720884" sldId="308"/>
            <ac:spMk id="168" creationId="{00000000-0000-0000-0000-000000000000}"/>
          </ac:spMkLst>
        </pc:spChg>
      </pc:sldChg>
      <pc:sldChg chg="modSp mod">
        <pc:chgData name="Silvia Colombo" userId="cdf5343d-9518-4b48-8032-805a754f9105" providerId="ADAL" clId="{43AFA32C-FB6B-420E-A43F-2DCD7CE61284}" dt="2025-02-05T09:14:03.661" v="3" actId="20577"/>
        <pc:sldMkLst>
          <pc:docMk/>
          <pc:sldMk cId="998801078" sldId="309"/>
        </pc:sldMkLst>
        <pc:spChg chg="mod">
          <ac:chgData name="Silvia Colombo" userId="cdf5343d-9518-4b48-8032-805a754f9105" providerId="ADAL" clId="{43AFA32C-FB6B-420E-A43F-2DCD7CE61284}" dt="2025-02-05T09:14:03.661" v="3" actId="20577"/>
          <ac:spMkLst>
            <pc:docMk/>
            <pc:sldMk cId="998801078" sldId="309"/>
            <ac:spMk id="2" creationId="{48F41D3A-296D-75FB-88E4-B253A9E88EE1}"/>
          </ac:spMkLst>
        </pc:spChg>
        <pc:spChg chg="mod">
          <ac:chgData name="Silvia Colombo" userId="cdf5343d-9518-4b48-8032-805a754f9105" providerId="ADAL" clId="{43AFA32C-FB6B-420E-A43F-2DCD7CE61284}" dt="2025-02-05T09:13:50.521" v="1"/>
          <ac:spMkLst>
            <pc:docMk/>
            <pc:sldMk cId="998801078" sldId="309"/>
            <ac:spMk id="3" creationId="{D9EE0581-B869-C9AC-032A-CE5562E6774F}"/>
          </ac:spMkLst>
        </pc:spChg>
      </pc:sldChg>
      <pc:sldChg chg="addSp delSp modSp mod">
        <pc:chgData name="Silvia Colombo" userId="cdf5343d-9518-4b48-8032-805a754f9105" providerId="ADAL" clId="{43AFA32C-FB6B-420E-A43F-2DCD7CE61284}" dt="2025-02-05T22:37:47.878" v="987" actId="20577"/>
        <pc:sldMkLst>
          <pc:docMk/>
          <pc:sldMk cId="3982365266" sldId="310"/>
        </pc:sldMkLst>
        <pc:spChg chg="del">
          <ac:chgData name="Silvia Colombo" userId="cdf5343d-9518-4b48-8032-805a754f9105" providerId="ADAL" clId="{43AFA32C-FB6B-420E-A43F-2DCD7CE61284}" dt="2025-02-05T17:12:47.359" v="863" actId="478"/>
          <ac:spMkLst>
            <pc:docMk/>
            <pc:sldMk cId="3982365266" sldId="310"/>
            <ac:spMk id="11" creationId="{11781BF6-020D-492A-AE3B-5E048E79AA2F}"/>
          </ac:spMkLst>
        </pc:spChg>
        <pc:spChg chg="add del mod">
          <ac:chgData name="Silvia Colombo" userId="cdf5343d-9518-4b48-8032-805a754f9105" providerId="ADAL" clId="{43AFA32C-FB6B-420E-A43F-2DCD7CE61284}" dt="2025-02-05T22:37:39.138" v="985" actId="478"/>
          <ac:spMkLst>
            <pc:docMk/>
            <pc:sldMk cId="3982365266" sldId="310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16:27:36.580" v="751"/>
          <ac:spMkLst>
            <pc:docMk/>
            <pc:sldMk cId="3982365266" sldId="310"/>
            <ac:spMk id="167" creationId="{00000000-0000-0000-0000-000000000000}"/>
          </ac:spMkLst>
        </pc:spChg>
        <pc:spChg chg="mod">
          <ac:chgData name="Silvia Colombo" userId="cdf5343d-9518-4b48-8032-805a754f9105" providerId="ADAL" clId="{43AFA32C-FB6B-420E-A43F-2DCD7CE61284}" dt="2025-02-05T22:37:47.878" v="987" actId="20577"/>
          <ac:spMkLst>
            <pc:docMk/>
            <pc:sldMk cId="3982365266" sldId="310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7:39.138" v="985" actId="478"/>
          <ac:picMkLst>
            <pc:docMk/>
            <pc:sldMk cId="3982365266" sldId="310"/>
            <ac:picMk id="6" creationId="{D92C8E14-87AD-481D-8E6D-25B8F91BE30B}"/>
          </ac:picMkLst>
        </pc:picChg>
        <pc:picChg chg="del">
          <ac:chgData name="Silvia Colombo" userId="cdf5343d-9518-4b48-8032-805a754f9105" providerId="ADAL" clId="{43AFA32C-FB6B-420E-A43F-2DCD7CE61284}" dt="2025-02-05T17:12:46.195" v="862" actId="478"/>
          <ac:picMkLst>
            <pc:docMk/>
            <pc:sldMk cId="3982365266" sldId="310"/>
            <ac:picMk id="7" creationId="{3DE38EBC-E770-4736-80AF-362D3A573BED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44:34.648" v="418" actId="1038"/>
        <pc:sldMkLst>
          <pc:docMk/>
          <pc:sldMk cId="2820095517" sldId="311"/>
        </pc:sldMkLst>
        <pc:spChg chg="del">
          <ac:chgData name="Silvia Colombo" userId="cdf5343d-9518-4b48-8032-805a754f9105" providerId="ADAL" clId="{43AFA32C-FB6B-420E-A43F-2DCD7CE61284}" dt="2025-02-05T09:59:47.230" v="115" actId="478"/>
          <ac:spMkLst>
            <pc:docMk/>
            <pc:sldMk cId="2820095517" sldId="311"/>
            <ac:spMk id="8" creationId="{28EE4460-63FE-46FD-8567-D92894065629}"/>
          </ac:spMkLst>
        </pc:spChg>
        <pc:spChg chg="add mod">
          <ac:chgData name="Silvia Colombo" userId="cdf5343d-9518-4b48-8032-805a754f9105" providerId="ADAL" clId="{43AFA32C-FB6B-420E-A43F-2DCD7CE61284}" dt="2025-02-05T11:44:34.648" v="418" actId="1038"/>
          <ac:spMkLst>
            <pc:docMk/>
            <pc:sldMk cId="2820095517" sldId="311"/>
            <ac:spMk id="9" creationId="{3B871738-24C9-4741-8270-0FE453B5FB2C}"/>
          </ac:spMkLst>
        </pc:spChg>
        <pc:spChg chg="mod">
          <ac:chgData name="Silvia Colombo" userId="cdf5343d-9518-4b48-8032-805a754f9105" providerId="ADAL" clId="{43AFA32C-FB6B-420E-A43F-2DCD7CE61284}" dt="2025-02-05T09:59:50.310" v="116" actId="6549"/>
          <ac:spMkLst>
            <pc:docMk/>
            <pc:sldMk cId="2820095517" sldId="311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44:01.308" v="405" actId="1076"/>
          <ac:graphicFrameMkLst>
            <pc:docMk/>
            <pc:sldMk cId="2820095517" sldId="311"/>
            <ac:graphicFrameMk id="7" creationId="{E9D5B7AD-7A33-4354-AF9F-FEA5F8BA51D7}"/>
          </ac:graphicFrameMkLst>
        </pc:graphicFrameChg>
        <pc:picChg chg="del">
          <ac:chgData name="Silvia Colombo" userId="cdf5343d-9518-4b48-8032-805a754f9105" providerId="ADAL" clId="{43AFA32C-FB6B-420E-A43F-2DCD7CE61284}" dt="2025-02-05T09:59:45.111" v="114" actId="478"/>
          <ac:picMkLst>
            <pc:docMk/>
            <pc:sldMk cId="2820095517" sldId="311"/>
            <ac:picMk id="4" creationId="{58D92FFB-BF52-472B-9ABA-BBD8E7F1C98E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1:24:15.914" v="318" actId="1036"/>
        <pc:sldMkLst>
          <pc:docMk/>
          <pc:sldMk cId="2151074601" sldId="312"/>
        </pc:sldMkLst>
        <pc:spChg chg="del">
          <ac:chgData name="Silvia Colombo" userId="cdf5343d-9518-4b48-8032-805a754f9105" providerId="ADAL" clId="{43AFA32C-FB6B-420E-A43F-2DCD7CE61284}" dt="2025-02-05T10:24:28.855" v="239" actId="478"/>
          <ac:spMkLst>
            <pc:docMk/>
            <pc:sldMk cId="2151074601" sldId="312"/>
            <ac:spMk id="8" creationId="{3895BB5E-36DB-4724-9F02-67B9729F1ACB}"/>
          </ac:spMkLst>
        </pc:spChg>
        <pc:spChg chg="add mod">
          <ac:chgData name="Silvia Colombo" userId="cdf5343d-9518-4b48-8032-805a754f9105" providerId="ADAL" clId="{43AFA32C-FB6B-420E-A43F-2DCD7CE61284}" dt="2025-02-05T11:24:11.110" v="310" actId="1076"/>
          <ac:spMkLst>
            <pc:docMk/>
            <pc:sldMk cId="2151074601" sldId="312"/>
            <ac:spMk id="12" creationId="{1BC55D64-4CD8-4952-BAEA-22175A935DD7}"/>
          </ac:spMkLst>
        </pc:spChg>
        <pc:spChg chg="add mod">
          <ac:chgData name="Silvia Colombo" userId="cdf5343d-9518-4b48-8032-805a754f9105" providerId="ADAL" clId="{43AFA32C-FB6B-420E-A43F-2DCD7CE61284}" dt="2025-02-05T11:24:15.914" v="318" actId="1036"/>
          <ac:spMkLst>
            <pc:docMk/>
            <pc:sldMk cId="2151074601" sldId="312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19:14.644" v="267" actId="20577"/>
          <ac:spMkLst>
            <pc:docMk/>
            <pc:sldMk cId="2151074601" sldId="312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0:24:26.413" v="238" actId="478"/>
          <ac:picMkLst>
            <pc:docMk/>
            <pc:sldMk cId="2151074601" sldId="312"/>
            <ac:picMk id="4" creationId="{3D5FFA33-6AED-4813-A151-AFEBB795BA92}"/>
          </ac:picMkLst>
        </pc:picChg>
        <pc:picChg chg="add mod">
          <ac:chgData name="Silvia Colombo" userId="cdf5343d-9518-4b48-8032-805a754f9105" providerId="ADAL" clId="{43AFA32C-FB6B-420E-A43F-2DCD7CE61284}" dt="2025-02-05T11:24:03.182" v="309" actId="1076"/>
          <ac:picMkLst>
            <pc:docMk/>
            <pc:sldMk cId="2151074601" sldId="312"/>
            <ac:picMk id="5" creationId="{98CDB354-A76E-4244-B1F5-4B0F1018C1BC}"/>
          </ac:picMkLst>
        </pc:picChg>
        <pc:picChg chg="add mod">
          <ac:chgData name="Silvia Colombo" userId="cdf5343d-9518-4b48-8032-805a754f9105" providerId="ADAL" clId="{43AFA32C-FB6B-420E-A43F-2DCD7CE61284}" dt="2025-02-05T11:24:15.914" v="318" actId="1036"/>
          <ac:picMkLst>
            <pc:docMk/>
            <pc:sldMk cId="2151074601" sldId="312"/>
            <ac:picMk id="7" creationId="{81294BC7-A865-4D15-A544-75893A3A719F}"/>
          </ac:picMkLst>
        </pc:picChg>
      </pc:sldChg>
      <pc:sldChg chg="delSp modSp add mod">
        <pc:chgData name="Silvia Colombo" userId="cdf5343d-9518-4b48-8032-805a754f9105" providerId="ADAL" clId="{43AFA32C-FB6B-420E-A43F-2DCD7CE61284}" dt="2025-02-05T11:50:26.658" v="466" actId="2711"/>
        <pc:sldMkLst>
          <pc:docMk/>
          <pc:sldMk cId="1870433455" sldId="313"/>
        </pc:sldMkLst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2" creationId="{1BC55D64-4CD8-4952-BAEA-22175A935DD7}"/>
          </ac:spMkLst>
        </pc:spChg>
        <pc:spChg chg="del">
          <ac:chgData name="Silvia Colombo" userId="cdf5343d-9518-4b48-8032-805a754f9105" providerId="ADAL" clId="{43AFA32C-FB6B-420E-A43F-2DCD7CE61284}" dt="2025-02-05T11:24:55.710" v="321" actId="478"/>
          <ac:spMkLst>
            <pc:docMk/>
            <pc:sldMk cId="1870433455" sldId="313"/>
            <ac:spMk id="14" creationId="{CD442906-3B1D-4542-871E-BA40D5A5DB6A}"/>
          </ac:spMkLst>
        </pc:spChg>
        <pc:spChg chg="mod">
          <ac:chgData name="Silvia Colombo" userId="cdf5343d-9518-4b48-8032-805a754f9105" providerId="ADAL" clId="{43AFA32C-FB6B-420E-A43F-2DCD7CE61284}" dt="2025-02-05T11:50:26.658" v="466" actId="2711"/>
          <ac:spMkLst>
            <pc:docMk/>
            <pc:sldMk cId="1870433455" sldId="313"/>
            <ac:spMk id="168" creationId="{00000000-0000-0000-0000-000000000000}"/>
          </ac:spMkLst>
        </pc:sp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5" creationId="{98CDB354-A76E-4244-B1F5-4B0F1018C1BC}"/>
          </ac:picMkLst>
        </pc:picChg>
        <pc:picChg chg="del">
          <ac:chgData name="Silvia Colombo" userId="cdf5343d-9518-4b48-8032-805a754f9105" providerId="ADAL" clId="{43AFA32C-FB6B-420E-A43F-2DCD7CE61284}" dt="2025-02-05T11:24:55.710" v="321" actId="478"/>
          <ac:picMkLst>
            <pc:docMk/>
            <pc:sldMk cId="1870433455" sldId="313"/>
            <ac:picMk id="7" creationId="{81294BC7-A865-4D15-A544-75893A3A719F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14:41:51.594" v="547" actId="14100"/>
        <pc:sldMkLst>
          <pc:docMk/>
          <pc:sldMk cId="2759419352" sldId="314"/>
        </pc:sldMkLst>
        <pc:spChg chg="del">
          <ac:chgData name="Silvia Colombo" userId="cdf5343d-9518-4b48-8032-805a754f9105" providerId="ADAL" clId="{43AFA32C-FB6B-420E-A43F-2DCD7CE61284}" dt="2025-02-05T11:57:01.814" v="502" actId="478"/>
          <ac:spMkLst>
            <pc:docMk/>
            <pc:sldMk cId="2759419352" sldId="314"/>
            <ac:spMk id="8" creationId="{8759C675-1DAD-4C99-A8BF-ED4C95A208C4}"/>
          </ac:spMkLst>
        </pc:spChg>
        <pc:spChg chg="add mod">
          <ac:chgData name="Silvia Colombo" userId="cdf5343d-9518-4b48-8032-805a754f9105" providerId="ADAL" clId="{43AFA32C-FB6B-420E-A43F-2DCD7CE61284}" dt="2025-02-05T14:41:51.594" v="547" actId="14100"/>
          <ac:spMkLst>
            <pc:docMk/>
            <pc:sldMk cId="2759419352" sldId="314"/>
            <ac:spMk id="9" creationId="{58CC1130-0CFF-41C6-AB48-55AD79162E2A}"/>
          </ac:spMkLst>
        </pc:spChg>
        <pc:spChg chg="mod">
          <ac:chgData name="Silvia Colombo" userId="cdf5343d-9518-4b48-8032-805a754f9105" providerId="ADAL" clId="{43AFA32C-FB6B-420E-A43F-2DCD7CE61284}" dt="2025-02-05T11:57:17.331" v="503"/>
          <ac:spMkLst>
            <pc:docMk/>
            <pc:sldMk cId="2759419352" sldId="314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1:59:50.123" v="524" actId="14734"/>
          <ac:graphicFrameMkLst>
            <pc:docMk/>
            <pc:sldMk cId="2759419352" sldId="314"/>
            <ac:graphicFrameMk id="7" creationId="{C9B4E40B-4EF7-4BE2-8465-58CB0662B2D5}"/>
          </ac:graphicFrameMkLst>
        </pc:graphicFrameChg>
        <pc:picChg chg="del">
          <ac:chgData name="Silvia Colombo" userId="cdf5343d-9518-4b48-8032-805a754f9105" providerId="ADAL" clId="{43AFA32C-FB6B-420E-A43F-2DCD7CE61284}" dt="2025-02-05T11:57:00.560" v="501" actId="478"/>
          <ac:picMkLst>
            <pc:docMk/>
            <pc:sldMk cId="2759419352" sldId="314"/>
            <ac:picMk id="4" creationId="{5B1E464A-ACE7-4282-AAE2-3CFAE2728F42}"/>
          </ac:picMkLst>
        </pc:picChg>
      </pc:sldChg>
      <pc:sldChg chg="modSp add mod">
        <pc:chgData name="Silvia Colombo" userId="cdf5343d-9518-4b48-8032-805a754f9105" providerId="ADAL" clId="{43AFA32C-FB6B-420E-A43F-2DCD7CE61284}" dt="2025-02-05T16:02:37.873" v="750" actId="404"/>
        <pc:sldMkLst>
          <pc:docMk/>
          <pc:sldMk cId="3150139663" sldId="315"/>
        </pc:sldMkLst>
        <pc:spChg chg="mod">
          <ac:chgData name="Silvia Colombo" userId="cdf5343d-9518-4b48-8032-805a754f9105" providerId="ADAL" clId="{43AFA32C-FB6B-420E-A43F-2DCD7CE61284}" dt="2025-02-05T16:02:37.873" v="750" actId="404"/>
          <ac:spMkLst>
            <pc:docMk/>
            <pc:sldMk cId="3150139663" sldId="315"/>
            <ac:spMk id="168" creationId="{00000000-0000-0000-0000-000000000000}"/>
          </ac:spMkLst>
        </pc:spChg>
      </pc:sldChg>
      <pc:sldChg chg="addSp delSp modSp add mod">
        <pc:chgData name="Silvia Colombo" userId="cdf5343d-9518-4b48-8032-805a754f9105" providerId="ADAL" clId="{43AFA32C-FB6B-420E-A43F-2DCD7CE61284}" dt="2025-02-05T17:12:39.436" v="860" actId="1076"/>
        <pc:sldMkLst>
          <pc:docMk/>
          <pc:sldMk cId="2918815054" sldId="316"/>
        </pc:sldMkLst>
        <pc:spChg chg="add mod">
          <ac:chgData name="Silvia Colombo" userId="cdf5343d-9518-4b48-8032-805a754f9105" providerId="ADAL" clId="{43AFA32C-FB6B-420E-A43F-2DCD7CE61284}" dt="2025-02-05T17:12:39.436" v="860" actId="1076"/>
          <ac:spMkLst>
            <pc:docMk/>
            <pc:sldMk cId="2918815054" sldId="316"/>
            <ac:spMk id="9" creationId="{BD152F11-9848-41E0-9378-B9FF52DF0FF3}"/>
          </ac:spMkLst>
        </pc:spChg>
        <pc:spChg chg="del">
          <ac:chgData name="Silvia Colombo" userId="cdf5343d-9518-4b48-8032-805a754f9105" providerId="ADAL" clId="{43AFA32C-FB6B-420E-A43F-2DCD7CE61284}" dt="2025-02-05T17:11:06.800" v="844" actId="478"/>
          <ac:spMkLst>
            <pc:docMk/>
            <pc:sldMk cId="2918815054" sldId="316"/>
            <ac:spMk id="11" creationId="{D9489961-1F13-407F-BA81-3098B4888980}"/>
          </ac:spMkLst>
        </pc:spChg>
        <pc:spChg chg="mod">
          <ac:chgData name="Silvia Colombo" userId="cdf5343d-9518-4b48-8032-805a754f9105" providerId="ADAL" clId="{43AFA32C-FB6B-420E-A43F-2DCD7CE61284}" dt="2025-02-05T17:12:25.836" v="857"/>
          <ac:spMkLst>
            <pc:docMk/>
            <pc:sldMk cId="2918815054" sldId="316"/>
            <ac:spMk id="168" creationId="{00000000-0000-0000-0000-000000000000}"/>
          </ac:spMkLst>
        </pc:spChg>
        <pc:graphicFrameChg chg="add mod modGraphic">
          <ac:chgData name="Silvia Colombo" userId="cdf5343d-9518-4b48-8032-805a754f9105" providerId="ADAL" clId="{43AFA32C-FB6B-420E-A43F-2DCD7CE61284}" dt="2025-02-05T17:12:16.914" v="855" actId="1076"/>
          <ac:graphicFrameMkLst>
            <pc:docMk/>
            <pc:sldMk cId="2918815054" sldId="316"/>
            <ac:graphicFrameMk id="8" creationId="{F2900775-D48C-4736-AB86-0B49524B22D2}"/>
          </ac:graphicFrameMkLst>
        </pc:graphicFrameChg>
        <pc:picChg chg="del">
          <ac:chgData name="Silvia Colombo" userId="cdf5343d-9518-4b48-8032-805a754f9105" providerId="ADAL" clId="{43AFA32C-FB6B-420E-A43F-2DCD7CE61284}" dt="2025-02-05T17:11:05.415" v="843" actId="478"/>
          <ac:picMkLst>
            <pc:docMk/>
            <pc:sldMk cId="2918815054" sldId="316"/>
            <ac:picMk id="7" creationId="{71640275-A37C-49D8-B1DD-B265E903E0B5}"/>
          </ac:picMkLst>
        </pc:picChg>
      </pc:sldChg>
      <pc:sldChg chg="addSp delSp modSp add mod">
        <pc:chgData name="Silvia Colombo" userId="cdf5343d-9518-4b48-8032-805a754f9105" providerId="ADAL" clId="{43AFA32C-FB6B-420E-A43F-2DCD7CE61284}" dt="2025-02-05T22:38:55.959" v="1022" actId="1076"/>
        <pc:sldMkLst>
          <pc:docMk/>
          <pc:sldMk cId="2672763478" sldId="317"/>
        </pc:sldMkLst>
        <pc:spChg chg="add del mod">
          <ac:chgData name="Silvia Colombo" userId="cdf5343d-9518-4b48-8032-805a754f9105" providerId="ADAL" clId="{43AFA32C-FB6B-420E-A43F-2DCD7CE61284}" dt="2025-02-05T22:38:38.622" v="1017" actId="20577"/>
          <ac:spMkLst>
            <pc:docMk/>
            <pc:sldMk cId="2672763478" sldId="317"/>
            <ac:spMk id="12" creationId="{560140C4-F74F-4615-9C14-F93013C5C417}"/>
          </ac:spMkLst>
        </pc:spChg>
        <pc:spChg chg="mod">
          <ac:chgData name="Silvia Colombo" userId="cdf5343d-9518-4b48-8032-805a754f9105" providerId="ADAL" clId="{43AFA32C-FB6B-420E-A43F-2DCD7CE61284}" dt="2025-02-05T22:37:58.653" v="988" actId="6549"/>
          <ac:spMkLst>
            <pc:docMk/>
            <pc:sldMk cId="2672763478" sldId="317"/>
            <ac:spMk id="168" creationId="{00000000-0000-0000-0000-000000000000}"/>
          </ac:spMkLst>
        </pc:spChg>
        <pc:picChg chg="add del mod">
          <ac:chgData name="Silvia Colombo" userId="cdf5343d-9518-4b48-8032-805a754f9105" providerId="ADAL" clId="{43AFA32C-FB6B-420E-A43F-2DCD7CE61284}" dt="2025-02-05T22:38:55.959" v="1022" actId="1076"/>
          <ac:picMkLst>
            <pc:docMk/>
            <pc:sldMk cId="2672763478" sldId="317"/>
            <ac:picMk id="4" creationId="{B2A92164-78A8-40F6-8078-85D265338AB9}"/>
          </ac:picMkLst>
        </pc:picChg>
        <pc:picChg chg="add del mod">
          <ac:chgData name="Silvia Colombo" userId="cdf5343d-9518-4b48-8032-805a754f9105" providerId="ADAL" clId="{43AFA32C-FB6B-420E-A43F-2DCD7CE61284}" dt="2025-02-05T22:38:50.332" v="1020" actId="1076"/>
          <ac:picMkLst>
            <pc:docMk/>
            <pc:sldMk cId="2672763478" sldId="317"/>
            <ac:picMk id="6" creationId="{D92C8E14-87AD-481D-8E6D-25B8F91BE30B}"/>
          </ac:picMkLst>
        </pc:picChg>
      </pc:sldChg>
      <pc:sldChg chg="add del">
        <pc:chgData name="Silvia Colombo" userId="cdf5343d-9518-4b48-8032-805a754f9105" providerId="ADAL" clId="{43AFA32C-FB6B-420E-A43F-2DCD7CE61284}" dt="2025-02-06T09:48:41.200" v="1635" actId="47"/>
        <pc:sldMkLst>
          <pc:docMk/>
          <pc:sldMk cId="869347977" sldId="318"/>
        </pc:sldMkLst>
      </pc:sldChg>
      <pc:sldChg chg="addSp delSp modSp add mod delAnim modAnim">
        <pc:chgData name="Silvia Colombo" userId="cdf5343d-9518-4b48-8032-805a754f9105" providerId="ADAL" clId="{43AFA32C-FB6B-420E-A43F-2DCD7CE61284}" dt="2025-02-06T10:36:40.991" v="1960" actId="404"/>
        <pc:sldMkLst>
          <pc:docMk/>
          <pc:sldMk cId="4148526233" sldId="318"/>
        </pc:sldMkLst>
        <pc:spChg chg="del mod">
          <ac:chgData name="Silvia Colombo" userId="cdf5343d-9518-4b48-8032-805a754f9105" providerId="ADAL" clId="{43AFA32C-FB6B-420E-A43F-2DCD7CE61284}" dt="2025-02-06T10:35:26.869" v="1947" actId="478"/>
          <ac:spMkLst>
            <pc:docMk/>
            <pc:sldMk cId="4148526233" sldId="318"/>
            <ac:spMk id="7" creationId="{7866E1B9-E9C3-4EAE-B633-9BB7273D1CE7}"/>
          </ac:spMkLst>
        </pc:spChg>
        <pc:spChg chg="add mod">
          <ac:chgData name="Silvia Colombo" userId="cdf5343d-9518-4b48-8032-805a754f9105" providerId="ADAL" clId="{43AFA32C-FB6B-420E-A43F-2DCD7CE61284}" dt="2025-02-06T10:35:37.713" v="1949" actId="1076"/>
          <ac:spMkLst>
            <pc:docMk/>
            <pc:sldMk cId="4148526233" sldId="318"/>
            <ac:spMk id="16" creationId="{A97E0B8B-91E4-48C1-BFFF-BA628660D289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18" creationId="{B6EC4F10-D985-49FF-97FF-E395633133D0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2" creationId="{D728DDCA-808A-490F-9736-477529167F9F}"/>
          </ac:spMkLst>
        </pc:spChg>
        <pc:spChg chg="del">
          <ac:chgData name="Silvia Colombo" userId="cdf5343d-9518-4b48-8032-805a754f9105" providerId="ADAL" clId="{43AFA32C-FB6B-420E-A43F-2DCD7CE61284}" dt="2025-02-06T10:34:52.502" v="1944" actId="478"/>
          <ac:spMkLst>
            <pc:docMk/>
            <pc:sldMk cId="4148526233" sldId="318"/>
            <ac:spMk id="24" creationId="{C6E51EEA-B7D4-4320-A2F8-BDFD288F85F5}"/>
          </ac:spMkLst>
        </pc:spChg>
        <pc:graphicFrameChg chg="add mod modGraphic">
          <ac:chgData name="Silvia Colombo" userId="cdf5343d-9518-4b48-8032-805a754f9105" providerId="ADAL" clId="{43AFA32C-FB6B-420E-A43F-2DCD7CE61284}" dt="2025-02-06T10:36:40.991" v="1960" actId="404"/>
          <ac:graphicFrameMkLst>
            <pc:docMk/>
            <pc:sldMk cId="4148526233" sldId="318"/>
            <ac:graphicFrameMk id="17" creationId="{B9D30F28-A48E-4D1C-94E0-A36F1EBF0D93}"/>
          </ac:graphicFrameMkLst>
        </pc:graphicFrame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4" creationId="{2329F639-1940-4FC8-81AB-1027BB8466BA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8" creationId="{57DB7C97-6E3F-48BC-9C2E-00279D47719B}"/>
          </ac:picMkLst>
        </pc:picChg>
        <pc:picChg chg="del">
          <ac:chgData name="Silvia Colombo" userId="cdf5343d-9518-4b48-8032-805a754f9105" providerId="ADAL" clId="{43AFA32C-FB6B-420E-A43F-2DCD7CE61284}" dt="2025-02-06T10:34:54.873" v="1945" actId="478"/>
          <ac:picMkLst>
            <pc:docMk/>
            <pc:sldMk cId="4148526233" sldId="318"/>
            <ac:picMk id="11" creationId="{52B9B958-71C4-4D5C-8ADE-39DB42F92FDB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2" creationId="{D3F3C745-5DC1-4E63-AC64-1E7D5EA8ECF4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3" creationId="{D9F0952F-7A4F-4828-A24E-AC1ADBAABC96}"/>
          </ac:picMkLst>
        </pc:picChg>
        <pc:picChg chg="add del mod">
          <ac:chgData name="Silvia Colombo" userId="cdf5343d-9518-4b48-8032-805a754f9105" providerId="ADAL" clId="{43AFA32C-FB6B-420E-A43F-2DCD7CE61284}" dt="2025-02-06T10:34:52.502" v="1944" actId="478"/>
          <ac:picMkLst>
            <pc:docMk/>
            <pc:sldMk cId="4148526233" sldId="318"/>
            <ac:picMk id="14" creationId="{F131EB4E-A920-4682-AE5F-97B9F48F2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sv-S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1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75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05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215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80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40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27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199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224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5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716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016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889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2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There are now several open-source hazard products at global scales which are being used widely for vulnerability and risk analysis. A few resources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river and coastal flood maps: Historical and future hazard maps at different return periods (2, 5, 1, 25, 50, 10, 250, 500, 100 years). All data is available at a 30 arc-seconds resolution (~1km at equator)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Gassert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2015).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hazard maps for earthquakes for different return periods (250, 475, 975, 1500, 2475 years) both Peak Ground Acceleration and spectral acceleration. Data is available at 0.072 degrees (~8km at equator).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Global dataset of 1,000 synthetic tropical cyclones paths with cyclone characteristics (e.g., wind speed, pressure) on a global scale. Wind speed probabilities are derived globally (1 metre, 1 minutes sustained speed) for different return periods (1 to 1,000 years) at 1km resolution (</a:t>
            </a:r>
            <a:r>
              <a:rPr lang="en-GB" b="0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Bloemendaal</a:t>
            </a:r>
            <a:r>
              <a:rPr lang="en-GB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et al. 2019).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91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916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928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091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06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627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149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273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196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291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561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34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259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11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023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43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002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056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59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5" name="Google Shape;16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sv-SE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37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A5A30-616B-5740-A23D-3EFCA827C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" y="1952105"/>
            <a:ext cx="96078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Helvetica Neue"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0" y="4339705"/>
            <a:ext cx="9607826" cy="19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90E1FC-79C0-474F-8864-ABEE6EC45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717" t="15856" r="8276" b="19640"/>
          <a:stretch/>
        </p:blipFill>
        <p:spPr>
          <a:xfrm>
            <a:off x="6549080" y="1087395"/>
            <a:ext cx="4633785" cy="4423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AD5F-CC06-3A70-CBC8-BED05A2F073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3F56D5FE-8BBC-E95A-76D4-D1938A0E3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4;p20">
            <a:extLst>
              <a:ext uri="{FF2B5EF4-FFF2-40B4-BE49-F238E27FC236}">
                <a16:creationId xmlns:a16="http://schemas.microsoft.com/office/drawing/2014/main" id="{7FF2A8CD-3CE5-A92B-4009-D09EC2A00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605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8B067-C222-A145-CF89-234516211EAC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1798300" y="6565900"/>
            <a:ext cx="393700" cy="292100"/>
          </a:xfrm>
        </p:spPr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Google Shape;35;p20">
            <a:extLst>
              <a:ext uri="{FF2B5EF4-FFF2-40B4-BE49-F238E27FC236}">
                <a16:creationId xmlns:a16="http://schemas.microsoft.com/office/drawing/2014/main" id="{B3503028-5BCC-32AC-877B-DF34C7FE8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35;p20">
            <a:extLst>
              <a:ext uri="{FF2B5EF4-FFF2-40B4-BE49-F238E27FC236}">
                <a16:creationId xmlns:a16="http://schemas.microsoft.com/office/drawing/2014/main" id="{2E41FEE8-207D-F515-0218-988E1E95F438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148754" y="1239210"/>
            <a:ext cx="5181600" cy="493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70000" lvl="0" indent="-270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 sz="2400" b="0" i="0" u="none" strike="noStrike" cap="none" baseline="0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" name="Google Shape;34;p20">
            <a:extLst>
              <a:ext uri="{FF2B5EF4-FFF2-40B4-BE49-F238E27FC236}">
                <a16:creationId xmlns:a16="http://schemas.microsoft.com/office/drawing/2014/main" id="{9F492DC9-5A51-908E-E46A-76443B2F0C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141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;p16">
            <a:extLst>
              <a:ext uri="{FF2B5EF4-FFF2-40B4-BE49-F238E27FC236}">
                <a16:creationId xmlns:a16="http://schemas.microsoft.com/office/drawing/2014/main" id="{CC7370BD-D26C-52B9-5360-A8F985E01E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81328E2-BBCC-9942-F175-B550123A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210"/>
            <a:ext cx="10515600" cy="4937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Google Shape;34;p20">
            <a:extLst>
              <a:ext uri="{FF2B5EF4-FFF2-40B4-BE49-F238E27FC236}">
                <a16:creationId xmlns:a16="http://schemas.microsoft.com/office/drawing/2014/main" id="{5B5801FF-0DBD-D7A6-73AC-CAA38C2CFB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07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2800" b="1" i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0D0C-0C81-F840-C90F-8CF3D9BA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E5102-8D85-B351-C683-D6870D1827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03772-EAFD-A016-312C-C6F5AB200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9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2CDF7-E817-0727-B23A-E4C37F6C923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798300" y="6565900"/>
            <a:ext cx="393700" cy="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C79A8CD2-D56A-87BC-2FE1-F2C2AB9A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0672E-6204-3245-DC87-0A176B58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 baseline="0">
          <a:solidFill>
            <a:schemeClr val="tx1"/>
          </a:solidFill>
          <a:latin typeface="+mn-lt"/>
          <a:ea typeface="Open Sans" panose="020B0606030504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 baseline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tectedplanet.net/country/JAM" TargetMode="External"/><Relationship Id="rId3" Type="http://schemas.openxmlformats.org/officeDocument/2006/relationships/hyperlink" Target="https://www.arcgis.com/home/item.html?id=3bfa1aa4cd9844d5a0922540210da25b" TargetMode="External"/><Relationship Id="rId7" Type="http://schemas.openxmlformats.org/officeDocument/2006/relationships/hyperlink" Target="https://www.protectedplanet.net/country/GH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rcgis.com/home/item.html?id=ae78aeb913a343d69e950b53e29076f7" TargetMode="External"/><Relationship Id="rId5" Type="http://schemas.openxmlformats.org/officeDocument/2006/relationships/hyperlink" Target="https://www.arcgis.com/home/item.html?id=926a206393ec40a590d8caf29ae9a93e" TargetMode="External"/><Relationship Id="rId10" Type="http://schemas.openxmlformats.org/officeDocument/2006/relationships/hyperlink" Target="https://www.unbiodiversitylab.org/" TargetMode="External"/><Relationship Id="rId4" Type="http://schemas.openxmlformats.org/officeDocument/2006/relationships/hyperlink" Target="https://www.arcgis.com/home/item.html?id=d9434e94c817434c8448445501aee60a" TargetMode="External"/><Relationship Id="rId9" Type="http://schemas.openxmlformats.org/officeDocument/2006/relationships/hyperlink" Target="https://explorer.naturemap.earth/ma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gca.org/reports/the-role-of-the-natural-environment-in-adaptation/" TargetMode="External"/><Relationship Id="rId3" Type="http://schemas.openxmlformats.org/officeDocument/2006/relationships/hyperlink" Target="https://doi.org/10.1007/s13280-020-01365-1" TargetMode="External"/><Relationship Id="rId7" Type="http://schemas.openxmlformats.org/officeDocument/2006/relationships/hyperlink" Target="https://www.iucn.org/sites/dev/files/content/documents/epic_technical_brief_fina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2305/iucn.ch.2016.13.en" TargetMode="External"/><Relationship Id="rId5" Type="http://schemas.openxmlformats.org/officeDocument/2006/relationships/hyperlink" Target="https://doi.org/10.1016/j.envsci.2019.04.014" TargetMode="External"/><Relationship Id="rId10" Type="http://schemas.openxmlformats.org/officeDocument/2006/relationships/hyperlink" Target="https://doi.org/10.1098/rstb.2019.0120" TargetMode="External"/><Relationship Id="rId4" Type="http://schemas.openxmlformats.org/officeDocument/2006/relationships/hyperlink" Target="https://doi.org/10.46830/wrirpt.18.00028" TargetMode="External"/><Relationship Id="rId9" Type="http://schemas.openxmlformats.org/officeDocument/2006/relationships/hyperlink" Target="https://ec.europa.eu/environment/enveco/biodiversity/pdf/GI_DICE_FinalReport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98/rstb.2019.0120" TargetMode="External"/><Relationship Id="rId3" Type="http://schemas.openxmlformats.org/officeDocument/2006/relationships/hyperlink" Target="https://doi.org/10.1007/s13280-020-01365-1" TargetMode="External"/><Relationship Id="rId7" Type="http://schemas.openxmlformats.org/officeDocument/2006/relationships/hyperlink" Target="https://ec.europa.eu/environment/enveco/biodiversity/pdf/GI_DICE_FinalReport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ucn.org/sites/dev/files/content/documents/epic_technical_brief_final.pdf" TargetMode="External"/><Relationship Id="rId5" Type="http://schemas.openxmlformats.org/officeDocument/2006/relationships/hyperlink" Target="https://doi.org/10.1016/j.envsci.2019.04.014" TargetMode="External"/><Relationship Id="rId10" Type="http://schemas.openxmlformats.org/officeDocument/2006/relationships/hyperlink" Target="https://abcg.org/files/documents/2d63bd4f-0185-41e0-aa61-1e608f26abed.pdf" TargetMode="External"/><Relationship Id="rId4" Type="http://schemas.openxmlformats.org/officeDocument/2006/relationships/hyperlink" Target="https://doi.org/10.46830/wrirpt.18.00028" TargetMode="External"/><Relationship Id="rId9" Type="http://schemas.openxmlformats.org/officeDocument/2006/relationships/hyperlink" Target="https://doi.org/10.1111/gcb.15513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Lecture 18: Methods for integrating </a:t>
            </a:r>
            <a:r>
              <a:rPr lang="en-GB" dirty="0" err="1"/>
              <a:t>NbS</a:t>
            </a:r>
            <a:r>
              <a:rPr lang="en-GB" dirty="0"/>
              <a:t> in planning, implementation and governance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Yu Mo and Robyn Haggis, Oxford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0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Assessment, Millennium ecosystem. 2005. Ecosystems and Human Well-Being: General Synthesis. Book. Vol. 5. Island Press Washington, DC.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 err="1">
                <a:solidFill>
                  <a:schemeClr val="tx1"/>
                </a:solidFill>
              </a:rPr>
              <a:t>Bauduceau</a:t>
            </a:r>
            <a:r>
              <a:rPr lang="en-GB" sz="2000" dirty="0">
                <a:solidFill>
                  <a:schemeClr val="tx1"/>
                </a:solidFill>
              </a:rPr>
              <a:t>, N., P. Berry, C. Cecchi, T. </a:t>
            </a:r>
            <a:r>
              <a:rPr lang="en-GB" sz="2000" dirty="0" err="1">
                <a:solidFill>
                  <a:schemeClr val="tx1"/>
                </a:solidFill>
              </a:rPr>
              <a:t>Elmqvist</a:t>
            </a:r>
            <a:r>
              <a:rPr lang="en-GB" sz="2000" dirty="0">
                <a:solidFill>
                  <a:schemeClr val="tx1"/>
                </a:solidFill>
              </a:rPr>
              <a:t>, M. Fernandez, T. </a:t>
            </a:r>
            <a:r>
              <a:rPr lang="en-GB" sz="2000" dirty="0" err="1">
                <a:solidFill>
                  <a:schemeClr val="tx1"/>
                </a:solidFill>
              </a:rPr>
              <a:t>Hartig</a:t>
            </a:r>
            <a:r>
              <a:rPr lang="en-GB" sz="2000" dirty="0">
                <a:solidFill>
                  <a:schemeClr val="tx1"/>
                </a:solidFill>
              </a:rPr>
              <a:t>, W. Krull, E. </a:t>
            </a:r>
            <a:r>
              <a:rPr lang="en-GB" sz="2000" dirty="0" err="1">
                <a:solidFill>
                  <a:schemeClr val="tx1"/>
                </a:solidFill>
              </a:rPr>
              <a:t>Mayerhofer</a:t>
            </a:r>
            <a:r>
              <a:rPr lang="en-GB" sz="2000" dirty="0">
                <a:solidFill>
                  <a:schemeClr val="tx1"/>
                </a:solidFill>
              </a:rPr>
              <a:t>, N. Sandra, and L. </a:t>
            </a:r>
            <a:r>
              <a:rPr lang="en-GB" sz="2000" dirty="0" err="1">
                <a:solidFill>
                  <a:schemeClr val="tx1"/>
                </a:solidFill>
              </a:rPr>
              <a:t>Noring</a:t>
            </a:r>
            <a:r>
              <a:rPr lang="en-GB" sz="2000" dirty="0">
                <a:solidFill>
                  <a:schemeClr val="tx1"/>
                </a:solidFill>
              </a:rPr>
              <a:t>. 2015. “Towards an EU Research and Innovation Policy Agenda for Nature-Based Solutions &amp; Re-Naturing Cities: Final Report of the Horizon 2020 Expert Group on Nature-Based Solutions and Re-Naturing Cities.” Journal Article. Publications Office of the European Union: Brussels, Belgium.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>
                <a:solidFill>
                  <a:schemeClr val="tx1"/>
                </a:solidFill>
              </a:rPr>
              <a:t>Monty, F., R. Murti, S. </a:t>
            </a:r>
            <a:r>
              <a:rPr lang="en-GB" sz="2000" dirty="0" err="1">
                <a:solidFill>
                  <a:schemeClr val="tx1"/>
                </a:solidFill>
              </a:rPr>
              <a:t>Miththapala</a:t>
            </a:r>
            <a:r>
              <a:rPr lang="en-GB" sz="2000" dirty="0">
                <a:solidFill>
                  <a:schemeClr val="tx1"/>
                </a:solidFill>
              </a:rPr>
              <a:t>, and C. (eds) </a:t>
            </a:r>
            <a:r>
              <a:rPr lang="en-GB" sz="2000" dirty="0" err="1">
                <a:solidFill>
                  <a:schemeClr val="tx1"/>
                </a:solidFill>
              </a:rPr>
              <a:t>Buyck</a:t>
            </a:r>
            <a:r>
              <a:rPr lang="en-GB" sz="2000" dirty="0">
                <a:solidFill>
                  <a:schemeClr val="tx1"/>
                </a:solidFill>
              </a:rPr>
              <a:t>. 2017. “Ecosystems Protecting Infrastructure and Communities: Lessons Learned and Guidelines for Implementation.” Report.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10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3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5513441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Describe the key data requirements for implementing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Recall the importance of taking a system-wide landscape approach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Consider potential data sources for undertaking a baseline assessment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0D5C5-0C53-48FC-A1C2-26728D53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297" y="1299593"/>
            <a:ext cx="3137140" cy="47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600426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Landscape approach but rooted in the local ecological and socio-economic context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endParaRPr lang="en-GB" sz="1800" b="1" dirty="0">
              <a:latin typeface="+mn-lt"/>
            </a:endParaRPr>
          </a:p>
          <a:p>
            <a:r>
              <a:rPr lang="en-GB" sz="1800" b="1" dirty="0">
                <a:solidFill>
                  <a:srgbClr val="C00000"/>
                </a:solidFill>
                <a:latin typeface="+mn-lt"/>
              </a:rPr>
              <a:t>Why a Landscape Approach Matters</a:t>
            </a:r>
          </a:p>
          <a:p>
            <a:endParaRPr lang="en-GB" sz="100" b="1" dirty="0">
              <a:solidFill>
                <a:srgbClr val="C00000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Ecosystem dependency</a:t>
            </a:r>
            <a:r>
              <a:rPr lang="en-GB" sz="1800" dirty="0">
                <a:latin typeface="+mn-lt"/>
              </a:rPr>
              <a:t> – </a:t>
            </a:r>
            <a:r>
              <a:rPr lang="en-GB" sz="1800" dirty="0" err="1">
                <a:latin typeface="+mn-lt"/>
              </a:rPr>
              <a:t>NbS</a:t>
            </a:r>
            <a:r>
              <a:rPr lang="en-GB" sz="1800" dirty="0">
                <a:latin typeface="+mn-lt"/>
              </a:rPr>
              <a:t> success depends on wider environmental processes (e.g., hydrodynamics, sediment flux, human activity)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Interconnected impacts</a:t>
            </a:r>
            <a:r>
              <a:rPr lang="en-GB" sz="1800" dirty="0">
                <a:latin typeface="+mn-lt"/>
              </a:rPr>
              <a:t> – Changes in one area affect biodiversity, water cycles, and climate in surrounding regions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r>
              <a:rPr lang="en-GB" sz="1800" b="1" dirty="0">
                <a:solidFill>
                  <a:srgbClr val="C00000"/>
                </a:solidFill>
                <a:latin typeface="+mn-lt"/>
              </a:rPr>
              <a:t>Key Considerations</a:t>
            </a:r>
          </a:p>
          <a:p>
            <a:endParaRPr lang="en-GB" sz="100" b="1" dirty="0">
              <a:solidFill>
                <a:srgbClr val="C00000"/>
              </a:solidFill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Assess interactions </a:t>
            </a:r>
            <a:r>
              <a:rPr lang="en-GB" sz="1800" b="1" dirty="0">
                <a:latin typeface="+mn-lt"/>
              </a:rPr>
              <a:t>within and between ecosystems</a:t>
            </a:r>
            <a:r>
              <a:rPr lang="en-GB" sz="1800" dirty="0">
                <a:latin typeface="+mn-lt"/>
              </a:rPr>
              <a:t> at scales like watersheds or forests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Balance </a:t>
            </a:r>
            <a:r>
              <a:rPr lang="en-GB" sz="1800" b="1" dirty="0">
                <a:latin typeface="+mn-lt"/>
              </a:rPr>
              <a:t>ecological, economic, and socio-cultural factors</a:t>
            </a:r>
            <a:r>
              <a:rPr lang="en-GB" sz="1800" dirty="0">
                <a:latin typeface="+mn-lt"/>
              </a:rPr>
              <a:t> in planning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Avoid </a:t>
            </a:r>
            <a:r>
              <a:rPr lang="en-GB" sz="1800" b="1" dirty="0">
                <a:latin typeface="+mn-lt"/>
              </a:rPr>
              <a:t>unintended consequences</a:t>
            </a:r>
            <a:r>
              <a:rPr lang="en-GB" sz="1800" dirty="0">
                <a:latin typeface="+mn-lt"/>
              </a:rPr>
              <a:t> by considering system-wide effects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Context-specific solutions</a:t>
            </a:r>
            <a:r>
              <a:rPr lang="en-GB" sz="1800" dirty="0">
                <a:latin typeface="+mn-lt"/>
              </a:rPr>
              <a:t> – Evaluate local suitability for long-term success</a:t>
            </a:r>
            <a:endParaRPr lang="en-GB" sz="1100" dirty="0"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16E31-6EFC-4DDA-89A9-3FAAB84CE5AB}"/>
              </a:ext>
            </a:extLst>
          </p:cNvPr>
          <p:cNvSpPr txBox="1"/>
          <p:nvPr/>
        </p:nvSpPr>
        <p:spPr>
          <a:xfrm>
            <a:off x="3446206" y="6377459"/>
            <a:ext cx="80919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900" i="1" dirty="0">
                <a:solidFill>
                  <a:srgbClr val="444444"/>
                </a:solidFill>
                <a:latin typeface="+mn-lt"/>
              </a:rPr>
              <a:t>(Seddon et al. 2021; Cohen-Shacham et al. 2019; Seddon et al. 2020; Cohen-Shacham et al. 2016; IUCN 2020b; IUCN 2020a)</a:t>
            </a:r>
            <a:endParaRPr lang="en-GB" sz="9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124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355982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Defining the societal challenge and understanding where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NbS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can help to meet service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must address one of seven societal challenges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(e.g., water security, climate resilience)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Needs assessment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experts ensures solutions align with service requirements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Evidence-based approach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helps define targets and measure effectiveness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requirements vary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depending on environmental, social, and economic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contexts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19F7B-3FCF-43C6-842A-2CFC463C0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16" y="3735690"/>
            <a:ext cx="7296150" cy="181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04F9C1-2D20-4EC9-83E8-C8F33F37C1FE}"/>
              </a:ext>
            </a:extLst>
          </p:cNvPr>
          <p:cNvSpPr txBox="1"/>
          <p:nvPr/>
        </p:nvSpPr>
        <p:spPr>
          <a:xfrm>
            <a:off x="2368116" y="5525207"/>
            <a:ext cx="72961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The 7 societal challenges that can be addressed by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NbS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. The societal challenge(s) identified should directly affect a specific group of people (e.g. a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NbS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to control coastal erosion endangering a specific municipality) or indirectly impact society as a whole (e.g. a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NbS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for mitigation) (IUCN 2020a)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5F555-8CF1-4817-A11F-84A838233E67}"/>
              </a:ext>
            </a:extLst>
          </p:cNvPr>
          <p:cNvSpPr txBox="1"/>
          <p:nvPr/>
        </p:nvSpPr>
        <p:spPr>
          <a:xfrm>
            <a:off x="5358580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i="1" dirty="0">
                <a:solidFill>
                  <a:srgbClr val="444444"/>
                </a:solidFill>
                <a:latin typeface="+mn-lt"/>
              </a:rPr>
              <a:t>(IUCN 2020a; Albert et al. 2020)</a:t>
            </a:r>
            <a:endParaRPr lang="en-GB" sz="9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881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Ecological data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22D17-66C7-413D-A0B5-34871FE8E33A}"/>
              </a:ext>
            </a:extLst>
          </p:cNvPr>
          <p:cNvSpPr txBox="1"/>
          <p:nvPr/>
        </p:nvSpPr>
        <p:spPr>
          <a:xfrm>
            <a:off x="838199" y="1630559"/>
            <a:ext cx="10515600" cy="529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baseline assessment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helps determine the current state of ecosystems, their ability to provide services, and opportunities for improvement. It informs the design and implementation of effective </a:t>
            </a:r>
            <a:r>
              <a:rPr lang="en-GB" dirty="0" err="1"/>
              <a:t>NbS</a:t>
            </a:r>
            <a:r>
              <a:rPr lang="en-GB" dirty="0"/>
              <a:t> interventions:</a:t>
            </a:r>
          </a:p>
          <a:p>
            <a:endParaRPr lang="en-GB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Evaluate ecosystem condition &amp; function</a:t>
            </a:r>
            <a:endParaRPr lang="en-GB" dirty="0"/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Identify the extent of degradation and its impact on service delivery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Assess ecosystem resilience to environmental and anthropogenic pressures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Determine vulnerabilities and future risks</a:t>
            </a:r>
            <a:endParaRPr lang="en-GB" dirty="0"/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Understand how climate change, development, or land-use changes may affect </a:t>
            </a:r>
            <a:r>
              <a:rPr lang="en-GB" dirty="0" err="1"/>
              <a:t>NbS</a:t>
            </a:r>
            <a:r>
              <a:rPr lang="en-GB" dirty="0"/>
              <a:t> effectiveness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Ensure selected </a:t>
            </a:r>
            <a:r>
              <a:rPr lang="en-GB" dirty="0" err="1"/>
              <a:t>NbS</a:t>
            </a:r>
            <a:r>
              <a:rPr lang="en-GB" dirty="0"/>
              <a:t> solutions remain viable over time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Identify societal needs and project objectives</a:t>
            </a:r>
            <a:endParaRPr lang="en-GB" dirty="0"/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Define how </a:t>
            </a:r>
            <a:r>
              <a:rPr lang="en-GB" dirty="0" err="1"/>
              <a:t>NbS</a:t>
            </a:r>
            <a:r>
              <a:rPr lang="en-GB" dirty="0"/>
              <a:t> can address challenges such as water security, climate adaptation, or biodiversity loss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Establish clear benchmarks for evaluating project success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b="1" dirty="0"/>
              <a:t>Apply a landscape-scale perspective</a:t>
            </a:r>
            <a:endParaRPr lang="en-GB" dirty="0"/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Recognize that relevant ecosystems extend beyond the immediate project area</a:t>
            </a:r>
          </a:p>
          <a:p>
            <a:pPr marL="742950" lvl="1" indent="-285750">
              <a:buSzPct val="120000"/>
              <a:buFont typeface="Arial" panose="020B0604020202020204" pitchFamily="34" charset="0"/>
              <a:buChar char="•"/>
            </a:pPr>
            <a:r>
              <a:rPr lang="en-GB" dirty="0"/>
              <a:t>Consider upstream and downstream effects to maximize </a:t>
            </a:r>
            <a:r>
              <a:rPr lang="en-GB" dirty="0" err="1"/>
              <a:t>NbS</a:t>
            </a:r>
            <a:r>
              <a:rPr lang="en-GB" dirty="0"/>
              <a:t> benefits</a:t>
            </a:r>
          </a:p>
          <a:p>
            <a:endParaRPr lang="en-GB" b="1" dirty="0">
              <a:solidFill>
                <a:srgbClr val="C0000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Sources of Evidence for Assessment:</a:t>
            </a:r>
          </a:p>
          <a:p>
            <a:endParaRPr lang="en-GB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Scientific Research &amp; Literature Review</a:t>
            </a:r>
            <a:r>
              <a:rPr lang="en-GB" dirty="0"/>
              <a:t> – Peer-reviewed studies and grey literature on ecosystem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Local &amp; Expert Knowledge</a:t>
            </a:r>
            <a:r>
              <a:rPr lang="en-GB" dirty="0"/>
              <a:t> – Stakeholder consultations, interviews, and participatory assessments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Field Surveys &amp; Site Data Collection</a:t>
            </a:r>
            <a:r>
              <a:rPr lang="en-GB" dirty="0"/>
              <a:t> – Ecological measurements, biodiversity assessments, and water/soil quality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Geospatial Data &amp; Remote Sensing</a:t>
            </a:r>
            <a:r>
              <a:rPr lang="en-GB" dirty="0"/>
              <a:t> – Satellite imagery, GIS mapping, and historical land-use data</a:t>
            </a:r>
          </a:p>
          <a:p>
            <a:endParaRPr lang="en-GB" dirty="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B05B6-B2A1-4D33-8780-99FA474921F7}"/>
              </a:ext>
            </a:extLst>
          </p:cNvPr>
          <p:cNvSpPr txBox="1"/>
          <p:nvPr/>
        </p:nvSpPr>
        <p:spPr>
          <a:xfrm>
            <a:off x="5594555" y="638477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(IUCN 2020b; World Bank 2017)</a:t>
            </a:r>
          </a:p>
        </p:txBody>
      </p:sp>
    </p:spTree>
    <p:extLst>
      <p:ext uri="{BB962C8B-B14F-4D97-AF65-F5344CB8AC3E}">
        <p14:creationId xmlns:p14="http://schemas.microsoft.com/office/powerpoint/2010/main" val="398236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Ecological data - Ecological data and information requirements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oogle Shape;144;p9">
            <a:extLst>
              <a:ext uri="{FF2B5EF4-FFF2-40B4-BE49-F238E27FC236}">
                <a16:creationId xmlns:a16="http://schemas.microsoft.com/office/drawing/2014/main" id="{B69BA2E2-07CF-4856-AA96-35E4B797F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880122"/>
              </p:ext>
            </p:extLst>
          </p:nvPr>
        </p:nvGraphicFramePr>
        <p:xfrm>
          <a:off x="107441" y="1607756"/>
          <a:ext cx="11720355" cy="472440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4277507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4321799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  <a:gridCol w="3121049">
                  <a:extLst>
                    <a:ext uri="{9D8B030D-6E8A-4147-A177-3AD203B41FA5}">
                      <a16:colId xmlns:a16="http://schemas.microsoft.com/office/drawing/2014/main" val="436624057"/>
                    </a:ext>
                  </a:extLst>
                </a:gridCol>
              </a:tblGrid>
              <a:tr h="18283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Ecological information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Potential source of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521">
                <a:tc>
                  <a:txBody>
                    <a:bodyPr/>
                    <a:lstStyle/>
                    <a:p>
                      <a:pPr fontAlgn="t"/>
                      <a:r>
                        <a:rPr lang="en-GB" sz="900" dirty="0">
                          <a:effectLst/>
                        </a:rPr>
                        <a:t>Ecosystem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Trophic dynamics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Vegetation strata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Spatial distribution and extent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Degree of degradation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Geospatial ecosystem maps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Government resources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NGO datasets and reports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Literature review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NBS and local consultation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2326491"/>
                  </a:ext>
                </a:extLst>
              </a:tr>
              <a:tr h="288099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Species composition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Abundance of species from key taxonomic groups (e.g. plants, mammals, birds, soil microorganisms)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IUCN Red List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921539"/>
                  </a:ext>
                </a:extLst>
              </a:tr>
              <a:tr h="842135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Key ecosystem functions / ecosystem services (see mini-lecture 15.2)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Provisioning services (e.g. rates of productivity)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Regulating services (e.g. wave height attenuation, flow reduction rate)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Supporting services (e.g. rare and endemic biodiversity)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Cultural services (e.g. cultural and natural heritage, walking trails, ecotourism)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Literature review and NbS expert consultation for quantitative information on provisioning and regulating services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IUCN Red List of threatened species (for information on rare biodiversity)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UNESCO World Heritage Site for cultural / natural heritage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  <a:tr h="620521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Key features of the natural environment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E.g. location of water bodies; nuance on water quantity/quality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Geospatial ecosystem maps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Government resources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NGO datasets and reports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Literature review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 err="1">
                          <a:effectLst/>
                        </a:rPr>
                        <a:t>NbS</a:t>
                      </a:r>
                      <a:r>
                        <a:rPr lang="en-GB" sz="900" dirty="0">
                          <a:effectLst/>
                        </a:rPr>
                        <a:t> and local consultation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760919"/>
                  </a:ext>
                </a:extLst>
              </a:tr>
              <a:tr h="398906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Connectivity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Identifying existing or potential corridors of vegetation across the land or seascape that link prot ected/semi-protected areas, refugia for biodiversity and support genetic exchange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Geospatial ecosystem maps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NGO datasets and reports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Literature review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765299"/>
                  </a:ext>
                </a:extLst>
              </a:tr>
              <a:tr h="509713">
                <a:tc>
                  <a:txBody>
                    <a:bodyPr/>
                    <a:lstStyle/>
                    <a:p>
                      <a:pPr fontAlgn="t"/>
                      <a:r>
                        <a:rPr lang="en-GB" sz="900">
                          <a:effectLst/>
                        </a:rPr>
                        <a:t>External threats to ecosystems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External threats may include development plans or climate change impacts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Where possible this should be determined by the IUCN Red List of Threatened species and Red List of Ecosystems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This should account for future external trends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IUCN Red list of Threatened Species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Red List of Ecosystems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853669"/>
                  </a:ext>
                </a:extLst>
              </a:tr>
              <a:tr h="288099">
                <a:tc>
                  <a:txBody>
                    <a:bodyPr/>
                    <a:lstStyle/>
                    <a:p>
                      <a:pPr fontAlgn="t"/>
                      <a:r>
                        <a:rPr lang="en-GB" sz="900" dirty="0">
                          <a:effectLst/>
                        </a:rPr>
                        <a:t>Existing or planned conservation interventions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>
                          <a:effectLst/>
                        </a:rPr>
                        <a:t>Existing or ongoing conservation interventions in the target or adjacent landscape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Literature review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900" dirty="0">
                          <a:effectLst/>
                        </a:rPr>
                        <a:t>Government reports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5264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0C57ECB-8426-4056-8245-4A4FEBC9D456}"/>
              </a:ext>
            </a:extLst>
          </p:cNvPr>
          <p:cNvSpPr txBox="1"/>
          <p:nvPr/>
        </p:nvSpPr>
        <p:spPr>
          <a:xfrm>
            <a:off x="11080955" y="6344405"/>
            <a:ext cx="6096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i="1" dirty="0">
                <a:solidFill>
                  <a:srgbClr val="444444"/>
                </a:solidFill>
                <a:latin typeface="+mn-lt"/>
              </a:rPr>
              <a:t>(IUCN 2020a)</a:t>
            </a:r>
          </a:p>
        </p:txBody>
      </p:sp>
    </p:spTree>
    <p:extLst>
      <p:ext uri="{BB962C8B-B14F-4D97-AF65-F5344CB8AC3E}">
        <p14:creationId xmlns:p14="http://schemas.microsoft.com/office/powerpoint/2010/main" val="2207395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Ecological data - Geospatial data sources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oogle Shape;144;p9">
            <a:extLst>
              <a:ext uri="{FF2B5EF4-FFF2-40B4-BE49-F238E27FC236}">
                <a16:creationId xmlns:a16="http://schemas.microsoft.com/office/drawing/2014/main" id="{B69BA2E2-07CF-4856-AA96-35E4B797F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9244560"/>
              </p:ext>
            </p:extLst>
          </p:nvPr>
        </p:nvGraphicFramePr>
        <p:xfrm>
          <a:off x="157417" y="1632114"/>
          <a:ext cx="11640883" cy="4804176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5790462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5850421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</a:tblGrid>
              <a:tr h="241634">
                <a:tc>
                  <a:txBody>
                    <a:bodyPr/>
                    <a:lstStyle/>
                    <a:p>
                      <a:r>
                        <a:rPr lang="en-GB" sz="1100" dirty="0">
                          <a:effectLst/>
                        </a:rPr>
                        <a:t>Data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100">
                          <a:effectLst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1496">
                <a:tc>
                  <a:txBody>
                    <a:bodyPr/>
                    <a:lstStyle/>
                    <a:p>
                      <a:pPr fontAlgn="t"/>
                      <a:r>
                        <a:rPr lang="en-GB" sz="1100">
                          <a:effectLst/>
                        </a:rPr>
                        <a:t>World Terrestrial Ecosystems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Classifies the world into areas of similar climate, landform and landcover, which form the basic components of any terrestrial ecosystem structure.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Provides a World Ecosystems Dataset which uses the ArcGIS Combine tool (Spatial Analyst) – this characterises ecosystems at a resolution of 250m and in 431 World Ecosystems Classes.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Provides a layer that can be used in analysis at global and local regions.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Has provided an </a:t>
                      </a:r>
                      <a:r>
                        <a:rPr lang="en-GB" sz="1100" i="1" u="none" strike="noStrike">
                          <a:solidFill>
                            <a:srgbClr val="0645AD"/>
                          </a:solidFill>
                          <a:effectLst/>
                          <a:hlinkClick r:id="rId3"/>
                        </a:rPr>
                        <a:t>ArcGIS Pro Package</a:t>
                      </a:r>
                      <a:r>
                        <a:rPr lang="en-GB" sz="1100">
                          <a:effectLst/>
                        </a:rPr>
                        <a:t> for large-scale spatial analysis. This contains original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4"/>
                        </a:rPr>
                        <a:t>raster data</a:t>
                      </a:r>
                      <a:r>
                        <a:rPr lang="en-GB" sz="1100">
                          <a:effectLst/>
                        </a:rPr>
                        <a:t> with multiple table attributes.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For simple mapping applications, there is a </a:t>
                      </a:r>
                      <a:r>
                        <a:rPr lang="en-GB" sz="1100" i="1">
                          <a:effectLst/>
                        </a:rPr>
                        <a:t>raster tile</a:t>
                      </a:r>
                      <a:r>
                        <a:rPr lang="en-GB" sz="1100">
                          <a:effectLst/>
                        </a:rPr>
                        <a:t> layer.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Produced by adopting and modifying the IPCC approach on the definition of Terrestrial Ecosystems and development of standardised global climate regions.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It can be accessed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5"/>
                        </a:rPr>
                        <a:t>here</a:t>
                      </a:r>
                      <a:r>
                        <a:rPr lang="en-GB" sz="1100">
                          <a:effectLst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326491"/>
                  </a:ext>
                </a:extLst>
              </a:tr>
              <a:tr h="554336">
                <a:tc>
                  <a:txBody>
                    <a:bodyPr/>
                    <a:lstStyle/>
                    <a:p>
                      <a:pPr fontAlgn="t"/>
                      <a:r>
                        <a:rPr lang="en-GB" sz="1100">
                          <a:effectLst/>
                        </a:rPr>
                        <a:t>World Protected Areas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The above layer can be combined with the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6"/>
                        </a:rPr>
                        <a:t>World Protected Areas Database</a:t>
                      </a:r>
                      <a:r>
                        <a:rPr lang="en-GB" sz="1100">
                          <a:effectLst/>
                        </a:rPr>
                        <a:t> to assess the types of ecosystems that are protected, and progress towards meeting conservation goals.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This layer updates monthly from the United Nations Environment Programme.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921539"/>
                  </a:ext>
                </a:extLst>
              </a:tr>
              <a:tr h="785426">
                <a:tc>
                  <a:txBody>
                    <a:bodyPr/>
                    <a:lstStyle/>
                    <a:p>
                      <a:pPr fontAlgn="t"/>
                      <a:r>
                        <a:rPr lang="en-GB" sz="1100">
                          <a:effectLst/>
                        </a:rPr>
                        <a:t>Protected Planet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Provides country level data. For example, for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7"/>
                        </a:rPr>
                        <a:t>Ghana</a:t>
                      </a:r>
                      <a:r>
                        <a:rPr lang="en-GB" sz="1100">
                          <a:effectLst/>
                        </a:rPr>
                        <a:t> and for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8"/>
                        </a:rPr>
                        <a:t>Jamaica</a:t>
                      </a:r>
                      <a:r>
                        <a:rPr lang="en-GB" sz="1100">
                          <a:effectLst/>
                        </a:rPr>
                        <a:t>.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It also provides regional level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  <a:tr h="578735">
                <a:tc>
                  <a:txBody>
                    <a:bodyPr/>
                    <a:lstStyle/>
                    <a:p>
                      <a:pPr fontAlgn="t"/>
                      <a:r>
                        <a:rPr lang="en-GB" sz="1100">
                          <a:effectLst/>
                        </a:rPr>
                        <a:t>Nature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>
                          <a:effectLst/>
                        </a:rPr>
                        <a:t>Nature map can be accessed </a:t>
                      </a:r>
                      <a:r>
                        <a:rPr lang="en-GB" sz="1100" u="none" strike="noStrike">
                          <a:solidFill>
                            <a:srgbClr val="0645AD"/>
                          </a:solidFill>
                          <a:effectLst/>
                          <a:hlinkClick r:id="rId9"/>
                        </a:rPr>
                        <a:t>here</a:t>
                      </a:r>
                      <a:r>
                        <a:rPr lang="en-GB" sz="1100">
                          <a:effectLst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60919"/>
                  </a:ext>
                </a:extLst>
              </a:tr>
              <a:tr h="483455">
                <a:tc>
                  <a:txBody>
                    <a:bodyPr/>
                    <a:lstStyle/>
                    <a:p>
                      <a:pPr fontAlgn="t"/>
                      <a:r>
                        <a:rPr lang="en-GB" sz="1100" dirty="0">
                          <a:effectLst/>
                        </a:rPr>
                        <a:t>UN Biodiversity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>
                          <a:effectLst/>
                        </a:rPr>
                        <a:t>Data is available from </a:t>
                      </a:r>
                      <a:r>
                        <a:rPr lang="en-GB" sz="1100" u="none" strike="noStrike" dirty="0">
                          <a:solidFill>
                            <a:srgbClr val="0645AD"/>
                          </a:solidFill>
                          <a:effectLst/>
                          <a:hlinkClick r:id="rId10"/>
                        </a:rPr>
                        <a:t>here</a:t>
                      </a:r>
                      <a:r>
                        <a:rPr lang="en-GB" sz="1100" dirty="0">
                          <a:effectLst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65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18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437964" cy="484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Climate data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F8276-9863-48AC-B97E-25F0F8DCF2F3}"/>
              </a:ext>
            </a:extLst>
          </p:cNvPr>
          <p:cNvSpPr txBox="1"/>
          <p:nvPr/>
        </p:nvSpPr>
        <p:spPr>
          <a:xfrm>
            <a:off x="838199" y="1680019"/>
            <a:ext cx="101538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/>
              <a:t>Solution identification needs to reflect </a:t>
            </a:r>
            <a:r>
              <a:rPr lang="en-GB" sz="1600" b="1" dirty="0">
                <a:solidFill>
                  <a:srgbClr val="C00000"/>
                </a:solidFill>
              </a:rPr>
              <a:t>how ecosystems change over time</a:t>
            </a:r>
            <a:r>
              <a:rPr lang="en-GB" sz="1600" dirty="0"/>
              <a:t>, taking into account the range of conditions that could occur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/>
              <a:t>Climate data will be necessary to understand: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sz="1600" b="1" dirty="0"/>
              <a:t>Potential risks </a:t>
            </a:r>
            <a:r>
              <a:rPr lang="en-GB" sz="1600" dirty="0"/>
              <a:t>to existing ecosystems and future NBS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GB" sz="1600" dirty="0"/>
              <a:t>Where a solution can leverage </a:t>
            </a:r>
            <a:r>
              <a:rPr lang="en-GB" sz="1600" dirty="0" err="1"/>
              <a:t>NbS</a:t>
            </a:r>
            <a:r>
              <a:rPr lang="en-GB" sz="1600" dirty="0"/>
              <a:t> to </a:t>
            </a:r>
            <a:r>
              <a:rPr lang="en-GB" sz="1600" b="1" dirty="0"/>
              <a:t>enhance resilience to potential climate impacts </a:t>
            </a:r>
            <a:r>
              <a:rPr lang="en-GB" sz="1600" dirty="0"/>
              <a:t>in or around the target location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/>
              <a:t>Important to understand if there are factors that could </a:t>
            </a:r>
            <a:r>
              <a:rPr lang="en-GB" sz="1600" b="1" dirty="0"/>
              <a:t>undermine </a:t>
            </a:r>
            <a:r>
              <a:rPr lang="en-GB" sz="1600" b="1" dirty="0" err="1"/>
              <a:t>NbS</a:t>
            </a:r>
            <a:r>
              <a:rPr lang="en-GB" sz="1600" b="1" dirty="0"/>
              <a:t> </a:t>
            </a:r>
            <a:r>
              <a:rPr lang="en-GB" sz="1600" dirty="0"/>
              <a:t>and for identifying risk management solutions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Climate change impacts </a:t>
            </a:r>
            <a:r>
              <a:rPr lang="en-GB" sz="1600" dirty="0"/>
              <a:t>may result in shifting location, altitude or degradation of existing ecosystems and may also cause the loss of existing ecosystems, and so some </a:t>
            </a:r>
            <a:r>
              <a:rPr lang="en-GB" sz="1600" b="1" dirty="0"/>
              <a:t>options</a:t>
            </a:r>
            <a:r>
              <a:rPr lang="en-GB" sz="1600" dirty="0"/>
              <a:t> that are available today may </a:t>
            </a:r>
            <a:r>
              <a:rPr lang="en-GB" sz="1600" b="1" dirty="0"/>
              <a:t>not necessarily be present in the future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/>
              <a:t>A climate impact assessment </a:t>
            </a:r>
            <a:r>
              <a:rPr lang="en-GB" sz="1600" dirty="0"/>
              <a:t>can be undertaken to identify climate change vulnerabilities and the extent to which ecosystem services are impacted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/>
              <a:t>A </a:t>
            </a:r>
            <a:r>
              <a:rPr lang="en-GB" sz="1600" b="1" dirty="0"/>
              <a:t>landscape approach </a:t>
            </a:r>
            <a:r>
              <a:rPr lang="en-GB" sz="1600" dirty="0"/>
              <a:t>should be adopted, which explores risks to ecosystems, but also to ecosystems that impact the wider functioning of the target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72767-1FAD-45AF-BB13-353EB132DBA0}"/>
              </a:ext>
            </a:extLst>
          </p:cNvPr>
          <p:cNvSpPr txBox="1"/>
          <p:nvPr/>
        </p:nvSpPr>
        <p:spPr>
          <a:xfrm>
            <a:off x="5472673" y="640569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(IUCN 2020a; World Bank 2017;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Kapos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et al. 2019)</a:t>
            </a:r>
          </a:p>
        </p:txBody>
      </p:sp>
    </p:spTree>
    <p:extLst>
      <p:ext uri="{BB962C8B-B14F-4D97-AF65-F5344CB8AC3E}">
        <p14:creationId xmlns:p14="http://schemas.microsoft.com/office/powerpoint/2010/main" val="267276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10872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Socio-political data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6DDB5-BCEB-42C2-92B6-9D0EF617985F}"/>
              </a:ext>
            </a:extLst>
          </p:cNvPr>
          <p:cNvSpPr txBox="1"/>
          <p:nvPr/>
        </p:nvSpPr>
        <p:spPr>
          <a:xfrm>
            <a:off x="838200" y="1803400"/>
            <a:ext cx="1051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SzPct val="120000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Each </a:t>
            </a:r>
            <a:r>
              <a:rPr lang="en-GB" sz="1800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 should be rooted in the local socio-economic and institutional context: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C00000"/>
                </a:solidFill>
                <a:latin typeface="+mn-lt"/>
              </a:rPr>
              <a:t>Stakeholder mapping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b="1" dirty="0">
              <a:solidFill>
                <a:srgbClr val="C00000"/>
              </a:solidFill>
              <a:latin typeface="+mn-lt"/>
            </a:endParaRPr>
          </a:p>
          <a:p>
            <a:pPr marL="6286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Identify ecosystem users &amp; dependencies</a:t>
            </a:r>
          </a:p>
          <a:p>
            <a:pPr marL="6286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Assess direct &amp; indirect impacts on communities</a:t>
            </a:r>
          </a:p>
          <a:p>
            <a:pPr marL="6286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Determine decision-makers &amp; resource controllers</a:t>
            </a:r>
          </a:p>
          <a:p>
            <a:pPr marL="6286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Evaluate local willingness &amp; capacity for long-term involvement</a:t>
            </a:r>
          </a:p>
          <a:p>
            <a:pPr marL="6286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Stakeholders: government and relevant government agencies, civil society organisations, local and indigenous communities, the private sector, women and youth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Review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legal, regulatory, financial, and political influences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800" b="1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+mn-lt"/>
              </a:rPr>
              <a:t>Align with 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national &amp; regional development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64616-7021-46E6-8BC5-7122D8248150}"/>
              </a:ext>
            </a:extLst>
          </p:cNvPr>
          <p:cNvSpPr txBox="1"/>
          <p:nvPr/>
        </p:nvSpPr>
        <p:spPr>
          <a:xfrm>
            <a:off x="5437238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900" i="1" dirty="0">
                <a:solidFill>
                  <a:srgbClr val="444444"/>
                </a:solidFill>
                <a:latin typeface="+mn-lt"/>
              </a:rPr>
              <a:t>(IUCN, n.d.; Browder et al. 2019; 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Naumann et al. 2011; EC 2019</a:t>
            </a:r>
            <a:r>
              <a:rPr lang="da-DK" sz="900" i="1" dirty="0">
                <a:solidFill>
                  <a:srgbClr val="444444"/>
                </a:solidFill>
                <a:latin typeface="+mn-lt"/>
              </a:rPr>
              <a:t>)</a:t>
            </a:r>
            <a:endParaRPr lang="en-GB" sz="900" i="1" dirty="0">
              <a:solidFill>
                <a:srgbClr val="44444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407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Planning, designing and implementing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 must start with a system-wide landscape approach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This is critical given the interconnectedness of nature with other aspects of the ecological and social system, both within and beyond the target area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In order to design an effective solution, it is necessary to undertake a needs assessment in order to understand the various service needs of the target area, and how nature may be leveraged to enhance service delivery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Solutions should be grounded in the local context, and therefore a baseline assessment should be conducted, to understand and map ecological and social aspects, and identify potential risks to the solution</a:t>
            </a: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19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800" dirty="0">
                <a:solidFill>
                  <a:srgbClr val="C00000"/>
                </a:solidFill>
              </a:rPr>
              <a:t>Learning Outcomes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By the end of this lecture, you will: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Know methods and approaches to designing, implementing and governing nature-based solutions (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in order to maximise potential benefits and ensure long-term project success</a:t>
            </a: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 decision-making approaches, data requirements, which stakeholders should be engaged, and the need for an adaptive management approach</a:t>
            </a: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Have a background to how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can be quantified and valued alongside engineered infrastructure solutions in the decision-making process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 importance of taking a landscape approach is highlighted, as well as the need for understanding the local context. The issue of timescale when working with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is also considered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18.2 </a:t>
            </a:r>
            <a:r>
              <a:rPr lang="en-GB" sz="2800" dirty="0">
                <a:solidFill>
                  <a:srgbClr val="C00000"/>
                </a:solidFill>
              </a:rPr>
              <a:t>Data Requirements for implementing nature-based solutions (</a:t>
            </a:r>
            <a:r>
              <a:rPr lang="en-GB" sz="2800" dirty="0" err="1">
                <a:solidFill>
                  <a:srgbClr val="C00000"/>
                </a:solidFill>
              </a:rPr>
              <a:t>NbS</a:t>
            </a:r>
            <a:r>
              <a:rPr lang="en-GB" sz="280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Albert, Christian, Mario </a:t>
            </a:r>
            <a:r>
              <a:rPr lang="en-GB" sz="1100" dirty="0" err="1">
                <a:solidFill>
                  <a:schemeClr val="tx1"/>
                </a:solidFill>
              </a:rPr>
              <a:t>Brillinger</a:t>
            </a:r>
            <a:r>
              <a:rPr lang="en-GB" sz="1100" dirty="0">
                <a:solidFill>
                  <a:schemeClr val="tx1"/>
                </a:solidFill>
              </a:rPr>
              <a:t>, Paulina Guerrero, Sarah Gottwald, Jennifer </a:t>
            </a:r>
            <a:r>
              <a:rPr lang="en-GB" sz="1100" dirty="0" err="1">
                <a:solidFill>
                  <a:schemeClr val="tx1"/>
                </a:solidFill>
              </a:rPr>
              <a:t>Henze</a:t>
            </a:r>
            <a:r>
              <a:rPr lang="en-GB" sz="1100" dirty="0">
                <a:solidFill>
                  <a:schemeClr val="tx1"/>
                </a:solidFill>
              </a:rPr>
              <a:t>, Stefan Schmidt, Edward Ott, and Barbara </a:t>
            </a:r>
            <a:r>
              <a:rPr lang="en-GB" sz="1100" dirty="0" err="1">
                <a:solidFill>
                  <a:schemeClr val="tx1"/>
                </a:solidFill>
              </a:rPr>
              <a:t>Schröter</a:t>
            </a:r>
            <a:r>
              <a:rPr lang="en-GB" sz="1100" dirty="0">
                <a:solidFill>
                  <a:schemeClr val="tx1"/>
                </a:solidFill>
              </a:rPr>
              <a:t>. 2020. “Planning nature-based solutions: Principles, steps, and insights.” </a:t>
            </a:r>
            <a:r>
              <a:rPr lang="en-GB" sz="1100" dirty="0" err="1">
                <a:solidFill>
                  <a:schemeClr val="tx1"/>
                </a:solidFill>
              </a:rPr>
              <a:t>Ambio</a:t>
            </a:r>
            <a:r>
              <a:rPr lang="en-GB" sz="1100" dirty="0">
                <a:solidFill>
                  <a:schemeClr val="tx1"/>
                </a:solidFill>
              </a:rPr>
              <a:t>, October, 1–16. </a:t>
            </a:r>
            <a:r>
              <a:rPr lang="en-GB" sz="1100" dirty="0">
                <a:solidFill>
                  <a:schemeClr val="tx1"/>
                </a:solidFill>
                <a:hlinkClick r:id="rId3"/>
              </a:rPr>
              <a:t>https://doi.org/10.1007/s13280-020-01365-1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Browder, Greg, Suzanne </a:t>
            </a:r>
            <a:r>
              <a:rPr lang="en-GB" sz="1100" dirty="0" err="1">
                <a:solidFill>
                  <a:schemeClr val="tx1"/>
                </a:solidFill>
              </a:rPr>
              <a:t>Ozment</a:t>
            </a:r>
            <a:r>
              <a:rPr lang="en-GB" sz="1100" dirty="0">
                <a:solidFill>
                  <a:schemeClr val="tx1"/>
                </a:solidFill>
              </a:rPr>
              <a:t>, Irene </a:t>
            </a:r>
            <a:r>
              <a:rPr lang="en-GB" sz="1100" dirty="0" err="1">
                <a:solidFill>
                  <a:schemeClr val="tx1"/>
                </a:solidFill>
              </a:rPr>
              <a:t>Rehberger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Bescos</a:t>
            </a:r>
            <a:r>
              <a:rPr lang="en-GB" sz="1100" dirty="0">
                <a:solidFill>
                  <a:schemeClr val="tx1"/>
                </a:solidFill>
              </a:rPr>
              <a:t>, Todd Gartner, and Glenn-Marie Lange. 2019. “Integrating Green and Gray: Creating Next Generation Infrastructure.” WRI Publications, March. </a:t>
            </a:r>
            <a:r>
              <a:rPr lang="en-GB" sz="1100" dirty="0">
                <a:solidFill>
                  <a:schemeClr val="tx1"/>
                </a:solidFill>
                <a:hlinkClick r:id="rId4"/>
              </a:rPr>
              <a:t>https://doi.org/10.46830/wrirpt.18.00028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Cohen-</a:t>
            </a:r>
            <a:r>
              <a:rPr lang="en-GB" sz="1100" dirty="0" err="1">
                <a:solidFill>
                  <a:schemeClr val="tx1"/>
                </a:solidFill>
              </a:rPr>
              <a:t>Shacham</a:t>
            </a:r>
            <a:r>
              <a:rPr lang="en-GB" sz="1100" dirty="0">
                <a:solidFill>
                  <a:schemeClr val="tx1"/>
                </a:solidFill>
              </a:rPr>
              <a:t>, E., Angela Andrade, James Dalton, Nigel Dudley, Mike Jones, Chetan Kumar, Stewart </a:t>
            </a:r>
            <a:r>
              <a:rPr lang="en-GB" sz="1100" dirty="0" err="1">
                <a:solidFill>
                  <a:schemeClr val="tx1"/>
                </a:solidFill>
              </a:rPr>
              <a:t>Maginnis</a:t>
            </a:r>
            <a:r>
              <a:rPr lang="en-GB" sz="1100" dirty="0">
                <a:solidFill>
                  <a:schemeClr val="tx1"/>
                </a:solidFill>
              </a:rPr>
              <a:t>, et al. 2019. “Core principles for successfully implementing and upscaling Nature-based Solutions.” Elsevier Ltd. </a:t>
            </a:r>
            <a:r>
              <a:rPr lang="en-GB" sz="1100" dirty="0">
                <a:solidFill>
                  <a:schemeClr val="tx1"/>
                </a:solidFill>
                <a:hlinkClick r:id="rId5"/>
              </a:rPr>
              <a:t>https://doi.org/10.1016/j.envsci.2019.04.014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Cohen-</a:t>
            </a:r>
            <a:r>
              <a:rPr lang="en-GB" sz="1100" dirty="0" err="1">
                <a:solidFill>
                  <a:schemeClr val="tx1"/>
                </a:solidFill>
              </a:rPr>
              <a:t>Shacham</a:t>
            </a:r>
            <a:r>
              <a:rPr lang="en-GB" sz="1100" dirty="0">
                <a:solidFill>
                  <a:schemeClr val="tx1"/>
                </a:solidFill>
              </a:rPr>
              <a:t>, E., G. Walters, C. Janzen, and S. </a:t>
            </a:r>
            <a:r>
              <a:rPr lang="en-GB" sz="1100" dirty="0" err="1">
                <a:solidFill>
                  <a:schemeClr val="tx1"/>
                </a:solidFill>
              </a:rPr>
              <a:t>Maginnis</a:t>
            </a:r>
            <a:r>
              <a:rPr lang="en-GB" sz="1100" dirty="0">
                <a:solidFill>
                  <a:schemeClr val="tx1"/>
                </a:solidFill>
              </a:rPr>
              <a:t>. 2016. Nature-based solutions to address global societal challenges. </a:t>
            </a:r>
            <a:r>
              <a:rPr lang="en-GB" sz="1100" dirty="0">
                <a:solidFill>
                  <a:schemeClr val="tx1"/>
                </a:solidFill>
                <a:hlinkClick r:id="rId6"/>
              </a:rPr>
              <a:t>https://doi.org/10.2305/iucn.ch.2016.13.en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EC. 2019. “Commission staff working document. EU guidance on integrating ecosystems and their services into decision-making. Part 3/3.” https://ec.europa.eu/environment/nature/ecosystems/pdf/SWD_2019_305_F1_STAFF_WORKING_PAPER_EN_V2_P3_1042629.PDF.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IUCN. 2020a. Guidance for using the IUCN Global Standard for Nature-based Solutions. https://doi.org/10.2305/iucn.ch.2020.08.en.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———. 2020b. IUCN Global Standard for Nature-based Solutions: first editions. https://doi.org/10.2305/iucn.ch.2020.09.en.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———. n.d. “Ecosystems Protecting Infrastructure and Communities (EPIC) Technical brief.” </a:t>
            </a:r>
            <a:r>
              <a:rPr lang="en-GB" sz="1100" dirty="0">
                <a:solidFill>
                  <a:schemeClr val="tx1"/>
                </a:solidFill>
                <a:hlinkClick r:id="rId7"/>
              </a:rPr>
              <a:t>https://www.iucn.org/sites/dev/files/content/documents/epic_technical_brief_final.pdf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 err="1">
                <a:solidFill>
                  <a:schemeClr val="tx1"/>
                </a:solidFill>
              </a:rPr>
              <a:t>Kapos</a:t>
            </a:r>
            <a:r>
              <a:rPr lang="en-GB" sz="1100" dirty="0">
                <a:solidFill>
                  <a:schemeClr val="tx1"/>
                </a:solidFill>
              </a:rPr>
              <a:t>, Katherine, V </a:t>
            </a:r>
            <a:r>
              <a:rPr lang="en-GB" sz="1100" dirty="0" err="1">
                <a:solidFill>
                  <a:schemeClr val="tx1"/>
                </a:solidFill>
              </a:rPr>
              <a:t>Wicander</a:t>
            </a:r>
            <a:r>
              <a:rPr lang="en-GB" sz="1100" dirty="0">
                <a:solidFill>
                  <a:schemeClr val="tx1"/>
                </a:solidFill>
              </a:rPr>
              <a:t>, S Salvaterra, T Dawkins, and K Hicks. 2019. “The Role of the Natural Environment in Adaptation, Background Paper for the Global Commission on Adaptation.” 4. Vol. 26. </a:t>
            </a:r>
            <a:r>
              <a:rPr lang="en-GB" sz="1100" dirty="0">
                <a:solidFill>
                  <a:schemeClr val="tx1"/>
                </a:solidFill>
                <a:hlinkClick r:id="rId8"/>
              </a:rPr>
              <a:t>https://gca.org/reports/the-role-of-the-natural-environment-in-adaptation/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Naumann, Sandra, Matt Rayment, Paul Nolan, The Mersey Forest, Susannah Gill, Green Infrastructure, and Mersey Forest. 2011. “Design, implementation and cost elements of Green Infrastructure projects. Final Report,” no. 070307. </a:t>
            </a:r>
            <a:r>
              <a:rPr lang="en-GB" sz="1100" dirty="0">
                <a:solidFill>
                  <a:schemeClr val="tx1"/>
                </a:solidFill>
                <a:hlinkClick r:id="rId9"/>
              </a:rPr>
              <a:t>https://ec.europa.eu/environment/enveco/biodiversity/pdf/GI_DICE_FinalReport.pdf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Seddon, Nathalie, Alexandre </a:t>
            </a:r>
            <a:r>
              <a:rPr lang="en-GB" sz="1100" dirty="0" err="1">
                <a:solidFill>
                  <a:schemeClr val="tx1"/>
                </a:solidFill>
              </a:rPr>
              <a:t>Chausson</a:t>
            </a:r>
            <a:r>
              <a:rPr lang="en-GB" sz="1100" dirty="0">
                <a:solidFill>
                  <a:schemeClr val="tx1"/>
                </a:solidFill>
              </a:rPr>
              <a:t>, Pam Berry, Cécile A. J. Girardin, Alison Smith, and Beth Turner. 2020. “Understanding the value and limits of nature-based solutions to climate change and other global challenges.” Royal Society Publishing. </a:t>
            </a:r>
            <a:r>
              <a:rPr lang="en-GB" sz="1100" dirty="0">
                <a:solidFill>
                  <a:schemeClr val="tx1"/>
                </a:solidFill>
                <a:hlinkClick r:id="rId10"/>
              </a:rPr>
              <a:t>https://doi.org/10.1098/rstb.2019.0120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Seddon, Nathalie, Alison Smith, Pete Smith, Isabel Key, Alexandre </a:t>
            </a:r>
            <a:r>
              <a:rPr lang="en-GB" sz="1100" dirty="0" err="1">
                <a:solidFill>
                  <a:schemeClr val="tx1"/>
                </a:solidFill>
              </a:rPr>
              <a:t>Chausson</a:t>
            </a:r>
            <a:r>
              <a:rPr lang="en-GB" sz="1100" dirty="0">
                <a:solidFill>
                  <a:schemeClr val="tx1"/>
                </a:solidFill>
              </a:rPr>
              <a:t>, Cécile Girardin, Jo House, Shilpi Srivastava, and Beth Turner. 2021. “Getting the message right on nature-based solutions to climate change.” Global Change Biology 27 (8): 1518–46. https://doi.org/10.1111/gcb.15513.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World Bank. 2017.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20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92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5364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Recognise that nature-based solutions are cost-effective in resolving many issues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Gain a general understanding of the common methods in estimating the monetary values of nature-based solutions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Perform cost-benefit analysis for nature-based solutions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0963B-4446-4DB7-A22A-FCE24742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351" y="1073888"/>
            <a:ext cx="3534119" cy="47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2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77080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Nature-based solutions are cost-effective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3DAFD-2648-4DE0-ACD1-D76E1322B169}"/>
              </a:ext>
            </a:extLst>
          </p:cNvPr>
          <p:cNvSpPr txBox="1"/>
          <p:nvPr/>
        </p:nvSpPr>
        <p:spPr>
          <a:xfrm>
            <a:off x="838200" y="1782433"/>
            <a:ext cx="106496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NbS</a:t>
            </a:r>
            <a:r>
              <a:rPr lang="en-GB" sz="1600" dirty="0">
                <a:solidFill>
                  <a:schemeClr val="tx1"/>
                </a:solidFill>
              </a:rPr>
              <a:t> have </a:t>
            </a:r>
            <a:r>
              <a:rPr lang="en-GB" sz="1600" b="1" dirty="0">
                <a:solidFill>
                  <a:srgbClr val="C00000"/>
                </a:solidFill>
              </a:rPr>
              <a:t>economic advantages </a:t>
            </a:r>
            <a:r>
              <a:rPr lang="en-GB" sz="1600" dirty="0">
                <a:solidFill>
                  <a:schemeClr val="tx1"/>
                </a:solidFill>
              </a:rPr>
              <a:t>compared to traditional grey infrastructure due to </a:t>
            </a:r>
          </a:p>
          <a:p>
            <a:pPr marL="628650" indent="-342900">
              <a:buSzPct val="100000"/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</a:endParaRPr>
          </a:p>
          <a:p>
            <a:pPr marL="628650" indent="-342900">
              <a:buSzPct val="100000"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lower construction and maintenance costs </a:t>
            </a:r>
          </a:p>
          <a:p>
            <a:pPr marL="628650" indent="-342900">
              <a:buSzPct val="100000"/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additional economic returns from co-benefits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Better understanding of the cost and benefit of nature-based solutions will inform </a:t>
            </a:r>
            <a:r>
              <a:rPr lang="en-GB" sz="1600" b="1" dirty="0">
                <a:solidFill>
                  <a:schemeClr val="tx1"/>
                </a:solidFill>
              </a:rPr>
              <a:t>better policy making </a:t>
            </a:r>
            <a:r>
              <a:rPr lang="en-GB" sz="1600" dirty="0">
                <a:solidFill>
                  <a:schemeClr val="tx1"/>
                </a:solidFill>
              </a:rPr>
              <a:t>through economic incentives: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6286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</a:rPr>
              <a:t>Elimination of subsidies </a:t>
            </a:r>
            <a:r>
              <a:rPr lang="en-GB" sz="1600" dirty="0">
                <a:solidFill>
                  <a:schemeClr val="tx1"/>
                </a:solidFill>
              </a:rPr>
              <a:t>that promote excessive use of ecosystem services (and, where possible, transfer of these subsidies to payments for non-marketed ecosystem services)</a:t>
            </a:r>
          </a:p>
          <a:p>
            <a:pPr marL="6286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6286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</a:rPr>
              <a:t>Greater use of economic instruments and market-based approaches </a:t>
            </a:r>
            <a:r>
              <a:rPr lang="en-GB" sz="1600" dirty="0">
                <a:solidFill>
                  <a:schemeClr val="tx1"/>
                </a:solidFill>
              </a:rPr>
              <a:t>in the management of ecosystem services</a:t>
            </a:r>
          </a:p>
          <a:p>
            <a:pPr marL="895350" indent="-285750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8953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Taxes or user fees for activities with “external” costs</a:t>
            </a:r>
          </a:p>
          <a:p>
            <a:pPr marL="8953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Creation of markets, including through cap-and-trade systems</a:t>
            </a:r>
          </a:p>
          <a:p>
            <a:pPr marL="8953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Payment for ecosystem services</a:t>
            </a:r>
          </a:p>
          <a:p>
            <a:pPr marL="8953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Mechanisms to enable consumer preferences to be expressed through markets</a:t>
            </a:r>
            <a:endParaRPr lang="en-GB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27EBA-5318-4EA7-88C4-844087835B29}"/>
              </a:ext>
            </a:extLst>
          </p:cNvPr>
          <p:cNvSpPr txBox="1"/>
          <p:nvPr/>
        </p:nvSpPr>
        <p:spPr>
          <a:xfrm>
            <a:off x="5391807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(Assessment 2005)</a:t>
            </a:r>
          </a:p>
        </p:txBody>
      </p:sp>
    </p:spTree>
    <p:extLst>
      <p:ext uri="{BB962C8B-B14F-4D97-AF65-F5344CB8AC3E}">
        <p14:creationId xmlns:p14="http://schemas.microsoft.com/office/powerpoint/2010/main" val="3025862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77080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Methods for valuing the benefits of nature-based solutions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05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1600" dirty="0">
                <a:solidFill>
                  <a:schemeClr val="tx1"/>
                </a:solidFill>
              </a:rPr>
              <a:t>Nature based solutions provide different services, when estimating the value of these services, a distinction is usually made between </a:t>
            </a:r>
            <a:r>
              <a:rPr lang="en-GB" sz="1600" b="1" dirty="0">
                <a:solidFill>
                  <a:schemeClr val="tx1"/>
                </a:solidFill>
              </a:rPr>
              <a:t>“use or non-use,” “direct or indirect,” and “market and nonmarket”</a:t>
            </a:r>
            <a:endParaRPr lang="en-GB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</a:endParaRPr>
          </a:p>
          <a:p>
            <a:pPr marL="452438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Provisioning: </a:t>
            </a:r>
            <a:r>
              <a:rPr lang="en-GB" sz="1600" dirty="0">
                <a:solidFill>
                  <a:schemeClr val="tx1"/>
                </a:solidFill>
              </a:rPr>
              <a:t>Embodied in the products that are directly consumed, such as the fish produced by a fishery or a crop from agricultural land. These services are most often traded in markets. The value of these services can usually be estimated by their</a:t>
            </a:r>
            <a:r>
              <a:rPr lang="en-GB" sz="1600" b="1" dirty="0">
                <a:solidFill>
                  <a:schemeClr val="tx1"/>
                </a:solidFill>
              </a:rPr>
              <a:t> market price</a:t>
            </a:r>
            <a:endParaRPr lang="en-GB" sz="1600" dirty="0">
              <a:solidFill>
                <a:schemeClr val="tx1"/>
              </a:solidFill>
            </a:endParaRPr>
          </a:p>
          <a:p>
            <a:pPr marL="166688">
              <a:spcBef>
                <a:spcPts val="0"/>
              </a:spcBef>
              <a:buClr>
                <a:schemeClr val="dk1"/>
              </a:buClr>
              <a:buSzPct val="120000"/>
            </a:pPr>
            <a:endParaRPr lang="en-GB" sz="1600" dirty="0">
              <a:solidFill>
                <a:schemeClr val="tx1"/>
              </a:solidFill>
            </a:endParaRPr>
          </a:p>
          <a:p>
            <a:pPr marL="452438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Regulating services: </a:t>
            </a:r>
            <a:r>
              <a:rPr lang="en-GB" sz="1600" dirty="0">
                <a:solidFill>
                  <a:schemeClr val="tx1"/>
                </a:solidFill>
              </a:rPr>
              <a:t>Ecosystem functions that control biophysical cycles and levels, such as nutrient cycling, water filtration, or flood frequency and height. The value of these services can be estimated through the </a:t>
            </a:r>
            <a:r>
              <a:rPr lang="en-GB" sz="1600" b="1" dirty="0">
                <a:solidFill>
                  <a:schemeClr val="tx1"/>
                </a:solidFill>
              </a:rPr>
              <a:t>avoided cost method, the replacement cost method, and the expected damage function approach</a:t>
            </a:r>
          </a:p>
          <a:p>
            <a:pPr marL="452438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</a:endParaRPr>
          </a:p>
          <a:p>
            <a:pPr marL="452438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Supporting: </a:t>
            </a:r>
            <a:r>
              <a:rPr lang="en-GB" sz="1600" dirty="0">
                <a:solidFill>
                  <a:schemeClr val="tx1"/>
                </a:solidFill>
              </a:rPr>
              <a:t>Underlying ecosystem processes, such as soil formation and oxygen production, which support the functioning of other ecosystem services</a:t>
            </a:r>
            <a:endParaRPr lang="en-GB" sz="1600" b="1" dirty="0">
              <a:solidFill>
                <a:schemeClr val="tx1"/>
              </a:solidFill>
            </a:endParaRPr>
          </a:p>
          <a:p>
            <a:pPr marL="166688">
              <a:spcBef>
                <a:spcPts val="0"/>
              </a:spcBef>
              <a:buClr>
                <a:schemeClr val="dk1"/>
              </a:buClr>
              <a:buSzPct val="120000"/>
            </a:pPr>
            <a:endParaRPr lang="en-GB" sz="1600" dirty="0">
              <a:solidFill>
                <a:schemeClr val="tx1"/>
              </a:solidFill>
            </a:endParaRPr>
          </a:p>
          <a:p>
            <a:pPr marL="452438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Cultural services: </a:t>
            </a:r>
            <a:r>
              <a:rPr lang="en-GB" sz="1600" dirty="0">
                <a:solidFill>
                  <a:schemeClr val="tx1"/>
                </a:solidFill>
              </a:rPr>
              <a:t>The intangible benefits ecosystems provide to people through emotional enjoyment, such as aesthetic experiences and recreation</a:t>
            </a:r>
          </a:p>
          <a:p>
            <a:pPr marL="166688">
              <a:spcBef>
                <a:spcPts val="0"/>
              </a:spcBef>
              <a:buClr>
                <a:schemeClr val="dk1"/>
              </a:buClr>
              <a:buSzPct val="120000"/>
            </a:pPr>
            <a:endParaRPr lang="en-GB" sz="1600" dirty="0">
              <a:solidFill>
                <a:schemeClr val="tx1"/>
              </a:solidFill>
            </a:endParaRPr>
          </a:p>
          <a:p>
            <a:pPr marL="452438">
              <a:spcBef>
                <a:spcPts val="0"/>
              </a:spcBef>
              <a:buClr>
                <a:schemeClr val="dk1"/>
              </a:buClr>
              <a:buSzPct val="120000"/>
            </a:pPr>
            <a:r>
              <a:rPr lang="en-GB" sz="1600" dirty="0">
                <a:solidFill>
                  <a:schemeClr val="tx1"/>
                </a:solidFill>
              </a:rPr>
              <a:t>The value of the supporting and culture service can be estimated by the </a:t>
            </a:r>
            <a:r>
              <a:rPr lang="en-GB" sz="1600" b="1" dirty="0">
                <a:solidFill>
                  <a:schemeClr val="tx1"/>
                </a:solidFill>
              </a:rPr>
              <a:t>property value method and the contingent valuation method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Google Shape;144;p9">
            <a:extLst>
              <a:ext uri="{FF2B5EF4-FFF2-40B4-BE49-F238E27FC236}">
                <a16:creationId xmlns:a16="http://schemas.microsoft.com/office/drawing/2014/main" id="{10D26478-F415-412F-AF46-11B4C5AFF6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20993"/>
              </p:ext>
            </p:extLst>
          </p:nvPr>
        </p:nvGraphicFramePr>
        <p:xfrm>
          <a:off x="838200" y="1851358"/>
          <a:ext cx="10058400" cy="4502862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788206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1788206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  <a:gridCol w="1788206">
                  <a:extLst>
                    <a:ext uri="{9D8B030D-6E8A-4147-A177-3AD203B41FA5}">
                      <a16:colId xmlns:a16="http://schemas.microsoft.com/office/drawing/2014/main" val="436624057"/>
                    </a:ext>
                  </a:extLst>
                </a:gridCol>
                <a:gridCol w="1788206">
                  <a:extLst>
                    <a:ext uri="{9D8B030D-6E8A-4147-A177-3AD203B41FA5}">
                      <a16:colId xmlns:a16="http://schemas.microsoft.com/office/drawing/2014/main" val="2328991989"/>
                    </a:ext>
                  </a:extLst>
                </a:gridCol>
                <a:gridCol w="2905576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</a:tblGrid>
              <a:tr h="221419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Nature-based 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Value/ Economic returns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Source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Market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Provisioning: fishery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Coral reefs and mangroves in American Samoa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USD0.75 million/year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(Polunin 2004)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91606"/>
                  </a:ext>
                </a:extLst>
              </a:tr>
              <a:tr h="36469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Market 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Regulating services: Climate mitigation (carbon sequestration)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Planted mangroves in Northern Viet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USD218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(Kapos et al. 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Avoided damage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Regulating services: storm protection against hurricane Sandy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Coastal wetlands in the northeast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USD625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(Costanza et al. 2008)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60919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Expected damage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Regulating services: storm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Mangroves in Thailand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USD645,769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(Barbier 2015)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65299"/>
                  </a:ext>
                </a:extLst>
              </a:tr>
              <a:tr h="79450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Replacement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Regulating services: water filtration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Catskill watersheds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USD6-8 Billion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(Heal et al. 2005)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853669"/>
                  </a:ext>
                </a:extLst>
              </a:tr>
              <a:tr h="36469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Value transfer + market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Cultural service: tourism (diving/snorkeling)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Coral reefs in American Samoa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USD80,000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(World Bank 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5264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4EA421-19A0-484E-95E1-513AB2452D7C}"/>
              </a:ext>
            </a:extLst>
          </p:cNvPr>
          <p:cNvSpPr txBox="1"/>
          <p:nvPr/>
        </p:nvSpPr>
        <p:spPr>
          <a:xfrm>
            <a:off x="838200" y="1617258"/>
            <a:ext cx="10058400" cy="234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Examples of methods for valuing nature-based solution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D0EB3-CAF8-44C8-8FA9-C2039C893F16}"/>
              </a:ext>
            </a:extLst>
          </p:cNvPr>
          <p:cNvSpPr txBox="1"/>
          <p:nvPr/>
        </p:nvSpPr>
        <p:spPr>
          <a:xfrm>
            <a:off x="5594555" y="638512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(World Bank 2016)</a:t>
            </a:r>
          </a:p>
        </p:txBody>
      </p:sp>
    </p:spTree>
    <p:extLst>
      <p:ext uri="{BB962C8B-B14F-4D97-AF65-F5344CB8AC3E}">
        <p14:creationId xmlns:p14="http://schemas.microsoft.com/office/powerpoint/2010/main" val="890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1" name="Google Shape;168;p13">
            <a:extLst>
              <a:ext uri="{FF2B5EF4-FFF2-40B4-BE49-F238E27FC236}">
                <a16:creationId xmlns:a16="http://schemas.microsoft.com/office/drawing/2014/main" id="{CDD7956C-AD4A-4FCD-870C-C4BFC69F804B}"/>
              </a:ext>
            </a:extLst>
          </p:cNvPr>
          <p:cNvSpPr txBox="1">
            <a:spLocks/>
          </p:cNvSpPr>
          <p:nvPr/>
        </p:nvSpPr>
        <p:spPr>
          <a:xfrm>
            <a:off x="838200" y="1231898"/>
            <a:ext cx="10515600" cy="38663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Cost comparison of nature-based solutions and grey infrastructure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40DEB-D587-4F64-AE63-FE570B11F5DC}"/>
              </a:ext>
            </a:extLst>
          </p:cNvPr>
          <p:cNvSpPr txBox="1"/>
          <p:nvPr/>
        </p:nvSpPr>
        <p:spPr>
          <a:xfrm>
            <a:off x="838200" y="1680488"/>
            <a:ext cx="9892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Nature-based solutions are generally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lower in cost compared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traditional grey infrastructure for climate hazard mitigation. For example coral reefs can reduce wave height similarly to tropical breakwaters but cost less than 10% of their construction cost (USD 1,290/m vs. USD 19,791/m)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Meta-study indicates nature-based defences can be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to 5 times less expensive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than restoring natural systems compared to hard engineering.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Nature-based solutions offer increased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cost effectiveness in deeper water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due to rising breakwater construction costs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Hard infrastructure typically garners more confidence, necessitating careful cost-benefit analysis for nature-based options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Utilizing both nature-based solutions and grey infrastructure (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hybrid approaches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can enhance project advantages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Nature-based solutions can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buffer against climate change impacts, improve benefit-to-cost ratios, and provide additional co-benefits that increase over time as ecosystems mature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A284C-38E2-42E3-BA29-E9BAEF28E413}"/>
              </a:ext>
            </a:extLst>
          </p:cNvPr>
          <p:cNvSpPr txBox="1"/>
          <p:nvPr/>
        </p:nvSpPr>
        <p:spPr>
          <a:xfrm>
            <a:off x="5496233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Ferrario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et al. 2014; Narayan et al. 2016)</a:t>
            </a:r>
          </a:p>
        </p:txBody>
      </p:sp>
    </p:spTree>
    <p:extLst>
      <p:ext uri="{BB962C8B-B14F-4D97-AF65-F5344CB8AC3E}">
        <p14:creationId xmlns:p14="http://schemas.microsoft.com/office/powerpoint/2010/main" val="4276348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9913884" cy="533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study: Cost-benefit analysis of mangrove plantation in Viet Nam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Google Shape;144;p9">
            <a:extLst>
              <a:ext uri="{FF2B5EF4-FFF2-40B4-BE49-F238E27FC236}">
                <a16:creationId xmlns:a16="http://schemas.microsoft.com/office/drawing/2014/main" id="{25B8CEFB-CDE4-4B41-8E46-051CD55A1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732437"/>
              </p:ext>
            </p:extLst>
          </p:nvPr>
        </p:nvGraphicFramePr>
        <p:xfrm>
          <a:off x="7216076" y="2939845"/>
          <a:ext cx="4137724" cy="2105316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2275205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1862519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</a:tblGrid>
              <a:tr h="305064"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USD8.88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246"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Benefits</a:t>
                      </a:r>
                    </a:p>
                    <a:p>
                      <a:pPr fontAlgn="t"/>
                      <a:endParaRPr lang="en-GB" dirty="0">
                        <a:effectLst/>
                      </a:endParaRPr>
                    </a:p>
                    <a:p>
                      <a:pPr marL="88900" indent="0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Dyke damage avoided</a:t>
                      </a:r>
                    </a:p>
                    <a:p>
                      <a:pPr marL="88900" indent="0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Community risk avoided</a:t>
                      </a:r>
                    </a:p>
                    <a:p>
                      <a:pPr marL="88900" indent="0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Aquaculture products</a:t>
                      </a:r>
                    </a:p>
                    <a:p>
                      <a:pPr marL="88900" indent="0"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CO</a:t>
                      </a:r>
                      <a:r>
                        <a:rPr lang="en-GB" baseline="-25000" dirty="0">
                          <a:effectLst/>
                        </a:rPr>
                        <a:t>2</a:t>
                      </a:r>
                      <a:r>
                        <a:rPr lang="en-GB" dirty="0">
                          <a:effectLst/>
                        </a:rPr>
                        <a:t> sequestration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dirty="0">
                          <a:effectLst/>
                        </a:rPr>
                        <a:t>USD239.7 million</a:t>
                      </a:r>
                    </a:p>
                    <a:p>
                      <a:pPr fontAlgn="t"/>
                      <a:endParaRPr lang="de-DE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</a:rPr>
                        <a:t>USD295,000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</a:rPr>
                        <a:t>USD15 million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</a:rPr>
                        <a:t>USD13.2 million*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de-DE" dirty="0">
                          <a:effectLst/>
                        </a:rPr>
                        <a:t>USD218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91606"/>
                  </a:ext>
                </a:extLst>
              </a:tr>
              <a:tr h="365006"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Benefit-cost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6E39673-C671-4F1B-95D4-5ADF4FDE56EA}"/>
              </a:ext>
            </a:extLst>
          </p:cNvPr>
          <p:cNvSpPr txBox="1"/>
          <p:nvPr/>
        </p:nvSpPr>
        <p:spPr>
          <a:xfrm>
            <a:off x="838200" y="1723918"/>
            <a:ext cx="6250858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Northern Viet Nam, vulnerable coastal provinces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Project Duration: 1994 – 2010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Cost: USD 8.88 million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9,462 hectares of forest created (8,961 hectares mangroves)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Beneficiaries: 350,000 people across 166 communes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Objectives:</a:t>
            </a:r>
          </a:p>
          <a:p>
            <a:pPr marL="541338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Reforest and afforest mangrove, casuarina, and bamboo forests</a:t>
            </a:r>
          </a:p>
          <a:p>
            <a:pPr marL="541338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Enhance resilience against storms, flooding, sea-level rise, and drought</a:t>
            </a:r>
          </a:p>
          <a:p>
            <a:pPr marL="541338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</a:rPr>
              <a:t>Economic Impact:</a:t>
            </a:r>
          </a:p>
          <a:p>
            <a:pPr marL="541338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Estimated benefit-cost ratio: nearly 30 </a:t>
            </a:r>
          </a:p>
          <a:p>
            <a:pPr marL="541338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Excludes significant co-benefits (nutrient retention, biodiversity, flood control, etc.)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Improved co-benefit data could further enhance the benefit-cost ratio</a:t>
            </a:r>
          </a:p>
          <a:p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4F387-5E18-4D75-AB6E-B4C3E3019159}"/>
              </a:ext>
            </a:extLst>
          </p:cNvPr>
          <p:cNvSpPr txBox="1"/>
          <p:nvPr/>
        </p:nvSpPr>
        <p:spPr>
          <a:xfrm>
            <a:off x="7166915" y="2570513"/>
            <a:ext cx="4137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Cost-benefit analysis of the Mangrove Plantation and Disaster Risk Reduction project (Cross 2012)</a:t>
            </a:r>
          </a:p>
        </p:txBody>
      </p:sp>
    </p:spTree>
    <p:extLst>
      <p:ext uri="{BB962C8B-B14F-4D97-AF65-F5344CB8AC3E}">
        <p14:creationId xmlns:p14="http://schemas.microsoft.com/office/powerpoint/2010/main" val="218857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9746411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Case study: Estimating the total economic value of Bermuda’s coral reefs</a:t>
            </a:r>
            <a:endParaRPr lang="en-GB" sz="18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E89B9-9827-4BEA-B1B0-515EDCC46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712" y="1987782"/>
            <a:ext cx="5515400" cy="3956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ACA3E7-B3D6-473B-A6E6-618287C254EC}"/>
              </a:ext>
            </a:extLst>
          </p:cNvPr>
          <p:cNvSpPr txBox="1"/>
          <p:nvPr/>
        </p:nvSpPr>
        <p:spPr>
          <a:xfrm>
            <a:off x="6302832" y="6102070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Bermuda’s known coral reef cover including hard and soft coral species (Sarkis et al. 2013)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4A106-8CCD-43A8-BAE7-28C3FE79CE11}"/>
              </a:ext>
            </a:extLst>
          </p:cNvPr>
          <p:cNvSpPr txBox="1"/>
          <p:nvPr/>
        </p:nvSpPr>
        <p:spPr>
          <a:xfrm>
            <a:off x="878404" y="1695192"/>
            <a:ext cx="49638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Among the healthiest reefs in the Wider Caribbean; facing high risks due to nearby human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C00000"/>
                </a:solidFill>
                <a:effectLst/>
                <a:latin typeface="+mn-lt"/>
              </a:rPr>
              <a:t>Key Services: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Tourism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Fisheries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Real estate value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Coastal protection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Recreational/cultural value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Research/education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C00000"/>
                </a:solidFill>
                <a:effectLst/>
                <a:latin typeface="+mn-lt"/>
              </a:rPr>
              <a:t>Economic Value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esti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mated at USD722.4 million/year (Tourism 56%, Coastal Protection 37%)</a:t>
            </a:r>
            <a:endParaRPr lang="en-GB" sz="1600" b="1" i="0" dirty="0">
              <a:solidFill>
                <a:srgbClr val="C00000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C00000"/>
                </a:solidFill>
                <a:effectLst/>
                <a:latin typeface="+mn-lt"/>
              </a:rPr>
              <a:t>Policy Recommendations: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Prioritize economically sound actions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Leverage cultural importance for management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Involve tourism in sustainability efforts </a:t>
            </a:r>
          </a:p>
          <a:p>
            <a:pPr marL="53340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Balance reef use through strategic management</a:t>
            </a:r>
            <a:br>
              <a:rPr lang="en-GB" sz="1600" dirty="0">
                <a:solidFill>
                  <a:schemeClr val="tx1"/>
                </a:solidFill>
                <a:latin typeface="+mn-lt"/>
              </a:rPr>
            </a:b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1" name="Google Shape;144;p9">
            <a:extLst>
              <a:ext uri="{FF2B5EF4-FFF2-40B4-BE49-F238E27FC236}">
                <a16:creationId xmlns:a16="http://schemas.microsoft.com/office/drawing/2014/main" id="{6354DA38-C358-496F-A2A4-1C81479F9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980662"/>
              </p:ext>
            </p:extLst>
          </p:nvPr>
        </p:nvGraphicFramePr>
        <p:xfrm>
          <a:off x="370432" y="1843840"/>
          <a:ext cx="11175423" cy="4643588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2347109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6063343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  <a:gridCol w="2764971">
                  <a:extLst>
                    <a:ext uri="{9D8B030D-6E8A-4147-A177-3AD203B41FA5}">
                      <a16:colId xmlns:a16="http://schemas.microsoft.com/office/drawing/2014/main" val="436624057"/>
                    </a:ext>
                  </a:extLst>
                </a:gridCol>
              </a:tblGrid>
              <a:tr h="54025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Ecosystem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Average value </a:t>
                      </a:r>
                    </a:p>
                    <a:p>
                      <a:pPr algn="ctr"/>
                      <a:r>
                        <a:rPr lang="en-GB" dirty="0">
                          <a:effectLst/>
                        </a:rPr>
                        <a:t>(million USD/year)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1652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Tourism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The travel cost method, resulting in the “consumer surplus,” or the value of the coral reefs to tourist recreation from the visitor’s perspective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The net factor income method, resulting in the “producer surplus,” or the value of coral reefs in the production of a marketed good generated through paid activities such as SCUBA diving and </a:t>
                      </a:r>
                      <a:r>
                        <a:rPr lang="en-GB" dirty="0" err="1">
                          <a:effectLst/>
                        </a:rPr>
                        <a:t>snorkeling</a:t>
                      </a:r>
                      <a:endParaRPr lang="en-GB" dirty="0">
                        <a:effectLst/>
                      </a:endParaRP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effectLst/>
                        </a:rPr>
                        <a:t>The contingent valuation method, providing a ‘Willingness to Pay’ value for coral reef conservation, an additional measure of “consumer surplus”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405.9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02141"/>
                  </a:ext>
                </a:extLst>
              </a:tr>
              <a:tr h="317795">
                <a:tc>
                  <a:txBody>
                    <a:bodyPr/>
                    <a:lstStyle/>
                    <a:p>
                      <a:pPr algn="ctr" fontAlgn="t"/>
                      <a:r>
                        <a:rPr lang="en-GB">
                          <a:effectLst/>
                        </a:rPr>
                        <a:t>Coastal protection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Avoided damages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265.9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91606"/>
                  </a:ext>
                </a:extLst>
              </a:tr>
              <a:tr h="317795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Recreation and Cultural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‘Willingness to Pay’ method by surveying local residents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36.5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  <a:tr h="540252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Fishery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Commercial fisheries</a:t>
                      </a:r>
                    </a:p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Recreational fisheries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60919"/>
                  </a:ext>
                </a:extLst>
              </a:tr>
              <a:tr h="317795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Amenity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The hedonic pricing method, or the added value to residential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65299"/>
                  </a:ext>
                </a:extLst>
              </a:tr>
              <a:tr h="540252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Biodiversity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buFont typeface="Arial" panose="020B0604020202020204" pitchFamily="34" charset="0"/>
                        <a:buChar char="•"/>
                      </a:pPr>
                      <a:r>
                        <a:rPr lang="en-GB">
                          <a:effectLst/>
                        </a:rPr>
                        <a:t>Budgets of both governmental and non-governmental institutions in Bermuda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853669"/>
                  </a:ext>
                </a:extLst>
              </a:tr>
              <a:tr h="317795">
                <a:tc>
                  <a:txBody>
                    <a:bodyPr/>
                    <a:lstStyle/>
                    <a:p>
                      <a:pPr algn="ctr" fontAlgn="t"/>
                      <a:r>
                        <a:rPr lang="en-GB" dirty="0">
                          <a:effectLst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b="1" dirty="0">
                          <a:effectLst/>
                        </a:rPr>
                        <a:t>722.4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5264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DED3C6-F849-4DB0-B622-221473B78C8F}"/>
              </a:ext>
            </a:extLst>
          </p:cNvPr>
          <p:cNvSpPr txBox="1"/>
          <p:nvPr/>
        </p:nvSpPr>
        <p:spPr>
          <a:xfrm>
            <a:off x="326888" y="1619318"/>
            <a:ext cx="11175422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i="1" dirty="0">
                <a:solidFill>
                  <a:srgbClr val="444444"/>
                </a:solidFill>
                <a:latin typeface="+mn-lt"/>
              </a:rPr>
              <a:t>The value of the six key services of Bermuda’s reef and the method used to estimate those values</a:t>
            </a:r>
          </a:p>
        </p:txBody>
      </p:sp>
    </p:spTree>
    <p:extLst>
      <p:ext uri="{BB962C8B-B14F-4D97-AF65-F5344CB8AC3E}">
        <p14:creationId xmlns:p14="http://schemas.microsoft.com/office/powerpoint/2010/main" val="27613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6207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Nature-based solutions are effective and economically sensible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They offer higher benefit/cost ratio compared to traditional grey infrastructure by reducing construction cost and providing extra valuable co-benefits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This lecture introduces various methods for valuing services of nature-based solutions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Case studies of valuing the mangrove plantation in Viet Nam and the coral reefs in Bermuda demonstrates the application of these methods in practice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27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2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18.3 </a:t>
            </a:r>
            <a:r>
              <a:rPr lang="en-GB" dirty="0">
                <a:solidFill>
                  <a:srgbClr val="C00000"/>
                </a:solidFill>
              </a:rPr>
              <a:t> Cost-benefit analysis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40527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Assessment, Millennium ecosystem. 2005. Ecosystems and Human Well-Being: General Synthesis. Book. Vol. 5. Island Press Washington, DC.</a:t>
            </a:r>
          </a:p>
          <a:p>
            <a:pPr algn="l"/>
            <a:r>
              <a:rPr lang="en-GB" sz="1100" dirty="0" err="1">
                <a:solidFill>
                  <a:schemeClr val="tx1"/>
                </a:solidFill>
              </a:rPr>
              <a:t>Barbier</a:t>
            </a:r>
            <a:r>
              <a:rPr lang="en-GB" sz="1100" dirty="0">
                <a:solidFill>
                  <a:schemeClr val="tx1"/>
                </a:solidFill>
              </a:rPr>
              <a:t>, Edward B. 2015. “Valuing the Storm Protection Service of Estuarine and Coastal Ecosystems.” Journal Article. Ecosystem Services 11: 32–38. https://doi.org/10.1016/j.ecoser.2014.06.010.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Costanza, Robert, Octavio Perez-</a:t>
            </a:r>
            <a:r>
              <a:rPr lang="en-GB" sz="1100" dirty="0" err="1">
                <a:solidFill>
                  <a:schemeClr val="tx1"/>
                </a:solidFill>
              </a:rPr>
              <a:t>Maqueo</a:t>
            </a:r>
            <a:r>
              <a:rPr lang="en-GB" sz="1100" dirty="0">
                <a:solidFill>
                  <a:schemeClr val="tx1"/>
                </a:solidFill>
              </a:rPr>
              <a:t>, M. Luisa Martinez, Paul Sutton, Sharolyn J. Anderson, and Kenneth Mulder. 2008. “The Value of Coastal Wetlands for Hurricane Protection.” Journal Article. AMBIO: A Journal of the Human Environment 37 (4): 241–48.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Cross, Red. 2012. “Mangrove Plantation in Viet Nam: Measuring Impact and Cost Benefit.” Journal Article. International Federation of Red Cross and Red Crescent Societies: Hanoi, Vietnam.</a:t>
            </a:r>
          </a:p>
          <a:p>
            <a:pPr algn="l"/>
            <a:r>
              <a:rPr lang="en-GB" sz="1100" dirty="0" err="1">
                <a:solidFill>
                  <a:schemeClr val="tx1"/>
                </a:solidFill>
              </a:rPr>
              <a:t>Ferrario</a:t>
            </a:r>
            <a:r>
              <a:rPr lang="en-GB" sz="1100" dirty="0">
                <a:solidFill>
                  <a:schemeClr val="tx1"/>
                </a:solidFill>
              </a:rPr>
              <a:t>, F., M. W. Beck, C. D. </a:t>
            </a:r>
            <a:r>
              <a:rPr lang="en-GB" sz="1100" dirty="0" err="1">
                <a:solidFill>
                  <a:schemeClr val="tx1"/>
                </a:solidFill>
              </a:rPr>
              <a:t>Storlazzi</a:t>
            </a:r>
            <a:r>
              <a:rPr lang="en-GB" sz="1100" dirty="0">
                <a:solidFill>
                  <a:schemeClr val="tx1"/>
                </a:solidFill>
              </a:rPr>
              <a:t>, F. </a:t>
            </a:r>
            <a:r>
              <a:rPr lang="en-GB" sz="1100" dirty="0" err="1">
                <a:solidFill>
                  <a:schemeClr val="tx1"/>
                </a:solidFill>
              </a:rPr>
              <a:t>Micheli</a:t>
            </a:r>
            <a:r>
              <a:rPr lang="en-GB" sz="1100" dirty="0">
                <a:solidFill>
                  <a:schemeClr val="tx1"/>
                </a:solidFill>
              </a:rPr>
              <a:t>, C. C. Shepard, and L. </a:t>
            </a:r>
            <a:r>
              <a:rPr lang="en-GB" sz="1100" dirty="0" err="1">
                <a:solidFill>
                  <a:schemeClr val="tx1"/>
                </a:solidFill>
              </a:rPr>
              <a:t>Airoldi</a:t>
            </a:r>
            <a:r>
              <a:rPr lang="en-GB" sz="1100" dirty="0">
                <a:solidFill>
                  <a:schemeClr val="tx1"/>
                </a:solidFill>
              </a:rPr>
              <a:t>. 2014. “The Effectiveness of Coral Reefs for Coastal Hazard Risk Reduction and Adaptation.” Journal Article. Nat </a:t>
            </a:r>
            <a:r>
              <a:rPr lang="en-GB" sz="1100" dirty="0" err="1">
                <a:solidFill>
                  <a:schemeClr val="tx1"/>
                </a:solidFill>
              </a:rPr>
              <a:t>Commun</a:t>
            </a:r>
            <a:r>
              <a:rPr lang="en-GB" sz="1100" dirty="0">
                <a:solidFill>
                  <a:schemeClr val="tx1"/>
                </a:solidFill>
              </a:rPr>
              <a:t> 5: 3794. https://doi.org/10.1038/ncomms4794.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Heal, G. M., E. B. </a:t>
            </a:r>
            <a:r>
              <a:rPr lang="en-GB" sz="1100" dirty="0" err="1">
                <a:solidFill>
                  <a:schemeClr val="tx1"/>
                </a:solidFill>
              </a:rPr>
              <a:t>Barbier</a:t>
            </a:r>
            <a:r>
              <a:rPr lang="en-GB" sz="1100" dirty="0">
                <a:solidFill>
                  <a:schemeClr val="tx1"/>
                </a:solidFill>
              </a:rPr>
              <a:t>, K. J. Boyle, A. P. </a:t>
            </a:r>
            <a:r>
              <a:rPr lang="en-GB" sz="1100" dirty="0" err="1">
                <a:solidFill>
                  <a:schemeClr val="tx1"/>
                </a:solidFill>
              </a:rPr>
              <a:t>Covich</a:t>
            </a:r>
            <a:r>
              <a:rPr lang="en-GB" sz="1100" dirty="0">
                <a:solidFill>
                  <a:schemeClr val="tx1"/>
                </a:solidFill>
              </a:rPr>
              <a:t>, S. P. Gloss, C. H. Hershner, J. P. Hoehn, C. M. Pringle, S. </a:t>
            </a:r>
            <a:r>
              <a:rPr lang="en-GB" sz="1100" dirty="0" err="1">
                <a:solidFill>
                  <a:schemeClr val="tx1"/>
                </a:solidFill>
              </a:rPr>
              <a:t>Polasky</a:t>
            </a:r>
            <a:r>
              <a:rPr lang="en-GB" sz="1100" dirty="0">
                <a:solidFill>
                  <a:schemeClr val="tx1"/>
                </a:solidFill>
              </a:rPr>
              <a:t>, and K. </a:t>
            </a:r>
            <a:r>
              <a:rPr lang="en-GB" sz="1100" dirty="0" err="1">
                <a:solidFill>
                  <a:schemeClr val="tx1"/>
                </a:solidFill>
              </a:rPr>
              <a:t>Segerson</a:t>
            </a:r>
            <a:r>
              <a:rPr lang="en-GB" sz="1100" dirty="0">
                <a:solidFill>
                  <a:schemeClr val="tx1"/>
                </a:solidFill>
              </a:rPr>
              <a:t>. 2005. “Valuing Ecosystem Services: Toward Better Environmental Decision Making Washington.” Report. DC: The National Academies Press.</a:t>
            </a:r>
          </a:p>
          <a:p>
            <a:pPr algn="l"/>
            <a:r>
              <a:rPr lang="en-GB" sz="1100" dirty="0" err="1">
                <a:solidFill>
                  <a:schemeClr val="tx1"/>
                </a:solidFill>
              </a:rPr>
              <a:t>Kapos</a:t>
            </a:r>
            <a:r>
              <a:rPr lang="en-GB" sz="1100" dirty="0">
                <a:solidFill>
                  <a:schemeClr val="tx1"/>
                </a:solidFill>
              </a:rPr>
              <a:t>, Katherine, V </a:t>
            </a:r>
            <a:r>
              <a:rPr lang="en-GB" sz="1100" dirty="0" err="1">
                <a:solidFill>
                  <a:schemeClr val="tx1"/>
                </a:solidFill>
              </a:rPr>
              <a:t>Wicander</a:t>
            </a:r>
            <a:r>
              <a:rPr lang="en-GB" sz="1100" dirty="0">
                <a:solidFill>
                  <a:schemeClr val="tx1"/>
                </a:solidFill>
              </a:rPr>
              <a:t>, S Salvaterra, T Dawkins, and K Hicks. 2019. “The Role of the Natural Environment in Adaptation, Background Paper for the Global Commission on Adaptation.” 4. Vol. 26. https://gca.org/reports/the-role-of-the-natural-environment-in-adaptation/.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Narayan, S., M. W. Beck, B. G. </a:t>
            </a:r>
            <a:r>
              <a:rPr lang="en-GB" sz="1100" dirty="0" err="1">
                <a:solidFill>
                  <a:schemeClr val="tx1"/>
                </a:solidFill>
              </a:rPr>
              <a:t>Reguero</a:t>
            </a:r>
            <a:r>
              <a:rPr lang="en-GB" sz="1100" dirty="0">
                <a:solidFill>
                  <a:schemeClr val="tx1"/>
                </a:solidFill>
              </a:rPr>
              <a:t>, I. J. </a:t>
            </a:r>
            <a:r>
              <a:rPr lang="en-GB" sz="1100" dirty="0" err="1">
                <a:solidFill>
                  <a:schemeClr val="tx1"/>
                </a:solidFill>
              </a:rPr>
              <a:t>Losada</a:t>
            </a:r>
            <a:r>
              <a:rPr lang="en-GB" sz="1100" dirty="0">
                <a:solidFill>
                  <a:schemeClr val="tx1"/>
                </a:solidFill>
              </a:rPr>
              <a:t>, B. van </a:t>
            </a:r>
            <a:r>
              <a:rPr lang="en-GB" sz="1100" dirty="0" err="1">
                <a:solidFill>
                  <a:schemeClr val="tx1"/>
                </a:solidFill>
              </a:rPr>
              <a:t>Wesenbeeck</a:t>
            </a:r>
            <a:r>
              <a:rPr lang="en-GB" sz="1100" dirty="0">
                <a:solidFill>
                  <a:schemeClr val="tx1"/>
                </a:solidFill>
              </a:rPr>
              <a:t>, N. </a:t>
            </a:r>
            <a:r>
              <a:rPr lang="en-GB" sz="1100" dirty="0" err="1">
                <a:solidFill>
                  <a:schemeClr val="tx1"/>
                </a:solidFill>
              </a:rPr>
              <a:t>Pontee</a:t>
            </a:r>
            <a:r>
              <a:rPr lang="en-GB" sz="1100" dirty="0">
                <a:solidFill>
                  <a:schemeClr val="tx1"/>
                </a:solidFill>
              </a:rPr>
              <a:t>, J. N. </a:t>
            </a:r>
            <a:r>
              <a:rPr lang="en-GB" sz="1100" dirty="0" err="1">
                <a:solidFill>
                  <a:schemeClr val="tx1"/>
                </a:solidFill>
              </a:rPr>
              <a:t>Sanchirico</a:t>
            </a:r>
            <a:r>
              <a:rPr lang="en-GB" sz="1100" dirty="0">
                <a:solidFill>
                  <a:schemeClr val="tx1"/>
                </a:solidFill>
              </a:rPr>
              <a:t>, J. C. Ingram, G. M. Lange, and K. A. Burks-Copes. 2016. “The Effectiveness, Costs and Coastal Protection Benefits of Natural and Nature-Based Defences.” Journal Article. </a:t>
            </a:r>
            <a:r>
              <a:rPr lang="en-GB" sz="1100" dirty="0" err="1">
                <a:solidFill>
                  <a:schemeClr val="tx1"/>
                </a:solidFill>
              </a:rPr>
              <a:t>PLoS</a:t>
            </a:r>
            <a:r>
              <a:rPr lang="en-GB" sz="1100" dirty="0">
                <a:solidFill>
                  <a:schemeClr val="tx1"/>
                </a:solidFill>
              </a:rPr>
              <a:t> One 11 (5): e0154735. https://doi.org/10.1371/journal.pone.0154735.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Polunin, N. 2004. “Economic Valuation of Coral Reefs and Adjacent Habitats in American Samoa Final Report.” Journal Article.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Sarkis, </a:t>
            </a:r>
            <a:r>
              <a:rPr lang="en-GB" sz="1100" dirty="0" err="1">
                <a:solidFill>
                  <a:schemeClr val="tx1"/>
                </a:solidFill>
              </a:rPr>
              <a:t>Samia</a:t>
            </a:r>
            <a:r>
              <a:rPr lang="en-GB" sz="1100" dirty="0">
                <a:solidFill>
                  <a:schemeClr val="tx1"/>
                </a:solidFill>
              </a:rPr>
              <a:t>, Pieter J. H. van </a:t>
            </a:r>
            <a:r>
              <a:rPr lang="en-GB" sz="1100" dirty="0" err="1">
                <a:solidFill>
                  <a:schemeClr val="tx1"/>
                </a:solidFill>
              </a:rPr>
              <a:t>Beukering</a:t>
            </a:r>
            <a:r>
              <a:rPr lang="en-GB" sz="1100" dirty="0">
                <a:solidFill>
                  <a:schemeClr val="tx1"/>
                </a:solidFill>
              </a:rPr>
              <a:t>, Emily McKenzie, Luke Brander, </a:t>
            </a:r>
            <a:r>
              <a:rPr lang="en-GB" sz="1100" dirty="0" err="1">
                <a:solidFill>
                  <a:schemeClr val="tx1"/>
                </a:solidFill>
              </a:rPr>
              <a:t>Sebastiaan</a:t>
            </a:r>
            <a:r>
              <a:rPr lang="en-GB" sz="1100" dirty="0">
                <a:solidFill>
                  <a:schemeClr val="tx1"/>
                </a:solidFill>
              </a:rPr>
              <a:t> Hess, </a:t>
            </a:r>
            <a:r>
              <a:rPr lang="en-GB" sz="1100" dirty="0" err="1">
                <a:solidFill>
                  <a:schemeClr val="tx1"/>
                </a:solidFill>
              </a:rPr>
              <a:t>Tadzio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Bervoets</a:t>
            </a:r>
            <a:r>
              <a:rPr lang="en-GB" sz="1100" dirty="0">
                <a:solidFill>
                  <a:schemeClr val="tx1"/>
                </a:solidFill>
              </a:rPr>
              <a:t>, Lois </a:t>
            </a:r>
            <a:r>
              <a:rPr lang="en-GB" sz="1100" dirty="0" err="1">
                <a:solidFill>
                  <a:schemeClr val="tx1"/>
                </a:solidFill>
              </a:rPr>
              <a:t>Looijenstijn</a:t>
            </a:r>
            <a:r>
              <a:rPr lang="en-GB" sz="1100" dirty="0">
                <a:solidFill>
                  <a:schemeClr val="tx1"/>
                </a:solidFill>
              </a:rPr>
              <a:t>-van der </a:t>
            </a:r>
            <a:r>
              <a:rPr lang="en-GB" sz="1100" dirty="0" err="1">
                <a:solidFill>
                  <a:schemeClr val="tx1"/>
                </a:solidFill>
              </a:rPr>
              <a:t>Putten</a:t>
            </a:r>
            <a:r>
              <a:rPr lang="en-GB" sz="1100" dirty="0">
                <a:solidFill>
                  <a:schemeClr val="tx1"/>
                </a:solidFill>
              </a:rPr>
              <a:t>, and Mark </a:t>
            </a:r>
            <a:r>
              <a:rPr lang="en-GB" sz="1100" dirty="0" err="1">
                <a:solidFill>
                  <a:schemeClr val="tx1"/>
                </a:solidFill>
              </a:rPr>
              <a:t>Roelfsema</a:t>
            </a:r>
            <a:r>
              <a:rPr lang="en-GB" sz="1100" dirty="0">
                <a:solidFill>
                  <a:schemeClr val="tx1"/>
                </a:solidFill>
              </a:rPr>
              <a:t>. 2013. “Total Economic Value of </a:t>
            </a:r>
            <a:r>
              <a:rPr lang="en-GB" sz="1100" dirty="0" err="1">
                <a:solidFill>
                  <a:schemeClr val="tx1"/>
                </a:solidFill>
              </a:rPr>
              <a:t>Bermuda�s</a:t>
            </a:r>
            <a:r>
              <a:rPr lang="en-GB" sz="1100" dirty="0">
                <a:solidFill>
                  <a:schemeClr val="tx1"/>
                </a:solidFill>
              </a:rPr>
              <a:t> Coral Reefs: A Summary.” Book Section. In Coral Reefs of the United Kingdom Overseas Territories, 201–11. Springer.</a:t>
            </a:r>
          </a:p>
          <a:p>
            <a:pPr algn="l"/>
            <a:r>
              <a:rPr lang="en-GB" sz="1100" dirty="0">
                <a:solidFill>
                  <a:schemeClr val="tx1"/>
                </a:solidFill>
              </a:rPr>
              <a:t>World Bank. 2016. “Managing Coasts with Natural Solutions: Guidelines for Measuring and Valuing the Coastal Protection Services of Mangroves and Coral Reefs.” Report.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28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64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54851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54102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Recall why it is important to engage local and indigenous communities in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projects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Explain why an adaptive management approach is beneficial in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projects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Explain why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projects should include social safeguards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29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4C301-407D-4C05-9D0C-4D6E6ABD3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88"/>
          <a:stretch/>
        </p:blipFill>
        <p:spPr>
          <a:xfrm>
            <a:off x="7235507" y="1458202"/>
            <a:ext cx="3344173" cy="44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</a:t>
            </a:r>
            <a:r>
              <a:rPr lang="sv-SE" sz="2800" dirty="0">
                <a:solidFill>
                  <a:srgbClr val="C00000"/>
                </a:solidFill>
              </a:rPr>
              <a:t>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2" y="1231900"/>
            <a:ext cx="4829354" cy="467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Objectives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Understand what the key considerations are when planning nature-based solutions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Learn how active adaptive management and evidenced-based decision-making can be applied when planning nature-based solutions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Obtain a basic understanding of how to account for uncertainty in the planning of nature-based solutions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3A84F-CEDE-4E74-81A1-6E0616D9D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01"/>
          <a:stretch/>
        </p:blipFill>
        <p:spPr>
          <a:xfrm rot="5400000">
            <a:off x="6024873" y="1957030"/>
            <a:ext cx="4925681" cy="34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599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Participatory approach - Local and indigenous communities</a:t>
            </a:r>
            <a:endParaRPr lang="en-GB" sz="1800" dirty="0">
              <a:solidFill>
                <a:srgbClr val="444444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30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662DD-8981-4F35-9026-BE6D044C10C8}"/>
              </a:ext>
            </a:extLst>
          </p:cNvPr>
          <p:cNvSpPr txBox="1"/>
          <p:nvPr/>
        </p:nvSpPr>
        <p:spPr>
          <a:xfrm>
            <a:off x="838200" y="1815749"/>
            <a:ext cx="10515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Integrating Nature-based Solutions (</a:t>
            </a:r>
            <a:r>
              <a:rPr lang="en-GB" sz="180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) throughout the project lifecycle requires a participatory approach, actively engaging a diverse range of stakeholders,</a:t>
            </a:r>
            <a:r>
              <a:rPr lang="en-GB" sz="1800" b="1" i="0" dirty="0">
                <a:solidFill>
                  <a:srgbClr val="C00000"/>
                </a:solidFill>
                <a:effectLst/>
                <a:latin typeface="+mn-lt"/>
              </a:rPr>
              <a:t> particularly local and indigenous communities and </a:t>
            </a:r>
            <a:r>
              <a:rPr lang="en-GB" sz="1800" b="1" i="0" dirty="0" err="1">
                <a:solidFill>
                  <a:srgbClr val="C00000"/>
                </a:solidFill>
                <a:effectLst/>
                <a:latin typeface="+mn-lt"/>
              </a:rPr>
              <a:t>NbS</a:t>
            </a:r>
            <a:r>
              <a:rPr lang="en-GB" sz="1800" b="1" i="0" dirty="0">
                <a:solidFill>
                  <a:srgbClr val="C00000"/>
                </a:solidFill>
                <a:effectLst/>
                <a:latin typeface="+mn-lt"/>
              </a:rPr>
              <a:t> experts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The success and sustainability of </a:t>
            </a:r>
            <a:r>
              <a:rPr lang="en-GB" sz="180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 projects hinge on social dimensions, including community willingness and commitment to the proposed solutions</a:t>
            </a:r>
          </a:p>
          <a:p>
            <a:pPr>
              <a:buSzPct val="120000"/>
            </a:pPr>
            <a:endParaRPr lang="en-GB" sz="180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Community involvement is crucial; </a:t>
            </a: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without it, there is a risk of contributing to the decline of ecosystems and failing to recognize their value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Engaging local and indigenous communities is essential for aligning projects with the Sustainable Development Goals (SDGs) and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ensuring that these communities benefit from the initiatives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Local and indigenous stakeholders should be involved in </a:t>
            </a:r>
            <a:r>
              <a:rPr lang="en-GB" sz="1800" b="1" i="0" dirty="0">
                <a:solidFill>
                  <a:schemeClr val="tx1"/>
                </a:solidFill>
                <a:effectLst/>
                <a:latin typeface="+mn-lt"/>
              </a:rPr>
              <a:t>all phases of the project</a:t>
            </a:r>
            <a:r>
              <a:rPr lang="en-GB" sz="1800" i="0" dirty="0">
                <a:solidFill>
                  <a:schemeClr val="tx1"/>
                </a:solidFill>
                <a:effectLst/>
                <a:latin typeface="+mn-lt"/>
              </a:rPr>
              <a:t>, and their feedback should be acknowledged and integrated into decision-making processes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A4DE0-4B0D-452E-AF88-BDEFB56F0635}"/>
              </a:ext>
            </a:extLst>
          </p:cNvPr>
          <p:cNvSpPr txBox="1"/>
          <p:nvPr/>
        </p:nvSpPr>
        <p:spPr>
          <a:xfrm>
            <a:off x="5584722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(World Bank 2017 ; IUCN 2020b; </a:t>
            </a:r>
            <a:r>
              <a:rPr lang="da-DK" sz="900" i="1" dirty="0">
                <a:solidFill>
                  <a:srgbClr val="444444"/>
                </a:solidFill>
                <a:latin typeface="+mn-lt"/>
              </a:rPr>
              <a:t>Seddon et al. 2021; IUCN, n.d.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0816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599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Participatory approach - Experts</a:t>
            </a:r>
            <a:endParaRPr lang="en-GB" sz="1800" dirty="0">
              <a:solidFill>
                <a:srgbClr val="444444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31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662DD-8981-4F35-9026-BE6D044C10C8}"/>
              </a:ext>
            </a:extLst>
          </p:cNvPr>
          <p:cNvSpPr txBox="1"/>
          <p:nvPr/>
        </p:nvSpPr>
        <p:spPr>
          <a:xfrm>
            <a:off x="838200" y="1569528"/>
            <a:ext cx="10082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Projects that aim to implement </a:t>
            </a:r>
            <a:r>
              <a:rPr lang="en-GB" sz="160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 must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consider biophysical and socioeconomic processes </a:t>
            </a: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at different spatial and temporal scales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i="0" dirty="0">
                <a:solidFill>
                  <a:schemeClr val="tx1"/>
                </a:solidFill>
                <a:effectLst/>
                <a:latin typeface="+mn-lt"/>
              </a:rPr>
              <a:t>This requires engagement with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experts, from different disciplines such as climate, hydrology, engineering, ecology, economics and social sciences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D98DC-5A06-42F0-86D4-E084478A37F8}"/>
              </a:ext>
            </a:extLst>
          </p:cNvPr>
          <p:cNvSpPr txBox="1"/>
          <p:nvPr/>
        </p:nvSpPr>
        <p:spPr>
          <a:xfrm>
            <a:off x="5574874" y="6385153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(Seddon et al. 2021; Cohen-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Shacham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2019; World Bank 2017)</a:t>
            </a:r>
          </a:p>
        </p:txBody>
      </p:sp>
      <p:graphicFrame>
        <p:nvGraphicFramePr>
          <p:cNvPr id="8" name="Google Shape;144;p9">
            <a:extLst>
              <a:ext uri="{FF2B5EF4-FFF2-40B4-BE49-F238E27FC236}">
                <a16:creationId xmlns:a16="http://schemas.microsoft.com/office/drawing/2014/main" id="{01FA92E1-9C57-49D5-83DA-C1D13D1EB0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119662"/>
              </p:ext>
            </p:extLst>
          </p:nvPr>
        </p:nvGraphicFramePr>
        <p:xfrm>
          <a:off x="239978" y="2764970"/>
          <a:ext cx="11430896" cy="338328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2535881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8895015">
                  <a:extLst>
                    <a:ext uri="{9D8B030D-6E8A-4147-A177-3AD203B41FA5}">
                      <a16:colId xmlns:a16="http://schemas.microsoft.com/office/drawing/2014/main" val="480107805"/>
                    </a:ext>
                  </a:extLst>
                </a:gridCol>
              </a:tblGrid>
              <a:tr h="22493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effectLst/>
                        </a:rPr>
                        <a:t>Stakeholder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effectLst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Local and indigenous communities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Local communities and indigenous people should be included at every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113516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Experts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Experts are key to ensuring NbS are rooted in the local ecological context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938494"/>
                  </a:ext>
                </a:extLst>
              </a:tr>
              <a:tr h="37489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Government agencies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Undertake proactive government engagement with governments at multiple levels, from political leaders to government ministries, for assistance with policies, laws, regulations, research and community outreach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60742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Private 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Private sector companies should be consulted where relevant to the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415525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Women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Including women can contribute to long-term impacts of NbS interventions whilst progressing gender equity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504274"/>
                  </a:ext>
                </a:extLst>
              </a:tr>
              <a:tr h="374892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Youth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Incorporating youth supports sustainability, resilience and long-term impact of NbS interventions, educates them in the importance of NbS and addresses intergenerational equity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22717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Bilateral aid agencies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These can offer more upstream, specialised expertise to help plan green-grey solutions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60333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Civil society organisations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Can facilitate local community engagement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121169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Development 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To help develop and finance the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45504"/>
                  </a:ext>
                </a:extLst>
              </a:tr>
              <a:tr h="22493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>
                          <a:effectLst/>
                        </a:rPr>
                        <a:t>Potential investors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dirty="0">
                          <a:effectLst/>
                        </a:rPr>
                        <a:t>Develop supportive partnerships with those who can bring financial resources (e.g. potential investors)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14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67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900"/>
            <a:ext cx="1027123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Setting social and environmental safeguards</a:t>
            </a: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chemeClr val="tx1"/>
              </a:solidFill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Decision-making on Nature-based Solutions (</a:t>
            </a:r>
            <a:r>
              <a:rPr kumimoji="0" lang="en-GB" altLang="en-U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involves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balancing conflicting beliefs, needs, and values among stakeholders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leading to social and environmental trade-offs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Identifying and reviewing trade-offs 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throughout the </a:t>
            </a:r>
            <a:r>
              <a:rPr kumimoji="0" lang="en-GB" altLang="en-U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project lifecycle is essential for ensuring project success and advancing development agendas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safeguards aim to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protect disadvantaged groups 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from negative impacts of trade-offs, ensuring equitable access to benefits 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Biodiversity safeguards 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 crucial for maintaining ecosystem services and may involve setting aside protected areas or regulating activities like fishing</a:t>
            </a: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Regular assessment of safeguards and trade-offs is necessary to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 to changing circumstances</a:t>
            </a: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resolution mechanisms should be in place to address grievances and conflicts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32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8A907-1FEC-46C3-A1E1-D1402EC53CD3}"/>
              </a:ext>
            </a:extLst>
          </p:cNvPr>
          <p:cNvSpPr txBox="1"/>
          <p:nvPr/>
        </p:nvSpPr>
        <p:spPr>
          <a:xfrm>
            <a:off x="5388077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(IUCN 2020b, 2020a; Seddon et al. 2020, 2021 )</a:t>
            </a:r>
          </a:p>
        </p:txBody>
      </p:sp>
    </p:spTree>
    <p:extLst>
      <p:ext uri="{BB962C8B-B14F-4D97-AF65-F5344CB8AC3E}">
        <p14:creationId xmlns:p14="http://schemas.microsoft.com/office/powerpoint/2010/main" val="414852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724536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issue of timescale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33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DD4FC-5875-4B2C-9E9A-A1AF9D03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16" y="2578813"/>
            <a:ext cx="5112271" cy="187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D2EC43-620B-4744-AD81-1EE3AF8D5A6C}"/>
              </a:ext>
            </a:extLst>
          </p:cNvPr>
          <p:cNvSpPr txBox="1"/>
          <p:nvPr/>
        </p:nvSpPr>
        <p:spPr>
          <a:xfrm>
            <a:off x="6688916" y="4458809"/>
            <a:ext cx="5052763" cy="72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It takes coral reefs at least 2-5 years to grow and reproduce, and longer before they reach suitable size and maturity to stabilise shorelines. By some estimates, it takes 4 decades for a restored tropical forest to fully recover its structure and ecosystem functionality (Browder et al. 2019).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50EF3-C618-4A40-B703-9360D19E751D}"/>
              </a:ext>
            </a:extLst>
          </p:cNvPr>
          <p:cNvSpPr txBox="1"/>
          <p:nvPr/>
        </p:nvSpPr>
        <p:spPr>
          <a:xfrm>
            <a:off x="825357" y="1602769"/>
            <a:ext cx="579119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Nature-based solutions (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) have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varying timeframes for achieving full functionality and benefits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, often requiring longer implementation periods than built solutions, especially for ecosystem restoration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The effectiveness of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can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fluctuate seasonally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, with varying service delivery depending on environmental conditions, yet not all projects need to reach maximum potential to meet service baseline requirements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Ecosystems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evolve over time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, leading to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changes in the services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that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can provide, necessitating a flexible approach to development and implementation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Successful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+mn-lt"/>
              </a:rPr>
              <a:t>NbS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 should </a:t>
            </a:r>
            <a:r>
              <a:rPr lang="en-GB" sz="1600" b="1" i="0" dirty="0">
                <a:solidFill>
                  <a:schemeClr val="tx1"/>
                </a:solidFill>
                <a:effectLst/>
                <a:latin typeface="+mn-lt"/>
              </a:rPr>
              <a:t>consider the temporal dynamics of ecosystems and adopt long-term strategies (20-50 years)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to ensure sustainability and resilience, while possibly integrating with built infrastructure during the transition period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25CA5-3ED1-4806-B511-D77D364FF1F4}"/>
              </a:ext>
            </a:extLst>
          </p:cNvPr>
          <p:cNvSpPr txBox="1"/>
          <p:nvPr/>
        </p:nvSpPr>
        <p:spPr>
          <a:xfrm>
            <a:off x="5574892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(Cohen-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Shacham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et al. 2019; Browder et al. 2019; World Bank 2017;</a:t>
            </a:r>
            <a:r>
              <a:rPr lang="da-DK" sz="900" i="1" dirty="0">
                <a:solidFill>
                  <a:srgbClr val="444444"/>
                </a:solidFill>
                <a:latin typeface="+mn-lt"/>
              </a:rPr>
              <a:t> Seddon et al. 2021, 2020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9320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8" y="1231899"/>
            <a:ext cx="9297839" cy="518856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rPr>
              <a:t>Governing and managing </a:t>
            </a:r>
            <a:r>
              <a:rPr lang="en-GB" sz="2000" b="1" i="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rPr>
              <a:t>NbS</a:t>
            </a:r>
            <a:r>
              <a:rPr lang="en-GB" sz="2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</a:rPr>
              <a:t> to ensure long-term success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27059AE-1C12-4852-91A8-13ADB1DD2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1C1C1C"/>
                </a:solidFill>
                <a:effectLst/>
                <a:latin typeface="Inter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500C2-1FE5-4F11-B6F2-1D7B47150E17}"/>
              </a:ext>
            </a:extLst>
          </p:cNvPr>
          <p:cNvSpPr txBox="1"/>
          <p:nvPr/>
        </p:nvSpPr>
        <p:spPr>
          <a:xfrm>
            <a:off x="905773" y="1846053"/>
            <a:ext cx="102772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Managing Nature-based Solutions (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is challenging due to shifting social, economic, and environmental conditions, particularly when land rights are unclear, necessitating a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balance between local needs and project goals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uphold Sustainable Development Goals (SDGs)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Community management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 essential for the long-term success of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projects, with local and indigenous communities playing a crucial role in stewarding land and habitats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Successful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implementation requires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collaboration with local communities and support from civil society organizations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ensure effective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long-term maintenance and management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are dynamic and can be affected by climate change and external factors, highlighting the need for an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adaptive management approach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strategies are adjusted based on changing conditions and new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Monitoring during and after </a:t>
            </a:r>
            <a:r>
              <a:rPr kumimoji="0" lang="en-GB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NbS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implementation is vital for assessing effectiveness, guiding necessary adjustments, and building a knowledge base to capture lessons learned</a:t>
            </a:r>
            <a:endParaRPr lang="en-GB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DC66D8-551E-4A53-AE89-FC9B7B98796B}"/>
              </a:ext>
            </a:extLst>
          </p:cNvPr>
          <p:cNvSpPr/>
          <p:nvPr/>
        </p:nvSpPr>
        <p:spPr>
          <a:xfrm>
            <a:off x="297951" y="1846053"/>
            <a:ext cx="11500349" cy="43492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Google Shape;144;p9">
            <a:extLst>
              <a:ext uri="{FF2B5EF4-FFF2-40B4-BE49-F238E27FC236}">
                <a16:creationId xmlns:a16="http://schemas.microsoft.com/office/drawing/2014/main" id="{2D6C2068-AC1C-4A77-A9EE-758D5DCC4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921437"/>
              </p:ext>
            </p:extLst>
          </p:nvPr>
        </p:nvGraphicFramePr>
        <p:xfrm>
          <a:off x="498909" y="2782242"/>
          <a:ext cx="11194182" cy="237744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3147461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8046721">
                  <a:extLst>
                    <a:ext uri="{9D8B030D-6E8A-4147-A177-3AD203B41FA5}">
                      <a16:colId xmlns:a16="http://schemas.microsoft.com/office/drawing/2014/main" val="480107805"/>
                    </a:ext>
                  </a:extLst>
                </a:gridCol>
              </a:tblGrid>
              <a:tr h="221419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Monitoring/governing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Identify new risks to the </a:t>
                      </a:r>
                      <a:r>
                        <a:rPr lang="en-GB" dirty="0" err="1">
                          <a:effectLst/>
                        </a:rPr>
                        <a:t>NbS</a:t>
                      </a:r>
                      <a:endParaRPr lang="en-GB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Understand new risks that may undermine the NbS and whether new actions are required to ensure NbS success.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113516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Impacts of the NbS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Identify positive and negative social, environmental and economic consequences arising within and beyond the site. Understand if negative impacts require further mitigation.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938494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Monitor effectiveness of the </a:t>
                      </a:r>
                      <a:r>
                        <a:rPr lang="en-GB" dirty="0" err="1">
                          <a:effectLst/>
                        </a:rPr>
                        <a:t>NbS</a:t>
                      </a:r>
                      <a:r>
                        <a:rPr lang="en-GB" dirty="0">
                          <a:effectLst/>
                        </a:rPr>
                        <a:t> in addressing the societal challenge and other targets or objectives. If not, decide on follow-on actions.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60742"/>
                  </a:ext>
                </a:extLst>
              </a:tr>
              <a:tr h="221419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effectLst/>
                        </a:rPr>
                        <a:t>Development of the NbS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effectLst/>
                        </a:rPr>
                        <a:t>Monitor how the </a:t>
                      </a:r>
                      <a:r>
                        <a:rPr lang="en-GB" dirty="0" err="1">
                          <a:effectLst/>
                        </a:rPr>
                        <a:t>NbS</a:t>
                      </a:r>
                      <a:r>
                        <a:rPr lang="en-GB" dirty="0">
                          <a:effectLst/>
                        </a:rPr>
                        <a:t> and associated service functions are progressing (if according to plan, etc.,), identify opportunities to improve performance, understand response under changing conditions.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4155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A824DE6-51CF-4EFC-96A6-94AE58CF252F}"/>
              </a:ext>
            </a:extLst>
          </p:cNvPr>
          <p:cNvSpPr txBox="1"/>
          <p:nvPr/>
        </p:nvSpPr>
        <p:spPr>
          <a:xfrm>
            <a:off x="498908" y="2530165"/>
            <a:ext cx="11194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Examples of aspects that should be monitored during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NbS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projects using an active management approach (IUCN 2020a)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48E6C-2D73-49E6-BD01-DDD5559C5210}"/>
              </a:ext>
            </a:extLst>
          </p:cNvPr>
          <p:cNvSpPr txBox="1"/>
          <p:nvPr/>
        </p:nvSpPr>
        <p:spPr>
          <a:xfrm>
            <a:off x="3476306" y="6384358"/>
            <a:ext cx="8216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(Seddon et al. 2020; Naumann et al. 2011; </a:t>
            </a:r>
            <a:r>
              <a:rPr lang="da-DK" sz="800" i="1" dirty="0">
                <a:solidFill>
                  <a:srgbClr val="444444"/>
                </a:solidFill>
                <a:latin typeface="+mn-lt"/>
              </a:rPr>
              <a:t>Cohen-Shacham et al. 2016; Albert et al. 2020; 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Cohen-</a:t>
            </a:r>
            <a:r>
              <a:rPr lang="en-GB" sz="800" i="1" dirty="0" err="1">
                <a:solidFill>
                  <a:srgbClr val="444444"/>
                </a:solidFill>
                <a:latin typeface="+mn-lt"/>
              </a:rPr>
              <a:t>Shacham</a:t>
            </a:r>
            <a:r>
              <a:rPr lang="en-GB" sz="800" i="1" dirty="0">
                <a:solidFill>
                  <a:srgbClr val="444444"/>
                </a:solidFill>
                <a:latin typeface="+mn-lt"/>
              </a:rPr>
              <a:t> et al. 2019; Spearman and Dave 2012)</a:t>
            </a:r>
          </a:p>
        </p:txBody>
      </p:sp>
    </p:spTree>
    <p:extLst>
      <p:ext uri="{BB962C8B-B14F-4D97-AF65-F5344CB8AC3E}">
        <p14:creationId xmlns:p14="http://schemas.microsoft.com/office/powerpoint/2010/main" val="35507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231900"/>
            <a:ext cx="10515600" cy="45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Implementing and scaling-up successful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NbS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07DBD-C040-49B1-8B69-D9843F26F122}"/>
              </a:ext>
            </a:extLst>
          </p:cNvPr>
          <p:cNvSpPr txBox="1"/>
          <p:nvPr/>
        </p:nvSpPr>
        <p:spPr>
          <a:xfrm>
            <a:off x="838199" y="1682151"/>
            <a:ext cx="10029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/>
              <a:t>There is a </a:t>
            </a:r>
            <a:r>
              <a:rPr lang="en-GB" sz="1800" b="1" dirty="0"/>
              <a:t>need for more data and methods </a:t>
            </a:r>
            <a:r>
              <a:rPr lang="en-GB" sz="1800" dirty="0"/>
              <a:t>on Nature-based Solutions (</a:t>
            </a:r>
            <a:r>
              <a:rPr lang="en-GB" sz="1800" dirty="0" err="1"/>
              <a:t>NbS</a:t>
            </a:r>
            <a:r>
              <a:rPr lang="en-GB" sz="1800" dirty="0"/>
              <a:t>) to support their implementation and scaling, particularly regarding their effectiveness and cost-benefits in various scenarios, including extreme conditions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/>
              <a:t>Project design and implementation should document lessons learned to </a:t>
            </a:r>
            <a:r>
              <a:rPr lang="en-GB" sz="1800" b="1" dirty="0"/>
              <a:t>help stakeholders replicate successful processes</a:t>
            </a:r>
            <a:r>
              <a:rPr lang="en-GB" sz="1800" dirty="0"/>
              <a:t>, alongside investigating appropriate methodologies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/>
              <a:t>Development partners can bridge knowledge gaps by </a:t>
            </a:r>
            <a:r>
              <a:rPr lang="en-GB" sz="1800" b="1" dirty="0"/>
              <a:t>investing in performance monitoring and evaluations of </a:t>
            </a:r>
            <a:r>
              <a:rPr lang="en-GB" sz="1800" b="1" dirty="0" err="1"/>
              <a:t>NbS</a:t>
            </a:r>
            <a:r>
              <a:rPr lang="en-GB" sz="1800" b="1" dirty="0"/>
              <a:t> </a:t>
            </a:r>
            <a:r>
              <a:rPr lang="en-GB" sz="1800" dirty="0"/>
              <a:t>to enhance the evidence base and inform industry standards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b="1" dirty="0"/>
              <a:t>Establishing open and transparent </a:t>
            </a:r>
            <a:r>
              <a:rPr lang="en-GB" sz="1800" dirty="0"/>
              <a:t>performance standards will facilitate the comparison of </a:t>
            </a:r>
            <a:r>
              <a:rPr lang="en-GB" sz="1800" dirty="0" err="1"/>
              <a:t>NbS</a:t>
            </a:r>
            <a:r>
              <a:rPr lang="en-GB" sz="1800" dirty="0"/>
              <a:t> with conventional engineering solutions, aiding in their uptake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800" dirty="0"/>
              <a:t>Collaboration among investors, funders, and sectors is essential for building knowledge and awareness, while the </a:t>
            </a:r>
            <a:r>
              <a:rPr lang="en-GB" sz="1800" b="1" dirty="0"/>
              <a:t>IUCN Global Standard on </a:t>
            </a:r>
            <a:r>
              <a:rPr lang="en-GB" sz="1800" b="1" dirty="0" err="1"/>
              <a:t>NbS</a:t>
            </a:r>
            <a:r>
              <a:rPr lang="en-GB" sz="1800" b="1" dirty="0"/>
              <a:t> offers guidelines to support successful project planning and scalability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3E1EB-E28E-440E-98C2-76C58BF6CB2A}"/>
              </a:ext>
            </a:extLst>
          </p:cNvPr>
          <p:cNvSpPr txBox="1"/>
          <p:nvPr/>
        </p:nvSpPr>
        <p:spPr>
          <a:xfrm>
            <a:off x="5257799" y="6385153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i="1" dirty="0">
                <a:solidFill>
                  <a:srgbClr val="444444"/>
                </a:solidFill>
                <a:latin typeface="+mn-lt"/>
              </a:rPr>
              <a:t>(IUCN 2020a,b; World Bank 2017)</a:t>
            </a:r>
          </a:p>
        </p:txBody>
      </p:sp>
    </p:spTree>
    <p:extLst>
      <p:ext uri="{BB962C8B-B14F-4D97-AF65-F5344CB8AC3E}">
        <p14:creationId xmlns:p14="http://schemas.microsoft.com/office/powerpoint/2010/main" val="2610105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  <a:endParaRPr lang="en-GB" sz="2000" dirty="0">
              <a:solidFill>
                <a:schemeClr val="tx1"/>
              </a:solidFill>
            </a:endParaRPr>
          </a:p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To ensure successful implementation and scaling-up of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projects, a participatory approach is required, with particular focus on engaging local and indigenous communities throughout the project lifecycle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Given that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are likely to involve numerous different stakeholders, trade-offs are likely, and so it is critical to develop robust social safeguards to avoid adverse unintended consequences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The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should be implemented and managed in line with the temporal dynamics of the ecosystem, and take an adaptive management approach, whereby actions are taken as the </a:t>
            </a:r>
            <a:r>
              <a:rPr lang="en-GB" sz="2000" dirty="0" err="1">
                <a:solidFill>
                  <a:schemeClr val="tx1"/>
                </a:solidFill>
              </a:rPr>
              <a:t>NbS</a:t>
            </a:r>
            <a:r>
              <a:rPr lang="en-GB" sz="2000" dirty="0">
                <a:solidFill>
                  <a:schemeClr val="tx1"/>
                </a:solidFill>
              </a:rPr>
              <a:t> develops to maintain long-term success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Lessons learned should be recorded and shared to support scaling-up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36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6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dirty="0">
                <a:solidFill>
                  <a:srgbClr val="C00000"/>
                </a:solidFill>
              </a:rPr>
              <a:t>18.4 </a:t>
            </a:r>
            <a:r>
              <a:rPr lang="en-GB" dirty="0">
                <a:solidFill>
                  <a:srgbClr val="C00000"/>
                </a:solidFill>
              </a:rPr>
              <a:t> Implementing, monitoring and governing nature-based solutions (</a:t>
            </a:r>
            <a:r>
              <a:rPr lang="en-GB" dirty="0" err="1">
                <a:solidFill>
                  <a:srgbClr val="C00000"/>
                </a:solidFill>
              </a:rPr>
              <a:t>NbS</a:t>
            </a:r>
            <a:r>
              <a:rPr lang="en-GB" dirty="0">
                <a:solidFill>
                  <a:srgbClr val="C00000"/>
                </a:solidFill>
              </a:rPr>
              <a:t>) in infrastructure projects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10515600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Bibliography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Albert, Christian, Mario </a:t>
            </a:r>
            <a:r>
              <a:rPr lang="en-GB" sz="1100" dirty="0" err="1">
                <a:solidFill>
                  <a:schemeClr val="tx1"/>
                </a:solidFill>
              </a:rPr>
              <a:t>Brillinger</a:t>
            </a:r>
            <a:r>
              <a:rPr lang="en-GB" sz="1100" dirty="0">
                <a:solidFill>
                  <a:schemeClr val="tx1"/>
                </a:solidFill>
              </a:rPr>
              <a:t>, Paulina Guerrero, Sarah Gottwald, Jennifer </a:t>
            </a:r>
            <a:r>
              <a:rPr lang="en-GB" sz="1100" dirty="0" err="1">
                <a:solidFill>
                  <a:schemeClr val="tx1"/>
                </a:solidFill>
              </a:rPr>
              <a:t>Henze</a:t>
            </a:r>
            <a:r>
              <a:rPr lang="en-GB" sz="1100" dirty="0">
                <a:solidFill>
                  <a:schemeClr val="tx1"/>
                </a:solidFill>
              </a:rPr>
              <a:t>, Stefan Schmidt, Edward Ott, and Barbara </a:t>
            </a:r>
            <a:r>
              <a:rPr lang="en-GB" sz="1100" dirty="0" err="1">
                <a:solidFill>
                  <a:schemeClr val="tx1"/>
                </a:solidFill>
              </a:rPr>
              <a:t>Schröter</a:t>
            </a:r>
            <a:r>
              <a:rPr lang="en-GB" sz="1100" dirty="0">
                <a:solidFill>
                  <a:schemeClr val="tx1"/>
                </a:solidFill>
              </a:rPr>
              <a:t>. 2020. “Planning nature-based solutions: Principles, steps, and insights.” </a:t>
            </a:r>
            <a:r>
              <a:rPr lang="en-GB" sz="1100" dirty="0" err="1">
                <a:solidFill>
                  <a:schemeClr val="tx1"/>
                </a:solidFill>
              </a:rPr>
              <a:t>Ambio</a:t>
            </a:r>
            <a:r>
              <a:rPr lang="en-GB" sz="1100" dirty="0">
                <a:solidFill>
                  <a:schemeClr val="tx1"/>
                </a:solidFill>
              </a:rPr>
              <a:t>, October, 1–16. </a:t>
            </a:r>
            <a:r>
              <a:rPr lang="en-GB" sz="1100" dirty="0">
                <a:solidFill>
                  <a:schemeClr val="tx1"/>
                </a:solidFill>
                <a:hlinkClick r:id="rId3"/>
              </a:rPr>
              <a:t>https://doi.org/10.1007/s13280-020-01365-1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Browder, Greg, Suzanne </a:t>
            </a:r>
            <a:r>
              <a:rPr lang="en-GB" sz="1100" dirty="0" err="1">
                <a:solidFill>
                  <a:schemeClr val="tx1"/>
                </a:solidFill>
              </a:rPr>
              <a:t>Ozment</a:t>
            </a:r>
            <a:r>
              <a:rPr lang="en-GB" sz="1100" dirty="0">
                <a:solidFill>
                  <a:schemeClr val="tx1"/>
                </a:solidFill>
              </a:rPr>
              <a:t>, Irene </a:t>
            </a:r>
            <a:r>
              <a:rPr lang="en-GB" sz="1100" dirty="0" err="1">
                <a:solidFill>
                  <a:schemeClr val="tx1"/>
                </a:solidFill>
              </a:rPr>
              <a:t>Rehberger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dirty="0" err="1">
                <a:solidFill>
                  <a:schemeClr val="tx1"/>
                </a:solidFill>
              </a:rPr>
              <a:t>Bescos</a:t>
            </a:r>
            <a:r>
              <a:rPr lang="en-GB" sz="1100" dirty="0">
                <a:solidFill>
                  <a:schemeClr val="tx1"/>
                </a:solidFill>
              </a:rPr>
              <a:t>, Todd Gartner, and Glenn-Marie Lange. 2019. “Integrating Green and Gray: Creating Next Generation Infrastructure.” WRI Publications, March. </a:t>
            </a:r>
            <a:r>
              <a:rPr lang="en-GB" sz="1100" dirty="0">
                <a:solidFill>
                  <a:schemeClr val="tx1"/>
                </a:solidFill>
                <a:hlinkClick r:id="rId4"/>
              </a:rPr>
              <a:t>https://doi.org/10.46830/wrirpt.18.00028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Cohen-</a:t>
            </a:r>
            <a:r>
              <a:rPr lang="en-GB" sz="1100" dirty="0" err="1">
                <a:solidFill>
                  <a:schemeClr val="tx1"/>
                </a:solidFill>
              </a:rPr>
              <a:t>Shacham</a:t>
            </a:r>
            <a:r>
              <a:rPr lang="en-GB" sz="1100" dirty="0">
                <a:solidFill>
                  <a:schemeClr val="tx1"/>
                </a:solidFill>
              </a:rPr>
              <a:t>, E., Angela Andrade, James Dalton, Nigel Dudley, Mike Jones, Chetan Kumar, Stewart </a:t>
            </a:r>
            <a:r>
              <a:rPr lang="en-GB" sz="1100" dirty="0" err="1">
                <a:solidFill>
                  <a:schemeClr val="tx1"/>
                </a:solidFill>
              </a:rPr>
              <a:t>Maginnis</a:t>
            </a:r>
            <a:r>
              <a:rPr lang="en-GB" sz="1100" dirty="0">
                <a:solidFill>
                  <a:schemeClr val="tx1"/>
                </a:solidFill>
              </a:rPr>
              <a:t>, et al. 2019. “Core principles for successfully implementing and upscaling Nature-based Solutions.” Elsevier Ltd. </a:t>
            </a:r>
            <a:r>
              <a:rPr lang="en-GB" sz="1100" dirty="0">
                <a:solidFill>
                  <a:schemeClr val="tx1"/>
                </a:solidFill>
                <a:hlinkClick r:id="rId5"/>
              </a:rPr>
              <a:t>https://doi.org/10.1016/j.envsci.2019.04.014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Cohen-</a:t>
            </a:r>
            <a:r>
              <a:rPr lang="en-GB" sz="1100" dirty="0" err="1">
                <a:solidFill>
                  <a:schemeClr val="tx1"/>
                </a:solidFill>
              </a:rPr>
              <a:t>Shacham</a:t>
            </a:r>
            <a:r>
              <a:rPr lang="en-GB" sz="1100" dirty="0">
                <a:solidFill>
                  <a:schemeClr val="tx1"/>
                </a:solidFill>
              </a:rPr>
              <a:t>, E., G. Walters, C. Janzen, and S. </a:t>
            </a:r>
            <a:r>
              <a:rPr lang="en-GB" sz="1100" dirty="0" err="1">
                <a:solidFill>
                  <a:schemeClr val="tx1"/>
                </a:solidFill>
              </a:rPr>
              <a:t>Maginnis</a:t>
            </a:r>
            <a:r>
              <a:rPr lang="en-GB" sz="1100" dirty="0">
                <a:solidFill>
                  <a:schemeClr val="tx1"/>
                </a:solidFill>
              </a:rPr>
              <a:t>. 2016. Nature-based solutions to address global societal challenges. https://doi.org/10.2305/iucn.ch.2016.13.en.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IUCN. 2020a. Guidance for using the IUCN Global Standard for Nature-based Solutions. https://doi.org/10.2305/iucn.ch.2020.08.en.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———. 2020b. IUCN Global Standard for Nature-based Solutions: first editions. https://doi.org/10.2305/iucn.ch.2020.09.en.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———. n.d. “Ecosystems Protecting Infrastructure and Communities (EPIC) Technical brief.” </a:t>
            </a:r>
            <a:r>
              <a:rPr lang="en-GB" sz="1100" dirty="0">
                <a:solidFill>
                  <a:schemeClr val="tx1"/>
                </a:solidFill>
                <a:hlinkClick r:id="rId6"/>
              </a:rPr>
              <a:t>https://www.iucn.org/sites/dev/files/content/documents/epic_technical_brief_final.pdf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Naumann, Sandra, Matt Rayment, Paul Nolan, The Mersey Forest, Susannah Gill, Green Infrastructure, and Mersey Forest. 2011. “Design, implementation and cost elements of Green Infrastructure projects. Final Report,” no. 070307. </a:t>
            </a:r>
            <a:r>
              <a:rPr lang="en-GB" sz="1100" dirty="0">
                <a:solidFill>
                  <a:schemeClr val="tx1"/>
                </a:solidFill>
                <a:hlinkClick r:id="rId7"/>
              </a:rPr>
              <a:t>https://ec.europa.eu/environment/enveco/biodiversity/pdf/GI_DICE_FinalReport.pdf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Seddon, Nathalie, Alexandre </a:t>
            </a:r>
            <a:r>
              <a:rPr lang="en-GB" sz="1100" dirty="0" err="1">
                <a:solidFill>
                  <a:schemeClr val="tx1"/>
                </a:solidFill>
              </a:rPr>
              <a:t>Chausson</a:t>
            </a:r>
            <a:r>
              <a:rPr lang="en-GB" sz="1100" dirty="0">
                <a:solidFill>
                  <a:schemeClr val="tx1"/>
                </a:solidFill>
              </a:rPr>
              <a:t>, Pam Berry, Cécile A. J. Girardin, Alison Smith, and Beth Turner. 2020. “Understanding the value and limits of nature-based solutions to climate change and other global challenges.” Royal Society Publishing. </a:t>
            </a:r>
            <a:r>
              <a:rPr lang="en-GB" sz="1100" dirty="0">
                <a:solidFill>
                  <a:schemeClr val="tx1"/>
                </a:solidFill>
                <a:hlinkClick r:id="rId8"/>
              </a:rPr>
              <a:t>https://doi.org/10.1098/rstb.2019.0120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Seddon, Nathalie, Alison Smith, Pete Smith, Isabel Key, Alexandre </a:t>
            </a:r>
            <a:r>
              <a:rPr lang="en-GB" sz="1100" dirty="0" err="1">
                <a:solidFill>
                  <a:schemeClr val="tx1"/>
                </a:solidFill>
              </a:rPr>
              <a:t>Chausson</a:t>
            </a:r>
            <a:r>
              <a:rPr lang="en-GB" sz="1100" dirty="0">
                <a:solidFill>
                  <a:schemeClr val="tx1"/>
                </a:solidFill>
              </a:rPr>
              <a:t>, Cécile Girardin, Jo House, Shilpi Srivastava, and Beth Turner. 2021. “Getting the message right on nature-based solutions to climate change.” Global Change Biology 27 (8): 1518–46. </a:t>
            </a:r>
            <a:r>
              <a:rPr lang="en-GB" sz="1100" dirty="0">
                <a:solidFill>
                  <a:schemeClr val="tx1"/>
                </a:solidFill>
                <a:hlinkClick r:id="rId9"/>
              </a:rPr>
              <a:t>https://doi.org/10.1111/gcb.15513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Spearman, Margaret, and Radhika Dave. 2012. “A Review of Monitoring and Evaluation Approaches for Ecosystem-Based Adaptation,” 36. </a:t>
            </a:r>
            <a:r>
              <a:rPr lang="en-GB" sz="1100" dirty="0">
                <a:solidFill>
                  <a:schemeClr val="tx1"/>
                </a:solidFill>
                <a:hlinkClick r:id="rId10"/>
              </a:rPr>
              <a:t>https://abcg.org/files/documents/2d63bd4f-0185-41e0-aa61-1e608f26abed.pdf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100" dirty="0">
                <a:solidFill>
                  <a:schemeClr val="tx1"/>
                </a:solidFill>
              </a:rPr>
              <a:t>World Bank. 2017.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37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46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1D3A-296D-75FB-88E4-B253A9E88E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E0581-B869-C9AC-032A-CE5562E67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www.climatecompatiblegrowth.com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3" y="1317582"/>
            <a:ext cx="10643559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Decision-making in nature-based solutions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r>
              <a:rPr lang="en-GB" sz="1600" b="1" dirty="0">
                <a:solidFill>
                  <a:srgbClr val="C00000"/>
                </a:solidFill>
              </a:rPr>
              <a:t>Key Elements for Improving Decision-Making: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reliable data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Incorporate the best available information, including the value of ecosystem services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Ensure transparency &amp; participation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Engage stakeholders at all levels for informed decision-making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Balance efficiency &amp; fairness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Consider equity, long-term impacts, and trade-offs across ecosystem services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Maintain accountability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Implement monitoring, evaluation, and adaptive management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buSzPct val="120000"/>
            </a:pPr>
            <a:r>
              <a:rPr lang="en-GB" sz="1600" b="1" dirty="0">
                <a:solidFill>
                  <a:srgbClr val="C00000"/>
                </a:solidFill>
              </a:rPr>
              <a:t>Barriers to Successful Implementation:</a:t>
            </a:r>
          </a:p>
          <a:p>
            <a:pPr>
              <a:buSzPct val="120000"/>
            </a:pPr>
            <a:endParaRPr lang="en-GB" sz="1600" b="1" dirty="0">
              <a:solidFill>
                <a:srgbClr val="C00000"/>
              </a:solidFill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Institutional &amp; Governance Issues – </a:t>
            </a:r>
            <a:r>
              <a:rPr lang="en-GB" sz="1400" dirty="0">
                <a:solidFill>
                  <a:schemeClr val="tx1"/>
                </a:solidFill>
              </a:rPr>
              <a:t>Corruption, weak regulation, and accountability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Market Failures </a:t>
            </a:r>
            <a:r>
              <a:rPr lang="en-GB" sz="1400" dirty="0">
                <a:solidFill>
                  <a:schemeClr val="tx1"/>
                </a:solidFill>
              </a:rPr>
              <a:t>– Economic incentives misaligned with sustainability goals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Lack of Representation </a:t>
            </a:r>
            <a:r>
              <a:rPr lang="en-GB" sz="1400" dirty="0">
                <a:solidFill>
                  <a:schemeClr val="tx1"/>
                </a:solidFill>
              </a:rPr>
              <a:t>– Failure to include marginalized communities (e.g., women, indigenous groups)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Underinvestment in Innovation </a:t>
            </a:r>
            <a:r>
              <a:rPr lang="en-GB" sz="1400" dirty="0">
                <a:solidFill>
                  <a:schemeClr val="tx1"/>
                </a:solidFill>
              </a:rPr>
              <a:t>– Insufficient funding for technology improving ecosystem service efficiency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Knowledge Gaps  and lack of Information </a:t>
            </a:r>
            <a:r>
              <a:rPr lang="en-GB" sz="1400" dirty="0">
                <a:solidFill>
                  <a:schemeClr val="tx1"/>
                </a:solidFill>
              </a:rPr>
              <a:t>– Poor utilization of ecosystem management knowledge Limited data on nonmarketed ecosystem services and their link to human well-being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4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5D1A2-51BA-4F01-8888-3185D361F8F8}"/>
              </a:ext>
            </a:extLst>
          </p:cNvPr>
          <p:cNvSpPr txBox="1"/>
          <p:nvPr/>
        </p:nvSpPr>
        <p:spPr>
          <a:xfrm>
            <a:off x="5472022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(Assessment 2005; 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Bauduceau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et al. 2015)</a:t>
            </a:r>
          </a:p>
        </p:txBody>
      </p:sp>
    </p:spTree>
    <p:extLst>
      <p:ext uri="{BB962C8B-B14F-4D97-AF65-F5344CB8AC3E}">
        <p14:creationId xmlns:p14="http://schemas.microsoft.com/office/powerpoint/2010/main" val="176872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4" y="1317582"/>
            <a:ext cx="5743755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Tools for better decision-making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br>
              <a:rPr lang="en-GB" sz="1600" dirty="0">
                <a:latin typeface="+mn-lt"/>
              </a:rPr>
            </a:br>
            <a:r>
              <a:rPr lang="en-GB" sz="1400" b="1" dirty="0">
                <a:solidFill>
                  <a:srgbClr val="C00000"/>
                </a:solidFill>
              </a:rPr>
              <a:t>Decision-Making Tools: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400" b="1" dirty="0"/>
              <a:t>Deliberative Tools</a:t>
            </a:r>
            <a:r>
              <a:rPr lang="en-GB" sz="1400" dirty="0"/>
              <a:t> – Facilitate transparency and stakeholder participation (e.g., citizens’ juries, ecosystem service user forums)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400" b="1" dirty="0"/>
              <a:t>Information-Gathering Tools</a:t>
            </a:r>
            <a:r>
              <a:rPr lang="en-GB" sz="1400" dirty="0"/>
              <a:t> – Collect data and opinions (e.g., environmental impact assessments, participatory rural appraisal)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400" b="1" dirty="0"/>
              <a:t>Planning Tools</a:t>
            </a:r>
            <a:r>
              <a:rPr lang="en-GB" sz="1400" dirty="0"/>
              <a:t> – Evaluate policy options and trade-offs (e.g., cost-benefit analysis, multi-criteria analysis, visioning exercises)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Key Planning Tools for </a:t>
            </a:r>
            <a:r>
              <a:rPr lang="en-GB" sz="1400" b="1" dirty="0" err="1">
                <a:solidFill>
                  <a:srgbClr val="C00000"/>
                </a:solidFill>
              </a:rPr>
              <a:t>NbS</a:t>
            </a:r>
            <a:r>
              <a:rPr lang="en-GB" sz="1400" b="1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/>
              <a:t>Cost-Benefit Analysis</a:t>
            </a:r>
            <a:r>
              <a:rPr lang="en-GB" sz="1400" dirty="0"/>
              <a:t> – Identifies the most beneficial option while minimizing costs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/>
              <a:t>Risk Assessment</a:t>
            </a:r>
            <a:r>
              <a:rPr lang="en-GB" sz="1400" dirty="0"/>
              <a:t> – </a:t>
            </a:r>
            <a:r>
              <a:rPr lang="en-GB" sz="1400" dirty="0" err="1"/>
              <a:t>Analyzes</a:t>
            </a:r>
            <a:r>
              <a:rPr lang="en-GB" sz="1400" dirty="0"/>
              <a:t> future risks and their tolerability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/>
              <a:t>Multi-Criteria Analysis</a:t>
            </a:r>
            <a:r>
              <a:rPr lang="en-GB" sz="1400" dirty="0"/>
              <a:t> – Evaluates multiple conflicting factors in decision-making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/>
              <a:t>Precautionary Principle</a:t>
            </a:r>
            <a:r>
              <a:rPr lang="en-GB" sz="1400" dirty="0"/>
              <a:t> – Accounts for potential negative impacts when scientific data is lacking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/>
              <a:t>Vulnerability Analysis</a:t>
            </a:r>
            <a:r>
              <a:rPr lang="en-GB" sz="1400" dirty="0"/>
              <a:t> – Identifies and prioritizes weak points in a system</a:t>
            </a:r>
          </a:p>
          <a:p>
            <a:endParaRPr lang="en-GB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5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Google Shape;144;p9">
            <a:extLst>
              <a:ext uri="{FF2B5EF4-FFF2-40B4-BE49-F238E27FC236}">
                <a16:creationId xmlns:a16="http://schemas.microsoft.com/office/drawing/2014/main" id="{84F1B5DA-8638-421A-BCBE-DEDFC46E7B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9341"/>
              </p:ext>
            </p:extLst>
          </p:nvPr>
        </p:nvGraphicFramePr>
        <p:xfrm>
          <a:off x="6668219" y="2232660"/>
          <a:ext cx="4948927" cy="2392680"/>
        </p:xfrm>
        <a:graphic>
          <a:graphicData uri="http://schemas.openxmlformats.org/drawingml/2006/table">
            <a:tbl>
              <a:tblPr firstRow="1" bandRow="1">
                <a:tableStyleId>{B8DA472E-C0B5-4FAA-A71B-45BBE6C39A2A}</a:tableStyleId>
              </a:tblPr>
              <a:tblGrid>
                <a:gridCol w="1080683">
                  <a:extLst>
                    <a:ext uri="{9D8B030D-6E8A-4147-A177-3AD203B41FA5}">
                      <a16:colId xmlns:a16="http://schemas.microsoft.com/office/drawing/2014/main" val="995431418"/>
                    </a:ext>
                  </a:extLst>
                </a:gridCol>
                <a:gridCol w="1091873">
                  <a:extLst>
                    <a:ext uri="{9D8B030D-6E8A-4147-A177-3AD203B41FA5}">
                      <a16:colId xmlns:a16="http://schemas.microsoft.com/office/drawing/2014/main" val="3700875927"/>
                    </a:ext>
                  </a:extLst>
                </a:gridCol>
                <a:gridCol w="788512">
                  <a:extLst>
                    <a:ext uri="{9D8B030D-6E8A-4147-A177-3AD203B41FA5}">
                      <a16:colId xmlns:a16="http://schemas.microsoft.com/office/drawing/2014/main" val="436624057"/>
                    </a:ext>
                  </a:extLst>
                </a:gridCol>
                <a:gridCol w="987201">
                  <a:extLst>
                    <a:ext uri="{9D8B030D-6E8A-4147-A177-3AD203B41FA5}">
                      <a16:colId xmlns:a16="http://schemas.microsoft.com/office/drawing/2014/main" val="2328991989"/>
                    </a:ext>
                  </a:extLst>
                </a:gridCol>
                <a:gridCol w="1000658">
                  <a:extLst>
                    <a:ext uri="{9D8B030D-6E8A-4147-A177-3AD203B41FA5}">
                      <a16:colId xmlns:a16="http://schemas.microsoft.com/office/drawing/2014/main" val="3457031637"/>
                    </a:ext>
                  </a:extLst>
                </a:gridCol>
              </a:tblGrid>
              <a:tr h="255584"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effectLst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effectLst/>
                        </a:rPr>
                        <a:t>Optimisation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>
                          <a:effectLst/>
                        </a:rPr>
                        <a:t>Equity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>
                          <a:effectLst/>
                        </a:rPr>
                        <a:t>Thresholds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>
                          <a:effectLst/>
                        </a:rPr>
                        <a:t>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Cost-benefit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31858"/>
                  </a:ext>
                </a:extLst>
              </a:tr>
              <a:tr h="422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Risk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60919"/>
                  </a:ext>
                </a:extLst>
              </a:tr>
              <a:tr h="422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Multi-criteria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765299"/>
                  </a:ext>
                </a:extLst>
              </a:tr>
              <a:tr h="422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Precautionary principle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853669"/>
                  </a:ext>
                </a:extLst>
              </a:tr>
              <a:tr h="422251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Vulnerability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>
                          <a:effectLst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5264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8D533E-5111-4866-93EB-53E54048DD03}"/>
              </a:ext>
            </a:extLst>
          </p:cNvPr>
          <p:cNvSpPr txBox="1"/>
          <p:nvPr/>
        </p:nvSpPr>
        <p:spPr>
          <a:xfrm>
            <a:off x="6668218" y="4765991"/>
            <a:ext cx="4948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Applicability of decision support methods and frameworks (Assessment 2005)</a:t>
            </a:r>
          </a:p>
          <a:p>
            <a:endParaRPr lang="en-GB" sz="1000" i="1" dirty="0">
              <a:solidFill>
                <a:srgbClr val="444444"/>
              </a:solidFill>
              <a:latin typeface="+mn-lt"/>
            </a:endParaRPr>
          </a:p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++: direct application of the method by design</a:t>
            </a:r>
          </a:p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+: possible application with modification or (in the case of uncertainty) the method has already been modified to handle uncertainty</a:t>
            </a:r>
          </a:p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–: weak but not impossible applicability with significant effort</a:t>
            </a:r>
          </a:p>
        </p:txBody>
      </p:sp>
    </p:spTree>
    <p:extLst>
      <p:ext uri="{BB962C8B-B14F-4D97-AF65-F5344CB8AC3E}">
        <p14:creationId xmlns:p14="http://schemas.microsoft.com/office/powerpoint/2010/main" val="100981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924463" y="1317582"/>
            <a:ext cx="10194985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uncertainty of nature-based solutions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integration of nature-based solutions in planning adds </a:t>
            </a:r>
            <a:r>
              <a:rPr lang="en-GB" sz="1600" b="1" dirty="0">
                <a:solidFill>
                  <a:srgbClr val="C00000"/>
                </a:solidFill>
                <a:latin typeface="+mn-lt"/>
              </a:rPr>
              <a:t>additional layers of uncertainty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, including: 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Resilience: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effectiveness evolves under climate change and uncertainty</a:t>
            </a: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Functional performance: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Adaptive nature makes performance prediction less precise than grey infrastructure</a:t>
            </a: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Temporal factors: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Benefits take time to materialize, and seasonal variations affect service delivery</a:t>
            </a: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Unforeseen consequences: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Interconnected ecosystems may lead to unexpected impacts</a:t>
            </a: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Governance: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Managing </a:t>
            </a:r>
            <a:r>
              <a:rPr lang="en-GB" sz="1600" dirty="0" err="1">
                <a:solidFill>
                  <a:schemeClr val="tx1"/>
                </a:solidFill>
                <a:latin typeface="+mn-lt"/>
              </a:rPr>
              <a:t>NbS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is complex due to shifting socio-political and economic conditions</a:t>
            </a:r>
          </a:p>
          <a:p>
            <a:pPr marL="717550" indent="-285750">
              <a:spcBef>
                <a:spcPts val="0"/>
              </a:spcBef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Active Adaptive Management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helps reduce uncertainty by designing strategies that test ecosystem interactions and responses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approach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accelerates learning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about complex socio-ecological systems, ensuring more informed decision-making.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6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4951D-3550-4EEA-BF18-9E8F9802235A}"/>
              </a:ext>
            </a:extLst>
          </p:cNvPr>
          <p:cNvSpPr txBox="1"/>
          <p:nvPr/>
        </p:nvSpPr>
        <p:spPr>
          <a:xfrm>
            <a:off x="5472022" y="63774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(Assessment 2005)</a:t>
            </a:r>
          </a:p>
        </p:txBody>
      </p:sp>
    </p:spTree>
    <p:extLst>
      <p:ext uri="{BB962C8B-B14F-4D97-AF65-F5344CB8AC3E}">
        <p14:creationId xmlns:p14="http://schemas.microsoft.com/office/powerpoint/2010/main" val="2820095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199" y="1106716"/>
            <a:ext cx="10203611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Evidenced-based decision-making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7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42BAB-9194-42D3-AF8A-F64439E7C683}"/>
              </a:ext>
            </a:extLst>
          </p:cNvPr>
          <p:cNvSpPr txBox="1"/>
          <p:nvPr/>
        </p:nvSpPr>
        <p:spPr>
          <a:xfrm>
            <a:off x="838200" y="1815479"/>
            <a:ext cx="103416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SzPct val="120000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Evidenced-based decision-making requires using evidence to </a:t>
            </a:r>
            <a:r>
              <a:rPr lang="en-GB" sz="1600" b="1" dirty="0">
                <a:solidFill>
                  <a:srgbClr val="C00000"/>
                </a:solidFill>
                <a:latin typeface="+mn-lt"/>
              </a:rPr>
              <a:t>answer three key issues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Is the proposed measure effective in addressing the problem? 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What are the most effective means of establishing and maintaining the green solution? 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How does the effectiveness change with local conditions? Many will vary according to the climate, local ecology or societal variation</a:t>
            </a:r>
          </a:p>
          <a:p>
            <a:pPr algn="l">
              <a:buSzPct val="120000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algn="l">
              <a:buSzPct val="120000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evidence should be assessed within a </a:t>
            </a:r>
            <a:r>
              <a:rPr lang="en-GB" sz="1600" b="1" dirty="0">
                <a:solidFill>
                  <a:srgbClr val="C00000"/>
                </a:solidFill>
                <a:latin typeface="+mn-lt"/>
              </a:rPr>
              <a:t>four-staged process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85750" indent="-285750" algn="l">
              <a:buSzPct val="120000"/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Collection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the possible interventions, with the objective of being as comprehensive as possible</a:t>
            </a:r>
          </a:p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Prioritization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interventions according to the likelihood of being implemented</a:t>
            </a:r>
          </a:p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Review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the published in a systematic and unbiased manner with the relevance and quality of the evidence assessed. Determination of the extent to which local environmental or social conditions modifies effectiveness</a:t>
            </a:r>
          </a:p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GB" sz="1600" b="1" dirty="0">
                <a:solidFill>
                  <a:schemeClr val="tx1"/>
                </a:solidFill>
                <a:latin typeface="+mn-lt"/>
              </a:rPr>
              <a:t>Synthesis and presentation 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of the results to practitioners in a manner that can be used readily by a wide range of individuals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CC772-F40F-41BE-AC24-3A5BC7747613}"/>
              </a:ext>
            </a:extLst>
          </p:cNvPr>
          <p:cNvSpPr txBox="1"/>
          <p:nvPr/>
        </p:nvSpPr>
        <p:spPr>
          <a:xfrm>
            <a:off x="5545950" y="6339794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i="1" dirty="0">
                <a:solidFill>
                  <a:srgbClr val="444444"/>
                </a:solidFill>
                <a:latin typeface="+mn-lt"/>
              </a:rPr>
              <a:t>(</a:t>
            </a:r>
            <a:r>
              <a:rPr lang="en-GB" sz="900" i="1" dirty="0" err="1">
                <a:solidFill>
                  <a:srgbClr val="444444"/>
                </a:solidFill>
                <a:latin typeface="+mn-lt"/>
              </a:rPr>
              <a:t>Bauduceau</a:t>
            </a:r>
            <a:r>
              <a:rPr lang="en-GB" sz="900" i="1" dirty="0">
                <a:solidFill>
                  <a:srgbClr val="444444"/>
                </a:solidFill>
                <a:latin typeface="+mn-lt"/>
              </a:rPr>
              <a:t> et al. 2015)</a:t>
            </a:r>
          </a:p>
        </p:txBody>
      </p:sp>
    </p:spTree>
    <p:extLst>
      <p:ext uri="{BB962C8B-B14F-4D97-AF65-F5344CB8AC3E}">
        <p14:creationId xmlns:p14="http://schemas.microsoft.com/office/powerpoint/2010/main" val="1839245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106716"/>
            <a:ext cx="10360742" cy="442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Case Study: Eco-safe roads in Nepal</a:t>
            </a:r>
            <a:endParaRPr lang="en-GB" sz="2000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Nepal’s rural roads are prone to </a:t>
            </a:r>
            <a:r>
              <a:rPr lang="en-GB" sz="1600" b="1" dirty="0">
                <a:latin typeface="+mn-lt"/>
              </a:rPr>
              <a:t>landslides and erosion</a:t>
            </a:r>
            <a:r>
              <a:rPr lang="en-GB" sz="1600" dirty="0">
                <a:latin typeface="+mn-lt"/>
              </a:rPr>
              <a:t>, often built without technical guidance, impacting </a:t>
            </a:r>
            <a:r>
              <a:rPr lang="en-GB" sz="1600" b="1" dirty="0">
                <a:latin typeface="+mn-lt"/>
              </a:rPr>
              <a:t>economic development</a:t>
            </a:r>
            <a:r>
              <a:rPr lang="en-GB" sz="1600" dirty="0">
                <a:latin typeface="+mn-lt"/>
              </a:rPr>
              <a:t> and increasing community vulnerability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Eco-roads</a:t>
            </a:r>
            <a:r>
              <a:rPr lang="en-GB" sz="1600" dirty="0">
                <a:latin typeface="+mn-lt"/>
              </a:rPr>
              <a:t> established at </a:t>
            </a:r>
            <a:r>
              <a:rPr lang="en-GB" sz="1600" b="1" dirty="0">
                <a:latin typeface="+mn-lt"/>
              </a:rPr>
              <a:t>three demonstration sites</a:t>
            </a:r>
            <a:r>
              <a:rPr lang="en-GB" sz="1600" dirty="0">
                <a:latin typeface="+mn-lt"/>
              </a:rPr>
              <a:t> using </a:t>
            </a:r>
            <a:r>
              <a:rPr lang="en-GB" sz="1600" b="1" dirty="0">
                <a:latin typeface="+mn-lt"/>
              </a:rPr>
              <a:t>bioengineering methods</a:t>
            </a:r>
            <a:r>
              <a:rPr lang="en-GB" sz="1600" dirty="0">
                <a:latin typeface="+mn-lt"/>
              </a:rPr>
              <a:t> to stabilize landslide-prone roads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Vulnerability &amp; Capacity Assessment</a:t>
            </a:r>
            <a:r>
              <a:rPr lang="en-GB" sz="1600" dirty="0">
                <a:latin typeface="+mn-lt"/>
              </a:rPr>
              <a:t> – Geological assessments, remote sensing, and community interviews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Scientific Research</a:t>
            </a:r>
            <a:r>
              <a:rPr lang="en-GB" sz="1600" dirty="0">
                <a:latin typeface="+mn-lt"/>
              </a:rPr>
              <a:t> – Studied erosion rates, rhizotrons, weather patterns, and cost-benefit comparisons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Capacity Building &amp; Awareness</a:t>
            </a:r>
            <a:r>
              <a:rPr lang="en-GB" sz="1600" dirty="0">
                <a:latin typeface="+mn-lt"/>
              </a:rPr>
              <a:t> – Training, field visits, workshops, and media outreach to promote eco-engineering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Cost-effective and locally adapted</a:t>
            </a:r>
            <a:r>
              <a:rPr lang="en-GB" sz="1600" dirty="0">
                <a:latin typeface="+mn-lt"/>
              </a:rPr>
              <a:t> solution with strong community support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Local communities actively seeking funding for further implementation.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</a:rPr>
              <a:t>Significant </a:t>
            </a:r>
            <a:r>
              <a:rPr lang="en-GB" sz="1600" b="1" dirty="0">
                <a:latin typeface="+mn-lt"/>
              </a:rPr>
              <a:t>policy influence</a:t>
            </a:r>
            <a:r>
              <a:rPr lang="en-GB" sz="1600" dirty="0">
                <a:latin typeface="+mn-lt"/>
              </a:rPr>
              <a:t>, with </a:t>
            </a:r>
            <a:r>
              <a:rPr lang="en-GB" sz="1600" b="1" dirty="0">
                <a:latin typeface="+mn-lt"/>
              </a:rPr>
              <a:t>Eco-Disaster Risk Reduction</a:t>
            </a:r>
            <a:r>
              <a:rPr lang="en-GB" sz="1600" dirty="0">
                <a:latin typeface="+mn-lt"/>
              </a:rPr>
              <a:t> integrated into </a:t>
            </a:r>
            <a:r>
              <a:rPr lang="en-GB" sz="1600" b="1" dirty="0">
                <a:latin typeface="+mn-lt"/>
              </a:rPr>
              <a:t>Nepal’s National Strategic Framework (2015-2030)</a:t>
            </a:r>
            <a:endParaRPr lang="en-GB" sz="1600" dirty="0"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Scientific evidence strengthens policy advocacy</a:t>
            </a:r>
            <a:endParaRPr lang="en-GB" sz="1600" dirty="0">
              <a:latin typeface="+mn-lt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</a:rPr>
              <a:t>Community participation &amp; livelihood integration are essential</a:t>
            </a:r>
            <a:r>
              <a:rPr lang="en-GB" sz="1600" dirty="0">
                <a:latin typeface="+mn-lt"/>
              </a:rPr>
              <a:t> for success.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8</a:t>
            </a:fld>
            <a:endParaRPr lang="sv-SE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17137-6FA6-4BBF-97C3-08B8F49E5418}"/>
              </a:ext>
            </a:extLst>
          </p:cNvPr>
          <p:cNvSpPr txBox="1"/>
          <p:nvPr/>
        </p:nvSpPr>
        <p:spPr>
          <a:xfrm>
            <a:off x="683342" y="1566000"/>
            <a:ext cx="10515600" cy="4712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0DDE5-0713-4DA0-A514-0E3D22B2AC6B}"/>
              </a:ext>
            </a:extLst>
          </p:cNvPr>
          <p:cNvSpPr txBox="1"/>
          <p:nvPr/>
        </p:nvSpPr>
        <p:spPr>
          <a:xfrm>
            <a:off x="1652321" y="5045779"/>
            <a:ext cx="82334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444444"/>
                </a:solidFill>
                <a:latin typeface="+mn-lt"/>
              </a:rPr>
              <a:t>Demonstration site </a:t>
            </a:r>
            <a:r>
              <a:rPr lang="en-GB" sz="1000" i="1" dirty="0" err="1">
                <a:solidFill>
                  <a:srgbClr val="444444"/>
                </a:solidFill>
                <a:latin typeface="+mn-lt"/>
              </a:rPr>
              <a:t>Gharelu</a:t>
            </a:r>
            <a:r>
              <a:rPr lang="en-GB" sz="1000" i="1" dirty="0">
                <a:solidFill>
                  <a:srgbClr val="444444"/>
                </a:solidFill>
                <a:latin typeface="+mn-lt"/>
              </a:rPr>
              <a:t> before interventions (left) after interventions (right) (Monty et al. 2017)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51AF6-2BE8-4CDF-AB77-218502C8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21" y="2120305"/>
            <a:ext cx="8539694" cy="2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800" dirty="0">
                <a:solidFill>
                  <a:srgbClr val="C00000"/>
                </a:solidFill>
              </a:rPr>
              <a:t>18.1 </a:t>
            </a:r>
            <a:r>
              <a:rPr lang="en-GB" sz="2800" dirty="0">
                <a:solidFill>
                  <a:srgbClr val="C00000"/>
                </a:solidFill>
              </a:rPr>
              <a:t>Decision-making for nature-based solutions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4294967295"/>
          </p:nvPr>
        </p:nvSpPr>
        <p:spPr>
          <a:xfrm>
            <a:off x="838200" y="1231900"/>
            <a:ext cx="9936192" cy="471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Summary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This lecture introduces the process of decision-making when planning nature-based solutions and the common tools that can be used in the decision-making process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Particularly, this lecture discussed the uncertainly in implementing nature-based solutions, and how adaptive management and evidence-based decision-making can help to cope with that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endParaRPr lang="en-GB" sz="2000" i="0" dirty="0">
              <a:solidFill>
                <a:schemeClr val="tx1"/>
              </a:solidFill>
              <a:effectLst/>
              <a:latin typeface="+mn-l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  <a:effectLst/>
                <a:latin typeface="+mn-lt"/>
              </a:rPr>
              <a:t>A case study of constructing eco-roads in Nepal was presented to demonstrate the concepts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F953F69-EC43-D710-5495-A812211FADAF}"/>
              </a:ext>
            </a:extLst>
          </p:cNvPr>
          <p:cNvSpPr txBox="1">
            <a:spLocks/>
          </p:cNvSpPr>
          <p:nvPr/>
        </p:nvSpPr>
        <p:spPr>
          <a:xfrm>
            <a:off x="11798300" y="6565900"/>
            <a:ext cx="393700" cy="2921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sv-SE" sz="1000" b="1" smtClean="0">
                <a:solidFill>
                  <a:schemeClr val="bg1"/>
                </a:solidFill>
              </a:rPr>
              <a:pPr algn="ctr"/>
              <a:t>9</a:t>
            </a:fld>
            <a:endParaRPr lang="sv-S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G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AFC7FE"/>
      </a:accent3>
      <a:accent4>
        <a:srgbClr val="5F8EFD"/>
      </a:accent4>
      <a:accent5>
        <a:srgbClr val="0F56FD"/>
      </a:accent5>
      <a:accent6>
        <a:srgbClr val="910C22"/>
      </a:accent6>
      <a:hlink>
        <a:srgbClr val="4151C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3739A705A62B43BBDEBDF200A36E2F" ma:contentTypeVersion="14" ma:contentTypeDescription="Create a new document." ma:contentTypeScope="" ma:versionID="5dbaaa9c9374f93320c8dd394fea068f">
  <xsd:schema xmlns:xsd="http://www.w3.org/2001/XMLSchema" xmlns:xs="http://www.w3.org/2001/XMLSchema" xmlns:p="http://schemas.microsoft.com/office/2006/metadata/properties" xmlns:ns2="99f35b40-b313-45d5-84e3-56de909f702b" xmlns:ns3="3f55d22f-630c-4924-ac9c-b86be3e1d73b" targetNamespace="http://schemas.microsoft.com/office/2006/metadata/properties" ma:root="true" ma:fieldsID="a9ed3da1132054e12db48883a2836f36" ns2:_="" ns3:_="">
    <xsd:import namespace="99f35b40-b313-45d5-84e3-56de909f702b"/>
    <xsd:import namespace="3f55d22f-630c-4924-ac9c-b86be3e1d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5b40-b313-45d5-84e3-56de909f7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5d22f-630c-4924-ac9c-b86be3e1d73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b1e2176-f776-4a0d-995a-6aa78e61244a}" ma:internalName="TaxCatchAll" ma:showField="CatchAllData" ma:web="3f55d22f-630c-4924-ac9c-b86be3e1d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5b40-b313-45d5-84e3-56de909f702b">
      <Terms xmlns="http://schemas.microsoft.com/office/infopath/2007/PartnerControls"/>
    </lcf76f155ced4ddcb4097134ff3c332f>
    <TaxCatchAll xmlns="3f55d22f-630c-4924-ac9c-b86be3e1d7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D23767-2811-4B68-806B-A3A03021DF49}"/>
</file>

<file path=customXml/itemProps2.xml><?xml version="1.0" encoding="utf-8"?>
<ds:datastoreItem xmlns:ds="http://schemas.openxmlformats.org/officeDocument/2006/customXml" ds:itemID="{AB1DDE83-2ED0-4567-A669-A16A212F164D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b696a8a-ab1a-459b-a09e-44df7cbe9330"/>
    <ds:schemaRef ds:uri="35b8b66e-5759-43c1-a138-f967a8bf5a2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5F7E04-0F8F-4ECA-9525-3F0638DC6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31497</TotalTime>
  <Words>7455</Words>
  <Application>Microsoft Office PowerPoint</Application>
  <PresentationFormat>Widescreen</PresentationFormat>
  <Paragraphs>771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Helvetica Neue</vt:lpstr>
      <vt:lpstr>Inter</vt:lpstr>
      <vt:lpstr>Open Sans</vt:lpstr>
      <vt:lpstr>Office Theme</vt:lpstr>
      <vt:lpstr>Lecture 18: Methods for integrating NbS in planning, implementation and governance </vt:lpstr>
      <vt:lpstr>Learning Outcomes</vt:lpstr>
      <vt:lpstr>18.1 Decision-making for nature-based solutions</vt:lpstr>
      <vt:lpstr>18.1 Decision-making for nature-based solutions</vt:lpstr>
      <vt:lpstr>18.1 Decision-making for nature-based solutions</vt:lpstr>
      <vt:lpstr>18.1 Decision-making for nature-based solutions</vt:lpstr>
      <vt:lpstr>18.1 Decision-making for nature-based solutions</vt:lpstr>
      <vt:lpstr>18.1 Decision-making for nature-based solutions</vt:lpstr>
      <vt:lpstr>18.1 Decision-making for nature-based solutions</vt:lpstr>
      <vt:lpstr>18.1 Decision-making for nature-based solutions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18.2 Data Requirements for implementing nature-based solutions (NbS)</vt:lpstr>
      <vt:lpstr>18.3  Cost-benefit analysis for nature-based solutions</vt:lpstr>
      <vt:lpstr>18.3  Cost-benefit analysis for nature-based solutions</vt:lpstr>
      <vt:lpstr>18.3  Cost-benefit analysis for nature-based solutions</vt:lpstr>
      <vt:lpstr>18.3  Cost-benefit analysis for nature-based solutions</vt:lpstr>
      <vt:lpstr>18.3  Cost-benefit analysis for nature-based solutions</vt:lpstr>
      <vt:lpstr>18.3  Cost-benefit analysis for nature-based solutions</vt:lpstr>
      <vt:lpstr>18.3  Cost-benefit analysis for nature-based solutions</vt:lpstr>
      <vt:lpstr>18.3  Cost-benefit analysis for nature-based solutions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18.4  Implementing, monitoring and governing nature-based solutions (NbS) in infrastructure projects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[Descriptive Title]</dc:title>
  <dc:creator>Eunice Ramos</dc:creator>
  <cp:lastModifiedBy>Silvia Colombo</cp:lastModifiedBy>
  <cp:revision>379</cp:revision>
  <dcterms:created xsi:type="dcterms:W3CDTF">2019-06-09T10:25:43Z</dcterms:created>
  <dcterms:modified xsi:type="dcterms:W3CDTF">2025-02-13T09:58:21Z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0x010100C03739A705A62B43BBDEBDF200A36E2F</vt:lpwstr>
  </property>
  <property fmtid="{D5CDD505-2E9C-101B-9397-08002B2CF9AE}" pid="3" name="MediaServiceImageTags">
    <vt:lpwstr/>
  </property>
</Properties>
</file>