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5"/>
  </p:notesMasterIdLst>
  <p:sldIdLst>
    <p:sldId id="259" r:id="rId3"/>
    <p:sldId id="495" r:id="rId4"/>
    <p:sldId id="494" r:id="rId5"/>
    <p:sldId id="493" r:id="rId6"/>
    <p:sldId id="492" r:id="rId7"/>
    <p:sldId id="491" r:id="rId8"/>
    <p:sldId id="490" r:id="rId9"/>
    <p:sldId id="489" r:id="rId10"/>
    <p:sldId id="488" r:id="rId11"/>
    <p:sldId id="487" r:id="rId12"/>
    <p:sldId id="486" r:id="rId13"/>
    <p:sldId id="485" r:id="rId14"/>
    <p:sldId id="484" r:id="rId15"/>
    <p:sldId id="483" r:id="rId16"/>
    <p:sldId id="482" r:id="rId17"/>
    <p:sldId id="481" r:id="rId18"/>
    <p:sldId id="480" r:id="rId19"/>
    <p:sldId id="479" r:id="rId20"/>
    <p:sldId id="478" r:id="rId21"/>
    <p:sldId id="477" r:id="rId22"/>
    <p:sldId id="476" r:id="rId23"/>
    <p:sldId id="4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foPubwGJqX1UeqKyqfVpA==" hashData="tzhIVS83+/7e9ApxP2QnngTCMUhLHxcfZVqxm10sN4oi4psV397gg3v/VoeCl8fFsIlg+lBFGp3koPfCGT0qU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E1985-4190-B94A-D3CB-2332BD0CCD42}" name="Jake Stockman" initials="JS" userId="S::Jake.Stockman@wri.org::e765f006-40b6-47f9-80ef-b2efbe4f0420" providerId="AD"/>
  <p188:author id="{98379988-14FB-421A-80BA-2788AE223211}" name="Tarannum Sahar" initials="TS" userId="S::tarannum.sahar@wri.org::0de6bb96-5c06-4cbd-ad83-c204a9b14a18" providerId="AD"/>
  <p188:author id="{BFA7FB96-1A45-5BF9-91AD-2B3ABCC1B342}" name="Dimitrios Mentis" initials="DM" userId="S::dimitrios.mentis@wri.org::7d8dbe01-18cf-4f50-88d7-705f50a3f0a3" providerId="AD"/>
  <p188:author id="{B6187F99-94DF-0D7B-B55C-4656E02F8E64}" name="Tarannum Sahar" initials="TS" userId="S::Tarannum.Sahar@wri.org::0de6bb96-5c06-4cbd-ad83-c204a9b14a18" providerId="AD"/>
  <p188:author id="{65B1E9A0-977C-468C-EAA3-B9E8660D4742}" name="Santiago Sinclair-Lecaros" initials="SSL" userId="S::Santiago.Sinclair-Lecaros@wri.org::2c1cd6a7-a552-4bed-ad38-03f12e35d74e" providerId="AD"/>
  <p188:author id="{942957A3-117A-E72B-B580-4C131F6C6292}" name="Jake Stockman" initials="JS" userId="S::jake.stockman@wri.org::e765f006-40b6-47f9-80ef-b2efbe4f0420" providerId="AD"/>
  <p188:author id="{146D22CC-F8CC-C8D9-30B0-BE460F68F6FF}" name="Dimitrios Mentis" initials="DM" userId="S::Dimitrios.Mentis@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91986-6161-4C33-97F2-550778CDBCA7}" v="2" dt="2023-10-18T14:45:35.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8156" autoAdjust="0"/>
  </p:normalViewPr>
  <p:slideViewPr>
    <p:cSldViewPr snapToGrid="0">
      <p:cViewPr varScale="1">
        <p:scale>
          <a:sx n="107" d="100"/>
          <a:sy n="107" d="100"/>
        </p:scale>
        <p:origin x="976"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F9291986-6161-4C33-97F2-550778CDBCA7}"/>
    <pc:docChg chg="custSel addSld delSld modSld">
      <pc:chgData name="Helena Walters" userId="0082c520-c2c8-4944-9e5a-2aa07d58029d" providerId="ADAL" clId="{F9291986-6161-4C33-97F2-550778CDBCA7}" dt="2023-10-18T14:45:45.907" v="138" actId="20577"/>
      <pc:docMkLst>
        <pc:docMk/>
      </pc:docMkLst>
      <pc:sldChg chg="del">
        <pc:chgData name="Helena Walters" userId="0082c520-c2c8-4944-9e5a-2aa07d58029d" providerId="ADAL" clId="{F9291986-6161-4C33-97F2-550778CDBCA7}" dt="2023-10-16T15:31:21.180" v="26" actId="47"/>
        <pc:sldMkLst>
          <pc:docMk/>
          <pc:sldMk cId="2021790191" sldId="256"/>
        </pc:sldMkLst>
      </pc:sldChg>
      <pc:sldChg chg="del">
        <pc:chgData name="Helena Walters" userId="0082c520-c2c8-4944-9e5a-2aa07d58029d" providerId="ADAL" clId="{F9291986-6161-4C33-97F2-550778CDBCA7}" dt="2023-10-16T15:31:17.373" v="0" actId="47"/>
        <pc:sldMkLst>
          <pc:docMk/>
          <pc:sldMk cId="2559802330" sldId="257"/>
        </pc:sldMkLst>
      </pc:sldChg>
      <pc:sldChg chg="add">
        <pc:chgData name="Helena Walters" userId="0082c520-c2c8-4944-9e5a-2aa07d58029d" providerId="ADAL" clId="{F9291986-6161-4C33-97F2-550778CDBCA7}" dt="2023-10-17T08:34:53.058" v="133"/>
        <pc:sldMkLst>
          <pc:docMk/>
          <pc:sldMk cId="1293533547" sldId="259"/>
        </pc:sldMkLst>
      </pc:sldChg>
      <pc:sldChg chg="del">
        <pc:chgData name="Helena Walters" userId="0082c520-c2c8-4944-9e5a-2aa07d58029d" providerId="ADAL" clId="{F9291986-6161-4C33-97F2-550778CDBCA7}" dt="2023-10-16T15:31:20.979" v="25" actId="47"/>
        <pc:sldMkLst>
          <pc:docMk/>
          <pc:sldMk cId="3844424903" sldId="262"/>
        </pc:sldMkLst>
      </pc:sldChg>
      <pc:sldChg chg="del">
        <pc:chgData name="Helena Walters" userId="0082c520-c2c8-4944-9e5a-2aa07d58029d" providerId="ADAL" clId="{F9291986-6161-4C33-97F2-550778CDBCA7}" dt="2023-10-16T15:31:18.073" v="7" actId="47"/>
        <pc:sldMkLst>
          <pc:docMk/>
          <pc:sldMk cId="348628638" sldId="263"/>
        </pc:sldMkLst>
      </pc:sldChg>
      <pc:sldChg chg="del">
        <pc:chgData name="Helena Walters" userId="0082c520-c2c8-4944-9e5a-2aa07d58029d" providerId="ADAL" clId="{F9291986-6161-4C33-97F2-550778CDBCA7}" dt="2023-10-16T15:31:17.850" v="1" actId="47"/>
        <pc:sldMkLst>
          <pc:docMk/>
          <pc:sldMk cId="3688935345" sldId="278"/>
        </pc:sldMkLst>
      </pc:sldChg>
      <pc:sldChg chg="del">
        <pc:chgData name="Helena Walters" userId="0082c520-c2c8-4944-9e5a-2aa07d58029d" providerId="ADAL" clId="{F9291986-6161-4C33-97F2-550778CDBCA7}" dt="2023-10-16T15:31:18.120" v="9" actId="47"/>
        <pc:sldMkLst>
          <pc:docMk/>
          <pc:sldMk cId="221796937" sldId="281"/>
        </pc:sldMkLst>
      </pc:sldChg>
      <pc:sldChg chg="del">
        <pc:chgData name="Helena Walters" userId="0082c520-c2c8-4944-9e5a-2aa07d58029d" providerId="ADAL" clId="{F9291986-6161-4C33-97F2-550778CDBCA7}" dt="2023-10-16T15:31:17.872" v="2" actId="47"/>
        <pc:sldMkLst>
          <pc:docMk/>
          <pc:sldMk cId="92985038" sldId="284"/>
        </pc:sldMkLst>
      </pc:sldChg>
      <pc:sldChg chg="del">
        <pc:chgData name="Helena Walters" userId="0082c520-c2c8-4944-9e5a-2aa07d58029d" providerId="ADAL" clId="{F9291986-6161-4C33-97F2-550778CDBCA7}" dt="2023-10-16T15:31:17.966" v="4" actId="47"/>
        <pc:sldMkLst>
          <pc:docMk/>
          <pc:sldMk cId="4179720957" sldId="285"/>
        </pc:sldMkLst>
      </pc:sldChg>
      <pc:sldChg chg="del">
        <pc:chgData name="Helena Walters" userId="0082c520-c2c8-4944-9e5a-2aa07d58029d" providerId="ADAL" clId="{F9291986-6161-4C33-97F2-550778CDBCA7}" dt="2023-10-16T15:31:18.004" v="5" actId="47"/>
        <pc:sldMkLst>
          <pc:docMk/>
          <pc:sldMk cId="1082373192" sldId="286"/>
        </pc:sldMkLst>
      </pc:sldChg>
      <pc:sldChg chg="del">
        <pc:chgData name="Helena Walters" userId="0082c520-c2c8-4944-9e5a-2aa07d58029d" providerId="ADAL" clId="{F9291986-6161-4C33-97F2-550778CDBCA7}" dt="2023-10-16T15:31:18.189" v="11" actId="47"/>
        <pc:sldMkLst>
          <pc:docMk/>
          <pc:sldMk cId="2333090570" sldId="288"/>
        </pc:sldMkLst>
      </pc:sldChg>
      <pc:sldChg chg="del">
        <pc:chgData name="Helena Walters" userId="0082c520-c2c8-4944-9e5a-2aa07d58029d" providerId="ADAL" clId="{F9291986-6161-4C33-97F2-550778CDBCA7}" dt="2023-10-16T15:31:18.231" v="12" actId="47"/>
        <pc:sldMkLst>
          <pc:docMk/>
          <pc:sldMk cId="1100667116" sldId="289"/>
        </pc:sldMkLst>
      </pc:sldChg>
      <pc:sldChg chg="del">
        <pc:chgData name="Helena Walters" userId="0082c520-c2c8-4944-9e5a-2aa07d58029d" providerId="ADAL" clId="{F9291986-6161-4C33-97F2-550778CDBCA7}" dt="2023-10-16T15:31:18.575" v="23" actId="47"/>
        <pc:sldMkLst>
          <pc:docMk/>
          <pc:sldMk cId="2316175513" sldId="291"/>
        </pc:sldMkLst>
      </pc:sldChg>
      <pc:sldChg chg="del">
        <pc:chgData name="Helena Walters" userId="0082c520-c2c8-4944-9e5a-2aa07d58029d" providerId="ADAL" clId="{F9291986-6161-4C33-97F2-550778CDBCA7}" dt="2023-10-16T15:31:21.566" v="38" actId="47"/>
        <pc:sldMkLst>
          <pc:docMk/>
          <pc:sldMk cId="2565787589" sldId="292"/>
        </pc:sldMkLst>
      </pc:sldChg>
      <pc:sldChg chg="del">
        <pc:chgData name="Helena Walters" userId="0082c520-c2c8-4944-9e5a-2aa07d58029d" providerId="ADAL" clId="{F9291986-6161-4C33-97F2-550778CDBCA7}" dt="2023-10-16T15:31:20.494" v="24" actId="47"/>
        <pc:sldMkLst>
          <pc:docMk/>
          <pc:sldMk cId="1560759289" sldId="293"/>
        </pc:sldMkLst>
      </pc:sldChg>
      <pc:sldChg chg="del">
        <pc:chgData name="Helena Walters" userId="0082c520-c2c8-4944-9e5a-2aa07d58029d" providerId="ADAL" clId="{F9291986-6161-4C33-97F2-550778CDBCA7}" dt="2023-10-16T15:31:21.697" v="42" actId="47"/>
        <pc:sldMkLst>
          <pc:docMk/>
          <pc:sldMk cId="1664204624" sldId="294"/>
        </pc:sldMkLst>
      </pc:sldChg>
      <pc:sldChg chg="del">
        <pc:chgData name="Helena Walters" userId="0082c520-c2c8-4944-9e5a-2aa07d58029d" providerId="ADAL" clId="{F9291986-6161-4C33-97F2-550778CDBCA7}" dt="2023-10-16T15:31:17.919" v="3" actId="47"/>
        <pc:sldMkLst>
          <pc:docMk/>
          <pc:sldMk cId="3376704217" sldId="296"/>
        </pc:sldMkLst>
      </pc:sldChg>
      <pc:sldChg chg="del">
        <pc:chgData name="Helena Walters" userId="0082c520-c2c8-4944-9e5a-2aa07d58029d" providerId="ADAL" clId="{F9291986-6161-4C33-97F2-550778CDBCA7}" dt="2023-10-16T15:31:18.263" v="13" actId="47"/>
        <pc:sldMkLst>
          <pc:docMk/>
          <pc:sldMk cId="1187147131" sldId="297"/>
        </pc:sldMkLst>
      </pc:sldChg>
      <pc:sldChg chg="del">
        <pc:chgData name="Helena Walters" userId="0082c520-c2c8-4944-9e5a-2aa07d58029d" providerId="ADAL" clId="{F9291986-6161-4C33-97F2-550778CDBCA7}" dt="2023-10-16T15:31:18.289" v="14" actId="47"/>
        <pc:sldMkLst>
          <pc:docMk/>
          <pc:sldMk cId="2340478601" sldId="298"/>
        </pc:sldMkLst>
      </pc:sldChg>
      <pc:sldChg chg="del">
        <pc:chgData name="Helena Walters" userId="0082c520-c2c8-4944-9e5a-2aa07d58029d" providerId="ADAL" clId="{F9291986-6161-4C33-97F2-550778CDBCA7}" dt="2023-10-16T15:31:18.437" v="18" actId="47"/>
        <pc:sldMkLst>
          <pc:docMk/>
          <pc:sldMk cId="2970512174" sldId="299"/>
        </pc:sldMkLst>
      </pc:sldChg>
      <pc:sldChg chg="del">
        <pc:chgData name="Helena Walters" userId="0082c520-c2c8-4944-9e5a-2aa07d58029d" providerId="ADAL" clId="{F9291986-6161-4C33-97F2-550778CDBCA7}" dt="2023-10-16T15:31:21.211" v="27" actId="47"/>
        <pc:sldMkLst>
          <pc:docMk/>
          <pc:sldMk cId="1231780438" sldId="300"/>
        </pc:sldMkLst>
      </pc:sldChg>
      <pc:sldChg chg="del">
        <pc:chgData name="Helena Walters" userId="0082c520-c2c8-4944-9e5a-2aa07d58029d" providerId="ADAL" clId="{F9291986-6161-4C33-97F2-550778CDBCA7}" dt="2023-10-16T15:31:21.242" v="28" actId="47"/>
        <pc:sldMkLst>
          <pc:docMk/>
          <pc:sldMk cId="2746861784" sldId="301"/>
        </pc:sldMkLst>
      </pc:sldChg>
      <pc:sldChg chg="del">
        <pc:chgData name="Helena Walters" userId="0082c520-c2c8-4944-9e5a-2aa07d58029d" providerId="ADAL" clId="{F9291986-6161-4C33-97F2-550778CDBCA7}" dt="2023-10-16T15:31:21.273" v="29" actId="47"/>
        <pc:sldMkLst>
          <pc:docMk/>
          <pc:sldMk cId="1936060391" sldId="302"/>
        </pc:sldMkLst>
      </pc:sldChg>
      <pc:sldChg chg="del">
        <pc:chgData name="Helena Walters" userId="0082c520-c2c8-4944-9e5a-2aa07d58029d" providerId="ADAL" clId="{F9291986-6161-4C33-97F2-550778CDBCA7}" dt="2023-10-16T15:31:26.456" v="79" actId="47"/>
        <pc:sldMkLst>
          <pc:docMk/>
          <pc:sldMk cId="1334711687" sldId="303"/>
        </pc:sldMkLst>
      </pc:sldChg>
      <pc:sldChg chg="del">
        <pc:chgData name="Helena Walters" userId="0082c520-c2c8-4944-9e5a-2aa07d58029d" providerId="ADAL" clId="{F9291986-6161-4C33-97F2-550778CDBCA7}" dt="2023-10-16T15:31:26.910" v="81" actId="47"/>
        <pc:sldMkLst>
          <pc:docMk/>
          <pc:sldMk cId="2133013035" sldId="304"/>
        </pc:sldMkLst>
      </pc:sldChg>
      <pc:sldChg chg="del">
        <pc:chgData name="Helena Walters" userId="0082c520-c2c8-4944-9e5a-2aa07d58029d" providerId="ADAL" clId="{F9291986-6161-4C33-97F2-550778CDBCA7}" dt="2023-10-16T15:31:25.607" v="77" actId="47"/>
        <pc:sldMkLst>
          <pc:docMk/>
          <pc:sldMk cId="3120028706" sldId="305"/>
        </pc:sldMkLst>
      </pc:sldChg>
      <pc:sldChg chg="del">
        <pc:chgData name="Helena Walters" userId="0082c520-c2c8-4944-9e5a-2aa07d58029d" providerId="ADAL" clId="{F9291986-6161-4C33-97F2-550778CDBCA7}" dt="2023-10-16T15:31:21.659" v="41" actId="47"/>
        <pc:sldMkLst>
          <pc:docMk/>
          <pc:sldMk cId="379639163" sldId="307"/>
        </pc:sldMkLst>
      </pc:sldChg>
      <pc:sldChg chg="del">
        <pc:chgData name="Helena Walters" userId="0082c520-c2c8-4944-9e5a-2aa07d58029d" providerId="ADAL" clId="{F9291986-6161-4C33-97F2-550778CDBCA7}" dt="2023-10-16T15:31:21.728" v="43" actId="47"/>
        <pc:sldMkLst>
          <pc:docMk/>
          <pc:sldMk cId="2036776934" sldId="308"/>
        </pc:sldMkLst>
      </pc:sldChg>
      <pc:sldChg chg="del">
        <pc:chgData name="Helena Walters" userId="0082c520-c2c8-4944-9e5a-2aa07d58029d" providerId="ADAL" clId="{F9291986-6161-4C33-97F2-550778CDBCA7}" dt="2023-10-16T15:31:21.798" v="45" actId="47"/>
        <pc:sldMkLst>
          <pc:docMk/>
          <pc:sldMk cId="473529035" sldId="309"/>
        </pc:sldMkLst>
      </pc:sldChg>
      <pc:sldChg chg="del">
        <pc:chgData name="Helena Walters" userId="0082c520-c2c8-4944-9e5a-2aa07d58029d" providerId="ADAL" clId="{F9291986-6161-4C33-97F2-550778CDBCA7}" dt="2023-10-16T15:31:23.318" v="47" actId="47"/>
        <pc:sldMkLst>
          <pc:docMk/>
          <pc:sldMk cId="3074161744" sldId="310"/>
        </pc:sldMkLst>
      </pc:sldChg>
      <pc:sldChg chg="del">
        <pc:chgData name="Helena Walters" userId="0082c520-c2c8-4944-9e5a-2aa07d58029d" providerId="ADAL" clId="{F9291986-6161-4C33-97F2-550778CDBCA7}" dt="2023-10-16T15:31:26.942" v="82" actId="47"/>
        <pc:sldMkLst>
          <pc:docMk/>
          <pc:sldMk cId="276535746" sldId="311"/>
        </pc:sldMkLst>
      </pc:sldChg>
      <pc:sldChg chg="del">
        <pc:chgData name="Helena Walters" userId="0082c520-c2c8-4944-9e5a-2aa07d58029d" providerId="ADAL" clId="{F9291986-6161-4C33-97F2-550778CDBCA7}" dt="2023-10-16T15:31:37.696" v="128" actId="47"/>
        <pc:sldMkLst>
          <pc:docMk/>
          <pc:sldMk cId="1302410313" sldId="312"/>
        </pc:sldMkLst>
      </pc:sldChg>
      <pc:sldChg chg="del">
        <pc:chgData name="Helena Walters" userId="0082c520-c2c8-4944-9e5a-2aa07d58029d" providerId="ADAL" clId="{F9291986-6161-4C33-97F2-550778CDBCA7}" dt="2023-10-16T15:31:21.311" v="30" actId="47"/>
        <pc:sldMkLst>
          <pc:docMk/>
          <pc:sldMk cId="2918850186" sldId="314"/>
        </pc:sldMkLst>
      </pc:sldChg>
      <pc:sldChg chg="del">
        <pc:chgData name="Helena Walters" userId="0082c520-c2c8-4944-9e5a-2aa07d58029d" providerId="ADAL" clId="{F9291986-6161-4C33-97F2-550778CDBCA7}" dt="2023-10-16T15:31:21.380" v="32" actId="47"/>
        <pc:sldMkLst>
          <pc:docMk/>
          <pc:sldMk cId="862374165" sldId="316"/>
        </pc:sldMkLst>
      </pc:sldChg>
      <pc:sldChg chg="del">
        <pc:chgData name="Helena Walters" userId="0082c520-c2c8-4944-9e5a-2aa07d58029d" providerId="ADAL" clId="{F9291986-6161-4C33-97F2-550778CDBCA7}" dt="2023-10-16T15:31:21.396" v="33" actId="47"/>
        <pc:sldMkLst>
          <pc:docMk/>
          <pc:sldMk cId="987440688" sldId="317"/>
        </pc:sldMkLst>
      </pc:sldChg>
      <pc:sldChg chg="del">
        <pc:chgData name="Helena Walters" userId="0082c520-c2c8-4944-9e5a-2aa07d58029d" providerId="ADAL" clId="{F9291986-6161-4C33-97F2-550778CDBCA7}" dt="2023-10-16T15:31:21.427" v="34" actId="47"/>
        <pc:sldMkLst>
          <pc:docMk/>
          <pc:sldMk cId="1840708362" sldId="318"/>
        </pc:sldMkLst>
      </pc:sldChg>
      <pc:sldChg chg="del">
        <pc:chgData name="Helena Walters" userId="0082c520-c2c8-4944-9e5a-2aa07d58029d" providerId="ADAL" clId="{F9291986-6161-4C33-97F2-550778CDBCA7}" dt="2023-10-16T15:31:21.474" v="35" actId="47"/>
        <pc:sldMkLst>
          <pc:docMk/>
          <pc:sldMk cId="1247439737" sldId="319"/>
        </pc:sldMkLst>
      </pc:sldChg>
      <pc:sldChg chg="del">
        <pc:chgData name="Helena Walters" userId="0082c520-c2c8-4944-9e5a-2aa07d58029d" providerId="ADAL" clId="{F9291986-6161-4C33-97F2-550778CDBCA7}" dt="2023-10-16T15:31:21.628" v="40" actId="47"/>
        <pc:sldMkLst>
          <pc:docMk/>
          <pc:sldMk cId="4069866521" sldId="321"/>
        </pc:sldMkLst>
      </pc:sldChg>
      <pc:sldChg chg="del">
        <pc:chgData name="Helena Walters" userId="0082c520-c2c8-4944-9e5a-2aa07d58029d" providerId="ADAL" clId="{F9291986-6161-4C33-97F2-550778CDBCA7}" dt="2023-10-16T15:31:21.760" v="44" actId="47"/>
        <pc:sldMkLst>
          <pc:docMk/>
          <pc:sldMk cId="1397803327" sldId="322"/>
        </pc:sldMkLst>
      </pc:sldChg>
      <pc:sldChg chg="del">
        <pc:chgData name="Helena Walters" userId="0082c520-c2c8-4944-9e5a-2aa07d58029d" providerId="ADAL" clId="{F9291986-6161-4C33-97F2-550778CDBCA7}" dt="2023-10-16T15:31:22.816" v="46" actId="47"/>
        <pc:sldMkLst>
          <pc:docMk/>
          <pc:sldMk cId="872444387" sldId="323"/>
        </pc:sldMkLst>
      </pc:sldChg>
      <pc:sldChg chg="del">
        <pc:chgData name="Helena Walters" userId="0082c520-c2c8-4944-9e5a-2aa07d58029d" providerId="ADAL" clId="{F9291986-6161-4C33-97F2-550778CDBCA7}" dt="2023-10-16T15:31:23.349" v="48" actId="47"/>
        <pc:sldMkLst>
          <pc:docMk/>
          <pc:sldMk cId="2259362681" sldId="325"/>
        </pc:sldMkLst>
      </pc:sldChg>
      <pc:sldChg chg="del">
        <pc:chgData name="Helena Walters" userId="0082c520-c2c8-4944-9e5a-2aa07d58029d" providerId="ADAL" clId="{F9291986-6161-4C33-97F2-550778CDBCA7}" dt="2023-10-16T15:31:23.380" v="49" actId="47"/>
        <pc:sldMkLst>
          <pc:docMk/>
          <pc:sldMk cId="3258617831" sldId="326"/>
        </pc:sldMkLst>
      </pc:sldChg>
      <pc:sldChg chg="del">
        <pc:chgData name="Helena Walters" userId="0082c520-c2c8-4944-9e5a-2aa07d58029d" providerId="ADAL" clId="{F9291986-6161-4C33-97F2-550778CDBCA7}" dt="2023-10-16T15:31:23.418" v="50" actId="47"/>
        <pc:sldMkLst>
          <pc:docMk/>
          <pc:sldMk cId="808056375" sldId="327"/>
        </pc:sldMkLst>
      </pc:sldChg>
      <pc:sldChg chg="del">
        <pc:chgData name="Helena Walters" userId="0082c520-c2c8-4944-9e5a-2aa07d58029d" providerId="ADAL" clId="{F9291986-6161-4C33-97F2-550778CDBCA7}" dt="2023-10-16T15:31:23.591" v="55" actId="47"/>
        <pc:sldMkLst>
          <pc:docMk/>
          <pc:sldMk cId="2145943518" sldId="328"/>
        </pc:sldMkLst>
      </pc:sldChg>
      <pc:sldChg chg="del">
        <pc:chgData name="Helena Walters" userId="0082c520-c2c8-4944-9e5a-2aa07d58029d" providerId="ADAL" clId="{F9291986-6161-4C33-97F2-550778CDBCA7}" dt="2023-10-16T15:31:23.607" v="56" actId="47"/>
        <pc:sldMkLst>
          <pc:docMk/>
          <pc:sldMk cId="636217886" sldId="330"/>
        </pc:sldMkLst>
      </pc:sldChg>
      <pc:sldChg chg="del">
        <pc:chgData name="Helena Walters" userId="0082c520-c2c8-4944-9e5a-2aa07d58029d" providerId="ADAL" clId="{F9291986-6161-4C33-97F2-550778CDBCA7}" dt="2023-10-16T15:31:23.638" v="57" actId="47"/>
        <pc:sldMkLst>
          <pc:docMk/>
          <pc:sldMk cId="1990208932" sldId="331"/>
        </pc:sldMkLst>
      </pc:sldChg>
      <pc:sldChg chg="del">
        <pc:chgData name="Helena Walters" userId="0082c520-c2c8-4944-9e5a-2aa07d58029d" providerId="ADAL" clId="{F9291986-6161-4C33-97F2-550778CDBCA7}" dt="2023-10-16T15:31:23.688" v="58" actId="47"/>
        <pc:sldMkLst>
          <pc:docMk/>
          <pc:sldMk cId="3643420466" sldId="332"/>
        </pc:sldMkLst>
      </pc:sldChg>
      <pc:sldChg chg="del">
        <pc:chgData name="Helena Walters" userId="0082c520-c2c8-4944-9e5a-2aa07d58029d" providerId="ADAL" clId="{F9291986-6161-4C33-97F2-550778CDBCA7}" dt="2023-10-16T15:31:23.735" v="59" actId="47"/>
        <pc:sldMkLst>
          <pc:docMk/>
          <pc:sldMk cId="1493291207" sldId="333"/>
        </pc:sldMkLst>
      </pc:sldChg>
      <pc:sldChg chg="del">
        <pc:chgData name="Helena Walters" userId="0082c520-c2c8-4944-9e5a-2aa07d58029d" providerId="ADAL" clId="{F9291986-6161-4C33-97F2-550778CDBCA7}" dt="2023-10-16T15:31:23.766" v="60" actId="47"/>
        <pc:sldMkLst>
          <pc:docMk/>
          <pc:sldMk cId="4234556089" sldId="334"/>
        </pc:sldMkLst>
      </pc:sldChg>
      <pc:sldChg chg="del">
        <pc:chgData name="Helena Walters" userId="0082c520-c2c8-4944-9e5a-2aa07d58029d" providerId="ADAL" clId="{F9291986-6161-4C33-97F2-550778CDBCA7}" dt="2023-10-16T15:31:24.582" v="61" actId="47"/>
        <pc:sldMkLst>
          <pc:docMk/>
          <pc:sldMk cId="1141086199" sldId="335"/>
        </pc:sldMkLst>
      </pc:sldChg>
      <pc:sldChg chg="del">
        <pc:chgData name="Helena Walters" userId="0082c520-c2c8-4944-9e5a-2aa07d58029d" providerId="ADAL" clId="{F9291986-6161-4C33-97F2-550778CDBCA7}" dt="2023-10-16T15:31:25.105" v="62" actId="47"/>
        <pc:sldMkLst>
          <pc:docMk/>
          <pc:sldMk cId="2784641447" sldId="336"/>
        </pc:sldMkLst>
      </pc:sldChg>
      <pc:sldChg chg="del">
        <pc:chgData name="Helena Walters" userId="0082c520-c2c8-4944-9e5a-2aa07d58029d" providerId="ADAL" clId="{F9291986-6161-4C33-97F2-550778CDBCA7}" dt="2023-10-16T15:31:25.152" v="63" actId="47"/>
        <pc:sldMkLst>
          <pc:docMk/>
          <pc:sldMk cId="2566050574" sldId="337"/>
        </pc:sldMkLst>
      </pc:sldChg>
      <pc:sldChg chg="del">
        <pc:chgData name="Helena Walters" userId="0082c520-c2c8-4944-9e5a-2aa07d58029d" providerId="ADAL" clId="{F9291986-6161-4C33-97F2-550778CDBCA7}" dt="2023-10-16T15:31:25.206" v="64" actId="47"/>
        <pc:sldMkLst>
          <pc:docMk/>
          <pc:sldMk cId="3576904471" sldId="338"/>
        </pc:sldMkLst>
      </pc:sldChg>
      <pc:sldChg chg="del">
        <pc:chgData name="Helena Walters" userId="0082c520-c2c8-4944-9e5a-2aa07d58029d" providerId="ADAL" clId="{F9291986-6161-4C33-97F2-550778CDBCA7}" dt="2023-10-16T15:31:25.284" v="66" actId="47"/>
        <pc:sldMkLst>
          <pc:docMk/>
          <pc:sldMk cId="2977627874" sldId="339"/>
        </pc:sldMkLst>
      </pc:sldChg>
      <pc:sldChg chg="del">
        <pc:chgData name="Helena Walters" userId="0082c520-c2c8-4944-9e5a-2aa07d58029d" providerId="ADAL" clId="{F9291986-6161-4C33-97F2-550778CDBCA7}" dt="2023-10-16T15:31:25.338" v="68" actId="47"/>
        <pc:sldMkLst>
          <pc:docMk/>
          <pc:sldMk cId="15368753" sldId="341"/>
        </pc:sldMkLst>
      </pc:sldChg>
      <pc:sldChg chg="del">
        <pc:chgData name="Helena Walters" userId="0082c520-c2c8-4944-9e5a-2aa07d58029d" providerId="ADAL" clId="{F9291986-6161-4C33-97F2-550778CDBCA7}" dt="2023-10-16T15:31:25.369" v="69" actId="47"/>
        <pc:sldMkLst>
          <pc:docMk/>
          <pc:sldMk cId="696354222" sldId="342"/>
        </pc:sldMkLst>
      </pc:sldChg>
      <pc:sldChg chg="del">
        <pc:chgData name="Helena Walters" userId="0082c520-c2c8-4944-9e5a-2aa07d58029d" providerId="ADAL" clId="{F9291986-6161-4C33-97F2-550778CDBCA7}" dt="2023-10-16T15:31:25.384" v="70" actId="47"/>
        <pc:sldMkLst>
          <pc:docMk/>
          <pc:sldMk cId="1225531392" sldId="343"/>
        </pc:sldMkLst>
      </pc:sldChg>
      <pc:sldChg chg="del">
        <pc:chgData name="Helena Walters" userId="0082c520-c2c8-4944-9e5a-2aa07d58029d" providerId="ADAL" clId="{F9291986-6161-4C33-97F2-550778CDBCA7}" dt="2023-10-16T15:31:25.433" v="71" actId="47"/>
        <pc:sldMkLst>
          <pc:docMk/>
          <pc:sldMk cId="3730955284" sldId="344"/>
        </pc:sldMkLst>
      </pc:sldChg>
      <pc:sldChg chg="del">
        <pc:chgData name="Helena Walters" userId="0082c520-c2c8-4944-9e5a-2aa07d58029d" providerId="ADAL" clId="{F9291986-6161-4C33-97F2-550778CDBCA7}" dt="2023-10-16T15:31:25.464" v="72" actId="47"/>
        <pc:sldMkLst>
          <pc:docMk/>
          <pc:sldMk cId="1524655740" sldId="345"/>
        </pc:sldMkLst>
      </pc:sldChg>
      <pc:sldChg chg="del">
        <pc:chgData name="Helena Walters" userId="0082c520-c2c8-4944-9e5a-2aa07d58029d" providerId="ADAL" clId="{F9291986-6161-4C33-97F2-550778CDBCA7}" dt="2023-10-16T15:31:25.496" v="73" actId="47"/>
        <pc:sldMkLst>
          <pc:docMk/>
          <pc:sldMk cId="3452005003" sldId="346"/>
        </pc:sldMkLst>
      </pc:sldChg>
      <pc:sldChg chg="del">
        <pc:chgData name="Helena Walters" userId="0082c520-c2c8-4944-9e5a-2aa07d58029d" providerId="ADAL" clId="{F9291986-6161-4C33-97F2-550778CDBCA7}" dt="2023-10-16T15:31:25.507" v="74" actId="47"/>
        <pc:sldMkLst>
          <pc:docMk/>
          <pc:sldMk cId="353701589" sldId="348"/>
        </pc:sldMkLst>
      </pc:sldChg>
      <pc:sldChg chg="del">
        <pc:chgData name="Helena Walters" userId="0082c520-c2c8-4944-9e5a-2aa07d58029d" providerId="ADAL" clId="{F9291986-6161-4C33-97F2-550778CDBCA7}" dt="2023-10-16T15:31:25.562" v="75" actId="47"/>
        <pc:sldMkLst>
          <pc:docMk/>
          <pc:sldMk cId="4172091709" sldId="349"/>
        </pc:sldMkLst>
      </pc:sldChg>
      <pc:sldChg chg="del">
        <pc:chgData name="Helena Walters" userId="0082c520-c2c8-4944-9e5a-2aa07d58029d" providerId="ADAL" clId="{F9291986-6161-4C33-97F2-550778CDBCA7}" dt="2023-10-16T15:31:25.594" v="76" actId="47"/>
        <pc:sldMkLst>
          <pc:docMk/>
          <pc:sldMk cId="1547711372" sldId="350"/>
        </pc:sldMkLst>
      </pc:sldChg>
      <pc:sldChg chg="del">
        <pc:chgData name="Helena Walters" userId="0082c520-c2c8-4944-9e5a-2aa07d58029d" providerId="ADAL" clId="{F9291986-6161-4C33-97F2-550778CDBCA7}" dt="2023-10-16T15:31:25.638" v="78" actId="47"/>
        <pc:sldMkLst>
          <pc:docMk/>
          <pc:sldMk cId="4045105311" sldId="351"/>
        </pc:sldMkLst>
      </pc:sldChg>
      <pc:sldChg chg="del">
        <pc:chgData name="Helena Walters" userId="0082c520-c2c8-4944-9e5a-2aa07d58029d" providerId="ADAL" clId="{F9291986-6161-4C33-97F2-550778CDBCA7}" dt="2023-10-16T15:31:26.874" v="80" actId="47"/>
        <pc:sldMkLst>
          <pc:docMk/>
          <pc:sldMk cId="3570116059" sldId="352"/>
        </pc:sldMkLst>
      </pc:sldChg>
      <pc:sldChg chg="del">
        <pc:chgData name="Helena Walters" userId="0082c520-c2c8-4944-9e5a-2aa07d58029d" providerId="ADAL" clId="{F9291986-6161-4C33-97F2-550778CDBCA7}" dt="2023-10-16T15:31:26.973" v="83" actId="47"/>
        <pc:sldMkLst>
          <pc:docMk/>
          <pc:sldMk cId="273523332" sldId="354"/>
        </pc:sldMkLst>
      </pc:sldChg>
      <pc:sldChg chg="del">
        <pc:chgData name="Helena Walters" userId="0082c520-c2c8-4944-9e5a-2aa07d58029d" providerId="ADAL" clId="{F9291986-6161-4C33-97F2-550778CDBCA7}" dt="2023-10-16T15:31:27.026" v="84" actId="47"/>
        <pc:sldMkLst>
          <pc:docMk/>
          <pc:sldMk cId="2371803528" sldId="355"/>
        </pc:sldMkLst>
      </pc:sldChg>
      <pc:sldChg chg="del">
        <pc:chgData name="Helena Walters" userId="0082c520-c2c8-4944-9e5a-2aa07d58029d" providerId="ADAL" clId="{F9291986-6161-4C33-97F2-550778CDBCA7}" dt="2023-10-16T15:31:27.058" v="85" actId="47"/>
        <pc:sldMkLst>
          <pc:docMk/>
          <pc:sldMk cId="1716952813" sldId="356"/>
        </pc:sldMkLst>
      </pc:sldChg>
      <pc:sldChg chg="del">
        <pc:chgData name="Helena Walters" userId="0082c520-c2c8-4944-9e5a-2aa07d58029d" providerId="ADAL" clId="{F9291986-6161-4C33-97F2-550778CDBCA7}" dt="2023-10-16T15:31:27.089" v="86" actId="47"/>
        <pc:sldMkLst>
          <pc:docMk/>
          <pc:sldMk cId="3846589400" sldId="357"/>
        </pc:sldMkLst>
      </pc:sldChg>
      <pc:sldChg chg="del">
        <pc:chgData name="Helena Walters" userId="0082c520-c2c8-4944-9e5a-2aa07d58029d" providerId="ADAL" clId="{F9291986-6161-4C33-97F2-550778CDBCA7}" dt="2023-10-16T15:31:27.127" v="87" actId="47"/>
        <pc:sldMkLst>
          <pc:docMk/>
          <pc:sldMk cId="1689164316" sldId="358"/>
        </pc:sldMkLst>
      </pc:sldChg>
      <pc:sldChg chg="del">
        <pc:chgData name="Helena Walters" userId="0082c520-c2c8-4944-9e5a-2aa07d58029d" providerId="ADAL" clId="{F9291986-6161-4C33-97F2-550778CDBCA7}" dt="2023-10-16T15:31:27.158" v="88" actId="47"/>
        <pc:sldMkLst>
          <pc:docMk/>
          <pc:sldMk cId="4052285299" sldId="359"/>
        </pc:sldMkLst>
      </pc:sldChg>
      <pc:sldChg chg="del">
        <pc:chgData name="Helena Walters" userId="0082c520-c2c8-4944-9e5a-2aa07d58029d" providerId="ADAL" clId="{F9291986-6161-4C33-97F2-550778CDBCA7}" dt="2023-10-16T15:31:27.205" v="89" actId="47"/>
        <pc:sldMkLst>
          <pc:docMk/>
          <pc:sldMk cId="319850362" sldId="360"/>
        </pc:sldMkLst>
      </pc:sldChg>
      <pc:sldChg chg="del">
        <pc:chgData name="Helena Walters" userId="0082c520-c2c8-4944-9e5a-2aa07d58029d" providerId="ADAL" clId="{F9291986-6161-4C33-97F2-550778CDBCA7}" dt="2023-10-16T15:31:27.274" v="91" actId="47"/>
        <pc:sldMkLst>
          <pc:docMk/>
          <pc:sldMk cId="3932749511" sldId="363"/>
        </pc:sldMkLst>
      </pc:sldChg>
      <pc:sldChg chg="del">
        <pc:chgData name="Helena Walters" userId="0082c520-c2c8-4944-9e5a-2aa07d58029d" providerId="ADAL" clId="{F9291986-6161-4C33-97F2-550778CDBCA7}" dt="2023-10-16T15:31:28.948" v="106" actId="47"/>
        <pc:sldMkLst>
          <pc:docMk/>
          <pc:sldMk cId="4031643201" sldId="369"/>
        </pc:sldMkLst>
      </pc:sldChg>
      <pc:sldChg chg="del">
        <pc:chgData name="Helena Walters" userId="0082c520-c2c8-4944-9e5a-2aa07d58029d" providerId="ADAL" clId="{F9291986-6161-4C33-97F2-550778CDBCA7}" dt="2023-10-16T15:31:31.919" v="107" actId="47"/>
        <pc:sldMkLst>
          <pc:docMk/>
          <pc:sldMk cId="3942251443" sldId="370"/>
        </pc:sldMkLst>
      </pc:sldChg>
      <pc:sldChg chg="del">
        <pc:chgData name="Helena Walters" userId="0082c520-c2c8-4944-9e5a-2aa07d58029d" providerId="ADAL" clId="{F9291986-6161-4C33-97F2-550778CDBCA7}" dt="2023-10-16T15:31:32.929" v="108" actId="47"/>
        <pc:sldMkLst>
          <pc:docMk/>
          <pc:sldMk cId="1691649924" sldId="371"/>
        </pc:sldMkLst>
      </pc:sldChg>
      <pc:sldChg chg="del">
        <pc:chgData name="Helena Walters" userId="0082c520-c2c8-4944-9e5a-2aa07d58029d" providerId="ADAL" clId="{F9291986-6161-4C33-97F2-550778CDBCA7}" dt="2023-10-16T15:31:33.361" v="110" actId="47"/>
        <pc:sldMkLst>
          <pc:docMk/>
          <pc:sldMk cId="2596963168" sldId="372"/>
        </pc:sldMkLst>
      </pc:sldChg>
      <pc:sldChg chg="del">
        <pc:chgData name="Helena Walters" userId="0082c520-c2c8-4944-9e5a-2aa07d58029d" providerId="ADAL" clId="{F9291986-6161-4C33-97F2-550778CDBCA7}" dt="2023-10-16T15:31:33.547" v="111" actId="47"/>
        <pc:sldMkLst>
          <pc:docMk/>
          <pc:sldMk cId="586192986" sldId="373"/>
        </pc:sldMkLst>
      </pc:sldChg>
      <pc:sldChg chg="del">
        <pc:chgData name="Helena Walters" userId="0082c520-c2c8-4944-9e5a-2aa07d58029d" providerId="ADAL" clId="{F9291986-6161-4C33-97F2-550778CDBCA7}" dt="2023-10-16T15:31:33.732" v="112" actId="47"/>
        <pc:sldMkLst>
          <pc:docMk/>
          <pc:sldMk cId="3576370829" sldId="374"/>
        </pc:sldMkLst>
      </pc:sldChg>
      <pc:sldChg chg="del">
        <pc:chgData name="Helena Walters" userId="0082c520-c2c8-4944-9e5a-2aa07d58029d" providerId="ADAL" clId="{F9291986-6161-4C33-97F2-550778CDBCA7}" dt="2023-10-16T15:31:33.911" v="113" actId="47"/>
        <pc:sldMkLst>
          <pc:docMk/>
          <pc:sldMk cId="1055861884" sldId="375"/>
        </pc:sldMkLst>
      </pc:sldChg>
      <pc:sldChg chg="del">
        <pc:chgData name="Helena Walters" userId="0082c520-c2c8-4944-9e5a-2aa07d58029d" providerId="ADAL" clId="{F9291986-6161-4C33-97F2-550778CDBCA7}" dt="2023-10-16T15:31:34.109" v="114" actId="47"/>
        <pc:sldMkLst>
          <pc:docMk/>
          <pc:sldMk cId="4181917128" sldId="376"/>
        </pc:sldMkLst>
      </pc:sldChg>
      <pc:sldChg chg="del">
        <pc:chgData name="Helena Walters" userId="0082c520-c2c8-4944-9e5a-2aa07d58029d" providerId="ADAL" clId="{F9291986-6161-4C33-97F2-550778CDBCA7}" dt="2023-10-16T15:31:34.280" v="115" actId="47"/>
        <pc:sldMkLst>
          <pc:docMk/>
          <pc:sldMk cId="426476351" sldId="377"/>
        </pc:sldMkLst>
      </pc:sldChg>
      <pc:sldChg chg="del">
        <pc:chgData name="Helena Walters" userId="0082c520-c2c8-4944-9e5a-2aa07d58029d" providerId="ADAL" clId="{F9291986-6161-4C33-97F2-550778CDBCA7}" dt="2023-10-16T15:31:34.481" v="116" actId="47"/>
        <pc:sldMkLst>
          <pc:docMk/>
          <pc:sldMk cId="1501806106" sldId="378"/>
        </pc:sldMkLst>
      </pc:sldChg>
      <pc:sldChg chg="del">
        <pc:chgData name="Helena Walters" userId="0082c520-c2c8-4944-9e5a-2aa07d58029d" providerId="ADAL" clId="{F9291986-6161-4C33-97F2-550778CDBCA7}" dt="2023-10-16T15:31:34.667" v="117" actId="47"/>
        <pc:sldMkLst>
          <pc:docMk/>
          <pc:sldMk cId="1954919219" sldId="379"/>
        </pc:sldMkLst>
      </pc:sldChg>
      <pc:sldChg chg="del">
        <pc:chgData name="Helena Walters" userId="0082c520-c2c8-4944-9e5a-2aa07d58029d" providerId="ADAL" clId="{F9291986-6161-4C33-97F2-550778CDBCA7}" dt="2023-10-16T15:31:34.852" v="118" actId="47"/>
        <pc:sldMkLst>
          <pc:docMk/>
          <pc:sldMk cId="1714679710" sldId="380"/>
        </pc:sldMkLst>
      </pc:sldChg>
      <pc:sldChg chg="del">
        <pc:chgData name="Helena Walters" userId="0082c520-c2c8-4944-9e5a-2aa07d58029d" providerId="ADAL" clId="{F9291986-6161-4C33-97F2-550778CDBCA7}" dt="2023-10-16T15:31:35.037" v="119" actId="47"/>
        <pc:sldMkLst>
          <pc:docMk/>
          <pc:sldMk cId="1916647609" sldId="381"/>
        </pc:sldMkLst>
      </pc:sldChg>
      <pc:sldChg chg="del">
        <pc:chgData name="Helena Walters" userId="0082c520-c2c8-4944-9e5a-2aa07d58029d" providerId="ADAL" clId="{F9291986-6161-4C33-97F2-550778CDBCA7}" dt="2023-10-16T15:31:35.238" v="120" actId="47"/>
        <pc:sldMkLst>
          <pc:docMk/>
          <pc:sldMk cId="3346220641" sldId="382"/>
        </pc:sldMkLst>
      </pc:sldChg>
      <pc:sldChg chg="del">
        <pc:chgData name="Helena Walters" userId="0082c520-c2c8-4944-9e5a-2aa07d58029d" providerId="ADAL" clId="{F9291986-6161-4C33-97F2-550778CDBCA7}" dt="2023-10-16T15:31:35.416" v="121" actId="47"/>
        <pc:sldMkLst>
          <pc:docMk/>
          <pc:sldMk cId="3802051614" sldId="383"/>
        </pc:sldMkLst>
      </pc:sldChg>
      <pc:sldChg chg="del">
        <pc:chgData name="Helena Walters" userId="0082c520-c2c8-4944-9e5a-2aa07d58029d" providerId="ADAL" clId="{F9291986-6161-4C33-97F2-550778CDBCA7}" dt="2023-10-16T15:31:35.601" v="122" actId="47"/>
        <pc:sldMkLst>
          <pc:docMk/>
          <pc:sldMk cId="2114007129" sldId="384"/>
        </pc:sldMkLst>
      </pc:sldChg>
      <pc:sldChg chg="del">
        <pc:chgData name="Helena Walters" userId="0082c520-c2c8-4944-9e5a-2aa07d58029d" providerId="ADAL" clId="{F9291986-6161-4C33-97F2-550778CDBCA7}" dt="2023-10-16T15:31:36.039" v="123" actId="47"/>
        <pc:sldMkLst>
          <pc:docMk/>
          <pc:sldMk cId="1122772434" sldId="385"/>
        </pc:sldMkLst>
      </pc:sldChg>
      <pc:sldChg chg="del">
        <pc:chgData name="Helena Walters" userId="0082c520-c2c8-4944-9e5a-2aa07d58029d" providerId="ADAL" clId="{F9291986-6161-4C33-97F2-550778CDBCA7}" dt="2023-10-16T15:31:36.897" v="124" actId="47"/>
        <pc:sldMkLst>
          <pc:docMk/>
          <pc:sldMk cId="3362968664" sldId="386"/>
        </pc:sldMkLst>
      </pc:sldChg>
      <pc:sldChg chg="del">
        <pc:chgData name="Helena Walters" userId="0082c520-c2c8-4944-9e5a-2aa07d58029d" providerId="ADAL" clId="{F9291986-6161-4C33-97F2-550778CDBCA7}" dt="2023-10-16T15:31:37.094" v="125" actId="47"/>
        <pc:sldMkLst>
          <pc:docMk/>
          <pc:sldMk cId="385724616" sldId="387"/>
        </pc:sldMkLst>
      </pc:sldChg>
      <pc:sldChg chg="del">
        <pc:chgData name="Helena Walters" userId="0082c520-c2c8-4944-9e5a-2aa07d58029d" providerId="ADAL" clId="{F9291986-6161-4C33-97F2-550778CDBCA7}" dt="2023-10-16T15:31:37.295" v="126" actId="47"/>
        <pc:sldMkLst>
          <pc:docMk/>
          <pc:sldMk cId="3202568960" sldId="388"/>
        </pc:sldMkLst>
      </pc:sldChg>
      <pc:sldChg chg="del">
        <pc:chgData name="Helena Walters" userId="0082c520-c2c8-4944-9e5a-2aa07d58029d" providerId="ADAL" clId="{F9291986-6161-4C33-97F2-550778CDBCA7}" dt="2023-10-16T15:31:37.495" v="127" actId="47"/>
        <pc:sldMkLst>
          <pc:docMk/>
          <pc:sldMk cId="3908025845" sldId="389"/>
        </pc:sldMkLst>
      </pc:sldChg>
      <pc:sldChg chg="del">
        <pc:chgData name="Helena Walters" userId="0082c520-c2c8-4944-9e5a-2aa07d58029d" providerId="ADAL" clId="{F9291986-6161-4C33-97F2-550778CDBCA7}" dt="2023-10-16T15:31:38.568" v="129" actId="47"/>
        <pc:sldMkLst>
          <pc:docMk/>
          <pc:sldMk cId="4098529986" sldId="390"/>
        </pc:sldMkLst>
      </pc:sldChg>
      <pc:sldChg chg="del">
        <pc:chgData name="Helena Walters" userId="0082c520-c2c8-4944-9e5a-2aa07d58029d" providerId="ADAL" clId="{F9291986-6161-4C33-97F2-550778CDBCA7}" dt="2023-10-16T15:31:38.769" v="130" actId="47"/>
        <pc:sldMkLst>
          <pc:docMk/>
          <pc:sldMk cId="3526417726" sldId="391"/>
        </pc:sldMkLst>
      </pc:sldChg>
      <pc:sldChg chg="del">
        <pc:chgData name="Helena Walters" userId="0082c520-c2c8-4944-9e5a-2aa07d58029d" providerId="ADAL" clId="{F9291986-6161-4C33-97F2-550778CDBCA7}" dt="2023-10-16T15:31:39.159" v="131" actId="47"/>
        <pc:sldMkLst>
          <pc:docMk/>
          <pc:sldMk cId="2716066097" sldId="393"/>
        </pc:sldMkLst>
      </pc:sldChg>
      <pc:sldChg chg="del">
        <pc:chgData name="Helena Walters" userId="0082c520-c2c8-4944-9e5a-2aa07d58029d" providerId="ADAL" clId="{F9291986-6161-4C33-97F2-550778CDBCA7}" dt="2023-10-16T15:31:39.749" v="132" actId="47"/>
        <pc:sldMkLst>
          <pc:docMk/>
          <pc:sldMk cId="3019153298" sldId="394"/>
        </pc:sldMkLst>
      </pc:sldChg>
      <pc:sldChg chg="del">
        <pc:chgData name="Helena Walters" userId="0082c520-c2c8-4944-9e5a-2aa07d58029d" providerId="ADAL" clId="{F9291986-6161-4C33-97F2-550778CDBCA7}" dt="2023-10-16T15:31:18.104" v="8" actId="47"/>
        <pc:sldMkLst>
          <pc:docMk/>
          <pc:sldMk cId="3465083636" sldId="435"/>
        </pc:sldMkLst>
      </pc:sldChg>
      <pc:sldChg chg="del">
        <pc:chgData name="Helena Walters" userId="0082c520-c2c8-4944-9e5a-2aa07d58029d" providerId="ADAL" clId="{F9291986-6161-4C33-97F2-550778CDBCA7}" dt="2023-10-16T15:31:21.348" v="31" actId="47"/>
        <pc:sldMkLst>
          <pc:docMk/>
          <pc:sldMk cId="2613702248" sldId="436"/>
        </pc:sldMkLst>
      </pc:sldChg>
      <pc:sldChg chg="del">
        <pc:chgData name="Helena Walters" userId="0082c520-c2c8-4944-9e5a-2aa07d58029d" providerId="ADAL" clId="{F9291986-6161-4C33-97F2-550778CDBCA7}" dt="2023-10-16T15:31:21.504" v="36" actId="47"/>
        <pc:sldMkLst>
          <pc:docMk/>
          <pc:sldMk cId="1865550045" sldId="437"/>
        </pc:sldMkLst>
      </pc:sldChg>
      <pc:sldChg chg="del">
        <pc:chgData name="Helena Walters" userId="0082c520-c2c8-4944-9e5a-2aa07d58029d" providerId="ADAL" clId="{F9291986-6161-4C33-97F2-550778CDBCA7}" dt="2023-10-16T15:31:21.597" v="39" actId="47"/>
        <pc:sldMkLst>
          <pc:docMk/>
          <pc:sldMk cId="420224191" sldId="438"/>
        </pc:sldMkLst>
      </pc:sldChg>
      <pc:sldChg chg="del">
        <pc:chgData name="Helena Walters" userId="0082c520-c2c8-4944-9e5a-2aa07d58029d" providerId="ADAL" clId="{F9291986-6161-4C33-97F2-550778CDBCA7}" dt="2023-10-16T15:31:23.535" v="53" actId="47"/>
        <pc:sldMkLst>
          <pc:docMk/>
          <pc:sldMk cId="2467064506" sldId="441"/>
        </pc:sldMkLst>
      </pc:sldChg>
      <pc:sldChg chg="del">
        <pc:chgData name="Helena Walters" userId="0082c520-c2c8-4944-9e5a-2aa07d58029d" providerId="ADAL" clId="{F9291986-6161-4C33-97F2-550778CDBCA7}" dt="2023-10-16T15:31:23.449" v="51" actId="47"/>
        <pc:sldMkLst>
          <pc:docMk/>
          <pc:sldMk cId="377593475" sldId="443"/>
        </pc:sldMkLst>
      </pc:sldChg>
      <pc:sldChg chg="del">
        <pc:chgData name="Helena Walters" userId="0082c520-c2c8-4944-9e5a-2aa07d58029d" providerId="ADAL" clId="{F9291986-6161-4C33-97F2-550778CDBCA7}" dt="2023-10-16T15:31:23.487" v="52" actId="47"/>
        <pc:sldMkLst>
          <pc:docMk/>
          <pc:sldMk cId="4235702939" sldId="445"/>
        </pc:sldMkLst>
      </pc:sldChg>
      <pc:sldChg chg="del">
        <pc:chgData name="Helena Walters" userId="0082c520-c2c8-4944-9e5a-2aa07d58029d" providerId="ADAL" clId="{F9291986-6161-4C33-97F2-550778CDBCA7}" dt="2023-10-16T15:31:23.559" v="54" actId="47"/>
        <pc:sldMkLst>
          <pc:docMk/>
          <pc:sldMk cId="2663263117" sldId="446"/>
        </pc:sldMkLst>
      </pc:sldChg>
      <pc:sldChg chg="del">
        <pc:chgData name="Helena Walters" userId="0082c520-c2c8-4944-9e5a-2aa07d58029d" providerId="ADAL" clId="{F9291986-6161-4C33-97F2-550778CDBCA7}" dt="2023-10-16T15:31:18.368" v="16" actId="47"/>
        <pc:sldMkLst>
          <pc:docMk/>
          <pc:sldMk cId="3937864070" sldId="447"/>
        </pc:sldMkLst>
      </pc:sldChg>
      <pc:sldChg chg="del">
        <pc:chgData name="Helena Walters" userId="0082c520-c2c8-4944-9e5a-2aa07d58029d" providerId="ADAL" clId="{F9291986-6161-4C33-97F2-550778CDBCA7}" dt="2023-10-16T15:31:18.305" v="15" actId="47"/>
        <pc:sldMkLst>
          <pc:docMk/>
          <pc:sldMk cId="1976851390" sldId="449"/>
        </pc:sldMkLst>
      </pc:sldChg>
      <pc:sldChg chg="del">
        <pc:chgData name="Helena Walters" userId="0082c520-c2c8-4944-9e5a-2aa07d58029d" providerId="ADAL" clId="{F9291986-6161-4C33-97F2-550778CDBCA7}" dt="2023-10-16T15:31:18.390" v="17" actId="47"/>
        <pc:sldMkLst>
          <pc:docMk/>
          <pc:sldMk cId="2383607093" sldId="450"/>
        </pc:sldMkLst>
      </pc:sldChg>
      <pc:sldChg chg="del">
        <pc:chgData name="Helena Walters" userId="0082c520-c2c8-4944-9e5a-2aa07d58029d" providerId="ADAL" clId="{F9291986-6161-4C33-97F2-550778CDBCA7}" dt="2023-10-16T15:31:18.468" v="19" actId="47"/>
        <pc:sldMkLst>
          <pc:docMk/>
          <pc:sldMk cId="2768204711" sldId="451"/>
        </pc:sldMkLst>
      </pc:sldChg>
      <pc:sldChg chg="del">
        <pc:chgData name="Helena Walters" userId="0082c520-c2c8-4944-9e5a-2aa07d58029d" providerId="ADAL" clId="{F9291986-6161-4C33-97F2-550778CDBCA7}" dt="2023-10-16T15:31:18.490" v="20" actId="47"/>
        <pc:sldMkLst>
          <pc:docMk/>
          <pc:sldMk cId="722229457" sldId="452"/>
        </pc:sldMkLst>
      </pc:sldChg>
      <pc:sldChg chg="del">
        <pc:chgData name="Helena Walters" userId="0082c520-c2c8-4944-9e5a-2aa07d58029d" providerId="ADAL" clId="{F9291986-6161-4C33-97F2-550778CDBCA7}" dt="2023-10-16T15:31:21.526" v="37" actId="47"/>
        <pc:sldMkLst>
          <pc:docMk/>
          <pc:sldMk cId="439729351" sldId="453"/>
        </pc:sldMkLst>
      </pc:sldChg>
      <pc:sldChg chg="del">
        <pc:chgData name="Helena Walters" userId="0082c520-c2c8-4944-9e5a-2aa07d58029d" providerId="ADAL" clId="{F9291986-6161-4C33-97F2-550778CDBCA7}" dt="2023-10-16T15:31:25.306" v="67" actId="47"/>
        <pc:sldMkLst>
          <pc:docMk/>
          <pc:sldMk cId="3086080015" sldId="455"/>
        </pc:sldMkLst>
      </pc:sldChg>
      <pc:sldChg chg="del">
        <pc:chgData name="Helena Walters" userId="0082c520-c2c8-4944-9e5a-2aa07d58029d" providerId="ADAL" clId="{F9291986-6161-4C33-97F2-550778CDBCA7}" dt="2023-10-16T15:31:18.521" v="21" actId="47"/>
        <pc:sldMkLst>
          <pc:docMk/>
          <pc:sldMk cId="622086537" sldId="456"/>
        </pc:sldMkLst>
      </pc:sldChg>
      <pc:sldChg chg="del">
        <pc:chgData name="Helena Walters" userId="0082c520-c2c8-4944-9e5a-2aa07d58029d" providerId="ADAL" clId="{F9291986-6161-4C33-97F2-550778CDBCA7}" dt="2023-10-16T15:31:33.146" v="109" actId="47"/>
        <pc:sldMkLst>
          <pc:docMk/>
          <pc:sldMk cId="978743703" sldId="460"/>
        </pc:sldMkLst>
      </pc:sldChg>
      <pc:sldChg chg="del">
        <pc:chgData name="Helena Walters" userId="0082c520-c2c8-4944-9e5a-2aa07d58029d" providerId="ADAL" clId="{F9291986-6161-4C33-97F2-550778CDBCA7}" dt="2023-10-16T15:31:27.427" v="94" actId="47"/>
        <pc:sldMkLst>
          <pc:docMk/>
          <pc:sldMk cId="2661789010" sldId="461"/>
        </pc:sldMkLst>
      </pc:sldChg>
      <pc:sldChg chg="del">
        <pc:chgData name="Helena Walters" userId="0082c520-c2c8-4944-9e5a-2aa07d58029d" providerId="ADAL" clId="{F9291986-6161-4C33-97F2-550778CDBCA7}" dt="2023-10-16T15:31:27.374" v="93" actId="47"/>
        <pc:sldMkLst>
          <pc:docMk/>
          <pc:sldMk cId="1241609284" sldId="462"/>
        </pc:sldMkLst>
      </pc:sldChg>
      <pc:sldChg chg="del">
        <pc:chgData name="Helena Walters" userId="0082c520-c2c8-4944-9e5a-2aa07d58029d" providerId="ADAL" clId="{F9291986-6161-4C33-97F2-550778CDBCA7}" dt="2023-10-16T15:31:27.343" v="92" actId="47"/>
        <pc:sldMkLst>
          <pc:docMk/>
          <pc:sldMk cId="3782552123" sldId="463"/>
        </pc:sldMkLst>
      </pc:sldChg>
      <pc:sldChg chg="del">
        <pc:chgData name="Helena Walters" userId="0082c520-c2c8-4944-9e5a-2aa07d58029d" providerId="ADAL" clId="{F9291986-6161-4C33-97F2-550778CDBCA7}" dt="2023-10-16T15:31:28.895" v="105" actId="47"/>
        <pc:sldMkLst>
          <pc:docMk/>
          <pc:sldMk cId="2047250047" sldId="464"/>
        </pc:sldMkLst>
      </pc:sldChg>
      <pc:sldChg chg="del">
        <pc:chgData name="Helena Walters" userId="0082c520-c2c8-4944-9e5a-2aa07d58029d" providerId="ADAL" clId="{F9291986-6161-4C33-97F2-550778CDBCA7}" dt="2023-10-16T15:31:28.879" v="104" actId="47"/>
        <pc:sldMkLst>
          <pc:docMk/>
          <pc:sldMk cId="4061550120" sldId="465"/>
        </pc:sldMkLst>
      </pc:sldChg>
      <pc:sldChg chg="del">
        <pc:chgData name="Helena Walters" userId="0082c520-c2c8-4944-9e5a-2aa07d58029d" providerId="ADAL" clId="{F9291986-6161-4C33-97F2-550778CDBCA7}" dt="2023-10-16T15:31:28.832" v="103" actId="47"/>
        <pc:sldMkLst>
          <pc:docMk/>
          <pc:sldMk cId="772792504" sldId="466"/>
        </pc:sldMkLst>
      </pc:sldChg>
      <pc:sldChg chg="del">
        <pc:chgData name="Helena Walters" userId="0082c520-c2c8-4944-9e5a-2aa07d58029d" providerId="ADAL" clId="{F9291986-6161-4C33-97F2-550778CDBCA7}" dt="2023-10-16T15:31:28.794" v="102" actId="47"/>
        <pc:sldMkLst>
          <pc:docMk/>
          <pc:sldMk cId="1349843457" sldId="467"/>
        </pc:sldMkLst>
      </pc:sldChg>
      <pc:sldChg chg="del">
        <pc:chgData name="Helena Walters" userId="0082c520-c2c8-4944-9e5a-2aa07d58029d" providerId="ADAL" clId="{F9291986-6161-4C33-97F2-550778CDBCA7}" dt="2023-10-16T15:31:28.763" v="101" actId="47"/>
        <pc:sldMkLst>
          <pc:docMk/>
          <pc:sldMk cId="2854528672" sldId="468"/>
        </pc:sldMkLst>
      </pc:sldChg>
      <pc:sldChg chg="del">
        <pc:chgData name="Helena Walters" userId="0082c520-c2c8-4944-9e5a-2aa07d58029d" providerId="ADAL" clId="{F9291986-6161-4C33-97F2-550778CDBCA7}" dt="2023-10-16T15:31:28.732" v="100" actId="47"/>
        <pc:sldMkLst>
          <pc:docMk/>
          <pc:sldMk cId="1333833131" sldId="469"/>
        </pc:sldMkLst>
      </pc:sldChg>
      <pc:sldChg chg="del">
        <pc:chgData name="Helena Walters" userId="0082c520-c2c8-4944-9e5a-2aa07d58029d" providerId="ADAL" clId="{F9291986-6161-4C33-97F2-550778CDBCA7}" dt="2023-10-16T15:31:28.694" v="99" actId="47"/>
        <pc:sldMkLst>
          <pc:docMk/>
          <pc:sldMk cId="1624775502" sldId="470"/>
        </pc:sldMkLst>
      </pc:sldChg>
      <pc:sldChg chg="del">
        <pc:chgData name="Helena Walters" userId="0082c520-c2c8-4944-9e5a-2aa07d58029d" providerId="ADAL" clId="{F9291986-6161-4C33-97F2-550778CDBCA7}" dt="2023-10-16T15:31:28.663" v="98" actId="47"/>
        <pc:sldMkLst>
          <pc:docMk/>
          <pc:sldMk cId="1640425238" sldId="471"/>
        </pc:sldMkLst>
      </pc:sldChg>
      <pc:sldChg chg="del">
        <pc:chgData name="Helena Walters" userId="0082c520-c2c8-4944-9e5a-2aa07d58029d" providerId="ADAL" clId="{F9291986-6161-4C33-97F2-550778CDBCA7}" dt="2023-10-16T15:31:28.632" v="97" actId="47"/>
        <pc:sldMkLst>
          <pc:docMk/>
          <pc:sldMk cId="2400703955" sldId="472"/>
        </pc:sldMkLst>
      </pc:sldChg>
      <pc:sldChg chg="del">
        <pc:chgData name="Helena Walters" userId="0082c520-c2c8-4944-9e5a-2aa07d58029d" providerId="ADAL" clId="{F9291986-6161-4C33-97F2-550778CDBCA7}" dt="2023-10-16T15:31:28.130" v="96" actId="47"/>
        <pc:sldMkLst>
          <pc:docMk/>
          <pc:sldMk cId="4026096826" sldId="473"/>
        </pc:sldMkLst>
      </pc:sldChg>
      <pc:sldChg chg="del">
        <pc:chgData name="Helena Walters" userId="0082c520-c2c8-4944-9e5a-2aa07d58029d" providerId="ADAL" clId="{F9291986-6161-4C33-97F2-550778CDBCA7}" dt="2023-10-16T15:31:27.459" v="95" actId="47"/>
        <pc:sldMkLst>
          <pc:docMk/>
          <pc:sldMk cId="513107105" sldId="474"/>
        </pc:sldMkLst>
      </pc:sldChg>
      <pc:sldChg chg="del">
        <pc:chgData name="Helena Walters" userId="0082c520-c2c8-4944-9e5a-2aa07d58029d" providerId="ADAL" clId="{F9291986-6161-4C33-97F2-550778CDBCA7}" dt="2023-10-16T15:31:25.253" v="65" actId="47"/>
        <pc:sldMkLst>
          <pc:docMk/>
          <pc:sldMk cId="3474646397" sldId="475"/>
        </pc:sldMkLst>
      </pc:sldChg>
      <pc:sldChg chg="modSp add mod">
        <pc:chgData name="Helena Walters" userId="0082c520-c2c8-4944-9e5a-2aa07d58029d" providerId="ADAL" clId="{F9291986-6161-4C33-97F2-550778CDBCA7}" dt="2023-10-18T14:45:45.907" v="138" actId="20577"/>
        <pc:sldMkLst>
          <pc:docMk/>
          <pc:sldMk cId="0" sldId="496"/>
        </pc:sldMkLst>
        <pc:spChg chg="mod">
          <ac:chgData name="Helena Walters" userId="0082c520-c2c8-4944-9e5a-2aa07d58029d" providerId="ADAL" clId="{F9291986-6161-4C33-97F2-550778CDBCA7}" dt="2023-10-18T14:45:45.907" v="138" actId="20577"/>
          <ac:spMkLst>
            <pc:docMk/>
            <pc:sldMk cId="0" sldId="496"/>
            <ac:spMk id="130" creationId="{00000000-0000-0000-0000-000000000000}"/>
          </ac:spMkLst>
        </pc:spChg>
      </pc:sldChg>
      <pc:sldChg chg="del">
        <pc:chgData name="Helena Walters" userId="0082c520-c2c8-4944-9e5a-2aa07d58029d" providerId="ADAL" clId="{F9291986-6161-4C33-97F2-550778CDBCA7}" dt="2023-10-17T08:35:34.318" v="134" actId="47"/>
        <pc:sldMkLst>
          <pc:docMk/>
          <pc:sldMk cId="550790161" sldId="496"/>
        </pc:sldMkLst>
      </pc:sldChg>
      <pc:sldChg chg="del">
        <pc:chgData name="Helena Walters" userId="0082c520-c2c8-4944-9e5a-2aa07d58029d" providerId="ADAL" clId="{F9291986-6161-4C33-97F2-550778CDBCA7}" dt="2023-10-16T15:31:27.243" v="90" actId="47"/>
        <pc:sldMkLst>
          <pc:docMk/>
          <pc:sldMk cId="753181357" sldId="497"/>
        </pc:sldMkLst>
      </pc:sldChg>
      <pc:sldChg chg="del">
        <pc:chgData name="Helena Walters" userId="0082c520-c2c8-4944-9e5a-2aa07d58029d" providerId="ADAL" clId="{F9291986-6161-4C33-97F2-550778CDBCA7}" dt="2023-10-16T15:31:18.035" v="6" actId="47"/>
        <pc:sldMkLst>
          <pc:docMk/>
          <pc:sldMk cId="2905468459" sldId="499"/>
        </pc:sldMkLst>
      </pc:sldChg>
      <pc:sldChg chg="del">
        <pc:chgData name="Helena Walters" userId="0082c520-c2c8-4944-9e5a-2aa07d58029d" providerId="ADAL" clId="{F9291986-6161-4C33-97F2-550778CDBCA7}" dt="2023-10-16T15:31:18.173" v="10" actId="47"/>
        <pc:sldMkLst>
          <pc:docMk/>
          <pc:sldMk cId="1668077752" sldId="500"/>
        </pc:sldMkLst>
      </pc:sldChg>
      <pc:sldChg chg="del">
        <pc:chgData name="Helena Walters" userId="0082c520-c2c8-4944-9e5a-2aa07d58029d" providerId="ADAL" clId="{F9291986-6161-4C33-97F2-550778CDBCA7}" dt="2023-10-16T15:31:18.537" v="22" actId="47"/>
        <pc:sldMkLst>
          <pc:docMk/>
          <pc:sldMk cId="2223543534" sldId="501"/>
        </pc:sldMkLst>
      </pc:sldChg>
    </pc:docChg>
  </pc:docChgLst>
  <pc:docChgLst>
    <pc:chgData name="Jake Stockman" userId="e765f006-40b6-47f9-80ef-b2efbe4f0420" providerId="ADAL" clId="{9EFB74E5-1EAA-4037-A652-CF7CF358D79C}"/>
    <pc:docChg chg="">
      <pc:chgData name="Jake Stockman" userId="e765f006-40b6-47f9-80ef-b2efbe4f0420" providerId="ADAL" clId="{9EFB74E5-1EAA-4037-A652-CF7CF358D79C}" dt="2023-10-11T14:08:12.873" v="0"/>
      <pc:docMkLst>
        <pc:docMk/>
      </pc:docMkLst>
      <pc:sldChg chg="delCm">
        <pc:chgData name="Jake Stockman" userId="e765f006-40b6-47f9-80ef-b2efbe4f0420" providerId="ADAL" clId="{9EFB74E5-1EAA-4037-A652-CF7CF358D79C}" dt="2023-10-11T14:08:12.873" v="0"/>
        <pc:sldMkLst>
          <pc:docMk/>
          <pc:sldMk cId="2559802330" sldId="25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59802330" sldId="257"/>
                <pc2:cmMk id="{BE66E3B9-A58C-4ED6-9EA7-13FF705BDA81}"/>
              </pc2:cmMkLst>
            </pc226:cmChg>
          </p:ext>
        </pc:extLst>
      </pc:sldChg>
      <pc:sldChg chg="delCm">
        <pc:chgData name="Jake Stockman" userId="e765f006-40b6-47f9-80ef-b2efbe4f0420" providerId="ADAL" clId="{9EFB74E5-1EAA-4037-A652-CF7CF358D79C}" dt="2023-10-11T14:08:12.873" v="0"/>
        <pc:sldMkLst>
          <pc:docMk/>
          <pc:sldMk cId="348628638" sldId="2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8628638" sldId="263"/>
                <pc2:cmMk id="{970B4156-F5D8-4181-BF2A-E250B27F67FE}"/>
              </pc2:cmMkLst>
            </pc226:cmChg>
          </p:ext>
        </pc:extLst>
      </pc:sldChg>
      <pc:sldChg chg="delCm">
        <pc:chgData name="Jake Stockman" userId="e765f006-40b6-47f9-80ef-b2efbe4f0420" providerId="ADAL" clId="{9EFB74E5-1EAA-4037-A652-CF7CF358D79C}" dt="2023-10-11T14:08:12.873" v="0"/>
        <pc:sldMkLst>
          <pc:docMk/>
          <pc:sldMk cId="1100667116" sldId="28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6CF15E2E-F50F-480A-B1EC-C5051180DDF4}"/>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3CCDF1C2-E267-474D-BF54-8DFAAA8FE0B5}"/>
              </pc2:cmMkLst>
            </pc226:cmChg>
          </p:ext>
        </pc:extLst>
      </pc:sldChg>
      <pc:sldChg chg="delCm">
        <pc:chgData name="Jake Stockman" userId="e765f006-40b6-47f9-80ef-b2efbe4f0420" providerId="ADAL" clId="{9EFB74E5-1EAA-4037-A652-CF7CF358D79C}" dt="2023-10-11T14:08:12.873" v="0"/>
        <pc:sldMkLst>
          <pc:docMk/>
          <pc:sldMk cId="2565787589" sldId="29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65787589" sldId="292"/>
                <pc2:cmMk id="{8310EF91-8F3E-45D0-9199-5B08A24D99C8}"/>
              </pc2:cmMkLst>
            </pc226:cmChg>
          </p:ext>
        </pc:extLst>
      </pc:sldChg>
      <pc:sldChg chg="delCm">
        <pc:chgData name="Jake Stockman" userId="e765f006-40b6-47f9-80ef-b2efbe4f0420" providerId="ADAL" clId="{9EFB74E5-1EAA-4037-A652-CF7CF358D79C}" dt="2023-10-11T14:08:12.873" v="0"/>
        <pc:sldMkLst>
          <pc:docMk/>
          <pc:sldMk cId="1187147131" sldId="29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C3D6785E-8AC0-4D03-90F6-B92FCF4D521D}"/>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EF828B85-5BC4-47E6-8517-6B02F00894AA}"/>
              </pc2:cmMkLst>
            </pc226:cmChg>
          </p:ext>
        </pc:extLst>
      </pc:sldChg>
      <pc:sldChg chg="delCm">
        <pc:chgData name="Jake Stockman" userId="e765f006-40b6-47f9-80ef-b2efbe4f0420" providerId="ADAL" clId="{9EFB74E5-1EAA-4037-A652-CF7CF358D79C}" dt="2023-10-11T14:08:12.873" v="0"/>
        <pc:sldMkLst>
          <pc:docMk/>
          <pc:sldMk cId="2340478601" sldId="29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340478601" sldId="298"/>
                <pc2:cmMk id="{F1F72B62-5D03-458E-B615-55D5B1786176}"/>
              </pc2:cmMkLst>
            </pc226:cmChg>
          </p:ext>
        </pc:extLst>
      </pc:sldChg>
      <pc:sldChg chg="delCm">
        <pc:chgData name="Jake Stockman" userId="e765f006-40b6-47f9-80ef-b2efbe4f0420" providerId="ADAL" clId="{9EFB74E5-1EAA-4037-A652-CF7CF358D79C}" dt="2023-10-11T14:08:12.873" v="0"/>
        <pc:sldMkLst>
          <pc:docMk/>
          <pc:sldMk cId="2970512174" sldId="29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70512174" sldId="299"/>
                <pc2:cmMk id="{8238DCA1-833E-49E6-86A9-72BB0B2234ED}"/>
              </pc2:cmMkLst>
            </pc226:cmChg>
          </p:ext>
        </pc:extLst>
      </pc:sldChg>
      <pc:sldChg chg="delCm">
        <pc:chgData name="Jake Stockman" userId="e765f006-40b6-47f9-80ef-b2efbe4f0420" providerId="ADAL" clId="{9EFB74E5-1EAA-4037-A652-CF7CF358D79C}" dt="2023-10-11T14:08:12.873" v="0"/>
        <pc:sldMkLst>
          <pc:docMk/>
          <pc:sldMk cId="1936060391" sldId="30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936060391" sldId="302"/>
                <pc2:cmMk id="{70A90026-A1F1-4C7F-A557-BA81434C675A}"/>
              </pc2:cmMkLst>
            </pc226:cmChg>
          </p:ext>
        </pc:extLst>
      </pc:sldChg>
      <pc:sldChg chg="delCm">
        <pc:chgData name="Jake Stockman" userId="e765f006-40b6-47f9-80ef-b2efbe4f0420" providerId="ADAL" clId="{9EFB74E5-1EAA-4037-A652-CF7CF358D79C}" dt="2023-10-11T14:08:12.873" v="0"/>
        <pc:sldMkLst>
          <pc:docMk/>
          <pc:sldMk cId="2918850186" sldId="31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18850186" sldId="314"/>
                <pc2:cmMk id="{FAAED699-71AD-4CD9-89F9-408DD3A42734}"/>
              </pc2:cmMkLst>
            </pc226:cmChg>
          </p:ext>
        </pc:extLst>
      </pc:sldChg>
      <pc:sldChg chg="delCm">
        <pc:chgData name="Jake Stockman" userId="e765f006-40b6-47f9-80ef-b2efbe4f0420" providerId="ADAL" clId="{9EFB74E5-1EAA-4037-A652-CF7CF358D79C}" dt="2023-10-11T14:08:12.873" v="0"/>
        <pc:sldMkLst>
          <pc:docMk/>
          <pc:sldMk cId="862374165" sldId="31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862374165" sldId="316"/>
                <pc2:cmMk id="{15801F7C-3A4A-4872-A383-ACF6E6EFAFF0}"/>
              </pc2:cmMkLst>
            </pc226:cmChg>
          </p:ext>
        </pc:extLst>
      </pc:sldChg>
      <pc:sldChg chg="delCm">
        <pc:chgData name="Jake Stockman" userId="e765f006-40b6-47f9-80ef-b2efbe4f0420" providerId="ADAL" clId="{9EFB74E5-1EAA-4037-A652-CF7CF358D79C}" dt="2023-10-11T14:08:12.873" v="0"/>
        <pc:sldMkLst>
          <pc:docMk/>
          <pc:sldMk cId="3258617831" sldId="32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58617831" sldId="326"/>
                <pc2:cmMk id="{E3664668-64D0-4184-A6BE-5D4C8CFBC5F6}"/>
              </pc2:cmMkLst>
            </pc226:cmChg>
          </p:ext>
        </pc:extLst>
      </pc:sldChg>
      <pc:sldChg chg="delCm">
        <pc:chgData name="Jake Stockman" userId="e765f006-40b6-47f9-80ef-b2efbe4f0420" providerId="ADAL" clId="{9EFB74E5-1EAA-4037-A652-CF7CF358D79C}" dt="2023-10-11T14:08:12.873" v="0"/>
        <pc:sldMkLst>
          <pc:docMk/>
          <pc:sldMk cId="1225531392" sldId="34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225531392" sldId="343"/>
                <pc2:cmMk id="{0010B6F6-2EC0-4D49-BA6C-DB71F2368D7D}"/>
              </pc2:cmMkLst>
            </pc226:cmChg>
          </p:ext>
        </pc:extLst>
      </pc:sldChg>
      <pc:sldChg chg="delCm">
        <pc:chgData name="Jake Stockman" userId="e765f006-40b6-47f9-80ef-b2efbe4f0420" providerId="ADAL" clId="{9EFB74E5-1EAA-4037-A652-CF7CF358D79C}" dt="2023-10-11T14:08:12.873" v="0"/>
        <pc:sldMkLst>
          <pc:docMk/>
          <pc:sldMk cId="3932749511" sldId="3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2749511" sldId="363"/>
                <pc2:cmMk id="{CFDA8925-A279-41FE-B782-CA48E7C8E9F3}"/>
              </pc2:cmMkLst>
            </pc226:cmChg>
          </p:ext>
        </pc:extLst>
      </pc:sldChg>
      <pc:sldChg chg="delCm">
        <pc:chgData name="Jake Stockman" userId="e765f006-40b6-47f9-80ef-b2efbe4f0420" providerId="ADAL" clId="{9EFB74E5-1EAA-4037-A652-CF7CF358D79C}" dt="2023-10-11T14:08:12.873" v="0"/>
        <pc:sldMkLst>
          <pc:docMk/>
          <pc:sldMk cId="2596963168" sldId="3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96963168" sldId="372"/>
                <pc2:cmMk id="{32B0A593-589D-4770-A6D4-D8033A5E53DE}"/>
              </pc2:cmMkLst>
            </pc226:cmChg>
          </p:ext>
        </pc:extLst>
      </pc:sldChg>
      <pc:sldChg chg="delCm">
        <pc:chgData name="Jake Stockman" userId="e765f006-40b6-47f9-80ef-b2efbe4f0420" providerId="ADAL" clId="{9EFB74E5-1EAA-4037-A652-CF7CF358D79C}" dt="2023-10-11T14:08:12.873" v="0"/>
        <pc:sldMkLst>
          <pc:docMk/>
          <pc:sldMk cId="3202568960" sldId="38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02568960" sldId="388"/>
                <pc2:cmMk id="{FC4E9579-DEC6-4BDC-AD7A-4CD885A7C32A}"/>
              </pc2:cmMkLst>
            </pc226:cmChg>
          </p:ext>
        </pc:extLst>
      </pc:sldChg>
      <pc:sldChg chg="delCm">
        <pc:chgData name="Jake Stockman" userId="e765f006-40b6-47f9-80ef-b2efbe4f0420" providerId="ADAL" clId="{9EFB74E5-1EAA-4037-A652-CF7CF358D79C}" dt="2023-10-11T14:08:12.873" v="0"/>
        <pc:sldMkLst>
          <pc:docMk/>
          <pc:sldMk cId="3465083636" sldId="435"/>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65083636" sldId="435"/>
                <pc2:cmMk id="{455C583C-D3F2-415B-8BD0-247F583CAC2C}"/>
              </pc2:cmMkLst>
            </pc226:cmChg>
          </p:ext>
        </pc:extLst>
      </pc:sldChg>
      <pc:sldChg chg="delCm">
        <pc:chgData name="Jake Stockman" userId="e765f006-40b6-47f9-80ef-b2efbe4f0420" providerId="ADAL" clId="{9EFB74E5-1EAA-4037-A652-CF7CF358D79C}" dt="2023-10-11T14:08:12.873" v="0"/>
        <pc:sldMkLst>
          <pc:docMk/>
          <pc:sldMk cId="2613702248" sldId="43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613702248" sldId="436"/>
                <pc2:cmMk id="{6E036D97-DE2C-476D-B5DF-9AF1B106DCB0}"/>
              </pc2:cmMkLst>
            </pc226:cmChg>
          </p:ext>
        </pc:extLst>
      </pc:sldChg>
      <pc:sldChg chg="delCm">
        <pc:chgData name="Jake Stockman" userId="e765f006-40b6-47f9-80ef-b2efbe4f0420" providerId="ADAL" clId="{9EFB74E5-1EAA-4037-A652-CF7CF358D79C}" dt="2023-10-11T14:08:12.873" v="0"/>
        <pc:sldMkLst>
          <pc:docMk/>
          <pc:sldMk cId="1865550045" sldId="43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414AD390-C530-496D-BE61-8A960734EE15}"/>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AA37C6C9-767C-4F96-A7EA-1E19ACC31CFF}"/>
              </pc2:cmMkLst>
            </pc226:cmChg>
          </p:ext>
        </pc:extLst>
      </pc:sldChg>
      <pc:sldChg chg="delCm">
        <pc:chgData name="Jake Stockman" userId="e765f006-40b6-47f9-80ef-b2efbe4f0420" providerId="ADAL" clId="{9EFB74E5-1EAA-4037-A652-CF7CF358D79C}" dt="2023-10-11T14:08:12.873" v="0"/>
        <pc:sldMkLst>
          <pc:docMk/>
          <pc:sldMk cId="3937864070" sldId="44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7864070" sldId="447"/>
                <pc2:cmMk id="{9CBB45B5-4869-49FC-8E85-E1B36094FA0C}"/>
              </pc2:cmMkLst>
            </pc226:cmChg>
          </p:ext>
        </pc:extLst>
      </pc:sldChg>
      <pc:sldChg chg="delCm">
        <pc:chgData name="Jake Stockman" userId="e765f006-40b6-47f9-80ef-b2efbe4f0420" providerId="ADAL" clId="{9EFB74E5-1EAA-4037-A652-CF7CF358D79C}" dt="2023-10-11T14:08:12.873" v="0"/>
        <pc:sldMkLst>
          <pc:docMk/>
          <pc:sldMk cId="2400703955" sldId="4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400703955" sldId="472"/>
                <pc2:cmMk id="{2546388B-22B6-4896-9D02-5E91C896F967}"/>
              </pc2:cmMkLst>
            </pc226:cmChg>
          </p:ext>
        </pc:extLst>
      </pc:sldChg>
      <pc:sldChg chg="delCm">
        <pc:chgData name="Jake Stockman" userId="e765f006-40b6-47f9-80ef-b2efbe4f0420" providerId="ADAL" clId="{9EFB74E5-1EAA-4037-A652-CF7CF358D79C}" dt="2023-10-11T14:08:12.873" v="0"/>
        <pc:sldMkLst>
          <pc:docMk/>
          <pc:sldMk cId="513107105" sldId="47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513107105" sldId="474"/>
                <pc2:cmMk id="{CFEFA1FE-9E58-44A1-ADB9-8212786FF8C3}"/>
              </pc2:cmMkLst>
            </pc226:cmChg>
          </p:ext>
        </pc:extLst>
      </pc:sldChg>
      <pc:sldChg chg="delCm">
        <pc:chgData name="Jake Stockman" userId="e765f006-40b6-47f9-80ef-b2efbe4f0420" providerId="ADAL" clId="{9EFB74E5-1EAA-4037-A652-CF7CF358D79C}" dt="2023-10-11T14:08:12.873" v="0"/>
        <pc:sldMkLst>
          <pc:docMk/>
          <pc:sldMk cId="3323963098" sldId="48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323963098" sldId="482"/>
                <pc2:cmMk id="{D23D372F-020C-4D66-9394-3FD167999FDA}"/>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ED7AA-7D7B-43A7-8D80-2E01700D0F6F}"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F82E6-C8D2-44A2-AC95-6F38F95701DC}" type="slidenum">
              <a:rPr lang="en-US" smtClean="0"/>
              <a:t>‹#›</a:t>
            </a:fld>
            <a:endParaRPr lang="en-US"/>
          </a:p>
        </p:txBody>
      </p:sp>
    </p:spTree>
    <p:extLst>
      <p:ext uri="{BB962C8B-B14F-4D97-AF65-F5344CB8AC3E}">
        <p14:creationId xmlns:p14="http://schemas.microsoft.com/office/powerpoint/2010/main" val="341034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t>
            </a:r>
            <a:endParaRPr lang="en-US" sz="1800">
              <a:effectLst/>
              <a:latin typeface="Arial" panose="020B0604020202020204" pitchFamily="34" charset="0"/>
              <a:ea typeface="Arial" panose="020B0604020202020204" pitchFamily="34" charset="0"/>
            </a:endParaRPr>
          </a:p>
          <a:p>
            <a:pPr marL="0" indent="0" algn="l">
              <a:lnSpc>
                <a:spcPct val="100000"/>
              </a:lnSpc>
              <a:buNone/>
            </a:pPr>
            <a:r>
              <a:rPr lang="en-US" sz="1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Understand the meaning and importance of data governance  </a:t>
            </a:r>
          </a:p>
          <a:p>
            <a:pPr marL="0" indent="0" algn="l">
              <a:lnSpc>
                <a:spcPct val="100000"/>
              </a:lnSpc>
              <a:buNone/>
            </a:pPr>
            <a:r>
              <a:rPr lang="en-US" sz="1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Describe how to design and implement effective data governance system in the energy sector </a:t>
            </a:r>
          </a:p>
          <a:p>
            <a:pPr marL="0" indent="0" algn="l">
              <a:lnSpc>
                <a:spcPct val="100000"/>
              </a:lnSpc>
              <a:buNone/>
            </a:pPr>
            <a:r>
              <a:rPr lang="en-US" sz="1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Explain the mechanisms of data governance and management in EAE </a:t>
            </a:r>
          </a:p>
          <a:p>
            <a:pPr marL="0" indent="0" algn="l">
              <a:lnSpc>
                <a:spcPct val="100000"/>
              </a:lnSpc>
              <a:buNone/>
            </a:pPr>
            <a:r>
              <a:rPr lang="en-US" sz="1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Identify the various sustainability plans for adopting EAE in a country </a:t>
            </a: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t>
            </a:r>
            <a:endParaRPr lang="en-US" sz="1800">
              <a:effectLst/>
              <a:latin typeface="Arial" panose="020B0604020202020204" pitchFamily="34" charset="0"/>
              <a:ea typeface="Arial" panose="020B0604020202020204" pitchFamily="34" charset="0"/>
            </a:endParaRPr>
          </a:p>
          <a:p>
            <a:r>
              <a:rPr lang="en-US" sz="1800">
                <a:solidFill>
                  <a:srgbClr val="27915C"/>
                </a:solidFill>
                <a:effectLst/>
                <a:latin typeface="Calibri" panose="020F0502020204030204" pitchFamily="34" charset="0"/>
                <a:ea typeface="Calibri" panose="020F0502020204030204" pitchFamily="34" charset="0"/>
              </a:rPr>
              <a:t>These learning outcomes will be important to understand the data governance and sustainability plan of an energy system including EAE.</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48891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87535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6525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55434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89063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58068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67223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97131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145039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Data governance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Data governance</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21135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Data governance</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30033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40874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16056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36362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03712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50357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6DA8-85AD-2739-0C81-4F550A31B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AA9A0-6EA2-04CD-17E6-1B22C4A2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8ECE27-3D50-7DDE-83C0-AAC5C4378A7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C1185548-1000-9607-6831-6168D9229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5C2E9-7EC9-94C2-D71A-5CA61D2F3BC2}"/>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03265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6A9F-C053-458E-4B00-6A256D21A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E75B7B-925B-9904-0D4B-5AAFC1FA0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1201E-E282-9A39-0B78-6D592A2C38D9}"/>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5EDA0196-E54A-AC46-2170-84E37392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44BA-E642-626D-6F19-BC8B817897BA}"/>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25794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D8C4C-88D1-F14C-E485-2BEB5F160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AB18B-7D57-1837-A0CC-73C71C56C3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C144-0D41-C027-FF63-92D64DB9F433}"/>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3CE20B2D-842D-7BD1-620C-E855C14AE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9CF9-4C88-B23B-DF21-C262448620D3}"/>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715130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08620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2255-6DFB-8219-EF07-2AD96F497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A82D4-5D9B-F7AC-65A0-280C0F00EE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02C50-6060-2D35-B024-B3DDECA2C2A0}"/>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1DA3FEB0-3847-77F2-49BE-E572BA82B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931AC-94B5-F2AA-578B-B4A229E7457D}"/>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655209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742C-EEED-66FA-9DAF-9672FA00E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5905E-0FAD-695B-6FCC-79FA1D9D0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07E2E-E523-29F2-FA06-4001F18AA86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FFC978BA-FF5A-2F20-6394-0FFD2954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46298-D02C-2B0E-5D0B-1435E6F69147}"/>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0678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A831-6AB3-06D0-B12B-62D996DA2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C21CA-AB84-8BA4-BD9A-3FE08DEBCF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EF9D3-278D-EDF7-C8CB-CEAF68974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113393-15B5-38FB-11A8-098A3CBA071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C40B507-E09B-6F7D-ACF1-0FEFA2FC8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47217-3651-79D6-0147-E92142D8DF74}"/>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89620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076A-4D7E-39A0-2B91-5A99840D1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EAEA5-DAF0-0468-CDE8-B659ED434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DB50B-7F58-E32B-A341-FC04E4939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4A77C7-5E6A-038D-E681-D28D4C562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BE480-6772-5450-EDFF-8C1CA17B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D0FA0-E8AA-66FC-DBD8-F5ADE9887C2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8" name="Footer Placeholder 7">
            <a:extLst>
              <a:ext uri="{FF2B5EF4-FFF2-40B4-BE49-F238E27FC236}">
                <a16:creationId xmlns:a16="http://schemas.microsoft.com/office/drawing/2014/main" id="{BF807D07-AE97-6B67-A885-495CE155A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C900-954F-5EE3-2DC4-AD44DB6B987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77009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D6D1-BA4C-4DC2-DCDC-0D5A90838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E38D4-58E1-B185-98F0-02864C8C0D0C}"/>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4" name="Footer Placeholder 3">
            <a:extLst>
              <a:ext uri="{FF2B5EF4-FFF2-40B4-BE49-F238E27FC236}">
                <a16:creationId xmlns:a16="http://schemas.microsoft.com/office/drawing/2014/main" id="{F1C85E2C-B588-C791-9301-475899CD5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CCA5C-36F3-30AA-0209-9B9AC3A593D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93834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40F72-2701-6A8D-5BAF-38B8ECAE422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3" name="Footer Placeholder 2">
            <a:extLst>
              <a:ext uri="{FF2B5EF4-FFF2-40B4-BE49-F238E27FC236}">
                <a16:creationId xmlns:a16="http://schemas.microsoft.com/office/drawing/2014/main" id="{30645D04-D393-6E2C-BD41-06121907B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6244C-6AAD-35EE-1736-CB22401A33BC}"/>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87643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E9CE-EE67-AC60-6F5A-A5D6FF00E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ADF62-760E-1E17-406A-8F4F89A00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CDD70-DBB8-74EF-9AC8-28F2038F8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83CEB-D72E-5498-9F92-D8D2FF66D0B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02AC7FF-0E30-DCA9-2786-1022D1569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90F5F-30D8-D05A-E4F8-424B002F1700}"/>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96075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31A6-7EAD-FA5E-FCE6-D95F69877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C9360-D8CC-D5F9-3582-45E3CBAB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0C0F34-D828-D641-96B6-9291B0109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D2FA9-AC17-3FBE-7B1F-48B654BF0E42}"/>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4CB0D03E-BE91-7328-163F-38B9463A1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4955-249B-8D32-50A9-A48B7BF604C5}"/>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1105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44D10-5D43-4DF5-604F-FE20A543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C4743-C3CD-8AE3-85FD-593952FBB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1272E-F87C-C735-B638-31B01A81F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E28B67EA-9CFC-2EC6-0320-C20D51F90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FFFB7-05D9-107A-75CB-613B531A2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041C7-BADC-4657-9EF5-8847DB5A2A0E}" type="slidenum">
              <a:rPr lang="en-US" smtClean="0"/>
              <a:t>‹#›</a:t>
            </a:fld>
            <a:endParaRPr lang="en-US"/>
          </a:p>
        </p:txBody>
      </p:sp>
    </p:spTree>
    <p:extLst>
      <p:ext uri="{BB962C8B-B14F-4D97-AF65-F5344CB8AC3E}">
        <p14:creationId xmlns:p14="http://schemas.microsoft.com/office/powerpoint/2010/main" val="265673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ri.org/research/energy-access-explorer-data-and-metho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 TargetMode="External"/><Relationship Id="rId4" Type="http://schemas.openxmlformats.org/officeDocument/2006/relationships/hyperlink" Target="http://www.googl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ableau.com/learn/articles/data-management-vs-data-governa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ableau.com/learn/articles/data-management-vs-data-govern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ableau.com/learn/articles/data-management-vs-data-govern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jval.2023.02.012" TargetMode="Externa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s://www.riob.org/en/documents/handbook-water-information-systems-administration-processing-and-exploitation-water" TargetMode="External"/><Relationship Id="rId5" Type="http://schemas.openxmlformats.org/officeDocument/2006/relationships/hyperlink" Target="http://Tahttps:/www.tableau.com/learn/articles/data-management-vs-data-governance" TargetMode="External"/><Relationship Id="rId4" Type="http://schemas.openxmlformats.org/officeDocument/2006/relationships/hyperlink" Target="https://doi.org/10.1016/j.procs.2016.08.0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8"/>
            <a:ext cx="7735002" cy="1986271"/>
          </a:xfrm>
        </p:spPr>
        <p:txBody>
          <a:bodyPr>
            <a:noAutofit/>
          </a:bodyPr>
          <a:lstStyle/>
          <a:p>
            <a:r>
              <a:rPr lang="en-US" dirty="0">
                <a:solidFill>
                  <a:schemeClr val="bg1"/>
                </a:solidFill>
              </a:rPr>
              <a:t>LECTURE 6</a:t>
            </a:r>
            <a:br>
              <a:rPr lang="en-US" dirty="0"/>
            </a:br>
            <a:r>
              <a:rPr lang="en-US" dirty="0"/>
              <a:t>DATA GOVERNANCE AND SUSTAINABILITY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3020920" cy="954803"/>
          </a:xfrm>
        </p:spPr>
        <p:txBody>
          <a:bodyPr/>
          <a:lstStyle/>
          <a:p>
            <a:r>
              <a:rPr lang="en-US" dirty="0"/>
              <a:t>Energy Access Explorer</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162145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World Resources Institute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40291" y="3433133"/>
            <a:ext cx="1184564" cy="410649"/>
          </a:xfrm>
          <a:prstGeom prst="rect">
            <a:avLst/>
          </a:prstGeom>
        </p:spPr>
      </p:pic>
    </p:spTree>
    <p:extLst>
      <p:ext uri="{BB962C8B-B14F-4D97-AF65-F5344CB8AC3E}">
        <p14:creationId xmlns:p14="http://schemas.microsoft.com/office/powerpoint/2010/main" val="129353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6.2 </a:t>
            </a:r>
            <a:r>
              <a:rPr lang="en-US" sz="3500" dirty="0">
                <a:latin typeface="Open Sans"/>
                <a:ea typeface="Open Sans" panose="020B0606030504020204" pitchFamily="34" charset="0"/>
                <a:cs typeface="Open Sans" panose="020B0606030504020204" pitchFamily="34" charset="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3416320"/>
          </a:xfrm>
          <a:prstGeom prst="rect">
            <a:avLst/>
          </a:prstGeom>
          <a:noFill/>
        </p:spPr>
        <p:txBody>
          <a:bodyPr wrap="square" rtlCol="0">
            <a:spAutoFi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400">
                <a:latin typeface="Open Sans" panose="020B0606030504020204" pitchFamily="34" charset="0"/>
                <a:ea typeface="Open Sans" panose="020B0606030504020204" pitchFamily="34" charset="0"/>
                <a:cs typeface="Open Sans" panose="020B0606030504020204" pitchFamily="34" charset="0"/>
              </a:rPr>
              <a:t>Aspects of data governance which should be included in the strategy are:</a:t>
            </a:r>
          </a:p>
          <a:p>
            <a:pPr algn="l"/>
            <a:endParaRPr lang="en-US" sz="24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sourcing</a:t>
            </a: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/scoping</a:t>
            </a:r>
          </a:p>
          <a:p>
            <a:pPr marL="800100" lvl="1" indent="-342900">
              <a:buFont typeface="Wingdings" panose="05000000000000000000" pitchFamily="2" charset="2"/>
              <a:buChar char="§"/>
            </a:pP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Validation</a:t>
            </a: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of datasets</a:t>
            </a:r>
          </a:p>
          <a:p>
            <a:pPr marL="800100" lvl="1" indent="-342900">
              <a:buFont typeface="Wingdings" panose="05000000000000000000" pitchFamily="2" charset="2"/>
              <a:buChar char="§"/>
            </a:pP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Frequency of 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updates</a:t>
            </a:r>
          </a:p>
          <a:p>
            <a:pPr marL="800100" lvl="1" indent="-342900">
              <a:buFont typeface="Wingdings" panose="05000000000000000000" pitchFamily="2" charset="2"/>
              <a:buChar char="§"/>
            </a:pP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Security </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and</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access levels of different datasets</a:t>
            </a:r>
          </a:p>
          <a:p>
            <a:pPr marL="800100" lvl="1" indent="-342900">
              <a:buFont typeface="Wingdings" panose="05000000000000000000" pitchFamily="2" charset="2"/>
              <a:buChar char="§"/>
            </a:pP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Attribution </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and </a:t>
            </a: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documentation of metadata</a:t>
            </a:r>
          </a:p>
        </p:txBody>
      </p:sp>
      <p:sp>
        <p:nvSpPr>
          <p:cNvPr id="7" name="Rectangle 6">
            <a:extLst>
              <a:ext uri="{FF2B5EF4-FFF2-40B4-BE49-F238E27FC236}">
                <a16:creationId xmlns:a16="http://schemas.microsoft.com/office/drawing/2014/main" id="{4CC0A6BC-A4DF-9043-110F-5ECAF5F57E64}"/>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Designing an Effective Data Governance Strategy</a:t>
            </a:r>
          </a:p>
        </p:txBody>
      </p:sp>
    </p:spTree>
    <p:extLst>
      <p:ext uri="{BB962C8B-B14F-4D97-AF65-F5344CB8AC3E}">
        <p14:creationId xmlns:p14="http://schemas.microsoft.com/office/powerpoint/2010/main" val="326551646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6.2 </a:t>
            </a:r>
            <a:r>
              <a:rPr lang="en-US" sz="3500">
                <a:latin typeface="Open Sans"/>
                <a:ea typeface="Open Sans" panose="020B0606030504020204" pitchFamily="34" charset="0"/>
                <a:cs typeface="Open Sans" panose="020B0606030504020204" pitchFamily="34" charset="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3046988"/>
          </a:xfrm>
          <a:prstGeom prst="rect">
            <a:avLst/>
          </a:prstGeom>
          <a:noFill/>
        </p:spPr>
        <p:txBody>
          <a:bodyPr wrap="square" rtlCol="0">
            <a:spAutoFi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400">
                <a:latin typeface="Open Sans" panose="020B0606030504020204" pitchFamily="34" charset="0"/>
                <a:ea typeface="Open Sans" panose="020B0606030504020204" pitchFamily="34" charset="0"/>
                <a:cs typeface="Open Sans" panose="020B0606030504020204" pitchFamily="34" charset="0"/>
              </a:rPr>
              <a:t>Data governance should involve all relevant stakeholders:</a:t>
            </a:r>
          </a:p>
          <a:p>
            <a:pPr algn="l"/>
            <a:endParaRPr lang="en-US" sz="24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users</a:t>
            </a:r>
          </a:p>
          <a:p>
            <a:pPr marL="800100" lvl="1" indent="-342900">
              <a:buFont typeface="Wingdings" panose="05000000000000000000" pitchFamily="2" charset="2"/>
              <a:buChar char="§"/>
            </a:pP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providers</a:t>
            </a:r>
          </a:p>
          <a:p>
            <a:pPr marL="800100" lvl="1" indent="-342900">
              <a:buFont typeface="Wingdings" panose="05000000000000000000" pitchFamily="2" charset="2"/>
              <a:buChar char="§"/>
            </a:pP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administrators</a:t>
            </a: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/support team</a:t>
            </a:r>
          </a:p>
          <a:p>
            <a:pPr marL="800100" lvl="1" indent="-342900">
              <a:buFont typeface="Wingdings" panose="05000000000000000000" pitchFamily="2" charset="2"/>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Executive </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leadership</a:t>
            </a:r>
          </a:p>
          <a:p>
            <a:pPr marL="800100" lvl="1" indent="-342900">
              <a:buFont typeface="Wingdings" panose="05000000000000000000" pitchFamily="2" charset="2"/>
              <a:buChar char="§"/>
            </a:pP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Subject area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experts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Designing an Effective Data Governance Strategy</a:t>
            </a:r>
          </a:p>
        </p:txBody>
      </p:sp>
    </p:spTree>
    <p:extLst>
      <p:ext uri="{BB962C8B-B14F-4D97-AF65-F5344CB8AC3E}">
        <p14:creationId xmlns:p14="http://schemas.microsoft.com/office/powerpoint/2010/main" val="119088912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6.2 </a:t>
            </a:r>
            <a:r>
              <a:rPr lang="en-US" sz="3500">
                <a:latin typeface="Open Sans"/>
                <a:ea typeface="Open Sans" panose="020B0606030504020204" pitchFamily="34" charset="0"/>
                <a:cs typeface="Open Sans" panose="020B0606030504020204" pitchFamily="34" charset="0"/>
                <a:sym typeface="Bodoni SvtyTwo ITC TT-Book"/>
              </a:rPr>
              <a:t>Data Governance in the Energy Sector</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Implementing an Effective Data Governance Strategy</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3477875"/>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data management strategy is only as effective as its implementation</a:t>
            </a:r>
          </a:p>
          <a:p>
            <a:pPr marL="342900" indent="-342900" algn="l">
              <a:buFont typeface="Wingdings" panose="05000000000000000000" pitchFamily="2" charset="2"/>
              <a:buChar char="q"/>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Best practices for implementing data governance:</a:t>
            </a:r>
          </a:p>
          <a:p>
            <a:pPr marL="800100" lvl="1" indent="-342900">
              <a:buFont typeface="Wingdings" panose="05000000000000000000" pitchFamily="2" charset="2"/>
              <a:buChar cha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Identify qualified </a:t>
            </a: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managers</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for data governance</a:t>
            </a:r>
          </a:p>
          <a:p>
            <a:pPr marL="800100" lvl="1" indent="-342900">
              <a:buFont typeface="Wingdings" panose="05000000000000000000" pitchFamily="2" charset="2"/>
              <a:buChar char="§"/>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Hold </a:t>
            </a: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recurring meetings </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and/or audits to ensure that strategy remains effective and on track</a:t>
            </a:r>
          </a:p>
          <a:p>
            <a:pPr marL="800100" lvl="1" indent="-342900">
              <a:buFont typeface="Wingdings" panose="05000000000000000000" pitchFamily="2" charset="2"/>
              <a:buChar char="§"/>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Central </a:t>
            </a: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repository</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for storing data and metadata</a:t>
            </a:r>
          </a:p>
          <a:p>
            <a:pPr marL="800100" lvl="1" indent="-342900">
              <a:buFont typeface="Wingdings" panose="05000000000000000000" pitchFamily="2" charset="2"/>
              <a:buChar char="§"/>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Continued engagement with </a:t>
            </a: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users </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ensure data align with use cases and needs</a:t>
            </a:r>
          </a:p>
          <a:p>
            <a:pPr marL="800100" lvl="1" indent="-342900">
              <a:buFont typeface="Wingdings" panose="05000000000000000000" pitchFamily="2" charset="2"/>
              <a:buChar cha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Continued engagement with </a:t>
            </a: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providers </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to track new data releases and updates </a:t>
            </a:r>
            <a:endPar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969392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6.3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Foundations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Guiding Principles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4093428"/>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While specific approaches may vary by geography, the following principles always guide the development of the governance strategy:</a:t>
            </a:r>
          </a:p>
          <a:p>
            <a:pPr algn="l"/>
            <a:endPar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Impact</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EAE should be developed to best support the country’s electrification/clean cooking strategy and development goals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Quality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Data in EAE should undergo rigorous evaluation, include detailed documentation, and present data in an easy-to-use format</a:t>
            </a:r>
            <a:endPar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Ownership</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local ownership is critical for ensuring long-term sustainability, integration with national policy goals, and engaging key stakeholders in each country</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Adaptability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there is no one-size-fits-all solution, and both the data included and data governance strategies should reflect local needs</a:t>
            </a:r>
          </a:p>
        </p:txBody>
      </p:sp>
    </p:spTree>
    <p:extLst>
      <p:ext uri="{BB962C8B-B14F-4D97-AF65-F5344CB8AC3E}">
        <p14:creationId xmlns:p14="http://schemas.microsoft.com/office/powerpoint/2010/main" val="137919434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6.3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Foundations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EAE Data Standards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3785652"/>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 our </a:t>
            </a: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technical note</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we outline standards for ensuring data quality and documentation in EAE:</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Credibility</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should come from a credible source (peer reviewed and/or comprehensively cited) with clearly defined methodology</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dataset should include detailed metadata documentation</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Accessibility</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are in a usable format for GIS applications</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Coverage</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offer complete coverage for target geography</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Spatial Resolution</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are in the highest available resolution for the data type</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Timeliness</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are recent enough for reliable use—ideally no more than 5 years old</a:t>
            </a:r>
          </a:p>
          <a:p>
            <a:pPr marL="800100" lvl="1" indent="-342900">
              <a:buFont typeface="Wingdings" panose="05000000000000000000" pitchFamily="2" charset="2"/>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Public License</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are released to the public, can be shared, and are available for download according to a Creative Commons (3.0 or 4.0) or Open License</a:t>
            </a:r>
            <a:endPar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732780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6.4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Lifecycle in EAE</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4093428"/>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Before covering specific approaches to data governance in EAE, let’s review the lifecycle of data integration into the platform:</a:t>
            </a:r>
          </a:p>
          <a:p>
            <a:pPr marL="342900" indent="-342900" algn="l">
              <a:buFont typeface="Wingdings" panose="05000000000000000000" pitchFamily="2" charset="2"/>
              <a:buChar char="q"/>
            </a:pPr>
            <a:endPar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Identify</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key stakeholders and their strategic objectives</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Scope</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relevant datasets and tools available to support goals</a:t>
            </a:r>
          </a:p>
          <a:p>
            <a:pPr marL="800100" lvl="1" indent="-342900">
              <a:buFont typeface="Wingdings" panose="05000000000000000000" pitchFamily="2" charset="2"/>
              <a:buChar char="§"/>
            </a:pP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Validate</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dataset contents to ensure quality and completeness</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Present</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prospective data list to stakeholders for feedback</a:t>
            </a:r>
          </a:p>
          <a:p>
            <a:pPr marL="800100" lvl="1" indent="-342900">
              <a:buFont typeface="Wingdings" panose="05000000000000000000" pitchFamily="2" charset="2"/>
              <a:buChar char="§"/>
            </a:pP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Modify</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and format dataset as needed</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Upload</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EAE backend data repository</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Document</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complete metadata</a:t>
            </a:r>
          </a:p>
          <a:p>
            <a:pPr marL="800100" lvl="1" indent="-342900">
              <a:buFont typeface="Wingdings" panose="05000000000000000000" pitchFamily="2" charset="2"/>
              <a:buChar char="§"/>
            </a:pP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Configure</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settings to support use cases in EAE</a:t>
            </a:r>
          </a:p>
          <a:p>
            <a:pPr marL="800100" lvl="1" indent="-342900">
              <a:buFont typeface="Wingdings" panose="05000000000000000000" pitchFamily="2" charset="2"/>
              <a:buChar char="§"/>
            </a:pP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Update</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as new data become available or user needs evolve</a:t>
            </a:r>
          </a:p>
        </p:txBody>
      </p:sp>
    </p:spTree>
    <p:extLst>
      <p:ext uri="{BB962C8B-B14F-4D97-AF65-F5344CB8AC3E}">
        <p14:creationId xmlns:p14="http://schemas.microsoft.com/office/powerpoint/2010/main" val="332396309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6.4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Data Wish List</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286232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first phase of the data governance strategy for EAE involves creating a data wish list. The wish list is intended to:</a:t>
            </a:r>
          </a:p>
          <a:p>
            <a:pPr marL="342900" indent="-342900" algn="l">
              <a:buFont typeface="Wingdings" panose="05000000000000000000" pitchFamily="2" charset="2"/>
              <a:buChar char="q"/>
            </a:pPr>
            <a:endPar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List</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high-priority datasets for inclusion on the EAE platform</a:t>
            </a:r>
          </a:p>
          <a:p>
            <a:pPr marL="800100" lvl="1" indent="-342900">
              <a:buFont typeface="Wingdings" panose="05000000000000000000" pitchFamily="2" charset="2"/>
              <a:buChar char="§"/>
            </a:pP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Review</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existing data sources for quality and completeness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Document</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potential sources and record detailed metadata</a:t>
            </a:r>
          </a:p>
          <a:p>
            <a:pPr marL="800100" lvl="1" indent="-342900">
              <a:buFont typeface="Wingdings" panose="05000000000000000000" pitchFamily="2" charset="2"/>
              <a:buChar char="§"/>
            </a:pP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Track</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progress of data uploads in EAE</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Identify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data gaps where important data are missing or incomplete</a:t>
            </a:r>
          </a:p>
        </p:txBody>
      </p:sp>
      <p:pic>
        <p:nvPicPr>
          <p:cNvPr id="10" name="Picture 9">
            <a:extLst>
              <a:ext uri="{FF2B5EF4-FFF2-40B4-BE49-F238E27FC236}">
                <a16:creationId xmlns:a16="http://schemas.microsoft.com/office/drawing/2014/main" id="{8DAE9A5E-DE5C-D36C-70A9-3FD521D30809}"/>
              </a:ext>
            </a:extLst>
          </p:cNvPr>
          <p:cNvPicPr>
            <a:picLocks noChangeAspect="1"/>
          </p:cNvPicPr>
          <p:nvPr/>
        </p:nvPicPr>
        <p:blipFill rotWithShape="1">
          <a:blip r:embed="rId4"/>
          <a:srcRect b="9428"/>
          <a:stretch/>
        </p:blipFill>
        <p:spPr>
          <a:xfrm>
            <a:off x="210005" y="4709407"/>
            <a:ext cx="11371385" cy="1574161"/>
          </a:xfrm>
          <a:prstGeom prst="rect">
            <a:avLst/>
          </a:prstGeom>
        </p:spPr>
      </p:pic>
    </p:spTree>
    <p:extLst>
      <p:ext uri="{BB962C8B-B14F-4D97-AF65-F5344CB8AC3E}">
        <p14:creationId xmlns:p14="http://schemas.microsoft.com/office/powerpoint/2010/main" val="274985075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6.4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Working Groups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642519"/>
            <a:ext cx="9648092" cy="4708981"/>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focal point of long-term data governance is the formation of </a:t>
            </a: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EAE Working Groups</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which are organized for the following purposes:</a:t>
            </a:r>
          </a:p>
          <a:p>
            <a:pPr marL="342900" indent="-342900" algn="l">
              <a:buFont typeface="Wingdings" panose="05000000000000000000" pitchFamily="2" charset="2"/>
              <a:buChar char="q"/>
            </a:pPr>
            <a:endPar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Convene </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relevant stakeholders: data users, providers, administrators, and subject area experts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Coordinate</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long-term partnerships with key stakeholders to support long-term engagement and optimization to suit their needs</a:t>
            </a:r>
          </a:p>
          <a:p>
            <a:pPr marL="800100" lvl="1" indent="-342900">
              <a:buFont typeface="Wingdings" panose="05000000000000000000" pitchFamily="2" charset="2"/>
              <a:buChar char="§"/>
            </a:pP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Communicate</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progress to date and upcoming updates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Gather feedback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on the platform to date and prioritize data requests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Engage</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in peer learning to integrate successful practice from other EAE geographies to maximize impact and improve user experience</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Leverage</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participant expertise in non-energy sectors to link energy initiatives to broader socio-economic development goals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Inform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the design of relevant energy strategies </a:t>
            </a:r>
          </a:p>
        </p:txBody>
      </p:sp>
    </p:spTree>
    <p:extLst>
      <p:ext uri="{BB962C8B-B14F-4D97-AF65-F5344CB8AC3E}">
        <p14:creationId xmlns:p14="http://schemas.microsoft.com/office/powerpoint/2010/main" val="114039071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6.4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Capacity Building</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2862322"/>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Effective data governance requires technical capacity among data administrators. EAE features a robust capacity building strategy amon</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g its governance priorities.</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Review</a:t>
            </a: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key objectives and relationships between EAE and broader planning objectives</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Reinforce</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critical GIS concepts and workflows for processing EAE data</a:t>
            </a:r>
          </a:p>
          <a:p>
            <a:pPr marL="800100" lvl="1" indent="-342900">
              <a:buFont typeface="Wingdings" panose="05000000000000000000" pitchFamily="2" charset="2"/>
              <a:buChar char="§"/>
            </a:pPr>
            <a:r>
              <a:rPr lang="en-US" sz="2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Introduce</a:t>
            </a:r>
            <a:r>
              <a:rPr lang="en-US" sz="20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EAE front-end and back-end infrastructure</a:t>
            </a:r>
          </a:p>
          <a:p>
            <a:pPr marL="800100" lvl="1" indent="-342900">
              <a:buFont typeface="Wingdings" panose="05000000000000000000" pitchFamily="2" charset="2"/>
              <a:buChar char="§"/>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Practice </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hands-on exercises to ensure readiness</a:t>
            </a:r>
          </a:p>
        </p:txBody>
      </p:sp>
    </p:spTree>
    <p:extLst>
      <p:ext uri="{BB962C8B-B14F-4D97-AF65-F5344CB8AC3E}">
        <p14:creationId xmlns:p14="http://schemas.microsoft.com/office/powerpoint/2010/main" val="224895773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6.4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User Access, Roles, and Security</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193899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While Energy Access Explorer takes pride in being an open-source solution, we understand that datasets may be sensitive or proprietary in nature.</a:t>
            </a:r>
          </a:p>
          <a:p>
            <a:pPr marL="800100" lvl="1" indent="-342900">
              <a:buFont typeface="Wingdings" panose="05000000000000000000" pitchFamily="2" charset="2"/>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To accommodate this, EAE includes a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user management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system in the backend of the application.</a:t>
            </a:r>
          </a:p>
          <a:p>
            <a:pPr marL="800100" lvl="1" indent="-342900">
              <a:buFont typeface="Wingdings" panose="05000000000000000000" pitchFamily="2" charset="2"/>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User management is an integral part of the data governance strategy</a:t>
            </a:r>
            <a:endPar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361138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5"/>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rPr>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407802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US" sz="2000" b="0" i="0">
                <a:solidFill>
                  <a:srgbClr val="000000"/>
                </a:solidFill>
                <a:effectLst/>
                <a:latin typeface="Open Sans"/>
                <a:ea typeface="Open Sans"/>
                <a:cs typeface="Open Sans"/>
              </a:rPr>
              <a:t>ILO1: Understand the meaning and importance of data governance  </a:t>
            </a:r>
          </a:p>
          <a:p>
            <a:pPr marL="342900" indent="-342900" algn="l">
              <a:lnSpc>
                <a:spcPct val="100000"/>
              </a:lnSpc>
              <a:buAutoNum type="arabicPeriod"/>
            </a:pPr>
            <a:r>
              <a:rPr lang="en-US" sz="2000" b="0" i="0">
                <a:solidFill>
                  <a:srgbClr val="000000"/>
                </a:solidFill>
                <a:effectLst/>
                <a:latin typeface="Open Sans"/>
                <a:ea typeface="Open Sans"/>
                <a:cs typeface="Open Sans"/>
              </a:rPr>
              <a:t>ILO 2: Describe how to design and implement effective data governance system in the energy sector </a:t>
            </a:r>
          </a:p>
          <a:p>
            <a:pPr marL="342900" indent="-342900" algn="l">
              <a:lnSpc>
                <a:spcPct val="100000"/>
              </a:lnSpc>
              <a:buAutoNum type="arabicPeriod"/>
            </a:pPr>
            <a:r>
              <a:rPr lang="en-US" sz="2000" b="0" i="0">
                <a:solidFill>
                  <a:srgbClr val="000000"/>
                </a:solidFill>
                <a:effectLst/>
                <a:latin typeface="Open Sans"/>
                <a:ea typeface="Open Sans"/>
                <a:cs typeface="Open Sans"/>
              </a:rPr>
              <a:t>ILO 3: Explain the mechanisms of data governance and management in EAE </a:t>
            </a:r>
          </a:p>
          <a:p>
            <a:pPr marL="342900" indent="-342900" algn="l">
              <a:lnSpc>
                <a:spcPct val="100000"/>
              </a:lnSpc>
              <a:buAutoNum type="arabicPeriod"/>
            </a:pPr>
            <a:r>
              <a:rPr lang="en-US" sz="2000" b="0" i="0">
                <a:solidFill>
                  <a:srgbClr val="000000"/>
                </a:solidFill>
                <a:effectLst/>
                <a:latin typeface="Open Sans"/>
                <a:ea typeface="Open Sans"/>
                <a:cs typeface="Open Sans"/>
              </a:rPr>
              <a:t>ILO 3: Identify the various sustainability plans for adopting EAE in a country </a:t>
            </a:r>
          </a:p>
          <a:p>
            <a:pPr marL="342900" indent="-342900" algn="l">
              <a:lnSpc>
                <a:spcPct val="100000"/>
              </a:lnSpc>
              <a:buAutoNum type="arabicPeriod"/>
            </a:pPr>
            <a:endParaRPr lang="en-US" sz="2000">
              <a:latin typeface="Open Sans"/>
              <a:ea typeface="+mn-lt"/>
              <a:cs typeface="+mn-lt"/>
            </a:endParaRP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11810343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58080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6.4 </a:t>
            </a:r>
            <a:r>
              <a:rPr lang="en-US" sz="3500" dirty="0">
                <a:latin typeface="Open Sans"/>
                <a:ea typeface="Open Sans" panose="020B0606030504020204" pitchFamily="34" charset="0"/>
                <a:cs typeface="Open Sans" panose="020B0606030504020204" pitchFamily="34" charset="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User Access, Roles, and Security</a:t>
            </a:r>
          </a:p>
        </p:txBody>
      </p:sp>
      <p:pic>
        <p:nvPicPr>
          <p:cNvPr id="8" name="Picture 7">
            <a:extLst>
              <a:ext uri="{FF2B5EF4-FFF2-40B4-BE49-F238E27FC236}">
                <a16:creationId xmlns:a16="http://schemas.microsoft.com/office/drawing/2014/main" id="{60A808A4-4975-E46F-B7E0-E10AB132D9A3}"/>
              </a:ext>
            </a:extLst>
          </p:cNvPr>
          <p:cNvPicPr>
            <a:picLocks noChangeAspect="1"/>
          </p:cNvPicPr>
          <p:nvPr/>
        </p:nvPicPr>
        <p:blipFill>
          <a:blip r:embed="rId4"/>
          <a:stretch>
            <a:fillRect/>
          </a:stretch>
        </p:blipFill>
        <p:spPr>
          <a:xfrm>
            <a:off x="566751" y="2036086"/>
            <a:ext cx="10580803" cy="4220133"/>
          </a:xfrm>
          <a:prstGeom prst="rect">
            <a:avLst/>
          </a:prstGeom>
        </p:spPr>
      </p:pic>
    </p:spTree>
    <p:extLst>
      <p:ext uri="{BB962C8B-B14F-4D97-AF65-F5344CB8AC3E}">
        <p14:creationId xmlns:p14="http://schemas.microsoft.com/office/powerpoint/2010/main" val="31163306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0C6A9906-271D-D043-B647-6349ADD6D918}"/>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a:solidFill>
                  <a:schemeClr val="bg1"/>
                </a:solidFill>
                <a:latin typeface="Open Sans "/>
              </a:rPr>
              <a:t>CCG courses (this will take </a:t>
            </a:r>
            <a:br>
              <a:rPr lang="en-US" sz="800">
                <a:solidFill>
                  <a:schemeClr val="bg1"/>
                </a:solidFill>
                <a:latin typeface="Open Sans "/>
              </a:rPr>
            </a:br>
            <a:r>
              <a:rPr lang="en-US" sz="800">
                <a:solidFill>
                  <a:schemeClr val="bg1"/>
                </a:solidFill>
                <a:latin typeface="Open Sans "/>
              </a:rPr>
              <a:t>you to the website link http://www.ClimateCompatibleGrowth.com/teachingmaterials)</a:t>
            </a:r>
            <a:endParaRPr lang="en-GB" sz="80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a:solidFill>
                  <a:schemeClr val="bg1"/>
                </a:solidFill>
                <a:ea typeface="+mn-lt"/>
                <a:cs typeface="+mn-lt"/>
              </a:rPr>
              <a:t>Stockman J., Sahar T., Mentis, D., 2023.</a:t>
            </a:r>
            <a:br>
              <a:rPr lang="en-ZA" sz="800">
                <a:solidFill>
                  <a:schemeClr val="bg1"/>
                </a:solidFill>
                <a:ea typeface="+mn-lt"/>
                <a:cs typeface="+mn-lt"/>
              </a:rPr>
            </a:br>
            <a:r>
              <a:rPr lang="en-ZA" sz="800">
                <a:solidFill>
                  <a:schemeClr val="bg1"/>
                </a:solidFill>
                <a:ea typeface="+mn-lt"/>
                <a:cs typeface="+mn-lt"/>
              </a:rPr>
              <a:t>Lecture 6: Energy Access Explorer. Release Version 1.0. [online</a:t>
            </a:r>
            <a:br>
              <a:rPr lang="en-ZA" sz="800">
                <a:solidFill>
                  <a:schemeClr val="bg1"/>
                </a:solidFill>
                <a:ea typeface="+mn-lt"/>
                <a:cs typeface="+mn-lt"/>
              </a:rPr>
            </a:br>
            <a:r>
              <a:rPr lang="en-ZA" sz="800">
                <a:solidFill>
                  <a:schemeClr val="bg1"/>
                </a:solidFill>
                <a:ea typeface="+mn-lt"/>
                <a:cs typeface="+mn-lt"/>
              </a:rPr>
              <a:t>presentation]. Climate Compatible Growth</a:t>
            </a:r>
            <a:br>
              <a:rPr lang="en-ZA" sz="800">
                <a:solidFill>
                  <a:schemeClr val="bg1"/>
                </a:solidFill>
                <a:ea typeface="+mn-lt"/>
                <a:cs typeface="+mn-lt"/>
              </a:rPr>
            </a:br>
            <a:r>
              <a:rPr lang="en-ZA" sz="800">
                <a:solidFill>
                  <a:schemeClr val="bg1"/>
                </a:solidFill>
                <a:ea typeface="+mn-lt"/>
                <a:cs typeface="+mn-lt"/>
              </a:rPr>
              <a:t>Programme, World Resources Institute.</a:t>
            </a:r>
          </a:p>
          <a:p>
            <a:pPr algn="ctr"/>
            <a:endParaRPr lang="en-ZA" sz="800">
              <a:solidFill>
                <a:schemeClr val="bg1"/>
              </a:solidFill>
              <a:latin typeface="Open Sans"/>
              <a:ea typeface="+mn-lt"/>
              <a:cs typeface="+mn-lt"/>
            </a:endParaRPr>
          </a:p>
        </p:txBody>
      </p:sp>
      <p:grpSp>
        <p:nvGrpSpPr>
          <p:cNvPr id="2" name="Group 1">
            <a:extLst>
              <a:ext uri="{FF2B5EF4-FFF2-40B4-BE49-F238E27FC236}">
                <a16:creationId xmlns:a16="http://schemas.microsoft.com/office/drawing/2014/main" id="{A470E03A-DC38-B81E-67E2-8DDD43D498B5}"/>
              </a:ext>
            </a:extLst>
          </p:cNvPr>
          <p:cNvGrpSpPr/>
          <p:nvPr/>
        </p:nvGrpSpPr>
        <p:grpSpPr>
          <a:xfrm>
            <a:off x="3339465" y="4126495"/>
            <a:ext cx="1877504" cy="558800"/>
            <a:chOff x="929196" y="5461000"/>
            <a:chExt cx="1877504" cy="558800"/>
          </a:xfrm>
        </p:grpSpPr>
        <p:sp>
          <p:nvSpPr>
            <p:cNvPr id="3" name="Rounded Rectangle 7">
              <a:hlinkClick r:id="rId4"/>
              <a:extLst>
                <a:ext uri="{FF2B5EF4-FFF2-40B4-BE49-F238E27FC236}">
                  <a16:creationId xmlns:a16="http://schemas.microsoft.com/office/drawing/2014/main" id="{77FE6876-79CF-1876-6A5C-695AFC7F226C}"/>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F8DA60-179D-D6B4-137D-E330147F4CED}"/>
                </a:ext>
              </a:extLst>
            </p:cNvPr>
            <p:cNvSpPr txBox="1"/>
            <p:nvPr/>
          </p:nvSpPr>
          <p:spPr>
            <a:xfrm>
              <a:off x="951053" y="5551169"/>
              <a:ext cx="1792147" cy="369332"/>
            </a:xfrm>
            <a:prstGeom prst="rect">
              <a:avLst/>
            </a:prstGeom>
            <a:noFill/>
          </p:spPr>
          <p:txBody>
            <a:bodyPr wrap="square" rtlCol="0">
              <a:spAutoFit/>
            </a:bodyPr>
            <a:lstStyle/>
            <a:p>
              <a:pPr algn="ctr"/>
              <a:r>
                <a:rPr lang="en-US">
                  <a:solidFill>
                    <a:schemeClr val="bg1"/>
                  </a:solidFill>
                </a:rPr>
                <a:t>Take Quiz</a:t>
              </a:r>
            </a:p>
          </p:txBody>
        </p:sp>
        <p:sp>
          <p:nvSpPr>
            <p:cNvPr id="8" name="Rounded Rectangle 9">
              <a:hlinkClick r:id="rId5" action="ppaction://hlinkfile"/>
              <a:extLst>
                <a:ext uri="{FF2B5EF4-FFF2-40B4-BE49-F238E27FC236}">
                  <a16:creationId xmlns:a16="http://schemas.microsoft.com/office/drawing/2014/main" id="{863DE485-9877-7E61-951E-A998F8DC4EBB}"/>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0865384"/>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8" name="Google Shape;12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4"/>
          <p:cNvSpPr txBox="1"/>
          <p:nvPr/>
        </p:nvSpPr>
        <p:spPr>
          <a:xfrm>
            <a:off x="9027736" y="5114953"/>
            <a:ext cx="285022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 A., Khalid, A., Anand, S., Sahar, T.,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A.,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S., Mentis, D.,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D., &amp; Stockman, J.,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6: Energy Access Explorer.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World Resource Institute</a:t>
            </a:r>
            <a:endParaRPr dirty="0"/>
          </a:p>
        </p:txBody>
      </p:sp>
      <p:sp>
        <p:nvSpPr>
          <p:cNvPr id="131" name="Google Shape;131;p4"/>
          <p:cNvSpPr txBox="1"/>
          <p:nvPr/>
        </p:nvSpPr>
        <p:spPr>
          <a:xfrm>
            <a:off x="9266839" y="2883713"/>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World Resources Institute</a:t>
            </a:r>
            <a:endParaRPr dirty="0"/>
          </a:p>
        </p:txBody>
      </p:sp>
      <p:sp>
        <p:nvSpPr>
          <p:cNvPr id="133" name="Google Shape;133;p4"/>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9266839" y="4151946"/>
            <a:ext cx="237201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Alemayehu </a:t>
            </a:r>
            <a:r>
              <a:rPr lang="en-US" sz="800" dirty="0" err="1">
                <a:solidFill>
                  <a:schemeClr val="lt1"/>
                </a:solidFill>
                <a:latin typeface="Open Sans"/>
                <a:ea typeface="Open Sans"/>
                <a:cs typeface="Open Sans"/>
                <a:sym typeface="Open Sans"/>
              </a:rPr>
              <a:t>Agizew</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Abdul Khalid, Shikha Anand, </a:t>
            </a:r>
            <a:r>
              <a:rPr lang="en-US" sz="800" dirty="0" err="1">
                <a:solidFill>
                  <a:schemeClr val="lt1"/>
                </a:solidFill>
                <a:latin typeface="Open Sans"/>
                <a:ea typeface="Open Sans"/>
                <a:cs typeface="Open Sans"/>
                <a:sym typeface="Open Sans"/>
              </a:rPr>
              <a:t>Tarannum</a:t>
            </a:r>
            <a:r>
              <a:rPr lang="en-US" sz="800" dirty="0">
                <a:solidFill>
                  <a:schemeClr val="lt1"/>
                </a:solidFill>
                <a:latin typeface="Open Sans"/>
                <a:ea typeface="Open Sans"/>
                <a:cs typeface="Open Sans"/>
                <a:sym typeface="Open Sans"/>
              </a:rPr>
              <a:t> Sahar, Akansha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Santiago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Dimitris Mentis, Douglas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and Jake Stockman from the Royal Institute of World Resources Institute</a:t>
            </a:r>
            <a:endParaRPr dirty="0"/>
          </a:p>
        </p:txBody>
      </p:sp>
      <p:pic>
        <p:nvPicPr>
          <p:cNvPr id="135" name="Google Shape;135;p4"/>
          <p:cNvPicPr preferRelativeResize="0"/>
          <p:nvPr/>
        </p:nvPicPr>
        <p:blipFill rotWithShape="1">
          <a:blip r:embed="rId4">
            <a:alphaModFix/>
          </a:blip>
          <a:srcRect/>
          <a:stretch/>
        </p:blipFill>
        <p:spPr>
          <a:xfrm>
            <a:off x="9609421" y="3387982"/>
            <a:ext cx="1686852" cy="58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7000875" y="6114170"/>
            <a:ext cx="4775120" cy="307777"/>
          </a:xfrm>
          <a:prstGeom prst="rect">
            <a:avLst/>
          </a:prstGeom>
        </p:spPr>
        <p:txBody>
          <a:bodyPr wrap="square" lIns="91440" tIns="45720" rIns="91440" bIns="45720" anchor="t">
            <a:spAutoFit/>
          </a:bodyPr>
          <a:lstStyle/>
          <a:p>
            <a:r>
              <a:rPr lang="en-US" sz="1400" i="1">
                <a:latin typeface="Open Sans "/>
              </a:rPr>
              <a:t>SOURCE: </a:t>
            </a:r>
            <a:r>
              <a:rPr lang="en-US" sz="1400">
                <a:latin typeface="Open Sans" panose="020B0606030504020204" pitchFamily="34" charset="0"/>
                <a:ea typeface="Open Sans" panose="020B0606030504020204" pitchFamily="34" charset="0"/>
                <a:cs typeface="Open Sans" panose="020B0606030504020204" pitchFamily="34" charset="0"/>
              </a:rPr>
              <a:t>Solà-Morales et.al., 2023; Al-Ruithe et.al, 2019</a:t>
            </a:r>
            <a:r>
              <a:rPr lang="en-US" sz="1400" b="1" i="1">
                <a:latin typeface="Open Sans" panose="020B0606030504020204" pitchFamily="34" charset="0"/>
                <a:ea typeface="Open Sans" panose="020B0606030504020204" pitchFamily="34" charset="0"/>
                <a:cs typeface="Open Sans" panose="020B0606030504020204" pitchFamily="34" charset="0"/>
              </a:rPr>
              <a:t> </a:t>
            </a:r>
            <a:endParaRPr lang="en-GB" sz="1400" b="1" i="1">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4093428"/>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r>
              <a:rPr lang="en-US" sz="2400">
                <a:latin typeface="Open Sans" panose="020B0606030504020204" pitchFamily="34" charset="0"/>
                <a:ea typeface="Open Sans" panose="020B0606030504020204" pitchFamily="34" charset="0"/>
                <a:cs typeface="Open Sans" panose="020B0606030504020204" pitchFamily="34" charset="0"/>
              </a:rPr>
              <a:t>Data governance has many definitions</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Data governance can be defined as a strategy for the overall management of the usability, availability, integrity, quality, and security of data to ensure their maximum potential</a:t>
            </a:r>
          </a:p>
          <a:p>
            <a:pPr marL="342900" indent="-342900">
              <a:buFont typeface="Wingdings" panose="05000000000000000000" pitchFamily="2" charset="2"/>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The Data Management Association (DAMA) defines data governance as the exercise of authority, control, and shared decision making (planning, monitoring, and enforcement) over the management of data assets</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What is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9426364"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6.1 </a:t>
            </a:r>
            <a:r>
              <a:rPr lang="en-US" sz="3500">
                <a:latin typeface="Open Sans"/>
                <a:ea typeface="Open Sans" panose="020B0606030504020204" pitchFamily="34" charset="0"/>
                <a:cs typeface="Open Sans" panose="020B0606030504020204" pitchFamily="34" charset="0"/>
                <a:sym typeface="Bodoni SvtyTwo ITC TT-Book"/>
              </a:rPr>
              <a:t>Data Governance and Data Management</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41913068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4236067" y="5992604"/>
            <a:ext cx="7422533" cy="307777"/>
          </a:xfrm>
          <a:prstGeom prst="rect">
            <a:avLst/>
          </a:prstGeom>
        </p:spPr>
        <p:txBody>
          <a:bodyPr wrap="square" lIns="91440" tIns="45720" rIns="91440" bIns="45720" anchor="t">
            <a:spAutoFit/>
          </a:bodyPr>
          <a:lstStyle/>
          <a:p>
            <a:r>
              <a:rPr lang="en-US" sz="1400" i="1">
                <a:latin typeface="Open Sans "/>
              </a:rPr>
              <a:t>SOURCE: </a:t>
            </a:r>
            <a:r>
              <a:rPr lang="en-US" sz="1400" i="1">
                <a:latin typeface="Open Sans "/>
                <a:hlinkClick r:id="rId4"/>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812784" cy="3046988"/>
          </a:xfrm>
          <a:prstGeom prst="rect">
            <a:avLst/>
          </a:prstGeom>
          <a:noFill/>
        </p:spPr>
        <p:txBody>
          <a:bodyPr wrap="square" rtlCol="0">
            <a:spAutoFi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a:latin typeface="Open Sans" panose="020B0606030504020204" pitchFamily="34" charset="0"/>
                <a:ea typeface="Open Sans" panose="020B0606030504020204" pitchFamily="34" charset="0"/>
                <a:cs typeface="Open Sans" panose="020B0606030504020204" pitchFamily="34" charset="0"/>
              </a:rPr>
              <a:t>Data governance helps answer the following questions</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Who has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ownership</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of the data?</a:t>
            </a:r>
          </a:p>
          <a:p>
            <a:pPr marL="342900" indent="-342900" algn="l">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Who can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access</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what data?</a:t>
            </a:r>
          </a:p>
          <a:p>
            <a:pPr marL="342900" indent="-342900" algn="l">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What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security</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measures are in place to protect data and privacy?</a:t>
            </a:r>
          </a:p>
          <a:p>
            <a:pPr marL="342900" indent="-342900" algn="l">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How much of our data is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compliant</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with new regulations?</a:t>
            </a:r>
          </a:p>
          <a:p>
            <a:pPr marL="342900" indent="-342900" algn="l">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Which 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sources</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are approved to use?</a:t>
            </a: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What is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11912451"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6.1 </a:t>
            </a:r>
            <a:r>
              <a:rPr lang="en-US" sz="3500">
                <a:latin typeface="Open Sans"/>
                <a:ea typeface="Open Sans" panose="020B0606030504020204" pitchFamily="34" charset="0"/>
                <a:cs typeface="Open Sans" panose="020B0606030504020204" pitchFamily="34" charset="0"/>
                <a:sym typeface="Bodoni SvtyTwo ITC TT-Book"/>
              </a:rPr>
              <a:t>Data Governance and Data Management</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37522914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2589805" y="5991475"/>
            <a:ext cx="9068795" cy="307777"/>
          </a:xfrm>
          <a:prstGeom prst="rect">
            <a:avLst/>
          </a:prstGeom>
        </p:spPr>
        <p:txBody>
          <a:bodyPr wrap="square" lIns="91440" tIns="45720" rIns="91440" bIns="45720" anchor="t">
            <a:spAutoFit/>
          </a:bodyPr>
          <a:lstStyle/>
          <a:p>
            <a:r>
              <a:rPr lang="en-US" sz="1400" i="1">
                <a:latin typeface="Open Sans "/>
              </a:rPr>
              <a:t>SOURCE: </a:t>
            </a:r>
            <a:r>
              <a:rPr lang="en-US" sz="1400">
                <a:latin typeface="Open Sans" panose="020B0606030504020204" pitchFamily="34" charset="0"/>
                <a:ea typeface="Open Sans" panose="020B0606030504020204" pitchFamily="34" charset="0"/>
                <a:cs typeface="Open Sans" panose="020B0606030504020204" pitchFamily="34" charset="0"/>
              </a:rPr>
              <a:t>Al-Ruithe et.al, 2019; </a:t>
            </a:r>
            <a:r>
              <a:rPr lang="en-US" sz="1400" i="1">
                <a:latin typeface="Open Sans "/>
              </a:rPr>
              <a:t> </a:t>
            </a:r>
            <a:r>
              <a:rPr lang="en-US" sz="1400" i="1">
                <a:latin typeface="Open Sans "/>
                <a:hlinkClick r:id="rId4"/>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16320"/>
          </a:xfrm>
          <a:prstGeom prst="rect">
            <a:avLst/>
          </a:prstGeom>
          <a:noFill/>
        </p:spPr>
        <p:txBody>
          <a:bodyPr wrap="square" rtlCol="0">
            <a:spAutoFi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The Data Management Association (DAMA) defines data management as the development, execution, and supervision of plans, policies, programs, and practices that control, protect, deliver, and enhance the value of data and information assets.</a:t>
            </a:r>
          </a:p>
          <a:p>
            <a:pPr algn="l"/>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governance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establishes</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policies and procedures around data, while data management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enacts</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those policies and procedures to compile and use that data for decision-making</a:t>
            </a:r>
          </a:p>
        </p:txBody>
      </p:sp>
      <p:sp>
        <p:nvSpPr>
          <p:cNvPr id="7" name="Rectangle 6">
            <a:extLst>
              <a:ext uri="{FF2B5EF4-FFF2-40B4-BE49-F238E27FC236}">
                <a16:creationId xmlns:a16="http://schemas.microsoft.com/office/drawing/2014/main" id="{AD7656C7-16F5-385A-CEFE-89D725C85BDB}"/>
              </a:ext>
            </a:extLst>
          </p:cNvPr>
          <p:cNvSpPr/>
          <p:nvPr/>
        </p:nvSpPr>
        <p:spPr>
          <a:xfrm>
            <a:off x="1189607" y="1708355"/>
            <a:ext cx="8097268"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Difference between Data Governance and Data Management?</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9848393"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6.1 </a:t>
            </a:r>
            <a:r>
              <a:rPr lang="en-US" sz="3500">
                <a:latin typeface="Open Sans"/>
                <a:ea typeface="Open Sans" panose="020B0606030504020204" pitchFamily="34" charset="0"/>
                <a:cs typeface="Open Sans" panose="020B0606030504020204" pitchFamily="34" charset="0"/>
                <a:sym typeface="Bodoni SvtyTwo ITC TT-Book"/>
              </a:rPr>
              <a:t>Data Governance and Data Management</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307886344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2532940" y="6127952"/>
            <a:ext cx="9125660" cy="319150"/>
          </a:xfrm>
          <a:prstGeom prst="rect">
            <a:avLst/>
          </a:prstGeom>
        </p:spPr>
        <p:txBody>
          <a:bodyPr wrap="square" lIns="91440" tIns="45720" rIns="91440" bIns="45720" anchor="t">
            <a:spAutoFit/>
          </a:bodyPr>
          <a:lstStyle/>
          <a:p>
            <a:r>
              <a:rPr lang="en-US" sz="1400" i="1">
                <a:latin typeface="Open Sans "/>
              </a:rPr>
              <a:t>SOURCE: </a:t>
            </a:r>
            <a:r>
              <a:rPr lang="en-US" sz="1400">
                <a:latin typeface="Open Sans" panose="020B0606030504020204" pitchFamily="34" charset="0"/>
                <a:ea typeface="Open Sans" panose="020B0606030504020204" pitchFamily="34" charset="0"/>
                <a:cs typeface="Open Sans" panose="020B0606030504020204" pitchFamily="34" charset="0"/>
              </a:rPr>
              <a:t>Al-Ruithe et.al, 2019; </a:t>
            </a:r>
            <a:r>
              <a:rPr lang="en-US" sz="1400" i="1">
                <a:latin typeface="Open Sans "/>
              </a:rPr>
              <a:t> </a:t>
            </a:r>
            <a:r>
              <a:rPr lang="en-US" sz="1400" i="1">
                <a:latin typeface="Open Sans "/>
                <a:hlinkClick r:id="rId4"/>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16320"/>
          </a:xfrm>
          <a:prstGeom prst="rect">
            <a:avLst/>
          </a:prstGeom>
          <a:noFill/>
        </p:spPr>
        <p:txBody>
          <a:bodyPr wrap="square" rtlCol="0">
            <a:spAutoFi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400">
                <a:latin typeface="Open Sans" panose="020B0606030504020204" pitchFamily="34" charset="0"/>
                <a:ea typeface="Open Sans" panose="020B0606030504020204" pitchFamily="34" charset="0"/>
                <a:cs typeface="Open Sans" panose="020B0606030504020204" pitchFamily="34" charset="0"/>
              </a:rPr>
              <a:t>Effective data governance is important for the following reasons:</a:t>
            </a:r>
          </a:p>
          <a:p>
            <a:pPr marL="800100" lvl="1" indent="-342900">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Ensure that </a:t>
            </a:r>
            <a:r>
              <a:rPr lang="en-US" sz="2400" b="1">
                <a:latin typeface="Open Sans" panose="020B0606030504020204" pitchFamily="34" charset="0"/>
                <a:ea typeface="Open Sans" panose="020B0606030504020204" pitchFamily="34" charset="0"/>
                <a:cs typeface="Open Sans" panose="020B0606030504020204" pitchFamily="34" charset="0"/>
              </a:rPr>
              <a:t>appropriate users </a:t>
            </a:r>
            <a:r>
              <a:rPr lang="en-US" sz="2400">
                <a:latin typeface="Open Sans" panose="020B0606030504020204" pitchFamily="34" charset="0"/>
                <a:ea typeface="Open Sans" panose="020B0606030504020204" pitchFamily="34" charset="0"/>
                <a:cs typeface="Open Sans" panose="020B0606030504020204" pitchFamily="34" charset="0"/>
              </a:rPr>
              <a:t>have system access</a:t>
            </a:r>
          </a:p>
          <a:p>
            <a:pPr marL="800100" lvl="1" indent="-342900">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Protect data that may be </a:t>
            </a:r>
            <a:r>
              <a:rPr lang="en-US" sz="2400" b="1">
                <a:latin typeface="Open Sans" panose="020B0606030504020204" pitchFamily="34" charset="0"/>
                <a:ea typeface="Open Sans" panose="020B0606030504020204" pitchFamily="34" charset="0"/>
                <a:cs typeface="Open Sans" panose="020B0606030504020204" pitchFamily="34" charset="0"/>
              </a:rPr>
              <a:t>sensitive or proprietary </a:t>
            </a:r>
            <a:r>
              <a:rPr lang="en-US" sz="2400">
                <a:latin typeface="Open Sans" panose="020B0606030504020204" pitchFamily="34" charset="0"/>
                <a:ea typeface="Open Sans" panose="020B0606030504020204" pitchFamily="34" charset="0"/>
                <a:cs typeface="Open Sans" panose="020B0606030504020204" pitchFamily="34" charset="0"/>
              </a:rPr>
              <a:t>in nature</a:t>
            </a:r>
          </a:p>
          <a:p>
            <a:pPr marL="800100" lvl="1" indent="-342900">
              <a:buFont typeface="Wingdings" panose="05000000000000000000" pitchFamily="2" charset="2"/>
              <a:buChar char="§"/>
            </a:pP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Create processes for data </a:t>
            </a:r>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validation</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and standardization</a:t>
            </a:r>
          </a:p>
          <a:p>
            <a:pPr marL="800100" lvl="1" indent="-342900">
              <a:buFont typeface="Wingdings" panose="05000000000000000000" pitchFamily="2" charset="2"/>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Develop process for recurring data </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updates</a:t>
            </a:r>
          </a:p>
          <a:p>
            <a:pPr marL="800100" lvl="1" indent="-342900">
              <a:buFont typeface="Wingdings" panose="05000000000000000000" pitchFamily="2" charset="2"/>
              <a:buChar char="§"/>
            </a:pPr>
            <a:endPar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Data governance ensures </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quality</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security</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reliability, transparency and accountability. </a:t>
            </a:r>
            <a:endPar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7" y="1708355"/>
            <a:ext cx="8097268"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Importance of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1017663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6.1 </a:t>
            </a:r>
            <a:r>
              <a:rPr lang="en-US" sz="3500">
                <a:latin typeface="Open Sans"/>
                <a:ea typeface="Open Sans" panose="020B0606030504020204" pitchFamily="34" charset="0"/>
                <a:cs typeface="Open Sans" panose="020B0606030504020204" pitchFamily="34" charset="0"/>
                <a:sym typeface="Bodoni SvtyTwo ITC TT-Book"/>
              </a:rPr>
              <a:t>Data Governance and Data Management</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296291513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363510" y="6049512"/>
            <a:ext cx="3295090" cy="318982"/>
          </a:xfrm>
          <a:prstGeom prst="rect">
            <a:avLst/>
          </a:prstGeom>
        </p:spPr>
        <p:txBody>
          <a:bodyPr wrap="square" lIns="91440" tIns="45720" rIns="91440" bIns="45720" anchor="t">
            <a:spAutoFit/>
          </a:bodyPr>
          <a:lstStyle/>
          <a:p>
            <a:r>
              <a:rPr lang="en-US" sz="1400" i="1">
                <a:latin typeface="Open Sans "/>
              </a:rPr>
              <a:t>SOURCE: INBO/UNESCO, 2018</a:t>
            </a:r>
            <a:endParaRPr lang="en-US" sz="1400">
              <a:latin typeface="Open Sans"/>
              <a:ea typeface="Open Sans"/>
              <a:cs typeface="Open Sans"/>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72028"/>
            <a:ext cx="9918520" cy="1569660"/>
          </a:xfrm>
          <a:prstGeom prst="rect">
            <a:avLst/>
          </a:prstGeom>
          <a:noFill/>
        </p:spPr>
        <p:txBody>
          <a:bodyPr wrap="square" lIns="91440" tIns="45720" rIns="91440" bIns="45720" rtlCol="0" anchor="t">
            <a:spAutoFit/>
          </a:bodyPr>
          <a:lstStyle/>
          <a:p>
            <a:r>
              <a:rPr lang="en-US" sz="2400">
                <a:latin typeface="Open Sans"/>
                <a:ea typeface="Open Sans"/>
                <a:cs typeface="Open Sans"/>
              </a:rPr>
              <a:t>Can we adapt data governance system from other sectors?</a:t>
            </a:r>
            <a:endParaRPr lang="en-US">
              <a:cs typeface="Calibri" panose="020F0502020204030204"/>
            </a:endParaRPr>
          </a:p>
          <a:p>
            <a:pPr marL="342900" indent="-342900">
              <a:buFont typeface="Wingdings"/>
              <a:buChar char="§"/>
            </a:pPr>
            <a:r>
              <a:rPr lang="en-US" sz="2400">
                <a:latin typeface="Open Sans"/>
                <a:ea typeface="+mn-lt"/>
                <a:cs typeface="+mn-lt"/>
              </a:rPr>
              <a:t>e.</a:t>
            </a:r>
            <a:r>
              <a:rPr lang="en-US" sz="2400">
                <a:latin typeface="Open Sans"/>
                <a:ea typeface="Open Sans"/>
                <a:cs typeface="Calibri"/>
              </a:rPr>
              <a:t>g.,</a:t>
            </a:r>
            <a:r>
              <a:rPr lang="en-US" sz="2400">
                <a:latin typeface="Calibri"/>
                <a:ea typeface="Open Sans"/>
                <a:cs typeface="Calibri"/>
              </a:rPr>
              <a:t> </a:t>
            </a:r>
            <a:r>
              <a:rPr lang="en-US" sz="2400">
                <a:latin typeface="Open Sans"/>
                <a:ea typeface="Open Sans"/>
                <a:cs typeface="Calibri"/>
              </a:rPr>
              <a:t>w</a:t>
            </a:r>
            <a:r>
              <a:rPr lang="en-US" sz="2400">
                <a:latin typeface="Open Sans"/>
                <a:ea typeface="Open Sans"/>
                <a:cs typeface="Open Sans"/>
              </a:rPr>
              <a:t>ater data governance system </a:t>
            </a:r>
            <a:r>
              <a:rPr lang="en-US" sz="2400">
                <a:latin typeface="Open Sans"/>
                <a:ea typeface="Open Sans"/>
                <a:cs typeface="Calibri"/>
              </a:rPr>
              <a:t>includes</a:t>
            </a:r>
            <a:r>
              <a:rPr lang="en-US" sz="2400">
                <a:latin typeface="Open Sans"/>
                <a:ea typeface="+mn-lt"/>
                <a:cs typeface="+mn-lt"/>
              </a:rPr>
              <a:t> legislative texts, strategies and procedures for inter-institutional coordination and organization of a steering committee and specific working groups</a:t>
            </a:r>
            <a:endParaRPr lang="en-US" sz="2400" err="1">
              <a:solidFill>
                <a:srgbClr val="000000"/>
              </a:solidFill>
              <a:latin typeface="Open Sans"/>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7" y="1607502"/>
            <a:ext cx="8097268"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Examples of data governance in other sectors</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9" y="-27721"/>
            <a:ext cx="6099512"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a:cs typeface="Open Sans"/>
                <a:sym typeface="Bodoni SvtyTwo ITC TT-Book"/>
              </a:rPr>
              <a:t>6.1 </a:t>
            </a:r>
            <a:r>
              <a:rPr lang="en-US" sz="3500">
                <a:latin typeface="Open Sans"/>
                <a:ea typeface="Open Sans"/>
                <a:cs typeface="Open Sans"/>
                <a:sym typeface="Bodoni SvtyTwo ITC TT-Book"/>
              </a:rPr>
              <a:t>Data governance and data management</a:t>
            </a:r>
            <a:endParaRPr lang="en-GB" sz="3500">
              <a:latin typeface="Open Sans"/>
              <a:ea typeface="Open Sans"/>
              <a:cs typeface="Open Sans"/>
              <a:sym typeface="Bodoni SvtyTwo ITC TT-Book"/>
            </a:endParaRPr>
          </a:p>
        </p:txBody>
      </p:sp>
      <p:pic>
        <p:nvPicPr>
          <p:cNvPr id="3" name="Picture 2" descr="A blue green and white arrows&#10;&#10;Description automatically generated">
            <a:extLst>
              <a:ext uri="{FF2B5EF4-FFF2-40B4-BE49-F238E27FC236}">
                <a16:creationId xmlns:a16="http://schemas.microsoft.com/office/drawing/2014/main" id="{CD297846-01D0-549F-0482-DF41724D0D8A}"/>
              </a:ext>
            </a:extLst>
          </p:cNvPr>
          <p:cNvPicPr>
            <a:picLocks noChangeAspect="1"/>
          </p:cNvPicPr>
          <p:nvPr/>
        </p:nvPicPr>
        <p:blipFill>
          <a:blip r:embed="rId4"/>
          <a:stretch>
            <a:fillRect/>
          </a:stretch>
        </p:blipFill>
        <p:spPr>
          <a:xfrm>
            <a:off x="1272990" y="3951008"/>
            <a:ext cx="9567581" cy="1903129"/>
          </a:xfrm>
          <a:prstGeom prst="rect">
            <a:avLst/>
          </a:prstGeom>
        </p:spPr>
      </p:pic>
    </p:spTree>
    <p:extLst>
      <p:ext uri="{BB962C8B-B14F-4D97-AF65-F5344CB8AC3E}">
        <p14:creationId xmlns:p14="http://schemas.microsoft.com/office/powerpoint/2010/main" val="221126741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89C5AA2B-41E3-4547-853C-ACA2A4ACB983}"/>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rPr>
              <a:t>Lecture 6.1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0289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latin typeface="Open Sans"/>
                <a:ea typeface="+mn-lt"/>
                <a:cs typeface="+mn-lt"/>
              </a:rPr>
              <a:t>Solà</a:t>
            </a:r>
            <a:r>
              <a:rPr lang="en-US" sz="1600">
                <a:latin typeface="Open Sans"/>
                <a:ea typeface="+mn-lt"/>
                <a:cs typeface="+mn-lt"/>
              </a:rPr>
              <a:t>-Morales, O., Sigurðardóttir, K., Akehurst, R., Murphy, L.A., Mestre-</a:t>
            </a:r>
            <a:r>
              <a:rPr lang="en-US" sz="1600" err="1">
                <a:latin typeface="Open Sans"/>
                <a:ea typeface="+mn-lt"/>
                <a:cs typeface="+mn-lt"/>
              </a:rPr>
              <a:t>Ferrandiz</a:t>
            </a:r>
            <a:r>
              <a:rPr lang="en-US" sz="1600">
                <a:latin typeface="Open Sans"/>
                <a:ea typeface="+mn-lt"/>
                <a:cs typeface="+mn-lt"/>
              </a:rPr>
              <a:t>, J., Cunningham, D., de </a:t>
            </a:r>
            <a:r>
              <a:rPr lang="en-US" sz="1600" err="1">
                <a:latin typeface="Open Sans"/>
                <a:ea typeface="+mn-lt"/>
                <a:cs typeface="+mn-lt"/>
              </a:rPr>
              <a:t>Pouvourville</a:t>
            </a:r>
            <a:r>
              <a:rPr lang="en-US" sz="1600">
                <a:latin typeface="Open Sans"/>
                <a:ea typeface="+mn-lt"/>
                <a:cs typeface="+mn-lt"/>
              </a:rPr>
              <a:t>, G., 2023. Data Governance for Real-World Data Management: A Proposal for a Checklist to Support Decision Making. Value Health 26(4S):32–42 </a:t>
            </a:r>
            <a:r>
              <a:rPr lang="en-US" sz="1600">
                <a:latin typeface="Open Sans"/>
                <a:ea typeface="+mn-lt"/>
                <a:cs typeface="+mn-lt"/>
                <a:hlinkClick r:id="rId3"/>
              </a:rPr>
              <a:t>https://doi.org/10.1016/j.jval.2023.02.012</a:t>
            </a:r>
            <a:r>
              <a:rPr lang="en-US" sz="1600">
                <a:latin typeface="Open Sans"/>
                <a:ea typeface="+mn-lt"/>
                <a:cs typeface="+mn-lt"/>
              </a:rPr>
              <a:t> </a:t>
            </a:r>
            <a:endParaRPr lang="en-GB" sz="1600">
              <a:latin typeface="Open Sans"/>
              <a:ea typeface="+mn-lt"/>
              <a:cs typeface="+mn-lt"/>
            </a:endParaRPr>
          </a:p>
          <a:p>
            <a:endParaRPr lang="en-US" sz="1600">
              <a:latin typeface="Open Sans"/>
              <a:ea typeface="+mn-lt"/>
              <a:cs typeface="+mn-lt"/>
            </a:endParaRPr>
          </a:p>
          <a:p>
            <a:r>
              <a:rPr lang="en-US" sz="1600">
                <a:latin typeface="Open Sans"/>
                <a:ea typeface="+mn-lt"/>
                <a:cs typeface="+mn-lt"/>
              </a:rPr>
              <a:t>Al-</a:t>
            </a:r>
            <a:r>
              <a:rPr lang="en-US" sz="1600" err="1">
                <a:latin typeface="Open Sans"/>
                <a:ea typeface="+mn-lt"/>
                <a:cs typeface="+mn-lt"/>
              </a:rPr>
              <a:t>Ruithe</a:t>
            </a:r>
            <a:r>
              <a:rPr lang="en-US" sz="1600">
                <a:latin typeface="Open Sans"/>
                <a:ea typeface="+mn-lt"/>
                <a:cs typeface="+mn-lt"/>
              </a:rPr>
              <a:t>, M., Elhadj Benkhelifa, Khawar Hameed., 2019.</a:t>
            </a:r>
            <a:r>
              <a:rPr lang="en-US" sz="1600" b="1" i="1">
                <a:latin typeface="Open Sans"/>
                <a:ea typeface="+mn-lt"/>
                <a:cs typeface="+mn-lt"/>
              </a:rPr>
              <a:t> </a:t>
            </a:r>
            <a:r>
              <a:rPr lang="en-US" sz="1600">
                <a:latin typeface="Open Sans"/>
                <a:ea typeface="+mn-lt"/>
                <a:cs typeface="+mn-lt"/>
              </a:rPr>
              <a:t>A Conceptual Framework for Designing Data Governance for Cloud Computing. Procedia Computer Science 94, 160-167  </a:t>
            </a:r>
            <a:r>
              <a:rPr lang="en-US" sz="1600">
                <a:latin typeface="Open Sans"/>
                <a:ea typeface="+mn-lt"/>
                <a:cs typeface="+mn-lt"/>
                <a:hlinkClick r:id="rId4"/>
              </a:rPr>
              <a:t>https://doi.org/10.1016/j.procs.2016.08.025</a:t>
            </a:r>
            <a:endParaRPr lang="en-US" sz="1600">
              <a:latin typeface="Open Sans"/>
              <a:ea typeface="+mn-lt"/>
              <a:cs typeface="+mn-lt"/>
            </a:endParaRPr>
          </a:p>
          <a:p>
            <a:endParaRPr lang="en-US" sz="1600">
              <a:latin typeface="Open Sans"/>
              <a:ea typeface="Open Sans"/>
              <a:cs typeface="Open Sans"/>
            </a:endParaRPr>
          </a:p>
          <a:p>
            <a:r>
              <a:rPr lang="en-US" sz="1600">
                <a:latin typeface="Open Sans"/>
                <a:ea typeface="Open Sans"/>
                <a:cs typeface="Open Sans"/>
              </a:rPr>
              <a:t>Tableau, 2023. Data Management vs. Data Governance: The Difference Explained</a:t>
            </a:r>
          </a:p>
          <a:p>
            <a:r>
              <a:rPr lang="en-US" sz="1600">
                <a:latin typeface="Open Sans"/>
                <a:ea typeface="+mn-lt"/>
                <a:cs typeface="Segoe UI"/>
                <a:hlinkClick r:id="rId5"/>
              </a:rPr>
              <a:t>https://www.tableau.com/learn/articles/data-management-vs-data-governance</a:t>
            </a:r>
            <a:r>
              <a:rPr lang="en-US" sz="1600">
                <a:latin typeface="Open Sans"/>
                <a:ea typeface="+mn-lt"/>
                <a:cs typeface="Segoe UI"/>
              </a:rPr>
              <a:t> </a:t>
            </a:r>
            <a:endParaRPr lang="en-US" sz="1600">
              <a:latin typeface="Open Sans"/>
              <a:ea typeface="Open Sans"/>
              <a:cs typeface="Open Sans"/>
            </a:endParaRPr>
          </a:p>
          <a:p>
            <a:endParaRPr lang="en-GB" sz="1600">
              <a:latin typeface="Open Sans"/>
              <a:ea typeface="Open Sans"/>
              <a:cs typeface="Open Sans"/>
            </a:endParaRPr>
          </a:p>
          <a:p>
            <a:r>
              <a:rPr lang="en-GB" sz="1600">
                <a:latin typeface="Open Sans"/>
                <a:ea typeface="Open Sans"/>
                <a:cs typeface="Open Sans"/>
              </a:rPr>
              <a:t>INBO/UNESCO, 2018. Handbook of Water Information Systems: Administration, Processing and Exploitation of Water-Related Data </a:t>
            </a:r>
            <a:r>
              <a:rPr lang="en-GB" sz="1600">
                <a:latin typeface="Open Sans"/>
                <a:ea typeface="Calibri"/>
                <a:cs typeface="Calibri"/>
                <a:hlinkClick r:id="rId6"/>
              </a:rPr>
              <a:t>https://www.riob.org/en/documents/handbook-water-information-systems-administration-processing-and-exploitation-water</a:t>
            </a:r>
          </a:p>
          <a:p>
            <a:endParaRPr lang="en-GB" sz="1600">
              <a:cs typeface="Calibri"/>
            </a:endParaRPr>
          </a:p>
        </p:txBody>
      </p:sp>
    </p:spTree>
    <p:extLst>
      <p:ext uri="{BB962C8B-B14F-4D97-AF65-F5344CB8AC3E}">
        <p14:creationId xmlns:p14="http://schemas.microsoft.com/office/powerpoint/2010/main" val="316717551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Designing an Effective Data Governance Strategy</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panose="020B0606030504020204" pitchFamily="34" charset="0"/>
                <a:cs typeface="Open Sans" panose="020B0606030504020204" pitchFamily="34" charset="0"/>
                <a:sym typeface="Bodoni SvtyTwo ITC TT-Book"/>
              </a:rPr>
              <a:t>6.2 </a:t>
            </a:r>
            <a:r>
              <a:rPr lang="en-US" sz="3500" dirty="0">
                <a:latin typeface="Open Sans"/>
                <a:ea typeface="Open Sans" panose="020B0606030504020204" pitchFamily="34" charset="0"/>
                <a:cs typeface="Open Sans" panose="020B0606030504020204" pitchFamily="34" charset="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4093428"/>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 precise data governance structure in place can vary considerably according to context, but the following principles should guide the strategy:</a:t>
            </a:r>
          </a:p>
          <a:p>
            <a:pPr algn="l"/>
            <a:endParaRPr lang="en-US" sz="20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Strategy should match </a:t>
            </a: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intended use</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of data</a:t>
            </a:r>
          </a:p>
          <a:p>
            <a:pPr marL="800100" lvl="1" indent="-342900">
              <a:buFont typeface="Wingdings" panose="05000000000000000000" pitchFamily="2" charset="2"/>
              <a:buChar char="§"/>
            </a:pP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Executive leadership should be </a:t>
            </a: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involved</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 process, and data governance strategy should be </a:t>
            </a: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integrated</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across projects</a:t>
            </a:r>
          </a:p>
          <a:p>
            <a:pPr marL="800100" lvl="1" indent="-342900">
              <a:buFont typeface="Wingdings" panose="05000000000000000000" pitchFamily="2" charset="2"/>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Data governance should reflect the availability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capacity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of the organization, with subject experts involved in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validation</a:t>
            </a:r>
          </a:p>
          <a:p>
            <a:pPr marL="800100" lvl="1" indent="-342900">
              <a:buFont typeface="Wingdings" panose="05000000000000000000" pitchFamily="2" charset="2"/>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Data governance should include consultation with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data providers</a:t>
            </a:r>
          </a:p>
          <a:p>
            <a:pPr marL="800100" lvl="1" indent="-342900">
              <a:buFont typeface="Wingdings" panose="05000000000000000000" pitchFamily="2" charset="2"/>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Detailed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metadata</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should be recorded for each dataset</a:t>
            </a:r>
          </a:p>
          <a:p>
            <a:pPr marL="800100" lvl="1" indent="-342900">
              <a:buFont typeface="Wingdings" panose="05000000000000000000" pitchFamily="2" charset="2"/>
              <a:buChar char="§"/>
            </a:pP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should be </a:t>
            </a: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open-access</a:t>
            </a:r>
            <a:r>
              <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by default, with exceptions where explicitly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justified</a:t>
            </a:r>
            <a:endParaRPr lang="en-US" sz="200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807850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24743</TotalTime>
  <Words>2008</Words>
  <Application>Microsoft Macintosh PowerPoint</Application>
  <PresentationFormat>Widescreen</PresentationFormat>
  <Paragraphs>236</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Open Sans</vt:lpstr>
      <vt:lpstr>Open Sans </vt:lpstr>
      <vt:lpstr>Open Sans ExtraBold</vt:lpstr>
      <vt:lpstr>Wingdings</vt:lpstr>
      <vt:lpstr>Office Theme</vt:lpstr>
      <vt:lpstr>Office Theme</vt:lpstr>
      <vt:lpstr>LECTURE 6 DATA GOVERNANCE AND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Tarannum Sahar</dc:creator>
  <cp:lastModifiedBy>Yeganyan, Rudolf</cp:lastModifiedBy>
  <cp:revision>642</cp:revision>
  <dcterms:created xsi:type="dcterms:W3CDTF">2023-08-18T16:01:49Z</dcterms:created>
  <dcterms:modified xsi:type="dcterms:W3CDTF">2023-11-03T12:50:08Z</dcterms:modified>
</cp:coreProperties>
</file>