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70F"/>
    <a:srgbClr val="EB9F15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79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1032-E7EC-4FA9-91D3-BA9F664A9A2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E8FEF-785A-4A29-AB49-029B88A49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5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0C52-7DEF-4379-9899-D13373C09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7F838-991C-4ABE-AF23-3AA3BD7A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0E820-F2E8-4A47-A00F-EBB42B94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44D0E-5F11-410D-AB88-7872946E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8B06-AE21-44B7-B578-C9DAEE59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0" descr="TESSA Logo">
            <a:extLst>
              <a:ext uri="{FF2B5EF4-FFF2-40B4-BE49-F238E27FC236}">
                <a16:creationId xmlns:a16="http://schemas.microsoft.com/office/drawing/2014/main" id="{0BA14CE5-7FD7-4BE5-A37C-B47E02317E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26" y="5894152"/>
            <a:ext cx="1765907" cy="89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D2987F-58F2-47A7-B84C-8DB5DB9EA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427" y="6328785"/>
            <a:ext cx="2114550" cy="333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4A1E04-6F6F-462B-9A5D-FB625C6DA593}"/>
              </a:ext>
            </a:extLst>
          </p:cNvPr>
          <p:cNvSpPr/>
          <p:nvPr userDrawn="1"/>
        </p:nvSpPr>
        <p:spPr>
          <a:xfrm>
            <a:off x="0" y="0"/>
            <a:ext cx="56804" cy="685800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C18E5B-1530-437D-9FB2-E38CA40AF687}"/>
              </a:ext>
            </a:extLst>
          </p:cNvPr>
          <p:cNvSpPr/>
          <p:nvPr userDrawn="1"/>
        </p:nvSpPr>
        <p:spPr>
          <a:xfrm>
            <a:off x="56804" y="0"/>
            <a:ext cx="56804" cy="6858000"/>
          </a:xfrm>
          <a:prstGeom prst="rect">
            <a:avLst/>
          </a:prstGeom>
          <a:solidFill>
            <a:srgbClr val="EB9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C0697-E420-4517-8659-04C505043F3D}"/>
              </a:ext>
            </a:extLst>
          </p:cNvPr>
          <p:cNvSpPr/>
          <p:nvPr userDrawn="1"/>
        </p:nvSpPr>
        <p:spPr>
          <a:xfrm>
            <a:off x="98224" y="0"/>
            <a:ext cx="5680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0D46917-ECC6-4F58-8270-8D513599C4B7}"/>
              </a:ext>
            </a:extLst>
          </p:cNvPr>
          <p:cNvSpPr txBox="1">
            <a:spLocks/>
          </p:cNvSpPr>
          <p:nvPr userDrawn="1"/>
        </p:nvSpPr>
        <p:spPr>
          <a:xfrm>
            <a:off x="8808720" y="6356350"/>
            <a:ext cx="1372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www.tessafrica.net</a:t>
            </a:r>
          </a:p>
        </p:txBody>
      </p:sp>
    </p:spTree>
    <p:extLst>
      <p:ext uri="{BB962C8B-B14F-4D97-AF65-F5344CB8AC3E}">
        <p14:creationId xmlns:p14="http://schemas.microsoft.com/office/powerpoint/2010/main" val="37713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F285-A05D-4842-98A2-DE912769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5F7DC-29DB-423C-BA36-5354096D1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4A86-0FE1-4D5C-AFD7-CC9B109F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5FCD-F0BC-4C3C-AF65-80D80587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5F5FC-588E-4FF6-887E-2CBB0F1C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B1CA3-E29F-4709-8139-0BFC30BD0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29034-2EE6-4501-B40A-48379BF8A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33841-972F-4D9D-ADD7-45F17386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CE18D-ABA2-44BF-8B76-0D0FC3A4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4056D-8CD6-4037-9719-4F0556AC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CE4D-97F8-4E07-822E-2D4C0D3A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057D-BF9E-4B1C-BBBE-9C9AF9D0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1900237"/>
            <a:ext cx="10515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8A8FE-70EC-4E1E-BEB6-359E2DC6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3F4F1-B7BA-4212-A9B7-5C87FB5F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1DB6-00D8-4063-A591-F92324BA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0" descr="TESSA Logo">
            <a:extLst>
              <a:ext uri="{FF2B5EF4-FFF2-40B4-BE49-F238E27FC236}">
                <a16:creationId xmlns:a16="http://schemas.microsoft.com/office/drawing/2014/main" id="{D74DA27B-72ED-47DF-891A-6AE7A0813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58" y="6041039"/>
            <a:ext cx="1541464" cy="78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55FDCD-5EE4-408B-AC0F-9C5C1E5D2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392" y="6326187"/>
            <a:ext cx="2114550" cy="333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C2D19C-57F0-4233-B155-1C2F8EDA4452}"/>
              </a:ext>
            </a:extLst>
          </p:cNvPr>
          <p:cNvSpPr/>
          <p:nvPr userDrawn="1"/>
        </p:nvSpPr>
        <p:spPr>
          <a:xfrm>
            <a:off x="0" y="0"/>
            <a:ext cx="56804" cy="685800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2DFD6-3801-42A3-8CEA-F424FE201A82}"/>
              </a:ext>
            </a:extLst>
          </p:cNvPr>
          <p:cNvSpPr/>
          <p:nvPr userDrawn="1"/>
        </p:nvSpPr>
        <p:spPr>
          <a:xfrm>
            <a:off x="111242" y="0"/>
            <a:ext cx="5680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0F78C1-872E-4169-AB42-DD6BD99D3A7A}"/>
              </a:ext>
            </a:extLst>
          </p:cNvPr>
          <p:cNvSpPr/>
          <p:nvPr userDrawn="1"/>
        </p:nvSpPr>
        <p:spPr>
          <a:xfrm>
            <a:off x="54438" y="0"/>
            <a:ext cx="56804" cy="6858000"/>
          </a:xfrm>
          <a:prstGeom prst="rect">
            <a:avLst/>
          </a:prstGeom>
          <a:solidFill>
            <a:srgbClr val="EB9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DD1E845-4918-41FA-8C00-C66766DA0E14}"/>
              </a:ext>
            </a:extLst>
          </p:cNvPr>
          <p:cNvSpPr txBox="1">
            <a:spLocks/>
          </p:cNvSpPr>
          <p:nvPr userDrawn="1"/>
        </p:nvSpPr>
        <p:spPr>
          <a:xfrm>
            <a:off x="8808720" y="6356350"/>
            <a:ext cx="1372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www.tessafrica.net</a:t>
            </a:r>
          </a:p>
        </p:txBody>
      </p:sp>
    </p:spTree>
    <p:extLst>
      <p:ext uri="{BB962C8B-B14F-4D97-AF65-F5344CB8AC3E}">
        <p14:creationId xmlns:p14="http://schemas.microsoft.com/office/powerpoint/2010/main" val="324798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C649-18F3-4B24-B48C-4325A1B1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35481-743A-4788-B35B-18D91089A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C129-2EC9-44A1-A2AE-CF8D986E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0BC41-9655-44D6-8DE7-5494EF53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19EFB-CDC7-44CA-AEFA-93AAAF9B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7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FE24-081B-4A91-A8A2-60891708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24FB-014C-442D-A540-E78498B21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E6252-521A-45A0-8E59-EBB0A584A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D4E6-61CC-48BD-9B2C-BA0B5CF3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831FD-8776-442D-872E-4C658E63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8720" y="6356350"/>
            <a:ext cx="13729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www.tessafrica.net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D7BDE-B683-4A09-8532-7CFC7D6B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 </a:t>
            </a:r>
            <a:fld id="{68E5D999-4D7A-40BF-86B1-C0B07B7AD6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9D43C-0804-478D-855A-47F55264C672}"/>
              </a:ext>
            </a:extLst>
          </p:cNvPr>
          <p:cNvSpPr/>
          <p:nvPr userDrawn="1"/>
        </p:nvSpPr>
        <p:spPr>
          <a:xfrm>
            <a:off x="0" y="0"/>
            <a:ext cx="56804" cy="685800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FBC7E-1336-449A-9808-7A5827E326EE}"/>
              </a:ext>
            </a:extLst>
          </p:cNvPr>
          <p:cNvSpPr/>
          <p:nvPr userDrawn="1"/>
        </p:nvSpPr>
        <p:spPr>
          <a:xfrm>
            <a:off x="111242" y="0"/>
            <a:ext cx="5680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1060A-1576-4574-A943-DD30D1A354E1}"/>
              </a:ext>
            </a:extLst>
          </p:cNvPr>
          <p:cNvSpPr/>
          <p:nvPr userDrawn="1"/>
        </p:nvSpPr>
        <p:spPr>
          <a:xfrm>
            <a:off x="54438" y="0"/>
            <a:ext cx="56804" cy="6858000"/>
          </a:xfrm>
          <a:prstGeom prst="rect">
            <a:avLst/>
          </a:prstGeom>
          <a:solidFill>
            <a:srgbClr val="EB9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11" name="Picture 10" descr="TESSA Logo">
            <a:extLst>
              <a:ext uri="{FF2B5EF4-FFF2-40B4-BE49-F238E27FC236}">
                <a16:creationId xmlns:a16="http://schemas.microsoft.com/office/drawing/2014/main" id="{305CA088-68A0-48AA-9A80-822E5AB03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26" y="5894152"/>
            <a:ext cx="1765907" cy="89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3FCB1C2-E00C-4679-BE16-FB3F696A1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427" y="6328785"/>
            <a:ext cx="21145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1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A9BA-17B3-4C59-BCCD-1C76F1F0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FCC22-0B25-4006-87AF-4C2DEA81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8E4FC-FC89-41C2-B0F8-77367FAE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6FBF3-F57C-4568-B815-CF7065F7D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D0B34-71E6-41EB-B96E-C5A3C5EEF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9DF-F170-42F6-A9DE-0D221AB5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6BAC6-A5BD-4BFB-902D-D9DCE067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DDB46-16BB-4C27-ADD0-D420B03E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1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164F-E766-4B78-863D-84A8BA0C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662A1-9CB0-4ADD-809F-32DB480D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58A5-DD25-4C70-816B-CEA9DC33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4C8F7-D5A4-4C50-928F-70D35FF6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11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18F0-A341-4D85-95E1-FC7CD079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79D19-46BD-4EBB-B00A-96F55242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E928-294E-4D9D-86A1-82BD889A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2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25F9-BD6C-4C88-9531-E67EE0B9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7C74D-276C-49FB-ADA0-CC8E0753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B4850-6BD2-425E-95FE-5F9D6882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BF2E-2FBD-4703-804F-57E6EEF0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C69FA-1AF0-441F-8993-40F86FCA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79359-4D54-406D-A5B9-05444187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DF6F-63A9-4E2D-A252-8EF574F3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6DA0D-75B8-4573-A07A-0BE6C683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D358C-9E7D-4733-9262-F096125E1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A8E27-CA97-4434-BC16-53A03ABC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E0C46-C92D-45B7-893E-C99BE9DD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9792F-8009-42CF-A271-26D1486C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B8C0F-A7EA-4A99-843B-E9443B2D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6E28E-E802-4E3D-839A-B7BB6848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60934-4238-41B7-9A94-8F0035E72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A8B5-3BE1-4AA1-91E1-99E59EF1F38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358D9-A58A-4D84-8570-97396EABC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F583-C76E-4F82-B95C-4FB864E06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D999-4D7A-40BF-86B1-C0B07B7AD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8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2701-B311-46F1-A171-6B65E62D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wave model for inclusive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49938-2DF7-4493-9B77-C5069FCBC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3334"/>
            <a:ext cx="3523938" cy="37529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Wave one: Inclusive teaching by all</a:t>
            </a:r>
          </a:p>
          <a:p>
            <a:r>
              <a:rPr lang="en-GB" dirty="0"/>
              <a:t>Wave two: Additional interventions – collaborative practices</a:t>
            </a:r>
          </a:p>
          <a:p>
            <a:r>
              <a:rPr lang="en-GB" dirty="0"/>
              <a:t>Wave three: Highly specialised interventions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459EC2-B9FA-4DE5-92CD-A1EC96927E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32" y="1394692"/>
            <a:ext cx="7216447" cy="58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585504-C11A-4C17-AA50-EF48A96CD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13"/>
    </mc:Choice>
    <mc:Fallback>
      <p:transition spd="slow" advTm="85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27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wave model for inclusive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Kris.Stutchbury</dc:creator>
  <cp:lastModifiedBy>Kris.Stutchbury</cp:lastModifiedBy>
  <cp:revision>25</cp:revision>
  <dcterms:created xsi:type="dcterms:W3CDTF">2020-11-23T10:54:06Z</dcterms:created>
  <dcterms:modified xsi:type="dcterms:W3CDTF">2021-01-20T11:39:48Z</dcterms:modified>
</cp:coreProperties>
</file>