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770F"/>
    <a:srgbClr val="EB9F15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98" autoAdjust="0"/>
    <p:restoredTop sz="94712" autoAdjust="0"/>
  </p:normalViewPr>
  <p:slideViewPr>
    <p:cSldViewPr snapToGrid="0">
      <p:cViewPr varScale="1">
        <p:scale>
          <a:sx n="64" d="100"/>
          <a:sy n="64" d="100"/>
        </p:scale>
        <p:origin x="798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51032-E7EC-4FA9-91D3-BA9F664A9A27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E8FEF-785A-4A29-AB49-029B88A490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50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E0C52-7DEF-4379-9899-D13373C09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67F838-991C-4ABE-AF23-3AA3BD7AA7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0E820-F2E8-4A47-A00F-EBB42B948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BA8B5-3BE1-4AA1-91E1-99E59EF1F38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E44D0E-5F11-410D-AB88-7872946E5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E8B06-AE21-44B7-B578-C9DAEE59E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D999-4D7A-40BF-86B1-C0B07B7AD6E3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10" descr="TESSA Logo">
            <a:extLst>
              <a:ext uri="{FF2B5EF4-FFF2-40B4-BE49-F238E27FC236}">
                <a16:creationId xmlns:a16="http://schemas.microsoft.com/office/drawing/2014/main" id="{0BA14CE5-7FD7-4BE5-A37C-B47E02317E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1526" y="5894152"/>
            <a:ext cx="1765907" cy="89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AD2987F-58F2-47A7-B84C-8DB5DB9EA5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427" y="6328785"/>
            <a:ext cx="2114550" cy="33337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C4A1E04-6F6F-462B-9A5D-FB625C6DA593}"/>
              </a:ext>
            </a:extLst>
          </p:cNvPr>
          <p:cNvSpPr/>
          <p:nvPr userDrawn="1"/>
        </p:nvSpPr>
        <p:spPr>
          <a:xfrm>
            <a:off x="0" y="0"/>
            <a:ext cx="56804" cy="6858000"/>
          </a:xfrm>
          <a:prstGeom prst="rect">
            <a:avLst/>
          </a:prstGeom>
          <a:solidFill>
            <a:srgbClr val="8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C18E5B-1530-437D-9FB2-E38CA40AF687}"/>
              </a:ext>
            </a:extLst>
          </p:cNvPr>
          <p:cNvSpPr/>
          <p:nvPr userDrawn="1"/>
        </p:nvSpPr>
        <p:spPr>
          <a:xfrm>
            <a:off x="56804" y="0"/>
            <a:ext cx="56804" cy="6858000"/>
          </a:xfrm>
          <a:prstGeom prst="rect">
            <a:avLst/>
          </a:prstGeom>
          <a:solidFill>
            <a:srgbClr val="EB9F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6C0697-E420-4517-8659-04C505043F3D}"/>
              </a:ext>
            </a:extLst>
          </p:cNvPr>
          <p:cNvSpPr/>
          <p:nvPr userDrawn="1"/>
        </p:nvSpPr>
        <p:spPr>
          <a:xfrm>
            <a:off x="98224" y="0"/>
            <a:ext cx="56804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A0D46917-ECC6-4F58-8270-8D513599C4B7}"/>
              </a:ext>
            </a:extLst>
          </p:cNvPr>
          <p:cNvSpPr txBox="1">
            <a:spLocks/>
          </p:cNvSpPr>
          <p:nvPr userDrawn="1"/>
        </p:nvSpPr>
        <p:spPr>
          <a:xfrm>
            <a:off x="8808720" y="6356350"/>
            <a:ext cx="13729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www.tessafrica.net</a:t>
            </a:r>
          </a:p>
        </p:txBody>
      </p:sp>
    </p:spTree>
    <p:extLst>
      <p:ext uri="{BB962C8B-B14F-4D97-AF65-F5344CB8AC3E}">
        <p14:creationId xmlns:p14="http://schemas.microsoft.com/office/powerpoint/2010/main" val="3771313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DF285-A05D-4842-98A2-DE9127694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F5F7DC-29DB-423C-BA36-5354096D1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34A86-0FE1-4D5C-AFD7-CC9B109FA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BA8B5-3BE1-4AA1-91E1-99E59EF1F38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55FCD-F0BC-4C3C-AF65-80D80587F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65F5FC-588E-4FF6-887E-2CBB0F1C8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D999-4D7A-40BF-86B1-C0B07B7AD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817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AB1CA3-E29F-4709-8139-0BFC30BD07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229034-2EE6-4501-B40A-48379BF8A2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933841-972F-4D9D-ADD7-45F173863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BA8B5-3BE1-4AA1-91E1-99E59EF1F38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1CE18D-ABA2-44BF-8B76-0D0FC3A46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4056D-8CD6-4037-9719-4F0556ACB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D999-4D7A-40BF-86B1-C0B07B7AD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532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3CE4D-97F8-4E07-822E-2D4C0D3AF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07057D-BF9E-4B1C-BBBE-9C9AF9D01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891" y="1900237"/>
            <a:ext cx="10515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8A8FE-70EC-4E1E-BEB6-359E2DC6B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BA8B5-3BE1-4AA1-91E1-99E59EF1F388}" type="datetimeFigureOut">
              <a:rPr lang="en-GB" smtClean="0"/>
              <a:t>20/01/2021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3F4F1-B7BA-4212-A9B7-5C87FB5F6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A1DB6-00D8-4063-A591-F92324BAF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D999-4D7A-40BF-86B1-C0B07B7AD6E3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10" descr="TESSA Logo">
            <a:extLst>
              <a:ext uri="{FF2B5EF4-FFF2-40B4-BE49-F238E27FC236}">
                <a16:creationId xmlns:a16="http://schemas.microsoft.com/office/drawing/2014/main" id="{D74DA27B-72ED-47DF-891A-6AE7A08131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658" y="6041039"/>
            <a:ext cx="1541464" cy="785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D55FDCD-5EE4-408B-AC0F-9C5C1E5D25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1392" y="6326187"/>
            <a:ext cx="2114550" cy="3333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BC2D19C-57F0-4233-B155-1C2F8EDA4452}"/>
              </a:ext>
            </a:extLst>
          </p:cNvPr>
          <p:cNvSpPr/>
          <p:nvPr userDrawn="1"/>
        </p:nvSpPr>
        <p:spPr>
          <a:xfrm>
            <a:off x="0" y="0"/>
            <a:ext cx="56804" cy="6858000"/>
          </a:xfrm>
          <a:prstGeom prst="rect">
            <a:avLst/>
          </a:prstGeom>
          <a:solidFill>
            <a:srgbClr val="8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E2DFD6-3801-42A3-8CEA-F424FE201A82}"/>
              </a:ext>
            </a:extLst>
          </p:cNvPr>
          <p:cNvSpPr/>
          <p:nvPr userDrawn="1"/>
        </p:nvSpPr>
        <p:spPr>
          <a:xfrm>
            <a:off x="111242" y="0"/>
            <a:ext cx="56804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0F78C1-872E-4169-AB42-DD6BD99D3A7A}"/>
              </a:ext>
            </a:extLst>
          </p:cNvPr>
          <p:cNvSpPr/>
          <p:nvPr userDrawn="1"/>
        </p:nvSpPr>
        <p:spPr>
          <a:xfrm>
            <a:off x="54438" y="0"/>
            <a:ext cx="56804" cy="6858000"/>
          </a:xfrm>
          <a:prstGeom prst="rect">
            <a:avLst/>
          </a:prstGeom>
          <a:solidFill>
            <a:srgbClr val="EB9F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14" name="Footer Placeholder 5">
            <a:extLst>
              <a:ext uri="{FF2B5EF4-FFF2-40B4-BE49-F238E27FC236}">
                <a16:creationId xmlns:a16="http://schemas.microsoft.com/office/drawing/2014/main" id="{ADD1E845-4918-41FA-8C00-C66766DA0E14}"/>
              </a:ext>
            </a:extLst>
          </p:cNvPr>
          <p:cNvSpPr txBox="1">
            <a:spLocks/>
          </p:cNvSpPr>
          <p:nvPr userDrawn="1"/>
        </p:nvSpPr>
        <p:spPr>
          <a:xfrm>
            <a:off x="8808720" y="6356350"/>
            <a:ext cx="13729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www.tessafrica.net</a:t>
            </a:r>
          </a:p>
        </p:txBody>
      </p:sp>
    </p:spTree>
    <p:extLst>
      <p:ext uri="{BB962C8B-B14F-4D97-AF65-F5344CB8AC3E}">
        <p14:creationId xmlns:p14="http://schemas.microsoft.com/office/powerpoint/2010/main" val="3247985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FC649-18F3-4B24-B48C-4325A1B1F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535481-743A-4788-B35B-18D91089A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BC129-2EC9-44A1-A2AE-CF8D986E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BA8B5-3BE1-4AA1-91E1-99E59EF1F38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0BC41-9655-44D6-8DE7-5494EF532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19EFB-CDC7-44CA-AEFA-93AAAF9BD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D999-4D7A-40BF-86B1-C0B07B7AD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775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2FE24-081B-4A91-A8A2-608917089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F24FB-014C-442D-A540-E78498B21F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4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DE6252-521A-45A0-8E59-EBB0A584A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4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5D4E6-61CC-48BD-9B2C-BA0B5CF3E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BA8B5-3BE1-4AA1-91E1-99E59EF1F38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8831FD-8776-442D-872E-4C658E639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08720" y="6356350"/>
            <a:ext cx="137298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www.tessafrica.net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BD7BDE-B683-4A09-8532-7CFC7D6B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 </a:t>
            </a:r>
            <a:fld id="{68E5D999-4D7A-40BF-86B1-C0B07B7AD6E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C9D43C-0804-478D-855A-47F55264C672}"/>
              </a:ext>
            </a:extLst>
          </p:cNvPr>
          <p:cNvSpPr/>
          <p:nvPr userDrawn="1"/>
        </p:nvSpPr>
        <p:spPr>
          <a:xfrm>
            <a:off x="0" y="0"/>
            <a:ext cx="56804" cy="6858000"/>
          </a:xfrm>
          <a:prstGeom prst="rect">
            <a:avLst/>
          </a:prstGeom>
          <a:solidFill>
            <a:srgbClr val="8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4FBC7E-1336-449A-9808-7A5827E326EE}"/>
              </a:ext>
            </a:extLst>
          </p:cNvPr>
          <p:cNvSpPr/>
          <p:nvPr userDrawn="1"/>
        </p:nvSpPr>
        <p:spPr>
          <a:xfrm>
            <a:off x="111242" y="0"/>
            <a:ext cx="56804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C1060A-1576-4574-A943-DD30D1A354E1}"/>
              </a:ext>
            </a:extLst>
          </p:cNvPr>
          <p:cNvSpPr/>
          <p:nvPr userDrawn="1"/>
        </p:nvSpPr>
        <p:spPr>
          <a:xfrm>
            <a:off x="54438" y="0"/>
            <a:ext cx="56804" cy="6858000"/>
          </a:xfrm>
          <a:prstGeom prst="rect">
            <a:avLst/>
          </a:prstGeom>
          <a:solidFill>
            <a:srgbClr val="EB9F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1" name="Picture 10" descr="TESSA Logo">
            <a:extLst>
              <a:ext uri="{FF2B5EF4-FFF2-40B4-BE49-F238E27FC236}">
                <a16:creationId xmlns:a16="http://schemas.microsoft.com/office/drawing/2014/main" id="{305CA088-68A0-48AA-9A80-822E5AB03B6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1526" y="5894152"/>
            <a:ext cx="1765907" cy="89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93FCB1C2-E00C-4679-BE16-FB3F696A13A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427" y="6328785"/>
            <a:ext cx="2114550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12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8A9BA-17B3-4C59-BCCD-1C76F1F0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FCC22-0B25-4006-87AF-4C2DEA811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8E4FC-FC89-41C2-B0F8-77367FAE36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96FBF3-F57C-4568-B815-CF7065F7D7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4D0B34-71E6-41EB-B96E-C5A3C5EEFC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C029DF-F170-42F6-A9DE-0D221AB5A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BA8B5-3BE1-4AA1-91E1-99E59EF1F38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56BAC6-A5BD-4BFB-902D-D9DCE0674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2DDB46-16BB-4C27-ADD0-D420B03E0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D999-4D7A-40BF-86B1-C0B07B7AD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31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2164F-E766-4B78-863D-84A8BA0C8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C662A1-9CB0-4ADD-809F-32DB480D2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BA8B5-3BE1-4AA1-91E1-99E59EF1F38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BE58A5-DD25-4C70-816B-CEA9DC334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84C8F7-D5A4-4C50-928F-70D35FF68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D999-4D7A-40BF-86B1-C0B07B7AD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113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1818F0-A341-4D85-95E1-FC7CD0790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BA8B5-3BE1-4AA1-91E1-99E59EF1F38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479D19-46BD-4EBB-B00A-96F55242C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B5E928-294E-4D9D-86A1-82BD889AD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D999-4D7A-40BF-86B1-C0B07B7AD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3429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D25F9-BD6C-4C88-9531-E67EE0B91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7C74D-276C-49FB-ADA0-CC8E07539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B4850-6BD2-425E-95FE-5F9D68820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2EBF2E-2FBD-4703-804F-57E6EEF03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BA8B5-3BE1-4AA1-91E1-99E59EF1F38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C69FA-1AF0-441F-8993-40F86FCA4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779359-4D54-406D-A5B9-054441870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D999-4D7A-40BF-86B1-C0B07B7AD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07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1DF6F-63A9-4E2D-A252-8EF574F30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06DA0D-75B8-4573-A07A-0BE6C68305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D358C-9E7D-4733-9262-F096125E15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A8E27-CA97-4434-BC16-53A03ABCC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BA8B5-3BE1-4AA1-91E1-99E59EF1F38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CE0C46-C92D-45B7-893E-C99BE9DD3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9792F-8009-42CF-A271-26D1486C6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D999-4D7A-40BF-86B1-C0B07B7AD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961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4B8C0F-A7EA-4A99-843B-E9443B2D4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F6E28E-E802-4E3D-839A-B7BB6848F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60934-4238-41B7-9A94-8F0035E723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BA8B5-3BE1-4AA1-91E1-99E59EF1F38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358D9-A58A-4D84-8570-97396EABC9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9F583-C76E-4F82-B95C-4FB864E06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5D999-4D7A-40BF-86B1-C0B07B7AD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089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92701-B311-46F1-A171-6B65E62DC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wave model for inclusive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49938-2DF7-4493-9B77-C5069FCBC8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53334"/>
            <a:ext cx="3523938" cy="3752987"/>
          </a:xfrm>
        </p:spPr>
        <p:txBody>
          <a:bodyPr>
            <a:normAutofit lnSpcReduction="10000"/>
          </a:bodyPr>
          <a:lstStyle/>
          <a:p>
            <a:r>
              <a:rPr lang="en-GB" dirty="0"/>
              <a:t>Wave one: Inclusive teaching by all</a:t>
            </a:r>
          </a:p>
          <a:p>
            <a:r>
              <a:rPr lang="en-GB" dirty="0"/>
              <a:t>Wave two: Additional interventions – collaborative practices</a:t>
            </a:r>
          </a:p>
          <a:p>
            <a:r>
              <a:rPr lang="en-GB" dirty="0"/>
              <a:t>Wave three: Highly specialised interventions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E459EC2-B9FA-4DE5-92CD-A1EC96927E1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932" y="1394692"/>
            <a:ext cx="7216447" cy="580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5585504-C11A-4C17-AA50-EF48A96CDB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64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413"/>
    </mc:Choice>
    <mc:Fallback>
      <p:transition spd="slow" advTm="854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27</Words>
  <Application>Microsoft Office PowerPoint</Application>
  <PresentationFormat>Widescreen</PresentationFormat>
  <Paragraphs>4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The wave model for inclusive education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Kris.Stutchbury</dc:creator>
  <cp:lastModifiedBy>Kris.Stutchbury</cp:lastModifiedBy>
  <cp:revision>25</cp:revision>
  <dcterms:created xsi:type="dcterms:W3CDTF">2020-11-23T10:54:06Z</dcterms:created>
  <dcterms:modified xsi:type="dcterms:W3CDTF">2021-01-20T11:39:48Z</dcterms:modified>
</cp:coreProperties>
</file>