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377" r:id="rId6"/>
    <p:sldId id="263" r:id="rId7"/>
    <p:sldId id="374" r:id="rId8"/>
    <p:sldId id="266" r:id="rId9"/>
    <p:sldId id="283" r:id="rId10"/>
    <p:sldId id="272" r:id="rId11"/>
    <p:sldId id="271" r:id="rId12"/>
    <p:sldId id="284" r:id="rId13"/>
    <p:sldId id="285" r:id="rId14"/>
    <p:sldId id="286" r:id="rId15"/>
    <p:sldId id="375" r:id="rId16"/>
    <p:sldId id="290" r:id="rId17"/>
    <p:sldId id="277" r:id="rId18"/>
    <p:sldId id="376" r:id="rId19"/>
    <p:sldId id="289" r:id="rId20"/>
    <p:sldId id="378" r:id="rId21"/>
    <p:sldId id="379" r:id="rId22"/>
    <p:sldId id="294" r:id="rId23"/>
    <p:sldId id="295" r:id="rId24"/>
    <p:sldId id="296" r:id="rId25"/>
    <p:sldId id="336" r:id="rId2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Y2JGXy8PXQskdFT6c0BUpQ==" hashData="x1sZpCb2v6u2qeXlii0jjOsp2Bvj8cNy8W6fWeyVPQVod/t65uqf7enJ6u31g/+pQNwM2cJTgZy5TDVm3DG8/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5" clrIdx="2"/>
  <p:cmAuthor id="4" name="sareljgreyling@gmail.com" initials="sa" lastIdx="1" clrIdx="3"/>
  <p:cmAuthor id="5" name="simon.anthony.patterson@gmail.com" initials="si" lastIdx="2" clrIdx="4"/>
  <p:cmAuthor id="6" name="HACHAD" initials="HACHAD" lastIdx="5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E3F0DA"/>
    <a:srgbClr val="E6DBEF"/>
    <a:srgbClr val="FFFFFF"/>
    <a:srgbClr val="C00000"/>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931C4-4D50-40CE-98E1-76ABD5586C7F}" v="508" dt="2023-03-19T14:35:23.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86957" autoAdjust="0"/>
  </p:normalViewPr>
  <p:slideViewPr>
    <p:cSldViewPr snapToGrid="0">
      <p:cViewPr varScale="1">
        <p:scale>
          <a:sx n="97" d="100"/>
          <a:sy n="97" d="100"/>
        </p:scale>
        <p:origin x="111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Cannone" userId="S::gycc2@lunet.lboro.ac.uk::417464ba-0c67-467a-8d9f-e5f447a9fc8a" providerId="AD" clId="Web-{78423A7C-6F60-864F-61F7-A196EDB42176}"/>
    <pc:docChg chg="modSld">
      <pc:chgData name="Carla Cannone" userId="S::gycc2@lunet.lboro.ac.uk::417464ba-0c67-467a-8d9f-e5f447a9fc8a" providerId="AD" clId="Web-{78423A7C-6F60-864F-61F7-A196EDB42176}" dt="2022-10-21T13:57:59.808" v="3" actId="1076"/>
      <pc:docMkLst>
        <pc:docMk/>
      </pc:docMkLst>
      <pc:sldChg chg="modSp">
        <pc:chgData name="Carla Cannone" userId="S::gycc2@lunet.lboro.ac.uk::417464ba-0c67-467a-8d9f-e5f447a9fc8a" providerId="AD" clId="Web-{78423A7C-6F60-864F-61F7-A196EDB42176}" dt="2022-10-21T13:57:59.808" v="3" actId="1076"/>
        <pc:sldMkLst>
          <pc:docMk/>
          <pc:sldMk cId="775439378" sldId="282"/>
        </pc:sldMkLst>
        <pc:spChg chg="mod">
          <ac:chgData name="Carla Cannone" userId="S::gycc2@lunet.lboro.ac.uk::417464ba-0c67-467a-8d9f-e5f447a9fc8a" providerId="AD" clId="Web-{78423A7C-6F60-864F-61F7-A196EDB42176}" dt="2022-10-21T13:57:59.808" v="2" actId="1076"/>
          <ac:spMkLst>
            <pc:docMk/>
            <pc:sldMk cId="775439378" sldId="282"/>
            <ac:spMk id="3" creationId="{BCF8F910-B923-AF40-999A-ABEF3746B46E}"/>
          </ac:spMkLst>
        </pc:spChg>
        <pc:picChg chg="mod">
          <ac:chgData name="Carla Cannone" userId="S::gycc2@lunet.lboro.ac.uk::417464ba-0c67-467a-8d9f-e5f447a9fc8a" providerId="AD" clId="Web-{78423A7C-6F60-864F-61F7-A196EDB42176}" dt="2022-10-21T13:57:59.808" v="3" actId="1076"/>
          <ac:picMkLst>
            <pc:docMk/>
            <pc:sldMk cId="775439378" sldId="282"/>
            <ac:picMk id="5" creationId="{67EF8E5A-BA09-1042-8B07-9DE9BF668F29}"/>
          </ac:picMkLst>
        </pc:picChg>
      </pc:sldChg>
    </pc:docChg>
  </pc:docChgLst>
  <pc:docChgLst>
    <pc:chgData name="simon.anthony.patterson@gmail.com" userId="S::urn:spo:guest#simon.anthony.patterson@gmail.com::" providerId="AD" clId="Web-{0A685F61-7368-E625-C20C-D3D727D96D37}"/>
    <pc:docChg chg="modSld">
      <pc:chgData name="simon.anthony.patterson@gmail.com" userId="S::urn:spo:guest#simon.anthony.patterson@gmail.com::" providerId="AD" clId="Web-{0A685F61-7368-E625-C20C-D3D727D96D37}" dt="2021-03-04T08:40:24.335" v="0"/>
      <pc:docMkLst>
        <pc:docMk/>
      </pc:docMkLst>
      <pc:sldChg chg="modNotes">
        <pc:chgData name="simon.anthony.patterson@gmail.com" userId="S::urn:spo:guest#simon.anthony.patterson@gmail.com::" providerId="AD" clId="Web-{0A685F61-7368-E625-C20C-D3D727D96D37}" dt="2021-03-04T08:40:24.335" v="0"/>
        <pc:sldMkLst>
          <pc:docMk/>
          <pc:sldMk cId="0" sldId="256"/>
        </pc:sldMkLst>
      </pc:sldChg>
    </pc:docChg>
  </pc:docChgLst>
  <pc:docChgLst>
    <pc:chgData name="simon.anthony.patterson@gmail.com" userId="S::urn:spo:guest#simon.anthony.patterson@gmail.com::" providerId="AD" clId="Web-{5838D2B9-03B2-368F-C96A-3B68939F7087}"/>
    <pc:docChg chg="modSld">
      <pc:chgData name="simon.anthony.patterson@gmail.com" userId="S::urn:spo:guest#simon.anthony.patterson@gmail.com::" providerId="AD" clId="Web-{5838D2B9-03B2-368F-C96A-3B68939F7087}" dt="2021-03-01T11:57:08.459" v="3" actId="20577"/>
      <pc:docMkLst>
        <pc:docMk/>
      </pc:docMkLst>
      <pc:sldChg chg="modSp">
        <pc:chgData name="simon.anthony.patterson@gmail.com" userId="S::urn:spo:guest#simon.anthony.patterson@gmail.com::" providerId="AD" clId="Web-{5838D2B9-03B2-368F-C96A-3B68939F7087}" dt="2021-03-01T11:57:08.459" v="3" actId="20577"/>
        <pc:sldMkLst>
          <pc:docMk/>
          <pc:sldMk cId="0" sldId="256"/>
        </pc:sldMkLst>
        <pc:spChg chg="mod">
          <ac:chgData name="simon.anthony.patterson@gmail.com" userId="S::urn:spo:guest#simon.anthony.patterson@gmail.com::" providerId="AD" clId="Web-{5838D2B9-03B2-368F-C96A-3B68939F7087}" dt="2021-03-01T11:57:08.459" v="3" actId="20577"/>
          <ac:spMkLst>
            <pc:docMk/>
            <pc:sldMk cId="0" sldId="256"/>
            <ac:spMk id="15362" creationId="{387F75CF-EFF7-48EE-9B58-68F46609EE5D}"/>
          </ac:spMkLst>
        </pc:spChg>
      </pc:sldChg>
    </pc:docChg>
  </pc:docChgLst>
  <pc:docChgLst>
    <pc:chgData name=" " userId="57662196-1ff7-4fef-ad5f-ca819cd64cbc" providerId="ADAL" clId="{E6D8001C-8B17-8B4D-91F6-FCA51CBE9525}"/>
    <pc:docChg chg="undo custSel modSld">
      <pc:chgData name=" " userId="57662196-1ff7-4fef-ad5f-ca819cd64cbc" providerId="ADAL" clId="{E6D8001C-8B17-8B4D-91F6-FCA51CBE9525}" dt="2021-03-10T09:42:57.295" v="1115" actId="20577"/>
      <pc:docMkLst>
        <pc:docMk/>
      </pc:docMkLst>
      <pc:sldChg chg="addSp">
        <pc:chgData name=" " userId="57662196-1ff7-4fef-ad5f-ca819cd64cbc" providerId="ADAL" clId="{E6D8001C-8B17-8B4D-91F6-FCA51CBE9525}" dt="2021-03-08T14:20:12.888" v="268"/>
        <pc:sldMkLst>
          <pc:docMk/>
          <pc:sldMk cId="0" sldId="256"/>
        </pc:sldMkLst>
        <pc:spChg chg="add">
          <ac:chgData name=" " userId="57662196-1ff7-4fef-ad5f-ca819cd64cbc" providerId="ADAL" clId="{E6D8001C-8B17-8B4D-91F6-FCA51CBE9525}" dt="2021-03-08T14:20:12.888" v="268"/>
          <ac:spMkLst>
            <pc:docMk/>
            <pc:sldMk cId="0" sldId="256"/>
            <ac:spMk id="5" creationId="{6607B3C2-D822-8544-ADB9-9846917A0AB3}"/>
          </ac:spMkLst>
        </pc:spChg>
      </pc:sldChg>
      <pc:sldChg chg="modNotesTx">
        <pc:chgData name=" " userId="57662196-1ff7-4fef-ad5f-ca819cd64cbc" providerId="ADAL" clId="{E6D8001C-8B17-8B4D-91F6-FCA51CBE9525}" dt="2021-03-10T08:25:19.052" v="350" actId="20577"/>
        <pc:sldMkLst>
          <pc:docMk/>
          <pc:sldMk cId="4161845308" sldId="263"/>
        </pc:sldMkLst>
      </pc:sldChg>
      <pc:sldChg chg="modSp modNotesTx">
        <pc:chgData name=" " userId="57662196-1ff7-4fef-ad5f-ca819cd64cbc" providerId="ADAL" clId="{E6D8001C-8B17-8B4D-91F6-FCA51CBE9525}" dt="2021-03-10T08:31:27.242" v="470" actId="20577"/>
        <pc:sldMkLst>
          <pc:docMk/>
          <pc:sldMk cId="3062202843" sldId="265"/>
        </pc:sldMkLst>
        <pc:spChg chg="mod">
          <ac:chgData name=" " userId="57662196-1ff7-4fef-ad5f-ca819cd64cbc" providerId="ADAL" clId="{E6D8001C-8B17-8B4D-91F6-FCA51CBE9525}" dt="2021-03-07T11:43:50.446" v="7" actId="20577"/>
          <ac:spMkLst>
            <pc:docMk/>
            <pc:sldMk cId="3062202843" sldId="265"/>
            <ac:spMk id="10" creationId="{FE6EF80B-8E9B-4B4F-87F8-AD02A9360EB3}"/>
          </ac:spMkLst>
        </pc:spChg>
        <pc:spChg chg="mod">
          <ac:chgData name=" " userId="57662196-1ff7-4fef-ad5f-ca819cd64cbc" providerId="ADAL" clId="{E6D8001C-8B17-8B4D-91F6-FCA51CBE9525}" dt="2021-03-07T11:44:01.082" v="9" actId="1076"/>
          <ac:spMkLst>
            <pc:docMk/>
            <pc:sldMk cId="3062202843" sldId="265"/>
            <ac:spMk id="14" creationId="{4557FF69-DC47-AE4F-9EE1-B23B92CD4D86}"/>
          </ac:spMkLst>
        </pc:spChg>
        <pc:spChg chg="mod">
          <ac:chgData name=" " userId="57662196-1ff7-4fef-ad5f-ca819cd64cbc" providerId="ADAL" clId="{E6D8001C-8B17-8B4D-91F6-FCA51CBE9525}" dt="2021-03-07T11:56:46.280" v="11" actId="1076"/>
          <ac:spMkLst>
            <pc:docMk/>
            <pc:sldMk cId="3062202843" sldId="265"/>
            <ac:spMk id="88" creationId="{DE7564C7-A8F3-B545-B1BF-34B8B15D87FF}"/>
          </ac:spMkLst>
        </pc:spChg>
        <pc:spChg chg="mod">
          <ac:chgData name=" " userId="57662196-1ff7-4fef-ad5f-ca819cd64cbc" providerId="ADAL" clId="{E6D8001C-8B17-8B4D-91F6-FCA51CBE9525}" dt="2021-03-07T11:56:56.922" v="13" actId="1076"/>
          <ac:spMkLst>
            <pc:docMk/>
            <pc:sldMk cId="3062202843" sldId="265"/>
            <ac:spMk id="90" creationId="{9FE80E45-5B32-6A46-B3D0-794AAE07155F}"/>
          </ac:spMkLst>
        </pc:spChg>
        <pc:spChg chg="mod">
          <ac:chgData name=" " userId="57662196-1ff7-4fef-ad5f-ca819cd64cbc" providerId="ADAL" clId="{E6D8001C-8B17-8B4D-91F6-FCA51CBE9525}" dt="2021-03-07T11:57:14.743" v="16" actId="1076"/>
          <ac:spMkLst>
            <pc:docMk/>
            <pc:sldMk cId="3062202843" sldId="265"/>
            <ac:spMk id="96" creationId="{180ACDCF-D100-E041-9BF8-DFBA90147637}"/>
          </ac:spMkLst>
        </pc:spChg>
      </pc:sldChg>
      <pc:sldChg chg="modSp modNotesTx">
        <pc:chgData name=" " userId="57662196-1ff7-4fef-ad5f-ca819cd64cbc" providerId="ADAL" clId="{E6D8001C-8B17-8B4D-91F6-FCA51CBE9525}" dt="2021-03-10T08:35:17.406" v="513" actId="20577"/>
        <pc:sldMkLst>
          <pc:docMk/>
          <pc:sldMk cId="876339621" sldId="266"/>
        </pc:sldMkLst>
        <pc:spChg chg="mod">
          <ac:chgData name=" " userId="57662196-1ff7-4fef-ad5f-ca819cd64cbc" providerId="ADAL" clId="{E6D8001C-8B17-8B4D-91F6-FCA51CBE9525}" dt="2021-03-07T12:07:45.096" v="193" actId="1076"/>
          <ac:spMkLst>
            <pc:docMk/>
            <pc:sldMk cId="876339621" sldId="266"/>
            <ac:spMk id="16" creationId="{CE222D12-838E-D04E-91E7-DBD0352E7F6E}"/>
          </ac:spMkLst>
        </pc:spChg>
        <pc:spChg chg="mod">
          <ac:chgData name=" " userId="57662196-1ff7-4fef-ad5f-ca819cd64cbc" providerId="ADAL" clId="{E6D8001C-8B17-8B4D-91F6-FCA51CBE9525}" dt="2021-03-07T12:05:51.264" v="191" actId="1076"/>
          <ac:spMkLst>
            <pc:docMk/>
            <pc:sldMk cId="876339621" sldId="266"/>
            <ac:spMk id="22" creationId="{D1E5E88F-998E-9548-8B53-68CF10D9D374}"/>
          </ac:spMkLst>
        </pc:spChg>
        <pc:picChg chg="mod">
          <ac:chgData name=" " userId="57662196-1ff7-4fef-ad5f-ca819cd64cbc" providerId="ADAL" clId="{E6D8001C-8B17-8B4D-91F6-FCA51CBE9525}" dt="2021-03-07T12:03:51.944" v="18" actId="1076"/>
          <ac:picMkLst>
            <pc:docMk/>
            <pc:sldMk cId="876339621" sldId="266"/>
            <ac:picMk id="5" creationId="{67EF8E5A-BA09-1042-8B07-9DE9BF668F29}"/>
          </ac:picMkLst>
        </pc:picChg>
      </pc:sldChg>
      <pc:sldChg chg="addSp delSp modSp modNotesTx">
        <pc:chgData name=" " userId="57662196-1ff7-4fef-ad5f-ca819cd64cbc" providerId="ADAL" clId="{E6D8001C-8B17-8B4D-91F6-FCA51CBE9525}" dt="2021-03-10T08:38:20.030" v="553" actId="20577"/>
        <pc:sldMkLst>
          <pc:docMk/>
          <pc:sldMk cId="1478453606" sldId="271"/>
        </pc:sldMkLst>
        <pc:spChg chg="add del mod">
          <ac:chgData name=" " userId="57662196-1ff7-4fef-ad5f-ca819cd64cbc" providerId="ADAL" clId="{E6D8001C-8B17-8B4D-91F6-FCA51CBE9525}" dt="2021-03-07T12:11:22.711" v="232" actId="478"/>
          <ac:spMkLst>
            <pc:docMk/>
            <pc:sldMk cId="1478453606" sldId="271"/>
            <ac:spMk id="11" creationId="{716AEDF9-6C15-F049-90B0-9905924539CD}"/>
          </ac:spMkLst>
        </pc:spChg>
        <pc:spChg chg="add">
          <ac:chgData name=" " userId="57662196-1ff7-4fef-ad5f-ca819cd64cbc" providerId="ADAL" clId="{E6D8001C-8B17-8B4D-91F6-FCA51CBE9525}" dt="2021-03-07T12:11:23.718" v="233"/>
          <ac:spMkLst>
            <pc:docMk/>
            <pc:sldMk cId="1478453606" sldId="271"/>
            <ac:spMk id="12" creationId="{E0834317-D141-E34B-998D-D6ED6D5F20D7}"/>
          </ac:spMkLst>
        </pc:spChg>
        <pc:spChg chg="add mod">
          <ac:chgData name=" " userId="57662196-1ff7-4fef-ad5f-ca819cd64cbc" providerId="ADAL" clId="{E6D8001C-8B17-8B4D-91F6-FCA51CBE9525}" dt="2021-03-10T08:36:37.424" v="515" actId="14100"/>
          <ac:spMkLst>
            <pc:docMk/>
            <pc:sldMk cId="1478453606" sldId="271"/>
            <ac:spMk id="13" creationId="{0B12CC09-ECFA-6747-B8F5-B563B06C37C8}"/>
          </ac:spMkLst>
        </pc:spChg>
        <pc:spChg chg="del">
          <ac:chgData name=" " userId="57662196-1ff7-4fef-ad5f-ca819cd64cbc" providerId="ADAL" clId="{E6D8001C-8B17-8B4D-91F6-FCA51CBE9525}" dt="2021-03-07T12:10:54.851" v="222" actId="478"/>
          <ac:spMkLst>
            <pc:docMk/>
            <pc:sldMk cId="1478453606" sldId="271"/>
            <ac:spMk id="14" creationId="{087854F1-CFC9-694C-81AD-476991853DF8}"/>
          </ac:spMkLst>
        </pc:spChg>
        <pc:spChg chg="del">
          <ac:chgData name=" " userId="57662196-1ff7-4fef-ad5f-ca819cd64cbc" providerId="ADAL" clId="{E6D8001C-8B17-8B4D-91F6-FCA51CBE9525}" dt="2021-03-07T12:11:22.711" v="232" actId="478"/>
          <ac:spMkLst>
            <pc:docMk/>
            <pc:sldMk cId="1478453606" sldId="271"/>
            <ac:spMk id="16" creationId="{8B4CC569-F653-A643-9AF7-74CB30728224}"/>
          </ac:spMkLst>
        </pc:spChg>
        <pc:spChg chg="del">
          <ac:chgData name=" " userId="57662196-1ff7-4fef-ad5f-ca819cd64cbc" providerId="ADAL" clId="{E6D8001C-8B17-8B4D-91F6-FCA51CBE9525}" dt="2021-03-07T12:11:22.711" v="232" actId="478"/>
          <ac:spMkLst>
            <pc:docMk/>
            <pc:sldMk cId="1478453606" sldId="271"/>
            <ac:spMk id="17" creationId="{F66BFB23-D688-F340-9FB7-698CAF3E41E2}"/>
          </ac:spMkLst>
        </pc:spChg>
        <pc:spChg chg="add">
          <ac:chgData name=" " userId="57662196-1ff7-4fef-ad5f-ca819cd64cbc" providerId="ADAL" clId="{E6D8001C-8B17-8B4D-91F6-FCA51CBE9525}" dt="2021-03-07T12:11:23.718" v="233"/>
          <ac:spMkLst>
            <pc:docMk/>
            <pc:sldMk cId="1478453606" sldId="271"/>
            <ac:spMk id="18" creationId="{598D237D-887F-B343-85FD-1F9F661F3CD5}"/>
          </ac:spMkLst>
        </pc:spChg>
        <pc:graphicFrameChg chg="mod modGraphic">
          <ac:chgData name=" " userId="57662196-1ff7-4fef-ad5f-ca819cd64cbc" providerId="ADAL" clId="{E6D8001C-8B17-8B4D-91F6-FCA51CBE9525}" dt="2021-03-07T12:15:07.318" v="247"/>
          <ac:graphicFrameMkLst>
            <pc:docMk/>
            <pc:sldMk cId="1478453606" sldId="271"/>
            <ac:graphicFrameMk id="15" creationId="{646E1ECD-3B44-0041-A885-0163EDAFC9BD}"/>
          </ac:graphicFrameMkLst>
        </pc:graphicFrameChg>
      </pc:sldChg>
      <pc:sldChg chg="modSp">
        <pc:chgData name=" " userId="57662196-1ff7-4fef-ad5f-ca819cd64cbc" providerId="ADAL" clId="{E6D8001C-8B17-8B4D-91F6-FCA51CBE9525}" dt="2021-03-10T08:35:59.604" v="514" actId="14100"/>
        <pc:sldMkLst>
          <pc:docMk/>
          <pc:sldMk cId="1656397437" sldId="272"/>
        </pc:sldMkLst>
        <pc:spChg chg="mod">
          <ac:chgData name=" " userId="57662196-1ff7-4fef-ad5f-ca819cd64cbc" providerId="ADAL" clId="{E6D8001C-8B17-8B4D-91F6-FCA51CBE9525}" dt="2021-03-07T12:09:34.105" v="221" actId="14100"/>
          <ac:spMkLst>
            <pc:docMk/>
            <pc:sldMk cId="1656397437" sldId="272"/>
            <ac:spMk id="18" creationId="{F52A8EB6-7A56-B048-82CF-87BFA895FAA3}"/>
          </ac:spMkLst>
        </pc:spChg>
        <pc:spChg chg="mod">
          <ac:chgData name=" " userId="57662196-1ff7-4fef-ad5f-ca819cd64cbc" providerId="ADAL" clId="{E6D8001C-8B17-8B4D-91F6-FCA51CBE9525}" dt="2021-03-07T12:09:17.828" v="218" actId="1076"/>
          <ac:spMkLst>
            <pc:docMk/>
            <pc:sldMk cId="1656397437" sldId="272"/>
            <ac:spMk id="19" creationId="{8206C4D4-BEC3-AF49-8B92-5E52988404B2}"/>
          </ac:spMkLst>
        </pc:spChg>
        <pc:spChg chg="mod">
          <ac:chgData name=" " userId="57662196-1ff7-4fef-ad5f-ca819cd64cbc" providerId="ADAL" clId="{E6D8001C-8B17-8B4D-91F6-FCA51CBE9525}" dt="2021-03-07T12:09:23.979" v="220" actId="1037"/>
          <ac:spMkLst>
            <pc:docMk/>
            <pc:sldMk cId="1656397437" sldId="272"/>
            <ac:spMk id="20" creationId="{FD0346D2-E04D-BE49-B244-1C3463ADEF21}"/>
          </ac:spMkLst>
        </pc:spChg>
        <pc:spChg chg="mod">
          <ac:chgData name=" " userId="57662196-1ff7-4fef-ad5f-ca819cd64cbc" providerId="ADAL" clId="{E6D8001C-8B17-8B4D-91F6-FCA51CBE9525}" dt="2021-03-10T08:35:59.604" v="514" actId="14100"/>
          <ac:spMkLst>
            <pc:docMk/>
            <pc:sldMk cId="1656397437" sldId="272"/>
            <ac:spMk id="21" creationId="{3F1AA629-9119-A441-A2D3-C04183B92093}"/>
          </ac:spMkLst>
        </pc:spChg>
      </pc:sldChg>
      <pc:sldChg chg="modNotesTx">
        <pc:chgData name=" " userId="57662196-1ff7-4fef-ad5f-ca819cd64cbc" providerId="ADAL" clId="{E6D8001C-8B17-8B4D-91F6-FCA51CBE9525}" dt="2021-03-10T08:56:59.148" v="797" actId="20577"/>
        <pc:sldMkLst>
          <pc:docMk/>
          <pc:sldMk cId="215532442" sldId="277"/>
        </pc:sldMkLst>
      </pc:sldChg>
      <pc:sldChg chg="modNotesTx">
        <pc:chgData name=" " userId="57662196-1ff7-4fef-ad5f-ca819cd64cbc" providerId="ADAL" clId="{E6D8001C-8B17-8B4D-91F6-FCA51CBE9525}" dt="2021-03-10T08:34:01.541" v="504" actId="20577"/>
        <pc:sldMkLst>
          <pc:docMk/>
          <pc:sldMk cId="1521854364" sldId="283"/>
        </pc:sldMkLst>
      </pc:sldChg>
      <pc:sldChg chg="addSp delSp modSp modNotesTx">
        <pc:chgData name=" " userId="57662196-1ff7-4fef-ad5f-ca819cd64cbc" providerId="ADAL" clId="{E6D8001C-8B17-8B4D-91F6-FCA51CBE9525}" dt="2021-03-10T08:48:11.265" v="652" actId="14734"/>
        <pc:sldMkLst>
          <pc:docMk/>
          <pc:sldMk cId="1135909153" sldId="284"/>
        </pc:sldMkLst>
        <pc:spChg chg="add mod">
          <ac:chgData name=" " userId="57662196-1ff7-4fef-ad5f-ca819cd64cbc" providerId="ADAL" clId="{E6D8001C-8B17-8B4D-91F6-FCA51CBE9525}" dt="2021-03-07T12:11:10.147" v="231" actId="1037"/>
          <ac:spMkLst>
            <pc:docMk/>
            <pc:sldMk cId="1135909153" sldId="284"/>
            <ac:spMk id="11" creationId="{C0DF4CEC-61F0-A74C-9967-CE663393A87F}"/>
          </ac:spMkLst>
        </pc:spChg>
        <pc:spChg chg="del">
          <ac:chgData name=" " userId="57662196-1ff7-4fef-ad5f-ca819cd64cbc" providerId="ADAL" clId="{E6D8001C-8B17-8B4D-91F6-FCA51CBE9525}" dt="2021-03-07T12:11:07.110" v="228" actId="478"/>
          <ac:spMkLst>
            <pc:docMk/>
            <pc:sldMk cId="1135909153" sldId="284"/>
            <ac:spMk id="19" creationId="{8D792790-2889-E142-A51D-1031E6D9FBB7}"/>
          </ac:spMkLst>
        </pc:spChg>
        <pc:spChg chg="mod">
          <ac:chgData name=" " userId="57662196-1ff7-4fef-ad5f-ca819cd64cbc" providerId="ADAL" clId="{E6D8001C-8B17-8B4D-91F6-FCA51CBE9525}" dt="2021-03-10T08:38:30.601" v="554" actId="14100"/>
          <ac:spMkLst>
            <pc:docMk/>
            <pc:sldMk cId="1135909153" sldId="284"/>
            <ac:spMk id="21" creationId="{E7858339-EDDA-6545-8742-3EAB8D9D4D23}"/>
          </ac:spMkLst>
        </pc:spChg>
        <pc:graphicFrameChg chg="modGraphic">
          <ac:chgData name=" " userId="57662196-1ff7-4fef-ad5f-ca819cd64cbc" providerId="ADAL" clId="{E6D8001C-8B17-8B4D-91F6-FCA51CBE9525}" dt="2021-03-10T08:48:11.265" v="652" actId="14734"/>
          <ac:graphicFrameMkLst>
            <pc:docMk/>
            <pc:sldMk cId="1135909153" sldId="284"/>
            <ac:graphicFrameMk id="16" creationId="{03271A2C-5467-AD45-B5DD-DDD6AD45DCBD}"/>
          </ac:graphicFrameMkLst>
        </pc:graphicFrameChg>
      </pc:sldChg>
      <pc:sldChg chg="addSp delSp modSp modNotesTx">
        <pc:chgData name=" " userId="57662196-1ff7-4fef-ad5f-ca819cd64cbc" providerId="ADAL" clId="{E6D8001C-8B17-8B4D-91F6-FCA51CBE9525}" dt="2021-03-10T08:46:04.332" v="646" actId="20577"/>
        <pc:sldMkLst>
          <pc:docMk/>
          <pc:sldMk cId="3896821274" sldId="285"/>
        </pc:sldMkLst>
        <pc:spChg chg="add">
          <ac:chgData name=" " userId="57662196-1ff7-4fef-ad5f-ca819cd64cbc" providerId="ADAL" clId="{E6D8001C-8B17-8B4D-91F6-FCA51CBE9525}" dt="2021-03-07T12:11:39.737" v="236"/>
          <ac:spMkLst>
            <pc:docMk/>
            <pc:sldMk cId="3896821274" sldId="285"/>
            <ac:spMk id="11" creationId="{98B95731-A567-4340-8170-DE90111AEBE2}"/>
          </ac:spMkLst>
        </pc:spChg>
        <pc:spChg chg="add mod">
          <ac:chgData name=" " userId="57662196-1ff7-4fef-ad5f-ca819cd64cbc" providerId="ADAL" clId="{E6D8001C-8B17-8B4D-91F6-FCA51CBE9525}" dt="2021-03-10T08:41:35.694" v="581" actId="14100"/>
          <ac:spMkLst>
            <pc:docMk/>
            <pc:sldMk cId="3896821274" sldId="285"/>
            <ac:spMk id="12" creationId="{6E6571A7-544A-2C4A-90F3-CE9EB153AD43}"/>
          </ac:spMkLst>
        </pc:spChg>
        <pc:spChg chg="add">
          <ac:chgData name=" " userId="57662196-1ff7-4fef-ad5f-ca819cd64cbc" providerId="ADAL" clId="{E6D8001C-8B17-8B4D-91F6-FCA51CBE9525}" dt="2021-03-07T12:11:39.737" v="236"/>
          <ac:spMkLst>
            <pc:docMk/>
            <pc:sldMk cId="3896821274" sldId="285"/>
            <ac:spMk id="13" creationId="{843CB439-84C6-1446-8367-25B39AAC5945}"/>
          </ac:spMkLst>
        </pc:spChg>
        <pc:spChg chg="del mod">
          <ac:chgData name=" " userId="57662196-1ff7-4fef-ad5f-ca819cd64cbc" providerId="ADAL" clId="{E6D8001C-8B17-8B4D-91F6-FCA51CBE9525}" dt="2021-03-07T12:11:38.476" v="235" actId="478"/>
          <ac:spMkLst>
            <pc:docMk/>
            <pc:sldMk cId="3896821274" sldId="285"/>
            <ac:spMk id="19" creationId="{C1294666-2C88-5845-8746-F21AB440F154}"/>
          </ac:spMkLst>
        </pc:spChg>
        <pc:spChg chg="del mod">
          <ac:chgData name=" " userId="57662196-1ff7-4fef-ad5f-ca819cd64cbc" providerId="ADAL" clId="{E6D8001C-8B17-8B4D-91F6-FCA51CBE9525}" dt="2021-03-07T12:11:38.476" v="235" actId="478"/>
          <ac:spMkLst>
            <pc:docMk/>
            <pc:sldMk cId="3896821274" sldId="285"/>
            <ac:spMk id="20" creationId="{0F80ED1E-7868-E843-B0C9-D1A0DECAE74C}"/>
          </ac:spMkLst>
        </pc:spChg>
        <pc:spChg chg="del mod">
          <ac:chgData name=" " userId="57662196-1ff7-4fef-ad5f-ca819cd64cbc" providerId="ADAL" clId="{E6D8001C-8B17-8B4D-91F6-FCA51CBE9525}" dt="2021-03-07T12:11:38.476" v="235" actId="478"/>
          <ac:spMkLst>
            <pc:docMk/>
            <pc:sldMk cId="3896821274" sldId="285"/>
            <ac:spMk id="21" creationId="{D69E50ED-0EDC-594E-B797-6627BEF341BE}"/>
          </ac:spMkLst>
        </pc:spChg>
      </pc:sldChg>
      <pc:sldChg chg="addSp delSp modSp">
        <pc:chgData name=" " userId="57662196-1ff7-4fef-ad5f-ca819cd64cbc" providerId="ADAL" clId="{E6D8001C-8B17-8B4D-91F6-FCA51CBE9525}" dt="2021-03-10T08:47:19.600" v="651"/>
        <pc:sldMkLst>
          <pc:docMk/>
          <pc:sldMk cId="1683846020" sldId="286"/>
        </pc:sldMkLst>
        <pc:spChg chg="add">
          <ac:chgData name=" " userId="57662196-1ff7-4fef-ad5f-ca819cd64cbc" providerId="ADAL" clId="{E6D8001C-8B17-8B4D-91F6-FCA51CBE9525}" dt="2021-03-07T12:11:49.385" v="238"/>
          <ac:spMkLst>
            <pc:docMk/>
            <pc:sldMk cId="1683846020" sldId="286"/>
            <ac:spMk id="11" creationId="{153AD4B6-3E06-314B-9E7A-04AD8C1F70B5}"/>
          </ac:spMkLst>
        </pc:spChg>
        <pc:spChg chg="add mod">
          <ac:chgData name=" " userId="57662196-1ff7-4fef-ad5f-ca819cd64cbc" providerId="ADAL" clId="{E6D8001C-8B17-8B4D-91F6-FCA51CBE9525}" dt="2021-03-10T08:46:25.053" v="647" actId="14100"/>
          <ac:spMkLst>
            <pc:docMk/>
            <pc:sldMk cId="1683846020" sldId="286"/>
            <ac:spMk id="12" creationId="{BC932409-3AB8-E949-A0CC-8E7BC596ABE4}"/>
          </ac:spMkLst>
        </pc:spChg>
        <pc:spChg chg="add">
          <ac:chgData name=" " userId="57662196-1ff7-4fef-ad5f-ca819cd64cbc" providerId="ADAL" clId="{E6D8001C-8B17-8B4D-91F6-FCA51CBE9525}" dt="2021-03-07T12:11:49.385" v="238"/>
          <ac:spMkLst>
            <pc:docMk/>
            <pc:sldMk cId="1683846020" sldId="286"/>
            <ac:spMk id="13" creationId="{15EF1BAE-6732-8941-A7CC-C23B3C2D5C66}"/>
          </ac:spMkLst>
        </pc:spChg>
        <pc:spChg chg="del">
          <ac:chgData name=" " userId="57662196-1ff7-4fef-ad5f-ca819cd64cbc" providerId="ADAL" clId="{E6D8001C-8B17-8B4D-91F6-FCA51CBE9525}" dt="2021-03-07T12:11:48.102" v="237" actId="478"/>
          <ac:spMkLst>
            <pc:docMk/>
            <pc:sldMk cId="1683846020" sldId="286"/>
            <ac:spMk id="19" creationId="{21A69E9F-F920-C742-9163-44622BA3E9AD}"/>
          </ac:spMkLst>
        </pc:spChg>
        <pc:spChg chg="del">
          <ac:chgData name=" " userId="57662196-1ff7-4fef-ad5f-ca819cd64cbc" providerId="ADAL" clId="{E6D8001C-8B17-8B4D-91F6-FCA51CBE9525}" dt="2021-03-07T12:11:48.102" v="237" actId="478"/>
          <ac:spMkLst>
            <pc:docMk/>
            <pc:sldMk cId="1683846020" sldId="286"/>
            <ac:spMk id="20" creationId="{4C296435-419A-A045-BA4B-5208ED85D227}"/>
          </ac:spMkLst>
        </pc:spChg>
        <pc:spChg chg="del">
          <ac:chgData name=" " userId="57662196-1ff7-4fef-ad5f-ca819cd64cbc" providerId="ADAL" clId="{E6D8001C-8B17-8B4D-91F6-FCA51CBE9525}" dt="2021-03-07T12:11:48.102" v="237" actId="478"/>
          <ac:spMkLst>
            <pc:docMk/>
            <pc:sldMk cId="1683846020" sldId="286"/>
            <ac:spMk id="21" creationId="{CE244D7F-6DEE-9C4E-90EC-10C19C485C63}"/>
          </ac:spMkLst>
        </pc:spChg>
        <pc:graphicFrameChg chg="mod modGraphic">
          <ac:chgData name=" " userId="57662196-1ff7-4fef-ad5f-ca819cd64cbc" providerId="ADAL" clId="{E6D8001C-8B17-8B4D-91F6-FCA51CBE9525}" dt="2021-03-10T08:47:19.600" v="651"/>
          <ac:graphicFrameMkLst>
            <pc:docMk/>
            <pc:sldMk cId="1683846020" sldId="286"/>
            <ac:graphicFrameMk id="14" creationId="{F89EF389-AECB-B34C-A0CB-BF68D2AE7826}"/>
          </ac:graphicFrameMkLst>
        </pc:graphicFrameChg>
      </pc:sldChg>
      <pc:sldChg chg="modSp modNotesTx">
        <pc:chgData name=" " userId="57662196-1ff7-4fef-ad5f-ca819cd64cbc" providerId="ADAL" clId="{E6D8001C-8B17-8B4D-91F6-FCA51CBE9525}" dt="2021-03-10T09:35:01.113" v="969" actId="20577"/>
        <pc:sldMkLst>
          <pc:docMk/>
          <pc:sldMk cId="1628306759" sldId="289"/>
        </pc:sldMkLst>
        <pc:spChg chg="mod">
          <ac:chgData name=" " userId="57662196-1ff7-4fef-ad5f-ca819cd64cbc" providerId="ADAL" clId="{E6D8001C-8B17-8B4D-91F6-FCA51CBE9525}" dt="2021-03-07T12:32:55.780" v="267" actId="20577"/>
          <ac:spMkLst>
            <pc:docMk/>
            <pc:sldMk cId="1628306759" sldId="289"/>
            <ac:spMk id="26" creationId="{BA3184BF-A69D-C840-A5D2-64E68DE50FA2}"/>
          </ac:spMkLst>
        </pc:spChg>
      </pc:sldChg>
      <pc:sldChg chg="modNotesTx">
        <pc:chgData name=" " userId="57662196-1ff7-4fef-ad5f-ca819cd64cbc" providerId="ADAL" clId="{E6D8001C-8B17-8B4D-91F6-FCA51CBE9525}" dt="2021-03-10T08:51:27.571" v="786" actId="20577"/>
        <pc:sldMkLst>
          <pc:docMk/>
          <pc:sldMk cId="2180207754" sldId="290"/>
        </pc:sldMkLst>
      </pc:sldChg>
      <pc:sldChg chg="modNotesTx">
        <pc:chgData name=" " userId="57662196-1ff7-4fef-ad5f-ca819cd64cbc" providerId="ADAL" clId="{E6D8001C-8B17-8B4D-91F6-FCA51CBE9525}" dt="2021-03-10T09:37:43.528" v="1022" actId="20577"/>
        <pc:sldMkLst>
          <pc:docMk/>
          <pc:sldMk cId="2801856280" sldId="291"/>
        </pc:sldMkLst>
      </pc:sldChg>
      <pc:sldChg chg="modNotesTx">
        <pc:chgData name=" " userId="57662196-1ff7-4fef-ad5f-ca819cd64cbc" providerId="ADAL" clId="{E6D8001C-8B17-8B4D-91F6-FCA51CBE9525}" dt="2021-03-10T09:38:55.364" v="1023" actId="20577"/>
        <pc:sldMkLst>
          <pc:docMk/>
          <pc:sldMk cId="2229467891" sldId="294"/>
        </pc:sldMkLst>
      </pc:sldChg>
      <pc:sldChg chg="modNotesTx">
        <pc:chgData name=" " userId="57662196-1ff7-4fef-ad5f-ca819cd64cbc" providerId="ADAL" clId="{E6D8001C-8B17-8B4D-91F6-FCA51CBE9525}" dt="2021-03-10T09:41:46.668" v="1111" actId="20577"/>
        <pc:sldMkLst>
          <pc:docMk/>
          <pc:sldMk cId="2012829007" sldId="295"/>
        </pc:sldMkLst>
      </pc:sldChg>
      <pc:sldChg chg="modNotesTx">
        <pc:chgData name=" " userId="57662196-1ff7-4fef-ad5f-ca819cd64cbc" providerId="ADAL" clId="{E6D8001C-8B17-8B4D-91F6-FCA51CBE9525}" dt="2021-03-10T09:42:57.295" v="1115" actId="20577"/>
        <pc:sldMkLst>
          <pc:docMk/>
          <pc:sldMk cId="2812248871" sldId="296"/>
        </pc:sldMkLst>
      </pc:sldChg>
      <pc:sldChg chg="modSp">
        <pc:chgData name=" " userId="57662196-1ff7-4fef-ad5f-ca819cd64cbc" providerId="ADAL" clId="{E6D8001C-8B17-8B4D-91F6-FCA51CBE9525}" dt="2021-03-08T15:19:13" v="279" actId="20577"/>
        <pc:sldMkLst>
          <pc:docMk/>
          <pc:sldMk cId="144697344" sldId="336"/>
        </pc:sldMkLst>
        <pc:spChg chg="mod">
          <ac:chgData name=" " userId="57662196-1ff7-4fef-ad5f-ca819cd64cbc" providerId="ADAL" clId="{E6D8001C-8B17-8B4D-91F6-FCA51CBE9525}" dt="2021-03-08T15:19:13" v="279" actId="20577"/>
          <ac:spMkLst>
            <pc:docMk/>
            <pc:sldMk cId="144697344" sldId="336"/>
            <ac:spMk id="5" creationId="{B9A4E838-A11E-4B14-BA4F-3B6219435E59}"/>
          </ac:spMkLst>
        </pc:spChg>
      </pc:sldChg>
      <pc:sldChg chg="modNotesTx">
        <pc:chgData name=" " userId="57662196-1ff7-4fef-ad5f-ca819cd64cbc" providerId="ADAL" clId="{E6D8001C-8B17-8B4D-91F6-FCA51CBE9525}" dt="2021-03-10T08:28:59.077" v="414" actId="20577"/>
        <pc:sldMkLst>
          <pc:docMk/>
          <pc:sldMk cId="2517613858" sldId="374"/>
        </pc:sldMkLst>
      </pc:sldChg>
      <pc:sldChg chg="modSp modNotesTx">
        <pc:chgData name=" " userId="57662196-1ff7-4fef-ad5f-ca819cd64cbc" providerId="ADAL" clId="{E6D8001C-8B17-8B4D-91F6-FCA51CBE9525}" dt="2021-03-10T08:50:23.631" v="754" actId="20577"/>
        <pc:sldMkLst>
          <pc:docMk/>
          <pc:sldMk cId="2937959342" sldId="375"/>
        </pc:sldMkLst>
        <pc:spChg chg="mod">
          <ac:chgData name=" " userId="57662196-1ff7-4fef-ad5f-ca819cd64cbc" providerId="ADAL" clId="{E6D8001C-8B17-8B4D-91F6-FCA51CBE9525}" dt="2021-03-07T12:19:38.282" v="258" actId="20577"/>
          <ac:spMkLst>
            <pc:docMk/>
            <pc:sldMk cId="2937959342" sldId="375"/>
            <ac:spMk id="2" creationId="{6FBD53CE-EFCB-4C45-A82B-8DA30648080A}"/>
          </ac:spMkLst>
        </pc:spChg>
      </pc:sldChg>
      <pc:sldChg chg="modSp modNotesTx">
        <pc:chgData name=" " userId="57662196-1ff7-4fef-ad5f-ca819cd64cbc" providerId="ADAL" clId="{E6D8001C-8B17-8B4D-91F6-FCA51CBE9525}" dt="2021-03-10T09:04:37.222" v="961" actId="20577"/>
        <pc:sldMkLst>
          <pc:docMk/>
          <pc:sldMk cId="902921068" sldId="376"/>
        </pc:sldMkLst>
        <pc:spChg chg="mod">
          <ac:chgData name=" " userId="57662196-1ff7-4fef-ad5f-ca819cd64cbc" providerId="ADAL" clId="{E6D8001C-8B17-8B4D-91F6-FCA51CBE9525}" dt="2021-03-10T08:58:21.246" v="798" actId="5793"/>
          <ac:spMkLst>
            <pc:docMk/>
            <pc:sldMk cId="902921068" sldId="376"/>
            <ac:spMk id="3" creationId="{C5DB4D73-AF91-BC4E-A525-B4032AAB5305}"/>
          </ac:spMkLst>
        </pc:spChg>
      </pc:sldChg>
      <pc:sldChg chg="modNotesTx">
        <pc:chgData name=" " userId="57662196-1ff7-4fef-ad5f-ca819cd64cbc" providerId="ADAL" clId="{E6D8001C-8B17-8B4D-91F6-FCA51CBE9525}" dt="2021-03-10T08:21:51.081" v="298" actId="20577"/>
        <pc:sldMkLst>
          <pc:docMk/>
          <pc:sldMk cId="3821252155" sldId="377"/>
        </pc:sldMkLst>
      </pc:sldChg>
    </pc:docChg>
  </pc:docChgLst>
  <pc:docChgLst>
    <pc:chgData name="sareljgreyling@gmail.com" userId="S::urn:spo:guest#sareljgreyling@gmail.com::" providerId="AD" clId="Web-{92FCB09F-A002-2000-7E7F-16AA71AA53A5}"/>
    <pc:docChg chg="modSld">
      <pc:chgData name="sareljgreyling@gmail.com" userId="S::urn:spo:guest#sareljgreyling@gmail.com::" providerId="AD" clId="Web-{92FCB09F-A002-2000-7E7F-16AA71AA53A5}" dt="2021-03-04T14:24:06.330" v="0"/>
      <pc:docMkLst>
        <pc:docMk/>
      </pc:docMkLst>
      <pc:sldChg chg="addSp">
        <pc:chgData name="sareljgreyling@gmail.com" userId="S::urn:spo:guest#sareljgreyling@gmail.com::" providerId="AD" clId="Web-{92FCB09F-A002-2000-7E7F-16AA71AA53A5}" dt="2021-03-04T14:24:06.330" v="0"/>
        <pc:sldMkLst>
          <pc:docMk/>
          <pc:sldMk cId="144697344" sldId="336"/>
        </pc:sldMkLst>
        <pc:spChg chg="add">
          <ac:chgData name="sareljgreyling@gmail.com" userId="S::urn:spo:guest#sareljgreyling@gmail.com::" providerId="AD" clId="Web-{92FCB09F-A002-2000-7E7F-16AA71AA53A5}" dt="2021-03-04T14:24:06.330" v="0"/>
          <ac:spMkLst>
            <pc:docMk/>
            <pc:sldMk cId="144697344" sldId="336"/>
            <ac:spMk id="2" creationId="{98DEED6F-6A96-435A-B5C6-AE5A9F088695}"/>
          </ac:spMkLst>
        </pc:spChg>
      </pc:sldChg>
    </pc:docChg>
  </pc:docChgLst>
  <pc:docChgLst>
    <pc:chgData name="sareljgreyling@gmail.com" userId="S::urn:spo:guest#sareljgreyling@gmail.com::" providerId="AD" clId="Web-{41CA0B81-9788-914C-F7F0-290A66955B9C}"/>
    <pc:docChg chg="modSld">
      <pc:chgData name="sareljgreyling@gmail.com" userId="S::urn:spo:guest#sareljgreyling@gmail.com::" providerId="AD" clId="Web-{41CA0B81-9788-914C-F7F0-290A66955B9C}" dt="2021-02-23T15:25:37.969" v="102" actId="14100"/>
      <pc:docMkLst>
        <pc:docMk/>
      </pc:docMkLst>
      <pc:sldChg chg="modSp">
        <pc:chgData name="sareljgreyling@gmail.com" userId="S::urn:spo:guest#sareljgreyling@gmail.com::" providerId="AD" clId="Web-{41CA0B81-9788-914C-F7F0-290A66955B9C}" dt="2021-02-23T15:12:03.058" v="1" actId="14100"/>
        <pc:sldMkLst>
          <pc:docMk/>
          <pc:sldMk cId="4161845308" sldId="263"/>
        </pc:sldMkLst>
        <pc:spChg chg="mod">
          <ac:chgData name="sareljgreyling@gmail.com" userId="S::urn:spo:guest#sareljgreyling@gmail.com::" providerId="AD" clId="Web-{41CA0B81-9788-914C-F7F0-290A66955B9C}" dt="2021-02-23T15:12:03.058" v="1" actId="14100"/>
          <ac:spMkLst>
            <pc:docMk/>
            <pc:sldMk cId="4161845308" sldId="263"/>
            <ac:spMk id="10" creationId="{C0C9BC03-9D9F-8D44-A6DD-BF52B0DA8A6B}"/>
          </ac:spMkLst>
        </pc:spChg>
      </pc:sldChg>
      <pc:sldChg chg="modSp">
        <pc:chgData name="sareljgreyling@gmail.com" userId="S::urn:spo:guest#sareljgreyling@gmail.com::" providerId="AD" clId="Web-{41CA0B81-9788-914C-F7F0-290A66955B9C}" dt="2021-02-23T15:13:12.310" v="31" actId="1076"/>
        <pc:sldMkLst>
          <pc:docMk/>
          <pc:sldMk cId="3062202843" sldId="265"/>
        </pc:sldMkLst>
        <pc:spChg chg="mod">
          <ac:chgData name="sareljgreyling@gmail.com" userId="S::urn:spo:guest#sareljgreyling@gmail.com::" providerId="AD" clId="Web-{41CA0B81-9788-914C-F7F0-290A66955B9C}" dt="2021-02-23T15:13:12.310" v="31" actId="1076"/>
          <ac:spMkLst>
            <pc:docMk/>
            <pc:sldMk cId="3062202843" sldId="265"/>
            <ac:spMk id="3" creationId="{EC028EB6-7DFD-9944-8E76-FD4C1972EBEF}"/>
          </ac:spMkLst>
        </pc:spChg>
      </pc:sldChg>
      <pc:sldChg chg="modSp">
        <pc:chgData name="sareljgreyling@gmail.com" userId="S::urn:spo:guest#sareljgreyling@gmail.com::" providerId="AD" clId="Web-{41CA0B81-9788-914C-F7F0-290A66955B9C}" dt="2021-02-23T15:13:42.842" v="37" actId="1076"/>
        <pc:sldMkLst>
          <pc:docMk/>
          <pc:sldMk cId="876339621" sldId="266"/>
        </pc:sldMkLst>
        <pc:spChg chg="mod">
          <ac:chgData name="sareljgreyling@gmail.com" userId="S::urn:spo:guest#sareljgreyling@gmail.com::" providerId="AD" clId="Web-{41CA0B81-9788-914C-F7F0-290A66955B9C}" dt="2021-02-23T15:13:42.842" v="37" actId="1076"/>
          <ac:spMkLst>
            <pc:docMk/>
            <pc:sldMk cId="876339621" sldId="266"/>
            <ac:spMk id="3" creationId="{DDC9AA41-28C6-344C-9718-229F84D923FA}"/>
          </ac:spMkLst>
        </pc:spChg>
      </pc:sldChg>
      <pc:sldChg chg="modSp">
        <pc:chgData name="sareljgreyling@gmail.com" userId="S::urn:spo:guest#sareljgreyling@gmail.com::" providerId="AD" clId="Web-{41CA0B81-9788-914C-F7F0-290A66955B9C}" dt="2021-02-23T15:15:23.797" v="56"/>
        <pc:sldMkLst>
          <pc:docMk/>
          <pc:sldMk cId="1478453606" sldId="271"/>
        </pc:sldMkLst>
        <pc:spChg chg="mod">
          <ac:chgData name="sareljgreyling@gmail.com" userId="S::urn:spo:guest#sareljgreyling@gmail.com::" providerId="AD" clId="Web-{41CA0B81-9788-914C-F7F0-290A66955B9C}" dt="2021-02-23T15:15:13.703" v="54" actId="1076"/>
          <ac:spMkLst>
            <pc:docMk/>
            <pc:sldMk cId="1478453606" sldId="271"/>
            <ac:spMk id="8" creationId="{63FE2775-FB72-4D44-B480-06EBB7F679B3}"/>
          </ac:spMkLst>
        </pc:spChg>
        <pc:graphicFrameChg chg="modGraphic">
          <ac:chgData name="sareljgreyling@gmail.com" userId="S::urn:spo:guest#sareljgreyling@gmail.com::" providerId="AD" clId="Web-{41CA0B81-9788-914C-F7F0-290A66955B9C}" dt="2021-02-23T15:15:23.797" v="56"/>
          <ac:graphicFrameMkLst>
            <pc:docMk/>
            <pc:sldMk cId="1478453606" sldId="271"/>
            <ac:graphicFrameMk id="15" creationId="{646E1ECD-3B44-0041-A885-0163EDAFC9BD}"/>
          </ac:graphicFrameMkLst>
        </pc:graphicFrameChg>
      </pc:sldChg>
      <pc:sldChg chg="modSp">
        <pc:chgData name="sareljgreyling@gmail.com" userId="S::urn:spo:guest#sareljgreyling@gmail.com::" providerId="AD" clId="Web-{41CA0B81-9788-914C-F7F0-290A66955B9C}" dt="2021-02-23T15:14:58.265" v="53" actId="1076"/>
        <pc:sldMkLst>
          <pc:docMk/>
          <pc:sldMk cId="1656397437" sldId="272"/>
        </pc:sldMkLst>
        <pc:spChg chg="mod">
          <ac:chgData name="sareljgreyling@gmail.com" userId="S::urn:spo:guest#sareljgreyling@gmail.com::" providerId="AD" clId="Web-{41CA0B81-9788-914C-F7F0-290A66955B9C}" dt="2021-02-23T15:14:51.718" v="50" actId="1076"/>
          <ac:spMkLst>
            <pc:docMk/>
            <pc:sldMk cId="1656397437" sldId="272"/>
            <ac:spMk id="18" creationId="{F52A8EB6-7A56-B048-82CF-87BFA895FAA3}"/>
          </ac:spMkLst>
        </pc:spChg>
        <pc:spChg chg="mod">
          <ac:chgData name="sareljgreyling@gmail.com" userId="S::urn:spo:guest#sareljgreyling@gmail.com::" providerId="AD" clId="Web-{41CA0B81-9788-914C-F7F0-290A66955B9C}" dt="2021-02-23T15:14:58.234" v="51" actId="1076"/>
          <ac:spMkLst>
            <pc:docMk/>
            <pc:sldMk cId="1656397437" sldId="272"/>
            <ac:spMk id="19" creationId="{8206C4D4-BEC3-AF49-8B92-5E52988404B2}"/>
          </ac:spMkLst>
        </pc:spChg>
        <pc:spChg chg="mod">
          <ac:chgData name="sareljgreyling@gmail.com" userId="S::urn:spo:guest#sareljgreyling@gmail.com::" providerId="AD" clId="Web-{41CA0B81-9788-914C-F7F0-290A66955B9C}" dt="2021-02-23T15:14:58.250" v="52" actId="1076"/>
          <ac:spMkLst>
            <pc:docMk/>
            <pc:sldMk cId="1656397437" sldId="272"/>
            <ac:spMk id="20" creationId="{FD0346D2-E04D-BE49-B244-1C3463ADEF21}"/>
          </ac:spMkLst>
        </pc:spChg>
        <pc:spChg chg="mod">
          <ac:chgData name="sareljgreyling@gmail.com" userId="S::urn:spo:guest#sareljgreyling@gmail.com::" providerId="AD" clId="Web-{41CA0B81-9788-914C-F7F0-290A66955B9C}" dt="2021-02-23T15:14:58.265" v="53" actId="1076"/>
          <ac:spMkLst>
            <pc:docMk/>
            <pc:sldMk cId="1656397437" sldId="272"/>
            <ac:spMk id="21" creationId="{3F1AA629-9119-A441-A2D3-C04183B92093}"/>
          </ac:spMkLst>
        </pc:spChg>
      </pc:sldChg>
      <pc:sldChg chg="modSp">
        <pc:chgData name="sareljgreyling@gmail.com" userId="S::urn:spo:guest#sareljgreyling@gmail.com::" providerId="AD" clId="Web-{41CA0B81-9788-914C-F7F0-290A66955B9C}" dt="2021-02-23T15:17:28.129" v="71" actId="20577"/>
        <pc:sldMkLst>
          <pc:docMk/>
          <pc:sldMk cId="215532442" sldId="277"/>
        </pc:sldMkLst>
        <pc:spChg chg="mod">
          <ac:chgData name="sareljgreyling@gmail.com" userId="S::urn:spo:guest#sareljgreyling@gmail.com::" providerId="AD" clId="Web-{41CA0B81-9788-914C-F7F0-290A66955B9C}" dt="2021-02-23T15:17:28.129" v="71" actId="20577"/>
          <ac:spMkLst>
            <pc:docMk/>
            <pc:sldMk cId="215532442" sldId="277"/>
            <ac:spMk id="12" creationId="{D8944106-4096-1D47-9576-5657E3861C71}"/>
          </ac:spMkLst>
        </pc:spChg>
        <pc:spChg chg="mod">
          <ac:chgData name="sareljgreyling@gmail.com" userId="S::urn:spo:guest#sareljgreyling@gmail.com::" providerId="AD" clId="Web-{41CA0B81-9788-914C-F7F0-290A66955B9C}" dt="2021-02-23T15:17:22.269" v="68" actId="1076"/>
          <ac:spMkLst>
            <pc:docMk/>
            <pc:sldMk cId="215532442" sldId="277"/>
            <ac:spMk id="16" creationId="{570BBF06-5388-9F46-AB20-E0FAB71B1058}"/>
          </ac:spMkLst>
        </pc:spChg>
        <pc:spChg chg="mod">
          <ac:chgData name="sareljgreyling@gmail.com" userId="S::urn:spo:guest#sareljgreyling@gmail.com::" providerId="AD" clId="Web-{41CA0B81-9788-914C-F7F0-290A66955B9C}" dt="2021-02-23T15:17:22.285" v="69" actId="1076"/>
          <ac:spMkLst>
            <pc:docMk/>
            <pc:sldMk cId="215532442" sldId="277"/>
            <ac:spMk id="17" creationId="{66F2467B-4B6C-5E40-A394-5EAD3E409FCA}"/>
          </ac:spMkLst>
        </pc:spChg>
      </pc:sldChg>
      <pc:sldChg chg="modSp">
        <pc:chgData name="sareljgreyling@gmail.com" userId="S::urn:spo:guest#sareljgreyling@gmail.com::" providerId="AD" clId="Web-{41CA0B81-9788-914C-F7F0-290A66955B9C}" dt="2021-02-23T15:21:49.119" v="85" actId="1076"/>
        <pc:sldMkLst>
          <pc:docMk/>
          <pc:sldMk cId="775439378" sldId="282"/>
        </pc:sldMkLst>
        <pc:spChg chg="mod">
          <ac:chgData name="sareljgreyling@gmail.com" userId="S::urn:spo:guest#sareljgreyling@gmail.com::" providerId="AD" clId="Web-{41CA0B81-9788-914C-F7F0-290A66955B9C}" dt="2021-02-23T15:20:20.039" v="77" actId="14100"/>
          <ac:spMkLst>
            <pc:docMk/>
            <pc:sldMk cId="775439378" sldId="282"/>
            <ac:spMk id="3" creationId="{BCF8F910-B923-AF40-999A-ABEF3746B46E}"/>
          </ac:spMkLst>
        </pc:spChg>
        <pc:spChg chg="mod">
          <ac:chgData name="sareljgreyling@gmail.com" userId="S::urn:spo:guest#sareljgreyling@gmail.com::" providerId="AD" clId="Web-{41CA0B81-9788-914C-F7F0-290A66955B9C}" dt="2021-02-23T15:21:49.104" v="83" actId="1076"/>
          <ac:spMkLst>
            <pc:docMk/>
            <pc:sldMk cId="775439378" sldId="282"/>
            <ac:spMk id="12" creationId="{32354CD3-2747-9E49-A549-7074FCB1EF0B}"/>
          </ac:spMkLst>
        </pc:spChg>
        <pc:spChg chg="mod">
          <ac:chgData name="sareljgreyling@gmail.com" userId="S::urn:spo:guest#sareljgreyling@gmail.com::" providerId="AD" clId="Web-{41CA0B81-9788-914C-F7F0-290A66955B9C}" dt="2021-02-23T15:21:49.104" v="84" actId="1076"/>
          <ac:spMkLst>
            <pc:docMk/>
            <pc:sldMk cId="775439378" sldId="282"/>
            <ac:spMk id="13" creationId="{965B6838-F849-764D-BE78-A4370208B6E8}"/>
          </ac:spMkLst>
        </pc:spChg>
        <pc:spChg chg="mod">
          <ac:chgData name="sareljgreyling@gmail.com" userId="S::urn:spo:guest#sareljgreyling@gmail.com::" providerId="AD" clId="Web-{41CA0B81-9788-914C-F7F0-290A66955B9C}" dt="2021-02-23T15:21:49.119" v="85" actId="1076"/>
          <ac:spMkLst>
            <pc:docMk/>
            <pc:sldMk cId="775439378" sldId="282"/>
            <ac:spMk id="14" creationId="{B34D46EE-BCDE-5540-A30E-626DD137B969}"/>
          </ac:spMkLst>
        </pc:spChg>
      </pc:sldChg>
      <pc:sldChg chg="modSp">
        <pc:chgData name="sareljgreyling@gmail.com" userId="S::urn:spo:guest#sareljgreyling@gmail.com::" providerId="AD" clId="Web-{41CA0B81-9788-914C-F7F0-290A66955B9C}" dt="2021-02-23T15:13:36.795" v="36" actId="1076"/>
        <pc:sldMkLst>
          <pc:docMk/>
          <pc:sldMk cId="1521854364" sldId="283"/>
        </pc:sldMkLst>
        <pc:spChg chg="mod">
          <ac:chgData name="sareljgreyling@gmail.com" userId="S::urn:spo:guest#sareljgreyling@gmail.com::" providerId="AD" clId="Web-{41CA0B81-9788-914C-F7F0-290A66955B9C}" dt="2021-02-23T15:13:36.795" v="36" actId="1076"/>
          <ac:spMkLst>
            <pc:docMk/>
            <pc:sldMk cId="1521854364" sldId="283"/>
            <ac:spMk id="3" creationId="{F911FCC4-3303-8B49-8E61-715C88AB4E21}"/>
          </ac:spMkLst>
        </pc:spChg>
      </pc:sldChg>
      <pc:sldChg chg="modSp">
        <pc:chgData name="sareljgreyling@gmail.com" userId="S::urn:spo:guest#sareljgreyling@gmail.com::" providerId="AD" clId="Web-{41CA0B81-9788-914C-F7F0-290A66955B9C}" dt="2021-02-23T15:15:36.032" v="57" actId="1076"/>
        <pc:sldMkLst>
          <pc:docMk/>
          <pc:sldMk cId="1135909153" sldId="284"/>
        </pc:sldMkLst>
        <pc:spChg chg="mod">
          <ac:chgData name="sareljgreyling@gmail.com" userId="S::urn:spo:guest#sareljgreyling@gmail.com::" providerId="AD" clId="Web-{41CA0B81-9788-914C-F7F0-290A66955B9C}" dt="2021-02-23T15:15:36.032" v="57" actId="1076"/>
          <ac:spMkLst>
            <pc:docMk/>
            <pc:sldMk cId="1135909153" sldId="284"/>
            <ac:spMk id="18" creationId="{3323FAD0-97FD-BC42-B6D9-D75CEF4EA1A7}"/>
          </ac:spMkLst>
        </pc:spChg>
      </pc:sldChg>
      <pc:sldChg chg="modSp">
        <pc:chgData name="sareljgreyling@gmail.com" userId="S::urn:spo:guest#sareljgreyling@gmail.com::" providerId="AD" clId="Web-{41CA0B81-9788-914C-F7F0-290A66955B9C}" dt="2021-02-23T15:15:49.173" v="58" actId="1076"/>
        <pc:sldMkLst>
          <pc:docMk/>
          <pc:sldMk cId="3896821274" sldId="285"/>
        </pc:sldMkLst>
        <pc:spChg chg="mod">
          <ac:chgData name="sareljgreyling@gmail.com" userId="S::urn:spo:guest#sareljgreyling@gmail.com::" providerId="AD" clId="Web-{41CA0B81-9788-914C-F7F0-290A66955B9C}" dt="2021-02-23T15:15:49.173" v="58" actId="1076"/>
          <ac:spMkLst>
            <pc:docMk/>
            <pc:sldMk cId="3896821274" sldId="285"/>
            <ac:spMk id="14" creationId="{44AC718D-A972-9E4F-A9E3-885F5C7B07D7}"/>
          </ac:spMkLst>
        </pc:spChg>
      </pc:sldChg>
      <pc:sldChg chg="modSp">
        <pc:chgData name="sareljgreyling@gmail.com" userId="S::urn:spo:guest#sareljgreyling@gmail.com::" providerId="AD" clId="Web-{41CA0B81-9788-914C-F7F0-290A66955B9C}" dt="2021-02-23T15:15:59.079" v="59" actId="1076"/>
        <pc:sldMkLst>
          <pc:docMk/>
          <pc:sldMk cId="1683846020" sldId="286"/>
        </pc:sldMkLst>
        <pc:spChg chg="mod">
          <ac:chgData name="sareljgreyling@gmail.com" userId="S::urn:spo:guest#sareljgreyling@gmail.com::" providerId="AD" clId="Web-{41CA0B81-9788-914C-F7F0-290A66955B9C}" dt="2021-02-23T15:15:59.079" v="59" actId="1076"/>
          <ac:spMkLst>
            <pc:docMk/>
            <pc:sldMk cId="1683846020" sldId="286"/>
            <ac:spMk id="15" creationId="{5FE18EF2-CB6B-4F4A-B6DF-10FB70C79B34}"/>
          </ac:spMkLst>
        </pc:spChg>
      </pc:sldChg>
      <pc:sldChg chg="modSp addCm">
        <pc:chgData name="sareljgreyling@gmail.com" userId="S::urn:spo:guest#sareljgreyling@gmail.com::" providerId="AD" clId="Web-{41CA0B81-9788-914C-F7F0-290A66955B9C}" dt="2021-02-23T15:20:04.851" v="75" actId="1076"/>
        <pc:sldMkLst>
          <pc:docMk/>
          <pc:sldMk cId="1628306759" sldId="289"/>
        </pc:sldMkLst>
        <pc:spChg chg="mod">
          <ac:chgData name="sareljgreyling@gmail.com" userId="S::urn:spo:guest#sareljgreyling@gmail.com::" providerId="AD" clId="Web-{41CA0B81-9788-914C-F7F0-290A66955B9C}" dt="2021-02-23T15:20:04.851" v="75" actId="1076"/>
          <ac:spMkLst>
            <pc:docMk/>
            <pc:sldMk cId="1628306759" sldId="289"/>
            <ac:spMk id="3" creationId="{6B463751-6390-C941-8D97-77C281A9C991}"/>
          </ac:spMkLst>
        </pc:spChg>
      </pc:sldChg>
      <pc:sldChg chg="modSp">
        <pc:chgData name="sareljgreyling@gmail.com" userId="S::urn:spo:guest#sareljgreyling@gmail.com::" providerId="AD" clId="Web-{41CA0B81-9788-914C-F7F0-290A66955B9C}" dt="2021-02-23T15:16:46.893" v="64" actId="14100"/>
        <pc:sldMkLst>
          <pc:docMk/>
          <pc:sldMk cId="2180207754" sldId="290"/>
        </pc:sldMkLst>
        <pc:spChg chg="mod">
          <ac:chgData name="sareljgreyling@gmail.com" userId="S::urn:spo:guest#sareljgreyling@gmail.com::" providerId="AD" clId="Web-{41CA0B81-9788-914C-F7F0-290A66955B9C}" dt="2021-02-23T15:16:46.893" v="64" actId="14100"/>
          <ac:spMkLst>
            <pc:docMk/>
            <pc:sldMk cId="2180207754" sldId="290"/>
            <ac:spMk id="3" creationId="{E186533C-DE14-524D-95F2-9E5247B39923}"/>
          </ac:spMkLst>
        </pc:spChg>
      </pc:sldChg>
      <pc:sldChg chg="modSp">
        <pc:chgData name="sareljgreyling@gmail.com" userId="S::urn:spo:guest#sareljgreyling@gmail.com::" providerId="AD" clId="Web-{41CA0B81-9788-914C-F7F0-290A66955B9C}" dt="2021-02-23T15:22:49.433" v="90" actId="20577"/>
        <pc:sldMkLst>
          <pc:docMk/>
          <pc:sldMk cId="2801856280" sldId="291"/>
        </pc:sldMkLst>
        <pc:spChg chg="mod">
          <ac:chgData name="sareljgreyling@gmail.com" userId="S::urn:spo:guest#sareljgreyling@gmail.com::" providerId="AD" clId="Web-{41CA0B81-9788-914C-F7F0-290A66955B9C}" dt="2021-02-23T15:22:04.901" v="87" actId="20577"/>
          <ac:spMkLst>
            <pc:docMk/>
            <pc:sldMk cId="2801856280" sldId="291"/>
            <ac:spMk id="10" creationId="{57F7817C-F1AD-0D44-B171-8337EA4CAC58}"/>
          </ac:spMkLst>
        </pc:spChg>
        <pc:spChg chg="mod">
          <ac:chgData name="sareljgreyling@gmail.com" userId="S::urn:spo:guest#sareljgreyling@gmail.com::" providerId="AD" clId="Web-{41CA0B81-9788-914C-F7F0-290A66955B9C}" dt="2021-02-23T15:22:49.433" v="90" actId="20577"/>
          <ac:spMkLst>
            <pc:docMk/>
            <pc:sldMk cId="2801856280" sldId="291"/>
            <ac:spMk id="21" creationId="{568031EC-0997-9C4E-8B2F-766A9C49F310}"/>
          </ac:spMkLst>
        </pc:spChg>
      </pc:sldChg>
      <pc:sldChg chg="modSp">
        <pc:chgData name="sareljgreyling@gmail.com" userId="S::urn:spo:guest#sareljgreyling@gmail.com::" providerId="AD" clId="Web-{41CA0B81-9788-914C-F7F0-290A66955B9C}" dt="2021-02-23T15:23:03.590" v="91" actId="20577"/>
        <pc:sldMkLst>
          <pc:docMk/>
          <pc:sldMk cId="2229467891" sldId="294"/>
        </pc:sldMkLst>
        <pc:spChg chg="mod">
          <ac:chgData name="sareljgreyling@gmail.com" userId="S::urn:spo:guest#sareljgreyling@gmail.com::" providerId="AD" clId="Web-{41CA0B81-9788-914C-F7F0-290A66955B9C}" dt="2021-02-23T15:23:03.590" v="91" actId="20577"/>
          <ac:spMkLst>
            <pc:docMk/>
            <pc:sldMk cId="2229467891" sldId="294"/>
            <ac:spMk id="38" creationId="{E89085E2-6660-194A-978E-60DCA36A6E00}"/>
          </ac:spMkLst>
        </pc:spChg>
      </pc:sldChg>
      <pc:sldChg chg="modSp">
        <pc:chgData name="sareljgreyling@gmail.com" userId="S::urn:spo:guest#sareljgreyling@gmail.com::" providerId="AD" clId="Web-{41CA0B81-9788-914C-F7F0-290A66955B9C}" dt="2021-02-23T15:23:20.622" v="95" actId="20577"/>
        <pc:sldMkLst>
          <pc:docMk/>
          <pc:sldMk cId="2012829007" sldId="295"/>
        </pc:sldMkLst>
        <pc:spChg chg="mod">
          <ac:chgData name="sareljgreyling@gmail.com" userId="S::urn:spo:guest#sareljgreyling@gmail.com::" providerId="AD" clId="Web-{41CA0B81-9788-914C-F7F0-290A66955B9C}" dt="2021-02-23T15:23:20.622" v="95" actId="20577"/>
          <ac:spMkLst>
            <pc:docMk/>
            <pc:sldMk cId="2012829007" sldId="295"/>
            <ac:spMk id="22" creationId="{3E418053-1CC2-5E43-8C44-992FD132F50B}"/>
          </ac:spMkLst>
        </pc:spChg>
        <pc:spChg chg="mod">
          <ac:chgData name="sareljgreyling@gmail.com" userId="S::urn:spo:guest#sareljgreyling@gmail.com::" providerId="AD" clId="Web-{41CA0B81-9788-914C-F7F0-290A66955B9C}" dt="2021-02-23T15:23:14.715" v="93" actId="20577"/>
          <ac:spMkLst>
            <pc:docMk/>
            <pc:sldMk cId="2012829007" sldId="295"/>
            <ac:spMk id="86" creationId="{B7D412C8-9BDF-844C-9895-F2A5875B0D24}"/>
          </ac:spMkLst>
        </pc:spChg>
      </pc:sldChg>
      <pc:sldChg chg="modSp">
        <pc:chgData name="sareljgreyling@gmail.com" userId="S::urn:spo:guest#sareljgreyling@gmail.com::" providerId="AD" clId="Web-{41CA0B81-9788-914C-F7F0-290A66955B9C}" dt="2021-02-23T15:25:03.999" v="97" actId="1076"/>
        <pc:sldMkLst>
          <pc:docMk/>
          <pc:sldMk cId="2812248871" sldId="296"/>
        </pc:sldMkLst>
        <pc:spChg chg="mod">
          <ac:chgData name="sareljgreyling@gmail.com" userId="S::urn:spo:guest#sareljgreyling@gmail.com::" providerId="AD" clId="Web-{41CA0B81-9788-914C-F7F0-290A66955B9C}" dt="2021-02-23T15:24:54.780" v="96" actId="20577"/>
          <ac:spMkLst>
            <pc:docMk/>
            <pc:sldMk cId="2812248871" sldId="296"/>
            <ac:spMk id="20" creationId="{3D116F83-1C5E-8E42-8F76-A8D4041AA54A}"/>
          </ac:spMkLst>
        </pc:spChg>
        <pc:picChg chg="mod">
          <ac:chgData name="sareljgreyling@gmail.com" userId="S::urn:spo:guest#sareljgreyling@gmail.com::" providerId="AD" clId="Web-{41CA0B81-9788-914C-F7F0-290A66955B9C}" dt="2021-02-23T15:25:03.999" v="97" actId="1076"/>
          <ac:picMkLst>
            <pc:docMk/>
            <pc:sldMk cId="2812248871" sldId="296"/>
            <ac:picMk id="5" creationId="{67EF8E5A-BA09-1042-8B07-9DE9BF668F29}"/>
          </ac:picMkLst>
        </pc:picChg>
      </pc:sldChg>
      <pc:sldChg chg="addSp delSp modSp">
        <pc:chgData name="sareljgreyling@gmail.com" userId="S::urn:spo:guest#sareljgreyling@gmail.com::" providerId="AD" clId="Web-{41CA0B81-9788-914C-F7F0-290A66955B9C}" dt="2021-02-23T15:25:37.969" v="102" actId="14100"/>
        <pc:sldMkLst>
          <pc:docMk/>
          <pc:sldMk cId="144697344" sldId="336"/>
        </pc:sldMkLst>
        <pc:picChg chg="del">
          <ac:chgData name="sareljgreyling@gmail.com" userId="S::urn:spo:guest#sareljgreyling@gmail.com::" providerId="AD" clId="Web-{41CA0B81-9788-914C-F7F0-290A66955B9C}" dt="2021-02-23T15:25:11.296" v="98"/>
          <ac:picMkLst>
            <pc:docMk/>
            <pc:sldMk cId="144697344" sldId="336"/>
            <ac:picMk id="2" creationId="{085B3078-DEE0-42EB-9064-666EF8482CB9}"/>
          </ac:picMkLst>
        </pc:picChg>
        <pc:picChg chg="add mod">
          <ac:chgData name="sareljgreyling@gmail.com" userId="S::urn:spo:guest#sareljgreyling@gmail.com::" providerId="AD" clId="Web-{41CA0B81-9788-914C-F7F0-290A66955B9C}" dt="2021-02-23T15:25:37.969" v="102" actId="14100"/>
          <ac:picMkLst>
            <pc:docMk/>
            <pc:sldMk cId="144697344" sldId="336"/>
            <ac:picMk id="3" creationId="{8703F750-9C4A-4AB8-A2A2-3D846BE6AA5E}"/>
          </ac:picMkLst>
        </pc:picChg>
      </pc:sldChg>
      <pc:sldChg chg="modSp modCm">
        <pc:chgData name="sareljgreyling@gmail.com" userId="S::urn:spo:guest#sareljgreyling@gmail.com::" providerId="AD" clId="Web-{41CA0B81-9788-914C-F7F0-290A66955B9C}" dt="2021-02-23T15:13:00.184" v="30" actId="1076"/>
        <pc:sldMkLst>
          <pc:docMk/>
          <pc:sldMk cId="2517613858" sldId="374"/>
        </pc:sldMkLst>
        <pc:spChg chg="mod">
          <ac:chgData name="sareljgreyling@gmail.com" userId="S::urn:spo:guest#sareljgreyling@gmail.com::" providerId="AD" clId="Web-{41CA0B81-9788-914C-F7F0-290A66955B9C}" dt="2021-02-23T15:13:00.184" v="30" actId="1076"/>
          <ac:spMkLst>
            <pc:docMk/>
            <pc:sldMk cId="2517613858" sldId="374"/>
            <ac:spMk id="6" creationId="{4BDB5223-6EB5-1046-88BB-84ED760A29CE}"/>
          </ac:spMkLst>
        </pc:spChg>
        <pc:spChg chg="mod">
          <ac:chgData name="sareljgreyling@gmail.com" userId="S::urn:spo:guest#sareljgreyling@gmail.com::" providerId="AD" clId="Web-{41CA0B81-9788-914C-F7F0-290A66955B9C}" dt="2021-02-23T15:13:00.184" v="29" actId="1076"/>
          <ac:spMkLst>
            <pc:docMk/>
            <pc:sldMk cId="2517613858" sldId="374"/>
            <ac:spMk id="10" creationId="{04107CCE-A72C-884C-A0F0-0507F01B4E30}"/>
          </ac:spMkLst>
        </pc:spChg>
        <pc:spChg chg="mod">
          <ac:chgData name="sareljgreyling@gmail.com" userId="S::urn:spo:guest#sareljgreyling@gmail.com::" providerId="AD" clId="Web-{41CA0B81-9788-914C-F7F0-290A66955B9C}" dt="2021-02-23T15:12:35.793" v="6" actId="20577"/>
          <ac:spMkLst>
            <pc:docMk/>
            <pc:sldMk cId="2517613858" sldId="374"/>
            <ac:spMk id="15" creationId="{C5CFBCBC-5D8A-254F-8DA8-31B6002101D7}"/>
          </ac:spMkLst>
        </pc:spChg>
        <pc:spChg chg="mod">
          <ac:chgData name="sareljgreyling@gmail.com" userId="S::urn:spo:guest#sareljgreyling@gmail.com::" providerId="AD" clId="Web-{41CA0B81-9788-914C-F7F0-290A66955B9C}" dt="2021-02-23T15:13:00.184" v="28" actId="1076"/>
          <ac:spMkLst>
            <pc:docMk/>
            <pc:sldMk cId="2517613858" sldId="374"/>
            <ac:spMk id="16" creationId="{8741EA75-ED5E-4A41-98C5-805BDEEDAB39}"/>
          </ac:spMkLst>
        </pc:spChg>
        <pc:spChg chg="mod">
          <ac:chgData name="sareljgreyling@gmail.com" userId="S::urn:spo:guest#sareljgreyling@gmail.com::" providerId="AD" clId="Web-{41CA0B81-9788-914C-F7F0-290A66955B9C}" dt="2021-02-23T15:13:00.169" v="27" actId="1076"/>
          <ac:spMkLst>
            <pc:docMk/>
            <pc:sldMk cId="2517613858" sldId="374"/>
            <ac:spMk id="17" creationId="{9F0A9706-3176-2741-BF11-A6AEB33F9A16}"/>
          </ac:spMkLst>
        </pc:spChg>
        <pc:spChg chg="mod">
          <ac:chgData name="sareljgreyling@gmail.com" userId="S::urn:spo:guest#sareljgreyling@gmail.com::" providerId="AD" clId="Web-{41CA0B81-9788-914C-F7F0-290A66955B9C}" dt="2021-02-23T15:13:00.169" v="26" actId="1076"/>
          <ac:spMkLst>
            <pc:docMk/>
            <pc:sldMk cId="2517613858" sldId="374"/>
            <ac:spMk id="18" creationId="{27F72FA9-8FFB-A240-8488-5368F0186832}"/>
          </ac:spMkLst>
        </pc:spChg>
        <pc:spChg chg="mod">
          <ac:chgData name="sareljgreyling@gmail.com" userId="S::urn:spo:guest#sareljgreyling@gmail.com::" providerId="AD" clId="Web-{41CA0B81-9788-914C-F7F0-290A66955B9C}" dt="2021-02-23T15:13:00.169" v="25" actId="1076"/>
          <ac:spMkLst>
            <pc:docMk/>
            <pc:sldMk cId="2517613858" sldId="374"/>
            <ac:spMk id="19" creationId="{71FC55C2-5131-DD45-BC40-0DF0F61BC367}"/>
          </ac:spMkLst>
        </pc:spChg>
        <pc:spChg chg="mod">
          <ac:chgData name="sareljgreyling@gmail.com" userId="S::urn:spo:guest#sareljgreyling@gmail.com::" providerId="AD" clId="Web-{41CA0B81-9788-914C-F7F0-290A66955B9C}" dt="2021-02-23T15:13:00.169" v="24" actId="1076"/>
          <ac:spMkLst>
            <pc:docMk/>
            <pc:sldMk cId="2517613858" sldId="374"/>
            <ac:spMk id="20" creationId="{0D04DBC5-DB0F-614D-B8DA-76EFDF6A90CF}"/>
          </ac:spMkLst>
        </pc:spChg>
      </pc:sldChg>
      <pc:sldChg chg="modSp">
        <pc:chgData name="sareljgreyling@gmail.com" userId="S::urn:spo:guest#sareljgreyling@gmail.com::" providerId="AD" clId="Web-{41CA0B81-9788-914C-F7F0-290A66955B9C}" dt="2021-02-23T15:16:24.502" v="62" actId="14100"/>
        <pc:sldMkLst>
          <pc:docMk/>
          <pc:sldMk cId="2937959342" sldId="375"/>
        </pc:sldMkLst>
        <pc:spChg chg="mod">
          <ac:chgData name="sareljgreyling@gmail.com" userId="S::urn:spo:guest#sareljgreyling@gmail.com::" providerId="AD" clId="Web-{41CA0B81-9788-914C-F7F0-290A66955B9C}" dt="2021-02-23T15:16:24.502" v="62" actId="14100"/>
          <ac:spMkLst>
            <pc:docMk/>
            <pc:sldMk cId="2937959342" sldId="375"/>
            <ac:spMk id="4" creationId="{5F62C447-A890-2142-9117-CFE7E9585884}"/>
          </ac:spMkLst>
        </pc:spChg>
      </pc:sldChg>
      <pc:sldChg chg="modSp">
        <pc:chgData name="sareljgreyling@gmail.com" userId="S::urn:spo:guest#sareljgreyling@gmail.com::" providerId="AD" clId="Web-{41CA0B81-9788-914C-F7F0-290A66955B9C}" dt="2021-02-23T15:18:54.459" v="73" actId="1076"/>
        <pc:sldMkLst>
          <pc:docMk/>
          <pc:sldMk cId="902921068" sldId="376"/>
        </pc:sldMkLst>
        <pc:spChg chg="mod">
          <ac:chgData name="sareljgreyling@gmail.com" userId="S::urn:spo:guest#sareljgreyling@gmail.com::" providerId="AD" clId="Web-{41CA0B81-9788-914C-F7F0-290A66955B9C}" dt="2021-02-23T15:18:25.349" v="72" actId="1076"/>
          <ac:spMkLst>
            <pc:docMk/>
            <pc:sldMk cId="902921068" sldId="376"/>
            <ac:spMk id="3" creationId="{C5DB4D73-AF91-BC4E-A525-B4032AAB5305}"/>
          </ac:spMkLst>
        </pc:spChg>
        <pc:graphicFrameChg chg="mod">
          <ac:chgData name="sareljgreyling@gmail.com" userId="S::urn:spo:guest#sareljgreyling@gmail.com::" providerId="AD" clId="Web-{41CA0B81-9788-914C-F7F0-290A66955B9C}" dt="2021-02-23T15:18:54.459" v="73" actId="1076"/>
          <ac:graphicFrameMkLst>
            <pc:docMk/>
            <pc:sldMk cId="902921068" sldId="376"/>
            <ac:graphicFrameMk id="20" creationId="{A4D7F523-7353-6841-9148-7B3F6C291571}"/>
          </ac:graphicFrameMkLst>
        </pc:graphicFrameChg>
      </pc:sldChg>
    </pc:docChg>
  </pc:docChgLst>
  <pc:docChgLst>
    <pc:chgData name="Katherine Collett" userId="S::katherine.collett_eng.ox.ac.uk#ext#@lunet.onmicrosoft.com::57662196-1ff7-4fef-ad5f-ca819cd64cbc" providerId="AD" clId="Web-{A5E75E46-2666-CFE5-C4C5-7BD159670B7E}"/>
    <pc:docChg chg="modSld">
      <pc:chgData name="Katherine Collett" userId="S::katherine.collett_eng.ox.ac.uk#ext#@lunet.onmicrosoft.com::57662196-1ff7-4fef-ad5f-ca819cd64cbc" providerId="AD" clId="Web-{A5E75E46-2666-CFE5-C4C5-7BD159670B7E}" dt="2021-03-06T16:13:26.218" v="154"/>
      <pc:docMkLst>
        <pc:docMk/>
      </pc:docMkLst>
      <pc:sldChg chg="modSp delCm modNotes">
        <pc:chgData name="Katherine Collett" userId="S::katherine.collett_eng.ox.ac.uk#ext#@lunet.onmicrosoft.com::57662196-1ff7-4fef-ad5f-ca819cd64cbc" providerId="AD" clId="Web-{A5E75E46-2666-CFE5-C4C5-7BD159670B7E}" dt="2021-03-06T15:59:06.871" v="28"/>
        <pc:sldMkLst>
          <pc:docMk/>
          <pc:sldMk cId="4161845308" sldId="263"/>
        </pc:sldMkLst>
        <pc:spChg chg="mod">
          <ac:chgData name="Katherine Collett" userId="S::katherine.collett_eng.ox.ac.uk#ext#@lunet.onmicrosoft.com::57662196-1ff7-4fef-ad5f-ca819cd64cbc" providerId="AD" clId="Web-{A5E75E46-2666-CFE5-C4C5-7BD159670B7E}" dt="2021-03-06T15:58:36.027" v="25" actId="20577"/>
          <ac:spMkLst>
            <pc:docMk/>
            <pc:sldMk cId="4161845308" sldId="263"/>
            <ac:spMk id="10" creationId="{C0C9BC03-9D9F-8D44-A6DD-BF52B0DA8A6B}"/>
          </ac:spMkLst>
        </pc:spChg>
      </pc:sldChg>
      <pc:sldChg chg="modSp">
        <pc:chgData name="Katherine Collett" userId="S::katherine.collett_eng.ox.ac.uk#ext#@lunet.onmicrosoft.com::57662196-1ff7-4fef-ad5f-ca819cd64cbc" providerId="AD" clId="Web-{A5E75E46-2666-CFE5-C4C5-7BD159670B7E}" dt="2021-03-06T16:00:05.467" v="39" actId="14100"/>
        <pc:sldMkLst>
          <pc:docMk/>
          <pc:sldMk cId="3062202843" sldId="265"/>
        </pc:sldMkLst>
        <pc:spChg chg="mod">
          <ac:chgData name="Katherine Collett" userId="S::katherine.collett_eng.ox.ac.uk#ext#@lunet.onmicrosoft.com::57662196-1ff7-4fef-ad5f-ca819cd64cbc" providerId="AD" clId="Web-{A5E75E46-2666-CFE5-C4C5-7BD159670B7E}" dt="2021-03-06T16:00:05.467" v="39" actId="14100"/>
          <ac:spMkLst>
            <pc:docMk/>
            <pc:sldMk cId="3062202843" sldId="265"/>
            <ac:spMk id="88" creationId="{DE7564C7-A8F3-B545-B1BF-34B8B15D87FF}"/>
          </ac:spMkLst>
        </pc:spChg>
      </pc:sldChg>
      <pc:sldChg chg="modSp delAnim modAnim modNotes">
        <pc:chgData name="Katherine Collett" userId="S::katherine.collett_eng.ox.ac.uk#ext#@lunet.onmicrosoft.com::57662196-1ff7-4fef-ad5f-ca819cd64cbc" providerId="AD" clId="Web-{A5E75E46-2666-CFE5-C4C5-7BD159670B7E}" dt="2021-03-06T16:13:26.218" v="154"/>
        <pc:sldMkLst>
          <pc:docMk/>
          <pc:sldMk cId="876339621" sldId="266"/>
        </pc:sldMkLst>
        <pc:spChg chg="mod">
          <ac:chgData name="Katherine Collett" userId="S::katherine.collett_eng.ox.ac.uk#ext#@lunet.onmicrosoft.com::57662196-1ff7-4fef-ad5f-ca819cd64cbc" providerId="AD" clId="Web-{A5E75E46-2666-CFE5-C4C5-7BD159670B7E}" dt="2021-03-06T16:04:13.977" v="50" actId="1076"/>
          <ac:spMkLst>
            <pc:docMk/>
            <pc:sldMk cId="876339621" sldId="266"/>
            <ac:spMk id="22" creationId="{D1E5E88F-998E-9548-8B53-68CF10D9D374}"/>
          </ac:spMkLst>
        </pc:spChg>
      </pc:sldChg>
      <pc:sldChg chg="delAnim modAnim">
        <pc:chgData name="Katherine Collett" userId="S::katherine.collett_eng.ox.ac.uk#ext#@lunet.onmicrosoft.com::57662196-1ff7-4fef-ad5f-ca819cd64cbc" providerId="AD" clId="Web-{A5E75E46-2666-CFE5-C4C5-7BD159670B7E}" dt="2021-03-06T16:03:26.632" v="48"/>
        <pc:sldMkLst>
          <pc:docMk/>
          <pc:sldMk cId="1521854364" sldId="283"/>
        </pc:sldMkLst>
      </pc:sldChg>
      <pc:sldChg chg="modNotes">
        <pc:chgData name="Katherine Collett" userId="S::katherine.collett_eng.ox.ac.uk#ext#@lunet.onmicrosoft.com::57662196-1ff7-4fef-ad5f-ca819cd64cbc" providerId="AD" clId="Web-{A5E75E46-2666-CFE5-C4C5-7BD159670B7E}" dt="2021-03-06T15:59:50.341" v="38"/>
        <pc:sldMkLst>
          <pc:docMk/>
          <pc:sldMk cId="2517613858" sldId="374"/>
        </pc:sldMkLst>
      </pc:sldChg>
    </pc:docChg>
  </pc:docChgLst>
  <pc:docChgLst>
    <pc:chgData name="sareljgreyling@gmail.com" userId="S::urn:spo:guest#sareljgreyling@gmail.com::" providerId="AD" clId="Web-{5354F031-D07C-5687-94E3-AA69A95C776C}"/>
    <pc:docChg chg="modSld">
      <pc:chgData name="sareljgreyling@gmail.com" userId="S::urn:spo:guest#sareljgreyling@gmail.com::" providerId="AD" clId="Web-{5354F031-D07C-5687-94E3-AA69A95C776C}" dt="2021-03-04T14:11:48.979" v="8" actId="1076"/>
      <pc:docMkLst>
        <pc:docMk/>
      </pc:docMkLst>
      <pc:sldChg chg="addSp">
        <pc:chgData name="sareljgreyling@gmail.com" userId="S::urn:spo:guest#sareljgreyling@gmail.com::" providerId="AD" clId="Web-{5354F031-D07C-5687-94E3-AA69A95C776C}" dt="2021-03-04T14:09:36.616" v="0"/>
        <pc:sldMkLst>
          <pc:docMk/>
          <pc:sldMk cId="0" sldId="256"/>
        </pc:sldMkLst>
        <pc:spChg chg="add">
          <ac:chgData name="sareljgreyling@gmail.com" userId="S::urn:spo:guest#sareljgreyling@gmail.com::" providerId="AD" clId="Web-{5354F031-D07C-5687-94E3-AA69A95C776C}" dt="2021-03-04T14:09:36.616" v="0"/>
          <ac:spMkLst>
            <pc:docMk/>
            <pc:sldMk cId="0" sldId="256"/>
            <ac:spMk id="4" creationId="{4E05AC4A-6714-4BB2-BE1E-C7AE98DF5830}"/>
          </ac:spMkLst>
        </pc:spChg>
      </pc:sldChg>
      <pc:sldChg chg="modSp">
        <pc:chgData name="sareljgreyling@gmail.com" userId="S::urn:spo:guest#sareljgreyling@gmail.com::" providerId="AD" clId="Web-{5354F031-D07C-5687-94E3-AA69A95C776C}" dt="2021-03-04T14:10:33.196" v="6" actId="20577"/>
        <pc:sldMkLst>
          <pc:docMk/>
          <pc:sldMk cId="4161845308" sldId="263"/>
        </pc:sldMkLst>
        <pc:spChg chg="mod">
          <ac:chgData name="sareljgreyling@gmail.com" userId="S::urn:spo:guest#sareljgreyling@gmail.com::" providerId="AD" clId="Web-{5354F031-D07C-5687-94E3-AA69A95C776C}" dt="2021-03-04T14:10:33.196" v="6" actId="20577"/>
          <ac:spMkLst>
            <pc:docMk/>
            <pc:sldMk cId="4161845308" sldId="263"/>
            <ac:spMk id="10" creationId="{C0C9BC03-9D9F-8D44-A6DD-BF52B0DA8A6B}"/>
          </ac:spMkLst>
        </pc:spChg>
      </pc:sldChg>
      <pc:sldChg chg="modSp">
        <pc:chgData name="sareljgreyling@gmail.com" userId="S::urn:spo:guest#sareljgreyling@gmail.com::" providerId="AD" clId="Web-{5354F031-D07C-5687-94E3-AA69A95C776C}" dt="2021-03-04T14:11:48.979" v="8" actId="1076"/>
        <pc:sldMkLst>
          <pc:docMk/>
          <pc:sldMk cId="1683846020" sldId="286"/>
        </pc:sldMkLst>
        <pc:spChg chg="mod">
          <ac:chgData name="sareljgreyling@gmail.com" userId="S::urn:spo:guest#sareljgreyling@gmail.com::" providerId="AD" clId="Web-{5354F031-D07C-5687-94E3-AA69A95C776C}" dt="2021-03-04T14:11:48.979" v="8" actId="1076"/>
          <ac:spMkLst>
            <pc:docMk/>
            <pc:sldMk cId="1683846020" sldId="286"/>
            <ac:spMk id="19" creationId="{21A69E9F-F920-C742-9163-44622BA3E9AD}"/>
          </ac:spMkLst>
        </pc:spChg>
      </pc:sldChg>
      <pc:sldChg chg="delSp modSp">
        <pc:chgData name="sareljgreyling@gmail.com" userId="S::urn:spo:guest#sareljgreyling@gmail.com::" providerId="AD" clId="Web-{5354F031-D07C-5687-94E3-AA69A95C776C}" dt="2021-03-04T14:10:06.164" v="4" actId="20577"/>
        <pc:sldMkLst>
          <pc:docMk/>
          <pc:sldMk cId="3821252155" sldId="377"/>
        </pc:sldMkLst>
        <pc:spChg chg="mod">
          <ac:chgData name="sareljgreyling@gmail.com" userId="S::urn:spo:guest#sareljgreyling@gmail.com::" providerId="AD" clId="Web-{5354F031-D07C-5687-94E3-AA69A95C776C}" dt="2021-03-04T14:10:06.164" v="4" actId="20577"/>
          <ac:spMkLst>
            <pc:docMk/>
            <pc:sldMk cId="3821252155" sldId="377"/>
            <ac:spMk id="99" creationId="{00000000-0000-0000-0000-000000000000}"/>
          </ac:spMkLst>
        </pc:spChg>
        <pc:spChg chg="del">
          <ac:chgData name="sareljgreyling@gmail.com" userId="S::urn:spo:guest#sareljgreyling@gmail.com::" providerId="AD" clId="Web-{5354F031-D07C-5687-94E3-AA69A95C776C}" dt="2021-03-04T14:10:06.008" v="1"/>
          <ac:spMkLst>
            <pc:docMk/>
            <pc:sldMk cId="3821252155" sldId="377"/>
            <ac:spMk id="100" creationId="{00000000-0000-0000-0000-000000000000}"/>
          </ac:spMkLst>
        </pc:spChg>
      </pc:sldChg>
    </pc:docChg>
  </pc:docChgLst>
  <pc:docChgLst>
    <pc:chgData name="Stephanie Hirmer" userId="S::engs2125_ox.ac.uk#ext#@lunet.onmicrosoft.com::13e44439-8913-4347-a3e1-e8bd29e343d7" providerId="AD" clId="Web-{0C01DF6A-CC7E-D86D-8C69-D1139085C4FE}"/>
    <pc:docChg chg="modSld">
      <pc:chgData name="Stephanie Hirmer" userId="S::engs2125_ox.ac.uk#ext#@lunet.onmicrosoft.com::13e44439-8913-4347-a3e1-e8bd29e343d7" providerId="AD" clId="Web-{0C01DF6A-CC7E-D86D-8C69-D1139085C4FE}" dt="2021-02-24T08:55:58.834" v="2" actId="20577"/>
      <pc:docMkLst>
        <pc:docMk/>
      </pc:docMkLst>
      <pc:sldChg chg="modSp">
        <pc:chgData name="Stephanie Hirmer" userId="S::engs2125_ox.ac.uk#ext#@lunet.onmicrosoft.com::13e44439-8913-4347-a3e1-e8bd29e343d7" providerId="AD" clId="Web-{0C01DF6A-CC7E-D86D-8C69-D1139085C4FE}" dt="2021-02-24T08:55:58.834" v="2" actId="20577"/>
        <pc:sldMkLst>
          <pc:docMk/>
          <pc:sldMk cId="3821252155" sldId="377"/>
        </pc:sldMkLst>
        <pc:spChg chg="mod">
          <ac:chgData name="Stephanie Hirmer" userId="S::engs2125_ox.ac.uk#ext#@lunet.onmicrosoft.com::13e44439-8913-4347-a3e1-e8bd29e343d7" providerId="AD" clId="Web-{0C01DF6A-CC7E-D86D-8C69-D1139085C4FE}" dt="2021-02-24T08:55:58.834" v="2" actId="20577"/>
          <ac:spMkLst>
            <pc:docMk/>
            <pc:sldMk cId="3821252155" sldId="377"/>
            <ac:spMk id="99" creationId="{00000000-0000-0000-0000-000000000000}"/>
          </ac:spMkLst>
        </pc:spChg>
      </pc:sldChg>
    </pc:docChg>
  </pc:docChgLst>
  <pc:docChgLst>
    <pc:chgData name="simon.anthony.patterson@gmail.com" userId="S::urn:spo:guest#simon.anthony.patterson@gmail.com::" providerId="AD" clId="Web-{9FA78BF8-313B-15B9-2B40-E84B68947ED6}"/>
    <pc:docChg chg="modSld">
      <pc:chgData name="simon.anthony.patterson@gmail.com" userId="S::urn:spo:guest#simon.anthony.patterson@gmail.com::" providerId="AD" clId="Web-{9FA78BF8-313B-15B9-2B40-E84B68947ED6}" dt="2021-03-04T16:57:05.683" v="8"/>
      <pc:docMkLst>
        <pc:docMk/>
      </pc:docMkLst>
      <pc:sldChg chg="modNotes">
        <pc:chgData name="simon.anthony.patterson@gmail.com" userId="S::urn:spo:guest#simon.anthony.patterson@gmail.com::" providerId="AD" clId="Web-{9FA78BF8-313B-15B9-2B40-E84B68947ED6}" dt="2021-03-04T16:57:05.683" v="8"/>
        <pc:sldMkLst>
          <pc:docMk/>
          <pc:sldMk cId="2229467891" sldId="294"/>
        </pc:sldMkLst>
      </pc:sldChg>
    </pc:docChg>
  </pc:docChgLst>
  <pc:docChgLst>
    <pc:chgData name="simon.anthony.patterson@gmail.com" userId="S::urn:spo:guest#simon.anthony.patterson@gmail.com::" providerId="AD" clId="Web-{4FBD4204-E3AC-7451-DB16-E65552DB691C}"/>
    <pc:docChg chg="modSld">
      <pc:chgData name="simon.anthony.patterson@gmail.com" userId="S::urn:spo:guest#simon.anthony.patterson@gmail.com::" providerId="AD" clId="Web-{4FBD4204-E3AC-7451-DB16-E65552DB691C}" dt="2021-03-04T12:59:53.993" v="1" actId="1076"/>
      <pc:docMkLst>
        <pc:docMk/>
      </pc:docMkLst>
      <pc:sldChg chg="modSp">
        <pc:chgData name="simon.anthony.patterson@gmail.com" userId="S::urn:spo:guest#simon.anthony.patterson@gmail.com::" providerId="AD" clId="Web-{4FBD4204-E3AC-7451-DB16-E65552DB691C}" dt="2021-03-04T12:59:53.993" v="1" actId="1076"/>
        <pc:sldMkLst>
          <pc:docMk/>
          <pc:sldMk cId="1628306759" sldId="289"/>
        </pc:sldMkLst>
        <pc:spChg chg="mod">
          <ac:chgData name="simon.anthony.patterson@gmail.com" userId="S::urn:spo:guest#simon.anthony.patterson@gmail.com::" providerId="AD" clId="Web-{4FBD4204-E3AC-7451-DB16-E65552DB691C}" dt="2021-03-04T12:59:53.993" v="1" actId="1076"/>
          <ac:spMkLst>
            <pc:docMk/>
            <pc:sldMk cId="1628306759" sldId="289"/>
            <ac:spMk id="13" creationId="{22A63FB2-6A33-0E46-88F3-B7CFCF57934F}"/>
          </ac:spMkLst>
        </pc:spChg>
      </pc:sldChg>
    </pc:docChg>
  </pc:docChgLst>
  <pc:docChgLst>
    <pc:chgData name="Carla Cannone" userId="S::gycc2@lunet.lboro.ac.uk::417464ba-0c67-467a-8d9f-e5f447a9fc8a" providerId="AD" clId="Web-{FA27944B-0BFE-259E-A5B7-DDA74287FFFE}"/>
    <pc:docChg chg="modSld">
      <pc:chgData name="Carla Cannone" userId="S::gycc2@lunet.lboro.ac.uk::417464ba-0c67-467a-8d9f-e5f447a9fc8a" providerId="AD" clId="Web-{FA27944B-0BFE-259E-A5B7-DDA74287FFFE}" dt="2022-11-16T08:47:35.154" v="222"/>
      <pc:docMkLst>
        <pc:docMk/>
      </pc:docMkLst>
      <pc:sldChg chg="modSp">
        <pc:chgData name="Carla Cannone" userId="S::gycc2@lunet.lboro.ac.uk::417464ba-0c67-467a-8d9f-e5f447a9fc8a" providerId="AD" clId="Web-{FA27944B-0BFE-259E-A5B7-DDA74287FFFE}" dt="2022-11-15T15:15:43.865" v="24" actId="14100"/>
        <pc:sldMkLst>
          <pc:docMk/>
          <pc:sldMk cId="0" sldId="256"/>
        </pc:sldMkLst>
        <pc:spChg chg="mod">
          <ac:chgData name="Carla Cannone" userId="S::gycc2@lunet.lboro.ac.uk::417464ba-0c67-467a-8d9f-e5f447a9fc8a" providerId="AD" clId="Web-{FA27944B-0BFE-259E-A5B7-DDA74287FFFE}" dt="2022-11-15T14:54:46.044" v="2" actId="20577"/>
          <ac:spMkLst>
            <pc:docMk/>
            <pc:sldMk cId="0" sldId="256"/>
            <ac:spMk id="4" creationId="{4E05AC4A-6714-4BB2-BE1E-C7AE98DF5830}"/>
          </ac:spMkLst>
        </pc:spChg>
        <pc:spChg chg="mod">
          <ac:chgData name="Carla Cannone" userId="S::gycc2@lunet.lboro.ac.uk::417464ba-0c67-467a-8d9f-e5f447a9fc8a" providerId="AD" clId="Web-{FA27944B-0BFE-259E-A5B7-DDA74287FFFE}" dt="2022-11-15T15:15:43.865" v="24" actId="14100"/>
          <ac:spMkLst>
            <pc:docMk/>
            <pc:sldMk cId="0" sldId="256"/>
            <ac:spMk id="5" creationId="{6607B3C2-D822-8544-ADB9-9846917A0AB3}"/>
          </ac:spMkLst>
        </pc:spChg>
        <pc:spChg chg="mod">
          <ac:chgData name="Carla Cannone" userId="S::gycc2@lunet.lboro.ac.uk::417464ba-0c67-467a-8d9f-e5f447a9fc8a" providerId="AD" clId="Web-{FA27944B-0BFE-259E-A5B7-DDA74287FFFE}" dt="2022-11-15T15:15:32.099" v="7" actId="20577"/>
          <ac:spMkLst>
            <pc:docMk/>
            <pc:sldMk cId="0" sldId="256"/>
            <ac:spMk id="15362" creationId="{387F75CF-EFF7-48EE-9B58-68F46609EE5D}"/>
          </ac:spMkLst>
        </pc:spChg>
      </pc:sldChg>
      <pc:sldChg chg="modSp">
        <pc:chgData name="Carla Cannone" userId="S::gycc2@lunet.lboro.ac.uk::417464ba-0c67-467a-8d9f-e5f447a9fc8a" providerId="AD" clId="Web-{FA27944B-0BFE-259E-A5B7-DDA74287FFFE}" dt="2022-11-15T15:18:33.488" v="50" actId="20577"/>
        <pc:sldMkLst>
          <pc:docMk/>
          <pc:sldMk cId="4161845308" sldId="263"/>
        </pc:sldMkLst>
        <pc:spChg chg="mod">
          <ac:chgData name="Carla Cannone" userId="S::gycc2@lunet.lboro.ac.uk::417464ba-0c67-467a-8d9f-e5f447a9fc8a" providerId="AD" clId="Web-{FA27944B-0BFE-259E-A5B7-DDA74287FFFE}" dt="2022-11-15T15:16:49.605" v="46" actId="20577"/>
          <ac:spMkLst>
            <pc:docMk/>
            <pc:sldMk cId="4161845308" sldId="263"/>
            <ac:spMk id="2" creationId="{77FF460C-D27C-124C-A1FD-4E01852AAF5D}"/>
          </ac:spMkLst>
        </pc:spChg>
        <pc:spChg chg="mod">
          <ac:chgData name="Carla Cannone" userId="S::gycc2@lunet.lboro.ac.uk::417464ba-0c67-467a-8d9f-e5f447a9fc8a" providerId="AD" clId="Web-{FA27944B-0BFE-259E-A5B7-DDA74287FFFE}" dt="2022-11-15T15:18:33.488" v="50" actId="20577"/>
          <ac:spMkLst>
            <pc:docMk/>
            <pc:sldMk cId="4161845308" sldId="263"/>
            <ac:spMk id="10" creationId="{C0C9BC03-9D9F-8D44-A6DD-BF52B0DA8A6B}"/>
          </ac:spMkLst>
        </pc:spChg>
      </pc:sldChg>
      <pc:sldChg chg="addSp modSp modNotes">
        <pc:chgData name="Carla Cannone" userId="S::gycc2@lunet.lboro.ac.uk::417464ba-0c67-467a-8d9f-e5f447a9fc8a" providerId="AD" clId="Web-{FA27944B-0BFE-259E-A5B7-DDA74287FFFE}" dt="2022-11-16T08:47:35.154" v="222"/>
        <pc:sldMkLst>
          <pc:docMk/>
          <pc:sldMk cId="3062202843" sldId="265"/>
        </pc:sldMkLst>
        <pc:spChg chg="mod">
          <ac:chgData name="Carla Cannone" userId="S::gycc2@lunet.lboro.ac.uk::417464ba-0c67-467a-8d9f-e5f447a9fc8a" providerId="AD" clId="Web-{FA27944B-0BFE-259E-A5B7-DDA74287FFFE}" dt="2022-11-15T15:16:04.039" v="26" actId="20577"/>
          <ac:spMkLst>
            <pc:docMk/>
            <pc:sldMk cId="3062202843" sldId="265"/>
            <ac:spMk id="2" creationId="{E88D1522-22B3-2C43-ABE2-0F59F74B10BD}"/>
          </ac:spMkLst>
        </pc:spChg>
        <pc:spChg chg="mod">
          <ac:chgData name="Carla Cannone" userId="S::gycc2@lunet.lboro.ac.uk::417464ba-0c67-467a-8d9f-e5f447a9fc8a" providerId="AD" clId="Web-{FA27944B-0BFE-259E-A5B7-DDA74287FFFE}" dt="2022-11-16T08:41:27.566" v="199" actId="20577"/>
          <ac:spMkLst>
            <pc:docMk/>
            <pc:sldMk cId="3062202843" sldId="265"/>
            <ac:spMk id="3" creationId="{EC028EB6-7DFD-9944-8E76-FD4C1972EBEF}"/>
          </ac:spMkLst>
        </pc:spChg>
        <pc:spChg chg="add mod">
          <ac:chgData name="Carla Cannone" userId="S::gycc2@lunet.lboro.ac.uk::417464ba-0c67-467a-8d9f-e5f447a9fc8a" providerId="AD" clId="Web-{FA27944B-0BFE-259E-A5B7-DDA74287FFFE}" dt="2022-11-16T08:39:23.266" v="194" actId="1076"/>
          <ac:spMkLst>
            <pc:docMk/>
            <pc:sldMk cId="3062202843" sldId="265"/>
            <ac:spMk id="7" creationId="{0211A0C0-7B67-2013-DD2D-63717AFAD5A7}"/>
          </ac:spMkLst>
        </pc:spChg>
        <pc:spChg chg="add mod">
          <ac:chgData name="Carla Cannone" userId="S::gycc2@lunet.lboro.ac.uk::417464ba-0c67-467a-8d9f-e5f447a9fc8a" providerId="AD" clId="Web-{FA27944B-0BFE-259E-A5B7-DDA74287FFFE}" dt="2022-11-16T08:39:34.094" v="196" actId="1076"/>
          <ac:spMkLst>
            <pc:docMk/>
            <pc:sldMk cId="3062202843" sldId="265"/>
            <ac:spMk id="9" creationId="{D4B22DAD-701B-440B-8FA4-7937CA72A8A3}"/>
          </ac:spMkLst>
        </pc:spChg>
        <pc:spChg chg="mod">
          <ac:chgData name="Carla Cannone" userId="S::gycc2@lunet.lboro.ac.uk::417464ba-0c67-467a-8d9f-e5f447a9fc8a" providerId="AD" clId="Web-{FA27944B-0BFE-259E-A5B7-DDA74287FFFE}" dt="2022-11-16T08:38:21.203" v="184" actId="1076"/>
          <ac:spMkLst>
            <pc:docMk/>
            <pc:sldMk cId="3062202843" sldId="265"/>
            <ac:spMk id="13" creationId="{24A3864E-6074-0A47-87EC-876C4CB95E10}"/>
          </ac:spMkLst>
        </pc:spChg>
        <pc:spChg chg="mod">
          <ac:chgData name="Carla Cannone" userId="S::gycc2@lunet.lboro.ac.uk::417464ba-0c67-467a-8d9f-e5f447a9fc8a" providerId="AD" clId="Web-{FA27944B-0BFE-259E-A5B7-DDA74287FFFE}" dt="2022-11-16T08:38:23.655" v="185" actId="14100"/>
          <ac:spMkLst>
            <pc:docMk/>
            <pc:sldMk cId="3062202843" sldId="265"/>
            <ac:spMk id="14" creationId="{4557FF69-DC47-AE4F-9EE1-B23B92CD4D86}"/>
          </ac:spMkLst>
        </pc:spChg>
        <pc:spChg chg="mod">
          <ac:chgData name="Carla Cannone" userId="S::gycc2@lunet.lboro.ac.uk::417464ba-0c67-467a-8d9f-e5f447a9fc8a" providerId="AD" clId="Web-{FA27944B-0BFE-259E-A5B7-DDA74287FFFE}" dt="2022-11-16T08:41:45.020" v="201" actId="14100"/>
          <ac:spMkLst>
            <pc:docMk/>
            <pc:sldMk cId="3062202843" sldId="265"/>
            <ac:spMk id="98" creationId="{4D33FCA7-DAD7-E94F-A64E-1EA83046CB18}"/>
          </ac:spMkLst>
        </pc:spChg>
      </pc:sldChg>
      <pc:sldChg chg="modSp">
        <pc:chgData name="Carla Cannone" userId="S::gycc2@lunet.lboro.ac.uk::417464ba-0c67-467a-8d9f-e5f447a9fc8a" providerId="AD" clId="Web-{FA27944B-0BFE-259E-A5B7-DDA74287FFFE}" dt="2022-11-15T15:34:47.752" v="150" actId="1076"/>
        <pc:sldMkLst>
          <pc:docMk/>
          <pc:sldMk cId="876339621" sldId="266"/>
        </pc:sldMkLst>
        <pc:spChg chg="mod">
          <ac:chgData name="Carla Cannone" userId="S::gycc2@lunet.lboro.ac.uk::417464ba-0c67-467a-8d9f-e5f447a9fc8a" providerId="AD" clId="Web-{FA27944B-0BFE-259E-A5B7-DDA74287FFFE}" dt="2022-11-15T15:34:47.752" v="150" actId="1076"/>
          <ac:spMkLst>
            <pc:docMk/>
            <pc:sldMk cId="876339621" sldId="266"/>
            <ac:spMk id="3" creationId="{DDC9AA41-28C6-344C-9718-229F84D923FA}"/>
          </ac:spMkLst>
        </pc:spChg>
        <pc:spChg chg="mod">
          <ac:chgData name="Carla Cannone" userId="S::gycc2@lunet.lboro.ac.uk::417464ba-0c67-467a-8d9f-e5f447a9fc8a" providerId="AD" clId="Web-{FA27944B-0BFE-259E-A5B7-DDA74287FFFE}" dt="2022-11-15T15:34:44.517" v="149" actId="14100"/>
          <ac:spMkLst>
            <pc:docMk/>
            <pc:sldMk cId="876339621" sldId="266"/>
            <ac:spMk id="9" creationId="{D65E6D98-BE8C-6B4C-B23E-6167300445AE}"/>
          </ac:spMkLst>
        </pc:spChg>
      </pc:sldChg>
      <pc:sldChg chg="modSp">
        <pc:chgData name="Carla Cannone" userId="S::gycc2@lunet.lboro.ac.uk::417464ba-0c67-467a-8d9f-e5f447a9fc8a" providerId="AD" clId="Web-{FA27944B-0BFE-259E-A5B7-DDA74287FFFE}" dt="2022-11-15T15:19:23.523" v="82" actId="20577"/>
        <pc:sldMkLst>
          <pc:docMk/>
          <pc:sldMk cId="1478453606" sldId="271"/>
        </pc:sldMkLst>
        <pc:spChg chg="mod">
          <ac:chgData name="Carla Cannone" userId="S::gycc2@lunet.lboro.ac.uk::417464ba-0c67-467a-8d9f-e5f447a9fc8a" providerId="AD" clId="Web-{FA27944B-0BFE-259E-A5B7-DDA74287FFFE}" dt="2022-11-15T15:19:23.523" v="82" actId="20577"/>
          <ac:spMkLst>
            <pc:docMk/>
            <pc:sldMk cId="1478453606" sldId="271"/>
            <ac:spMk id="8" creationId="{63FE2775-FB72-4D44-B480-06EBB7F679B3}"/>
          </ac:spMkLst>
        </pc:spChg>
        <pc:spChg chg="mod">
          <ac:chgData name="Carla Cannone" userId="S::gycc2@lunet.lboro.ac.uk::417464ba-0c67-467a-8d9f-e5f447a9fc8a" providerId="AD" clId="Web-{FA27944B-0BFE-259E-A5B7-DDA74287FFFE}" dt="2022-11-15T15:16:20.743" v="31" actId="20577"/>
          <ac:spMkLst>
            <pc:docMk/>
            <pc:sldMk cId="1478453606" sldId="271"/>
            <ac:spMk id="10" creationId="{F22AE5A0-CFFA-274D-A603-77678D2CA4EB}"/>
          </ac:spMkLst>
        </pc:spChg>
      </pc:sldChg>
      <pc:sldChg chg="modSp">
        <pc:chgData name="Carla Cannone" userId="S::gycc2@lunet.lboro.ac.uk::417464ba-0c67-467a-8d9f-e5f447a9fc8a" providerId="AD" clId="Web-{FA27944B-0BFE-259E-A5B7-DDA74287FFFE}" dt="2022-11-15T15:19:23.429" v="80" actId="20577"/>
        <pc:sldMkLst>
          <pc:docMk/>
          <pc:sldMk cId="1656397437" sldId="272"/>
        </pc:sldMkLst>
        <pc:spChg chg="mod">
          <ac:chgData name="Carla Cannone" userId="S::gycc2@lunet.lboro.ac.uk::417464ba-0c67-467a-8d9f-e5f447a9fc8a" providerId="AD" clId="Web-{FA27944B-0BFE-259E-A5B7-DDA74287FFFE}" dt="2022-11-15T15:16:19.243" v="30" actId="20577"/>
          <ac:spMkLst>
            <pc:docMk/>
            <pc:sldMk cId="1656397437" sldId="272"/>
            <ac:spMk id="9" creationId="{D65E6D98-BE8C-6B4C-B23E-6167300445AE}"/>
          </ac:spMkLst>
        </pc:spChg>
        <pc:spChg chg="mod">
          <ac:chgData name="Carla Cannone" userId="S::gycc2@lunet.lboro.ac.uk::417464ba-0c67-467a-8d9f-e5f447a9fc8a" providerId="AD" clId="Web-{FA27944B-0BFE-259E-A5B7-DDA74287FFFE}" dt="2022-11-15T15:19:23.429" v="80" actId="20577"/>
          <ac:spMkLst>
            <pc:docMk/>
            <pc:sldMk cId="1656397437" sldId="272"/>
            <ac:spMk id="18" creationId="{F52A8EB6-7A56-B048-82CF-87BFA895FAA3}"/>
          </ac:spMkLst>
        </pc:spChg>
      </pc:sldChg>
      <pc:sldChg chg="modSp">
        <pc:chgData name="Carla Cannone" userId="S::gycc2@lunet.lboro.ac.uk::417464ba-0c67-467a-8d9f-e5f447a9fc8a" providerId="AD" clId="Web-{FA27944B-0BFE-259E-A5B7-DDA74287FFFE}" dt="2022-11-15T15:19:59.057" v="105" actId="20577"/>
        <pc:sldMkLst>
          <pc:docMk/>
          <pc:sldMk cId="215532442" sldId="277"/>
        </pc:sldMkLst>
        <pc:spChg chg="mod">
          <ac:chgData name="Carla Cannone" userId="S::gycc2@lunet.lboro.ac.uk::417464ba-0c67-467a-8d9f-e5f447a9fc8a" providerId="AD" clId="Web-{FA27944B-0BFE-259E-A5B7-DDA74287FFFE}" dt="2022-11-15T15:16:34.947" v="37" actId="20577"/>
          <ac:spMkLst>
            <pc:docMk/>
            <pc:sldMk cId="215532442" sldId="277"/>
            <ac:spMk id="9" creationId="{D65E6D98-BE8C-6B4C-B23E-6167300445AE}"/>
          </ac:spMkLst>
        </pc:spChg>
        <pc:spChg chg="mod">
          <ac:chgData name="Carla Cannone" userId="S::gycc2@lunet.lboro.ac.uk::417464ba-0c67-467a-8d9f-e5f447a9fc8a" providerId="AD" clId="Web-{FA27944B-0BFE-259E-A5B7-DDA74287FFFE}" dt="2022-11-15T15:19:59.057" v="105" actId="20577"/>
          <ac:spMkLst>
            <pc:docMk/>
            <pc:sldMk cId="215532442" sldId="277"/>
            <ac:spMk id="12" creationId="{D8944106-4096-1D47-9576-5657E3861C71}"/>
          </ac:spMkLst>
        </pc:spChg>
      </pc:sldChg>
      <pc:sldChg chg="modSp">
        <pc:chgData name="Carla Cannone" userId="S::gycc2@lunet.lboro.ac.uk::417464ba-0c67-467a-8d9f-e5f447a9fc8a" providerId="AD" clId="Web-{FA27944B-0BFE-259E-A5B7-DDA74287FFFE}" dt="2022-11-15T15:20:16.262" v="120" actId="20577"/>
        <pc:sldMkLst>
          <pc:docMk/>
          <pc:sldMk cId="775439378" sldId="282"/>
        </pc:sldMkLst>
        <pc:spChg chg="mod">
          <ac:chgData name="Carla Cannone" userId="S::gycc2@lunet.lboro.ac.uk::417464ba-0c67-467a-8d9f-e5f447a9fc8a" providerId="AD" clId="Web-{FA27944B-0BFE-259E-A5B7-DDA74287FFFE}" dt="2022-11-15T15:20:16.262" v="120" actId="20577"/>
          <ac:spMkLst>
            <pc:docMk/>
            <pc:sldMk cId="775439378" sldId="282"/>
            <ac:spMk id="3" creationId="{BCF8F910-B923-AF40-999A-ABEF3746B46E}"/>
          </ac:spMkLst>
        </pc:spChg>
        <pc:spChg chg="mod">
          <ac:chgData name="Carla Cannone" userId="S::gycc2@lunet.lboro.ac.uk::417464ba-0c67-467a-8d9f-e5f447a9fc8a" providerId="AD" clId="Web-{FA27944B-0BFE-259E-A5B7-DDA74287FFFE}" dt="2022-11-15T15:16:40.010" v="40" actId="20577"/>
          <ac:spMkLst>
            <pc:docMk/>
            <pc:sldMk cId="775439378" sldId="282"/>
            <ac:spMk id="9" creationId="{D65E6D98-BE8C-6B4C-B23E-6167300445AE}"/>
          </ac:spMkLst>
        </pc:spChg>
      </pc:sldChg>
      <pc:sldChg chg="modSp">
        <pc:chgData name="Carla Cannone" userId="S::gycc2@lunet.lboro.ac.uk::417464ba-0c67-467a-8d9f-e5f447a9fc8a" providerId="AD" clId="Web-{FA27944B-0BFE-259E-A5B7-DDA74287FFFE}" dt="2022-11-15T15:19:22.335" v="78" actId="20577"/>
        <pc:sldMkLst>
          <pc:docMk/>
          <pc:sldMk cId="1521854364" sldId="283"/>
        </pc:sldMkLst>
        <pc:spChg chg="mod">
          <ac:chgData name="Carla Cannone" userId="S::gycc2@lunet.lboro.ac.uk::417464ba-0c67-467a-8d9f-e5f447a9fc8a" providerId="AD" clId="Web-{FA27944B-0BFE-259E-A5B7-DDA74287FFFE}" dt="2022-11-15T15:16:09.289" v="28" actId="20577"/>
          <ac:spMkLst>
            <pc:docMk/>
            <pc:sldMk cId="1521854364" sldId="283"/>
            <ac:spMk id="2" creationId="{638D62E7-3642-4844-9B80-43FD3D154863}"/>
          </ac:spMkLst>
        </pc:spChg>
        <pc:spChg chg="mod">
          <ac:chgData name="Carla Cannone" userId="S::gycc2@lunet.lboro.ac.uk::417464ba-0c67-467a-8d9f-e5f447a9fc8a" providerId="AD" clId="Web-{FA27944B-0BFE-259E-A5B7-DDA74287FFFE}" dt="2022-11-15T15:19:22.335" v="78" actId="20577"/>
          <ac:spMkLst>
            <pc:docMk/>
            <pc:sldMk cId="1521854364" sldId="283"/>
            <ac:spMk id="3" creationId="{F911FCC4-3303-8B49-8E61-715C88AB4E21}"/>
          </ac:spMkLst>
        </pc:spChg>
        <pc:spChg chg="mod">
          <ac:chgData name="Carla Cannone" userId="S::gycc2@lunet.lboro.ac.uk::417464ba-0c67-467a-8d9f-e5f447a9fc8a" providerId="AD" clId="Web-{FA27944B-0BFE-259E-A5B7-DDA74287FFFE}" dt="2022-11-15T15:17:14.763" v="47" actId="20577"/>
          <ac:spMkLst>
            <pc:docMk/>
            <pc:sldMk cId="1521854364" sldId="283"/>
            <ac:spMk id="6" creationId="{4BDB5223-6EB5-1046-88BB-84ED760A29CE}"/>
          </ac:spMkLst>
        </pc:spChg>
      </pc:sldChg>
      <pc:sldChg chg="modSp">
        <pc:chgData name="Carla Cannone" userId="S::gycc2@lunet.lboro.ac.uk::417464ba-0c67-467a-8d9f-e5f447a9fc8a" providerId="AD" clId="Web-{FA27944B-0BFE-259E-A5B7-DDA74287FFFE}" dt="2022-11-15T15:19:24.039" v="86" actId="20577"/>
        <pc:sldMkLst>
          <pc:docMk/>
          <pc:sldMk cId="1135909153" sldId="284"/>
        </pc:sldMkLst>
        <pc:spChg chg="mod">
          <ac:chgData name="Carla Cannone" userId="S::gycc2@lunet.lboro.ac.uk::417464ba-0c67-467a-8d9f-e5f447a9fc8a" providerId="AD" clId="Web-{FA27944B-0BFE-259E-A5B7-DDA74287FFFE}" dt="2022-11-15T15:16:21.134" v="32" actId="20577"/>
          <ac:spMkLst>
            <pc:docMk/>
            <pc:sldMk cId="1135909153" sldId="284"/>
            <ac:spMk id="10" creationId="{F22AE5A0-CFFA-274D-A603-77678D2CA4EB}"/>
          </ac:spMkLst>
        </pc:spChg>
        <pc:spChg chg="mod">
          <ac:chgData name="Carla Cannone" userId="S::gycc2@lunet.lboro.ac.uk::417464ba-0c67-467a-8d9f-e5f447a9fc8a" providerId="AD" clId="Web-{FA27944B-0BFE-259E-A5B7-DDA74287FFFE}" dt="2022-11-15T15:19:24.039" v="86" actId="20577"/>
          <ac:spMkLst>
            <pc:docMk/>
            <pc:sldMk cId="1135909153" sldId="284"/>
            <ac:spMk id="18" creationId="{3323FAD0-97FD-BC42-B6D9-D75CEF4EA1A7}"/>
          </ac:spMkLst>
        </pc:spChg>
      </pc:sldChg>
      <pc:sldChg chg="modSp">
        <pc:chgData name="Carla Cannone" userId="S::gycc2@lunet.lboro.ac.uk::417464ba-0c67-467a-8d9f-e5f447a9fc8a" providerId="AD" clId="Web-{FA27944B-0BFE-259E-A5B7-DDA74287FFFE}" dt="2022-11-15T15:19:37.946" v="88" actId="20577"/>
        <pc:sldMkLst>
          <pc:docMk/>
          <pc:sldMk cId="3896821274" sldId="285"/>
        </pc:sldMkLst>
        <pc:spChg chg="mod">
          <ac:chgData name="Carla Cannone" userId="S::gycc2@lunet.lboro.ac.uk::417464ba-0c67-467a-8d9f-e5f447a9fc8a" providerId="AD" clId="Web-{FA27944B-0BFE-259E-A5B7-DDA74287FFFE}" dt="2022-11-15T15:16:22.306" v="33" actId="20577"/>
          <ac:spMkLst>
            <pc:docMk/>
            <pc:sldMk cId="3896821274" sldId="285"/>
            <ac:spMk id="10" creationId="{F22AE5A0-CFFA-274D-A603-77678D2CA4EB}"/>
          </ac:spMkLst>
        </pc:spChg>
        <pc:spChg chg="mod">
          <ac:chgData name="Carla Cannone" userId="S::gycc2@lunet.lboro.ac.uk::417464ba-0c67-467a-8d9f-e5f447a9fc8a" providerId="AD" clId="Web-{FA27944B-0BFE-259E-A5B7-DDA74287FFFE}" dt="2022-11-15T15:19:37.946" v="88" actId="20577"/>
          <ac:spMkLst>
            <pc:docMk/>
            <pc:sldMk cId="3896821274" sldId="285"/>
            <ac:spMk id="14" creationId="{44AC718D-A972-9E4F-A9E3-885F5C7B07D7}"/>
          </ac:spMkLst>
        </pc:spChg>
      </pc:sldChg>
      <pc:sldChg chg="modSp">
        <pc:chgData name="Carla Cannone" userId="S::gycc2@lunet.lboro.ac.uk::417464ba-0c67-467a-8d9f-e5f447a9fc8a" providerId="AD" clId="Web-{FA27944B-0BFE-259E-A5B7-DDA74287FFFE}" dt="2022-11-15T15:19:40.634" v="90" actId="20577"/>
        <pc:sldMkLst>
          <pc:docMk/>
          <pc:sldMk cId="1683846020" sldId="286"/>
        </pc:sldMkLst>
        <pc:spChg chg="mod">
          <ac:chgData name="Carla Cannone" userId="S::gycc2@lunet.lboro.ac.uk::417464ba-0c67-467a-8d9f-e5f447a9fc8a" providerId="AD" clId="Web-{FA27944B-0BFE-259E-A5B7-DDA74287FFFE}" dt="2022-11-15T15:16:22.962" v="34" actId="20577"/>
          <ac:spMkLst>
            <pc:docMk/>
            <pc:sldMk cId="1683846020" sldId="286"/>
            <ac:spMk id="10" creationId="{F22AE5A0-CFFA-274D-A603-77678D2CA4EB}"/>
          </ac:spMkLst>
        </pc:spChg>
        <pc:spChg chg="mod">
          <ac:chgData name="Carla Cannone" userId="S::gycc2@lunet.lboro.ac.uk::417464ba-0c67-467a-8d9f-e5f447a9fc8a" providerId="AD" clId="Web-{FA27944B-0BFE-259E-A5B7-DDA74287FFFE}" dt="2022-11-15T15:19:40.634" v="90" actId="20577"/>
          <ac:spMkLst>
            <pc:docMk/>
            <pc:sldMk cId="1683846020" sldId="286"/>
            <ac:spMk id="15" creationId="{5FE18EF2-CB6B-4F4A-B6DF-10FB70C79B34}"/>
          </ac:spMkLst>
        </pc:spChg>
      </pc:sldChg>
      <pc:sldChg chg="modSp">
        <pc:chgData name="Carla Cannone" userId="S::gycc2@lunet.lboro.ac.uk::417464ba-0c67-467a-8d9f-e5f447a9fc8a" providerId="AD" clId="Web-{FA27944B-0BFE-259E-A5B7-DDA74287FFFE}" dt="2022-11-15T15:20:09.042" v="113" actId="20577"/>
        <pc:sldMkLst>
          <pc:docMk/>
          <pc:sldMk cId="1628306759" sldId="289"/>
        </pc:sldMkLst>
        <pc:spChg chg="mod">
          <ac:chgData name="Carla Cannone" userId="S::gycc2@lunet.lboro.ac.uk::417464ba-0c67-467a-8d9f-e5f447a9fc8a" providerId="AD" clId="Web-{FA27944B-0BFE-259E-A5B7-DDA74287FFFE}" dt="2022-11-15T15:20:09.042" v="113" actId="20577"/>
          <ac:spMkLst>
            <pc:docMk/>
            <pc:sldMk cId="1628306759" sldId="289"/>
            <ac:spMk id="3" creationId="{6B463751-6390-C941-8D97-77C281A9C991}"/>
          </ac:spMkLst>
        </pc:spChg>
        <pc:spChg chg="mod">
          <ac:chgData name="Carla Cannone" userId="S::gycc2@lunet.lboro.ac.uk::417464ba-0c67-467a-8d9f-e5f447a9fc8a" providerId="AD" clId="Web-{FA27944B-0BFE-259E-A5B7-DDA74287FFFE}" dt="2022-11-15T15:16:39.166" v="39" actId="20577"/>
          <ac:spMkLst>
            <pc:docMk/>
            <pc:sldMk cId="1628306759" sldId="289"/>
            <ac:spMk id="9" creationId="{D65E6D98-BE8C-6B4C-B23E-6167300445AE}"/>
          </ac:spMkLst>
        </pc:spChg>
      </pc:sldChg>
      <pc:sldChg chg="modSp">
        <pc:chgData name="Carla Cannone" userId="S::gycc2@lunet.lboro.ac.uk::417464ba-0c67-467a-8d9f-e5f447a9fc8a" providerId="AD" clId="Web-{FA27944B-0BFE-259E-A5B7-DDA74287FFFE}" dt="2022-11-15T15:19:55.151" v="101" actId="20577"/>
        <pc:sldMkLst>
          <pc:docMk/>
          <pc:sldMk cId="2180207754" sldId="290"/>
        </pc:sldMkLst>
        <pc:spChg chg="mod">
          <ac:chgData name="Carla Cannone" userId="S::gycc2@lunet.lboro.ac.uk::417464ba-0c67-467a-8d9f-e5f447a9fc8a" providerId="AD" clId="Web-{FA27944B-0BFE-259E-A5B7-DDA74287FFFE}" dt="2022-11-15T15:19:55.151" v="101" actId="20577"/>
          <ac:spMkLst>
            <pc:docMk/>
            <pc:sldMk cId="2180207754" sldId="290"/>
            <ac:spMk id="3" creationId="{E186533C-DE14-524D-95F2-9E5247B39923}"/>
          </ac:spMkLst>
        </pc:spChg>
        <pc:spChg chg="mod">
          <ac:chgData name="Carla Cannone" userId="S::gycc2@lunet.lboro.ac.uk::417464ba-0c67-467a-8d9f-e5f447a9fc8a" providerId="AD" clId="Web-{FA27944B-0BFE-259E-A5B7-DDA74287FFFE}" dt="2022-11-15T15:16:33.963" v="36" actId="20577"/>
          <ac:spMkLst>
            <pc:docMk/>
            <pc:sldMk cId="2180207754" sldId="290"/>
            <ac:spMk id="9" creationId="{D65E6D98-BE8C-6B4C-B23E-6167300445AE}"/>
          </ac:spMkLst>
        </pc:spChg>
      </pc:sldChg>
      <pc:sldChg chg="modSp">
        <pc:chgData name="Carla Cannone" userId="S::gycc2@lunet.lboro.ac.uk::417464ba-0c67-467a-8d9f-e5f447a9fc8a" providerId="AD" clId="Web-{FA27944B-0BFE-259E-A5B7-DDA74287FFFE}" dt="2022-11-15T15:20:29.184" v="129" actId="20577"/>
        <pc:sldMkLst>
          <pc:docMk/>
          <pc:sldMk cId="2801856280" sldId="291"/>
        </pc:sldMkLst>
        <pc:spChg chg="mod">
          <ac:chgData name="Carla Cannone" userId="S::gycc2@lunet.lboro.ac.uk::417464ba-0c67-467a-8d9f-e5f447a9fc8a" providerId="AD" clId="Web-{FA27944B-0BFE-259E-A5B7-DDA74287FFFE}" dt="2022-11-15T15:16:40.979" v="41" actId="20577"/>
          <ac:spMkLst>
            <pc:docMk/>
            <pc:sldMk cId="2801856280" sldId="291"/>
            <ac:spMk id="9" creationId="{D65E6D98-BE8C-6B4C-B23E-6167300445AE}"/>
          </ac:spMkLst>
        </pc:spChg>
        <pc:spChg chg="mod">
          <ac:chgData name="Carla Cannone" userId="S::gycc2@lunet.lboro.ac.uk::417464ba-0c67-467a-8d9f-e5f447a9fc8a" providerId="AD" clId="Web-{FA27944B-0BFE-259E-A5B7-DDA74287FFFE}" dt="2022-11-15T15:20:29.184" v="129" actId="20577"/>
          <ac:spMkLst>
            <pc:docMk/>
            <pc:sldMk cId="2801856280" sldId="291"/>
            <ac:spMk id="10" creationId="{57F7817C-F1AD-0D44-B171-8337EA4CAC58}"/>
          </ac:spMkLst>
        </pc:spChg>
      </pc:sldChg>
      <pc:sldChg chg="modSp">
        <pc:chgData name="Carla Cannone" userId="S::gycc2@lunet.lboro.ac.uk::417464ba-0c67-467a-8d9f-e5f447a9fc8a" providerId="AD" clId="Web-{FA27944B-0BFE-259E-A5B7-DDA74287FFFE}" dt="2022-11-15T15:20:36.279" v="134" actId="20577"/>
        <pc:sldMkLst>
          <pc:docMk/>
          <pc:sldMk cId="2229467891" sldId="294"/>
        </pc:sldMkLst>
        <pc:spChg chg="mod">
          <ac:chgData name="Carla Cannone" userId="S::gycc2@lunet.lboro.ac.uk::417464ba-0c67-467a-8d9f-e5f447a9fc8a" providerId="AD" clId="Web-{FA27944B-0BFE-259E-A5B7-DDA74287FFFE}" dt="2022-11-15T15:16:42.073" v="42" actId="20577"/>
          <ac:spMkLst>
            <pc:docMk/>
            <pc:sldMk cId="2229467891" sldId="294"/>
            <ac:spMk id="9" creationId="{D65E6D98-BE8C-6B4C-B23E-6167300445AE}"/>
          </ac:spMkLst>
        </pc:spChg>
        <pc:spChg chg="mod">
          <ac:chgData name="Carla Cannone" userId="S::gycc2@lunet.lboro.ac.uk::417464ba-0c67-467a-8d9f-e5f447a9fc8a" providerId="AD" clId="Web-{FA27944B-0BFE-259E-A5B7-DDA74287FFFE}" dt="2022-11-15T15:20:36.279" v="134" actId="20577"/>
          <ac:spMkLst>
            <pc:docMk/>
            <pc:sldMk cId="2229467891" sldId="294"/>
            <ac:spMk id="21" creationId="{255E9EEF-5409-6B4F-A01C-E3CECD694AA2}"/>
          </ac:spMkLst>
        </pc:spChg>
      </pc:sldChg>
      <pc:sldChg chg="modSp">
        <pc:chgData name="Carla Cannone" userId="S::gycc2@lunet.lboro.ac.uk::417464ba-0c67-467a-8d9f-e5f447a9fc8a" providerId="AD" clId="Web-{FA27944B-0BFE-259E-A5B7-DDA74287FFFE}" dt="2022-11-15T15:20:40.951" v="140" actId="20577"/>
        <pc:sldMkLst>
          <pc:docMk/>
          <pc:sldMk cId="2012829007" sldId="295"/>
        </pc:sldMkLst>
        <pc:spChg chg="mod">
          <ac:chgData name="Carla Cannone" userId="S::gycc2@lunet.lboro.ac.uk::417464ba-0c67-467a-8d9f-e5f447a9fc8a" providerId="AD" clId="Web-{FA27944B-0BFE-259E-A5B7-DDA74287FFFE}" dt="2022-11-15T15:16:42.964" v="43" actId="20577"/>
          <ac:spMkLst>
            <pc:docMk/>
            <pc:sldMk cId="2012829007" sldId="295"/>
            <ac:spMk id="9" creationId="{D65E6D98-BE8C-6B4C-B23E-6167300445AE}"/>
          </ac:spMkLst>
        </pc:spChg>
        <pc:spChg chg="mod">
          <ac:chgData name="Carla Cannone" userId="S::gycc2@lunet.lboro.ac.uk::417464ba-0c67-467a-8d9f-e5f447a9fc8a" providerId="AD" clId="Web-{FA27944B-0BFE-259E-A5B7-DDA74287FFFE}" dt="2022-11-15T15:20:40.951" v="140" actId="20577"/>
          <ac:spMkLst>
            <pc:docMk/>
            <pc:sldMk cId="2012829007" sldId="295"/>
            <ac:spMk id="21" creationId="{255E9EEF-5409-6B4F-A01C-E3CECD694AA2}"/>
          </ac:spMkLst>
        </pc:spChg>
      </pc:sldChg>
      <pc:sldChg chg="modSp">
        <pc:chgData name="Carla Cannone" userId="S::gycc2@lunet.lboro.ac.uk::417464ba-0c67-467a-8d9f-e5f447a9fc8a" providerId="AD" clId="Web-{FA27944B-0BFE-259E-A5B7-DDA74287FFFE}" dt="2022-11-15T15:20:47.561" v="146" actId="20577"/>
        <pc:sldMkLst>
          <pc:docMk/>
          <pc:sldMk cId="2812248871" sldId="296"/>
        </pc:sldMkLst>
        <pc:spChg chg="mod">
          <ac:chgData name="Carla Cannone" userId="S::gycc2@lunet.lboro.ac.uk::417464ba-0c67-467a-8d9f-e5f447a9fc8a" providerId="AD" clId="Web-{FA27944B-0BFE-259E-A5B7-DDA74287FFFE}" dt="2022-11-15T15:16:43.901" v="44" actId="20577"/>
          <ac:spMkLst>
            <pc:docMk/>
            <pc:sldMk cId="2812248871" sldId="296"/>
            <ac:spMk id="9" creationId="{D65E6D98-BE8C-6B4C-B23E-6167300445AE}"/>
          </ac:spMkLst>
        </pc:spChg>
        <pc:spChg chg="mod">
          <ac:chgData name="Carla Cannone" userId="S::gycc2@lunet.lboro.ac.uk::417464ba-0c67-467a-8d9f-e5f447a9fc8a" providerId="AD" clId="Web-{FA27944B-0BFE-259E-A5B7-DDA74287FFFE}" dt="2022-11-15T15:20:47.561" v="146" actId="20577"/>
          <ac:spMkLst>
            <pc:docMk/>
            <pc:sldMk cId="2812248871" sldId="296"/>
            <ac:spMk id="21" creationId="{255E9EEF-5409-6B4F-A01C-E3CECD694AA2}"/>
          </ac:spMkLst>
        </pc:spChg>
      </pc:sldChg>
      <pc:sldChg chg="addSp delSp modSp modNotes">
        <pc:chgData name="Carla Cannone" userId="S::gycc2@lunet.lboro.ac.uk::417464ba-0c67-467a-8d9f-e5f447a9fc8a" providerId="AD" clId="Web-{FA27944B-0BFE-259E-A5B7-DDA74287FFFE}" dt="2022-11-16T08:39:03.750" v="192" actId="20577"/>
        <pc:sldMkLst>
          <pc:docMk/>
          <pc:sldMk cId="2517613858" sldId="374"/>
        </pc:sldMkLst>
        <pc:spChg chg="mod">
          <ac:chgData name="Carla Cannone" userId="S::gycc2@lunet.lboro.ac.uk::417464ba-0c67-467a-8d9f-e5f447a9fc8a" providerId="AD" clId="Web-{FA27944B-0BFE-259E-A5B7-DDA74287FFFE}" dt="2022-11-15T15:16:03.039" v="25" actId="20577"/>
          <ac:spMkLst>
            <pc:docMk/>
            <pc:sldMk cId="2517613858" sldId="374"/>
            <ac:spMk id="2" creationId="{D698D021-506C-9C40-9AB9-46B3F8FB6181}"/>
          </ac:spMkLst>
        </pc:spChg>
        <pc:spChg chg="add del mod ord">
          <ac:chgData name="Carla Cannone" userId="S::gycc2@lunet.lboro.ac.uk::417464ba-0c67-467a-8d9f-e5f447a9fc8a" providerId="AD" clId="Web-{FA27944B-0BFE-259E-A5B7-DDA74287FFFE}" dt="2022-11-16T08:39:01.234" v="191" actId="14100"/>
          <ac:spMkLst>
            <pc:docMk/>
            <pc:sldMk cId="2517613858" sldId="374"/>
            <ac:spMk id="10" creationId="{04107CCE-A72C-884C-A0F0-0507F01B4E30}"/>
          </ac:spMkLst>
        </pc:spChg>
        <pc:spChg chg="mod">
          <ac:chgData name="Carla Cannone" userId="S::gycc2@lunet.lboro.ac.uk::417464ba-0c67-467a-8d9f-e5f447a9fc8a" providerId="AD" clId="Web-{FA27944B-0BFE-259E-A5B7-DDA74287FFFE}" dt="2022-11-16T08:39:03.750" v="192" actId="20577"/>
          <ac:spMkLst>
            <pc:docMk/>
            <pc:sldMk cId="2517613858" sldId="374"/>
            <ac:spMk id="15" creationId="{C5CFBCBC-5D8A-254F-8DA8-31B6002101D7}"/>
          </ac:spMkLst>
        </pc:spChg>
        <pc:spChg chg="mod">
          <ac:chgData name="Carla Cannone" userId="S::gycc2@lunet.lboro.ac.uk::417464ba-0c67-467a-8d9f-e5f447a9fc8a" providerId="AD" clId="Web-{FA27944B-0BFE-259E-A5B7-DDA74287FFFE}" dt="2022-11-16T08:38:29.030" v="186" actId="14100"/>
          <ac:spMkLst>
            <pc:docMk/>
            <pc:sldMk cId="2517613858" sldId="374"/>
            <ac:spMk id="17" creationId="{9F0A9706-3176-2741-BF11-A6AEB33F9A16}"/>
          </ac:spMkLst>
        </pc:spChg>
        <pc:picChg chg="ord">
          <ac:chgData name="Carla Cannone" userId="S::gycc2@lunet.lboro.ac.uk::417464ba-0c67-467a-8d9f-e5f447a9fc8a" providerId="AD" clId="Web-{FA27944B-0BFE-259E-A5B7-DDA74287FFFE}" dt="2022-11-16T08:38:56.687" v="190"/>
          <ac:picMkLst>
            <pc:docMk/>
            <pc:sldMk cId="2517613858" sldId="374"/>
            <ac:picMk id="5" creationId="{67EF8E5A-BA09-1042-8B07-9DE9BF668F29}"/>
          </ac:picMkLst>
        </pc:picChg>
      </pc:sldChg>
      <pc:sldChg chg="modSp">
        <pc:chgData name="Carla Cannone" userId="S::gycc2@lunet.lboro.ac.uk::417464ba-0c67-467a-8d9f-e5f447a9fc8a" providerId="AD" clId="Web-{FA27944B-0BFE-259E-A5B7-DDA74287FFFE}" dt="2022-11-15T15:19:46.587" v="95" actId="20577"/>
        <pc:sldMkLst>
          <pc:docMk/>
          <pc:sldMk cId="2937959342" sldId="375"/>
        </pc:sldMkLst>
        <pc:spChg chg="mod">
          <ac:chgData name="Carla Cannone" userId="S::gycc2@lunet.lboro.ac.uk::417464ba-0c67-467a-8d9f-e5f447a9fc8a" providerId="AD" clId="Web-{FA27944B-0BFE-259E-A5B7-DDA74287FFFE}" dt="2022-11-15T15:19:46.587" v="95" actId="20577"/>
          <ac:spMkLst>
            <pc:docMk/>
            <pc:sldMk cId="2937959342" sldId="375"/>
            <ac:spMk id="4" creationId="{5F62C447-A890-2142-9117-CFE7E9585884}"/>
          </ac:spMkLst>
        </pc:spChg>
        <pc:spChg chg="mod">
          <ac:chgData name="Carla Cannone" userId="S::gycc2@lunet.lboro.ac.uk::417464ba-0c67-467a-8d9f-e5f447a9fc8a" providerId="AD" clId="Web-{FA27944B-0BFE-259E-A5B7-DDA74287FFFE}" dt="2022-11-15T15:16:27.587" v="35" actId="20577"/>
          <ac:spMkLst>
            <pc:docMk/>
            <pc:sldMk cId="2937959342" sldId="375"/>
            <ac:spMk id="9" creationId="{D65E6D98-BE8C-6B4C-B23E-6167300445AE}"/>
          </ac:spMkLst>
        </pc:spChg>
      </pc:sldChg>
      <pc:sldChg chg="modSp">
        <pc:chgData name="Carla Cannone" userId="S::gycc2@lunet.lboro.ac.uk::417464ba-0c67-467a-8d9f-e5f447a9fc8a" providerId="AD" clId="Web-{FA27944B-0BFE-259E-A5B7-DDA74287FFFE}" dt="2022-11-15T15:20:03.057" v="108" actId="20577"/>
        <pc:sldMkLst>
          <pc:docMk/>
          <pc:sldMk cId="902921068" sldId="376"/>
        </pc:sldMkLst>
        <pc:spChg chg="mod">
          <ac:chgData name="Carla Cannone" userId="S::gycc2@lunet.lboro.ac.uk::417464ba-0c67-467a-8d9f-e5f447a9fc8a" providerId="AD" clId="Web-{FA27944B-0BFE-259E-A5B7-DDA74287FFFE}" dt="2022-11-15T15:20:03.057" v="108" actId="20577"/>
          <ac:spMkLst>
            <pc:docMk/>
            <pc:sldMk cId="902921068" sldId="376"/>
            <ac:spMk id="3" creationId="{C5DB4D73-AF91-BC4E-A525-B4032AAB5305}"/>
          </ac:spMkLst>
        </pc:spChg>
        <pc:spChg chg="mod">
          <ac:chgData name="Carla Cannone" userId="S::gycc2@lunet.lboro.ac.uk::417464ba-0c67-467a-8d9f-e5f447a9fc8a" providerId="AD" clId="Web-{FA27944B-0BFE-259E-A5B7-DDA74287FFFE}" dt="2022-11-15T15:16:38.010" v="38" actId="20577"/>
          <ac:spMkLst>
            <pc:docMk/>
            <pc:sldMk cId="902921068" sldId="376"/>
            <ac:spMk id="9" creationId="{D65E6D98-BE8C-6B4C-B23E-6167300445AE}"/>
          </ac:spMkLst>
        </pc:spChg>
      </pc:sldChg>
    </pc:docChg>
  </pc:docChgLst>
  <pc:docChgLst>
    <pc:chgData name="Katherine Collett" userId="S::katherine.collett_eng.ox.ac.uk#ext#@lunet.onmicrosoft.com::57662196-1ff7-4fef-ad5f-ca819cd64cbc" providerId="AD" clId="Web-{C88BCC8F-BD54-D380-7203-B2C3C7323F7C}"/>
    <pc:docChg chg="modSld">
      <pc:chgData name="Katherine Collett" userId="S::katherine.collett_eng.ox.ac.uk#ext#@lunet.onmicrosoft.com::57662196-1ff7-4fef-ad5f-ca819cd64cbc" providerId="AD" clId="Web-{C88BCC8F-BD54-D380-7203-B2C3C7323F7C}" dt="2021-03-06T23:01:15.388" v="24"/>
      <pc:docMkLst>
        <pc:docMk/>
      </pc:docMkLst>
      <pc:sldChg chg="modNotes">
        <pc:chgData name="Katherine Collett" userId="S::katherine.collett_eng.ox.ac.uk#ext#@lunet.onmicrosoft.com::57662196-1ff7-4fef-ad5f-ca819cd64cbc" providerId="AD" clId="Web-{C88BCC8F-BD54-D380-7203-B2C3C7323F7C}" dt="2021-03-06T22:54:02.237" v="18"/>
        <pc:sldMkLst>
          <pc:docMk/>
          <pc:sldMk cId="215532442" sldId="277"/>
        </pc:sldMkLst>
      </pc:sldChg>
      <pc:sldChg chg="modNotes">
        <pc:chgData name="Katherine Collett" userId="S::katherine.collett_eng.ox.ac.uk#ext#@lunet.onmicrosoft.com::57662196-1ff7-4fef-ad5f-ca819cd64cbc" providerId="AD" clId="Web-{C88BCC8F-BD54-D380-7203-B2C3C7323F7C}" dt="2021-03-06T22:53:10.580" v="4"/>
        <pc:sldMkLst>
          <pc:docMk/>
          <pc:sldMk cId="1521854364" sldId="283"/>
        </pc:sldMkLst>
      </pc:sldChg>
      <pc:sldChg chg="modNotes">
        <pc:chgData name="Katherine Collett" userId="S::katherine.collett_eng.ox.ac.uk#ext#@lunet.onmicrosoft.com::57662196-1ff7-4fef-ad5f-ca819cd64cbc" providerId="AD" clId="Web-{C88BCC8F-BD54-D380-7203-B2C3C7323F7C}" dt="2021-03-06T23:01:15.388" v="24"/>
        <pc:sldMkLst>
          <pc:docMk/>
          <pc:sldMk cId="2229467891" sldId="294"/>
        </pc:sldMkLst>
      </pc:sldChg>
      <pc:sldChg chg="modNotes">
        <pc:chgData name="Katherine Collett" userId="S::katherine.collett_eng.ox.ac.uk#ext#@lunet.onmicrosoft.com::57662196-1ff7-4fef-ad5f-ca819cd64cbc" providerId="AD" clId="Web-{C88BCC8F-BD54-D380-7203-B2C3C7323F7C}" dt="2021-03-06T22:52:59.862" v="1"/>
        <pc:sldMkLst>
          <pc:docMk/>
          <pc:sldMk cId="2517613858" sldId="374"/>
        </pc:sldMkLst>
      </pc:sldChg>
      <pc:sldChg chg="modNotes">
        <pc:chgData name="Katherine Collett" userId="S::katherine.collett_eng.ox.ac.uk#ext#@lunet.onmicrosoft.com::57662196-1ff7-4fef-ad5f-ca819cd64cbc" providerId="AD" clId="Web-{C88BCC8F-BD54-D380-7203-B2C3C7323F7C}" dt="2021-03-06T22:53:50.830" v="15"/>
        <pc:sldMkLst>
          <pc:docMk/>
          <pc:sldMk cId="2937959342" sldId="375"/>
        </pc:sldMkLst>
      </pc:sldChg>
    </pc:docChg>
  </pc:docChgLst>
  <pc:docChgLst>
    <pc:chgData name=" " userId="13e44439-8913-4347-a3e1-e8bd29e343d7" providerId="ADAL" clId="{E5CCC69A-473A-C343-B0B0-BEDA9E64E0D4}"/>
    <pc:docChg chg="undo redo custSel addSld delSld modSld sldOrd modMainMaster modNotesMaster">
      <pc:chgData name=" " userId="13e44439-8913-4347-a3e1-e8bd29e343d7" providerId="ADAL" clId="{E5CCC69A-473A-C343-B0B0-BEDA9E64E0D4}" dt="2021-02-19T18:07:13.141" v="1748" actId="207"/>
      <pc:docMkLst>
        <pc:docMk/>
      </pc:docMkLst>
      <pc:sldChg chg="modSp mod modNotes">
        <pc:chgData name=" " userId="13e44439-8913-4347-a3e1-e8bd29e343d7" providerId="ADAL" clId="{E5CCC69A-473A-C343-B0B0-BEDA9E64E0D4}" dt="2021-02-19T15:58:55.655" v="54"/>
        <pc:sldMkLst>
          <pc:docMk/>
          <pc:sldMk cId="0" sldId="256"/>
        </pc:sldMkLst>
        <pc:spChg chg="mod">
          <ac:chgData name=" " userId="13e44439-8913-4347-a3e1-e8bd29e343d7" providerId="ADAL" clId="{E5CCC69A-473A-C343-B0B0-BEDA9E64E0D4}" dt="2021-02-19T15:55:56.831" v="28" actId="20577"/>
          <ac:spMkLst>
            <pc:docMk/>
            <pc:sldMk cId="0" sldId="256"/>
            <ac:spMk id="15362" creationId="{387F75CF-EFF7-48EE-9B58-68F46609EE5D}"/>
          </ac:spMkLst>
        </pc:spChg>
      </pc:sldChg>
      <pc:sldChg chg="modSp del modNotes">
        <pc:chgData name=" " userId="13e44439-8913-4347-a3e1-e8bd29e343d7" providerId="ADAL" clId="{E5CCC69A-473A-C343-B0B0-BEDA9E64E0D4}" dt="2021-02-19T18:05:29.279" v="1747" actId="2696"/>
        <pc:sldMkLst>
          <pc:docMk/>
          <pc:sldMk cId="3673139613" sldId="257"/>
        </pc:sldMkLst>
        <pc:spChg chg="mod">
          <ac:chgData name=" " userId="13e44439-8913-4347-a3e1-e8bd29e343d7" providerId="ADAL" clId="{E5CCC69A-473A-C343-B0B0-BEDA9E64E0D4}" dt="2021-02-19T15:58:55.655" v="54"/>
          <ac:spMkLst>
            <pc:docMk/>
            <pc:sldMk cId="3673139613" sldId="257"/>
            <ac:spMk id="15" creationId="{889391A5-B646-0C4B-ABA5-3E95E3604A56}"/>
          </ac:spMkLst>
        </pc:spChg>
        <pc:spChg chg="mod">
          <ac:chgData name=" " userId="13e44439-8913-4347-a3e1-e8bd29e343d7" providerId="ADAL" clId="{E5CCC69A-473A-C343-B0B0-BEDA9E64E0D4}" dt="2021-02-19T15:58:55.655" v="54"/>
          <ac:spMkLst>
            <pc:docMk/>
            <pc:sldMk cId="3673139613" sldId="257"/>
            <ac:spMk id="99" creationId="{00000000-0000-0000-0000-000000000000}"/>
          </ac:spMkLst>
        </pc:spChg>
        <pc:spChg chg="mod">
          <ac:chgData name=" " userId="13e44439-8913-4347-a3e1-e8bd29e343d7" providerId="ADAL" clId="{E5CCC69A-473A-C343-B0B0-BEDA9E64E0D4}" dt="2021-02-19T15:58:55.655" v="54"/>
          <ac:spMkLst>
            <pc:docMk/>
            <pc:sldMk cId="3673139613" sldId="257"/>
            <ac:spMk id="100" creationId="{00000000-0000-0000-0000-000000000000}"/>
          </ac:spMkLst>
        </pc:spChg>
        <pc:spChg chg="mod">
          <ac:chgData name=" " userId="13e44439-8913-4347-a3e1-e8bd29e343d7" providerId="ADAL" clId="{E5CCC69A-473A-C343-B0B0-BEDA9E64E0D4}" dt="2021-02-19T15:58:55.655" v="54"/>
          <ac:spMkLst>
            <pc:docMk/>
            <pc:sldMk cId="3673139613" sldId="257"/>
            <ac:spMk id="102" creationId="{00000000-0000-0000-0000-000000000000}"/>
          </ac:spMkLst>
        </pc:spChg>
        <pc:spChg chg="mod">
          <ac:chgData name=" " userId="13e44439-8913-4347-a3e1-e8bd29e343d7" providerId="ADAL" clId="{E5CCC69A-473A-C343-B0B0-BEDA9E64E0D4}" dt="2021-02-19T15:58:55.655" v="54"/>
          <ac:spMkLst>
            <pc:docMk/>
            <pc:sldMk cId="3673139613" sldId="257"/>
            <ac:spMk id="103" creationId="{00000000-0000-0000-0000-000000000000}"/>
          </ac:spMkLst>
        </pc:spChg>
        <pc:spChg chg="mod">
          <ac:chgData name=" " userId="13e44439-8913-4347-a3e1-e8bd29e343d7" providerId="ADAL" clId="{E5CCC69A-473A-C343-B0B0-BEDA9E64E0D4}" dt="2021-02-19T15:58:55.655" v="54"/>
          <ac:spMkLst>
            <pc:docMk/>
            <pc:sldMk cId="3673139613" sldId="257"/>
            <ac:spMk id="104" creationId="{00000000-0000-0000-0000-000000000000}"/>
          </ac:spMkLst>
        </pc:spChg>
        <pc:spChg chg="mod">
          <ac:chgData name=" " userId="13e44439-8913-4347-a3e1-e8bd29e343d7" providerId="ADAL" clId="{E5CCC69A-473A-C343-B0B0-BEDA9E64E0D4}" dt="2021-02-19T15:58:55.655" v="54"/>
          <ac:spMkLst>
            <pc:docMk/>
            <pc:sldMk cId="3673139613" sldId="257"/>
            <ac:spMk id="105" creationId="{00000000-0000-0000-0000-000000000000}"/>
          </ac:spMkLst>
        </pc:spChg>
      </pc:sldChg>
      <pc:sldChg chg="add del modNotes">
        <pc:chgData name=" " userId="13e44439-8913-4347-a3e1-e8bd29e343d7" providerId="ADAL" clId="{E5CCC69A-473A-C343-B0B0-BEDA9E64E0D4}" dt="2021-02-19T18:05:29.279" v="1747" actId="2696"/>
        <pc:sldMkLst>
          <pc:docMk/>
          <pc:sldMk cId="3676954120" sldId="262"/>
        </pc:sldMkLst>
      </pc:sldChg>
      <pc:sldChg chg="addSp delSp modSp add mod addCm modCm chgLayout modNotes">
        <pc:chgData name=" " userId="13e44439-8913-4347-a3e1-e8bd29e343d7" providerId="ADAL" clId="{E5CCC69A-473A-C343-B0B0-BEDA9E64E0D4}" dt="2021-02-19T16:37:27.005" v="551" actId="113"/>
        <pc:sldMkLst>
          <pc:docMk/>
          <pc:sldMk cId="4161845308" sldId="263"/>
        </pc:sldMkLst>
        <pc:spChg chg="add mod ord">
          <ac:chgData name=" " userId="13e44439-8913-4347-a3e1-e8bd29e343d7" providerId="ADAL" clId="{E5CCC69A-473A-C343-B0B0-BEDA9E64E0D4}" dt="2021-02-19T16:02:23.280" v="79" actId="6264"/>
          <ac:spMkLst>
            <pc:docMk/>
            <pc:sldMk cId="4161845308" sldId="263"/>
            <ac:spMk id="2" creationId="{77FF460C-D27C-124C-A1FD-4E01852AAF5D}"/>
          </ac:spMkLst>
        </pc:spChg>
        <pc:spChg chg="add del mod ord">
          <ac:chgData name=" " userId="13e44439-8913-4347-a3e1-e8bd29e343d7" providerId="ADAL" clId="{E5CCC69A-473A-C343-B0B0-BEDA9E64E0D4}" dt="2021-02-19T16:02:13.314" v="75" actId="478"/>
          <ac:spMkLst>
            <pc:docMk/>
            <pc:sldMk cId="4161845308" sldId="263"/>
            <ac:spMk id="3" creationId="{A787C520-D86A-1245-9AC7-15E9601A420E}"/>
          </ac:spMkLst>
        </pc:spChg>
        <pc:spChg chg="add del mod">
          <ac:chgData name=" " userId="13e44439-8913-4347-a3e1-e8bd29e343d7" providerId="ADAL" clId="{E5CCC69A-473A-C343-B0B0-BEDA9E64E0D4}" dt="2021-02-19T16:02:23.280" v="79" actId="6264"/>
          <ac:spMkLst>
            <pc:docMk/>
            <pc:sldMk cId="4161845308" sldId="263"/>
            <ac:spMk id="4" creationId="{EF12B011-D290-F443-BB7E-BA102B1A563F}"/>
          </ac:spMkLst>
        </pc:spChg>
        <pc:spChg chg="del mod">
          <ac:chgData name=" " userId="13e44439-8913-4347-a3e1-e8bd29e343d7" providerId="ADAL" clId="{E5CCC69A-473A-C343-B0B0-BEDA9E64E0D4}" dt="2021-02-19T16:02:20.661" v="78" actId="478"/>
          <ac:spMkLst>
            <pc:docMk/>
            <pc:sldMk cId="4161845308" sldId="263"/>
            <ac:spMk id="7" creationId="{136C2BB1-9CA6-6044-9FD2-791F616BDC21}"/>
          </ac:spMkLst>
        </pc:spChg>
        <pc:spChg chg="del mod">
          <ac:chgData name=" " userId="13e44439-8913-4347-a3e1-e8bd29e343d7" providerId="ADAL" clId="{E5CCC69A-473A-C343-B0B0-BEDA9E64E0D4}" dt="2021-02-19T16:01:42.889" v="65"/>
          <ac:spMkLst>
            <pc:docMk/>
            <pc:sldMk cId="4161845308" sldId="263"/>
            <ac:spMk id="8" creationId="{63FE2775-FB72-4D44-B480-06EBB7F679B3}"/>
          </ac:spMkLst>
        </pc:spChg>
        <pc:spChg chg="mod">
          <ac:chgData name=" " userId="13e44439-8913-4347-a3e1-e8bd29e343d7" providerId="ADAL" clId="{E5CCC69A-473A-C343-B0B0-BEDA9E64E0D4}" dt="2021-02-19T16:01:56.807" v="69" actId="21"/>
          <ac:spMkLst>
            <pc:docMk/>
            <pc:sldMk cId="4161845308" sldId="263"/>
            <ac:spMk id="9" creationId="{D65E6D98-BE8C-6B4C-B23E-6167300445AE}"/>
          </ac:spMkLst>
        </pc:spChg>
        <pc:spChg chg="add mod ord">
          <ac:chgData name=" " userId="13e44439-8913-4347-a3e1-e8bd29e343d7" providerId="ADAL" clId="{E5CCC69A-473A-C343-B0B0-BEDA9E64E0D4}" dt="2021-02-19T16:37:27.005" v="551" actId="113"/>
          <ac:spMkLst>
            <pc:docMk/>
            <pc:sldMk cId="4161845308" sldId="263"/>
            <ac:spMk id="10" creationId="{C0C9BC03-9D9F-8D44-A6DD-BF52B0DA8A6B}"/>
          </ac:spMkLst>
        </pc:spChg>
        <pc:picChg chg="add del">
          <ac:chgData name=" " userId="13e44439-8913-4347-a3e1-e8bd29e343d7" providerId="ADAL" clId="{E5CCC69A-473A-C343-B0B0-BEDA9E64E0D4}" dt="2021-02-19T16:02:11.169" v="74" actId="478"/>
          <ac:picMkLst>
            <pc:docMk/>
            <pc:sldMk cId="4161845308" sldId="263"/>
            <ac:picMk id="5" creationId="{67EF8E5A-BA09-1042-8B07-9DE9BF668F29}"/>
          </ac:picMkLst>
        </pc:picChg>
      </pc:sldChg>
      <pc:sldChg chg="modSp del modNotes">
        <pc:chgData name=" " userId="13e44439-8913-4347-a3e1-e8bd29e343d7" providerId="ADAL" clId="{E5CCC69A-473A-C343-B0B0-BEDA9E64E0D4}" dt="2021-02-19T18:05:29.279" v="1747" actId="2696"/>
        <pc:sldMkLst>
          <pc:docMk/>
          <pc:sldMk cId="927864516" sldId="264"/>
        </pc:sldMkLst>
        <pc:spChg chg="mod">
          <ac:chgData name=" " userId="13e44439-8913-4347-a3e1-e8bd29e343d7" providerId="ADAL" clId="{E5CCC69A-473A-C343-B0B0-BEDA9E64E0D4}" dt="2021-02-19T15:58:55.655" v="54"/>
          <ac:spMkLst>
            <pc:docMk/>
            <pc:sldMk cId="927864516" sldId="264"/>
            <ac:spMk id="6" creationId="{1755527A-30CA-944E-A482-ED896F156CD0}"/>
          </ac:spMkLst>
        </pc:spChg>
        <pc:spChg chg="mod">
          <ac:chgData name=" " userId="13e44439-8913-4347-a3e1-e8bd29e343d7" providerId="ADAL" clId="{E5CCC69A-473A-C343-B0B0-BEDA9E64E0D4}" dt="2021-02-19T15:58:55.655" v="54"/>
          <ac:spMkLst>
            <pc:docMk/>
            <pc:sldMk cId="927864516" sldId="264"/>
            <ac:spMk id="20" creationId="{36F277D6-322B-A848-92DC-A83C2D17258F}"/>
          </ac:spMkLst>
        </pc:spChg>
        <pc:spChg chg="mod">
          <ac:chgData name=" " userId="13e44439-8913-4347-a3e1-e8bd29e343d7" providerId="ADAL" clId="{E5CCC69A-473A-C343-B0B0-BEDA9E64E0D4}" dt="2021-02-19T15:58:55.655" v="54"/>
          <ac:spMkLst>
            <pc:docMk/>
            <pc:sldMk cId="927864516" sldId="264"/>
            <ac:spMk id="63" creationId="{159E1A7C-A7A0-CE4D-990C-1861187B641D}"/>
          </ac:spMkLst>
        </pc:spChg>
        <pc:spChg chg="mod">
          <ac:chgData name=" " userId="13e44439-8913-4347-a3e1-e8bd29e343d7" providerId="ADAL" clId="{E5CCC69A-473A-C343-B0B0-BEDA9E64E0D4}" dt="2021-02-19T15:58:55.655" v="54"/>
          <ac:spMkLst>
            <pc:docMk/>
            <pc:sldMk cId="927864516" sldId="264"/>
            <ac:spMk id="64" creationId="{A2097F70-695A-0F49-99E4-FADD998F9757}"/>
          </ac:spMkLst>
        </pc:spChg>
        <pc:spChg chg="mod">
          <ac:chgData name=" " userId="13e44439-8913-4347-a3e1-e8bd29e343d7" providerId="ADAL" clId="{E5CCC69A-473A-C343-B0B0-BEDA9E64E0D4}" dt="2021-02-19T15:58:55.655" v="54"/>
          <ac:spMkLst>
            <pc:docMk/>
            <pc:sldMk cId="927864516" sldId="264"/>
            <ac:spMk id="65" creationId="{049B2437-7916-9245-9321-8F137941BDA4}"/>
          </ac:spMkLst>
        </pc:spChg>
        <pc:spChg chg="mod">
          <ac:chgData name=" " userId="13e44439-8913-4347-a3e1-e8bd29e343d7" providerId="ADAL" clId="{E5CCC69A-473A-C343-B0B0-BEDA9E64E0D4}" dt="2021-02-19T15:58:55.655" v="54"/>
          <ac:spMkLst>
            <pc:docMk/>
            <pc:sldMk cId="927864516" sldId="264"/>
            <ac:spMk id="66" creationId="{60E6B242-D030-AF47-BE3E-AC962AF7DA61}"/>
          </ac:spMkLst>
        </pc:spChg>
        <pc:spChg chg="mod">
          <ac:chgData name=" " userId="13e44439-8913-4347-a3e1-e8bd29e343d7" providerId="ADAL" clId="{E5CCC69A-473A-C343-B0B0-BEDA9E64E0D4}" dt="2021-02-19T15:58:55.655" v="54"/>
          <ac:spMkLst>
            <pc:docMk/>
            <pc:sldMk cId="927864516" sldId="264"/>
            <ac:spMk id="67" creationId="{259F0DBD-9EA0-0E47-B202-136CEEFD2FAB}"/>
          </ac:spMkLst>
        </pc:spChg>
      </pc:sldChg>
      <pc:sldChg chg="addSp delSp modSp add mod ord chgLayout modNotes">
        <pc:chgData name=" " userId="13e44439-8913-4347-a3e1-e8bd29e343d7" providerId="ADAL" clId="{E5CCC69A-473A-C343-B0B0-BEDA9E64E0D4}" dt="2021-02-19T17:39:17.370" v="1226" actId="1038"/>
        <pc:sldMkLst>
          <pc:docMk/>
          <pc:sldMk cId="3062202843" sldId="265"/>
        </pc:sldMkLst>
        <pc:spChg chg="add mod ord">
          <ac:chgData name=" " userId="13e44439-8913-4347-a3e1-e8bd29e343d7" providerId="ADAL" clId="{E5CCC69A-473A-C343-B0B0-BEDA9E64E0D4}" dt="2021-02-19T16:22:48.805" v="300" actId="20577"/>
          <ac:spMkLst>
            <pc:docMk/>
            <pc:sldMk cId="3062202843" sldId="265"/>
            <ac:spMk id="2" creationId="{E88D1522-22B3-2C43-ABE2-0F59F74B10BD}"/>
          </ac:spMkLst>
        </pc:spChg>
        <pc:spChg chg="add mod ord">
          <ac:chgData name=" " userId="13e44439-8913-4347-a3e1-e8bd29e343d7" providerId="ADAL" clId="{E5CCC69A-473A-C343-B0B0-BEDA9E64E0D4}" dt="2021-02-19T16:29:39.185" v="348" actId="1076"/>
          <ac:spMkLst>
            <pc:docMk/>
            <pc:sldMk cId="3062202843" sldId="265"/>
            <ac:spMk id="3" creationId="{EC028EB6-7DFD-9944-8E76-FD4C1972EBEF}"/>
          </ac:spMkLst>
        </pc:spChg>
        <pc:spChg chg="del mod">
          <ac:chgData name=" " userId="13e44439-8913-4347-a3e1-e8bd29e343d7" providerId="ADAL" clId="{E5CCC69A-473A-C343-B0B0-BEDA9E64E0D4}" dt="2021-02-19T16:22:25.428" v="288" actId="478"/>
          <ac:spMkLst>
            <pc:docMk/>
            <pc:sldMk cId="3062202843" sldId="265"/>
            <ac:spMk id="8" creationId="{63FE2775-FB72-4D44-B480-06EBB7F679B3}"/>
          </ac:spMkLst>
        </pc:spChg>
        <pc:spChg chg="del mod">
          <ac:chgData name=" " userId="13e44439-8913-4347-a3e1-e8bd29e343d7" providerId="ADAL" clId="{E5CCC69A-473A-C343-B0B0-BEDA9E64E0D4}" dt="2021-02-19T16:22:45.282" v="297" actId="478"/>
          <ac:spMkLst>
            <pc:docMk/>
            <pc:sldMk cId="3062202843" sldId="265"/>
            <ac:spMk id="9" creationId="{D65E6D98-BE8C-6B4C-B23E-6167300445AE}"/>
          </ac:spMkLst>
        </pc:spChg>
        <pc:spChg chg="mod">
          <ac:chgData name=" " userId="13e44439-8913-4347-a3e1-e8bd29e343d7" providerId="ADAL" clId="{E5CCC69A-473A-C343-B0B0-BEDA9E64E0D4}" dt="2021-02-19T17:39:17.370" v="1226" actId="1038"/>
          <ac:spMkLst>
            <pc:docMk/>
            <pc:sldMk cId="3062202843" sldId="265"/>
            <ac:spMk id="10" creationId="{FE6EF80B-8E9B-4B4F-87F8-AD02A9360EB3}"/>
          </ac:spMkLst>
        </pc:spChg>
        <pc:spChg chg="mod">
          <ac:chgData name=" " userId="13e44439-8913-4347-a3e1-e8bd29e343d7" providerId="ADAL" clId="{E5CCC69A-473A-C343-B0B0-BEDA9E64E0D4}" dt="2021-02-19T17:39:17.370" v="1226" actId="1038"/>
          <ac:spMkLst>
            <pc:docMk/>
            <pc:sldMk cId="3062202843" sldId="265"/>
            <ac:spMk id="13" creationId="{24A3864E-6074-0A47-87EC-876C4CB95E10}"/>
          </ac:spMkLst>
        </pc:spChg>
        <pc:spChg chg="mod">
          <ac:chgData name=" " userId="13e44439-8913-4347-a3e1-e8bd29e343d7" providerId="ADAL" clId="{E5CCC69A-473A-C343-B0B0-BEDA9E64E0D4}" dt="2021-02-19T17:39:17.370" v="1226" actId="1038"/>
          <ac:spMkLst>
            <pc:docMk/>
            <pc:sldMk cId="3062202843" sldId="265"/>
            <ac:spMk id="14" creationId="{4557FF69-DC47-AE4F-9EE1-B23B92CD4D86}"/>
          </ac:spMkLst>
        </pc:spChg>
        <pc:spChg chg="mod">
          <ac:chgData name=" " userId="13e44439-8913-4347-a3e1-e8bd29e343d7" providerId="ADAL" clId="{E5CCC69A-473A-C343-B0B0-BEDA9E64E0D4}" dt="2021-02-19T16:30:01.860" v="362" actId="1036"/>
          <ac:spMkLst>
            <pc:docMk/>
            <pc:sldMk cId="3062202843" sldId="265"/>
            <ac:spMk id="83" creationId="{5648E06A-5B44-D54F-9524-63A42C16F306}"/>
          </ac:spMkLst>
        </pc:spChg>
        <pc:spChg chg="mod">
          <ac:chgData name=" " userId="13e44439-8913-4347-a3e1-e8bd29e343d7" providerId="ADAL" clId="{E5CCC69A-473A-C343-B0B0-BEDA9E64E0D4}" dt="2021-02-19T16:30:01.860" v="362" actId="1036"/>
          <ac:spMkLst>
            <pc:docMk/>
            <pc:sldMk cId="3062202843" sldId="265"/>
            <ac:spMk id="84" creationId="{11F446CA-87D9-E748-885B-41F1094A4FFC}"/>
          </ac:spMkLst>
        </pc:spChg>
        <pc:spChg chg="mod">
          <ac:chgData name=" " userId="13e44439-8913-4347-a3e1-e8bd29e343d7" providerId="ADAL" clId="{E5CCC69A-473A-C343-B0B0-BEDA9E64E0D4}" dt="2021-02-19T16:30:01.860" v="362" actId="1036"/>
          <ac:spMkLst>
            <pc:docMk/>
            <pc:sldMk cId="3062202843" sldId="265"/>
            <ac:spMk id="85" creationId="{D37F9AC5-715F-F940-B549-7274F3E426DA}"/>
          </ac:spMkLst>
        </pc:spChg>
        <pc:spChg chg="mod">
          <ac:chgData name=" " userId="13e44439-8913-4347-a3e1-e8bd29e343d7" providerId="ADAL" clId="{E5CCC69A-473A-C343-B0B0-BEDA9E64E0D4}" dt="2021-02-19T16:30:01.860" v="362" actId="1036"/>
          <ac:spMkLst>
            <pc:docMk/>
            <pc:sldMk cId="3062202843" sldId="265"/>
            <ac:spMk id="86" creationId="{66BDBFDC-671E-C241-963E-D4DBD840A35F}"/>
          </ac:spMkLst>
        </pc:spChg>
        <pc:spChg chg="mod">
          <ac:chgData name=" " userId="13e44439-8913-4347-a3e1-e8bd29e343d7" providerId="ADAL" clId="{E5CCC69A-473A-C343-B0B0-BEDA9E64E0D4}" dt="2021-02-19T16:30:01.860" v="362" actId="1036"/>
          <ac:spMkLst>
            <pc:docMk/>
            <pc:sldMk cId="3062202843" sldId="265"/>
            <ac:spMk id="87" creationId="{BCC508CC-E4C3-2246-8404-5914B66183C5}"/>
          </ac:spMkLst>
        </pc:spChg>
        <pc:spChg chg="mod">
          <ac:chgData name=" " userId="13e44439-8913-4347-a3e1-e8bd29e343d7" providerId="ADAL" clId="{E5CCC69A-473A-C343-B0B0-BEDA9E64E0D4}" dt="2021-02-19T16:30:01.860" v="362" actId="1036"/>
          <ac:spMkLst>
            <pc:docMk/>
            <pc:sldMk cId="3062202843" sldId="265"/>
            <ac:spMk id="88" creationId="{DE7564C7-A8F3-B545-B1BF-34B8B15D87FF}"/>
          </ac:spMkLst>
        </pc:spChg>
        <pc:spChg chg="mod">
          <ac:chgData name=" " userId="13e44439-8913-4347-a3e1-e8bd29e343d7" providerId="ADAL" clId="{E5CCC69A-473A-C343-B0B0-BEDA9E64E0D4}" dt="2021-02-19T16:30:01.860" v="362" actId="1036"/>
          <ac:spMkLst>
            <pc:docMk/>
            <pc:sldMk cId="3062202843" sldId="265"/>
            <ac:spMk id="90" creationId="{9FE80E45-5B32-6A46-B3D0-794AAE07155F}"/>
          </ac:spMkLst>
        </pc:spChg>
        <pc:spChg chg="mod">
          <ac:chgData name=" " userId="13e44439-8913-4347-a3e1-e8bd29e343d7" providerId="ADAL" clId="{E5CCC69A-473A-C343-B0B0-BEDA9E64E0D4}" dt="2021-02-19T16:30:01.860" v="362" actId="1036"/>
          <ac:spMkLst>
            <pc:docMk/>
            <pc:sldMk cId="3062202843" sldId="265"/>
            <ac:spMk id="94" creationId="{6AD3D972-F628-4E40-8A9F-5B353B0E0FCC}"/>
          </ac:spMkLst>
        </pc:spChg>
        <pc:spChg chg="mod">
          <ac:chgData name=" " userId="13e44439-8913-4347-a3e1-e8bd29e343d7" providerId="ADAL" clId="{E5CCC69A-473A-C343-B0B0-BEDA9E64E0D4}" dt="2021-02-19T16:30:01.860" v="362" actId="1036"/>
          <ac:spMkLst>
            <pc:docMk/>
            <pc:sldMk cId="3062202843" sldId="265"/>
            <ac:spMk id="96" creationId="{180ACDCF-D100-E041-9BF8-DFBA90147637}"/>
          </ac:spMkLst>
        </pc:spChg>
        <pc:spChg chg="mod">
          <ac:chgData name=" " userId="13e44439-8913-4347-a3e1-e8bd29e343d7" providerId="ADAL" clId="{E5CCC69A-473A-C343-B0B0-BEDA9E64E0D4}" dt="2021-02-19T16:30:01.860" v="362" actId="1036"/>
          <ac:spMkLst>
            <pc:docMk/>
            <pc:sldMk cId="3062202843" sldId="265"/>
            <ac:spMk id="98" creationId="{4D33FCA7-DAD7-E94F-A64E-1EA83046CB18}"/>
          </ac:spMkLst>
        </pc:spChg>
        <pc:spChg chg="mod">
          <ac:chgData name=" " userId="13e44439-8913-4347-a3e1-e8bd29e343d7" providerId="ADAL" clId="{E5CCC69A-473A-C343-B0B0-BEDA9E64E0D4}" dt="2021-02-19T16:30:01.860" v="362" actId="1036"/>
          <ac:spMkLst>
            <pc:docMk/>
            <pc:sldMk cId="3062202843" sldId="265"/>
            <ac:spMk id="99" creationId="{188FF508-4C7C-884A-A5D2-D61290938EAC}"/>
          </ac:spMkLst>
        </pc:spChg>
        <pc:spChg chg="mod">
          <ac:chgData name=" " userId="13e44439-8913-4347-a3e1-e8bd29e343d7" providerId="ADAL" clId="{E5CCC69A-473A-C343-B0B0-BEDA9E64E0D4}" dt="2021-02-19T16:30:01.860" v="362" actId="1036"/>
          <ac:spMkLst>
            <pc:docMk/>
            <pc:sldMk cId="3062202843" sldId="265"/>
            <ac:spMk id="100" creationId="{77539F82-EEDB-764D-AD89-8EC278B642AF}"/>
          </ac:spMkLst>
        </pc:spChg>
        <pc:spChg chg="mod">
          <ac:chgData name=" " userId="13e44439-8913-4347-a3e1-e8bd29e343d7" providerId="ADAL" clId="{E5CCC69A-473A-C343-B0B0-BEDA9E64E0D4}" dt="2021-02-19T16:30:01.860" v="362" actId="1036"/>
          <ac:spMkLst>
            <pc:docMk/>
            <pc:sldMk cId="3062202843" sldId="265"/>
            <ac:spMk id="102" creationId="{90A5FB3B-2E08-1A4A-9FE4-ED929A83BFB2}"/>
          </ac:spMkLst>
        </pc:spChg>
        <pc:grpChg chg="mod">
          <ac:chgData name=" " userId="13e44439-8913-4347-a3e1-e8bd29e343d7" providerId="ADAL" clId="{E5CCC69A-473A-C343-B0B0-BEDA9E64E0D4}" dt="2021-02-19T16:30:01.860" v="362" actId="1036"/>
          <ac:grpSpMkLst>
            <pc:docMk/>
            <pc:sldMk cId="3062202843" sldId="265"/>
            <ac:grpSpMk id="81" creationId="{76F5390E-FB7C-0944-8B27-95B7C60D6537}"/>
          </ac:grpSpMkLst>
        </pc:grpChg>
        <pc:grpChg chg="mod">
          <ac:chgData name=" " userId="13e44439-8913-4347-a3e1-e8bd29e343d7" providerId="ADAL" clId="{E5CCC69A-473A-C343-B0B0-BEDA9E64E0D4}" dt="2021-02-19T16:30:01.860" v="362" actId="1036"/>
          <ac:grpSpMkLst>
            <pc:docMk/>
            <pc:sldMk cId="3062202843" sldId="265"/>
            <ac:grpSpMk id="82" creationId="{80B45166-7AB0-F848-BFD5-69FCCD65C60E}"/>
          </ac:grpSpMkLst>
        </pc:grpChg>
      </pc:sldChg>
      <pc:sldChg chg="addSp delSp modSp add mod ord modAnim chgLayout modNotes">
        <pc:chgData name=" " userId="13e44439-8913-4347-a3e1-e8bd29e343d7" providerId="ADAL" clId="{E5CCC69A-473A-C343-B0B0-BEDA9E64E0D4}" dt="2021-02-19T17:42:01.678" v="1277" actId="1076"/>
        <pc:sldMkLst>
          <pc:docMk/>
          <pc:sldMk cId="876339621" sldId="266"/>
        </pc:sldMkLst>
        <pc:spChg chg="add del mod ord">
          <ac:chgData name=" " userId="13e44439-8913-4347-a3e1-e8bd29e343d7" providerId="ADAL" clId="{E5CCC69A-473A-C343-B0B0-BEDA9E64E0D4}" dt="2021-02-19T16:41:57.642" v="619" actId="478"/>
          <ac:spMkLst>
            <pc:docMk/>
            <pc:sldMk cId="876339621" sldId="266"/>
            <ac:spMk id="2" creationId="{AFFAB940-B7A9-F54F-980F-C976217BD777}"/>
          </ac:spMkLst>
        </pc:spChg>
        <pc:spChg chg="add mod ord">
          <ac:chgData name=" " userId="13e44439-8913-4347-a3e1-e8bd29e343d7" providerId="ADAL" clId="{E5CCC69A-473A-C343-B0B0-BEDA9E64E0D4}" dt="2021-02-19T16:41:48.859" v="610" actId="20577"/>
          <ac:spMkLst>
            <pc:docMk/>
            <pc:sldMk cId="876339621" sldId="266"/>
            <ac:spMk id="3" creationId="{DDC9AA41-28C6-344C-9718-229F84D923FA}"/>
          </ac:spMkLst>
        </pc:spChg>
        <pc:spChg chg="del mod">
          <ac:chgData name=" " userId="13e44439-8913-4347-a3e1-e8bd29e343d7" providerId="ADAL" clId="{E5CCC69A-473A-C343-B0B0-BEDA9E64E0D4}" dt="2021-02-19T16:41:00.117" v="590" actId="478"/>
          <ac:spMkLst>
            <pc:docMk/>
            <pc:sldMk cId="876339621" sldId="266"/>
            <ac:spMk id="8" creationId="{63FE2775-FB72-4D44-B480-06EBB7F679B3}"/>
          </ac:spMkLst>
        </pc:spChg>
        <pc:spChg chg="mod">
          <ac:chgData name=" " userId="13e44439-8913-4347-a3e1-e8bd29e343d7" providerId="ADAL" clId="{E5CCC69A-473A-C343-B0B0-BEDA9E64E0D4}" dt="2021-02-19T16:37:39.632" v="553" actId="20577"/>
          <ac:spMkLst>
            <pc:docMk/>
            <pc:sldMk cId="876339621" sldId="266"/>
            <ac:spMk id="9" creationId="{D65E6D98-BE8C-6B4C-B23E-6167300445AE}"/>
          </ac:spMkLst>
        </pc:spChg>
        <pc:spChg chg="del mod">
          <ac:chgData name=" " userId="13e44439-8913-4347-a3e1-e8bd29e343d7" providerId="ADAL" clId="{E5CCC69A-473A-C343-B0B0-BEDA9E64E0D4}" dt="2021-02-19T16:41:45.752" v="608" actId="21"/>
          <ac:spMkLst>
            <pc:docMk/>
            <pc:sldMk cId="876339621" sldId="266"/>
            <ac:spMk id="10" creationId="{4924ECDA-A810-F24A-8C82-5C5056EA924B}"/>
          </ac:spMkLst>
        </pc:spChg>
        <pc:spChg chg="del mod">
          <ac:chgData name=" " userId="13e44439-8913-4347-a3e1-e8bd29e343d7" providerId="ADAL" clId="{E5CCC69A-473A-C343-B0B0-BEDA9E64E0D4}" dt="2021-02-19T16:40:40.241" v="586" actId="478"/>
          <ac:spMkLst>
            <pc:docMk/>
            <pc:sldMk cId="876339621" sldId="266"/>
            <ac:spMk id="11" creationId="{C7A93175-637F-744B-90C4-86A6ECA937D0}"/>
          </ac:spMkLst>
        </pc:spChg>
        <pc:spChg chg="add mod">
          <ac:chgData name=" " userId="13e44439-8913-4347-a3e1-e8bd29e343d7" providerId="ADAL" clId="{E5CCC69A-473A-C343-B0B0-BEDA9E64E0D4}" dt="2021-02-19T17:42:01.678" v="1277" actId="1076"/>
          <ac:spMkLst>
            <pc:docMk/>
            <pc:sldMk cId="876339621" sldId="266"/>
            <ac:spMk id="16" creationId="{CE222D12-838E-D04E-91E7-DBD0352E7F6E}"/>
          </ac:spMkLst>
        </pc:spChg>
        <pc:spChg chg="add del mod">
          <ac:chgData name=" " userId="13e44439-8913-4347-a3e1-e8bd29e343d7" providerId="ADAL" clId="{E5CCC69A-473A-C343-B0B0-BEDA9E64E0D4}" dt="2021-02-19T16:42:25.830" v="629" actId="21"/>
          <ac:spMkLst>
            <pc:docMk/>
            <pc:sldMk cId="876339621" sldId="266"/>
            <ac:spMk id="19" creationId="{2430F6A0-FA11-5C46-9386-7C78C0D6221F}"/>
          </ac:spMkLst>
        </pc:spChg>
        <pc:spChg chg="add del mod">
          <ac:chgData name=" " userId="13e44439-8913-4347-a3e1-e8bd29e343d7" providerId="ADAL" clId="{E5CCC69A-473A-C343-B0B0-BEDA9E64E0D4}" dt="2021-02-19T17:39:25.852" v="1227" actId="21"/>
          <ac:spMkLst>
            <pc:docMk/>
            <pc:sldMk cId="876339621" sldId="266"/>
            <ac:spMk id="20" creationId="{71C85A2F-1F5B-E045-A754-C1065A33B353}"/>
          </ac:spMkLst>
        </pc:spChg>
        <pc:spChg chg="add del mod">
          <ac:chgData name=" " userId="13e44439-8913-4347-a3e1-e8bd29e343d7" providerId="ADAL" clId="{E5CCC69A-473A-C343-B0B0-BEDA9E64E0D4}" dt="2021-02-19T17:41:45.022" v="1272" actId="21"/>
          <ac:spMkLst>
            <pc:docMk/>
            <pc:sldMk cId="876339621" sldId="266"/>
            <ac:spMk id="21" creationId="{15A52D0C-9551-1744-91DF-7FE49CD90C0A}"/>
          </ac:spMkLst>
        </pc:spChg>
        <pc:spChg chg="add mod">
          <ac:chgData name=" " userId="13e44439-8913-4347-a3e1-e8bd29e343d7" providerId="ADAL" clId="{E5CCC69A-473A-C343-B0B0-BEDA9E64E0D4}" dt="2021-02-19T17:41:55.362" v="1276" actId="1076"/>
          <ac:spMkLst>
            <pc:docMk/>
            <pc:sldMk cId="876339621" sldId="266"/>
            <ac:spMk id="22" creationId="{D1E5E88F-998E-9548-8B53-68CF10D9D374}"/>
          </ac:spMkLst>
        </pc:spChg>
        <pc:spChg chg="mod">
          <ac:chgData name=" " userId="13e44439-8913-4347-a3e1-e8bd29e343d7" providerId="ADAL" clId="{E5CCC69A-473A-C343-B0B0-BEDA9E64E0D4}" dt="2021-02-19T16:42:16.328" v="628" actId="1036"/>
          <ac:spMkLst>
            <pc:docMk/>
            <pc:sldMk cId="876339621" sldId="266"/>
            <ac:spMk id="34" creationId="{8DF4DCB7-9B7A-6749-977C-314583DA128F}"/>
          </ac:spMkLst>
        </pc:spChg>
        <pc:spChg chg="mod">
          <ac:chgData name=" " userId="13e44439-8913-4347-a3e1-e8bd29e343d7" providerId="ADAL" clId="{E5CCC69A-473A-C343-B0B0-BEDA9E64E0D4}" dt="2021-02-19T16:42:16.328" v="628" actId="1036"/>
          <ac:spMkLst>
            <pc:docMk/>
            <pc:sldMk cId="876339621" sldId="266"/>
            <ac:spMk id="35" creationId="{043DA546-AC13-C543-BC8A-5AB6FE9FE54B}"/>
          </ac:spMkLst>
        </pc:spChg>
        <pc:spChg chg="mod">
          <ac:chgData name=" " userId="13e44439-8913-4347-a3e1-e8bd29e343d7" providerId="ADAL" clId="{E5CCC69A-473A-C343-B0B0-BEDA9E64E0D4}" dt="2021-02-19T16:42:16.328" v="628" actId="1036"/>
          <ac:spMkLst>
            <pc:docMk/>
            <pc:sldMk cId="876339621" sldId="266"/>
            <ac:spMk id="36" creationId="{C5115789-F626-8842-BF79-69DB14B154C1}"/>
          </ac:spMkLst>
        </pc:spChg>
        <pc:spChg chg="mod">
          <ac:chgData name=" " userId="13e44439-8913-4347-a3e1-e8bd29e343d7" providerId="ADAL" clId="{E5CCC69A-473A-C343-B0B0-BEDA9E64E0D4}" dt="2021-02-19T16:42:16.328" v="628" actId="1036"/>
          <ac:spMkLst>
            <pc:docMk/>
            <pc:sldMk cId="876339621" sldId="266"/>
            <ac:spMk id="37" creationId="{1AAD82EA-E63D-F44F-8650-2A3B00FD587C}"/>
          </ac:spMkLst>
        </pc:spChg>
        <pc:spChg chg="mod">
          <ac:chgData name=" " userId="13e44439-8913-4347-a3e1-e8bd29e343d7" providerId="ADAL" clId="{E5CCC69A-473A-C343-B0B0-BEDA9E64E0D4}" dt="2021-02-19T16:42:16.328" v="628" actId="1036"/>
          <ac:spMkLst>
            <pc:docMk/>
            <pc:sldMk cId="876339621" sldId="266"/>
            <ac:spMk id="38" creationId="{CB14EE6D-18A1-A74D-8280-E5D45EF8E0A8}"/>
          </ac:spMkLst>
        </pc:spChg>
        <pc:spChg chg="mod">
          <ac:chgData name=" " userId="13e44439-8913-4347-a3e1-e8bd29e343d7" providerId="ADAL" clId="{E5CCC69A-473A-C343-B0B0-BEDA9E64E0D4}" dt="2021-02-19T16:42:16.328" v="628" actId="1036"/>
          <ac:spMkLst>
            <pc:docMk/>
            <pc:sldMk cId="876339621" sldId="266"/>
            <ac:spMk id="39" creationId="{1A4B5594-E454-2647-A292-A0F7803B81C8}"/>
          </ac:spMkLst>
        </pc:spChg>
        <pc:spChg chg="mod">
          <ac:chgData name=" " userId="13e44439-8913-4347-a3e1-e8bd29e343d7" providerId="ADAL" clId="{E5CCC69A-473A-C343-B0B0-BEDA9E64E0D4}" dt="2021-02-19T16:42:16.328" v="628" actId="1036"/>
          <ac:spMkLst>
            <pc:docMk/>
            <pc:sldMk cId="876339621" sldId="266"/>
            <ac:spMk id="40" creationId="{A8EFA464-AE17-8440-A0C2-7F930E81C816}"/>
          </ac:spMkLst>
        </pc:spChg>
        <pc:graphicFrameChg chg="mod modGraphic">
          <ac:chgData name=" " userId="13e44439-8913-4347-a3e1-e8bd29e343d7" providerId="ADAL" clId="{E5CCC69A-473A-C343-B0B0-BEDA9E64E0D4}" dt="2021-02-19T16:42:16.328" v="628" actId="1036"/>
          <ac:graphicFrameMkLst>
            <pc:docMk/>
            <pc:sldMk cId="876339621" sldId="266"/>
            <ac:graphicFrameMk id="33" creationId="{CE435954-4C89-D141-B636-D174D1A6E3F9}"/>
          </ac:graphicFrameMkLst>
        </pc:graphicFrameChg>
      </pc:sldChg>
      <pc:sldChg chg="addSp delSp modSp add mod chgLayout modNotes">
        <pc:chgData name=" " userId="13e44439-8913-4347-a3e1-e8bd29e343d7" providerId="ADAL" clId="{E5CCC69A-473A-C343-B0B0-BEDA9E64E0D4}" dt="2021-02-19T17:43:32.215" v="1397"/>
        <pc:sldMkLst>
          <pc:docMk/>
          <pc:sldMk cId="1478453606" sldId="271"/>
        </pc:sldMkLst>
        <pc:spChg chg="add del mod ord">
          <ac:chgData name=" " userId="13e44439-8913-4347-a3e1-e8bd29e343d7" providerId="ADAL" clId="{E5CCC69A-473A-C343-B0B0-BEDA9E64E0D4}" dt="2021-02-19T16:48:24.189" v="736" actId="478"/>
          <ac:spMkLst>
            <pc:docMk/>
            <pc:sldMk cId="1478453606" sldId="271"/>
            <ac:spMk id="2" creationId="{17F17AF6-7E4C-144D-9982-F0F89F63390C}"/>
          </ac:spMkLst>
        </pc:spChg>
        <pc:spChg chg="add del mod ord">
          <ac:chgData name=" " userId="13e44439-8913-4347-a3e1-e8bd29e343d7" providerId="ADAL" clId="{E5CCC69A-473A-C343-B0B0-BEDA9E64E0D4}" dt="2021-02-19T16:48:16.025" v="733" actId="478"/>
          <ac:spMkLst>
            <pc:docMk/>
            <pc:sldMk cId="1478453606" sldId="271"/>
            <ac:spMk id="3" creationId="{B2A58248-5938-0443-BA94-00CBC77BF4A6}"/>
          </ac:spMkLst>
        </pc:spChg>
        <pc:spChg chg="mod">
          <ac:chgData name=" " userId="13e44439-8913-4347-a3e1-e8bd29e343d7" providerId="ADAL" clId="{E5CCC69A-473A-C343-B0B0-BEDA9E64E0D4}" dt="2021-02-19T16:48:03.222" v="731" actId="1076"/>
          <ac:spMkLst>
            <pc:docMk/>
            <pc:sldMk cId="1478453606" sldId="271"/>
            <ac:spMk id="8" creationId="{63FE2775-FB72-4D44-B480-06EBB7F679B3}"/>
          </ac:spMkLst>
        </pc:spChg>
        <pc:spChg chg="mod">
          <ac:chgData name=" " userId="13e44439-8913-4347-a3e1-e8bd29e343d7" providerId="ADAL" clId="{E5CCC69A-473A-C343-B0B0-BEDA9E64E0D4}" dt="2021-02-19T16:48:27.601" v="741" actId="20577"/>
          <ac:spMkLst>
            <pc:docMk/>
            <pc:sldMk cId="1478453606" sldId="271"/>
            <ac:spMk id="10" creationId="{F22AE5A0-CFFA-274D-A603-77678D2CA4EB}"/>
          </ac:spMkLst>
        </pc:spChg>
        <pc:spChg chg="del mod">
          <ac:chgData name=" " userId="13e44439-8913-4347-a3e1-e8bd29e343d7" providerId="ADAL" clId="{E5CCC69A-473A-C343-B0B0-BEDA9E64E0D4}" dt="2021-02-19T17:43:31.787" v="1396" actId="478"/>
          <ac:spMkLst>
            <pc:docMk/>
            <pc:sldMk cId="1478453606" sldId="271"/>
            <ac:spMk id="11" creationId="{E14ABC9E-B235-2E46-B026-B4F7FF80B858}"/>
          </ac:spMkLst>
        </pc:spChg>
        <pc:spChg chg="del mod">
          <ac:chgData name=" " userId="13e44439-8913-4347-a3e1-e8bd29e343d7" providerId="ADAL" clId="{E5CCC69A-473A-C343-B0B0-BEDA9E64E0D4}" dt="2021-02-19T17:43:27.216" v="1394" actId="478"/>
          <ac:spMkLst>
            <pc:docMk/>
            <pc:sldMk cId="1478453606" sldId="271"/>
            <ac:spMk id="12" creationId="{D810D90F-5860-2540-AE9B-BB7446F64A08}"/>
          </ac:spMkLst>
        </pc:spChg>
        <pc:spChg chg="del mod">
          <ac:chgData name=" " userId="13e44439-8913-4347-a3e1-e8bd29e343d7" providerId="ADAL" clId="{E5CCC69A-473A-C343-B0B0-BEDA9E64E0D4}" dt="2021-02-19T17:43:29.221" v="1395" actId="478"/>
          <ac:spMkLst>
            <pc:docMk/>
            <pc:sldMk cId="1478453606" sldId="271"/>
            <ac:spMk id="13" creationId="{376C586F-CD8A-FB43-B7F5-5CF6615E07F3}"/>
          </ac:spMkLst>
        </pc:spChg>
        <pc:spChg chg="add mod">
          <ac:chgData name=" " userId="13e44439-8913-4347-a3e1-e8bd29e343d7" providerId="ADAL" clId="{E5CCC69A-473A-C343-B0B0-BEDA9E64E0D4}" dt="2021-02-19T17:43:32.215" v="1397"/>
          <ac:spMkLst>
            <pc:docMk/>
            <pc:sldMk cId="1478453606" sldId="271"/>
            <ac:spMk id="14" creationId="{087854F1-CFC9-694C-81AD-476991853DF8}"/>
          </ac:spMkLst>
        </pc:spChg>
        <pc:spChg chg="add mod">
          <ac:chgData name=" " userId="13e44439-8913-4347-a3e1-e8bd29e343d7" providerId="ADAL" clId="{E5CCC69A-473A-C343-B0B0-BEDA9E64E0D4}" dt="2021-02-19T17:43:32.215" v="1397"/>
          <ac:spMkLst>
            <pc:docMk/>
            <pc:sldMk cId="1478453606" sldId="271"/>
            <ac:spMk id="16" creationId="{8B4CC569-F653-A643-9AF7-74CB30728224}"/>
          </ac:spMkLst>
        </pc:spChg>
        <pc:spChg chg="add mod">
          <ac:chgData name=" " userId="13e44439-8913-4347-a3e1-e8bd29e343d7" providerId="ADAL" clId="{E5CCC69A-473A-C343-B0B0-BEDA9E64E0D4}" dt="2021-02-19T17:43:32.215" v="1397"/>
          <ac:spMkLst>
            <pc:docMk/>
            <pc:sldMk cId="1478453606" sldId="271"/>
            <ac:spMk id="17" creationId="{F66BFB23-D688-F340-9FB7-698CAF3E41E2}"/>
          </ac:spMkLst>
        </pc:spChg>
        <pc:graphicFrameChg chg="mod modGraphic">
          <ac:chgData name=" " userId="13e44439-8913-4347-a3e1-e8bd29e343d7" providerId="ADAL" clId="{E5CCC69A-473A-C343-B0B0-BEDA9E64E0D4}" dt="2021-02-19T16:54:09.066" v="901" actId="20577"/>
          <ac:graphicFrameMkLst>
            <pc:docMk/>
            <pc:sldMk cId="1478453606" sldId="271"/>
            <ac:graphicFrameMk id="15" creationId="{646E1ECD-3B44-0041-A885-0163EDAFC9BD}"/>
          </ac:graphicFrameMkLst>
        </pc:graphicFrameChg>
        <pc:picChg chg="add del">
          <ac:chgData name=" " userId="13e44439-8913-4347-a3e1-e8bd29e343d7" providerId="ADAL" clId="{E5CCC69A-473A-C343-B0B0-BEDA9E64E0D4}" dt="2021-02-19T16:48:22.017" v="735" actId="478"/>
          <ac:picMkLst>
            <pc:docMk/>
            <pc:sldMk cId="1478453606" sldId="271"/>
            <ac:picMk id="5" creationId="{67EF8E5A-BA09-1042-8B07-9DE9BF668F29}"/>
          </ac:picMkLst>
        </pc:picChg>
      </pc:sldChg>
      <pc:sldChg chg="addSp delSp modSp add mod ord chgLayout modNotes">
        <pc:chgData name=" " userId="13e44439-8913-4347-a3e1-e8bd29e343d7" providerId="ADAL" clId="{E5CCC69A-473A-C343-B0B0-BEDA9E64E0D4}" dt="2021-02-19T17:43:18.305" v="1393" actId="1076"/>
        <pc:sldMkLst>
          <pc:docMk/>
          <pc:sldMk cId="1656397437" sldId="272"/>
        </pc:sldMkLst>
        <pc:spChg chg="add del mod ord">
          <ac:chgData name=" " userId="13e44439-8913-4347-a3e1-e8bd29e343d7" providerId="ADAL" clId="{E5CCC69A-473A-C343-B0B0-BEDA9E64E0D4}" dt="2021-02-19T16:44:11.068" v="651" actId="6264"/>
          <ac:spMkLst>
            <pc:docMk/>
            <pc:sldMk cId="1656397437" sldId="272"/>
            <ac:spMk id="2" creationId="{385AD119-C189-894C-95AF-E7D479F1812B}"/>
          </ac:spMkLst>
        </pc:spChg>
        <pc:spChg chg="add del mod ord">
          <ac:chgData name=" " userId="13e44439-8913-4347-a3e1-e8bd29e343d7" providerId="ADAL" clId="{E5CCC69A-473A-C343-B0B0-BEDA9E64E0D4}" dt="2021-02-19T16:43:44.060" v="642" actId="21"/>
          <ac:spMkLst>
            <pc:docMk/>
            <pc:sldMk cId="1656397437" sldId="272"/>
            <ac:spMk id="3" creationId="{9E69D66B-5306-6A43-A1BA-DB4590BC4EBD}"/>
          </ac:spMkLst>
        </pc:spChg>
        <pc:spChg chg="add del mod ord">
          <ac:chgData name=" " userId="13e44439-8913-4347-a3e1-e8bd29e343d7" providerId="ADAL" clId="{E5CCC69A-473A-C343-B0B0-BEDA9E64E0D4}" dt="2021-02-19T16:44:14.530" v="653" actId="478"/>
          <ac:spMkLst>
            <pc:docMk/>
            <pc:sldMk cId="1656397437" sldId="272"/>
            <ac:spMk id="4" creationId="{CFB427A1-898A-BA41-83A1-438125CE6219}"/>
          </ac:spMkLst>
        </pc:spChg>
        <pc:spChg chg="add del mod ord">
          <ac:chgData name=" " userId="13e44439-8913-4347-a3e1-e8bd29e343d7" providerId="ADAL" clId="{E5CCC69A-473A-C343-B0B0-BEDA9E64E0D4}" dt="2021-02-19T16:45:31.812" v="688" actId="21"/>
          <ac:spMkLst>
            <pc:docMk/>
            <pc:sldMk cId="1656397437" sldId="272"/>
            <ac:spMk id="7" creationId="{05BDDA1F-794E-8E40-93B5-38F81B3AFF3F}"/>
          </ac:spMkLst>
        </pc:spChg>
        <pc:spChg chg="del mod">
          <ac:chgData name=" " userId="13e44439-8913-4347-a3e1-e8bd29e343d7" providerId="ADAL" clId="{E5CCC69A-473A-C343-B0B0-BEDA9E64E0D4}" dt="2021-02-19T16:44:32.782" v="665"/>
          <ac:spMkLst>
            <pc:docMk/>
            <pc:sldMk cId="1656397437" sldId="272"/>
            <ac:spMk id="8" creationId="{63FE2775-FB72-4D44-B480-06EBB7F679B3}"/>
          </ac:spMkLst>
        </pc:spChg>
        <pc:spChg chg="mod">
          <ac:chgData name=" " userId="13e44439-8913-4347-a3e1-e8bd29e343d7" providerId="ADAL" clId="{E5CCC69A-473A-C343-B0B0-BEDA9E64E0D4}" dt="2021-02-19T16:44:18.220" v="658" actId="20577"/>
          <ac:spMkLst>
            <pc:docMk/>
            <pc:sldMk cId="1656397437" sldId="272"/>
            <ac:spMk id="9" creationId="{D65E6D98-BE8C-6B4C-B23E-6167300445AE}"/>
          </ac:spMkLst>
        </pc:spChg>
        <pc:spChg chg="add del mod">
          <ac:chgData name=" " userId="13e44439-8913-4347-a3e1-e8bd29e343d7" providerId="ADAL" clId="{E5CCC69A-473A-C343-B0B0-BEDA9E64E0D4}" dt="2021-02-19T16:45:34.716" v="689" actId="478"/>
          <ac:spMkLst>
            <pc:docMk/>
            <pc:sldMk cId="1656397437" sldId="272"/>
            <ac:spMk id="10" creationId="{D8A71CAD-6784-474C-AC83-888DE0CC2525}"/>
          </ac:spMkLst>
        </pc:spChg>
        <pc:spChg chg="del mod">
          <ac:chgData name=" " userId="13e44439-8913-4347-a3e1-e8bd29e343d7" providerId="ADAL" clId="{E5CCC69A-473A-C343-B0B0-BEDA9E64E0D4}" dt="2021-02-19T16:49:06.515" v="763" actId="478"/>
          <ac:spMkLst>
            <pc:docMk/>
            <pc:sldMk cId="1656397437" sldId="272"/>
            <ac:spMk id="11" creationId="{57A3E5D8-C07F-6E42-9E5B-4775EFE983FD}"/>
          </ac:spMkLst>
        </pc:spChg>
        <pc:spChg chg="del mod">
          <ac:chgData name=" " userId="13e44439-8913-4347-a3e1-e8bd29e343d7" providerId="ADAL" clId="{E5CCC69A-473A-C343-B0B0-BEDA9E64E0D4}" dt="2021-02-19T16:49:14.737" v="767" actId="478"/>
          <ac:spMkLst>
            <pc:docMk/>
            <pc:sldMk cId="1656397437" sldId="272"/>
            <ac:spMk id="12" creationId="{6DEE12BE-6D68-5F48-987E-0CAEDD54A8DD}"/>
          </ac:spMkLst>
        </pc:spChg>
        <pc:spChg chg="del mod">
          <ac:chgData name=" " userId="13e44439-8913-4347-a3e1-e8bd29e343d7" providerId="ADAL" clId="{E5CCC69A-473A-C343-B0B0-BEDA9E64E0D4}" dt="2021-02-19T16:49:13.616" v="766" actId="478"/>
          <ac:spMkLst>
            <pc:docMk/>
            <pc:sldMk cId="1656397437" sldId="272"/>
            <ac:spMk id="13" creationId="{2473E317-CB9E-EF49-90AF-52CDE9331B6C}"/>
          </ac:spMkLst>
        </pc:spChg>
        <pc:spChg chg="add del mod">
          <ac:chgData name=" " userId="13e44439-8913-4347-a3e1-e8bd29e343d7" providerId="ADAL" clId="{E5CCC69A-473A-C343-B0B0-BEDA9E64E0D4}" dt="2021-02-19T16:46:16.479" v="698" actId="21"/>
          <ac:spMkLst>
            <pc:docMk/>
            <pc:sldMk cId="1656397437" sldId="272"/>
            <ac:spMk id="14" creationId="{AF114A79-0870-5F40-B3DF-E79967EC94FE}"/>
          </ac:spMkLst>
        </pc:spChg>
        <pc:spChg chg="add del mod">
          <ac:chgData name=" " userId="13e44439-8913-4347-a3e1-e8bd29e343d7" providerId="ADAL" clId="{E5CCC69A-473A-C343-B0B0-BEDA9E64E0D4}" dt="2021-02-19T16:46:19.465" v="699" actId="478"/>
          <ac:spMkLst>
            <pc:docMk/>
            <pc:sldMk cId="1656397437" sldId="272"/>
            <ac:spMk id="15" creationId="{4DA68E41-A8AE-CB42-8921-DA0A46B5A48F}"/>
          </ac:spMkLst>
        </pc:spChg>
        <pc:spChg chg="add del mod">
          <ac:chgData name=" " userId="13e44439-8913-4347-a3e1-e8bd29e343d7" providerId="ADAL" clId="{E5CCC69A-473A-C343-B0B0-BEDA9E64E0D4}" dt="2021-02-19T16:49:09.710" v="764" actId="21"/>
          <ac:spMkLst>
            <pc:docMk/>
            <pc:sldMk cId="1656397437" sldId="272"/>
            <ac:spMk id="16" creationId="{964F9BF5-EAE1-3B48-A5B9-E82429A7B414}"/>
          </ac:spMkLst>
        </pc:spChg>
        <pc:spChg chg="add del mod">
          <ac:chgData name=" " userId="13e44439-8913-4347-a3e1-e8bd29e343d7" providerId="ADAL" clId="{E5CCC69A-473A-C343-B0B0-BEDA9E64E0D4}" dt="2021-02-19T16:49:11.772" v="765" actId="478"/>
          <ac:spMkLst>
            <pc:docMk/>
            <pc:sldMk cId="1656397437" sldId="272"/>
            <ac:spMk id="17" creationId="{4F0C890A-73A9-3446-859D-9DC9C2C43CEE}"/>
          </ac:spMkLst>
        </pc:spChg>
        <pc:spChg chg="add mod">
          <ac:chgData name=" " userId="13e44439-8913-4347-a3e1-e8bd29e343d7" providerId="ADAL" clId="{E5CCC69A-473A-C343-B0B0-BEDA9E64E0D4}" dt="2021-02-19T16:49:15.307" v="768"/>
          <ac:spMkLst>
            <pc:docMk/>
            <pc:sldMk cId="1656397437" sldId="272"/>
            <ac:spMk id="18" creationId="{F52A8EB6-7A56-B048-82CF-87BFA895FAA3}"/>
          </ac:spMkLst>
        </pc:spChg>
        <pc:spChg chg="add mod">
          <ac:chgData name=" " userId="13e44439-8913-4347-a3e1-e8bd29e343d7" providerId="ADAL" clId="{E5CCC69A-473A-C343-B0B0-BEDA9E64E0D4}" dt="2021-02-19T17:43:18.305" v="1393" actId="1076"/>
          <ac:spMkLst>
            <pc:docMk/>
            <pc:sldMk cId="1656397437" sldId="272"/>
            <ac:spMk id="19" creationId="{8206C4D4-BEC3-AF49-8B92-5E52988404B2}"/>
          </ac:spMkLst>
        </pc:spChg>
        <pc:spChg chg="add mod">
          <ac:chgData name=" " userId="13e44439-8913-4347-a3e1-e8bd29e343d7" providerId="ADAL" clId="{E5CCC69A-473A-C343-B0B0-BEDA9E64E0D4}" dt="2021-02-19T17:42:56.263" v="1391" actId="1038"/>
          <ac:spMkLst>
            <pc:docMk/>
            <pc:sldMk cId="1656397437" sldId="272"/>
            <ac:spMk id="20" creationId="{FD0346D2-E04D-BE49-B244-1C3463ADEF21}"/>
          </ac:spMkLst>
        </pc:spChg>
        <pc:spChg chg="add mod">
          <ac:chgData name=" " userId="13e44439-8913-4347-a3e1-e8bd29e343d7" providerId="ADAL" clId="{E5CCC69A-473A-C343-B0B0-BEDA9E64E0D4}" dt="2021-02-19T17:42:50.947" v="1382" actId="1037"/>
          <ac:spMkLst>
            <pc:docMk/>
            <pc:sldMk cId="1656397437" sldId="272"/>
            <ac:spMk id="21" creationId="{3F1AA629-9119-A441-A2D3-C04183B92093}"/>
          </ac:spMkLst>
        </pc:spChg>
        <pc:picChg chg="mod">
          <ac:chgData name=" " userId="13e44439-8913-4347-a3e1-e8bd29e343d7" providerId="ADAL" clId="{E5CCC69A-473A-C343-B0B0-BEDA9E64E0D4}" dt="2021-02-19T16:46:03.302" v="696" actId="1076"/>
          <ac:picMkLst>
            <pc:docMk/>
            <pc:sldMk cId="1656397437" sldId="272"/>
            <ac:picMk id="5" creationId="{67EF8E5A-BA09-1042-8B07-9DE9BF668F29}"/>
          </ac:picMkLst>
        </pc:picChg>
      </pc:sldChg>
      <pc:sldChg chg="addSp delSp modSp add mod chgLayout modNotes">
        <pc:chgData name=" " userId="13e44439-8913-4347-a3e1-e8bd29e343d7" providerId="ADAL" clId="{E5CCC69A-473A-C343-B0B0-BEDA9E64E0D4}" dt="2021-02-19T17:36:54.540" v="1161" actId="14100"/>
        <pc:sldMkLst>
          <pc:docMk/>
          <pc:sldMk cId="215532442" sldId="277"/>
        </pc:sldMkLst>
        <pc:spChg chg="add del mod ord">
          <ac:chgData name=" " userId="13e44439-8913-4347-a3e1-e8bd29e343d7" providerId="ADAL" clId="{E5CCC69A-473A-C343-B0B0-BEDA9E64E0D4}" dt="2021-02-19T17:31:18.738" v="1020" actId="478"/>
          <ac:spMkLst>
            <pc:docMk/>
            <pc:sldMk cId="215532442" sldId="277"/>
            <ac:spMk id="2" creationId="{E54CB770-9443-B84F-BF7A-1BAA44EB69CE}"/>
          </ac:spMkLst>
        </pc:spChg>
        <pc:spChg chg="add del mod ord">
          <ac:chgData name=" " userId="13e44439-8913-4347-a3e1-e8bd29e343d7" providerId="ADAL" clId="{E5CCC69A-473A-C343-B0B0-BEDA9E64E0D4}" dt="2021-02-19T17:34:30.432" v="1055" actId="21"/>
          <ac:spMkLst>
            <pc:docMk/>
            <pc:sldMk cId="215532442" sldId="277"/>
            <ac:spMk id="3" creationId="{A3642CB4-7824-304A-9D9D-7CCC66FBFEA4}"/>
          </ac:spMkLst>
        </pc:spChg>
        <pc:spChg chg="add del mod">
          <ac:chgData name=" " userId="13e44439-8913-4347-a3e1-e8bd29e343d7" providerId="ADAL" clId="{E5CCC69A-473A-C343-B0B0-BEDA9E64E0D4}" dt="2021-02-19T17:35:26.257" v="1119" actId="21"/>
          <ac:spMkLst>
            <pc:docMk/>
            <pc:sldMk cId="215532442" sldId="277"/>
            <ac:spMk id="4" creationId="{2FBF5EBE-367E-3A4C-963A-A74E68ADAC62}"/>
          </ac:spMkLst>
        </pc:spChg>
        <pc:spChg chg="del mod">
          <ac:chgData name=" " userId="13e44439-8913-4347-a3e1-e8bd29e343d7" providerId="ADAL" clId="{E5CCC69A-473A-C343-B0B0-BEDA9E64E0D4}" dt="2021-02-19T17:36:36.902" v="1157" actId="21"/>
          <ac:spMkLst>
            <pc:docMk/>
            <pc:sldMk cId="215532442" sldId="277"/>
            <ac:spMk id="7" creationId="{C16D48F7-59C1-FC49-923F-88E9543AE0EC}"/>
          </ac:spMkLst>
        </pc:spChg>
        <pc:spChg chg="del mod">
          <ac:chgData name=" " userId="13e44439-8913-4347-a3e1-e8bd29e343d7" providerId="ADAL" clId="{E5CCC69A-473A-C343-B0B0-BEDA9E64E0D4}" dt="2021-02-19T17:31:20.762" v="1022"/>
          <ac:spMkLst>
            <pc:docMk/>
            <pc:sldMk cId="215532442" sldId="277"/>
            <ac:spMk id="8" creationId="{63FE2775-FB72-4D44-B480-06EBB7F679B3}"/>
          </ac:spMkLst>
        </pc:spChg>
        <pc:spChg chg="mod">
          <ac:chgData name=" " userId="13e44439-8913-4347-a3e1-e8bd29e343d7" providerId="ADAL" clId="{E5CCC69A-473A-C343-B0B0-BEDA9E64E0D4}" dt="2021-02-19T17:30:22.340" v="995" actId="20577"/>
          <ac:spMkLst>
            <pc:docMk/>
            <pc:sldMk cId="215532442" sldId="277"/>
            <ac:spMk id="9" creationId="{D65E6D98-BE8C-6B4C-B23E-6167300445AE}"/>
          </ac:spMkLst>
        </pc:spChg>
        <pc:spChg chg="del mod">
          <ac:chgData name=" " userId="13e44439-8913-4347-a3e1-e8bd29e343d7" providerId="ADAL" clId="{E5CCC69A-473A-C343-B0B0-BEDA9E64E0D4}" dt="2021-02-19T17:30:42.119" v="1005"/>
          <ac:spMkLst>
            <pc:docMk/>
            <pc:sldMk cId="215532442" sldId="277"/>
            <ac:spMk id="10" creationId="{4FA511C6-2FEA-4C4D-8EFC-B1EDD06D48C6}"/>
          </ac:spMkLst>
        </pc:spChg>
        <pc:spChg chg="add del mod">
          <ac:chgData name=" " userId="13e44439-8913-4347-a3e1-e8bd29e343d7" providerId="ADAL" clId="{E5CCC69A-473A-C343-B0B0-BEDA9E64E0D4}" dt="2021-02-19T17:34:35.737" v="1056" actId="478"/>
          <ac:spMkLst>
            <pc:docMk/>
            <pc:sldMk cId="215532442" sldId="277"/>
            <ac:spMk id="11" creationId="{2A303289-235C-7A40-9C09-59072285E820}"/>
          </ac:spMkLst>
        </pc:spChg>
        <pc:spChg chg="add mod">
          <ac:chgData name=" " userId="13e44439-8913-4347-a3e1-e8bd29e343d7" providerId="ADAL" clId="{E5CCC69A-473A-C343-B0B0-BEDA9E64E0D4}" dt="2021-02-19T17:36:54.540" v="1161" actId="14100"/>
          <ac:spMkLst>
            <pc:docMk/>
            <pc:sldMk cId="215532442" sldId="277"/>
            <ac:spMk id="12" creationId="{D8944106-4096-1D47-9576-5657E3861C71}"/>
          </ac:spMkLst>
        </pc:spChg>
        <pc:spChg chg="add del mod">
          <ac:chgData name=" " userId="13e44439-8913-4347-a3e1-e8bd29e343d7" providerId="ADAL" clId="{E5CCC69A-473A-C343-B0B0-BEDA9E64E0D4}" dt="2021-02-19T17:35:42.589" v="1127" actId="21"/>
          <ac:spMkLst>
            <pc:docMk/>
            <pc:sldMk cId="215532442" sldId="277"/>
            <ac:spMk id="13" creationId="{71B99BD0-3D30-CE45-A4C7-14E5B1511100}"/>
          </ac:spMkLst>
        </pc:spChg>
        <pc:spChg chg="add del mod">
          <ac:chgData name=" " userId="13e44439-8913-4347-a3e1-e8bd29e343d7" providerId="ADAL" clId="{E5CCC69A-473A-C343-B0B0-BEDA9E64E0D4}" dt="2021-02-19T17:36:36.902" v="1157" actId="21"/>
          <ac:spMkLst>
            <pc:docMk/>
            <pc:sldMk cId="215532442" sldId="277"/>
            <ac:spMk id="14" creationId="{36407939-E51B-3D42-BD20-5E410CDA8F00}"/>
          </ac:spMkLst>
        </pc:spChg>
        <pc:spChg chg="add del mod">
          <ac:chgData name=" " userId="13e44439-8913-4347-a3e1-e8bd29e343d7" providerId="ADAL" clId="{E5CCC69A-473A-C343-B0B0-BEDA9E64E0D4}" dt="2021-02-19T17:36:20.865" v="1141" actId="478"/>
          <ac:spMkLst>
            <pc:docMk/>
            <pc:sldMk cId="215532442" sldId="277"/>
            <ac:spMk id="15" creationId="{875AEAE9-E874-524F-A123-F022EB021986}"/>
          </ac:spMkLst>
        </pc:spChg>
        <pc:spChg chg="add mod">
          <ac:chgData name=" " userId="13e44439-8913-4347-a3e1-e8bd29e343d7" providerId="ADAL" clId="{E5CCC69A-473A-C343-B0B0-BEDA9E64E0D4}" dt="2021-02-19T17:36:51.508" v="1160" actId="1076"/>
          <ac:spMkLst>
            <pc:docMk/>
            <pc:sldMk cId="215532442" sldId="277"/>
            <ac:spMk id="16" creationId="{570BBF06-5388-9F46-AB20-E0FAB71B1058}"/>
          </ac:spMkLst>
        </pc:spChg>
        <pc:spChg chg="add mod">
          <ac:chgData name=" " userId="13e44439-8913-4347-a3e1-e8bd29e343d7" providerId="ADAL" clId="{E5CCC69A-473A-C343-B0B0-BEDA9E64E0D4}" dt="2021-02-19T17:36:51.508" v="1160" actId="1076"/>
          <ac:spMkLst>
            <pc:docMk/>
            <pc:sldMk cId="215532442" sldId="277"/>
            <ac:spMk id="17" creationId="{66F2467B-4B6C-5E40-A394-5EAD3E409FCA}"/>
          </ac:spMkLst>
        </pc:spChg>
        <pc:picChg chg="mod">
          <ac:chgData name=" " userId="13e44439-8913-4347-a3e1-e8bd29e343d7" providerId="ADAL" clId="{E5CCC69A-473A-C343-B0B0-BEDA9E64E0D4}" dt="2021-02-19T17:36:26.075" v="1156" actId="1035"/>
          <ac:picMkLst>
            <pc:docMk/>
            <pc:sldMk cId="215532442" sldId="277"/>
            <ac:picMk id="5" creationId="{67EF8E5A-BA09-1042-8B07-9DE9BF668F29}"/>
          </ac:picMkLst>
        </pc:picChg>
      </pc:sldChg>
      <pc:sldChg chg="addSp delSp modSp add mod chgLayout modNotes">
        <pc:chgData name=" " userId="13e44439-8913-4347-a3e1-e8bd29e343d7" providerId="ADAL" clId="{E5CCC69A-473A-C343-B0B0-BEDA9E64E0D4}" dt="2021-02-19T17:52:37.706" v="1559" actId="2085"/>
        <pc:sldMkLst>
          <pc:docMk/>
          <pc:sldMk cId="775439378" sldId="282"/>
        </pc:sldMkLst>
        <pc:spChg chg="add del mod ord">
          <ac:chgData name=" " userId="13e44439-8913-4347-a3e1-e8bd29e343d7" providerId="ADAL" clId="{E5CCC69A-473A-C343-B0B0-BEDA9E64E0D4}" dt="2021-02-19T17:51:40.668" v="1536" actId="478"/>
          <ac:spMkLst>
            <pc:docMk/>
            <pc:sldMk cId="775439378" sldId="282"/>
            <ac:spMk id="2" creationId="{B5D810FC-DE3B-6147-BDDF-054DD2C7DD3B}"/>
          </ac:spMkLst>
        </pc:spChg>
        <pc:spChg chg="add mod ord">
          <ac:chgData name=" " userId="13e44439-8913-4347-a3e1-e8bd29e343d7" providerId="ADAL" clId="{E5CCC69A-473A-C343-B0B0-BEDA9E64E0D4}" dt="2021-02-19T17:51:57.962" v="1552" actId="14100"/>
          <ac:spMkLst>
            <pc:docMk/>
            <pc:sldMk cId="775439378" sldId="282"/>
            <ac:spMk id="3" creationId="{BCF8F910-B923-AF40-999A-ABEF3746B46E}"/>
          </ac:spMkLst>
        </pc:spChg>
        <pc:spChg chg="del mod">
          <ac:chgData name=" " userId="13e44439-8913-4347-a3e1-e8bd29e343d7" providerId="ADAL" clId="{E5CCC69A-473A-C343-B0B0-BEDA9E64E0D4}" dt="2021-02-19T17:51:14.230" v="1527"/>
          <ac:spMkLst>
            <pc:docMk/>
            <pc:sldMk cId="775439378" sldId="282"/>
            <ac:spMk id="8" creationId="{63FE2775-FB72-4D44-B480-06EBB7F679B3}"/>
          </ac:spMkLst>
        </pc:spChg>
        <pc:spChg chg="mod">
          <ac:chgData name=" " userId="13e44439-8913-4347-a3e1-e8bd29e343d7" providerId="ADAL" clId="{E5CCC69A-473A-C343-B0B0-BEDA9E64E0D4}" dt="2021-02-19T17:51:46.008" v="1543" actId="20577"/>
          <ac:spMkLst>
            <pc:docMk/>
            <pc:sldMk cId="775439378" sldId="282"/>
            <ac:spMk id="9" creationId="{D65E6D98-BE8C-6B4C-B23E-6167300445AE}"/>
          </ac:spMkLst>
        </pc:spChg>
        <pc:spChg chg="del mod">
          <ac:chgData name=" " userId="13e44439-8913-4347-a3e1-e8bd29e343d7" providerId="ADAL" clId="{E5CCC69A-473A-C343-B0B0-BEDA9E64E0D4}" dt="2021-02-19T17:51:11.110" v="1524" actId="478"/>
          <ac:spMkLst>
            <pc:docMk/>
            <pc:sldMk cId="775439378" sldId="282"/>
            <ac:spMk id="10" creationId="{57F7817C-F1AD-0D44-B171-8337EA4CAC58}"/>
          </ac:spMkLst>
        </pc:spChg>
        <pc:spChg chg="mod">
          <ac:chgData name=" " userId="13e44439-8913-4347-a3e1-e8bd29e343d7" providerId="ADAL" clId="{E5CCC69A-473A-C343-B0B0-BEDA9E64E0D4}" dt="2021-02-19T17:52:37.706" v="1559" actId="2085"/>
          <ac:spMkLst>
            <pc:docMk/>
            <pc:sldMk cId="775439378" sldId="282"/>
            <ac:spMk id="12" creationId="{32354CD3-2747-9E49-A549-7074FCB1EF0B}"/>
          </ac:spMkLst>
        </pc:spChg>
        <pc:spChg chg="mod">
          <ac:chgData name=" " userId="13e44439-8913-4347-a3e1-e8bd29e343d7" providerId="ADAL" clId="{E5CCC69A-473A-C343-B0B0-BEDA9E64E0D4}" dt="2021-02-19T17:52:37.706" v="1559" actId="2085"/>
          <ac:spMkLst>
            <pc:docMk/>
            <pc:sldMk cId="775439378" sldId="282"/>
            <ac:spMk id="13" creationId="{965B6838-F849-764D-BE78-A4370208B6E8}"/>
          </ac:spMkLst>
        </pc:spChg>
        <pc:spChg chg="mod">
          <ac:chgData name=" " userId="13e44439-8913-4347-a3e1-e8bd29e343d7" providerId="ADAL" clId="{E5CCC69A-473A-C343-B0B0-BEDA9E64E0D4}" dt="2021-02-19T17:52:37.706" v="1559" actId="2085"/>
          <ac:spMkLst>
            <pc:docMk/>
            <pc:sldMk cId="775439378" sldId="282"/>
            <ac:spMk id="14" creationId="{B34D46EE-BCDE-5540-A30E-626DD137B969}"/>
          </ac:spMkLst>
        </pc:spChg>
        <pc:picChg chg="add del mod">
          <ac:chgData name=" " userId="13e44439-8913-4347-a3e1-e8bd29e343d7" providerId="ADAL" clId="{E5CCC69A-473A-C343-B0B0-BEDA9E64E0D4}" dt="2021-02-19T17:52:12.878" v="1558" actId="1076"/>
          <ac:picMkLst>
            <pc:docMk/>
            <pc:sldMk cId="775439378" sldId="282"/>
            <ac:picMk id="5" creationId="{67EF8E5A-BA09-1042-8B07-9DE9BF668F29}"/>
          </ac:picMkLst>
        </pc:picChg>
      </pc:sldChg>
      <pc:sldChg chg="addSp delSp modSp add mod chgLayout modNotes">
        <pc:chgData name=" " userId="13e44439-8913-4347-a3e1-e8bd29e343d7" providerId="ADAL" clId="{E5CCC69A-473A-C343-B0B0-BEDA9E64E0D4}" dt="2021-02-19T17:41:08.545" v="1271" actId="1038"/>
        <pc:sldMkLst>
          <pc:docMk/>
          <pc:sldMk cId="1521854364" sldId="283"/>
        </pc:sldMkLst>
        <pc:spChg chg="add mod ord">
          <ac:chgData name=" " userId="13e44439-8913-4347-a3e1-e8bd29e343d7" providerId="ADAL" clId="{E5CCC69A-473A-C343-B0B0-BEDA9E64E0D4}" dt="2021-02-19T16:23:49.852" v="312" actId="20577"/>
          <ac:spMkLst>
            <pc:docMk/>
            <pc:sldMk cId="1521854364" sldId="283"/>
            <ac:spMk id="2" creationId="{638D62E7-3642-4844-9B80-43FD3D154863}"/>
          </ac:spMkLst>
        </pc:spChg>
        <pc:spChg chg="add mod ord">
          <ac:chgData name=" " userId="13e44439-8913-4347-a3e1-e8bd29e343d7" providerId="ADAL" clId="{E5CCC69A-473A-C343-B0B0-BEDA9E64E0D4}" dt="2021-02-19T16:36:17.974" v="500" actId="14100"/>
          <ac:spMkLst>
            <pc:docMk/>
            <pc:sldMk cId="1521854364" sldId="283"/>
            <ac:spMk id="3" creationId="{F911FCC4-3303-8B49-8E61-715C88AB4E21}"/>
          </ac:spMkLst>
        </pc:spChg>
        <pc:spChg chg="del mod">
          <ac:chgData name=" " userId="13e44439-8913-4347-a3e1-e8bd29e343d7" providerId="ADAL" clId="{E5CCC69A-473A-C343-B0B0-BEDA9E64E0D4}" dt="2021-02-19T16:24:05.818" v="315"/>
          <ac:spMkLst>
            <pc:docMk/>
            <pc:sldMk cId="1521854364" sldId="283"/>
            <ac:spMk id="8" creationId="{63FE2775-FB72-4D44-B480-06EBB7F679B3}"/>
          </ac:spMkLst>
        </pc:spChg>
        <pc:spChg chg="mod">
          <ac:chgData name=" " userId="13e44439-8913-4347-a3e1-e8bd29e343d7" providerId="ADAL" clId="{E5CCC69A-473A-C343-B0B0-BEDA9E64E0D4}" dt="2021-02-19T16:23:43.384" v="309" actId="21"/>
          <ac:spMkLst>
            <pc:docMk/>
            <pc:sldMk cId="1521854364" sldId="283"/>
            <ac:spMk id="9" creationId="{D65E6D98-BE8C-6B4C-B23E-6167300445AE}"/>
          </ac:spMkLst>
        </pc:spChg>
        <pc:spChg chg="mod">
          <ac:chgData name=" " userId="13e44439-8913-4347-a3e1-e8bd29e343d7" providerId="ADAL" clId="{E5CCC69A-473A-C343-B0B0-BEDA9E64E0D4}" dt="2021-02-19T17:41:08.545" v="1271" actId="1038"/>
          <ac:spMkLst>
            <pc:docMk/>
            <pc:sldMk cId="1521854364" sldId="283"/>
            <ac:spMk id="10" creationId="{4924ECDA-A810-F24A-8C82-5C5056EA924B}"/>
          </ac:spMkLst>
        </pc:spChg>
        <pc:spChg chg="del mod">
          <ac:chgData name=" " userId="13e44439-8913-4347-a3e1-e8bd29e343d7" providerId="ADAL" clId="{E5CCC69A-473A-C343-B0B0-BEDA9E64E0D4}" dt="2021-02-19T16:35:59.797" v="489" actId="478"/>
          <ac:spMkLst>
            <pc:docMk/>
            <pc:sldMk cId="1521854364" sldId="283"/>
            <ac:spMk id="11" creationId="{C7A93175-637F-744B-90C4-86A6ECA937D0}"/>
          </ac:spMkLst>
        </pc:spChg>
        <pc:spChg chg="mod">
          <ac:chgData name=" " userId="13e44439-8913-4347-a3e1-e8bd29e343d7" providerId="ADAL" clId="{E5CCC69A-473A-C343-B0B0-BEDA9E64E0D4}" dt="2021-02-19T16:37:09.058" v="549" actId="1035"/>
          <ac:spMkLst>
            <pc:docMk/>
            <pc:sldMk cId="1521854364" sldId="283"/>
            <ac:spMk id="15" creationId="{D89684D2-1F51-7D48-B852-DE25E3B5C4DD}"/>
          </ac:spMkLst>
        </pc:spChg>
        <pc:spChg chg="mod">
          <ac:chgData name=" " userId="13e44439-8913-4347-a3e1-e8bd29e343d7" providerId="ADAL" clId="{E5CCC69A-473A-C343-B0B0-BEDA9E64E0D4}" dt="2021-02-19T16:37:09.058" v="549" actId="1035"/>
          <ac:spMkLst>
            <pc:docMk/>
            <pc:sldMk cId="1521854364" sldId="283"/>
            <ac:spMk id="16" creationId="{F5F19E72-5B6A-EE4F-9779-E92EA9D36A69}"/>
          </ac:spMkLst>
        </pc:spChg>
        <pc:spChg chg="mod">
          <ac:chgData name=" " userId="13e44439-8913-4347-a3e1-e8bd29e343d7" providerId="ADAL" clId="{E5CCC69A-473A-C343-B0B0-BEDA9E64E0D4}" dt="2021-02-19T16:37:09.058" v="549" actId="1035"/>
          <ac:spMkLst>
            <pc:docMk/>
            <pc:sldMk cId="1521854364" sldId="283"/>
            <ac:spMk id="17" creationId="{C2AE51B2-C8E3-B441-9042-8812038D470F}"/>
          </ac:spMkLst>
        </pc:spChg>
        <pc:spChg chg="mod">
          <ac:chgData name=" " userId="13e44439-8913-4347-a3e1-e8bd29e343d7" providerId="ADAL" clId="{E5CCC69A-473A-C343-B0B0-BEDA9E64E0D4}" dt="2021-02-19T16:37:09.058" v="549" actId="1035"/>
          <ac:spMkLst>
            <pc:docMk/>
            <pc:sldMk cId="1521854364" sldId="283"/>
            <ac:spMk id="18" creationId="{D17FE6A8-63D3-DB49-800D-B686EBE5AD7B}"/>
          </ac:spMkLst>
        </pc:spChg>
        <pc:spChg chg="mod">
          <ac:chgData name=" " userId="13e44439-8913-4347-a3e1-e8bd29e343d7" providerId="ADAL" clId="{E5CCC69A-473A-C343-B0B0-BEDA9E64E0D4}" dt="2021-02-19T16:37:09.058" v="549" actId="1035"/>
          <ac:spMkLst>
            <pc:docMk/>
            <pc:sldMk cId="1521854364" sldId="283"/>
            <ac:spMk id="19" creationId="{C129A312-D0AA-454E-9E48-A20D9F58D9B9}"/>
          </ac:spMkLst>
        </pc:spChg>
        <pc:spChg chg="mod">
          <ac:chgData name=" " userId="13e44439-8913-4347-a3e1-e8bd29e343d7" providerId="ADAL" clId="{E5CCC69A-473A-C343-B0B0-BEDA9E64E0D4}" dt="2021-02-19T16:37:09.058" v="549" actId="1035"/>
          <ac:spMkLst>
            <pc:docMk/>
            <pc:sldMk cId="1521854364" sldId="283"/>
            <ac:spMk id="20" creationId="{3D9A549E-695C-3342-BC52-E436F3A83BBC}"/>
          </ac:spMkLst>
        </pc:spChg>
        <pc:spChg chg="mod">
          <ac:chgData name=" " userId="13e44439-8913-4347-a3e1-e8bd29e343d7" providerId="ADAL" clId="{E5CCC69A-473A-C343-B0B0-BEDA9E64E0D4}" dt="2021-02-19T16:37:09.058" v="549" actId="1035"/>
          <ac:spMkLst>
            <pc:docMk/>
            <pc:sldMk cId="1521854364" sldId="283"/>
            <ac:spMk id="21" creationId="{9D225F4B-4612-6C4B-92C2-D4E657867DB6}"/>
          </ac:spMkLst>
        </pc:spChg>
        <pc:spChg chg="mod">
          <ac:chgData name=" " userId="13e44439-8913-4347-a3e1-e8bd29e343d7" providerId="ADAL" clId="{E5CCC69A-473A-C343-B0B0-BEDA9E64E0D4}" dt="2021-02-19T16:37:09.058" v="549" actId="1035"/>
          <ac:spMkLst>
            <pc:docMk/>
            <pc:sldMk cId="1521854364" sldId="283"/>
            <ac:spMk id="22" creationId="{1080D370-F000-0F4E-8196-704647E717C2}"/>
          </ac:spMkLst>
        </pc:spChg>
        <pc:spChg chg="mod">
          <ac:chgData name=" " userId="13e44439-8913-4347-a3e1-e8bd29e343d7" providerId="ADAL" clId="{E5CCC69A-473A-C343-B0B0-BEDA9E64E0D4}" dt="2021-02-19T16:37:09.058" v="549" actId="1035"/>
          <ac:spMkLst>
            <pc:docMk/>
            <pc:sldMk cId="1521854364" sldId="283"/>
            <ac:spMk id="23" creationId="{87985481-34B4-0341-A2F4-C61074FC407B}"/>
          </ac:spMkLst>
        </pc:spChg>
        <pc:spChg chg="mod">
          <ac:chgData name=" " userId="13e44439-8913-4347-a3e1-e8bd29e343d7" providerId="ADAL" clId="{E5CCC69A-473A-C343-B0B0-BEDA9E64E0D4}" dt="2021-02-19T16:37:09.058" v="549" actId="1035"/>
          <ac:spMkLst>
            <pc:docMk/>
            <pc:sldMk cId="1521854364" sldId="283"/>
            <ac:spMk id="24" creationId="{F7DBC2EC-0024-7848-B825-A479E421BC74}"/>
          </ac:spMkLst>
        </pc:spChg>
        <pc:spChg chg="mod">
          <ac:chgData name=" " userId="13e44439-8913-4347-a3e1-e8bd29e343d7" providerId="ADAL" clId="{E5CCC69A-473A-C343-B0B0-BEDA9E64E0D4}" dt="2021-02-19T16:37:09.058" v="549" actId="1035"/>
          <ac:spMkLst>
            <pc:docMk/>
            <pc:sldMk cId="1521854364" sldId="283"/>
            <ac:spMk id="25" creationId="{688C603F-A4B7-1949-BE5B-293A295FDACC}"/>
          </ac:spMkLst>
        </pc:spChg>
        <pc:spChg chg="mod">
          <ac:chgData name=" " userId="13e44439-8913-4347-a3e1-e8bd29e343d7" providerId="ADAL" clId="{E5CCC69A-473A-C343-B0B0-BEDA9E64E0D4}" dt="2021-02-19T16:37:09.058" v="549" actId="1035"/>
          <ac:spMkLst>
            <pc:docMk/>
            <pc:sldMk cId="1521854364" sldId="283"/>
            <ac:spMk id="26" creationId="{7FCE143A-8526-3C4E-9A95-166C786E638F}"/>
          </ac:spMkLst>
        </pc:spChg>
        <pc:spChg chg="mod">
          <ac:chgData name=" " userId="13e44439-8913-4347-a3e1-e8bd29e343d7" providerId="ADAL" clId="{E5CCC69A-473A-C343-B0B0-BEDA9E64E0D4}" dt="2021-02-19T16:37:09.058" v="549" actId="1035"/>
          <ac:spMkLst>
            <pc:docMk/>
            <pc:sldMk cId="1521854364" sldId="283"/>
            <ac:spMk id="27" creationId="{66DAA31E-03A7-7743-9D71-BDBB75E5F17A}"/>
          </ac:spMkLst>
        </pc:spChg>
        <pc:spChg chg="mod">
          <ac:chgData name=" " userId="13e44439-8913-4347-a3e1-e8bd29e343d7" providerId="ADAL" clId="{E5CCC69A-473A-C343-B0B0-BEDA9E64E0D4}" dt="2021-02-19T16:37:09.058" v="549" actId="1035"/>
          <ac:spMkLst>
            <pc:docMk/>
            <pc:sldMk cId="1521854364" sldId="283"/>
            <ac:spMk id="28" creationId="{BE3E1472-CE9A-ED43-9E90-A6CF22E35043}"/>
          </ac:spMkLst>
        </pc:spChg>
        <pc:spChg chg="mod">
          <ac:chgData name=" " userId="13e44439-8913-4347-a3e1-e8bd29e343d7" providerId="ADAL" clId="{E5CCC69A-473A-C343-B0B0-BEDA9E64E0D4}" dt="2021-02-19T16:37:09.058" v="549" actId="1035"/>
          <ac:spMkLst>
            <pc:docMk/>
            <pc:sldMk cId="1521854364" sldId="283"/>
            <ac:spMk id="29" creationId="{356AA391-1836-484B-9BF2-8BD84F6B80A6}"/>
          </ac:spMkLst>
        </pc:spChg>
        <pc:spChg chg="mod">
          <ac:chgData name=" " userId="13e44439-8913-4347-a3e1-e8bd29e343d7" providerId="ADAL" clId="{E5CCC69A-473A-C343-B0B0-BEDA9E64E0D4}" dt="2021-02-19T16:37:09.058" v="549" actId="1035"/>
          <ac:spMkLst>
            <pc:docMk/>
            <pc:sldMk cId="1521854364" sldId="283"/>
            <ac:spMk id="30" creationId="{9510B5A5-572A-054D-8ED6-BA61F42C7DC0}"/>
          </ac:spMkLst>
        </pc:spChg>
        <pc:spChg chg="add mod">
          <ac:chgData name=" " userId="13e44439-8913-4347-a3e1-e8bd29e343d7" providerId="ADAL" clId="{E5CCC69A-473A-C343-B0B0-BEDA9E64E0D4}" dt="2021-02-19T17:41:08.545" v="1271" actId="1038"/>
          <ac:spMkLst>
            <pc:docMk/>
            <pc:sldMk cId="1521854364" sldId="283"/>
            <ac:spMk id="31" creationId="{020B9998-1065-BC48-804B-6FAFD79797E9}"/>
          </ac:spMkLst>
        </pc:spChg>
        <pc:spChg chg="mod">
          <ac:chgData name=" " userId="13e44439-8913-4347-a3e1-e8bd29e343d7" providerId="ADAL" clId="{E5CCC69A-473A-C343-B0B0-BEDA9E64E0D4}" dt="2021-02-19T16:37:14.382" v="550" actId="120"/>
          <ac:spMkLst>
            <pc:docMk/>
            <pc:sldMk cId="1521854364" sldId="283"/>
            <ac:spMk id="42" creationId="{2348EE8A-BD0A-FE47-86DF-D37AE755F29F}"/>
          </ac:spMkLst>
        </pc:spChg>
        <pc:picChg chg="mod">
          <ac:chgData name=" " userId="13e44439-8913-4347-a3e1-e8bd29e343d7" providerId="ADAL" clId="{E5CCC69A-473A-C343-B0B0-BEDA9E64E0D4}" dt="2021-02-19T16:36:22.772" v="502" actId="1076"/>
          <ac:picMkLst>
            <pc:docMk/>
            <pc:sldMk cId="1521854364" sldId="283"/>
            <ac:picMk id="5" creationId="{67EF8E5A-BA09-1042-8B07-9DE9BF668F29}"/>
          </ac:picMkLst>
        </pc:picChg>
      </pc:sldChg>
      <pc:sldChg chg="addSp delSp modSp add mod modNotes">
        <pc:chgData name=" " userId="13e44439-8913-4347-a3e1-e8bd29e343d7" providerId="ADAL" clId="{E5CCC69A-473A-C343-B0B0-BEDA9E64E0D4}" dt="2021-02-19T17:43:47.027" v="1401"/>
        <pc:sldMkLst>
          <pc:docMk/>
          <pc:sldMk cId="1135909153" sldId="284"/>
        </pc:sldMkLst>
        <pc:spChg chg="del mod">
          <ac:chgData name=" " userId="13e44439-8913-4347-a3e1-e8bd29e343d7" providerId="ADAL" clId="{E5CCC69A-473A-C343-B0B0-BEDA9E64E0D4}" dt="2021-02-19T16:52:28.934" v="863" actId="478"/>
          <ac:spMkLst>
            <pc:docMk/>
            <pc:sldMk cId="1135909153" sldId="284"/>
            <ac:spMk id="8" creationId="{63FE2775-FB72-4D44-B480-06EBB7F679B3}"/>
          </ac:spMkLst>
        </pc:spChg>
        <pc:spChg chg="mod">
          <ac:chgData name=" " userId="13e44439-8913-4347-a3e1-e8bd29e343d7" providerId="ADAL" clId="{E5CCC69A-473A-C343-B0B0-BEDA9E64E0D4}" dt="2021-02-19T15:58:55.655" v="54"/>
          <ac:spMkLst>
            <pc:docMk/>
            <pc:sldMk cId="1135909153" sldId="284"/>
            <ac:spMk id="10" creationId="{F22AE5A0-CFFA-274D-A603-77678D2CA4EB}"/>
          </ac:spMkLst>
        </pc:spChg>
        <pc:spChg chg="del mod">
          <ac:chgData name=" " userId="13e44439-8913-4347-a3e1-e8bd29e343d7" providerId="ADAL" clId="{E5CCC69A-473A-C343-B0B0-BEDA9E64E0D4}" dt="2021-02-19T16:49:27.332" v="770" actId="478"/>
          <ac:spMkLst>
            <pc:docMk/>
            <pc:sldMk cId="1135909153" sldId="284"/>
            <ac:spMk id="11" creationId="{E14ABC9E-B235-2E46-B026-B4F7FF80B858}"/>
          </ac:spMkLst>
        </pc:spChg>
        <pc:spChg chg="del mod">
          <ac:chgData name=" " userId="13e44439-8913-4347-a3e1-e8bd29e343d7" providerId="ADAL" clId="{E5CCC69A-473A-C343-B0B0-BEDA9E64E0D4}" dt="2021-02-19T16:49:31.090" v="773" actId="478"/>
          <ac:spMkLst>
            <pc:docMk/>
            <pc:sldMk cId="1135909153" sldId="284"/>
            <ac:spMk id="12" creationId="{D810D90F-5860-2540-AE9B-BB7446F64A08}"/>
          </ac:spMkLst>
        </pc:spChg>
        <pc:spChg chg="del mod">
          <ac:chgData name=" " userId="13e44439-8913-4347-a3e1-e8bd29e343d7" providerId="ADAL" clId="{E5CCC69A-473A-C343-B0B0-BEDA9E64E0D4}" dt="2021-02-19T16:49:29.927" v="772" actId="478"/>
          <ac:spMkLst>
            <pc:docMk/>
            <pc:sldMk cId="1135909153" sldId="284"/>
            <ac:spMk id="13" creationId="{376C586F-CD8A-FB43-B7F5-5CF6615E07F3}"/>
          </ac:spMkLst>
        </pc:spChg>
        <pc:spChg chg="add del mod">
          <ac:chgData name=" " userId="13e44439-8913-4347-a3e1-e8bd29e343d7" providerId="ADAL" clId="{E5CCC69A-473A-C343-B0B0-BEDA9E64E0D4}" dt="2021-02-19T17:43:46.566" v="1400" actId="478"/>
          <ac:spMkLst>
            <pc:docMk/>
            <pc:sldMk cId="1135909153" sldId="284"/>
            <ac:spMk id="14" creationId="{FB77F4EC-C2A5-C447-AE56-96E9068CA62D}"/>
          </ac:spMkLst>
        </pc:spChg>
        <pc:spChg chg="add del mod">
          <ac:chgData name=" " userId="13e44439-8913-4347-a3e1-e8bd29e343d7" providerId="ADAL" clId="{E5CCC69A-473A-C343-B0B0-BEDA9E64E0D4}" dt="2021-02-19T17:43:44.320" v="1399" actId="478"/>
          <ac:spMkLst>
            <pc:docMk/>
            <pc:sldMk cId="1135909153" sldId="284"/>
            <ac:spMk id="15" creationId="{0CBF80E6-20E2-3E46-AF0F-7E4745585BEB}"/>
          </ac:spMkLst>
        </pc:spChg>
        <pc:spChg chg="add del mod">
          <ac:chgData name=" " userId="13e44439-8913-4347-a3e1-e8bd29e343d7" providerId="ADAL" clId="{E5CCC69A-473A-C343-B0B0-BEDA9E64E0D4}" dt="2021-02-19T17:43:41.478" v="1398" actId="478"/>
          <ac:spMkLst>
            <pc:docMk/>
            <pc:sldMk cId="1135909153" sldId="284"/>
            <ac:spMk id="17" creationId="{4C801DEE-0968-A045-85D7-E2E54C959C82}"/>
          </ac:spMkLst>
        </pc:spChg>
        <pc:spChg chg="add mod">
          <ac:chgData name=" " userId="13e44439-8913-4347-a3e1-e8bd29e343d7" providerId="ADAL" clId="{E5CCC69A-473A-C343-B0B0-BEDA9E64E0D4}" dt="2021-02-19T16:52:27.014" v="862" actId="20577"/>
          <ac:spMkLst>
            <pc:docMk/>
            <pc:sldMk cId="1135909153" sldId="284"/>
            <ac:spMk id="18" creationId="{3323FAD0-97FD-BC42-B6D9-D75CEF4EA1A7}"/>
          </ac:spMkLst>
        </pc:spChg>
        <pc:spChg chg="add mod">
          <ac:chgData name=" " userId="13e44439-8913-4347-a3e1-e8bd29e343d7" providerId="ADAL" clId="{E5CCC69A-473A-C343-B0B0-BEDA9E64E0D4}" dt="2021-02-19T17:43:47.027" v="1401"/>
          <ac:spMkLst>
            <pc:docMk/>
            <pc:sldMk cId="1135909153" sldId="284"/>
            <ac:spMk id="19" creationId="{8D792790-2889-E142-A51D-1031E6D9FBB7}"/>
          </ac:spMkLst>
        </pc:spChg>
        <pc:spChg chg="add mod">
          <ac:chgData name=" " userId="13e44439-8913-4347-a3e1-e8bd29e343d7" providerId="ADAL" clId="{E5CCC69A-473A-C343-B0B0-BEDA9E64E0D4}" dt="2021-02-19T17:43:47.027" v="1401"/>
          <ac:spMkLst>
            <pc:docMk/>
            <pc:sldMk cId="1135909153" sldId="284"/>
            <ac:spMk id="20" creationId="{5FFBD6C8-5033-904A-8295-A24601CEA9C9}"/>
          </ac:spMkLst>
        </pc:spChg>
        <pc:spChg chg="add mod">
          <ac:chgData name=" " userId="13e44439-8913-4347-a3e1-e8bd29e343d7" providerId="ADAL" clId="{E5CCC69A-473A-C343-B0B0-BEDA9E64E0D4}" dt="2021-02-19T17:43:47.027" v="1401"/>
          <ac:spMkLst>
            <pc:docMk/>
            <pc:sldMk cId="1135909153" sldId="284"/>
            <ac:spMk id="21" creationId="{E7858339-EDDA-6545-8742-3EAB8D9D4D23}"/>
          </ac:spMkLst>
        </pc:spChg>
        <pc:graphicFrameChg chg="mod modGraphic">
          <ac:chgData name=" " userId="13e44439-8913-4347-a3e1-e8bd29e343d7" providerId="ADAL" clId="{E5CCC69A-473A-C343-B0B0-BEDA9E64E0D4}" dt="2021-02-19T16:54:04.922" v="899" actId="20577"/>
          <ac:graphicFrameMkLst>
            <pc:docMk/>
            <pc:sldMk cId="1135909153" sldId="284"/>
            <ac:graphicFrameMk id="16" creationId="{03271A2C-5467-AD45-B5DD-DDD6AD45DCBD}"/>
          </ac:graphicFrameMkLst>
        </pc:graphicFrameChg>
      </pc:sldChg>
      <pc:sldChg chg="addSp delSp modSp add mod chgLayout modNotes">
        <pc:chgData name=" " userId="13e44439-8913-4347-a3e1-e8bd29e343d7" providerId="ADAL" clId="{E5CCC69A-473A-C343-B0B0-BEDA9E64E0D4}" dt="2021-02-19T17:44:00.115" v="1405"/>
        <pc:sldMkLst>
          <pc:docMk/>
          <pc:sldMk cId="3896821274" sldId="285"/>
        </pc:sldMkLst>
        <pc:spChg chg="add del mod ord">
          <ac:chgData name=" " userId="13e44439-8913-4347-a3e1-e8bd29e343d7" providerId="ADAL" clId="{E5CCC69A-473A-C343-B0B0-BEDA9E64E0D4}" dt="2021-02-19T16:51:51.720" v="845" actId="478"/>
          <ac:spMkLst>
            <pc:docMk/>
            <pc:sldMk cId="3896821274" sldId="285"/>
            <ac:spMk id="2" creationId="{6ED70614-4BC5-BC43-A255-F87D58D02B80}"/>
          </ac:spMkLst>
        </pc:spChg>
        <pc:spChg chg="add del mod ord">
          <ac:chgData name=" " userId="13e44439-8913-4347-a3e1-e8bd29e343d7" providerId="ADAL" clId="{E5CCC69A-473A-C343-B0B0-BEDA9E64E0D4}" dt="2021-02-19T16:51:54.248" v="846" actId="478"/>
          <ac:spMkLst>
            <pc:docMk/>
            <pc:sldMk cId="3896821274" sldId="285"/>
            <ac:spMk id="3" creationId="{9EA8EC2D-1760-D14D-9B50-74F416ACC574}"/>
          </ac:spMkLst>
        </pc:spChg>
        <pc:spChg chg="del mod">
          <ac:chgData name=" " userId="13e44439-8913-4347-a3e1-e8bd29e343d7" providerId="ADAL" clId="{E5CCC69A-473A-C343-B0B0-BEDA9E64E0D4}" dt="2021-02-19T16:51:37.592" v="838" actId="478"/>
          <ac:spMkLst>
            <pc:docMk/>
            <pc:sldMk cId="3896821274" sldId="285"/>
            <ac:spMk id="8" creationId="{63FE2775-FB72-4D44-B480-06EBB7F679B3}"/>
          </ac:spMkLst>
        </pc:spChg>
        <pc:spChg chg="mod">
          <ac:chgData name=" " userId="13e44439-8913-4347-a3e1-e8bd29e343d7" providerId="ADAL" clId="{E5CCC69A-473A-C343-B0B0-BEDA9E64E0D4}" dt="2021-02-19T16:51:42.585" v="843" actId="20577"/>
          <ac:spMkLst>
            <pc:docMk/>
            <pc:sldMk cId="3896821274" sldId="285"/>
            <ac:spMk id="10" creationId="{F22AE5A0-CFFA-274D-A603-77678D2CA4EB}"/>
          </ac:spMkLst>
        </pc:spChg>
        <pc:spChg chg="del mod">
          <ac:chgData name=" " userId="13e44439-8913-4347-a3e1-e8bd29e343d7" providerId="ADAL" clId="{E5CCC69A-473A-C343-B0B0-BEDA9E64E0D4}" dt="2021-02-19T16:50:59.377" v="785" actId="478"/>
          <ac:spMkLst>
            <pc:docMk/>
            <pc:sldMk cId="3896821274" sldId="285"/>
            <ac:spMk id="11" creationId="{E14ABC9E-B235-2E46-B026-B4F7FF80B858}"/>
          </ac:spMkLst>
        </pc:spChg>
        <pc:spChg chg="del mod">
          <ac:chgData name=" " userId="13e44439-8913-4347-a3e1-e8bd29e343d7" providerId="ADAL" clId="{E5CCC69A-473A-C343-B0B0-BEDA9E64E0D4}" dt="2021-02-19T16:51:00.666" v="786" actId="478"/>
          <ac:spMkLst>
            <pc:docMk/>
            <pc:sldMk cId="3896821274" sldId="285"/>
            <ac:spMk id="12" creationId="{D810D90F-5860-2540-AE9B-BB7446F64A08}"/>
          </ac:spMkLst>
        </pc:spChg>
        <pc:spChg chg="del mod">
          <ac:chgData name=" " userId="13e44439-8913-4347-a3e1-e8bd29e343d7" providerId="ADAL" clId="{E5CCC69A-473A-C343-B0B0-BEDA9E64E0D4}" dt="2021-02-19T16:51:02.561" v="787" actId="478"/>
          <ac:spMkLst>
            <pc:docMk/>
            <pc:sldMk cId="3896821274" sldId="285"/>
            <ac:spMk id="13" creationId="{376C586F-CD8A-FB43-B7F5-5CF6615E07F3}"/>
          </ac:spMkLst>
        </pc:spChg>
        <pc:spChg chg="add mod">
          <ac:chgData name=" " userId="13e44439-8913-4347-a3e1-e8bd29e343d7" providerId="ADAL" clId="{E5CCC69A-473A-C343-B0B0-BEDA9E64E0D4}" dt="2021-02-19T16:51:35.371" v="837" actId="20577"/>
          <ac:spMkLst>
            <pc:docMk/>
            <pc:sldMk cId="3896821274" sldId="285"/>
            <ac:spMk id="14" creationId="{44AC718D-A972-9E4F-A9E3-885F5C7B07D7}"/>
          </ac:spMkLst>
        </pc:spChg>
        <pc:spChg chg="add del mod">
          <ac:chgData name=" " userId="13e44439-8913-4347-a3e1-e8bd29e343d7" providerId="ADAL" clId="{E5CCC69A-473A-C343-B0B0-BEDA9E64E0D4}" dt="2021-02-19T17:43:59.697" v="1404" actId="478"/>
          <ac:spMkLst>
            <pc:docMk/>
            <pc:sldMk cId="3896821274" sldId="285"/>
            <ac:spMk id="16" creationId="{FDDBEFB6-D497-6F49-8273-92783B7CF38A}"/>
          </ac:spMkLst>
        </pc:spChg>
        <pc:spChg chg="add del mod">
          <ac:chgData name=" " userId="13e44439-8913-4347-a3e1-e8bd29e343d7" providerId="ADAL" clId="{E5CCC69A-473A-C343-B0B0-BEDA9E64E0D4}" dt="2021-02-19T17:43:57.511" v="1403" actId="478"/>
          <ac:spMkLst>
            <pc:docMk/>
            <pc:sldMk cId="3896821274" sldId="285"/>
            <ac:spMk id="17" creationId="{4AD461BD-B50A-3946-8B37-1059F63C7FF2}"/>
          </ac:spMkLst>
        </pc:spChg>
        <pc:spChg chg="add del mod">
          <ac:chgData name=" " userId="13e44439-8913-4347-a3e1-e8bd29e343d7" providerId="ADAL" clId="{E5CCC69A-473A-C343-B0B0-BEDA9E64E0D4}" dt="2021-02-19T17:43:56.414" v="1402" actId="478"/>
          <ac:spMkLst>
            <pc:docMk/>
            <pc:sldMk cId="3896821274" sldId="285"/>
            <ac:spMk id="18" creationId="{E87E5A44-55C0-514F-881B-5404667BC607}"/>
          </ac:spMkLst>
        </pc:spChg>
        <pc:spChg chg="add mod">
          <ac:chgData name=" " userId="13e44439-8913-4347-a3e1-e8bd29e343d7" providerId="ADAL" clId="{E5CCC69A-473A-C343-B0B0-BEDA9E64E0D4}" dt="2021-02-19T17:44:00.115" v="1405"/>
          <ac:spMkLst>
            <pc:docMk/>
            <pc:sldMk cId="3896821274" sldId="285"/>
            <ac:spMk id="19" creationId="{C1294666-2C88-5845-8746-F21AB440F154}"/>
          </ac:spMkLst>
        </pc:spChg>
        <pc:spChg chg="add mod">
          <ac:chgData name=" " userId="13e44439-8913-4347-a3e1-e8bd29e343d7" providerId="ADAL" clId="{E5CCC69A-473A-C343-B0B0-BEDA9E64E0D4}" dt="2021-02-19T17:44:00.115" v="1405"/>
          <ac:spMkLst>
            <pc:docMk/>
            <pc:sldMk cId="3896821274" sldId="285"/>
            <ac:spMk id="20" creationId="{0F80ED1E-7868-E843-B0C9-D1A0DECAE74C}"/>
          </ac:spMkLst>
        </pc:spChg>
        <pc:spChg chg="add mod">
          <ac:chgData name=" " userId="13e44439-8913-4347-a3e1-e8bd29e343d7" providerId="ADAL" clId="{E5CCC69A-473A-C343-B0B0-BEDA9E64E0D4}" dt="2021-02-19T17:44:00.115" v="1405"/>
          <ac:spMkLst>
            <pc:docMk/>
            <pc:sldMk cId="3896821274" sldId="285"/>
            <ac:spMk id="21" creationId="{D69E50ED-0EDC-594E-B797-6627BEF341BE}"/>
          </ac:spMkLst>
        </pc:spChg>
        <pc:graphicFrameChg chg="mod modGraphic">
          <ac:chgData name=" " userId="13e44439-8913-4347-a3e1-e8bd29e343d7" providerId="ADAL" clId="{E5CCC69A-473A-C343-B0B0-BEDA9E64E0D4}" dt="2021-02-19T16:54:00.077" v="897" actId="20577"/>
          <ac:graphicFrameMkLst>
            <pc:docMk/>
            <pc:sldMk cId="3896821274" sldId="285"/>
            <ac:graphicFrameMk id="15" creationId="{97954538-CDF9-EE4F-B44C-8E1FA7C88B31}"/>
          </ac:graphicFrameMkLst>
        </pc:graphicFrameChg>
      </pc:sldChg>
      <pc:sldChg chg="addSp delSp modSp add mod modNotes">
        <pc:chgData name=" " userId="13e44439-8913-4347-a3e1-e8bd29e343d7" providerId="ADAL" clId="{E5CCC69A-473A-C343-B0B0-BEDA9E64E0D4}" dt="2021-02-19T17:44:19.832" v="1411"/>
        <pc:sldMkLst>
          <pc:docMk/>
          <pc:sldMk cId="1683846020" sldId="286"/>
        </pc:sldMkLst>
        <pc:spChg chg="del mod">
          <ac:chgData name=" " userId="13e44439-8913-4347-a3e1-e8bd29e343d7" providerId="ADAL" clId="{E5CCC69A-473A-C343-B0B0-BEDA9E64E0D4}" dt="2021-02-19T16:52:55.143" v="886" actId="478"/>
          <ac:spMkLst>
            <pc:docMk/>
            <pc:sldMk cId="1683846020" sldId="286"/>
            <ac:spMk id="8" creationId="{63FE2775-FB72-4D44-B480-06EBB7F679B3}"/>
          </ac:spMkLst>
        </pc:spChg>
        <pc:spChg chg="mod">
          <ac:chgData name=" " userId="13e44439-8913-4347-a3e1-e8bd29e343d7" providerId="ADAL" clId="{E5CCC69A-473A-C343-B0B0-BEDA9E64E0D4}" dt="2021-02-19T16:52:41.769" v="885" actId="20577"/>
          <ac:spMkLst>
            <pc:docMk/>
            <pc:sldMk cId="1683846020" sldId="286"/>
            <ac:spMk id="10" creationId="{F22AE5A0-CFFA-274D-A603-77678D2CA4EB}"/>
          </ac:spMkLst>
        </pc:spChg>
        <pc:spChg chg="del mod">
          <ac:chgData name=" " userId="13e44439-8913-4347-a3e1-e8bd29e343d7" providerId="ADAL" clId="{E5CCC69A-473A-C343-B0B0-BEDA9E64E0D4}" dt="2021-02-19T16:52:04.883" v="847" actId="478"/>
          <ac:spMkLst>
            <pc:docMk/>
            <pc:sldMk cId="1683846020" sldId="286"/>
            <ac:spMk id="11" creationId="{E14ABC9E-B235-2E46-B026-B4F7FF80B858}"/>
          </ac:spMkLst>
        </pc:spChg>
        <pc:spChg chg="del mod">
          <ac:chgData name=" " userId="13e44439-8913-4347-a3e1-e8bd29e343d7" providerId="ADAL" clId="{E5CCC69A-473A-C343-B0B0-BEDA9E64E0D4}" dt="2021-02-19T16:52:04.883" v="847" actId="478"/>
          <ac:spMkLst>
            <pc:docMk/>
            <pc:sldMk cId="1683846020" sldId="286"/>
            <ac:spMk id="12" creationId="{D810D90F-5860-2540-AE9B-BB7446F64A08}"/>
          </ac:spMkLst>
        </pc:spChg>
        <pc:spChg chg="del mod">
          <ac:chgData name=" " userId="13e44439-8913-4347-a3e1-e8bd29e343d7" providerId="ADAL" clId="{E5CCC69A-473A-C343-B0B0-BEDA9E64E0D4}" dt="2021-02-19T16:52:04.883" v="847" actId="478"/>
          <ac:spMkLst>
            <pc:docMk/>
            <pc:sldMk cId="1683846020" sldId="286"/>
            <ac:spMk id="13" creationId="{376C586F-CD8A-FB43-B7F5-5CF6615E07F3}"/>
          </ac:spMkLst>
        </pc:spChg>
        <pc:spChg chg="add mod">
          <ac:chgData name=" " userId="13e44439-8913-4347-a3e1-e8bd29e343d7" providerId="ADAL" clId="{E5CCC69A-473A-C343-B0B0-BEDA9E64E0D4}" dt="2021-02-19T16:52:39.628" v="882" actId="20577"/>
          <ac:spMkLst>
            <pc:docMk/>
            <pc:sldMk cId="1683846020" sldId="286"/>
            <ac:spMk id="15" creationId="{5FE18EF2-CB6B-4F4A-B6DF-10FB70C79B34}"/>
          </ac:spMkLst>
        </pc:spChg>
        <pc:spChg chg="add del mod">
          <ac:chgData name=" " userId="13e44439-8913-4347-a3e1-e8bd29e343d7" providerId="ADAL" clId="{E5CCC69A-473A-C343-B0B0-BEDA9E64E0D4}" dt="2021-02-19T17:44:11.831" v="1408" actId="478"/>
          <ac:spMkLst>
            <pc:docMk/>
            <pc:sldMk cId="1683846020" sldId="286"/>
            <ac:spMk id="16" creationId="{21630012-1462-DD4D-9185-3410BDE2E6F1}"/>
          </ac:spMkLst>
        </pc:spChg>
        <pc:spChg chg="add del mod">
          <ac:chgData name=" " userId="13e44439-8913-4347-a3e1-e8bd29e343d7" providerId="ADAL" clId="{E5CCC69A-473A-C343-B0B0-BEDA9E64E0D4}" dt="2021-02-19T17:44:13.318" v="1409" actId="478"/>
          <ac:spMkLst>
            <pc:docMk/>
            <pc:sldMk cId="1683846020" sldId="286"/>
            <ac:spMk id="17" creationId="{BAE12714-0E02-4F44-A078-096DE06112F7}"/>
          </ac:spMkLst>
        </pc:spChg>
        <pc:spChg chg="add del mod">
          <ac:chgData name=" " userId="13e44439-8913-4347-a3e1-e8bd29e343d7" providerId="ADAL" clId="{E5CCC69A-473A-C343-B0B0-BEDA9E64E0D4}" dt="2021-02-19T17:44:19.326" v="1410" actId="478"/>
          <ac:spMkLst>
            <pc:docMk/>
            <pc:sldMk cId="1683846020" sldId="286"/>
            <ac:spMk id="18" creationId="{DEC341CD-AF9B-1D44-A7CF-CA67CA42AD71}"/>
          </ac:spMkLst>
        </pc:spChg>
        <pc:spChg chg="add mod">
          <ac:chgData name=" " userId="13e44439-8913-4347-a3e1-e8bd29e343d7" providerId="ADAL" clId="{E5CCC69A-473A-C343-B0B0-BEDA9E64E0D4}" dt="2021-02-19T17:44:19.832" v="1411"/>
          <ac:spMkLst>
            <pc:docMk/>
            <pc:sldMk cId="1683846020" sldId="286"/>
            <ac:spMk id="19" creationId="{21A69E9F-F920-C742-9163-44622BA3E9AD}"/>
          </ac:spMkLst>
        </pc:spChg>
        <pc:spChg chg="add mod">
          <ac:chgData name=" " userId="13e44439-8913-4347-a3e1-e8bd29e343d7" providerId="ADAL" clId="{E5CCC69A-473A-C343-B0B0-BEDA9E64E0D4}" dt="2021-02-19T17:44:19.832" v="1411"/>
          <ac:spMkLst>
            <pc:docMk/>
            <pc:sldMk cId="1683846020" sldId="286"/>
            <ac:spMk id="20" creationId="{4C296435-419A-A045-BA4B-5208ED85D227}"/>
          </ac:spMkLst>
        </pc:spChg>
        <pc:spChg chg="add mod">
          <ac:chgData name=" " userId="13e44439-8913-4347-a3e1-e8bd29e343d7" providerId="ADAL" clId="{E5CCC69A-473A-C343-B0B0-BEDA9E64E0D4}" dt="2021-02-19T17:44:19.832" v="1411"/>
          <ac:spMkLst>
            <pc:docMk/>
            <pc:sldMk cId="1683846020" sldId="286"/>
            <ac:spMk id="21" creationId="{CE244D7F-6DEE-9C4E-90EC-10C19C485C63}"/>
          </ac:spMkLst>
        </pc:spChg>
        <pc:graphicFrameChg chg="mod modGraphic">
          <ac:chgData name=" " userId="13e44439-8913-4347-a3e1-e8bd29e343d7" providerId="ADAL" clId="{E5CCC69A-473A-C343-B0B0-BEDA9E64E0D4}" dt="2021-02-19T16:53:56.014" v="895" actId="20577"/>
          <ac:graphicFrameMkLst>
            <pc:docMk/>
            <pc:sldMk cId="1683846020" sldId="286"/>
            <ac:graphicFrameMk id="14" creationId="{F89EF389-AECB-B34C-A0CB-BF68D2AE7826}"/>
          </ac:graphicFrameMkLst>
        </pc:graphicFrameChg>
        <pc:picChg chg="mod">
          <ac:chgData name=" " userId="13e44439-8913-4347-a3e1-e8bd29e343d7" providerId="ADAL" clId="{E5CCC69A-473A-C343-B0B0-BEDA9E64E0D4}" dt="2021-02-19T17:44:08.577" v="1407" actId="1076"/>
          <ac:picMkLst>
            <pc:docMk/>
            <pc:sldMk cId="1683846020" sldId="286"/>
            <ac:picMk id="5" creationId="{67EF8E5A-BA09-1042-8B07-9DE9BF668F29}"/>
          </ac:picMkLst>
        </pc:picChg>
      </pc:sldChg>
      <pc:sldChg chg="modSp del modNotes">
        <pc:chgData name=" " userId="13e44439-8913-4347-a3e1-e8bd29e343d7" providerId="ADAL" clId="{E5CCC69A-473A-C343-B0B0-BEDA9E64E0D4}" dt="2021-02-19T18:05:29.279" v="1747" actId="2696"/>
        <pc:sldMkLst>
          <pc:docMk/>
          <pc:sldMk cId="1635019296" sldId="288"/>
        </pc:sldMkLst>
        <pc:spChg chg="mod">
          <ac:chgData name=" " userId="13e44439-8913-4347-a3e1-e8bd29e343d7" providerId="ADAL" clId="{E5CCC69A-473A-C343-B0B0-BEDA9E64E0D4}" dt="2021-02-19T15:59:28.650" v="55"/>
          <ac:spMkLst>
            <pc:docMk/>
            <pc:sldMk cId="1635019296" sldId="288"/>
            <ac:spMk id="2" creationId="{1206EBB5-513A-0447-B940-C7FD6C4CCBFE}"/>
          </ac:spMkLst>
        </pc:spChg>
        <pc:spChg chg="mod">
          <ac:chgData name=" " userId="13e44439-8913-4347-a3e1-e8bd29e343d7" providerId="ADAL" clId="{E5CCC69A-473A-C343-B0B0-BEDA9E64E0D4}" dt="2021-02-19T15:58:55.655" v="54"/>
          <ac:spMkLst>
            <pc:docMk/>
            <pc:sldMk cId="1635019296" sldId="288"/>
            <ac:spMk id="14" creationId="{D109C750-0B76-9447-880B-A2513F0D9DDB}"/>
          </ac:spMkLst>
        </pc:spChg>
      </pc:sldChg>
      <pc:sldChg chg="addSp delSp modSp add mod addCm modCm chgLayout modNotes">
        <pc:chgData name=" " userId="13e44439-8913-4347-a3e1-e8bd29e343d7" providerId="ADAL" clId="{E5CCC69A-473A-C343-B0B0-BEDA9E64E0D4}" dt="2021-02-19T17:50:22.929" v="1515"/>
        <pc:sldMkLst>
          <pc:docMk/>
          <pc:sldMk cId="1628306759" sldId="289"/>
        </pc:sldMkLst>
        <pc:spChg chg="add del mod ord">
          <ac:chgData name=" " userId="13e44439-8913-4347-a3e1-e8bd29e343d7" providerId="ADAL" clId="{E5CCC69A-473A-C343-B0B0-BEDA9E64E0D4}" dt="2021-02-19T17:46:55.829" v="1456" actId="478"/>
          <ac:spMkLst>
            <pc:docMk/>
            <pc:sldMk cId="1628306759" sldId="289"/>
            <ac:spMk id="2" creationId="{23C4C091-58D9-E142-87F0-C3FEEFAFA7A7}"/>
          </ac:spMkLst>
        </pc:spChg>
        <pc:spChg chg="add mod ord">
          <ac:chgData name=" " userId="13e44439-8913-4347-a3e1-e8bd29e343d7" providerId="ADAL" clId="{E5CCC69A-473A-C343-B0B0-BEDA9E64E0D4}" dt="2021-02-19T17:47:11.918" v="1463" actId="1076"/>
          <ac:spMkLst>
            <pc:docMk/>
            <pc:sldMk cId="1628306759" sldId="289"/>
            <ac:spMk id="3" creationId="{6B463751-6390-C941-8D97-77C281A9C991}"/>
          </ac:spMkLst>
        </pc:spChg>
        <pc:spChg chg="del mod">
          <ac:chgData name=" " userId="13e44439-8913-4347-a3e1-e8bd29e343d7" providerId="ADAL" clId="{E5CCC69A-473A-C343-B0B0-BEDA9E64E0D4}" dt="2021-02-19T17:46:40.998" v="1451" actId="478"/>
          <ac:spMkLst>
            <pc:docMk/>
            <pc:sldMk cId="1628306759" sldId="289"/>
            <ac:spMk id="8" creationId="{63FE2775-FB72-4D44-B480-06EBB7F679B3}"/>
          </ac:spMkLst>
        </pc:spChg>
        <pc:spChg chg="mod">
          <ac:chgData name=" " userId="13e44439-8913-4347-a3e1-e8bd29e343d7" providerId="ADAL" clId="{E5CCC69A-473A-C343-B0B0-BEDA9E64E0D4}" dt="2021-02-19T17:46:59.735" v="1461" actId="20577"/>
          <ac:spMkLst>
            <pc:docMk/>
            <pc:sldMk cId="1628306759" sldId="289"/>
            <ac:spMk id="9" creationId="{D65E6D98-BE8C-6B4C-B23E-6167300445AE}"/>
          </ac:spMkLst>
        </pc:spChg>
        <pc:spChg chg="mod">
          <ac:chgData name=" " userId="13e44439-8913-4347-a3e1-e8bd29e343d7" providerId="ADAL" clId="{E5CCC69A-473A-C343-B0B0-BEDA9E64E0D4}" dt="2021-02-19T17:47:37.170" v="1465" actId="404"/>
          <ac:spMkLst>
            <pc:docMk/>
            <pc:sldMk cId="1628306759" sldId="289"/>
            <ac:spMk id="12" creationId="{418AC68E-5821-814D-A8C3-190037A3E2AD}"/>
          </ac:spMkLst>
        </pc:spChg>
        <pc:spChg chg="mod">
          <ac:chgData name=" " userId="13e44439-8913-4347-a3e1-e8bd29e343d7" providerId="ADAL" clId="{E5CCC69A-473A-C343-B0B0-BEDA9E64E0D4}" dt="2021-02-19T17:47:37.170" v="1465" actId="404"/>
          <ac:spMkLst>
            <pc:docMk/>
            <pc:sldMk cId="1628306759" sldId="289"/>
            <ac:spMk id="13" creationId="{22A63FB2-6A33-0E46-88F3-B7CFCF57934F}"/>
          </ac:spMkLst>
        </pc:spChg>
        <pc:spChg chg="mod">
          <ac:chgData name=" " userId="13e44439-8913-4347-a3e1-e8bd29e343d7" providerId="ADAL" clId="{E5CCC69A-473A-C343-B0B0-BEDA9E64E0D4}" dt="2021-02-19T17:47:37.170" v="1465" actId="404"/>
          <ac:spMkLst>
            <pc:docMk/>
            <pc:sldMk cId="1628306759" sldId="289"/>
            <ac:spMk id="14" creationId="{A8D10147-924D-7243-80B5-468CC542060D}"/>
          </ac:spMkLst>
        </pc:spChg>
        <pc:spChg chg="mod">
          <ac:chgData name=" " userId="13e44439-8913-4347-a3e1-e8bd29e343d7" providerId="ADAL" clId="{E5CCC69A-473A-C343-B0B0-BEDA9E64E0D4}" dt="2021-02-19T17:47:58.112" v="1480" actId="1036"/>
          <ac:spMkLst>
            <pc:docMk/>
            <pc:sldMk cId="1628306759" sldId="289"/>
            <ac:spMk id="15" creationId="{DAEE686C-E588-114E-8E82-6170C01FBB7F}"/>
          </ac:spMkLst>
        </pc:spChg>
        <pc:spChg chg="mod">
          <ac:chgData name=" " userId="13e44439-8913-4347-a3e1-e8bd29e343d7" providerId="ADAL" clId="{E5CCC69A-473A-C343-B0B0-BEDA9E64E0D4}" dt="2021-02-19T17:48:31.914" v="1493" actId="554"/>
          <ac:spMkLst>
            <pc:docMk/>
            <pc:sldMk cId="1628306759" sldId="289"/>
            <ac:spMk id="16" creationId="{3D705E33-E4CC-C64D-8ABC-F75D88FD24E1}"/>
          </ac:spMkLst>
        </pc:spChg>
        <pc:spChg chg="mod">
          <ac:chgData name=" " userId="13e44439-8913-4347-a3e1-e8bd29e343d7" providerId="ADAL" clId="{E5CCC69A-473A-C343-B0B0-BEDA9E64E0D4}" dt="2021-02-19T17:48:31.914" v="1493" actId="554"/>
          <ac:spMkLst>
            <pc:docMk/>
            <pc:sldMk cId="1628306759" sldId="289"/>
            <ac:spMk id="17" creationId="{97BC4586-4B37-5041-A767-30768215C0C1}"/>
          </ac:spMkLst>
        </pc:spChg>
        <pc:spChg chg="mod">
          <ac:chgData name=" " userId="13e44439-8913-4347-a3e1-e8bd29e343d7" providerId="ADAL" clId="{E5CCC69A-473A-C343-B0B0-BEDA9E64E0D4}" dt="2021-02-19T17:48:31.914" v="1493" actId="554"/>
          <ac:spMkLst>
            <pc:docMk/>
            <pc:sldMk cId="1628306759" sldId="289"/>
            <ac:spMk id="18" creationId="{1C95FC12-6CBF-C14D-A722-5F26A9CBF3BE}"/>
          </ac:spMkLst>
        </pc:spChg>
        <pc:spChg chg="mod">
          <ac:chgData name=" " userId="13e44439-8913-4347-a3e1-e8bd29e343d7" providerId="ADAL" clId="{E5CCC69A-473A-C343-B0B0-BEDA9E64E0D4}" dt="2021-02-19T17:48:31.914" v="1493" actId="554"/>
          <ac:spMkLst>
            <pc:docMk/>
            <pc:sldMk cId="1628306759" sldId="289"/>
            <ac:spMk id="19" creationId="{12177C0E-5EE0-1A4A-8C59-9B11ED57CD88}"/>
          </ac:spMkLst>
        </pc:spChg>
        <pc:spChg chg="mod">
          <ac:chgData name=" " userId="13e44439-8913-4347-a3e1-e8bd29e343d7" providerId="ADAL" clId="{E5CCC69A-473A-C343-B0B0-BEDA9E64E0D4}" dt="2021-02-19T17:48:31.914" v="1493" actId="554"/>
          <ac:spMkLst>
            <pc:docMk/>
            <pc:sldMk cId="1628306759" sldId="289"/>
            <ac:spMk id="21" creationId="{312A6C59-C597-B740-B229-28CE2C1B8786}"/>
          </ac:spMkLst>
        </pc:spChg>
        <pc:spChg chg="mod">
          <ac:chgData name=" " userId="13e44439-8913-4347-a3e1-e8bd29e343d7" providerId="ADAL" clId="{E5CCC69A-473A-C343-B0B0-BEDA9E64E0D4}" dt="2021-02-19T17:48:31.914" v="1493" actId="554"/>
          <ac:spMkLst>
            <pc:docMk/>
            <pc:sldMk cId="1628306759" sldId="289"/>
            <ac:spMk id="22" creationId="{F178F733-CBFA-5445-82B2-EA4AAE12D946}"/>
          </ac:spMkLst>
        </pc:spChg>
        <pc:spChg chg="mod">
          <ac:chgData name=" " userId="13e44439-8913-4347-a3e1-e8bd29e343d7" providerId="ADAL" clId="{E5CCC69A-473A-C343-B0B0-BEDA9E64E0D4}" dt="2021-02-19T17:47:37.170" v="1465" actId="404"/>
          <ac:spMkLst>
            <pc:docMk/>
            <pc:sldMk cId="1628306759" sldId="289"/>
            <ac:spMk id="23" creationId="{9423F0B2-FC00-C140-A9E4-430358DC8BDD}"/>
          </ac:spMkLst>
        </pc:spChg>
        <pc:spChg chg="mod">
          <ac:chgData name=" " userId="13e44439-8913-4347-a3e1-e8bd29e343d7" providerId="ADAL" clId="{E5CCC69A-473A-C343-B0B0-BEDA9E64E0D4}" dt="2021-02-19T17:47:37.170" v="1465" actId="404"/>
          <ac:spMkLst>
            <pc:docMk/>
            <pc:sldMk cId="1628306759" sldId="289"/>
            <ac:spMk id="24" creationId="{33ECEE68-0126-314A-AABB-ECBC5D6F4F1C}"/>
          </ac:spMkLst>
        </pc:spChg>
        <pc:spChg chg="mod">
          <ac:chgData name=" " userId="13e44439-8913-4347-a3e1-e8bd29e343d7" providerId="ADAL" clId="{E5CCC69A-473A-C343-B0B0-BEDA9E64E0D4}" dt="2021-02-19T17:47:37.170" v="1465" actId="404"/>
          <ac:spMkLst>
            <pc:docMk/>
            <pc:sldMk cId="1628306759" sldId="289"/>
            <ac:spMk id="25" creationId="{55B3601F-7F30-E745-BF69-535BD9A38FF7}"/>
          </ac:spMkLst>
        </pc:spChg>
        <pc:spChg chg="mod">
          <ac:chgData name=" " userId="13e44439-8913-4347-a3e1-e8bd29e343d7" providerId="ADAL" clId="{E5CCC69A-473A-C343-B0B0-BEDA9E64E0D4}" dt="2021-02-19T17:47:37.170" v="1465" actId="404"/>
          <ac:spMkLst>
            <pc:docMk/>
            <pc:sldMk cId="1628306759" sldId="289"/>
            <ac:spMk id="26" creationId="{BA3184BF-A69D-C840-A5D2-64E68DE50FA2}"/>
          </ac:spMkLst>
        </pc:spChg>
        <pc:spChg chg="mod">
          <ac:chgData name=" " userId="13e44439-8913-4347-a3e1-e8bd29e343d7" providerId="ADAL" clId="{E5CCC69A-473A-C343-B0B0-BEDA9E64E0D4}" dt="2021-02-19T17:47:37.170" v="1465" actId="404"/>
          <ac:spMkLst>
            <pc:docMk/>
            <pc:sldMk cId="1628306759" sldId="289"/>
            <ac:spMk id="27" creationId="{DCAC118F-5514-C141-8884-BD693C2923F7}"/>
          </ac:spMkLst>
        </pc:spChg>
        <pc:spChg chg="mod">
          <ac:chgData name=" " userId="13e44439-8913-4347-a3e1-e8bd29e343d7" providerId="ADAL" clId="{E5CCC69A-473A-C343-B0B0-BEDA9E64E0D4}" dt="2021-02-19T17:47:37.170" v="1465" actId="404"/>
          <ac:spMkLst>
            <pc:docMk/>
            <pc:sldMk cId="1628306759" sldId="289"/>
            <ac:spMk id="28" creationId="{6578F537-8A95-7247-AA73-2175DAD775C2}"/>
          </ac:spMkLst>
        </pc:spChg>
        <pc:spChg chg="mod">
          <ac:chgData name=" " userId="13e44439-8913-4347-a3e1-e8bd29e343d7" providerId="ADAL" clId="{E5CCC69A-473A-C343-B0B0-BEDA9E64E0D4}" dt="2021-02-19T17:47:37.170" v="1465" actId="404"/>
          <ac:spMkLst>
            <pc:docMk/>
            <pc:sldMk cId="1628306759" sldId="289"/>
            <ac:spMk id="29" creationId="{DDAB793A-4DFB-FC42-8D9A-D58F0EE606C8}"/>
          </ac:spMkLst>
        </pc:spChg>
        <pc:spChg chg="mod">
          <ac:chgData name=" " userId="13e44439-8913-4347-a3e1-e8bd29e343d7" providerId="ADAL" clId="{E5CCC69A-473A-C343-B0B0-BEDA9E64E0D4}" dt="2021-02-19T17:47:37.170" v="1465" actId="404"/>
          <ac:spMkLst>
            <pc:docMk/>
            <pc:sldMk cId="1628306759" sldId="289"/>
            <ac:spMk id="30" creationId="{405B6BC7-6F0A-DA4F-8B5D-02AF01F4C7AD}"/>
          </ac:spMkLst>
        </pc:spChg>
        <pc:spChg chg="mod">
          <ac:chgData name=" " userId="13e44439-8913-4347-a3e1-e8bd29e343d7" providerId="ADAL" clId="{E5CCC69A-473A-C343-B0B0-BEDA9E64E0D4}" dt="2021-02-19T17:47:37.170" v="1465" actId="404"/>
          <ac:spMkLst>
            <pc:docMk/>
            <pc:sldMk cId="1628306759" sldId="289"/>
            <ac:spMk id="31" creationId="{065377EB-50DD-0F46-B07B-7682911D26A1}"/>
          </ac:spMkLst>
        </pc:spChg>
        <pc:spChg chg="mod">
          <ac:chgData name=" " userId="13e44439-8913-4347-a3e1-e8bd29e343d7" providerId="ADAL" clId="{E5CCC69A-473A-C343-B0B0-BEDA9E64E0D4}" dt="2021-02-19T17:47:37.170" v="1465" actId="404"/>
          <ac:spMkLst>
            <pc:docMk/>
            <pc:sldMk cId="1628306759" sldId="289"/>
            <ac:spMk id="32" creationId="{61F31335-AAE6-0845-B15E-82F42DC2572D}"/>
          </ac:spMkLst>
        </pc:spChg>
        <pc:spChg chg="mod">
          <ac:chgData name=" " userId="13e44439-8913-4347-a3e1-e8bd29e343d7" providerId="ADAL" clId="{E5CCC69A-473A-C343-B0B0-BEDA9E64E0D4}" dt="2021-02-19T17:47:37.170" v="1465" actId="404"/>
          <ac:spMkLst>
            <pc:docMk/>
            <pc:sldMk cId="1628306759" sldId="289"/>
            <ac:spMk id="33" creationId="{8E36FA74-48AD-D341-A66F-42EA07E7D482}"/>
          </ac:spMkLst>
        </pc:spChg>
        <pc:spChg chg="mod">
          <ac:chgData name=" " userId="13e44439-8913-4347-a3e1-e8bd29e343d7" providerId="ADAL" clId="{E5CCC69A-473A-C343-B0B0-BEDA9E64E0D4}" dt="2021-02-19T17:47:37.170" v="1465" actId="404"/>
          <ac:spMkLst>
            <pc:docMk/>
            <pc:sldMk cId="1628306759" sldId="289"/>
            <ac:spMk id="34" creationId="{D35BF090-B4CA-9145-8980-37A2A238EE50}"/>
          </ac:spMkLst>
        </pc:spChg>
        <pc:spChg chg="mod">
          <ac:chgData name=" " userId="13e44439-8913-4347-a3e1-e8bd29e343d7" providerId="ADAL" clId="{E5CCC69A-473A-C343-B0B0-BEDA9E64E0D4}" dt="2021-02-19T17:47:37.170" v="1465" actId="404"/>
          <ac:spMkLst>
            <pc:docMk/>
            <pc:sldMk cId="1628306759" sldId="289"/>
            <ac:spMk id="35" creationId="{442F8ACB-588A-CB42-A42A-17B811EF51B6}"/>
          </ac:spMkLst>
        </pc:spChg>
        <pc:spChg chg="mod">
          <ac:chgData name=" " userId="13e44439-8913-4347-a3e1-e8bd29e343d7" providerId="ADAL" clId="{E5CCC69A-473A-C343-B0B0-BEDA9E64E0D4}" dt="2021-02-19T17:47:37.170" v="1465" actId="404"/>
          <ac:spMkLst>
            <pc:docMk/>
            <pc:sldMk cId="1628306759" sldId="289"/>
            <ac:spMk id="36" creationId="{50ABAD2F-4DC8-C54A-B649-B5C7CB3465BA}"/>
          </ac:spMkLst>
        </pc:spChg>
        <pc:spChg chg="mod">
          <ac:chgData name=" " userId="13e44439-8913-4347-a3e1-e8bd29e343d7" providerId="ADAL" clId="{E5CCC69A-473A-C343-B0B0-BEDA9E64E0D4}" dt="2021-02-19T17:47:37.170" v="1465" actId="404"/>
          <ac:spMkLst>
            <pc:docMk/>
            <pc:sldMk cId="1628306759" sldId="289"/>
            <ac:spMk id="37" creationId="{2E1A50FF-1C18-154A-8C3E-FE5DBE59423C}"/>
          </ac:spMkLst>
        </pc:spChg>
        <pc:spChg chg="mod">
          <ac:chgData name=" " userId="13e44439-8913-4347-a3e1-e8bd29e343d7" providerId="ADAL" clId="{E5CCC69A-473A-C343-B0B0-BEDA9E64E0D4}" dt="2021-02-19T17:47:37.170" v="1465" actId="404"/>
          <ac:spMkLst>
            <pc:docMk/>
            <pc:sldMk cId="1628306759" sldId="289"/>
            <ac:spMk id="38" creationId="{8126601E-51C5-D74B-A714-59F2492A1AEE}"/>
          </ac:spMkLst>
        </pc:spChg>
        <pc:spChg chg="mod">
          <ac:chgData name=" " userId="13e44439-8913-4347-a3e1-e8bd29e343d7" providerId="ADAL" clId="{E5CCC69A-473A-C343-B0B0-BEDA9E64E0D4}" dt="2021-02-19T17:47:37.170" v="1465" actId="404"/>
          <ac:spMkLst>
            <pc:docMk/>
            <pc:sldMk cId="1628306759" sldId="289"/>
            <ac:spMk id="39" creationId="{50299CA9-A692-2448-BF56-90B38F149934}"/>
          </ac:spMkLst>
        </pc:spChg>
        <pc:spChg chg="mod">
          <ac:chgData name=" " userId="13e44439-8913-4347-a3e1-e8bd29e343d7" providerId="ADAL" clId="{E5CCC69A-473A-C343-B0B0-BEDA9E64E0D4}" dt="2021-02-19T17:47:37.170" v="1465" actId="404"/>
          <ac:spMkLst>
            <pc:docMk/>
            <pc:sldMk cId="1628306759" sldId="289"/>
            <ac:spMk id="40" creationId="{77341F8A-75A9-F54E-83BF-E0E7587BA812}"/>
          </ac:spMkLst>
        </pc:spChg>
        <pc:spChg chg="mod">
          <ac:chgData name=" " userId="13e44439-8913-4347-a3e1-e8bd29e343d7" providerId="ADAL" clId="{E5CCC69A-473A-C343-B0B0-BEDA9E64E0D4}" dt="2021-02-19T17:47:37.170" v="1465" actId="404"/>
          <ac:spMkLst>
            <pc:docMk/>
            <pc:sldMk cId="1628306759" sldId="289"/>
            <ac:spMk id="41" creationId="{5D1CC192-7F9C-7241-A355-5CD0C3B8F95E}"/>
          </ac:spMkLst>
        </pc:spChg>
        <pc:spChg chg="mod">
          <ac:chgData name=" " userId="13e44439-8913-4347-a3e1-e8bd29e343d7" providerId="ADAL" clId="{E5CCC69A-473A-C343-B0B0-BEDA9E64E0D4}" dt="2021-02-19T17:47:37.170" v="1465" actId="404"/>
          <ac:spMkLst>
            <pc:docMk/>
            <pc:sldMk cId="1628306759" sldId="289"/>
            <ac:spMk id="42" creationId="{E5462EC0-63FF-644F-A2E0-6DC85EE881CB}"/>
          </ac:spMkLst>
        </pc:spChg>
        <pc:spChg chg="mod">
          <ac:chgData name=" " userId="13e44439-8913-4347-a3e1-e8bd29e343d7" providerId="ADAL" clId="{E5CCC69A-473A-C343-B0B0-BEDA9E64E0D4}" dt="2021-02-19T17:47:37.170" v="1465" actId="404"/>
          <ac:spMkLst>
            <pc:docMk/>
            <pc:sldMk cId="1628306759" sldId="289"/>
            <ac:spMk id="43" creationId="{F1F4A3EA-C2EF-C147-B353-E9E7036B031A}"/>
          </ac:spMkLst>
        </pc:spChg>
        <pc:spChg chg="mod">
          <ac:chgData name=" " userId="13e44439-8913-4347-a3e1-e8bd29e343d7" providerId="ADAL" clId="{E5CCC69A-473A-C343-B0B0-BEDA9E64E0D4}" dt="2021-02-19T17:47:37.170" v="1465" actId="404"/>
          <ac:spMkLst>
            <pc:docMk/>
            <pc:sldMk cId="1628306759" sldId="289"/>
            <ac:spMk id="44" creationId="{6FBEADFD-DE03-5E4B-A1C4-972368BA4D9B}"/>
          </ac:spMkLst>
        </pc:spChg>
        <pc:spChg chg="mod">
          <ac:chgData name=" " userId="13e44439-8913-4347-a3e1-e8bd29e343d7" providerId="ADAL" clId="{E5CCC69A-473A-C343-B0B0-BEDA9E64E0D4}" dt="2021-02-19T17:47:37.170" v="1465" actId="404"/>
          <ac:spMkLst>
            <pc:docMk/>
            <pc:sldMk cId="1628306759" sldId="289"/>
            <ac:spMk id="45" creationId="{500B1840-66F9-6A47-86DD-10CC83BFCC56}"/>
          </ac:spMkLst>
        </pc:spChg>
        <pc:spChg chg="mod">
          <ac:chgData name=" " userId="13e44439-8913-4347-a3e1-e8bd29e343d7" providerId="ADAL" clId="{E5CCC69A-473A-C343-B0B0-BEDA9E64E0D4}" dt="2021-02-19T17:47:37.170" v="1465" actId="404"/>
          <ac:spMkLst>
            <pc:docMk/>
            <pc:sldMk cId="1628306759" sldId="289"/>
            <ac:spMk id="46" creationId="{68FB4248-B065-7947-8A99-E5B5FB18F530}"/>
          </ac:spMkLst>
        </pc:spChg>
        <pc:spChg chg="mod">
          <ac:chgData name=" " userId="13e44439-8913-4347-a3e1-e8bd29e343d7" providerId="ADAL" clId="{E5CCC69A-473A-C343-B0B0-BEDA9E64E0D4}" dt="2021-02-19T17:47:37.170" v="1465" actId="404"/>
          <ac:spMkLst>
            <pc:docMk/>
            <pc:sldMk cId="1628306759" sldId="289"/>
            <ac:spMk id="47" creationId="{2FFCF7E5-3A70-9F4B-9842-3E8721EFF736}"/>
          </ac:spMkLst>
        </pc:spChg>
        <pc:spChg chg="mod">
          <ac:chgData name=" " userId="13e44439-8913-4347-a3e1-e8bd29e343d7" providerId="ADAL" clId="{E5CCC69A-473A-C343-B0B0-BEDA9E64E0D4}" dt="2021-02-19T17:47:37.170" v="1465" actId="404"/>
          <ac:spMkLst>
            <pc:docMk/>
            <pc:sldMk cId="1628306759" sldId="289"/>
            <ac:spMk id="48" creationId="{B96644A0-1D3D-6849-AA07-57608A854A4E}"/>
          </ac:spMkLst>
        </pc:spChg>
        <pc:spChg chg="mod">
          <ac:chgData name=" " userId="13e44439-8913-4347-a3e1-e8bd29e343d7" providerId="ADAL" clId="{E5CCC69A-473A-C343-B0B0-BEDA9E64E0D4}" dt="2021-02-19T17:47:37.170" v="1465" actId="404"/>
          <ac:spMkLst>
            <pc:docMk/>
            <pc:sldMk cId="1628306759" sldId="289"/>
            <ac:spMk id="49" creationId="{FA2D98E8-4D85-5B4C-ABA0-E8FAE3B324DF}"/>
          </ac:spMkLst>
        </pc:spChg>
        <pc:spChg chg="mod">
          <ac:chgData name=" " userId="13e44439-8913-4347-a3e1-e8bd29e343d7" providerId="ADAL" clId="{E5CCC69A-473A-C343-B0B0-BEDA9E64E0D4}" dt="2021-02-19T17:47:37.170" v="1465" actId="404"/>
          <ac:spMkLst>
            <pc:docMk/>
            <pc:sldMk cId="1628306759" sldId="289"/>
            <ac:spMk id="50" creationId="{56282B25-8E64-4544-A2ED-73C17172465D}"/>
          </ac:spMkLst>
        </pc:spChg>
        <pc:spChg chg="mod">
          <ac:chgData name=" " userId="13e44439-8913-4347-a3e1-e8bd29e343d7" providerId="ADAL" clId="{E5CCC69A-473A-C343-B0B0-BEDA9E64E0D4}" dt="2021-02-19T17:49:52.117" v="1511" actId="14100"/>
          <ac:spMkLst>
            <pc:docMk/>
            <pc:sldMk cId="1628306759" sldId="289"/>
            <ac:spMk id="51" creationId="{58605342-E1EB-1946-973D-B2E036413818}"/>
          </ac:spMkLst>
        </pc:spChg>
        <pc:spChg chg="mod">
          <ac:chgData name=" " userId="13e44439-8913-4347-a3e1-e8bd29e343d7" providerId="ADAL" clId="{E5CCC69A-473A-C343-B0B0-BEDA9E64E0D4}" dt="2021-02-19T17:49:09.205" v="1502" actId="14100"/>
          <ac:spMkLst>
            <pc:docMk/>
            <pc:sldMk cId="1628306759" sldId="289"/>
            <ac:spMk id="52" creationId="{6C1AC088-F66E-494A-92C3-8D4513176F41}"/>
          </ac:spMkLst>
        </pc:spChg>
        <pc:spChg chg="mod">
          <ac:chgData name=" " userId="13e44439-8913-4347-a3e1-e8bd29e343d7" providerId="ADAL" clId="{E5CCC69A-473A-C343-B0B0-BEDA9E64E0D4}" dt="2021-02-19T17:49:45.341" v="1509" actId="14100"/>
          <ac:spMkLst>
            <pc:docMk/>
            <pc:sldMk cId="1628306759" sldId="289"/>
            <ac:spMk id="53" creationId="{509556C8-8255-A24C-8B4F-A54D0BB8ACB3}"/>
          </ac:spMkLst>
        </pc:spChg>
        <pc:spChg chg="mod">
          <ac:chgData name=" " userId="13e44439-8913-4347-a3e1-e8bd29e343d7" providerId="ADAL" clId="{E5CCC69A-473A-C343-B0B0-BEDA9E64E0D4}" dt="2021-02-19T17:49:48.379" v="1510" actId="14100"/>
          <ac:spMkLst>
            <pc:docMk/>
            <pc:sldMk cId="1628306759" sldId="289"/>
            <ac:spMk id="54" creationId="{1453D3B1-BE1A-C84B-8A2C-8826DCFFCFD4}"/>
          </ac:spMkLst>
        </pc:spChg>
        <pc:spChg chg="mod">
          <ac:chgData name=" " userId="13e44439-8913-4347-a3e1-e8bd29e343d7" providerId="ADAL" clId="{E5CCC69A-473A-C343-B0B0-BEDA9E64E0D4}" dt="2021-02-19T17:49:16.680" v="1503" actId="14100"/>
          <ac:spMkLst>
            <pc:docMk/>
            <pc:sldMk cId="1628306759" sldId="289"/>
            <ac:spMk id="55" creationId="{23567288-B4EC-A24E-AA66-B6A241189639}"/>
          </ac:spMkLst>
        </pc:spChg>
        <pc:spChg chg="mod">
          <ac:chgData name=" " userId="13e44439-8913-4347-a3e1-e8bd29e343d7" providerId="ADAL" clId="{E5CCC69A-473A-C343-B0B0-BEDA9E64E0D4}" dt="2021-02-19T17:48:44.876" v="1495" actId="14100"/>
          <ac:spMkLst>
            <pc:docMk/>
            <pc:sldMk cId="1628306759" sldId="289"/>
            <ac:spMk id="56" creationId="{8A396614-E20C-0144-AF1C-2808C2F61EE8}"/>
          </ac:spMkLst>
        </pc:spChg>
        <pc:spChg chg="mod">
          <ac:chgData name=" " userId="13e44439-8913-4347-a3e1-e8bd29e343d7" providerId="ADAL" clId="{E5CCC69A-473A-C343-B0B0-BEDA9E64E0D4}" dt="2021-02-19T17:48:39.940" v="1494" actId="14100"/>
          <ac:spMkLst>
            <pc:docMk/>
            <pc:sldMk cId="1628306759" sldId="289"/>
            <ac:spMk id="57" creationId="{6B1C96D8-6C03-A04C-856C-4C31BE1A08C0}"/>
          </ac:spMkLst>
        </pc:spChg>
        <pc:spChg chg="mod">
          <ac:chgData name=" " userId="13e44439-8913-4347-a3e1-e8bd29e343d7" providerId="ADAL" clId="{E5CCC69A-473A-C343-B0B0-BEDA9E64E0D4}" dt="2021-02-19T17:49:04.423" v="1500" actId="14100"/>
          <ac:spMkLst>
            <pc:docMk/>
            <pc:sldMk cId="1628306759" sldId="289"/>
            <ac:spMk id="58" creationId="{85F785E4-B491-EA49-9F78-8D49A383B6C3}"/>
          </ac:spMkLst>
        </pc:spChg>
        <pc:spChg chg="mod">
          <ac:chgData name=" " userId="13e44439-8913-4347-a3e1-e8bd29e343d7" providerId="ADAL" clId="{E5CCC69A-473A-C343-B0B0-BEDA9E64E0D4}" dt="2021-02-19T17:47:37.170" v="1465" actId="404"/>
          <ac:spMkLst>
            <pc:docMk/>
            <pc:sldMk cId="1628306759" sldId="289"/>
            <ac:spMk id="59" creationId="{5D89B093-9395-464B-8BDA-CFA967BFE1BF}"/>
          </ac:spMkLst>
        </pc:spChg>
        <pc:spChg chg="mod">
          <ac:chgData name=" " userId="13e44439-8913-4347-a3e1-e8bd29e343d7" providerId="ADAL" clId="{E5CCC69A-473A-C343-B0B0-BEDA9E64E0D4}" dt="2021-02-19T17:47:37.170" v="1465" actId="404"/>
          <ac:spMkLst>
            <pc:docMk/>
            <pc:sldMk cId="1628306759" sldId="289"/>
            <ac:spMk id="60" creationId="{263A1F36-626D-2149-B4CE-C838D77C6A14}"/>
          </ac:spMkLst>
        </pc:spChg>
        <pc:spChg chg="mod">
          <ac:chgData name=" " userId="13e44439-8913-4347-a3e1-e8bd29e343d7" providerId="ADAL" clId="{E5CCC69A-473A-C343-B0B0-BEDA9E64E0D4}" dt="2021-02-19T17:47:37.170" v="1465" actId="404"/>
          <ac:spMkLst>
            <pc:docMk/>
            <pc:sldMk cId="1628306759" sldId="289"/>
            <ac:spMk id="61" creationId="{A1932C62-FC6A-FB4C-8C4C-3528B61F773B}"/>
          </ac:spMkLst>
        </pc:spChg>
        <pc:spChg chg="mod">
          <ac:chgData name=" " userId="13e44439-8913-4347-a3e1-e8bd29e343d7" providerId="ADAL" clId="{E5CCC69A-473A-C343-B0B0-BEDA9E64E0D4}" dt="2021-02-19T17:47:37.170" v="1465" actId="404"/>
          <ac:spMkLst>
            <pc:docMk/>
            <pc:sldMk cId="1628306759" sldId="289"/>
            <ac:spMk id="62" creationId="{7EADFC84-1714-2345-A922-0FDF95A074C1}"/>
          </ac:spMkLst>
        </pc:spChg>
        <pc:spChg chg="mod">
          <ac:chgData name=" " userId="13e44439-8913-4347-a3e1-e8bd29e343d7" providerId="ADAL" clId="{E5CCC69A-473A-C343-B0B0-BEDA9E64E0D4}" dt="2021-02-19T17:47:37.170" v="1465" actId="404"/>
          <ac:spMkLst>
            <pc:docMk/>
            <pc:sldMk cId="1628306759" sldId="289"/>
            <ac:spMk id="63" creationId="{B6F3CFA3-A278-E444-8356-D66C97CBF1DF}"/>
          </ac:spMkLst>
        </pc:spChg>
        <pc:picChg chg="mod">
          <ac:chgData name=" " userId="13e44439-8913-4347-a3e1-e8bd29e343d7" providerId="ADAL" clId="{E5CCC69A-473A-C343-B0B0-BEDA9E64E0D4}" dt="2021-02-19T17:49:53.849" v="1513" actId="1076"/>
          <ac:picMkLst>
            <pc:docMk/>
            <pc:sldMk cId="1628306759" sldId="289"/>
            <ac:picMk id="5" creationId="{67EF8E5A-BA09-1042-8B07-9DE9BF668F29}"/>
          </ac:picMkLst>
        </pc:picChg>
      </pc:sldChg>
      <pc:sldChg chg="addSp delSp modSp add mod chgLayout modNotes">
        <pc:chgData name=" " userId="13e44439-8913-4347-a3e1-e8bd29e343d7" providerId="ADAL" clId="{E5CCC69A-473A-C343-B0B0-BEDA9E64E0D4}" dt="2021-02-19T17:30:06.439" v="992" actId="5793"/>
        <pc:sldMkLst>
          <pc:docMk/>
          <pc:sldMk cId="2180207754" sldId="290"/>
        </pc:sldMkLst>
        <pc:spChg chg="add del mod ord">
          <ac:chgData name=" " userId="13e44439-8913-4347-a3e1-e8bd29e343d7" providerId="ADAL" clId="{E5CCC69A-473A-C343-B0B0-BEDA9E64E0D4}" dt="2021-02-19T17:29:49.785" v="988" actId="478"/>
          <ac:spMkLst>
            <pc:docMk/>
            <pc:sldMk cId="2180207754" sldId="290"/>
            <ac:spMk id="2" creationId="{70FCA5AE-8D72-8F4E-8EA3-E5AA5A87CD3E}"/>
          </ac:spMkLst>
        </pc:spChg>
        <pc:spChg chg="add mod ord">
          <ac:chgData name=" " userId="13e44439-8913-4347-a3e1-e8bd29e343d7" providerId="ADAL" clId="{E5CCC69A-473A-C343-B0B0-BEDA9E64E0D4}" dt="2021-02-19T17:30:06.439" v="992" actId="5793"/>
          <ac:spMkLst>
            <pc:docMk/>
            <pc:sldMk cId="2180207754" sldId="290"/>
            <ac:spMk id="3" creationId="{E186533C-DE14-524D-95F2-9E5247B39923}"/>
          </ac:spMkLst>
        </pc:spChg>
        <pc:spChg chg="del mod">
          <ac:chgData name=" " userId="13e44439-8913-4347-a3e1-e8bd29e343d7" providerId="ADAL" clId="{E5CCC69A-473A-C343-B0B0-BEDA9E64E0D4}" dt="2021-02-19T17:29:25.752" v="981"/>
          <ac:spMkLst>
            <pc:docMk/>
            <pc:sldMk cId="2180207754" sldId="290"/>
            <ac:spMk id="8" creationId="{63FE2775-FB72-4D44-B480-06EBB7F679B3}"/>
          </ac:spMkLst>
        </pc:spChg>
        <pc:spChg chg="mod">
          <ac:chgData name=" " userId="13e44439-8913-4347-a3e1-e8bd29e343d7" providerId="ADAL" clId="{E5CCC69A-473A-C343-B0B0-BEDA9E64E0D4}" dt="2021-02-19T17:29:54.226" v="991" actId="20577"/>
          <ac:spMkLst>
            <pc:docMk/>
            <pc:sldMk cId="2180207754" sldId="290"/>
            <ac:spMk id="9" creationId="{D65E6D98-BE8C-6B4C-B23E-6167300445AE}"/>
          </ac:spMkLst>
        </pc:spChg>
        <pc:spChg chg="del mod">
          <ac:chgData name=" " userId="13e44439-8913-4347-a3e1-e8bd29e343d7" providerId="ADAL" clId="{E5CCC69A-473A-C343-B0B0-BEDA9E64E0D4}" dt="2021-02-19T17:29:24.681" v="979" actId="478"/>
          <ac:spMkLst>
            <pc:docMk/>
            <pc:sldMk cId="2180207754" sldId="290"/>
            <ac:spMk id="10" creationId="{4FA511C6-2FEA-4C4D-8EFC-B1EDD06D48C6}"/>
          </ac:spMkLst>
        </pc:spChg>
        <pc:picChg chg="add del">
          <ac:chgData name=" " userId="13e44439-8913-4347-a3e1-e8bd29e343d7" providerId="ADAL" clId="{E5CCC69A-473A-C343-B0B0-BEDA9E64E0D4}" dt="2021-02-19T17:29:47.019" v="987" actId="478"/>
          <ac:picMkLst>
            <pc:docMk/>
            <pc:sldMk cId="2180207754" sldId="290"/>
            <ac:picMk id="5" creationId="{67EF8E5A-BA09-1042-8B07-9DE9BF668F29}"/>
          </ac:picMkLst>
        </pc:picChg>
      </pc:sldChg>
      <pc:sldChg chg="addSp delSp modSp add mod chgLayout modNotes">
        <pc:chgData name=" " userId="13e44439-8913-4347-a3e1-e8bd29e343d7" providerId="ADAL" clId="{E5CCC69A-473A-C343-B0B0-BEDA9E64E0D4}" dt="2021-02-19T17:56:24.087" v="1686" actId="1035"/>
        <pc:sldMkLst>
          <pc:docMk/>
          <pc:sldMk cId="2801856280" sldId="291"/>
        </pc:sldMkLst>
        <pc:spChg chg="add del mod ord">
          <ac:chgData name=" " userId="13e44439-8913-4347-a3e1-e8bd29e343d7" providerId="ADAL" clId="{E5CCC69A-473A-C343-B0B0-BEDA9E64E0D4}" dt="2021-02-19T17:53:05.938" v="1574" actId="478"/>
          <ac:spMkLst>
            <pc:docMk/>
            <pc:sldMk cId="2801856280" sldId="291"/>
            <ac:spMk id="2" creationId="{6B442676-6910-7B4C-99C3-53A9A707D781}"/>
          </ac:spMkLst>
        </pc:spChg>
        <pc:spChg chg="add del mod ord">
          <ac:chgData name=" " userId="13e44439-8913-4347-a3e1-e8bd29e343d7" providerId="ADAL" clId="{E5CCC69A-473A-C343-B0B0-BEDA9E64E0D4}" dt="2021-02-19T17:54:13.819" v="1593" actId="478"/>
          <ac:spMkLst>
            <pc:docMk/>
            <pc:sldMk cId="2801856280" sldId="291"/>
            <ac:spMk id="3" creationId="{5CF27F45-4249-A746-9800-4EC6713E196F}"/>
          </ac:spMkLst>
        </pc:spChg>
        <pc:spChg chg="add del mod">
          <ac:chgData name=" " userId="13e44439-8913-4347-a3e1-e8bd29e343d7" providerId="ADAL" clId="{E5CCC69A-473A-C343-B0B0-BEDA9E64E0D4}" dt="2021-02-19T17:53:28.902" v="1581" actId="21"/>
          <ac:spMkLst>
            <pc:docMk/>
            <pc:sldMk cId="2801856280" sldId="291"/>
            <ac:spMk id="4" creationId="{7824CCBB-4081-DB47-966B-968A1CB88886}"/>
          </ac:spMkLst>
        </pc:spChg>
        <pc:spChg chg="del mod">
          <ac:chgData name=" " userId="13e44439-8913-4347-a3e1-e8bd29e343d7" providerId="ADAL" clId="{E5CCC69A-473A-C343-B0B0-BEDA9E64E0D4}" dt="2021-02-19T17:52:58.828" v="1571" actId="478"/>
          <ac:spMkLst>
            <pc:docMk/>
            <pc:sldMk cId="2801856280" sldId="291"/>
            <ac:spMk id="8" creationId="{63FE2775-FB72-4D44-B480-06EBB7F679B3}"/>
          </ac:spMkLst>
        </pc:spChg>
        <pc:spChg chg="mod">
          <ac:chgData name=" " userId="13e44439-8913-4347-a3e1-e8bd29e343d7" providerId="ADAL" clId="{E5CCC69A-473A-C343-B0B0-BEDA9E64E0D4}" dt="2021-02-19T17:52:54.309" v="1569" actId="20577"/>
          <ac:spMkLst>
            <pc:docMk/>
            <pc:sldMk cId="2801856280" sldId="291"/>
            <ac:spMk id="9" creationId="{D65E6D98-BE8C-6B4C-B23E-6167300445AE}"/>
          </ac:spMkLst>
        </pc:spChg>
        <pc:spChg chg="mod">
          <ac:chgData name=" " userId="13e44439-8913-4347-a3e1-e8bd29e343d7" providerId="ADAL" clId="{E5CCC69A-473A-C343-B0B0-BEDA9E64E0D4}" dt="2021-02-19T17:56:18.545" v="1675" actId="20577"/>
          <ac:spMkLst>
            <pc:docMk/>
            <pc:sldMk cId="2801856280" sldId="291"/>
            <ac:spMk id="10" creationId="{57F7817C-F1AD-0D44-B171-8337EA4CAC58}"/>
          </ac:spMkLst>
        </pc:spChg>
        <pc:spChg chg="mod">
          <ac:chgData name=" " userId="13e44439-8913-4347-a3e1-e8bd29e343d7" providerId="ADAL" clId="{E5CCC69A-473A-C343-B0B0-BEDA9E64E0D4}" dt="2021-02-19T17:55:54.101" v="1672" actId="555"/>
          <ac:spMkLst>
            <pc:docMk/>
            <pc:sldMk cId="2801856280" sldId="291"/>
            <ac:spMk id="11" creationId="{C5F4228F-D5AA-954B-B294-68775E7ACBB6}"/>
          </ac:spMkLst>
        </pc:spChg>
        <pc:spChg chg="del mod">
          <ac:chgData name=" " userId="13e44439-8913-4347-a3e1-e8bd29e343d7" providerId="ADAL" clId="{E5CCC69A-473A-C343-B0B0-BEDA9E64E0D4}" dt="2021-02-19T17:53:44.583" v="1583" actId="478"/>
          <ac:spMkLst>
            <pc:docMk/>
            <pc:sldMk cId="2801856280" sldId="291"/>
            <ac:spMk id="12" creationId="{32354CD3-2747-9E49-A549-7074FCB1EF0B}"/>
          </ac:spMkLst>
        </pc:spChg>
        <pc:spChg chg="del mod">
          <ac:chgData name=" " userId="13e44439-8913-4347-a3e1-e8bd29e343d7" providerId="ADAL" clId="{E5CCC69A-473A-C343-B0B0-BEDA9E64E0D4}" dt="2021-02-19T17:53:46.288" v="1584" actId="478"/>
          <ac:spMkLst>
            <pc:docMk/>
            <pc:sldMk cId="2801856280" sldId="291"/>
            <ac:spMk id="13" creationId="{965B6838-F849-764D-BE78-A4370208B6E8}"/>
          </ac:spMkLst>
        </pc:spChg>
        <pc:spChg chg="del mod">
          <ac:chgData name=" " userId="13e44439-8913-4347-a3e1-e8bd29e343d7" providerId="ADAL" clId="{E5CCC69A-473A-C343-B0B0-BEDA9E64E0D4}" dt="2021-02-19T17:53:49.308" v="1586" actId="478"/>
          <ac:spMkLst>
            <pc:docMk/>
            <pc:sldMk cId="2801856280" sldId="291"/>
            <ac:spMk id="14" creationId="{B34D46EE-BCDE-5540-A30E-626DD137B969}"/>
          </ac:spMkLst>
        </pc:spChg>
        <pc:spChg chg="mod">
          <ac:chgData name=" " userId="13e44439-8913-4347-a3e1-e8bd29e343d7" providerId="ADAL" clId="{E5CCC69A-473A-C343-B0B0-BEDA9E64E0D4}" dt="2021-02-19T17:55:40.931" v="1671" actId="404"/>
          <ac:spMkLst>
            <pc:docMk/>
            <pc:sldMk cId="2801856280" sldId="291"/>
            <ac:spMk id="15" creationId="{FC47BBBF-E017-034D-BDA0-B4925AE086BA}"/>
          </ac:spMkLst>
        </pc:spChg>
        <pc:spChg chg="mod">
          <ac:chgData name=" " userId="13e44439-8913-4347-a3e1-e8bd29e343d7" providerId="ADAL" clId="{E5CCC69A-473A-C343-B0B0-BEDA9E64E0D4}" dt="2021-02-19T17:55:40.931" v="1671" actId="404"/>
          <ac:spMkLst>
            <pc:docMk/>
            <pc:sldMk cId="2801856280" sldId="291"/>
            <ac:spMk id="16" creationId="{3261E616-59D7-E24A-B3DD-6CA7E698AABB}"/>
          </ac:spMkLst>
        </pc:spChg>
        <pc:spChg chg="mod">
          <ac:chgData name=" " userId="13e44439-8913-4347-a3e1-e8bd29e343d7" providerId="ADAL" clId="{E5CCC69A-473A-C343-B0B0-BEDA9E64E0D4}" dt="2021-02-19T17:55:54.101" v="1672" actId="555"/>
          <ac:spMkLst>
            <pc:docMk/>
            <pc:sldMk cId="2801856280" sldId="291"/>
            <ac:spMk id="17" creationId="{CD2C5F29-B47A-A24E-B82C-5405185BD2D6}"/>
          </ac:spMkLst>
        </pc:spChg>
        <pc:spChg chg="add mod">
          <ac:chgData name=" " userId="13e44439-8913-4347-a3e1-e8bd29e343d7" providerId="ADAL" clId="{E5CCC69A-473A-C343-B0B0-BEDA9E64E0D4}" dt="2021-02-19T17:56:24.087" v="1686" actId="1035"/>
          <ac:spMkLst>
            <pc:docMk/>
            <pc:sldMk cId="2801856280" sldId="291"/>
            <ac:spMk id="21" creationId="{568031EC-0997-9C4E-8B2F-766A9C49F310}"/>
          </ac:spMkLst>
        </pc:spChg>
        <pc:spChg chg="add mod">
          <ac:chgData name=" " userId="13e44439-8913-4347-a3e1-e8bd29e343d7" providerId="ADAL" clId="{E5CCC69A-473A-C343-B0B0-BEDA9E64E0D4}" dt="2021-02-19T17:56:24.087" v="1686" actId="1035"/>
          <ac:spMkLst>
            <pc:docMk/>
            <pc:sldMk cId="2801856280" sldId="291"/>
            <ac:spMk id="23" creationId="{EBB85349-8A1D-9948-ADE4-FE1BD69EA54B}"/>
          </ac:spMkLst>
        </pc:spChg>
        <pc:spChg chg="add mod">
          <ac:chgData name=" " userId="13e44439-8913-4347-a3e1-e8bd29e343d7" providerId="ADAL" clId="{E5CCC69A-473A-C343-B0B0-BEDA9E64E0D4}" dt="2021-02-19T17:56:24.087" v="1686" actId="1035"/>
          <ac:spMkLst>
            <pc:docMk/>
            <pc:sldMk cId="2801856280" sldId="291"/>
            <ac:spMk id="24" creationId="{1BCDB65F-3507-134C-9C65-4C9FC3F973D1}"/>
          </ac:spMkLst>
        </pc:spChg>
      </pc:sldChg>
      <pc:sldChg chg="modSp del modNotes">
        <pc:chgData name=" " userId="13e44439-8913-4347-a3e1-e8bd29e343d7" providerId="ADAL" clId="{E5CCC69A-473A-C343-B0B0-BEDA9E64E0D4}" dt="2021-02-19T18:05:29.279" v="1747" actId="2696"/>
        <pc:sldMkLst>
          <pc:docMk/>
          <pc:sldMk cId="96294859" sldId="292"/>
        </pc:sldMkLst>
        <pc:spChg chg="mod">
          <ac:chgData name=" " userId="13e44439-8913-4347-a3e1-e8bd29e343d7" providerId="ADAL" clId="{E5CCC69A-473A-C343-B0B0-BEDA9E64E0D4}" dt="2021-02-19T15:58:55.655" v="54"/>
          <ac:spMkLst>
            <pc:docMk/>
            <pc:sldMk cId="96294859" sldId="292"/>
            <ac:spMk id="2" creationId="{44D3DE08-3E6A-104E-921A-CEFED62D1B59}"/>
          </ac:spMkLst>
        </pc:spChg>
        <pc:spChg chg="mod">
          <ac:chgData name=" " userId="13e44439-8913-4347-a3e1-e8bd29e343d7" providerId="ADAL" clId="{E5CCC69A-473A-C343-B0B0-BEDA9E64E0D4}" dt="2021-02-19T15:58:55.655" v="54"/>
          <ac:spMkLst>
            <pc:docMk/>
            <pc:sldMk cId="96294859" sldId="292"/>
            <ac:spMk id="6" creationId="{1B6CB50F-331E-DF4B-9856-2D1DEBFE6D72}"/>
          </ac:spMkLst>
        </pc:spChg>
        <pc:spChg chg="mod">
          <ac:chgData name=" " userId="13e44439-8913-4347-a3e1-e8bd29e343d7" providerId="ADAL" clId="{E5CCC69A-473A-C343-B0B0-BEDA9E64E0D4}" dt="2021-02-19T15:58:55.655" v="54"/>
          <ac:spMkLst>
            <pc:docMk/>
            <pc:sldMk cId="96294859" sldId="292"/>
            <ac:spMk id="11" creationId="{15ED7C4E-3E15-7547-8835-984F953E884F}"/>
          </ac:spMkLst>
        </pc:spChg>
        <pc:spChg chg="mod">
          <ac:chgData name=" " userId="13e44439-8913-4347-a3e1-e8bd29e343d7" providerId="ADAL" clId="{E5CCC69A-473A-C343-B0B0-BEDA9E64E0D4}" dt="2021-02-19T15:58:55.655" v="54"/>
          <ac:spMkLst>
            <pc:docMk/>
            <pc:sldMk cId="96294859" sldId="292"/>
            <ac:spMk id="15" creationId="{83EB3FF7-70E5-5D4E-A4F0-B22189F661C8}"/>
          </ac:spMkLst>
        </pc:spChg>
        <pc:spChg chg="mod">
          <ac:chgData name=" " userId="13e44439-8913-4347-a3e1-e8bd29e343d7" providerId="ADAL" clId="{E5CCC69A-473A-C343-B0B0-BEDA9E64E0D4}" dt="2021-02-19T15:58:55.655" v="54"/>
          <ac:spMkLst>
            <pc:docMk/>
            <pc:sldMk cId="96294859" sldId="292"/>
            <ac:spMk id="21" creationId="{8C1C1DAD-3D68-4041-A809-99EB1C23949C}"/>
          </ac:spMkLst>
        </pc:spChg>
        <pc:spChg chg="mod">
          <ac:chgData name=" " userId="13e44439-8913-4347-a3e1-e8bd29e343d7" providerId="ADAL" clId="{E5CCC69A-473A-C343-B0B0-BEDA9E64E0D4}" dt="2021-02-19T15:58:55.655" v="54"/>
          <ac:spMkLst>
            <pc:docMk/>
            <pc:sldMk cId="96294859" sldId="292"/>
            <ac:spMk id="22" creationId="{C6524B83-9178-BA4C-BFFD-2CED26ABAE9B}"/>
          </ac:spMkLst>
        </pc:spChg>
        <pc:spChg chg="mod">
          <ac:chgData name=" " userId="13e44439-8913-4347-a3e1-e8bd29e343d7" providerId="ADAL" clId="{E5CCC69A-473A-C343-B0B0-BEDA9E64E0D4}" dt="2021-02-19T15:58:55.655" v="54"/>
          <ac:spMkLst>
            <pc:docMk/>
            <pc:sldMk cId="96294859" sldId="292"/>
            <ac:spMk id="24" creationId="{EA1931D6-34DB-C14E-95B9-4EBAB9CE0820}"/>
          </ac:spMkLst>
        </pc:spChg>
        <pc:spChg chg="mod">
          <ac:chgData name=" " userId="13e44439-8913-4347-a3e1-e8bd29e343d7" providerId="ADAL" clId="{E5CCC69A-473A-C343-B0B0-BEDA9E64E0D4}" dt="2021-02-19T15:58:55.655" v="54"/>
          <ac:spMkLst>
            <pc:docMk/>
            <pc:sldMk cId="96294859" sldId="292"/>
            <ac:spMk id="25" creationId="{7369D930-F61C-0E46-8A4D-DF4C112A1D80}"/>
          </ac:spMkLst>
        </pc:spChg>
        <pc:spChg chg="mod">
          <ac:chgData name=" " userId="13e44439-8913-4347-a3e1-e8bd29e343d7" providerId="ADAL" clId="{E5CCC69A-473A-C343-B0B0-BEDA9E64E0D4}" dt="2021-02-19T15:58:55.655" v="54"/>
          <ac:spMkLst>
            <pc:docMk/>
            <pc:sldMk cId="96294859" sldId="292"/>
            <ac:spMk id="26" creationId="{3A6AA075-27A6-EF49-AD59-BB029A7AE0CD}"/>
          </ac:spMkLst>
        </pc:spChg>
        <pc:spChg chg="mod">
          <ac:chgData name=" " userId="13e44439-8913-4347-a3e1-e8bd29e343d7" providerId="ADAL" clId="{E5CCC69A-473A-C343-B0B0-BEDA9E64E0D4}" dt="2021-02-19T15:58:55.655" v="54"/>
          <ac:spMkLst>
            <pc:docMk/>
            <pc:sldMk cId="96294859" sldId="292"/>
            <ac:spMk id="27" creationId="{D57EC711-C76D-1542-973E-81B0FA6AC7C7}"/>
          </ac:spMkLst>
        </pc:spChg>
        <pc:spChg chg="mod">
          <ac:chgData name=" " userId="13e44439-8913-4347-a3e1-e8bd29e343d7" providerId="ADAL" clId="{E5CCC69A-473A-C343-B0B0-BEDA9E64E0D4}" dt="2021-02-19T15:58:55.655" v="54"/>
          <ac:spMkLst>
            <pc:docMk/>
            <pc:sldMk cId="96294859" sldId="292"/>
            <ac:spMk id="28" creationId="{5A04D744-83B6-3E47-9242-4FF97ACD3A43}"/>
          </ac:spMkLst>
        </pc:spChg>
        <pc:spChg chg="mod">
          <ac:chgData name=" " userId="13e44439-8913-4347-a3e1-e8bd29e343d7" providerId="ADAL" clId="{E5CCC69A-473A-C343-B0B0-BEDA9E64E0D4}" dt="2021-02-19T15:58:55.655" v="54"/>
          <ac:spMkLst>
            <pc:docMk/>
            <pc:sldMk cId="96294859" sldId="292"/>
            <ac:spMk id="29" creationId="{4C99D2A3-0A8D-B341-9DF0-3E366465CFC4}"/>
          </ac:spMkLst>
        </pc:spChg>
        <pc:spChg chg="mod">
          <ac:chgData name=" " userId="13e44439-8913-4347-a3e1-e8bd29e343d7" providerId="ADAL" clId="{E5CCC69A-473A-C343-B0B0-BEDA9E64E0D4}" dt="2021-02-19T15:58:55.655" v="54"/>
          <ac:spMkLst>
            <pc:docMk/>
            <pc:sldMk cId="96294859" sldId="292"/>
            <ac:spMk id="30" creationId="{69381846-D7C4-004F-B92B-A89DDC38A1E7}"/>
          </ac:spMkLst>
        </pc:spChg>
        <pc:spChg chg="mod">
          <ac:chgData name=" " userId="13e44439-8913-4347-a3e1-e8bd29e343d7" providerId="ADAL" clId="{E5CCC69A-473A-C343-B0B0-BEDA9E64E0D4}" dt="2021-02-19T15:58:55.655" v="54"/>
          <ac:spMkLst>
            <pc:docMk/>
            <pc:sldMk cId="96294859" sldId="292"/>
            <ac:spMk id="31" creationId="{8E86DA39-B8FB-4343-BF54-A34BE9F9C56A}"/>
          </ac:spMkLst>
        </pc:spChg>
        <pc:spChg chg="mod">
          <ac:chgData name=" " userId="13e44439-8913-4347-a3e1-e8bd29e343d7" providerId="ADAL" clId="{E5CCC69A-473A-C343-B0B0-BEDA9E64E0D4}" dt="2021-02-19T15:58:55.655" v="54"/>
          <ac:spMkLst>
            <pc:docMk/>
            <pc:sldMk cId="96294859" sldId="292"/>
            <ac:spMk id="32" creationId="{F3D21CE5-4B69-2C46-944A-2BAB30ABAC3B}"/>
          </ac:spMkLst>
        </pc:spChg>
      </pc:sldChg>
      <pc:sldChg chg="addSp delSp modSp add mod modNotes">
        <pc:chgData name=" " userId="13e44439-8913-4347-a3e1-e8bd29e343d7" providerId="ADAL" clId="{E5CCC69A-473A-C343-B0B0-BEDA9E64E0D4}" dt="2021-02-19T17:58:45.008" v="1705" actId="108"/>
        <pc:sldMkLst>
          <pc:docMk/>
          <pc:sldMk cId="2229467891" sldId="294"/>
        </pc:sldMkLst>
        <pc:spChg chg="mod">
          <ac:chgData name=" " userId="13e44439-8913-4347-a3e1-e8bd29e343d7" providerId="ADAL" clId="{E5CCC69A-473A-C343-B0B0-BEDA9E64E0D4}" dt="2021-02-19T15:58:55.655" v="54"/>
          <ac:spMkLst>
            <pc:docMk/>
            <pc:sldMk cId="2229467891" sldId="294"/>
            <ac:spMk id="9" creationId="{D65E6D98-BE8C-6B4C-B23E-6167300445AE}"/>
          </ac:spMkLst>
        </pc:spChg>
        <pc:spChg chg="mod">
          <ac:chgData name=" " userId="13e44439-8913-4347-a3e1-e8bd29e343d7" providerId="ADAL" clId="{E5CCC69A-473A-C343-B0B0-BEDA9E64E0D4}" dt="2021-02-19T17:58:45.008" v="1705" actId="108"/>
          <ac:spMkLst>
            <pc:docMk/>
            <pc:sldMk cId="2229467891" sldId="294"/>
            <ac:spMk id="21" creationId="{255E9EEF-5409-6B4F-A01C-E3CECD694AA2}"/>
          </ac:spMkLst>
        </pc:spChg>
        <pc:spChg chg="add mod">
          <ac:chgData name=" " userId="13e44439-8913-4347-a3e1-e8bd29e343d7" providerId="ADAL" clId="{E5CCC69A-473A-C343-B0B0-BEDA9E64E0D4}" dt="2021-02-19T17:57:07.820" v="1692" actId="207"/>
          <ac:spMkLst>
            <pc:docMk/>
            <pc:sldMk cId="2229467891" sldId="294"/>
            <ac:spMk id="22" creationId="{D7BAE8CC-77C7-F045-9067-0B85E3D7BA8A}"/>
          </ac:spMkLst>
        </pc:spChg>
        <pc:spChg chg="mod">
          <ac:chgData name=" " userId="13e44439-8913-4347-a3e1-e8bd29e343d7" providerId="ADAL" clId="{E5CCC69A-473A-C343-B0B0-BEDA9E64E0D4}" dt="2021-02-19T17:58:17.475" v="1701" actId="12788"/>
          <ac:spMkLst>
            <pc:docMk/>
            <pc:sldMk cId="2229467891" sldId="294"/>
            <ac:spMk id="23" creationId="{D1B94285-A204-D644-BD45-5A9255F4D81F}"/>
          </ac:spMkLst>
        </pc:spChg>
        <pc:spChg chg="mod">
          <ac:chgData name=" " userId="13e44439-8913-4347-a3e1-e8bd29e343d7" providerId="ADAL" clId="{E5CCC69A-473A-C343-B0B0-BEDA9E64E0D4}" dt="2021-02-19T17:58:22.925" v="1702" actId="12788"/>
          <ac:spMkLst>
            <pc:docMk/>
            <pc:sldMk cId="2229467891" sldId="294"/>
            <ac:spMk id="24" creationId="{8ED1D916-F523-9B40-B300-F5558EF29FC4}"/>
          </ac:spMkLst>
        </pc:spChg>
        <pc:spChg chg="mod">
          <ac:chgData name=" " userId="13e44439-8913-4347-a3e1-e8bd29e343d7" providerId="ADAL" clId="{E5CCC69A-473A-C343-B0B0-BEDA9E64E0D4}" dt="2021-02-19T17:58:28.195" v="1703" actId="12788"/>
          <ac:spMkLst>
            <pc:docMk/>
            <pc:sldMk cId="2229467891" sldId="294"/>
            <ac:spMk id="25" creationId="{CCA73F72-6F8F-8244-8649-BFDDE93F4875}"/>
          </ac:spMkLst>
        </pc:spChg>
        <pc:spChg chg="mod">
          <ac:chgData name=" " userId="13e44439-8913-4347-a3e1-e8bd29e343d7" providerId="ADAL" clId="{E5CCC69A-473A-C343-B0B0-BEDA9E64E0D4}" dt="2021-02-19T17:58:34.334" v="1704" actId="12788"/>
          <ac:spMkLst>
            <pc:docMk/>
            <pc:sldMk cId="2229467891" sldId="294"/>
            <ac:spMk id="26" creationId="{29779B3C-241A-0D48-8A93-10ABAA4CA7F3}"/>
          </ac:spMkLst>
        </pc:spChg>
        <pc:spChg chg="mod">
          <ac:chgData name=" " userId="13e44439-8913-4347-a3e1-e8bd29e343d7" providerId="ADAL" clId="{E5CCC69A-473A-C343-B0B0-BEDA9E64E0D4}" dt="2021-02-19T17:58:17.475" v="1701" actId="12788"/>
          <ac:spMkLst>
            <pc:docMk/>
            <pc:sldMk cId="2229467891" sldId="294"/>
            <ac:spMk id="27" creationId="{09573424-C171-EA4A-B7A2-754E03EB7F5F}"/>
          </ac:spMkLst>
        </pc:spChg>
        <pc:spChg chg="mod">
          <ac:chgData name=" " userId="13e44439-8913-4347-a3e1-e8bd29e343d7" providerId="ADAL" clId="{E5CCC69A-473A-C343-B0B0-BEDA9E64E0D4}" dt="2021-02-19T17:58:22.925" v="1702" actId="12788"/>
          <ac:spMkLst>
            <pc:docMk/>
            <pc:sldMk cId="2229467891" sldId="294"/>
            <ac:spMk id="28" creationId="{E97A4609-4AB2-B14E-91BF-47D32174B824}"/>
          </ac:spMkLst>
        </pc:spChg>
        <pc:spChg chg="mod">
          <ac:chgData name=" " userId="13e44439-8913-4347-a3e1-e8bd29e343d7" providerId="ADAL" clId="{E5CCC69A-473A-C343-B0B0-BEDA9E64E0D4}" dt="2021-02-19T17:58:28.195" v="1703" actId="12788"/>
          <ac:spMkLst>
            <pc:docMk/>
            <pc:sldMk cId="2229467891" sldId="294"/>
            <ac:spMk id="29" creationId="{E0BC7BA3-AEFC-A344-A13C-1467A19DDB47}"/>
          </ac:spMkLst>
        </pc:spChg>
        <pc:spChg chg="mod">
          <ac:chgData name=" " userId="13e44439-8913-4347-a3e1-e8bd29e343d7" providerId="ADAL" clId="{E5CCC69A-473A-C343-B0B0-BEDA9E64E0D4}" dt="2021-02-19T17:58:34.334" v="1704" actId="12788"/>
          <ac:spMkLst>
            <pc:docMk/>
            <pc:sldMk cId="2229467891" sldId="294"/>
            <ac:spMk id="30" creationId="{54D48F64-7501-644D-85BF-7896BCDB6CA0}"/>
          </ac:spMkLst>
        </pc:spChg>
        <pc:spChg chg="mod">
          <ac:chgData name=" " userId="13e44439-8913-4347-a3e1-e8bd29e343d7" providerId="ADAL" clId="{E5CCC69A-473A-C343-B0B0-BEDA9E64E0D4}" dt="2021-02-19T17:58:17.475" v="1701" actId="12788"/>
          <ac:spMkLst>
            <pc:docMk/>
            <pc:sldMk cId="2229467891" sldId="294"/>
            <ac:spMk id="31" creationId="{1C078790-9922-5540-88A3-5390A39F6C4B}"/>
          </ac:spMkLst>
        </pc:spChg>
        <pc:spChg chg="mod">
          <ac:chgData name=" " userId="13e44439-8913-4347-a3e1-e8bd29e343d7" providerId="ADAL" clId="{E5CCC69A-473A-C343-B0B0-BEDA9E64E0D4}" dt="2021-02-19T17:58:22.925" v="1702" actId="12788"/>
          <ac:spMkLst>
            <pc:docMk/>
            <pc:sldMk cId="2229467891" sldId="294"/>
            <ac:spMk id="32" creationId="{83DA95BA-8A90-2449-B330-0DAAD6A924C1}"/>
          </ac:spMkLst>
        </pc:spChg>
        <pc:spChg chg="mod">
          <ac:chgData name=" " userId="13e44439-8913-4347-a3e1-e8bd29e343d7" providerId="ADAL" clId="{E5CCC69A-473A-C343-B0B0-BEDA9E64E0D4}" dt="2021-02-19T17:58:28.195" v="1703" actId="12788"/>
          <ac:spMkLst>
            <pc:docMk/>
            <pc:sldMk cId="2229467891" sldId="294"/>
            <ac:spMk id="33" creationId="{5F1C3F8B-40A5-F647-9784-B7ABF96D1E03}"/>
          </ac:spMkLst>
        </pc:spChg>
        <pc:spChg chg="mod">
          <ac:chgData name=" " userId="13e44439-8913-4347-a3e1-e8bd29e343d7" providerId="ADAL" clId="{E5CCC69A-473A-C343-B0B0-BEDA9E64E0D4}" dt="2021-02-19T17:58:34.334" v="1704" actId="12788"/>
          <ac:spMkLst>
            <pc:docMk/>
            <pc:sldMk cId="2229467891" sldId="294"/>
            <ac:spMk id="34" creationId="{31CA771E-29A9-324D-ABB5-48FBFA3B64BF}"/>
          </ac:spMkLst>
        </pc:spChg>
        <pc:spChg chg="del mod">
          <ac:chgData name=" " userId="13e44439-8913-4347-a3e1-e8bd29e343d7" providerId="ADAL" clId="{E5CCC69A-473A-C343-B0B0-BEDA9E64E0D4}" dt="2021-02-19T17:56:29.762" v="1687" actId="478"/>
          <ac:spMkLst>
            <pc:docMk/>
            <pc:sldMk cId="2229467891" sldId="294"/>
            <ac:spMk id="35" creationId="{4307DC68-1B19-F142-B521-656D789F1B75}"/>
          </ac:spMkLst>
        </pc:spChg>
        <pc:spChg chg="del mod">
          <ac:chgData name=" " userId="13e44439-8913-4347-a3e1-e8bd29e343d7" providerId="ADAL" clId="{E5CCC69A-473A-C343-B0B0-BEDA9E64E0D4}" dt="2021-02-19T17:56:29.762" v="1687" actId="478"/>
          <ac:spMkLst>
            <pc:docMk/>
            <pc:sldMk cId="2229467891" sldId="294"/>
            <ac:spMk id="36" creationId="{D925D3B4-EBBA-5F47-98E8-DDC34C64FB94}"/>
          </ac:spMkLst>
        </pc:spChg>
        <pc:spChg chg="del mod">
          <ac:chgData name=" " userId="13e44439-8913-4347-a3e1-e8bd29e343d7" providerId="ADAL" clId="{E5CCC69A-473A-C343-B0B0-BEDA9E64E0D4}" dt="2021-02-19T17:56:29.762" v="1687" actId="478"/>
          <ac:spMkLst>
            <pc:docMk/>
            <pc:sldMk cId="2229467891" sldId="294"/>
            <ac:spMk id="37" creationId="{7684E9DA-BC53-D246-A581-0D612C9DD8B4}"/>
          </ac:spMkLst>
        </pc:spChg>
        <pc:spChg chg="add mod">
          <ac:chgData name=" " userId="13e44439-8913-4347-a3e1-e8bd29e343d7" providerId="ADAL" clId="{E5CCC69A-473A-C343-B0B0-BEDA9E64E0D4}" dt="2021-02-19T17:57:01.285" v="1691" actId="207"/>
          <ac:spMkLst>
            <pc:docMk/>
            <pc:sldMk cId="2229467891" sldId="294"/>
            <ac:spMk id="38" creationId="{E89085E2-6660-194A-978E-60DCA36A6E00}"/>
          </ac:spMkLst>
        </pc:spChg>
        <pc:spChg chg="add mod">
          <ac:chgData name=" " userId="13e44439-8913-4347-a3e1-e8bd29e343d7" providerId="ADAL" clId="{E5CCC69A-473A-C343-B0B0-BEDA9E64E0D4}" dt="2021-02-19T17:56:35.173" v="1688"/>
          <ac:spMkLst>
            <pc:docMk/>
            <pc:sldMk cId="2229467891" sldId="294"/>
            <ac:spMk id="39" creationId="{2792465D-09A3-1949-A0E0-80A634A0FED8}"/>
          </ac:spMkLst>
        </pc:spChg>
        <pc:picChg chg="mod">
          <ac:chgData name=" " userId="13e44439-8913-4347-a3e1-e8bd29e343d7" providerId="ADAL" clId="{E5CCC69A-473A-C343-B0B0-BEDA9E64E0D4}" dt="2021-02-19T17:57:59.349" v="1697" actId="1076"/>
          <ac:picMkLst>
            <pc:docMk/>
            <pc:sldMk cId="2229467891" sldId="294"/>
            <ac:picMk id="5" creationId="{67EF8E5A-BA09-1042-8B07-9DE9BF668F29}"/>
          </ac:picMkLst>
        </pc:picChg>
      </pc:sldChg>
      <pc:sldChg chg="addSp delSp modSp add mod modNotes">
        <pc:chgData name=" " userId="13e44439-8913-4347-a3e1-e8bd29e343d7" providerId="ADAL" clId="{E5CCC69A-473A-C343-B0B0-BEDA9E64E0D4}" dt="2021-02-19T18:07:13.141" v="1748" actId="207"/>
        <pc:sldMkLst>
          <pc:docMk/>
          <pc:sldMk cId="2012829007" sldId="295"/>
        </pc:sldMkLst>
        <pc:spChg chg="mod">
          <ac:chgData name=" " userId="13e44439-8913-4347-a3e1-e8bd29e343d7" providerId="ADAL" clId="{E5CCC69A-473A-C343-B0B0-BEDA9E64E0D4}" dt="2021-02-19T18:00:02.330" v="1723" actId="20577"/>
          <ac:spMkLst>
            <pc:docMk/>
            <pc:sldMk cId="2012829007" sldId="295"/>
            <ac:spMk id="9" creationId="{D65E6D98-BE8C-6B4C-B23E-6167300445AE}"/>
          </ac:spMkLst>
        </pc:spChg>
        <pc:spChg chg="mod">
          <ac:chgData name=" " userId="13e44439-8913-4347-a3e1-e8bd29e343d7" providerId="ADAL" clId="{E5CCC69A-473A-C343-B0B0-BEDA9E64E0D4}" dt="2021-02-19T17:59:57.169" v="1716" actId="108"/>
          <ac:spMkLst>
            <pc:docMk/>
            <pc:sldMk cId="2012829007" sldId="295"/>
            <ac:spMk id="21" creationId="{255E9EEF-5409-6B4F-A01C-E3CECD694AA2}"/>
          </ac:spMkLst>
        </pc:spChg>
        <pc:spChg chg="mod">
          <ac:chgData name=" " userId="13e44439-8913-4347-a3e1-e8bd29e343d7" providerId="ADAL" clId="{E5CCC69A-473A-C343-B0B0-BEDA9E64E0D4}" dt="2021-02-19T18:00:31.058" v="1730" actId="20577"/>
          <ac:spMkLst>
            <pc:docMk/>
            <pc:sldMk cId="2012829007" sldId="295"/>
            <ac:spMk id="22" creationId="{3E418053-1CC2-5E43-8C44-992FD132F50B}"/>
          </ac:spMkLst>
        </pc:spChg>
        <pc:spChg chg="add del mod">
          <ac:chgData name=" " userId="13e44439-8913-4347-a3e1-e8bd29e343d7" providerId="ADAL" clId="{E5CCC69A-473A-C343-B0B0-BEDA9E64E0D4}" dt="2021-02-19T17:59:26.603" v="1710" actId="478"/>
          <ac:spMkLst>
            <pc:docMk/>
            <pc:sldMk cId="2012829007" sldId="295"/>
            <ac:spMk id="35" creationId="{4307DC68-1B19-F142-B521-656D789F1B75}"/>
          </ac:spMkLst>
        </pc:spChg>
        <pc:spChg chg="add del mod">
          <ac:chgData name=" " userId="13e44439-8913-4347-a3e1-e8bd29e343d7" providerId="ADAL" clId="{E5CCC69A-473A-C343-B0B0-BEDA9E64E0D4}" dt="2021-02-19T17:59:26.603" v="1710" actId="478"/>
          <ac:spMkLst>
            <pc:docMk/>
            <pc:sldMk cId="2012829007" sldId="295"/>
            <ac:spMk id="36" creationId="{D925D3B4-EBBA-5F47-98E8-DDC34C64FB94}"/>
          </ac:spMkLst>
        </pc:spChg>
        <pc:spChg chg="add del mod">
          <ac:chgData name=" " userId="13e44439-8913-4347-a3e1-e8bd29e343d7" providerId="ADAL" clId="{E5CCC69A-473A-C343-B0B0-BEDA9E64E0D4}" dt="2021-02-19T17:59:26.603" v="1710" actId="478"/>
          <ac:spMkLst>
            <pc:docMk/>
            <pc:sldMk cId="2012829007" sldId="295"/>
            <ac:spMk id="37" creationId="{7684E9DA-BC53-D246-A581-0D612C9DD8B4}"/>
          </ac:spMkLst>
        </pc:spChg>
        <pc:spChg chg="mod">
          <ac:chgData name=" " userId="13e44439-8913-4347-a3e1-e8bd29e343d7" providerId="ADAL" clId="{E5CCC69A-473A-C343-B0B0-BEDA9E64E0D4}" dt="2021-02-19T18:04:34.221" v="1745" actId="1036"/>
          <ac:spMkLst>
            <pc:docMk/>
            <pc:sldMk cId="2012829007" sldId="295"/>
            <ac:spMk id="39" creationId="{49EE0B14-DC54-724D-B0E7-86CDF5B0EDDD}"/>
          </ac:spMkLst>
        </pc:spChg>
        <pc:spChg chg="mod">
          <ac:chgData name=" " userId="13e44439-8913-4347-a3e1-e8bd29e343d7" providerId="ADAL" clId="{E5CCC69A-473A-C343-B0B0-BEDA9E64E0D4}" dt="2021-02-19T18:04:34.221" v="1745" actId="1036"/>
          <ac:spMkLst>
            <pc:docMk/>
            <pc:sldMk cId="2012829007" sldId="295"/>
            <ac:spMk id="40" creationId="{B53793DD-AC00-8E46-91E7-2A2F215673CE}"/>
          </ac:spMkLst>
        </pc:spChg>
        <pc:spChg chg="mod">
          <ac:chgData name=" " userId="13e44439-8913-4347-a3e1-e8bd29e343d7" providerId="ADAL" clId="{E5CCC69A-473A-C343-B0B0-BEDA9E64E0D4}" dt="2021-02-19T18:04:34.221" v="1745" actId="1036"/>
          <ac:spMkLst>
            <pc:docMk/>
            <pc:sldMk cId="2012829007" sldId="295"/>
            <ac:spMk id="43" creationId="{A68417B5-87DC-624A-A965-9FA87C84643A}"/>
          </ac:spMkLst>
        </pc:spChg>
        <pc:spChg chg="mod">
          <ac:chgData name=" " userId="13e44439-8913-4347-a3e1-e8bd29e343d7" providerId="ADAL" clId="{E5CCC69A-473A-C343-B0B0-BEDA9E64E0D4}" dt="2021-02-19T18:04:34.221" v="1745" actId="1036"/>
          <ac:spMkLst>
            <pc:docMk/>
            <pc:sldMk cId="2012829007" sldId="295"/>
            <ac:spMk id="44" creationId="{5FC9D8F3-DBF3-E04F-AD39-CEFBFC540A0D}"/>
          </ac:spMkLst>
        </pc:spChg>
        <pc:spChg chg="mod">
          <ac:chgData name=" " userId="13e44439-8913-4347-a3e1-e8bd29e343d7" providerId="ADAL" clId="{E5CCC69A-473A-C343-B0B0-BEDA9E64E0D4}" dt="2021-02-19T18:04:34.221" v="1745" actId="1036"/>
          <ac:spMkLst>
            <pc:docMk/>
            <pc:sldMk cId="2012829007" sldId="295"/>
            <ac:spMk id="45" creationId="{F69B230E-B3D4-2546-8F7C-AA6DD265C9BD}"/>
          </ac:spMkLst>
        </pc:spChg>
        <pc:spChg chg="mod">
          <ac:chgData name=" " userId="13e44439-8913-4347-a3e1-e8bd29e343d7" providerId="ADAL" clId="{E5CCC69A-473A-C343-B0B0-BEDA9E64E0D4}" dt="2021-02-19T18:04:34.221" v="1745" actId="1036"/>
          <ac:spMkLst>
            <pc:docMk/>
            <pc:sldMk cId="2012829007" sldId="295"/>
            <ac:spMk id="46" creationId="{4E5AD528-F853-9942-A1C1-51E7C16CF65A}"/>
          </ac:spMkLst>
        </pc:spChg>
        <pc:spChg chg="mod">
          <ac:chgData name=" " userId="13e44439-8913-4347-a3e1-e8bd29e343d7" providerId="ADAL" clId="{E5CCC69A-473A-C343-B0B0-BEDA9E64E0D4}" dt="2021-02-19T18:04:34.221" v="1745" actId="1036"/>
          <ac:spMkLst>
            <pc:docMk/>
            <pc:sldMk cId="2012829007" sldId="295"/>
            <ac:spMk id="47" creationId="{09AD30A7-C3BC-344B-B133-84D4E3ECD959}"/>
          </ac:spMkLst>
        </pc:spChg>
        <pc:spChg chg="mod">
          <ac:chgData name=" " userId="13e44439-8913-4347-a3e1-e8bd29e343d7" providerId="ADAL" clId="{E5CCC69A-473A-C343-B0B0-BEDA9E64E0D4}" dt="2021-02-19T18:04:34.221" v="1745" actId="1036"/>
          <ac:spMkLst>
            <pc:docMk/>
            <pc:sldMk cId="2012829007" sldId="295"/>
            <ac:spMk id="48" creationId="{3F0AF4AA-A823-AB41-9761-9452B5E5E8E6}"/>
          </ac:spMkLst>
        </pc:spChg>
        <pc:spChg chg="mod">
          <ac:chgData name=" " userId="13e44439-8913-4347-a3e1-e8bd29e343d7" providerId="ADAL" clId="{E5CCC69A-473A-C343-B0B0-BEDA9E64E0D4}" dt="2021-02-19T18:04:34.221" v="1745" actId="1036"/>
          <ac:spMkLst>
            <pc:docMk/>
            <pc:sldMk cId="2012829007" sldId="295"/>
            <ac:spMk id="49" creationId="{4B61DE26-388D-844C-B4ED-97B67EB05CDB}"/>
          </ac:spMkLst>
        </pc:spChg>
        <pc:spChg chg="mod">
          <ac:chgData name=" " userId="13e44439-8913-4347-a3e1-e8bd29e343d7" providerId="ADAL" clId="{E5CCC69A-473A-C343-B0B0-BEDA9E64E0D4}" dt="2021-02-19T18:04:34.221" v="1745" actId="1036"/>
          <ac:spMkLst>
            <pc:docMk/>
            <pc:sldMk cId="2012829007" sldId="295"/>
            <ac:spMk id="50" creationId="{E792B395-29AA-D942-BF87-11A359A808AB}"/>
          </ac:spMkLst>
        </pc:spChg>
        <pc:spChg chg="mod">
          <ac:chgData name=" " userId="13e44439-8913-4347-a3e1-e8bd29e343d7" providerId="ADAL" clId="{E5CCC69A-473A-C343-B0B0-BEDA9E64E0D4}" dt="2021-02-19T18:04:34.221" v="1745" actId="1036"/>
          <ac:spMkLst>
            <pc:docMk/>
            <pc:sldMk cId="2012829007" sldId="295"/>
            <ac:spMk id="51" creationId="{66A67074-22EE-EE45-A615-3285DBD1A989}"/>
          </ac:spMkLst>
        </pc:spChg>
        <pc:spChg chg="mod">
          <ac:chgData name=" " userId="13e44439-8913-4347-a3e1-e8bd29e343d7" providerId="ADAL" clId="{E5CCC69A-473A-C343-B0B0-BEDA9E64E0D4}" dt="2021-02-19T18:04:34.221" v="1745" actId="1036"/>
          <ac:spMkLst>
            <pc:docMk/>
            <pc:sldMk cId="2012829007" sldId="295"/>
            <ac:spMk id="52" creationId="{19DA0DB0-8C15-9942-A72A-7FA922C3FC87}"/>
          </ac:spMkLst>
        </pc:spChg>
        <pc:spChg chg="mod">
          <ac:chgData name=" " userId="13e44439-8913-4347-a3e1-e8bd29e343d7" providerId="ADAL" clId="{E5CCC69A-473A-C343-B0B0-BEDA9E64E0D4}" dt="2021-02-19T18:04:34.221" v="1745" actId="1036"/>
          <ac:spMkLst>
            <pc:docMk/>
            <pc:sldMk cId="2012829007" sldId="295"/>
            <ac:spMk id="53" creationId="{81BE3A53-6348-2A42-864D-1721215008A5}"/>
          </ac:spMkLst>
        </pc:spChg>
        <pc:spChg chg="mod">
          <ac:chgData name=" " userId="13e44439-8913-4347-a3e1-e8bd29e343d7" providerId="ADAL" clId="{E5CCC69A-473A-C343-B0B0-BEDA9E64E0D4}" dt="2021-02-19T18:04:34.221" v="1745" actId="1036"/>
          <ac:spMkLst>
            <pc:docMk/>
            <pc:sldMk cId="2012829007" sldId="295"/>
            <ac:spMk id="54" creationId="{7EC854F2-B01F-AA40-8D21-C382161D4616}"/>
          </ac:spMkLst>
        </pc:spChg>
        <pc:spChg chg="mod">
          <ac:chgData name=" " userId="13e44439-8913-4347-a3e1-e8bd29e343d7" providerId="ADAL" clId="{E5CCC69A-473A-C343-B0B0-BEDA9E64E0D4}" dt="2021-02-19T18:04:34.221" v="1745" actId="1036"/>
          <ac:spMkLst>
            <pc:docMk/>
            <pc:sldMk cId="2012829007" sldId="295"/>
            <ac:spMk id="55" creationId="{CEB44024-6640-F741-ADBC-4192218760DC}"/>
          </ac:spMkLst>
        </pc:spChg>
        <pc:spChg chg="mod">
          <ac:chgData name=" " userId="13e44439-8913-4347-a3e1-e8bd29e343d7" providerId="ADAL" clId="{E5CCC69A-473A-C343-B0B0-BEDA9E64E0D4}" dt="2021-02-19T18:04:34.221" v="1745" actId="1036"/>
          <ac:spMkLst>
            <pc:docMk/>
            <pc:sldMk cId="2012829007" sldId="295"/>
            <ac:spMk id="56" creationId="{4671D516-35E0-3848-998A-2EC452DF15B4}"/>
          </ac:spMkLst>
        </pc:spChg>
        <pc:spChg chg="mod">
          <ac:chgData name=" " userId="13e44439-8913-4347-a3e1-e8bd29e343d7" providerId="ADAL" clId="{E5CCC69A-473A-C343-B0B0-BEDA9E64E0D4}" dt="2021-02-19T18:04:34.221" v="1745" actId="1036"/>
          <ac:spMkLst>
            <pc:docMk/>
            <pc:sldMk cId="2012829007" sldId="295"/>
            <ac:spMk id="57" creationId="{9EDE67BA-690D-564A-81E8-387D3B985465}"/>
          </ac:spMkLst>
        </pc:spChg>
        <pc:spChg chg="mod">
          <ac:chgData name=" " userId="13e44439-8913-4347-a3e1-e8bd29e343d7" providerId="ADAL" clId="{E5CCC69A-473A-C343-B0B0-BEDA9E64E0D4}" dt="2021-02-19T18:04:34.221" v="1745" actId="1036"/>
          <ac:spMkLst>
            <pc:docMk/>
            <pc:sldMk cId="2012829007" sldId="295"/>
            <ac:spMk id="58" creationId="{C85AC9E3-266C-6C4B-B9DD-6364F17E77FB}"/>
          </ac:spMkLst>
        </pc:spChg>
        <pc:spChg chg="mod">
          <ac:chgData name=" " userId="13e44439-8913-4347-a3e1-e8bd29e343d7" providerId="ADAL" clId="{E5CCC69A-473A-C343-B0B0-BEDA9E64E0D4}" dt="2021-02-19T18:04:34.221" v="1745" actId="1036"/>
          <ac:spMkLst>
            <pc:docMk/>
            <pc:sldMk cId="2012829007" sldId="295"/>
            <ac:spMk id="59" creationId="{BDB4A587-E483-2A40-B44E-13E86323164F}"/>
          </ac:spMkLst>
        </pc:spChg>
        <pc:spChg chg="mod">
          <ac:chgData name=" " userId="13e44439-8913-4347-a3e1-e8bd29e343d7" providerId="ADAL" clId="{E5CCC69A-473A-C343-B0B0-BEDA9E64E0D4}" dt="2021-02-19T18:04:34.221" v="1745" actId="1036"/>
          <ac:spMkLst>
            <pc:docMk/>
            <pc:sldMk cId="2012829007" sldId="295"/>
            <ac:spMk id="60" creationId="{8EB990F2-3006-EE45-BDE0-EFA82AFF3D0E}"/>
          </ac:spMkLst>
        </pc:spChg>
        <pc:spChg chg="mod">
          <ac:chgData name=" " userId="13e44439-8913-4347-a3e1-e8bd29e343d7" providerId="ADAL" clId="{E5CCC69A-473A-C343-B0B0-BEDA9E64E0D4}" dt="2021-02-19T18:04:34.221" v="1745" actId="1036"/>
          <ac:spMkLst>
            <pc:docMk/>
            <pc:sldMk cId="2012829007" sldId="295"/>
            <ac:spMk id="61" creationId="{37F34954-07B2-A341-95FA-1C6D04600D67}"/>
          </ac:spMkLst>
        </pc:spChg>
        <pc:spChg chg="mod">
          <ac:chgData name=" " userId="13e44439-8913-4347-a3e1-e8bd29e343d7" providerId="ADAL" clId="{E5CCC69A-473A-C343-B0B0-BEDA9E64E0D4}" dt="2021-02-19T18:04:34.221" v="1745" actId="1036"/>
          <ac:spMkLst>
            <pc:docMk/>
            <pc:sldMk cId="2012829007" sldId="295"/>
            <ac:spMk id="62" creationId="{BC6B1687-FB48-5646-AE74-CEF79CC08C49}"/>
          </ac:spMkLst>
        </pc:spChg>
        <pc:spChg chg="mod">
          <ac:chgData name=" " userId="13e44439-8913-4347-a3e1-e8bd29e343d7" providerId="ADAL" clId="{E5CCC69A-473A-C343-B0B0-BEDA9E64E0D4}" dt="2021-02-19T18:04:34.221" v="1745" actId="1036"/>
          <ac:spMkLst>
            <pc:docMk/>
            <pc:sldMk cId="2012829007" sldId="295"/>
            <ac:spMk id="63" creationId="{59D58FEA-29BE-114B-9CAF-47DA55899AB6}"/>
          </ac:spMkLst>
        </pc:spChg>
        <pc:spChg chg="mod">
          <ac:chgData name=" " userId="13e44439-8913-4347-a3e1-e8bd29e343d7" providerId="ADAL" clId="{E5CCC69A-473A-C343-B0B0-BEDA9E64E0D4}" dt="2021-02-19T18:04:34.221" v="1745" actId="1036"/>
          <ac:spMkLst>
            <pc:docMk/>
            <pc:sldMk cId="2012829007" sldId="295"/>
            <ac:spMk id="64" creationId="{BD524077-E734-744F-A6F1-C4385E1109DF}"/>
          </ac:spMkLst>
        </pc:spChg>
        <pc:spChg chg="mod">
          <ac:chgData name=" " userId="13e44439-8913-4347-a3e1-e8bd29e343d7" providerId="ADAL" clId="{E5CCC69A-473A-C343-B0B0-BEDA9E64E0D4}" dt="2021-02-19T18:04:34.221" v="1745" actId="1036"/>
          <ac:spMkLst>
            <pc:docMk/>
            <pc:sldMk cId="2012829007" sldId="295"/>
            <ac:spMk id="65" creationId="{39E34CF9-00A7-E640-8232-3321D31B8C95}"/>
          </ac:spMkLst>
        </pc:spChg>
        <pc:spChg chg="mod">
          <ac:chgData name=" " userId="13e44439-8913-4347-a3e1-e8bd29e343d7" providerId="ADAL" clId="{E5CCC69A-473A-C343-B0B0-BEDA9E64E0D4}" dt="2021-02-19T18:04:34.221" v="1745" actId="1036"/>
          <ac:spMkLst>
            <pc:docMk/>
            <pc:sldMk cId="2012829007" sldId="295"/>
            <ac:spMk id="66" creationId="{3C134287-BE09-9948-A515-AC73CF814B82}"/>
          </ac:spMkLst>
        </pc:spChg>
        <pc:spChg chg="mod">
          <ac:chgData name=" " userId="13e44439-8913-4347-a3e1-e8bd29e343d7" providerId="ADAL" clId="{E5CCC69A-473A-C343-B0B0-BEDA9E64E0D4}" dt="2021-02-19T18:04:34.221" v="1745" actId="1036"/>
          <ac:spMkLst>
            <pc:docMk/>
            <pc:sldMk cId="2012829007" sldId="295"/>
            <ac:spMk id="67" creationId="{E7FBB66F-CDBF-EA4C-9961-80C4AFB55D25}"/>
          </ac:spMkLst>
        </pc:spChg>
        <pc:spChg chg="mod">
          <ac:chgData name=" " userId="13e44439-8913-4347-a3e1-e8bd29e343d7" providerId="ADAL" clId="{E5CCC69A-473A-C343-B0B0-BEDA9E64E0D4}" dt="2021-02-19T18:04:34.221" v="1745" actId="1036"/>
          <ac:spMkLst>
            <pc:docMk/>
            <pc:sldMk cId="2012829007" sldId="295"/>
            <ac:spMk id="68" creationId="{43FE7613-833B-0B41-8EB6-4DC7298CAE4D}"/>
          </ac:spMkLst>
        </pc:spChg>
        <pc:spChg chg="mod">
          <ac:chgData name=" " userId="13e44439-8913-4347-a3e1-e8bd29e343d7" providerId="ADAL" clId="{E5CCC69A-473A-C343-B0B0-BEDA9E64E0D4}" dt="2021-02-19T18:04:34.221" v="1745" actId="1036"/>
          <ac:spMkLst>
            <pc:docMk/>
            <pc:sldMk cId="2012829007" sldId="295"/>
            <ac:spMk id="69" creationId="{01F7234F-9C79-1340-BC76-80EA7F05005D}"/>
          </ac:spMkLst>
        </pc:spChg>
        <pc:spChg chg="mod">
          <ac:chgData name=" " userId="13e44439-8913-4347-a3e1-e8bd29e343d7" providerId="ADAL" clId="{E5CCC69A-473A-C343-B0B0-BEDA9E64E0D4}" dt="2021-02-19T18:07:13.141" v="1748" actId="207"/>
          <ac:spMkLst>
            <pc:docMk/>
            <pc:sldMk cId="2012829007" sldId="295"/>
            <ac:spMk id="70" creationId="{ED18A46D-A6D9-AD45-AE82-7DAAFFB61E0B}"/>
          </ac:spMkLst>
        </pc:spChg>
        <pc:spChg chg="mod">
          <ac:chgData name=" " userId="13e44439-8913-4347-a3e1-e8bd29e343d7" providerId="ADAL" clId="{E5CCC69A-473A-C343-B0B0-BEDA9E64E0D4}" dt="2021-02-19T18:04:34.221" v="1745" actId="1036"/>
          <ac:spMkLst>
            <pc:docMk/>
            <pc:sldMk cId="2012829007" sldId="295"/>
            <ac:spMk id="71" creationId="{0759A6BB-2F64-5247-A78A-436C27F381B4}"/>
          </ac:spMkLst>
        </pc:spChg>
        <pc:spChg chg="mod">
          <ac:chgData name=" " userId="13e44439-8913-4347-a3e1-e8bd29e343d7" providerId="ADAL" clId="{E5CCC69A-473A-C343-B0B0-BEDA9E64E0D4}" dt="2021-02-19T18:04:34.221" v="1745" actId="1036"/>
          <ac:spMkLst>
            <pc:docMk/>
            <pc:sldMk cId="2012829007" sldId="295"/>
            <ac:spMk id="72" creationId="{1C551622-5667-3746-93CE-BB4D4FA91204}"/>
          </ac:spMkLst>
        </pc:spChg>
        <pc:spChg chg="mod">
          <ac:chgData name=" " userId="13e44439-8913-4347-a3e1-e8bd29e343d7" providerId="ADAL" clId="{E5CCC69A-473A-C343-B0B0-BEDA9E64E0D4}" dt="2021-02-19T18:04:34.221" v="1745" actId="1036"/>
          <ac:spMkLst>
            <pc:docMk/>
            <pc:sldMk cId="2012829007" sldId="295"/>
            <ac:spMk id="73" creationId="{9D000645-3EA3-0042-99D4-CD1E41112355}"/>
          </ac:spMkLst>
        </pc:spChg>
        <pc:spChg chg="mod">
          <ac:chgData name=" " userId="13e44439-8913-4347-a3e1-e8bd29e343d7" providerId="ADAL" clId="{E5CCC69A-473A-C343-B0B0-BEDA9E64E0D4}" dt="2021-02-19T18:04:34.221" v="1745" actId="1036"/>
          <ac:spMkLst>
            <pc:docMk/>
            <pc:sldMk cId="2012829007" sldId="295"/>
            <ac:spMk id="74" creationId="{A8087EAB-AE2B-9D47-88DF-FC8A5D4E1154}"/>
          </ac:spMkLst>
        </pc:spChg>
        <pc:spChg chg="mod">
          <ac:chgData name=" " userId="13e44439-8913-4347-a3e1-e8bd29e343d7" providerId="ADAL" clId="{E5CCC69A-473A-C343-B0B0-BEDA9E64E0D4}" dt="2021-02-19T18:04:34.221" v="1745" actId="1036"/>
          <ac:spMkLst>
            <pc:docMk/>
            <pc:sldMk cId="2012829007" sldId="295"/>
            <ac:spMk id="75" creationId="{B58AAB0A-F905-354D-A1B7-9D1510AA24D2}"/>
          </ac:spMkLst>
        </pc:spChg>
        <pc:spChg chg="mod">
          <ac:chgData name=" " userId="13e44439-8913-4347-a3e1-e8bd29e343d7" providerId="ADAL" clId="{E5CCC69A-473A-C343-B0B0-BEDA9E64E0D4}" dt="2021-02-19T18:04:34.221" v="1745" actId="1036"/>
          <ac:spMkLst>
            <pc:docMk/>
            <pc:sldMk cId="2012829007" sldId="295"/>
            <ac:spMk id="76" creationId="{CD71E334-2912-3840-9FB2-4CC466EA8CB4}"/>
          </ac:spMkLst>
        </pc:spChg>
        <pc:spChg chg="mod">
          <ac:chgData name=" " userId="13e44439-8913-4347-a3e1-e8bd29e343d7" providerId="ADAL" clId="{E5CCC69A-473A-C343-B0B0-BEDA9E64E0D4}" dt="2021-02-19T18:04:34.221" v="1745" actId="1036"/>
          <ac:spMkLst>
            <pc:docMk/>
            <pc:sldMk cId="2012829007" sldId="295"/>
            <ac:spMk id="77" creationId="{F3175268-B9B2-E34F-9269-680E49EFB876}"/>
          </ac:spMkLst>
        </pc:spChg>
        <pc:spChg chg="mod">
          <ac:chgData name=" " userId="13e44439-8913-4347-a3e1-e8bd29e343d7" providerId="ADAL" clId="{E5CCC69A-473A-C343-B0B0-BEDA9E64E0D4}" dt="2021-02-19T18:04:34.221" v="1745" actId="1036"/>
          <ac:spMkLst>
            <pc:docMk/>
            <pc:sldMk cId="2012829007" sldId="295"/>
            <ac:spMk id="78" creationId="{4B8DD0F2-399F-CE4F-B52D-E497116930CB}"/>
          </ac:spMkLst>
        </pc:spChg>
        <pc:spChg chg="mod">
          <ac:chgData name=" " userId="13e44439-8913-4347-a3e1-e8bd29e343d7" providerId="ADAL" clId="{E5CCC69A-473A-C343-B0B0-BEDA9E64E0D4}" dt="2021-02-19T18:04:34.221" v="1745" actId="1036"/>
          <ac:spMkLst>
            <pc:docMk/>
            <pc:sldMk cId="2012829007" sldId="295"/>
            <ac:spMk id="79" creationId="{B763EBEC-2431-4D4C-86EC-064825DF9DD9}"/>
          </ac:spMkLst>
        </pc:spChg>
        <pc:spChg chg="mod">
          <ac:chgData name=" " userId="13e44439-8913-4347-a3e1-e8bd29e343d7" providerId="ADAL" clId="{E5CCC69A-473A-C343-B0B0-BEDA9E64E0D4}" dt="2021-02-19T18:04:34.221" v="1745" actId="1036"/>
          <ac:spMkLst>
            <pc:docMk/>
            <pc:sldMk cId="2012829007" sldId="295"/>
            <ac:spMk id="80" creationId="{36164FAA-DAAD-6948-A146-BC32D6318D12}"/>
          </ac:spMkLst>
        </pc:spChg>
        <pc:spChg chg="mod">
          <ac:chgData name=" " userId="13e44439-8913-4347-a3e1-e8bd29e343d7" providerId="ADAL" clId="{E5CCC69A-473A-C343-B0B0-BEDA9E64E0D4}" dt="2021-02-19T18:04:34.221" v="1745" actId="1036"/>
          <ac:spMkLst>
            <pc:docMk/>
            <pc:sldMk cId="2012829007" sldId="295"/>
            <ac:spMk id="81" creationId="{AF9A4976-BD02-5B45-AF73-84B5F5EBFE33}"/>
          </ac:spMkLst>
        </pc:spChg>
        <pc:spChg chg="mod">
          <ac:chgData name=" " userId="13e44439-8913-4347-a3e1-e8bd29e343d7" providerId="ADAL" clId="{E5CCC69A-473A-C343-B0B0-BEDA9E64E0D4}" dt="2021-02-19T18:04:34.221" v="1745" actId="1036"/>
          <ac:spMkLst>
            <pc:docMk/>
            <pc:sldMk cId="2012829007" sldId="295"/>
            <ac:spMk id="82" creationId="{4600BBFC-80AD-624F-A79C-4E5F0860805C}"/>
          </ac:spMkLst>
        </pc:spChg>
        <pc:spChg chg="mod">
          <ac:chgData name=" " userId="13e44439-8913-4347-a3e1-e8bd29e343d7" providerId="ADAL" clId="{E5CCC69A-473A-C343-B0B0-BEDA9E64E0D4}" dt="2021-02-19T18:04:34.221" v="1745" actId="1036"/>
          <ac:spMkLst>
            <pc:docMk/>
            <pc:sldMk cId="2012829007" sldId="295"/>
            <ac:spMk id="83" creationId="{13E5AAAE-5A7C-6B44-81D3-B7825AFCDA8D}"/>
          </ac:spMkLst>
        </pc:spChg>
        <pc:spChg chg="add del mod">
          <ac:chgData name=" " userId="13e44439-8913-4347-a3e1-e8bd29e343d7" providerId="ADAL" clId="{E5CCC69A-473A-C343-B0B0-BEDA9E64E0D4}" dt="2021-02-19T17:59:35.238" v="1712" actId="207"/>
          <ac:spMkLst>
            <pc:docMk/>
            <pc:sldMk cId="2012829007" sldId="295"/>
            <ac:spMk id="84" creationId="{07D04F1A-555D-F44D-B0B0-C9ECDA56C5E4}"/>
          </ac:spMkLst>
        </pc:spChg>
        <pc:spChg chg="add del mod">
          <ac:chgData name=" " userId="13e44439-8913-4347-a3e1-e8bd29e343d7" providerId="ADAL" clId="{E5CCC69A-473A-C343-B0B0-BEDA9E64E0D4}" dt="2021-02-19T17:59:27.215" v="1711"/>
          <ac:spMkLst>
            <pc:docMk/>
            <pc:sldMk cId="2012829007" sldId="295"/>
            <ac:spMk id="85" creationId="{06A604F9-6CB5-A349-8FA0-5E1E9038019C}"/>
          </ac:spMkLst>
        </pc:spChg>
        <pc:spChg chg="add del mod">
          <ac:chgData name=" " userId="13e44439-8913-4347-a3e1-e8bd29e343d7" providerId="ADAL" clId="{E5CCC69A-473A-C343-B0B0-BEDA9E64E0D4}" dt="2021-02-19T17:59:46.062" v="1715" actId="207"/>
          <ac:spMkLst>
            <pc:docMk/>
            <pc:sldMk cId="2012829007" sldId="295"/>
            <ac:spMk id="86" creationId="{B7D412C8-9BDF-844C-9895-F2A5875B0D24}"/>
          </ac:spMkLst>
        </pc:spChg>
        <pc:grpChg chg="mod">
          <ac:chgData name=" " userId="13e44439-8913-4347-a3e1-e8bd29e343d7" providerId="ADAL" clId="{E5CCC69A-473A-C343-B0B0-BEDA9E64E0D4}" dt="2021-02-19T18:04:34.221" v="1745" actId="1036"/>
          <ac:grpSpMkLst>
            <pc:docMk/>
            <pc:sldMk cId="2012829007" sldId="295"/>
            <ac:grpSpMk id="38" creationId="{26C52B3C-E0C4-8E42-93EC-E5183D869B3A}"/>
          </ac:grpSpMkLst>
        </pc:grpChg>
        <pc:grpChg chg="mod">
          <ac:chgData name=" " userId="13e44439-8913-4347-a3e1-e8bd29e343d7" providerId="ADAL" clId="{E5CCC69A-473A-C343-B0B0-BEDA9E64E0D4}" dt="2021-02-19T18:04:34.221" v="1745" actId="1036"/>
          <ac:grpSpMkLst>
            <pc:docMk/>
            <pc:sldMk cId="2012829007" sldId="295"/>
            <ac:grpSpMk id="41" creationId="{E9A98661-F283-1E4B-8625-EDB1D29307D2}"/>
          </ac:grpSpMkLst>
        </pc:grpChg>
        <pc:grpChg chg="mod">
          <ac:chgData name=" " userId="13e44439-8913-4347-a3e1-e8bd29e343d7" providerId="ADAL" clId="{E5CCC69A-473A-C343-B0B0-BEDA9E64E0D4}" dt="2021-02-19T18:04:34.221" v="1745" actId="1036"/>
          <ac:grpSpMkLst>
            <pc:docMk/>
            <pc:sldMk cId="2012829007" sldId="295"/>
            <ac:grpSpMk id="42" creationId="{623C99AC-3C91-3348-B094-E1D677482D9D}"/>
          </ac:grpSpMkLst>
        </pc:grpChg>
      </pc:sldChg>
      <pc:sldChg chg="addSp delSp modSp add mod modNotes">
        <pc:chgData name=" " userId="13e44439-8913-4347-a3e1-e8bd29e343d7" providerId="ADAL" clId="{E5CCC69A-473A-C343-B0B0-BEDA9E64E0D4}" dt="2021-02-19T18:03:44.752" v="1741" actId="20577"/>
        <pc:sldMkLst>
          <pc:docMk/>
          <pc:sldMk cId="2812248871" sldId="296"/>
        </pc:sldMkLst>
        <pc:spChg chg="mod">
          <ac:chgData name=" " userId="13e44439-8913-4347-a3e1-e8bd29e343d7" providerId="ADAL" clId="{E5CCC69A-473A-C343-B0B0-BEDA9E64E0D4}" dt="2021-02-19T18:03:44.752" v="1741" actId="20577"/>
          <ac:spMkLst>
            <pc:docMk/>
            <pc:sldMk cId="2812248871" sldId="296"/>
            <ac:spMk id="9" creationId="{D65E6D98-BE8C-6B4C-B23E-6167300445AE}"/>
          </ac:spMkLst>
        </pc:spChg>
        <pc:spChg chg="add mod">
          <ac:chgData name=" " userId="13e44439-8913-4347-a3e1-e8bd29e343d7" providerId="ADAL" clId="{E5CCC69A-473A-C343-B0B0-BEDA9E64E0D4}" dt="2021-02-19T18:01:23.547" v="1734"/>
          <ac:spMkLst>
            <pc:docMk/>
            <pc:sldMk cId="2812248871" sldId="296"/>
            <ac:spMk id="18" creationId="{73D8B34C-9765-0F4F-B671-B52B4601F521}"/>
          </ac:spMkLst>
        </pc:spChg>
        <pc:spChg chg="add mod">
          <ac:chgData name=" " userId="13e44439-8913-4347-a3e1-e8bd29e343d7" providerId="ADAL" clId="{E5CCC69A-473A-C343-B0B0-BEDA9E64E0D4}" dt="2021-02-19T18:01:23.547" v="1734"/>
          <ac:spMkLst>
            <pc:docMk/>
            <pc:sldMk cId="2812248871" sldId="296"/>
            <ac:spMk id="19" creationId="{5CABE613-2A6B-244A-AF37-6F8F279ADAC1}"/>
          </ac:spMkLst>
        </pc:spChg>
        <pc:spChg chg="add mod">
          <ac:chgData name=" " userId="13e44439-8913-4347-a3e1-e8bd29e343d7" providerId="ADAL" clId="{E5CCC69A-473A-C343-B0B0-BEDA9E64E0D4}" dt="2021-02-19T18:01:23.547" v="1734"/>
          <ac:spMkLst>
            <pc:docMk/>
            <pc:sldMk cId="2812248871" sldId="296"/>
            <ac:spMk id="20" creationId="{3D116F83-1C5E-8E42-8F76-A8D4041AA54A}"/>
          </ac:spMkLst>
        </pc:spChg>
        <pc:spChg chg="mod">
          <ac:chgData name=" " userId="13e44439-8913-4347-a3e1-e8bd29e343d7" providerId="ADAL" clId="{E5CCC69A-473A-C343-B0B0-BEDA9E64E0D4}" dt="2021-02-19T18:01:35.812" v="1735" actId="108"/>
          <ac:spMkLst>
            <pc:docMk/>
            <pc:sldMk cId="2812248871" sldId="296"/>
            <ac:spMk id="21" creationId="{255E9EEF-5409-6B4F-A01C-E3CECD694AA2}"/>
          </ac:spMkLst>
        </pc:spChg>
        <pc:spChg chg="mod">
          <ac:chgData name=" " userId="13e44439-8913-4347-a3e1-e8bd29e343d7" providerId="ADAL" clId="{E5CCC69A-473A-C343-B0B0-BEDA9E64E0D4}" dt="2021-02-19T15:58:55.655" v="54"/>
          <ac:spMkLst>
            <pc:docMk/>
            <pc:sldMk cId="2812248871" sldId="296"/>
            <ac:spMk id="22" creationId="{3E418053-1CC2-5E43-8C44-992FD132F50B}"/>
          </ac:spMkLst>
        </pc:spChg>
        <pc:spChg chg="del mod">
          <ac:chgData name=" " userId="13e44439-8913-4347-a3e1-e8bd29e343d7" providerId="ADAL" clId="{E5CCC69A-473A-C343-B0B0-BEDA9E64E0D4}" dt="2021-02-19T18:01:17.906" v="1733" actId="478"/>
          <ac:spMkLst>
            <pc:docMk/>
            <pc:sldMk cId="2812248871" sldId="296"/>
            <ac:spMk id="35" creationId="{4307DC68-1B19-F142-B521-656D789F1B75}"/>
          </ac:spMkLst>
        </pc:spChg>
        <pc:spChg chg="del mod">
          <ac:chgData name=" " userId="13e44439-8913-4347-a3e1-e8bd29e343d7" providerId="ADAL" clId="{E5CCC69A-473A-C343-B0B0-BEDA9E64E0D4}" dt="2021-02-19T18:01:17.906" v="1733" actId="478"/>
          <ac:spMkLst>
            <pc:docMk/>
            <pc:sldMk cId="2812248871" sldId="296"/>
            <ac:spMk id="36" creationId="{D925D3B4-EBBA-5F47-98E8-DDC34C64FB94}"/>
          </ac:spMkLst>
        </pc:spChg>
        <pc:spChg chg="del mod">
          <ac:chgData name=" " userId="13e44439-8913-4347-a3e1-e8bd29e343d7" providerId="ADAL" clId="{E5CCC69A-473A-C343-B0B0-BEDA9E64E0D4}" dt="2021-02-19T18:01:17.906" v="1733" actId="478"/>
          <ac:spMkLst>
            <pc:docMk/>
            <pc:sldMk cId="2812248871" sldId="296"/>
            <ac:spMk id="37" creationId="{7684E9DA-BC53-D246-A581-0D612C9DD8B4}"/>
          </ac:spMkLst>
        </pc:spChg>
        <pc:spChg chg="mod">
          <ac:chgData name=" " userId="13e44439-8913-4347-a3e1-e8bd29e343d7" providerId="ADAL" clId="{E5CCC69A-473A-C343-B0B0-BEDA9E64E0D4}" dt="2021-02-19T15:58:55.655" v="54"/>
          <ac:spMkLst>
            <pc:docMk/>
            <pc:sldMk cId="2812248871" sldId="296"/>
            <ac:spMk id="85" creationId="{D24586BA-E3FD-314E-BC42-043114EF6500}"/>
          </ac:spMkLst>
        </pc:spChg>
        <pc:spChg chg="mod">
          <ac:chgData name=" " userId="13e44439-8913-4347-a3e1-e8bd29e343d7" providerId="ADAL" clId="{E5CCC69A-473A-C343-B0B0-BEDA9E64E0D4}" dt="2021-02-19T18:03:17.386" v="1736" actId="255"/>
          <ac:spMkLst>
            <pc:docMk/>
            <pc:sldMk cId="2812248871" sldId="296"/>
            <ac:spMk id="89" creationId="{733D38A2-0E8E-6540-A0CB-C452E76E139E}"/>
          </ac:spMkLst>
        </pc:spChg>
        <pc:spChg chg="mod">
          <ac:chgData name=" " userId="13e44439-8913-4347-a3e1-e8bd29e343d7" providerId="ADAL" clId="{E5CCC69A-473A-C343-B0B0-BEDA9E64E0D4}" dt="2021-02-19T18:03:17.386" v="1736" actId="255"/>
          <ac:spMkLst>
            <pc:docMk/>
            <pc:sldMk cId="2812248871" sldId="296"/>
            <ac:spMk id="90" creationId="{ADCFD937-427A-BA45-9126-08C4BE8E7D45}"/>
          </ac:spMkLst>
        </pc:spChg>
        <pc:spChg chg="mod">
          <ac:chgData name=" " userId="13e44439-8913-4347-a3e1-e8bd29e343d7" providerId="ADAL" clId="{E5CCC69A-473A-C343-B0B0-BEDA9E64E0D4}" dt="2021-02-19T18:03:17.386" v="1736" actId="255"/>
          <ac:spMkLst>
            <pc:docMk/>
            <pc:sldMk cId="2812248871" sldId="296"/>
            <ac:spMk id="91" creationId="{DEDBDD80-3C89-094B-A921-783484607D0B}"/>
          </ac:spMkLst>
        </pc:spChg>
      </pc:sldChg>
      <pc:sldChg chg="modSp del modNotes">
        <pc:chgData name=" " userId="13e44439-8913-4347-a3e1-e8bd29e343d7" providerId="ADAL" clId="{E5CCC69A-473A-C343-B0B0-BEDA9E64E0D4}" dt="2021-02-19T18:05:29.279" v="1747" actId="2696"/>
        <pc:sldMkLst>
          <pc:docMk/>
          <pc:sldMk cId="459967253" sldId="297"/>
        </pc:sldMkLst>
        <pc:spChg chg="mod">
          <ac:chgData name=" " userId="13e44439-8913-4347-a3e1-e8bd29e343d7" providerId="ADAL" clId="{E5CCC69A-473A-C343-B0B0-BEDA9E64E0D4}" dt="2021-02-19T15:58:55.655" v="54"/>
          <ac:spMkLst>
            <pc:docMk/>
            <pc:sldMk cId="459967253" sldId="297"/>
            <ac:spMk id="28" creationId="{29B67A4D-7465-794F-B791-DF536DE74951}"/>
          </ac:spMkLst>
        </pc:spChg>
        <pc:spChg chg="mod">
          <ac:chgData name=" " userId="13e44439-8913-4347-a3e1-e8bd29e343d7" providerId="ADAL" clId="{E5CCC69A-473A-C343-B0B0-BEDA9E64E0D4}" dt="2021-02-19T15:58:55.655" v="54"/>
          <ac:spMkLst>
            <pc:docMk/>
            <pc:sldMk cId="459967253" sldId="297"/>
            <ac:spMk id="29" creationId="{DE6E608A-F886-0A46-B174-433324C1A298}"/>
          </ac:spMkLst>
        </pc:spChg>
        <pc:spChg chg="mod">
          <ac:chgData name=" " userId="13e44439-8913-4347-a3e1-e8bd29e343d7" providerId="ADAL" clId="{E5CCC69A-473A-C343-B0B0-BEDA9E64E0D4}" dt="2021-02-19T15:58:55.655" v="54"/>
          <ac:spMkLst>
            <pc:docMk/>
            <pc:sldMk cId="459967253" sldId="297"/>
            <ac:spMk id="30" creationId="{52902948-B66E-A84B-B0CD-DA25C45972C3}"/>
          </ac:spMkLst>
        </pc:spChg>
        <pc:spChg chg="mod">
          <ac:chgData name=" " userId="13e44439-8913-4347-a3e1-e8bd29e343d7" providerId="ADAL" clId="{E5CCC69A-473A-C343-B0B0-BEDA9E64E0D4}" dt="2021-02-19T15:58:55.655" v="54"/>
          <ac:spMkLst>
            <pc:docMk/>
            <pc:sldMk cId="459967253" sldId="297"/>
            <ac:spMk id="31" creationId="{8A48B808-770B-0943-BF3A-4A820F784437}"/>
          </ac:spMkLst>
        </pc:spChg>
        <pc:spChg chg="mod">
          <ac:chgData name=" " userId="13e44439-8913-4347-a3e1-e8bd29e343d7" providerId="ADAL" clId="{E5CCC69A-473A-C343-B0B0-BEDA9E64E0D4}" dt="2021-02-19T15:58:55.655" v="54"/>
          <ac:spMkLst>
            <pc:docMk/>
            <pc:sldMk cId="459967253" sldId="297"/>
            <ac:spMk id="32" creationId="{66495C9D-7176-A644-92EC-F5B9271A325A}"/>
          </ac:spMkLst>
        </pc:spChg>
        <pc:spChg chg="mod">
          <ac:chgData name=" " userId="13e44439-8913-4347-a3e1-e8bd29e343d7" providerId="ADAL" clId="{E5CCC69A-473A-C343-B0B0-BEDA9E64E0D4}" dt="2021-02-19T15:58:55.655" v="54"/>
          <ac:spMkLst>
            <pc:docMk/>
            <pc:sldMk cId="459967253" sldId="297"/>
            <ac:spMk id="33" creationId="{6C75A832-5183-F842-8B40-B416FB9614C0}"/>
          </ac:spMkLst>
        </pc:spChg>
        <pc:spChg chg="mod">
          <ac:chgData name=" " userId="13e44439-8913-4347-a3e1-e8bd29e343d7" providerId="ADAL" clId="{E5CCC69A-473A-C343-B0B0-BEDA9E64E0D4}" dt="2021-02-19T15:58:55.655" v="54"/>
          <ac:spMkLst>
            <pc:docMk/>
            <pc:sldMk cId="459967253" sldId="297"/>
            <ac:spMk id="34" creationId="{CF770CB4-6B6F-F547-B25E-5706F6280280}"/>
          </ac:spMkLst>
        </pc:spChg>
        <pc:spChg chg="mod">
          <ac:chgData name=" " userId="13e44439-8913-4347-a3e1-e8bd29e343d7" providerId="ADAL" clId="{E5CCC69A-473A-C343-B0B0-BEDA9E64E0D4}" dt="2021-02-19T15:58:55.655" v="54"/>
          <ac:spMkLst>
            <pc:docMk/>
            <pc:sldMk cId="459967253" sldId="297"/>
            <ac:spMk id="115" creationId="{00000000-0000-0000-0000-000000000000}"/>
          </ac:spMkLst>
        </pc:spChg>
      </pc:sldChg>
      <pc:sldChg chg="modSp del modNotes">
        <pc:chgData name=" " userId="13e44439-8913-4347-a3e1-e8bd29e343d7" providerId="ADAL" clId="{E5CCC69A-473A-C343-B0B0-BEDA9E64E0D4}" dt="2021-02-19T18:05:29.279" v="1747" actId="2696"/>
        <pc:sldMkLst>
          <pc:docMk/>
          <pc:sldMk cId="1145600138" sldId="298"/>
        </pc:sldMkLst>
        <pc:spChg chg="mod">
          <ac:chgData name=" " userId="13e44439-8913-4347-a3e1-e8bd29e343d7" providerId="ADAL" clId="{E5CCC69A-473A-C343-B0B0-BEDA9E64E0D4}" dt="2021-02-19T15:58:55.655" v="54"/>
          <ac:spMkLst>
            <pc:docMk/>
            <pc:sldMk cId="1145600138" sldId="298"/>
            <ac:spMk id="8" creationId="{CC0B3BDB-731B-D749-96EF-9A02E56F0F8D}"/>
          </ac:spMkLst>
        </pc:spChg>
        <pc:spChg chg="mod">
          <ac:chgData name=" " userId="13e44439-8913-4347-a3e1-e8bd29e343d7" providerId="ADAL" clId="{E5CCC69A-473A-C343-B0B0-BEDA9E64E0D4}" dt="2021-02-19T15:58:55.655" v="54"/>
          <ac:spMkLst>
            <pc:docMk/>
            <pc:sldMk cId="1145600138" sldId="298"/>
            <ac:spMk id="13" creationId="{3581B2DA-F69F-4C42-901C-06D79FF525C4}"/>
          </ac:spMkLst>
        </pc:spChg>
        <pc:spChg chg="mod">
          <ac:chgData name=" " userId="13e44439-8913-4347-a3e1-e8bd29e343d7" providerId="ADAL" clId="{E5CCC69A-473A-C343-B0B0-BEDA9E64E0D4}" dt="2021-02-19T15:58:55.655" v="54"/>
          <ac:spMkLst>
            <pc:docMk/>
            <pc:sldMk cId="1145600138" sldId="298"/>
            <ac:spMk id="14" creationId="{E070133E-84DD-1749-AEA6-FC3F30566B24}"/>
          </ac:spMkLst>
        </pc:spChg>
        <pc:spChg chg="mod">
          <ac:chgData name=" " userId="13e44439-8913-4347-a3e1-e8bd29e343d7" providerId="ADAL" clId="{E5CCC69A-473A-C343-B0B0-BEDA9E64E0D4}" dt="2021-02-19T15:58:55.655" v="54"/>
          <ac:spMkLst>
            <pc:docMk/>
            <pc:sldMk cId="1145600138" sldId="298"/>
            <ac:spMk id="15" creationId="{D1400C63-A727-4745-A46F-A86ED44518CA}"/>
          </ac:spMkLst>
        </pc:spChg>
        <pc:spChg chg="mod">
          <ac:chgData name=" " userId="13e44439-8913-4347-a3e1-e8bd29e343d7" providerId="ADAL" clId="{E5CCC69A-473A-C343-B0B0-BEDA9E64E0D4}" dt="2021-02-19T15:58:55.655" v="54"/>
          <ac:spMkLst>
            <pc:docMk/>
            <pc:sldMk cId="1145600138" sldId="298"/>
            <ac:spMk id="16" creationId="{75F62B75-3054-F547-992A-A6CC9B3D4FC7}"/>
          </ac:spMkLst>
        </pc:spChg>
        <pc:spChg chg="mod">
          <ac:chgData name=" " userId="13e44439-8913-4347-a3e1-e8bd29e343d7" providerId="ADAL" clId="{E5CCC69A-473A-C343-B0B0-BEDA9E64E0D4}" dt="2021-02-19T15:58:55.655" v="54"/>
          <ac:spMkLst>
            <pc:docMk/>
            <pc:sldMk cId="1145600138" sldId="298"/>
            <ac:spMk id="17" creationId="{26A3C52F-53FB-A04A-8627-05CE7E0D0FA5}"/>
          </ac:spMkLst>
        </pc:spChg>
        <pc:spChg chg="mod">
          <ac:chgData name=" " userId="13e44439-8913-4347-a3e1-e8bd29e343d7" providerId="ADAL" clId="{E5CCC69A-473A-C343-B0B0-BEDA9E64E0D4}" dt="2021-02-19T15:58:55.655" v="54"/>
          <ac:spMkLst>
            <pc:docMk/>
            <pc:sldMk cId="1145600138" sldId="298"/>
            <ac:spMk id="18" creationId="{1979F8AE-509E-B044-9CB8-91D34973AF78}"/>
          </ac:spMkLst>
        </pc:spChg>
        <pc:spChg chg="mod">
          <ac:chgData name=" " userId="13e44439-8913-4347-a3e1-e8bd29e343d7" providerId="ADAL" clId="{E5CCC69A-473A-C343-B0B0-BEDA9E64E0D4}" dt="2021-02-19T15:58:55.655" v="54"/>
          <ac:spMkLst>
            <pc:docMk/>
            <pc:sldMk cId="1145600138" sldId="298"/>
            <ac:spMk id="19" creationId="{466A2860-86AF-2244-997A-55E2B8259EF8}"/>
          </ac:spMkLst>
        </pc:spChg>
        <pc:spChg chg="mod">
          <ac:chgData name=" " userId="13e44439-8913-4347-a3e1-e8bd29e343d7" providerId="ADAL" clId="{E5CCC69A-473A-C343-B0B0-BEDA9E64E0D4}" dt="2021-02-19T15:58:55.655" v="54"/>
          <ac:spMkLst>
            <pc:docMk/>
            <pc:sldMk cId="1145600138" sldId="298"/>
            <ac:spMk id="20" creationId="{A9A6E1CC-3E2B-6F45-8621-6BB0D53B2EC4}"/>
          </ac:spMkLst>
        </pc:spChg>
        <pc:spChg chg="mod">
          <ac:chgData name=" " userId="13e44439-8913-4347-a3e1-e8bd29e343d7" providerId="ADAL" clId="{E5CCC69A-473A-C343-B0B0-BEDA9E64E0D4}" dt="2021-02-19T15:58:55.655" v="54"/>
          <ac:spMkLst>
            <pc:docMk/>
            <pc:sldMk cId="1145600138" sldId="298"/>
            <ac:spMk id="22" creationId="{1D658375-22B1-DC44-8167-525C52B14372}"/>
          </ac:spMkLst>
        </pc:spChg>
        <pc:spChg chg="mod">
          <ac:chgData name=" " userId="13e44439-8913-4347-a3e1-e8bd29e343d7" providerId="ADAL" clId="{E5CCC69A-473A-C343-B0B0-BEDA9E64E0D4}" dt="2021-02-19T15:58:55.655" v="54"/>
          <ac:spMkLst>
            <pc:docMk/>
            <pc:sldMk cId="1145600138" sldId="298"/>
            <ac:spMk id="23" creationId="{3BE7C20E-EF52-3840-9DAE-A52AE0B40297}"/>
          </ac:spMkLst>
        </pc:spChg>
        <pc:spChg chg="mod">
          <ac:chgData name=" " userId="13e44439-8913-4347-a3e1-e8bd29e343d7" providerId="ADAL" clId="{E5CCC69A-473A-C343-B0B0-BEDA9E64E0D4}" dt="2021-02-19T15:58:55.655" v="54"/>
          <ac:spMkLst>
            <pc:docMk/>
            <pc:sldMk cId="1145600138" sldId="298"/>
            <ac:spMk id="24" creationId="{BB4615FD-13A8-F14F-B213-75D728240A94}"/>
          </ac:spMkLst>
        </pc:spChg>
        <pc:spChg chg="mod">
          <ac:chgData name=" " userId="13e44439-8913-4347-a3e1-e8bd29e343d7" providerId="ADAL" clId="{E5CCC69A-473A-C343-B0B0-BEDA9E64E0D4}" dt="2021-02-19T15:58:55.655" v="54"/>
          <ac:spMkLst>
            <pc:docMk/>
            <pc:sldMk cId="1145600138" sldId="298"/>
            <ac:spMk id="25" creationId="{646CF6FF-29E2-CE44-883D-67A57542BFA1}"/>
          </ac:spMkLst>
        </pc:spChg>
        <pc:spChg chg="mod">
          <ac:chgData name=" " userId="13e44439-8913-4347-a3e1-e8bd29e343d7" providerId="ADAL" clId="{E5CCC69A-473A-C343-B0B0-BEDA9E64E0D4}" dt="2021-02-19T15:58:55.655" v="54"/>
          <ac:spMkLst>
            <pc:docMk/>
            <pc:sldMk cId="1145600138" sldId="298"/>
            <ac:spMk id="26" creationId="{DCE16583-640E-434C-A3DB-8EE90FAAE2C2}"/>
          </ac:spMkLst>
        </pc:spChg>
        <pc:spChg chg="mod">
          <ac:chgData name=" " userId="13e44439-8913-4347-a3e1-e8bd29e343d7" providerId="ADAL" clId="{E5CCC69A-473A-C343-B0B0-BEDA9E64E0D4}" dt="2021-02-19T15:58:55.655" v="54"/>
          <ac:spMkLst>
            <pc:docMk/>
            <pc:sldMk cId="1145600138" sldId="298"/>
            <ac:spMk id="27" creationId="{B5706CEE-6DDA-F842-B3B4-2BB46F36A340}"/>
          </ac:spMkLst>
        </pc:spChg>
        <pc:spChg chg="mod">
          <ac:chgData name=" " userId="13e44439-8913-4347-a3e1-e8bd29e343d7" providerId="ADAL" clId="{E5CCC69A-473A-C343-B0B0-BEDA9E64E0D4}" dt="2021-02-19T15:58:55.655" v="54"/>
          <ac:spMkLst>
            <pc:docMk/>
            <pc:sldMk cId="1145600138" sldId="298"/>
            <ac:spMk id="28" creationId="{F97FF194-4945-8C43-9718-833BBE9D1C7E}"/>
          </ac:spMkLst>
        </pc:spChg>
        <pc:spChg chg="mod">
          <ac:chgData name=" " userId="13e44439-8913-4347-a3e1-e8bd29e343d7" providerId="ADAL" clId="{E5CCC69A-473A-C343-B0B0-BEDA9E64E0D4}" dt="2021-02-19T15:58:55.655" v="54"/>
          <ac:spMkLst>
            <pc:docMk/>
            <pc:sldMk cId="1145600138" sldId="298"/>
            <ac:spMk id="29" creationId="{AEE952FD-3FF5-FE42-9BC9-03CE251E359E}"/>
          </ac:spMkLst>
        </pc:spChg>
        <pc:spChg chg="mod">
          <ac:chgData name=" " userId="13e44439-8913-4347-a3e1-e8bd29e343d7" providerId="ADAL" clId="{E5CCC69A-473A-C343-B0B0-BEDA9E64E0D4}" dt="2021-02-19T15:58:55.655" v="54"/>
          <ac:spMkLst>
            <pc:docMk/>
            <pc:sldMk cId="1145600138" sldId="298"/>
            <ac:spMk id="33" creationId="{EF235D29-F5B6-AE47-9963-F01EC0A52A87}"/>
          </ac:spMkLst>
        </pc:spChg>
        <pc:spChg chg="mod">
          <ac:chgData name=" " userId="13e44439-8913-4347-a3e1-e8bd29e343d7" providerId="ADAL" clId="{E5CCC69A-473A-C343-B0B0-BEDA9E64E0D4}" dt="2021-02-19T15:58:55.655" v="54"/>
          <ac:spMkLst>
            <pc:docMk/>
            <pc:sldMk cId="1145600138" sldId="298"/>
            <ac:spMk id="34" creationId="{FFB5F389-F416-E746-86FE-84FC35D85091}"/>
          </ac:spMkLst>
        </pc:spChg>
        <pc:spChg chg="mod">
          <ac:chgData name=" " userId="13e44439-8913-4347-a3e1-e8bd29e343d7" providerId="ADAL" clId="{E5CCC69A-473A-C343-B0B0-BEDA9E64E0D4}" dt="2021-02-19T15:58:55.655" v="54"/>
          <ac:spMkLst>
            <pc:docMk/>
            <pc:sldMk cId="1145600138" sldId="298"/>
            <ac:spMk id="35" creationId="{89B517D7-669D-624F-B432-CCD1F22C6821}"/>
          </ac:spMkLst>
        </pc:spChg>
        <pc:spChg chg="mod">
          <ac:chgData name=" " userId="13e44439-8913-4347-a3e1-e8bd29e343d7" providerId="ADAL" clId="{E5CCC69A-473A-C343-B0B0-BEDA9E64E0D4}" dt="2021-02-19T15:58:55.655" v="54"/>
          <ac:spMkLst>
            <pc:docMk/>
            <pc:sldMk cId="1145600138" sldId="298"/>
            <ac:spMk id="36" creationId="{426C60B5-E1D4-3948-967C-828DCE22F0AB}"/>
          </ac:spMkLst>
        </pc:spChg>
        <pc:spChg chg="mod">
          <ac:chgData name=" " userId="13e44439-8913-4347-a3e1-e8bd29e343d7" providerId="ADAL" clId="{E5CCC69A-473A-C343-B0B0-BEDA9E64E0D4}" dt="2021-02-19T15:58:55.655" v="54"/>
          <ac:spMkLst>
            <pc:docMk/>
            <pc:sldMk cId="1145600138" sldId="298"/>
            <ac:spMk id="37" creationId="{67D4D1A6-0007-404D-B8B3-A0E7491D9B7C}"/>
          </ac:spMkLst>
        </pc:spChg>
        <pc:spChg chg="mod">
          <ac:chgData name=" " userId="13e44439-8913-4347-a3e1-e8bd29e343d7" providerId="ADAL" clId="{E5CCC69A-473A-C343-B0B0-BEDA9E64E0D4}" dt="2021-02-19T15:58:55.655" v="54"/>
          <ac:spMkLst>
            <pc:docMk/>
            <pc:sldMk cId="1145600138" sldId="298"/>
            <ac:spMk id="39" creationId="{AF765F60-CB32-1D4E-AD91-0ED95236E8D1}"/>
          </ac:spMkLst>
        </pc:spChg>
        <pc:spChg chg="mod">
          <ac:chgData name=" " userId="13e44439-8913-4347-a3e1-e8bd29e343d7" providerId="ADAL" clId="{E5CCC69A-473A-C343-B0B0-BEDA9E64E0D4}" dt="2021-02-19T15:58:55.655" v="54"/>
          <ac:spMkLst>
            <pc:docMk/>
            <pc:sldMk cId="1145600138" sldId="298"/>
            <ac:spMk id="40" creationId="{DC3C46A0-21E6-B943-91E3-430B3E14F9AB}"/>
          </ac:spMkLst>
        </pc:spChg>
        <pc:spChg chg="mod">
          <ac:chgData name=" " userId="13e44439-8913-4347-a3e1-e8bd29e343d7" providerId="ADAL" clId="{E5CCC69A-473A-C343-B0B0-BEDA9E64E0D4}" dt="2021-02-19T15:58:55.655" v="54"/>
          <ac:spMkLst>
            <pc:docMk/>
            <pc:sldMk cId="1145600138" sldId="298"/>
            <ac:spMk id="41" creationId="{45F217F7-FC8A-8246-B279-68122DCCF3B4}"/>
          </ac:spMkLst>
        </pc:spChg>
        <pc:spChg chg="mod">
          <ac:chgData name=" " userId="13e44439-8913-4347-a3e1-e8bd29e343d7" providerId="ADAL" clId="{E5CCC69A-473A-C343-B0B0-BEDA9E64E0D4}" dt="2021-02-19T15:58:55.655" v="54"/>
          <ac:spMkLst>
            <pc:docMk/>
            <pc:sldMk cId="1145600138" sldId="298"/>
            <ac:spMk id="42" creationId="{43ABA874-8EEF-814E-9C9E-894AF20153D1}"/>
          </ac:spMkLst>
        </pc:spChg>
        <pc:spChg chg="mod">
          <ac:chgData name=" " userId="13e44439-8913-4347-a3e1-e8bd29e343d7" providerId="ADAL" clId="{E5CCC69A-473A-C343-B0B0-BEDA9E64E0D4}" dt="2021-02-19T15:58:55.655" v="54"/>
          <ac:spMkLst>
            <pc:docMk/>
            <pc:sldMk cId="1145600138" sldId="298"/>
            <ac:spMk id="43" creationId="{028349FB-990A-1240-8CD2-312EE4A2B02D}"/>
          </ac:spMkLst>
        </pc:spChg>
      </pc:sldChg>
      <pc:sldChg chg="modSp del modNotes">
        <pc:chgData name=" " userId="13e44439-8913-4347-a3e1-e8bd29e343d7" providerId="ADAL" clId="{E5CCC69A-473A-C343-B0B0-BEDA9E64E0D4}" dt="2021-02-19T18:05:29.279" v="1747" actId="2696"/>
        <pc:sldMkLst>
          <pc:docMk/>
          <pc:sldMk cId="1366967247" sldId="303"/>
        </pc:sldMkLst>
        <pc:spChg chg="mod">
          <ac:chgData name=" " userId="13e44439-8913-4347-a3e1-e8bd29e343d7" providerId="ADAL" clId="{E5CCC69A-473A-C343-B0B0-BEDA9E64E0D4}" dt="2021-02-19T15:58:55.655" v="54"/>
          <ac:spMkLst>
            <pc:docMk/>
            <pc:sldMk cId="1366967247" sldId="303"/>
            <ac:spMk id="2" creationId="{9AA7A10C-9DFB-9F43-9A8E-EBA5E2C9C44D}"/>
          </ac:spMkLst>
        </pc:spChg>
        <pc:spChg chg="mod">
          <ac:chgData name=" " userId="13e44439-8913-4347-a3e1-e8bd29e343d7" providerId="ADAL" clId="{E5CCC69A-473A-C343-B0B0-BEDA9E64E0D4}" dt="2021-02-19T15:58:55.655" v="54"/>
          <ac:spMkLst>
            <pc:docMk/>
            <pc:sldMk cId="1366967247" sldId="303"/>
            <ac:spMk id="8" creationId="{913EA4AF-A936-5E4B-9F76-99AB1CAF4FEC}"/>
          </ac:spMkLst>
        </pc:spChg>
        <pc:spChg chg="mod">
          <ac:chgData name=" " userId="13e44439-8913-4347-a3e1-e8bd29e343d7" providerId="ADAL" clId="{E5CCC69A-473A-C343-B0B0-BEDA9E64E0D4}" dt="2021-02-19T15:58:55.655" v="54"/>
          <ac:spMkLst>
            <pc:docMk/>
            <pc:sldMk cId="1366967247" sldId="303"/>
            <ac:spMk id="359" creationId="{00000000-0000-0000-0000-000000000000}"/>
          </ac:spMkLst>
        </pc:spChg>
        <pc:graphicFrameChg chg="mod">
          <ac:chgData name=" " userId="13e44439-8913-4347-a3e1-e8bd29e343d7" providerId="ADAL" clId="{E5CCC69A-473A-C343-B0B0-BEDA9E64E0D4}" dt="2021-02-19T15:59:28.650" v="55"/>
          <ac:graphicFrameMkLst>
            <pc:docMk/>
            <pc:sldMk cId="1366967247" sldId="303"/>
            <ac:graphicFrameMk id="6" creationId="{EE7B8A73-4A7A-EC45-9631-14B96C9A9EEB}"/>
          </ac:graphicFrameMkLst>
        </pc:graphicFrameChg>
      </pc:sldChg>
      <pc:sldChg chg="modSp del modNotes">
        <pc:chgData name=" " userId="13e44439-8913-4347-a3e1-e8bd29e343d7" providerId="ADAL" clId="{E5CCC69A-473A-C343-B0B0-BEDA9E64E0D4}" dt="2021-02-19T18:05:29.279" v="1747" actId="2696"/>
        <pc:sldMkLst>
          <pc:docMk/>
          <pc:sldMk cId="2055742107" sldId="305"/>
        </pc:sldMkLst>
        <pc:spChg chg="mod">
          <ac:chgData name=" " userId="13e44439-8913-4347-a3e1-e8bd29e343d7" providerId="ADAL" clId="{E5CCC69A-473A-C343-B0B0-BEDA9E64E0D4}" dt="2021-02-19T15:58:55.655" v="54"/>
          <ac:spMkLst>
            <pc:docMk/>
            <pc:sldMk cId="2055742107" sldId="305"/>
            <ac:spMk id="2" creationId="{A0B41032-0F7F-C14B-8219-DCD44BAAA825}"/>
          </ac:spMkLst>
        </pc:spChg>
        <pc:spChg chg="mod">
          <ac:chgData name=" " userId="13e44439-8913-4347-a3e1-e8bd29e343d7" providerId="ADAL" clId="{E5CCC69A-473A-C343-B0B0-BEDA9E64E0D4}" dt="2021-02-19T15:58:55.655" v="54"/>
          <ac:spMkLst>
            <pc:docMk/>
            <pc:sldMk cId="2055742107" sldId="305"/>
            <ac:spMk id="10" creationId="{8C126A44-EEBC-AF45-B9B0-1572796CE6B2}"/>
          </ac:spMkLst>
        </pc:spChg>
        <pc:spChg chg="mod">
          <ac:chgData name=" " userId="13e44439-8913-4347-a3e1-e8bd29e343d7" providerId="ADAL" clId="{E5CCC69A-473A-C343-B0B0-BEDA9E64E0D4}" dt="2021-02-19T15:58:55.655" v="54"/>
          <ac:spMkLst>
            <pc:docMk/>
            <pc:sldMk cId="2055742107" sldId="305"/>
            <ac:spMk id="19" creationId="{FD9FF64A-387B-8D44-9021-586A031609F9}"/>
          </ac:spMkLst>
        </pc:spChg>
        <pc:spChg chg="mod">
          <ac:chgData name=" " userId="13e44439-8913-4347-a3e1-e8bd29e343d7" providerId="ADAL" clId="{E5CCC69A-473A-C343-B0B0-BEDA9E64E0D4}" dt="2021-02-19T15:58:55.655" v="54"/>
          <ac:spMkLst>
            <pc:docMk/>
            <pc:sldMk cId="2055742107" sldId="305"/>
            <ac:spMk id="25" creationId="{0E6A15C9-E435-D842-9983-CEC9CC9DEBC6}"/>
          </ac:spMkLst>
        </pc:spChg>
        <pc:spChg chg="mod">
          <ac:chgData name=" " userId="13e44439-8913-4347-a3e1-e8bd29e343d7" providerId="ADAL" clId="{E5CCC69A-473A-C343-B0B0-BEDA9E64E0D4}" dt="2021-02-19T15:58:55.655" v="54"/>
          <ac:spMkLst>
            <pc:docMk/>
            <pc:sldMk cId="2055742107" sldId="305"/>
            <ac:spMk id="26" creationId="{3AC3D9A2-745E-BF49-9771-4A4B31017A28}"/>
          </ac:spMkLst>
        </pc:spChg>
        <pc:spChg chg="mod">
          <ac:chgData name=" " userId="13e44439-8913-4347-a3e1-e8bd29e343d7" providerId="ADAL" clId="{E5CCC69A-473A-C343-B0B0-BEDA9E64E0D4}" dt="2021-02-19T15:58:55.655" v="54"/>
          <ac:spMkLst>
            <pc:docMk/>
            <pc:sldMk cId="2055742107" sldId="305"/>
            <ac:spMk id="27" creationId="{CE4AF614-7DEF-F243-88EC-6C8B49BDE7F2}"/>
          </ac:spMkLst>
        </pc:spChg>
        <pc:spChg chg="mod">
          <ac:chgData name=" " userId="13e44439-8913-4347-a3e1-e8bd29e343d7" providerId="ADAL" clId="{E5CCC69A-473A-C343-B0B0-BEDA9E64E0D4}" dt="2021-02-19T15:58:55.655" v="54"/>
          <ac:spMkLst>
            <pc:docMk/>
            <pc:sldMk cId="2055742107" sldId="305"/>
            <ac:spMk id="28" creationId="{C6740C35-B11D-3241-A8C5-102A3CB910E7}"/>
          </ac:spMkLst>
        </pc:spChg>
        <pc:spChg chg="mod">
          <ac:chgData name=" " userId="13e44439-8913-4347-a3e1-e8bd29e343d7" providerId="ADAL" clId="{E5CCC69A-473A-C343-B0B0-BEDA9E64E0D4}" dt="2021-02-19T15:58:55.655" v="54"/>
          <ac:spMkLst>
            <pc:docMk/>
            <pc:sldMk cId="2055742107" sldId="305"/>
            <ac:spMk id="31" creationId="{83B55664-EC22-C441-85B2-6DA9DEAF2027}"/>
          </ac:spMkLst>
        </pc:spChg>
        <pc:spChg chg="mod">
          <ac:chgData name=" " userId="13e44439-8913-4347-a3e1-e8bd29e343d7" providerId="ADAL" clId="{E5CCC69A-473A-C343-B0B0-BEDA9E64E0D4}" dt="2021-02-19T15:58:55.655" v="54"/>
          <ac:spMkLst>
            <pc:docMk/>
            <pc:sldMk cId="2055742107" sldId="305"/>
            <ac:spMk id="34" creationId="{9D262E86-5837-0440-A830-79484F5CC459}"/>
          </ac:spMkLst>
        </pc:spChg>
      </pc:sldChg>
      <pc:sldChg chg="modSp del modNotes">
        <pc:chgData name=" " userId="13e44439-8913-4347-a3e1-e8bd29e343d7" providerId="ADAL" clId="{E5CCC69A-473A-C343-B0B0-BEDA9E64E0D4}" dt="2021-02-19T18:05:14.439" v="1746" actId="2696"/>
        <pc:sldMkLst>
          <pc:docMk/>
          <pc:sldMk cId="1569799578" sldId="308"/>
        </pc:sldMkLst>
        <pc:spChg chg="mod">
          <ac:chgData name=" " userId="13e44439-8913-4347-a3e1-e8bd29e343d7" providerId="ADAL" clId="{E5CCC69A-473A-C343-B0B0-BEDA9E64E0D4}" dt="2021-02-19T15:58:55.655" v="54"/>
          <ac:spMkLst>
            <pc:docMk/>
            <pc:sldMk cId="1569799578" sldId="308"/>
            <ac:spMk id="7" creationId="{723DE597-DE0C-E242-B773-44B865E48983}"/>
          </ac:spMkLst>
        </pc:spChg>
        <pc:spChg chg="mod">
          <ac:chgData name=" " userId="13e44439-8913-4347-a3e1-e8bd29e343d7" providerId="ADAL" clId="{E5CCC69A-473A-C343-B0B0-BEDA9E64E0D4}" dt="2021-02-19T15:58:55.655" v="54"/>
          <ac:spMkLst>
            <pc:docMk/>
            <pc:sldMk cId="1569799578" sldId="308"/>
            <ac:spMk id="11" creationId="{15ED7C4E-3E15-7547-8835-984F953E884F}"/>
          </ac:spMkLst>
        </pc:spChg>
      </pc:sldChg>
      <pc:sldChg chg="modSp del modNotes">
        <pc:chgData name=" " userId="13e44439-8913-4347-a3e1-e8bd29e343d7" providerId="ADAL" clId="{E5CCC69A-473A-C343-B0B0-BEDA9E64E0D4}" dt="2021-02-19T18:05:14.439" v="1746" actId="2696"/>
        <pc:sldMkLst>
          <pc:docMk/>
          <pc:sldMk cId="0" sldId="334"/>
        </pc:sldMkLst>
        <pc:spChg chg="mod">
          <ac:chgData name=" " userId="13e44439-8913-4347-a3e1-e8bd29e343d7" providerId="ADAL" clId="{E5CCC69A-473A-C343-B0B0-BEDA9E64E0D4}" dt="2021-02-19T15:58:55.655" v="54"/>
          <ac:spMkLst>
            <pc:docMk/>
            <pc:sldMk cId="0" sldId="334"/>
            <ac:spMk id="9" creationId="{0718D66E-51CB-4D75-BFE5-70C27B4AEE07}"/>
          </ac:spMkLst>
        </pc:spChg>
        <pc:spChg chg="mod">
          <ac:chgData name=" " userId="13e44439-8913-4347-a3e1-e8bd29e343d7" providerId="ADAL" clId="{E5CCC69A-473A-C343-B0B0-BEDA9E64E0D4}" dt="2021-02-19T15:58:55.655" v="54"/>
          <ac:spMkLst>
            <pc:docMk/>
            <pc:sldMk cId="0" sldId="334"/>
            <ac:spMk id="81921" creationId="{763D2095-2C12-4A87-B0B7-FE0237B0F80B}"/>
          </ac:spMkLst>
        </pc:spChg>
        <pc:spChg chg="mod">
          <ac:chgData name=" " userId="13e44439-8913-4347-a3e1-e8bd29e343d7" providerId="ADAL" clId="{E5CCC69A-473A-C343-B0B0-BEDA9E64E0D4}" dt="2021-02-19T15:58:55.655" v="54"/>
          <ac:spMkLst>
            <pc:docMk/>
            <pc:sldMk cId="0" sldId="334"/>
            <ac:spMk id="81922" creationId="{8D5FEB1E-9708-49AC-8CC0-1FA6600E49D4}"/>
          </ac:spMkLst>
        </pc:spChg>
      </pc:sldChg>
      <pc:sldChg chg="modSp del modNotes">
        <pc:chgData name=" " userId="13e44439-8913-4347-a3e1-e8bd29e343d7" providerId="ADAL" clId="{E5CCC69A-473A-C343-B0B0-BEDA9E64E0D4}" dt="2021-02-19T18:05:29.279" v="1747" actId="2696"/>
        <pc:sldMkLst>
          <pc:docMk/>
          <pc:sldMk cId="2525619241" sldId="339"/>
        </pc:sldMkLst>
        <pc:spChg chg="mod">
          <ac:chgData name=" " userId="13e44439-8913-4347-a3e1-e8bd29e343d7" providerId="ADAL" clId="{E5CCC69A-473A-C343-B0B0-BEDA9E64E0D4}" dt="2021-02-19T15:58:55.655" v="54"/>
          <ac:spMkLst>
            <pc:docMk/>
            <pc:sldMk cId="2525619241" sldId="339"/>
            <ac:spMk id="2" creationId="{B4CB72E1-41B5-DB44-88B0-A3E6E6A1816B}"/>
          </ac:spMkLst>
        </pc:spChg>
        <pc:spChg chg="mod">
          <ac:chgData name=" " userId="13e44439-8913-4347-a3e1-e8bd29e343d7" providerId="ADAL" clId="{E5CCC69A-473A-C343-B0B0-BEDA9E64E0D4}" dt="2021-02-19T15:58:55.655" v="54"/>
          <ac:spMkLst>
            <pc:docMk/>
            <pc:sldMk cId="2525619241" sldId="339"/>
            <ac:spMk id="4" creationId="{AC01567F-13AA-A849-8D6F-74E8D12EF450}"/>
          </ac:spMkLst>
        </pc:spChg>
        <pc:spChg chg="mod">
          <ac:chgData name=" " userId="13e44439-8913-4347-a3e1-e8bd29e343d7" providerId="ADAL" clId="{E5CCC69A-473A-C343-B0B0-BEDA9E64E0D4}" dt="2021-02-19T15:58:55.655" v="54"/>
          <ac:spMkLst>
            <pc:docMk/>
            <pc:sldMk cId="2525619241" sldId="339"/>
            <ac:spMk id="8" creationId="{0DA2B0C6-546C-5A4D-9139-97C614DBB44A}"/>
          </ac:spMkLst>
        </pc:spChg>
        <pc:spChg chg="mod">
          <ac:chgData name=" " userId="13e44439-8913-4347-a3e1-e8bd29e343d7" providerId="ADAL" clId="{E5CCC69A-473A-C343-B0B0-BEDA9E64E0D4}" dt="2021-02-19T15:58:55.655" v="54"/>
          <ac:spMkLst>
            <pc:docMk/>
            <pc:sldMk cId="2525619241" sldId="339"/>
            <ac:spMk id="9" creationId="{58B4AF31-D3AA-A848-9CA2-8764E42CE382}"/>
          </ac:spMkLst>
        </pc:spChg>
        <pc:spChg chg="mod">
          <ac:chgData name=" " userId="13e44439-8913-4347-a3e1-e8bd29e343d7" providerId="ADAL" clId="{E5CCC69A-473A-C343-B0B0-BEDA9E64E0D4}" dt="2021-02-19T15:58:55.655" v="54"/>
          <ac:spMkLst>
            <pc:docMk/>
            <pc:sldMk cId="2525619241" sldId="339"/>
            <ac:spMk id="13" creationId="{3C213C7B-24F6-8F48-BBC0-233C02107D6B}"/>
          </ac:spMkLst>
        </pc:spChg>
        <pc:spChg chg="mod">
          <ac:chgData name=" " userId="13e44439-8913-4347-a3e1-e8bd29e343d7" providerId="ADAL" clId="{E5CCC69A-473A-C343-B0B0-BEDA9E64E0D4}" dt="2021-02-19T15:58:55.655" v="54"/>
          <ac:spMkLst>
            <pc:docMk/>
            <pc:sldMk cId="2525619241" sldId="339"/>
            <ac:spMk id="14" creationId="{272F39A3-A515-8444-9148-B147C03F9E7D}"/>
          </ac:spMkLst>
        </pc:spChg>
        <pc:spChg chg="mod">
          <ac:chgData name=" " userId="13e44439-8913-4347-a3e1-e8bd29e343d7" providerId="ADAL" clId="{E5CCC69A-473A-C343-B0B0-BEDA9E64E0D4}" dt="2021-02-19T15:58:55.655" v="54"/>
          <ac:spMkLst>
            <pc:docMk/>
            <pc:sldMk cId="2525619241" sldId="339"/>
            <ac:spMk id="15" creationId="{B36BB9E0-0BC6-F348-A8F9-A9054F9A2B8E}"/>
          </ac:spMkLst>
        </pc:spChg>
        <pc:spChg chg="mod">
          <ac:chgData name=" " userId="13e44439-8913-4347-a3e1-e8bd29e343d7" providerId="ADAL" clId="{E5CCC69A-473A-C343-B0B0-BEDA9E64E0D4}" dt="2021-02-19T15:58:55.655" v="54"/>
          <ac:spMkLst>
            <pc:docMk/>
            <pc:sldMk cId="2525619241" sldId="339"/>
            <ac:spMk id="113" creationId="{00000000-0000-0000-0000-000000000000}"/>
          </ac:spMkLst>
        </pc:spChg>
      </pc:sldChg>
      <pc:sldChg chg="modSp del modNotes">
        <pc:chgData name=" " userId="13e44439-8913-4347-a3e1-e8bd29e343d7" providerId="ADAL" clId="{E5CCC69A-473A-C343-B0B0-BEDA9E64E0D4}" dt="2021-02-19T18:05:29.279" v="1747" actId="2696"/>
        <pc:sldMkLst>
          <pc:docMk/>
          <pc:sldMk cId="3001391917" sldId="340"/>
        </pc:sldMkLst>
        <pc:spChg chg="mod">
          <ac:chgData name=" " userId="13e44439-8913-4347-a3e1-e8bd29e343d7" providerId="ADAL" clId="{E5CCC69A-473A-C343-B0B0-BEDA9E64E0D4}" dt="2021-02-19T15:58:55.655" v="54"/>
          <ac:spMkLst>
            <pc:docMk/>
            <pc:sldMk cId="3001391917" sldId="340"/>
            <ac:spMk id="9" creationId="{AFBFC98A-E468-874B-BBF6-1E50107E0286}"/>
          </ac:spMkLst>
        </pc:spChg>
        <pc:spChg chg="mod">
          <ac:chgData name=" " userId="13e44439-8913-4347-a3e1-e8bd29e343d7" providerId="ADAL" clId="{E5CCC69A-473A-C343-B0B0-BEDA9E64E0D4}" dt="2021-02-19T15:58:55.655" v="54"/>
          <ac:spMkLst>
            <pc:docMk/>
            <pc:sldMk cId="3001391917" sldId="340"/>
            <ac:spMk id="34" creationId="{3D459641-32C1-4944-A5F4-38322F13EF2E}"/>
          </ac:spMkLst>
        </pc:spChg>
        <pc:spChg chg="mod">
          <ac:chgData name=" " userId="13e44439-8913-4347-a3e1-e8bd29e343d7" providerId="ADAL" clId="{E5CCC69A-473A-C343-B0B0-BEDA9E64E0D4}" dt="2021-02-19T15:58:55.655" v="54"/>
          <ac:spMkLst>
            <pc:docMk/>
            <pc:sldMk cId="3001391917" sldId="340"/>
            <ac:spMk id="35" creationId="{28AD3143-546E-FD48-AF64-5388EBC8C903}"/>
          </ac:spMkLst>
        </pc:spChg>
        <pc:spChg chg="mod">
          <ac:chgData name=" " userId="13e44439-8913-4347-a3e1-e8bd29e343d7" providerId="ADAL" clId="{E5CCC69A-473A-C343-B0B0-BEDA9E64E0D4}" dt="2021-02-19T15:58:55.655" v="54"/>
          <ac:spMkLst>
            <pc:docMk/>
            <pc:sldMk cId="3001391917" sldId="340"/>
            <ac:spMk id="36" creationId="{A259F0DB-5F9E-694A-AF6F-1A0A1CA9625B}"/>
          </ac:spMkLst>
        </pc:spChg>
        <pc:spChg chg="mod">
          <ac:chgData name=" " userId="13e44439-8913-4347-a3e1-e8bd29e343d7" providerId="ADAL" clId="{E5CCC69A-473A-C343-B0B0-BEDA9E64E0D4}" dt="2021-02-19T15:58:55.655" v="54"/>
          <ac:spMkLst>
            <pc:docMk/>
            <pc:sldMk cId="3001391917" sldId="340"/>
            <ac:spMk id="37" creationId="{674B5D16-9FA9-5045-807D-C646FD3FD682}"/>
          </ac:spMkLst>
        </pc:spChg>
        <pc:spChg chg="mod">
          <ac:chgData name=" " userId="13e44439-8913-4347-a3e1-e8bd29e343d7" providerId="ADAL" clId="{E5CCC69A-473A-C343-B0B0-BEDA9E64E0D4}" dt="2021-02-19T15:58:55.655" v="54"/>
          <ac:spMkLst>
            <pc:docMk/>
            <pc:sldMk cId="3001391917" sldId="340"/>
            <ac:spMk id="38" creationId="{41AF5FB0-FCBF-0643-AE65-E7A05CDE59C5}"/>
          </ac:spMkLst>
        </pc:spChg>
        <pc:spChg chg="mod">
          <ac:chgData name=" " userId="13e44439-8913-4347-a3e1-e8bd29e343d7" providerId="ADAL" clId="{E5CCC69A-473A-C343-B0B0-BEDA9E64E0D4}" dt="2021-02-19T15:58:55.655" v="54"/>
          <ac:spMkLst>
            <pc:docMk/>
            <pc:sldMk cId="3001391917" sldId="340"/>
            <ac:spMk id="39" creationId="{82E6992F-32AC-F146-9D3E-ED566DC04C9E}"/>
          </ac:spMkLst>
        </pc:spChg>
        <pc:spChg chg="mod">
          <ac:chgData name=" " userId="13e44439-8913-4347-a3e1-e8bd29e343d7" providerId="ADAL" clId="{E5CCC69A-473A-C343-B0B0-BEDA9E64E0D4}" dt="2021-02-19T15:58:55.655" v="54"/>
          <ac:spMkLst>
            <pc:docMk/>
            <pc:sldMk cId="3001391917" sldId="340"/>
            <ac:spMk id="41" creationId="{E238FD70-B194-ED44-92DF-9542DCA95D01}"/>
          </ac:spMkLst>
        </pc:spChg>
        <pc:spChg chg="mod">
          <ac:chgData name=" " userId="13e44439-8913-4347-a3e1-e8bd29e343d7" providerId="ADAL" clId="{E5CCC69A-473A-C343-B0B0-BEDA9E64E0D4}" dt="2021-02-19T15:58:55.655" v="54"/>
          <ac:spMkLst>
            <pc:docMk/>
            <pc:sldMk cId="3001391917" sldId="340"/>
            <ac:spMk id="115" creationId="{00000000-0000-0000-0000-000000000000}"/>
          </ac:spMkLst>
        </pc:spChg>
      </pc:sldChg>
      <pc:sldChg chg="modSp del modNotes">
        <pc:chgData name=" " userId="13e44439-8913-4347-a3e1-e8bd29e343d7" providerId="ADAL" clId="{E5CCC69A-473A-C343-B0B0-BEDA9E64E0D4}" dt="2021-02-19T18:05:29.279" v="1747" actId="2696"/>
        <pc:sldMkLst>
          <pc:docMk/>
          <pc:sldMk cId="2785415776" sldId="341"/>
        </pc:sldMkLst>
        <pc:spChg chg="mod">
          <ac:chgData name=" " userId="13e44439-8913-4347-a3e1-e8bd29e343d7" providerId="ADAL" clId="{E5CCC69A-473A-C343-B0B0-BEDA9E64E0D4}" dt="2021-02-19T15:58:55.655" v="54"/>
          <ac:spMkLst>
            <pc:docMk/>
            <pc:sldMk cId="2785415776" sldId="341"/>
            <ac:spMk id="30" creationId="{8BB5B7BE-B0E4-F149-A7C8-2D6E01503CA9}"/>
          </ac:spMkLst>
        </pc:spChg>
        <pc:spChg chg="mod">
          <ac:chgData name=" " userId="13e44439-8913-4347-a3e1-e8bd29e343d7" providerId="ADAL" clId="{E5CCC69A-473A-C343-B0B0-BEDA9E64E0D4}" dt="2021-02-19T15:58:55.655" v="54"/>
          <ac:spMkLst>
            <pc:docMk/>
            <pc:sldMk cId="2785415776" sldId="341"/>
            <ac:spMk id="31" creationId="{1E8C44F8-506B-E14E-8A86-A5A37FAA755F}"/>
          </ac:spMkLst>
        </pc:spChg>
        <pc:spChg chg="mod">
          <ac:chgData name=" " userId="13e44439-8913-4347-a3e1-e8bd29e343d7" providerId="ADAL" clId="{E5CCC69A-473A-C343-B0B0-BEDA9E64E0D4}" dt="2021-02-19T15:58:55.655" v="54"/>
          <ac:spMkLst>
            <pc:docMk/>
            <pc:sldMk cId="2785415776" sldId="341"/>
            <ac:spMk id="32" creationId="{F973B904-03A7-5349-9D52-1CFB1F5769D2}"/>
          </ac:spMkLst>
        </pc:spChg>
        <pc:spChg chg="mod">
          <ac:chgData name=" " userId="13e44439-8913-4347-a3e1-e8bd29e343d7" providerId="ADAL" clId="{E5CCC69A-473A-C343-B0B0-BEDA9E64E0D4}" dt="2021-02-19T15:58:55.655" v="54"/>
          <ac:spMkLst>
            <pc:docMk/>
            <pc:sldMk cId="2785415776" sldId="341"/>
            <ac:spMk id="33" creationId="{3F1B2FFE-1FBC-A043-9C81-9A6B1EEE65A6}"/>
          </ac:spMkLst>
        </pc:spChg>
        <pc:spChg chg="mod">
          <ac:chgData name=" " userId="13e44439-8913-4347-a3e1-e8bd29e343d7" providerId="ADAL" clId="{E5CCC69A-473A-C343-B0B0-BEDA9E64E0D4}" dt="2021-02-19T15:58:55.655" v="54"/>
          <ac:spMkLst>
            <pc:docMk/>
            <pc:sldMk cId="2785415776" sldId="341"/>
            <ac:spMk id="34" creationId="{47065A22-2C0F-3449-861C-AEA34DEC7207}"/>
          </ac:spMkLst>
        </pc:spChg>
        <pc:spChg chg="mod">
          <ac:chgData name=" " userId="13e44439-8913-4347-a3e1-e8bd29e343d7" providerId="ADAL" clId="{E5CCC69A-473A-C343-B0B0-BEDA9E64E0D4}" dt="2021-02-19T15:58:55.655" v="54"/>
          <ac:spMkLst>
            <pc:docMk/>
            <pc:sldMk cId="2785415776" sldId="341"/>
            <ac:spMk id="35" creationId="{3CE86CDC-2BCD-4F4F-87E0-250924AB5135}"/>
          </ac:spMkLst>
        </pc:spChg>
        <pc:spChg chg="mod">
          <ac:chgData name=" " userId="13e44439-8913-4347-a3e1-e8bd29e343d7" providerId="ADAL" clId="{E5CCC69A-473A-C343-B0B0-BEDA9E64E0D4}" dt="2021-02-19T15:58:55.655" v="54"/>
          <ac:spMkLst>
            <pc:docMk/>
            <pc:sldMk cId="2785415776" sldId="341"/>
            <ac:spMk id="36" creationId="{0EEF1CF3-64BC-7447-B703-F62B25E0AA2E}"/>
          </ac:spMkLst>
        </pc:spChg>
        <pc:spChg chg="mod">
          <ac:chgData name=" " userId="13e44439-8913-4347-a3e1-e8bd29e343d7" providerId="ADAL" clId="{E5CCC69A-473A-C343-B0B0-BEDA9E64E0D4}" dt="2021-02-19T15:58:55.655" v="54"/>
          <ac:spMkLst>
            <pc:docMk/>
            <pc:sldMk cId="2785415776" sldId="341"/>
            <ac:spMk id="115" creationId="{00000000-0000-0000-0000-000000000000}"/>
          </ac:spMkLst>
        </pc:spChg>
      </pc:sldChg>
      <pc:sldChg chg="modSp del modNotes">
        <pc:chgData name=" " userId="13e44439-8913-4347-a3e1-e8bd29e343d7" providerId="ADAL" clId="{E5CCC69A-473A-C343-B0B0-BEDA9E64E0D4}" dt="2021-02-19T18:05:29.279" v="1747" actId="2696"/>
        <pc:sldMkLst>
          <pc:docMk/>
          <pc:sldMk cId="1363255111" sldId="342"/>
        </pc:sldMkLst>
        <pc:spChg chg="mod">
          <ac:chgData name=" " userId="13e44439-8913-4347-a3e1-e8bd29e343d7" providerId="ADAL" clId="{E5CCC69A-473A-C343-B0B0-BEDA9E64E0D4}" dt="2021-02-19T15:58:55.655" v="54"/>
          <ac:spMkLst>
            <pc:docMk/>
            <pc:sldMk cId="1363255111" sldId="342"/>
            <ac:spMk id="2" creationId="{B8BE27F7-4C28-8049-ADC2-F03FFFA9825A}"/>
          </ac:spMkLst>
        </pc:spChg>
        <pc:spChg chg="mod">
          <ac:chgData name=" " userId="13e44439-8913-4347-a3e1-e8bd29e343d7" providerId="ADAL" clId="{E5CCC69A-473A-C343-B0B0-BEDA9E64E0D4}" dt="2021-02-19T15:58:55.655" v="54"/>
          <ac:spMkLst>
            <pc:docMk/>
            <pc:sldMk cId="1363255111" sldId="342"/>
            <ac:spMk id="9" creationId="{063F9F0B-36FC-F84D-A9E4-DB7BE2F325D1}"/>
          </ac:spMkLst>
        </pc:spChg>
        <pc:spChg chg="mod">
          <ac:chgData name=" " userId="13e44439-8913-4347-a3e1-e8bd29e343d7" providerId="ADAL" clId="{E5CCC69A-473A-C343-B0B0-BEDA9E64E0D4}" dt="2021-02-19T15:58:55.655" v="54"/>
          <ac:spMkLst>
            <pc:docMk/>
            <pc:sldMk cId="1363255111" sldId="342"/>
            <ac:spMk id="17" creationId="{86401A86-7CD8-494F-AEB1-BC934B0B5C8D}"/>
          </ac:spMkLst>
        </pc:spChg>
        <pc:spChg chg="mod">
          <ac:chgData name=" " userId="13e44439-8913-4347-a3e1-e8bd29e343d7" providerId="ADAL" clId="{E5CCC69A-473A-C343-B0B0-BEDA9E64E0D4}" dt="2021-02-19T15:58:55.655" v="54"/>
          <ac:spMkLst>
            <pc:docMk/>
            <pc:sldMk cId="1363255111" sldId="342"/>
            <ac:spMk id="33" creationId="{DEFA7A53-12F9-DE41-A93C-D99F3F70C67C}"/>
          </ac:spMkLst>
        </pc:spChg>
        <pc:spChg chg="mod">
          <ac:chgData name=" " userId="13e44439-8913-4347-a3e1-e8bd29e343d7" providerId="ADAL" clId="{E5CCC69A-473A-C343-B0B0-BEDA9E64E0D4}" dt="2021-02-19T15:58:55.655" v="54"/>
          <ac:spMkLst>
            <pc:docMk/>
            <pc:sldMk cId="1363255111" sldId="342"/>
            <ac:spMk id="34" creationId="{1CB36235-1CAA-5F43-8088-6D6887C7628F}"/>
          </ac:spMkLst>
        </pc:spChg>
        <pc:spChg chg="mod">
          <ac:chgData name=" " userId="13e44439-8913-4347-a3e1-e8bd29e343d7" providerId="ADAL" clId="{E5CCC69A-473A-C343-B0B0-BEDA9E64E0D4}" dt="2021-02-19T15:58:55.655" v="54"/>
          <ac:spMkLst>
            <pc:docMk/>
            <pc:sldMk cId="1363255111" sldId="342"/>
            <ac:spMk id="35" creationId="{97E951AB-29FF-8141-83C0-DA64F4499CD9}"/>
          </ac:spMkLst>
        </pc:spChg>
        <pc:spChg chg="mod">
          <ac:chgData name=" " userId="13e44439-8913-4347-a3e1-e8bd29e343d7" providerId="ADAL" clId="{E5CCC69A-473A-C343-B0B0-BEDA9E64E0D4}" dt="2021-02-19T15:58:55.655" v="54"/>
          <ac:spMkLst>
            <pc:docMk/>
            <pc:sldMk cId="1363255111" sldId="342"/>
            <ac:spMk id="36" creationId="{F46A5799-9179-CE44-BE8D-BEF6AB023647}"/>
          </ac:spMkLst>
        </pc:spChg>
        <pc:spChg chg="mod">
          <ac:chgData name=" " userId="13e44439-8913-4347-a3e1-e8bd29e343d7" providerId="ADAL" clId="{E5CCC69A-473A-C343-B0B0-BEDA9E64E0D4}" dt="2021-02-19T15:58:55.655" v="54"/>
          <ac:spMkLst>
            <pc:docMk/>
            <pc:sldMk cId="1363255111" sldId="342"/>
            <ac:spMk id="37" creationId="{8EAEFB63-91C8-1E43-9580-EC334B02B082}"/>
          </ac:spMkLst>
        </pc:spChg>
        <pc:spChg chg="mod">
          <ac:chgData name=" " userId="13e44439-8913-4347-a3e1-e8bd29e343d7" providerId="ADAL" clId="{E5CCC69A-473A-C343-B0B0-BEDA9E64E0D4}" dt="2021-02-19T15:58:55.655" v="54"/>
          <ac:spMkLst>
            <pc:docMk/>
            <pc:sldMk cId="1363255111" sldId="342"/>
            <ac:spMk id="38" creationId="{108E8D29-A538-B64B-9FF6-5318526BDB90}"/>
          </ac:spMkLst>
        </pc:spChg>
        <pc:spChg chg="mod">
          <ac:chgData name=" " userId="13e44439-8913-4347-a3e1-e8bd29e343d7" providerId="ADAL" clId="{E5CCC69A-473A-C343-B0B0-BEDA9E64E0D4}" dt="2021-02-19T15:58:55.655" v="54"/>
          <ac:spMkLst>
            <pc:docMk/>
            <pc:sldMk cId="1363255111" sldId="342"/>
            <ac:spMk id="39" creationId="{C5B5E67C-342B-F846-ACB1-740A165FE2CE}"/>
          </ac:spMkLst>
        </pc:spChg>
        <pc:spChg chg="mod">
          <ac:chgData name=" " userId="13e44439-8913-4347-a3e1-e8bd29e343d7" providerId="ADAL" clId="{E5CCC69A-473A-C343-B0B0-BEDA9E64E0D4}" dt="2021-02-19T15:59:28.650" v="55"/>
          <ac:spMkLst>
            <pc:docMk/>
            <pc:sldMk cId="1363255111" sldId="342"/>
            <ac:spMk id="115" creationId="{00000000-0000-0000-0000-000000000000}"/>
          </ac:spMkLst>
        </pc:spChg>
      </pc:sldChg>
      <pc:sldChg chg="modSp del modNotes">
        <pc:chgData name=" " userId="13e44439-8913-4347-a3e1-e8bd29e343d7" providerId="ADAL" clId="{E5CCC69A-473A-C343-B0B0-BEDA9E64E0D4}" dt="2021-02-19T18:05:29.279" v="1747" actId="2696"/>
        <pc:sldMkLst>
          <pc:docMk/>
          <pc:sldMk cId="688759692" sldId="343"/>
        </pc:sldMkLst>
        <pc:spChg chg="mod">
          <ac:chgData name=" " userId="13e44439-8913-4347-a3e1-e8bd29e343d7" providerId="ADAL" clId="{E5CCC69A-473A-C343-B0B0-BEDA9E64E0D4}" dt="2021-02-19T15:59:28.650" v="55"/>
          <ac:spMkLst>
            <pc:docMk/>
            <pc:sldMk cId="688759692" sldId="343"/>
            <ac:spMk id="2" creationId="{363B31A3-6D26-F341-B98F-54A9B35BF2C1}"/>
          </ac:spMkLst>
        </pc:spChg>
        <pc:spChg chg="mod">
          <ac:chgData name=" " userId="13e44439-8913-4347-a3e1-e8bd29e343d7" providerId="ADAL" clId="{E5CCC69A-473A-C343-B0B0-BEDA9E64E0D4}" dt="2021-02-19T15:58:55.655" v="54"/>
          <ac:spMkLst>
            <pc:docMk/>
            <pc:sldMk cId="688759692" sldId="343"/>
            <ac:spMk id="3" creationId="{43F1D214-561F-B74A-BBA0-5619DBB0D476}"/>
          </ac:spMkLst>
        </pc:spChg>
        <pc:spChg chg="mod">
          <ac:chgData name=" " userId="13e44439-8913-4347-a3e1-e8bd29e343d7" providerId="ADAL" clId="{E5CCC69A-473A-C343-B0B0-BEDA9E64E0D4}" dt="2021-02-19T15:59:28.650" v="55"/>
          <ac:spMkLst>
            <pc:docMk/>
            <pc:sldMk cId="688759692" sldId="343"/>
            <ac:spMk id="4" creationId="{B630A6DE-3BCC-DD4C-B61D-0ECB4A1F066A}"/>
          </ac:spMkLst>
        </pc:spChg>
        <pc:spChg chg="mod">
          <ac:chgData name=" " userId="13e44439-8913-4347-a3e1-e8bd29e343d7" providerId="ADAL" clId="{E5CCC69A-473A-C343-B0B0-BEDA9E64E0D4}" dt="2021-02-19T15:58:55.655" v="54"/>
          <ac:spMkLst>
            <pc:docMk/>
            <pc:sldMk cId="688759692" sldId="343"/>
            <ac:spMk id="5" creationId="{E6C5D60C-E59A-C94C-88FA-C69B05F2A667}"/>
          </ac:spMkLst>
        </pc:spChg>
        <pc:spChg chg="mod">
          <ac:chgData name=" " userId="13e44439-8913-4347-a3e1-e8bd29e343d7" providerId="ADAL" clId="{E5CCC69A-473A-C343-B0B0-BEDA9E64E0D4}" dt="2021-02-19T15:58:55.655" v="54"/>
          <ac:spMkLst>
            <pc:docMk/>
            <pc:sldMk cId="688759692" sldId="343"/>
            <ac:spMk id="16" creationId="{9C4D9CD5-64EC-0C46-9B42-2DE19367417D}"/>
          </ac:spMkLst>
        </pc:spChg>
        <pc:spChg chg="mod">
          <ac:chgData name=" " userId="13e44439-8913-4347-a3e1-e8bd29e343d7" providerId="ADAL" clId="{E5CCC69A-473A-C343-B0B0-BEDA9E64E0D4}" dt="2021-02-19T15:58:55.655" v="54"/>
          <ac:spMkLst>
            <pc:docMk/>
            <pc:sldMk cId="688759692" sldId="343"/>
            <ac:spMk id="17" creationId="{CF099D03-6C7D-0140-859B-9E4A2BC93310}"/>
          </ac:spMkLst>
        </pc:spChg>
        <pc:spChg chg="mod">
          <ac:chgData name=" " userId="13e44439-8913-4347-a3e1-e8bd29e343d7" providerId="ADAL" clId="{E5CCC69A-473A-C343-B0B0-BEDA9E64E0D4}" dt="2021-02-19T15:58:55.655" v="54"/>
          <ac:spMkLst>
            <pc:docMk/>
            <pc:sldMk cId="688759692" sldId="343"/>
            <ac:spMk id="20" creationId="{9F416822-4256-7D43-BD45-ABC5DBA32E65}"/>
          </ac:spMkLst>
        </pc:spChg>
        <pc:spChg chg="mod">
          <ac:chgData name=" " userId="13e44439-8913-4347-a3e1-e8bd29e343d7" providerId="ADAL" clId="{E5CCC69A-473A-C343-B0B0-BEDA9E64E0D4}" dt="2021-02-19T15:58:55.655" v="54"/>
          <ac:spMkLst>
            <pc:docMk/>
            <pc:sldMk cId="688759692" sldId="343"/>
            <ac:spMk id="27" creationId="{AA6A967B-4DBF-EF44-B3F5-C711340A4DD7}"/>
          </ac:spMkLst>
        </pc:spChg>
        <pc:spChg chg="mod">
          <ac:chgData name=" " userId="13e44439-8913-4347-a3e1-e8bd29e343d7" providerId="ADAL" clId="{E5CCC69A-473A-C343-B0B0-BEDA9E64E0D4}" dt="2021-02-19T15:58:55.655" v="54"/>
          <ac:spMkLst>
            <pc:docMk/>
            <pc:sldMk cId="688759692" sldId="343"/>
            <ac:spMk id="28" creationId="{1194225D-4B26-2B4B-B61A-450613225789}"/>
          </ac:spMkLst>
        </pc:spChg>
        <pc:spChg chg="mod">
          <ac:chgData name=" " userId="13e44439-8913-4347-a3e1-e8bd29e343d7" providerId="ADAL" clId="{E5CCC69A-473A-C343-B0B0-BEDA9E64E0D4}" dt="2021-02-19T15:58:55.655" v="54"/>
          <ac:spMkLst>
            <pc:docMk/>
            <pc:sldMk cId="688759692" sldId="343"/>
            <ac:spMk id="33" creationId="{3C3EBCD5-08E1-2E41-ACBB-ACDCF95469C9}"/>
          </ac:spMkLst>
        </pc:spChg>
        <pc:spChg chg="mod">
          <ac:chgData name=" " userId="13e44439-8913-4347-a3e1-e8bd29e343d7" providerId="ADAL" clId="{E5CCC69A-473A-C343-B0B0-BEDA9E64E0D4}" dt="2021-02-19T15:58:55.655" v="54"/>
          <ac:spMkLst>
            <pc:docMk/>
            <pc:sldMk cId="688759692" sldId="343"/>
            <ac:spMk id="34" creationId="{6AA1AF6F-53E7-9247-98E2-80C51B484722}"/>
          </ac:spMkLst>
        </pc:spChg>
        <pc:spChg chg="mod">
          <ac:chgData name=" " userId="13e44439-8913-4347-a3e1-e8bd29e343d7" providerId="ADAL" clId="{E5CCC69A-473A-C343-B0B0-BEDA9E64E0D4}" dt="2021-02-19T15:58:55.655" v="54"/>
          <ac:spMkLst>
            <pc:docMk/>
            <pc:sldMk cId="688759692" sldId="343"/>
            <ac:spMk id="38" creationId="{856857B0-B5A5-FD4F-8094-2D3AB565FF5D}"/>
          </ac:spMkLst>
        </pc:spChg>
        <pc:spChg chg="mod">
          <ac:chgData name=" " userId="13e44439-8913-4347-a3e1-e8bd29e343d7" providerId="ADAL" clId="{E5CCC69A-473A-C343-B0B0-BEDA9E64E0D4}" dt="2021-02-19T15:59:28.650" v="55"/>
          <ac:spMkLst>
            <pc:docMk/>
            <pc:sldMk cId="688759692" sldId="343"/>
            <ac:spMk id="40" creationId="{CAAC1108-4E4F-A641-A920-793E2E09F46A}"/>
          </ac:spMkLst>
        </pc:spChg>
      </pc:sldChg>
      <pc:sldChg chg="modSp del modNotes">
        <pc:chgData name=" " userId="13e44439-8913-4347-a3e1-e8bd29e343d7" providerId="ADAL" clId="{E5CCC69A-473A-C343-B0B0-BEDA9E64E0D4}" dt="2021-02-19T18:05:29.279" v="1747" actId="2696"/>
        <pc:sldMkLst>
          <pc:docMk/>
          <pc:sldMk cId="4073155107" sldId="344"/>
        </pc:sldMkLst>
        <pc:spChg chg="mod">
          <ac:chgData name=" " userId="13e44439-8913-4347-a3e1-e8bd29e343d7" providerId="ADAL" clId="{E5CCC69A-473A-C343-B0B0-BEDA9E64E0D4}" dt="2021-02-19T15:58:55.655" v="54"/>
          <ac:spMkLst>
            <pc:docMk/>
            <pc:sldMk cId="4073155107" sldId="344"/>
            <ac:spMk id="2" creationId="{AFFE2F84-A9DD-6041-A43A-73EDBB12F749}"/>
          </ac:spMkLst>
        </pc:spChg>
        <pc:spChg chg="mod">
          <ac:chgData name=" " userId="13e44439-8913-4347-a3e1-e8bd29e343d7" providerId="ADAL" clId="{E5CCC69A-473A-C343-B0B0-BEDA9E64E0D4}" dt="2021-02-19T15:58:55.655" v="54"/>
          <ac:spMkLst>
            <pc:docMk/>
            <pc:sldMk cId="4073155107" sldId="344"/>
            <ac:spMk id="20" creationId="{9F416822-4256-7D43-BD45-ABC5DBA32E65}"/>
          </ac:spMkLst>
        </pc:spChg>
        <pc:spChg chg="mod">
          <ac:chgData name=" " userId="13e44439-8913-4347-a3e1-e8bd29e343d7" providerId="ADAL" clId="{E5CCC69A-473A-C343-B0B0-BEDA9E64E0D4}" dt="2021-02-19T15:58:55.655" v="54"/>
          <ac:spMkLst>
            <pc:docMk/>
            <pc:sldMk cId="4073155107" sldId="344"/>
            <ac:spMk id="24" creationId="{FD2D2CBF-7B86-9B43-BFB8-7505CAE087B0}"/>
          </ac:spMkLst>
        </pc:spChg>
        <pc:spChg chg="mod">
          <ac:chgData name=" " userId="13e44439-8913-4347-a3e1-e8bd29e343d7" providerId="ADAL" clId="{E5CCC69A-473A-C343-B0B0-BEDA9E64E0D4}" dt="2021-02-19T15:58:55.655" v="54"/>
          <ac:spMkLst>
            <pc:docMk/>
            <pc:sldMk cId="4073155107" sldId="344"/>
            <ac:spMk id="28" creationId="{38A21F81-37AC-AC4F-A777-813CDE81574D}"/>
          </ac:spMkLst>
        </pc:spChg>
        <pc:spChg chg="mod">
          <ac:chgData name=" " userId="13e44439-8913-4347-a3e1-e8bd29e343d7" providerId="ADAL" clId="{E5CCC69A-473A-C343-B0B0-BEDA9E64E0D4}" dt="2021-02-19T15:58:55.655" v="54"/>
          <ac:spMkLst>
            <pc:docMk/>
            <pc:sldMk cId="4073155107" sldId="344"/>
            <ac:spMk id="30" creationId="{0E20B364-6121-0448-ABDD-7A1BFC94AD45}"/>
          </ac:spMkLst>
        </pc:spChg>
        <pc:spChg chg="mod">
          <ac:chgData name=" " userId="13e44439-8913-4347-a3e1-e8bd29e343d7" providerId="ADAL" clId="{E5CCC69A-473A-C343-B0B0-BEDA9E64E0D4}" dt="2021-02-19T15:58:55.655" v="54"/>
          <ac:spMkLst>
            <pc:docMk/>
            <pc:sldMk cId="4073155107" sldId="344"/>
            <ac:spMk id="31" creationId="{7ABDF491-D055-8248-9A17-FAF3B4D7864F}"/>
          </ac:spMkLst>
        </pc:spChg>
        <pc:spChg chg="mod">
          <ac:chgData name=" " userId="13e44439-8913-4347-a3e1-e8bd29e343d7" providerId="ADAL" clId="{E5CCC69A-473A-C343-B0B0-BEDA9E64E0D4}" dt="2021-02-19T15:58:55.655" v="54"/>
          <ac:spMkLst>
            <pc:docMk/>
            <pc:sldMk cId="4073155107" sldId="344"/>
            <ac:spMk id="32" creationId="{B80C486F-76DE-5C46-BDC7-C6990941FD4C}"/>
          </ac:spMkLst>
        </pc:spChg>
        <pc:spChg chg="mod">
          <ac:chgData name=" " userId="13e44439-8913-4347-a3e1-e8bd29e343d7" providerId="ADAL" clId="{E5CCC69A-473A-C343-B0B0-BEDA9E64E0D4}" dt="2021-02-19T15:58:55.655" v="54"/>
          <ac:spMkLst>
            <pc:docMk/>
            <pc:sldMk cId="4073155107" sldId="344"/>
            <ac:spMk id="36" creationId="{2D7D2423-FA27-E74A-94EE-764C5A5594B0}"/>
          </ac:spMkLst>
        </pc:spChg>
        <pc:spChg chg="mod">
          <ac:chgData name=" " userId="13e44439-8913-4347-a3e1-e8bd29e343d7" providerId="ADAL" clId="{E5CCC69A-473A-C343-B0B0-BEDA9E64E0D4}" dt="2021-02-19T15:58:55.655" v="54"/>
          <ac:spMkLst>
            <pc:docMk/>
            <pc:sldMk cId="4073155107" sldId="344"/>
            <ac:spMk id="41" creationId="{B639A433-C430-8E4D-B97B-B201429EEE00}"/>
          </ac:spMkLst>
        </pc:spChg>
        <pc:spChg chg="mod">
          <ac:chgData name=" " userId="13e44439-8913-4347-a3e1-e8bd29e343d7" providerId="ADAL" clId="{E5CCC69A-473A-C343-B0B0-BEDA9E64E0D4}" dt="2021-02-19T15:58:55.655" v="54"/>
          <ac:spMkLst>
            <pc:docMk/>
            <pc:sldMk cId="4073155107" sldId="344"/>
            <ac:spMk id="340" creationId="{00000000-0000-0000-0000-000000000000}"/>
          </ac:spMkLst>
        </pc:spChg>
      </pc:sldChg>
      <pc:sldChg chg="modSp del modNotes">
        <pc:chgData name=" " userId="13e44439-8913-4347-a3e1-e8bd29e343d7" providerId="ADAL" clId="{E5CCC69A-473A-C343-B0B0-BEDA9E64E0D4}" dt="2021-02-19T18:05:29.279" v="1747" actId="2696"/>
        <pc:sldMkLst>
          <pc:docMk/>
          <pc:sldMk cId="2891153595" sldId="345"/>
        </pc:sldMkLst>
        <pc:spChg chg="mod">
          <ac:chgData name=" " userId="13e44439-8913-4347-a3e1-e8bd29e343d7" providerId="ADAL" clId="{E5CCC69A-473A-C343-B0B0-BEDA9E64E0D4}" dt="2021-02-19T15:58:55.655" v="54"/>
          <ac:spMkLst>
            <pc:docMk/>
            <pc:sldMk cId="2891153595" sldId="345"/>
            <ac:spMk id="2" creationId="{F0F8FCAF-17B5-9F4E-B11C-D33BFA171C9B}"/>
          </ac:spMkLst>
        </pc:spChg>
        <pc:spChg chg="mod">
          <ac:chgData name=" " userId="13e44439-8913-4347-a3e1-e8bd29e343d7" providerId="ADAL" clId="{E5CCC69A-473A-C343-B0B0-BEDA9E64E0D4}" dt="2021-02-19T15:58:55.655" v="54"/>
          <ac:spMkLst>
            <pc:docMk/>
            <pc:sldMk cId="2891153595" sldId="345"/>
            <ac:spMk id="14" creationId="{F0DA64B6-2BDB-844C-BBB5-42EEFE2866DF}"/>
          </ac:spMkLst>
        </pc:spChg>
        <pc:spChg chg="mod">
          <ac:chgData name=" " userId="13e44439-8913-4347-a3e1-e8bd29e343d7" providerId="ADAL" clId="{E5CCC69A-473A-C343-B0B0-BEDA9E64E0D4}" dt="2021-02-19T15:58:55.655" v="54"/>
          <ac:spMkLst>
            <pc:docMk/>
            <pc:sldMk cId="2891153595" sldId="345"/>
            <ac:spMk id="15" creationId="{1EAF3FF3-0AE0-264D-A6A6-B3FF10EF1BEA}"/>
          </ac:spMkLst>
        </pc:spChg>
        <pc:spChg chg="mod">
          <ac:chgData name=" " userId="13e44439-8913-4347-a3e1-e8bd29e343d7" providerId="ADAL" clId="{E5CCC69A-473A-C343-B0B0-BEDA9E64E0D4}" dt="2021-02-19T15:58:55.655" v="54"/>
          <ac:spMkLst>
            <pc:docMk/>
            <pc:sldMk cId="2891153595" sldId="345"/>
            <ac:spMk id="16" creationId="{5C7458B1-1443-2143-B275-69F126B6C7D2}"/>
          </ac:spMkLst>
        </pc:spChg>
        <pc:spChg chg="mod">
          <ac:chgData name=" " userId="13e44439-8913-4347-a3e1-e8bd29e343d7" providerId="ADAL" clId="{E5CCC69A-473A-C343-B0B0-BEDA9E64E0D4}" dt="2021-02-19T15:58:55.655" v="54"/>
          <ac:spMkLst>
            <pc:docMk/>
            <pc:sldMk cId="2891153595" sldId="345"/>
            <ac:spMk id="17" creationId="{9288011F-E539-0846-8977-EC4BF7EF0F99}"/>
          </ac:spMkLst>
        </pc:spChg>
        <pc:spChg chg="mod">
          <ac:chgData name=" " userId="13e44439-8913-4347-a3e1-e8bd29e343d7" providerId="ADAL" clId="{E5CCC69A-473A-C343-B0B0-BEDA9E64E0D4}" dt="2021-02-19T15:58:55.655" v="54"/>
          <ac:spMkLst>
            <pc:docMk/>
            <pc:sldMk cId="2891153595" sldId="345"/>
            <ac:spMk id="18" creationId="{12594855-EC6F-3843-8D8E-466C39BDB928}"/>
          </ac:spMkLst>
        </pc:spChg>
        <pc:spChg chg="mod">
          <ac:chgData name=" " userId="13e44439-8913-4347-a3e1-e8bd29e343d7" providerId="ADAL" clId="{E5CCC69A-473A-C343-B0B0-BEDA9E64E0D4}" dt="2021-02-19T15:58:55.655" v="54"/>
          <ac:spMkLst>
            <pc:docMk/>
            <pc:sldMk cId="2891153595" sldId="345"/>
            <ac:spMk id="19" creationId="{8BCE8D77-D4BA-684A-85EB-7875EA056315}"/>
          </ac:spMkLst>
        </pc:spChg>
        <pc:spChg chg="mod">
          <ac:chgData name=" " userId="13e44439-8913-4347-a3e1-e8bd29e343d7" providerId="ADAL" clId="{E5CCC69A-473A-C343-B0B0-BEDA9E64E0D4}" dt="2021-02-19T15:58:55.655" v="54"/>
          <ac:spMkLst>
            <pc:docMk/>
            <pc:sldMk cId="2891153595" sldId="345"/>
            <ac:spMk id="20" creationId="{9F416822-4256-7D43-BD45-ABC5DBA32E65}"/>
          </ac:spMkLst>
        </pc:spChg>
        <pc:spChg chg="mod">
          <ac:chgData name=" " userId="13e44439-8913-4347-a3e1-e8bd29e343d7" providerId="ADAL" clId="{E5CCC69A-473A-C343-B0B0-BEDA9E64E0D4}" dt="2021-02-19T15:58:55.655" v="54"/>
          <ac:spMkLst>
            <pc:docMk/>
            <pc:sldMk cId="2891153595" sldId="345"/>
            <ac:spMk id="21" creationId="{7D315397-0B50-D244-B8CF-A48E08D1E174}"/>
          </ac:spMkLst>
        </pc:spChg>
        <pc:spChg chg="mod">
          <ac:chgData name=" " userId="13e44439-8913-4347-a3e1-e8bd29e343d7" providerId="ADAL" clId="{E5CCC69A-473A-C343-B0B0-BEDA9E64E0D4}" dt="2021-02-19T15:58:55.655" v="54"/>
          <ac:spMkLst>
            <pc:docMk/>
            <pc:sldMk cId="2891153595" sldId="345"/>
            <ac:spMk id="340" creationId="{00000000-0000-0000-0000-000000000000}"/>
          </ac:spMkLst>
        </pc:spChg>
      </pc:sldChg>
      <pc:sldChg chg="modSp del modNotes">
        <pc:chgData name=" " userId="13e44439-8913-4347-a3e1-e8bd29e343d7" providerId="ADAL" clId="{E5CCC69A-473A-C343-B0B0-BEDA9E64E0D4}" dt="2021-02-19T18:05:29.279" v="1747" actId="2696"/>
        <pc:sldMkLst>
          <pc:docMk/>
          <pc:sldMk cId="1137469938" sldId="346"/>
        </pc:sldMkLst>
        <pc:spChg chg="mod">
          <ac:chgData name=" " userId="13e44439-8913-4347-a3e1-e8bd29e343d7" providerId="ADAL" clId="{E5CCC69A-473A-C343-B0B0-BEDA9E64E0D4}" dt="2021-02-19T15:58:55.655" v="54"/>
          <ac:spMkLst>
            <pc:docMk/>
            <pc:sldMk cId="1137469938" sldId="346"/>
            <ac:spMk id="8" creationId="{B32BBC24-E756-5842-88A5-A20528EA2BCD}"/>
          </ac:spMkLst>
        </pc:spChg>
        <pc:spChg chg="mod">
          <ac:chgData name=" " userId="13e44439-8913-4347-a3e1-e8bd29e343d7" providerId="ADAL" clId="{E5CCC69A-473A-C343-B0B0-BEDA9E64E0D4}" dt="2021-02-19T15:58:55.655" v="54"/>
          <ac:spMkLst>
            <pc:docMk/>
            <pc:sldMk cId="1137469938" sldId="346"/>
            <ac:spMk id="9" creationId="{1141B53C-DE62-354B-84FE-3A39A2090719}"/>
          </ac:spMkLst>
        </pc:spChg>
        <pc:spChg chg="mod">
          <ac:chgData name=" " userId="13e44439-8913-4347-a3e1-e8bd29e343d7" providerId="ADAL" clId="{E5CCC69A-473A-C343-B0B0-BEDA9E64E0D4}" dt="2021-02-19T15:58:55.655" v="54"/>
          <ac:spMkLst>
            <pc:docMk/>
            <pc:sldMk cId="1137469938" sldId="346"/>
            <ac:spMk id="359" creationId="{00000000-0000-0000-0000-000000000000}"/>
          </ac:spMkLst>
        </pc:spChg>
        <pc:graphicFrameChg chg="mod">
          <ac:chgData name=" " userId="13e44439-8913-4347-a3e1-e8bd29e343d7" providerId="ADAL" clId="{E5CCC69A-473A-C343-B0B0-BEDA9E64E0D4}" dt="2021-02-19T15:59:28.650" v="55"/>
          <ac:graphicFrameMkLst>
            <pc:docMk/>
            <pc:sldMk cId="1137469938" sldId="346"/>
            <ac:graphicFrameMk id="2" creationId="{71976AFD-677D-774E-BE09-2F7F952BF471}"/>
          </ac:graphicFrameMkLst>
        </pc:graphicFrameChg>
      </pc:sldChg>
      <pc:sldChg chg="modSp del modNotes">
        <pc:chgData name=" " userId="13e44439-8913-4347-a3e1-e8bd29e343d7" providerId="ADAL" clId="{E5CCC69A-473A-C343-B0B0-BEDA9E64E0D4}" dt="2021-02-19T18:05:29.279" v="1747" actId="2696"/>
        <pc:sldMkLst>
          <pc:docMk/>
          <pc:sldMk cId="3474893487" sldId="347"/>
        </pc:sldMkLst>
        <pc:spChg chg="mod">
          <ac:chgData name=" " userId="13e44439-8913-4347-a3e1-e8bd29e343d7" providerId="ADAL" clId="{E5CCC69A-473A-C343-B0B0-BEDA9E64E0D4}" dt="2021-02-19T15:59:28.650" v="55"/>
          <ac:spMkLst>
            <pc:docMk/>
            <pc:sldMk cId="3474893487" sldId="347"/>
            <ac:spMk id="2" creationId="{7DE53143-753B-8B4D-A75E-4DA729DBA775}"/>
          </ac:spMkLst>
        </pc:spChg>
        <pc:spChg chg="mod">
          <ac:chgData name=" " userId="13e44439-8913-4347-a3e1-e8bd29e343d7" providerId="ADAL" clId="{E5CCC69A-473A-C343-B0B0-BEDA9E64E0D4}" dt="2021-02-19T15:58:55.655" v="54"/>
          <ac:spMkLst>
            <pc:docMk/>
            <pc:sldMk cId="3474893487" sldId="347"/>
            <ac:spMk id="7" creationId="{63DDD546-E1A8-404E-A53E-17AA156377EA}"/>
          </ac:spMkLst>
        </pc:spChg>
        <pc:spChg chg="mod">
          <ac:chgData name=" " userId="13e44439-8913-4347-a3e1-e8bd29e343d7" providerId="ADAL" clId="{E5CCC69A-473A-C343-B0B0-BEDA9E64E0D4}" dt="2021-02-19T15:58:55.655" v="54"/>
          <ac:spMkLst>
            <pc:docMk/>
            <pc:sldMk cId="3474893487" sldId="347"/>
            <ac:spMk id="359" creationId="{00000000-0000-0000-0000-000000000000}"/>
          </ac:spMkLst>
        </pc:spChg>
      </pc:sldChg>
      <pc:sldChg chg="modSp del modNotes">
        <pc:chgData name=" " userId="13e44439-8913-4347-a3e1-e8bd29e343d7" providerId="ADAL" clId="{E5CCC69A-473A-C343-B0B0-BEDA9E64E0D4}" dt="2021-02-19T18:05:14.439" v="1746" actId="2696"/>
        <pc:sldMkLst>
          <pc:docMk/>
          <pc:sldMk cId="4076705750" sldId="348"/>
        </pc:sldMkLst>
        <pc:spChg chg="mod">
          <ac:chgData name=" " userId="13e44439-8913-4347-a3e1-e8bd29e343d7" providerId="ADAL" clId="{E5CCC69A-473A-C343-B0B0-BEDA9E64E0D4}" dt="2021-02-19T15:58:55.655" v="54"/>
          <ac:spMkLst>
            <pc:docMk/>
            <pc:sldMk cId="4076705750" sldId="348"/>
            <ac:spMk id="3" creationId="{2901A72C-F0C0-5F4D-B910-10CDA2B51858}"/>
          </ac:spMkLst>
        </pc:spChg>
        <pc:spChg chg="mod">
          <ac:chgData name=" " userId="13e44439-8913-4347-a3e1-e8bd29e343d7" providerId="ADAL" clId="{E5CCC69A-473A-C343-B0B0-BEDA9E64E0D4}" dt="2021-02-19T15:58:55.655" v="54"/>
          <ac:spMkLst>
            <pc:docMk/>
            <pc:sldMk cId="4076705750" sldId="348"/>
            <ac:spMk id="11" creationId="{15ED7C4E-3E15-7547-8835-984F953E884F}"/>
          </ac:spMkLst>
        </pc:spChg>
        <pc:spChg chg="mod">
          <ac:chgData name=" " userId="13e44439-8913-4347-a3e1-e8bd29e343d7" providerId="ADAL" clId="{E5CCC69A-473A-C343-B0B0-BEDA9E64E0D4}" dt="2021-02-19T15:58:55.655" v="54"/>
          <ac:spMkLst>
            <pc:docMk/>
            <pc:sldMk cId="4076705750" sldId="348"/>
            <ac:spMk id="31" creationId="{A7E3DEA9-74A3-B949-B9F5-576151E3F0AF}"/>
          </ac:spMkLst>
        </pc:spChg>
        <pc:spChg chg="mod">
          <ac:chgData name=" " userId="13e44439-8913-4347-a3e1-e8bd29e343d7" providerId="ADAL" clId="{E5CCC69A-473A-C343-B0B0-BEDA9E64E0D4}" dt="2021-02-19T15:58:55.655" v="54"/>
          <ac:spMkLst>
            <pc:docMk/>
            <pc:sldMk cId="4076705750" sldId="348"/>
            <ac:spMk id="33" creationId="{7ED8C998-F342-7E4D-B26E-E490DC5365A3}"/>
          </ac:spMkLst>
        </pc:spChg>
        <pc:spChg chg="mod">
          <ac:chgData name=" " userId="13e44439-8913-4347-a3e1-e8bd29e343d7" providerId="ADAL" clId="{E5CCC69A-473A-C343-B0B0-BEDA9E64E0D4}" dt="2021-02-19T15:58:55.655" v="54"/>
          <ac:spMkLst>
            <pc:docMk/>
            <pc:sldMk cId="4076705750" sldId="348"/>
            <ac:spMk id="34" creationId="{F2EB24CF-C369-DA4A-A0EF-FA5D426D502C}"/>
          </ac:spMkLst>
        </pc:spChg>
        <pc:spChg chg="mod">
          <ac:chgData name=" " userId="13e44439-8913-4347-a3e1-e8bd29e343d7" providerId="ADAL" clId="{E5CCC69A-473A-C343-B0B0-BEDA9E64E0D4}" dt="2021-02-19T15:58:55.655" v="54"/>
          <ac:spMkLst>
            <pc:docMk/>
            <pc:sldMk cId="4076705750" sldId="348"/>
            <ac:spMk id="35" creationId="{228CC9CB-1F9A-6445-A322-841618640870}"/>
          </ac:spMkLst>
        </pc:spChg>
        <pc:spChg chg="mod">
          <ac:chgData name=" " userId="13e44439-8913-4347-a3e1-e8bd29e343d7" providerId="ADAL" clId="{E5CCC69A-473A-C343-B0B0-BEDA9E64E0D4}" dt="2021-02-19T15:58:55.655" v="54"/>
          <ac:spMkLst>
            <pc:docMk/>
            <pc:sldMk cId="4076705750" sldId="348"/>
            <ac:spMk id="36" creationId="{9F9E1023-2501-DB4E-A850-E550BEB64C3A}"/>
          </ac:spMkLst>
        </pc:spChg>
        <pc:spChg chg="mod">
          <ac:chgData name=" " userId="13e44439-8913-4347-a3e1-e8bd29e343d7" providerId="ADAL" clId="{E5CCC69A-473A-C343-B0B0-BEDA9E64E0D4}" dt="2021-02-19T15:58:55.655" v="54"/>
          <ac:spMkLst>
            <pc:docMk/>
            <pc:sldMk cId="4076705750" sldId="348"/>
            <ac:spMk id="37" creationId="{39CAF850-FDA6-204F-A52E-D93F3CA92864}"/>
          </ac:spMkLst>
        </pc:spChg>
        <pc:spChg chg="mod">
          <ac:chgData name=" " userId="13e44439-8913-4347-a3e1-e8bd29e343d7" providerId="ADAL" clId="{E5CCC69A-473A-C343-B0B0-BEDA9E64E0D4}" dt="2021-02-19T15:58:55.655" v="54"/>
          <ac:spMkLst>
            <pc:docMk/>
            <pc:sldMk cId="4076705750" sldId="348"/>
            <ac:spMk id="38" creationId="{DCE12417-6AC9-1A48-A60F-479B838275A6}"/>
          </ac:spMkLst>
        </pc:spChg>
        <pc:spChg chg="mod">
          <ac:chgData name=" " userId="13e44439-8913-4347-a3e1-e8bd29e343d7" providerId="ADAL" clId="{E5CCC69A-473A-C343-B0B0-BEDA9E64E0D4}" dt="2021-02-19T15:58:55.655" v="54"/>
          <ac:spMkLst>
            <pc:docMk/>
            <pc:sldMk cId="4076705750" sldId="348"/>
            <ac:spMk id="39" creationId="{8955ED38-4932-ED45-8264-08E395918CE3}"/>
          </ac:spMkLst>
        </pc:spChg>
        <pc:spChg chg="mod">
          <ac:chgData name=" " userId="13e44439-8913-4347-a3e1-e8bd29e343d7" providerId="ADAL" clId="{E5CCC69A-473A-C343-B0B0-BEDA9E64E0D4}" dt="2021-02-19T15:58:55.655" v="54"/>
          <ac:spMkLst>
            <pc:docMk/>
            <pc:sldMk cId="4076705750" sldId="348"/>
            <ac:spMk id="40" creationId="{31799AF8-7532-8C44-973A-FD38B7BB64C7}"/>
          </ac:spMkLst>
        </pc:spChg>
        <pc:spChg chg="mod">
          <ac:chgData name=" " userId="13e44439-8913-4347-a3e1-e8bd29e343d7" providerId="ADAL" clId="{E5CCC69A-473A-C343-B0B0-BEDA9E64E0D4}" dt="2021-02-19T15:58:55.655" v="54"/>
          <ac:spMkLst>
            <pc:docMk/>
            <pc:sldMk cId="4076705750" sldId="348"/>
            <ac:spMk id="41" creationId="{61ACBC0B-7BCC-B741-9781-3E0327C48498}"/>
          </ac:spMkLst>
        </pc:spChg>
        <pc:spChg chg="mod">
          <ac:chgData name=" " userId="13e44439-8913-4347-a3e1-e8bd29e343d7" providerId="ADAL" clId="{E5CCC69A-473A-C343-B0B0-BEDA9E64E0D4}" dt="2021-02-19T15:58:55.655" v="54"/>
          <ac:spMkLst>
            <pc:docMk/>
            <pc:sldMk cId="4076705750" sldId="348"/>
            <ac:spMk id="42" creationId="{F4C88B27-1B6B-0447-BF61-373D607DD7AE}"/>
          </ac:spMkLst>
        </pc:spChg>
        <pc:spChg chg="mod">
          <ac:chgData name=" " userId="13e44439-8913-4347-a3e1-e8bd29e343d7" providerId="ADAL" clId="{E5CCC69A-473A-C343-B0B0-BEDA9E64E0D4}" dt="2021-02-19T15:58:55.655" v="54"/>
          <ac:spMkLst>
            <pc:docMk/>
            <pc:sldMk cId="4076705750" sldId="348"/>
            <ac:spMk id="43" creationId="{81D67F43-F051-DC4E-8480-627F3603D96D}"/>
          </ac:spMkLst>
        </pc:spChg>
        <pc:spChg chg="mod">
          <ac:chgData name=" " userId="13e44439-8913-4347-a3e1-e8bd29e343d7" providerId="ADAL" clId="{E5CCC69A-473A-C343-B0B0-BEDA9E64E0D4}" dt="2021-02-19T15:58:55.655" v="54"/>
          <ac:spMkLst>
            <pc:docMk/>
            <pc:sldMk cId="4076705750" sldId="348"/>
            <ac:spMk id="44" creationId="{60D98962-545C-E240-ADF6-72AA824C4E56}"/>
          </ac:spMkLst>
        </pc:spChg>
        <pc:spChg chg="mod">
          <ac:chgData name=" " userId="13e44439-8913-4347-a3e1-e8bd29e343d7" providerId="ADAL" clId="{E5CCC69A-473A-C343-B0B0-BEDA9E64E0D4}" dt="2021-02-19T15:58:55.655" v="54"/>
          <ac:spMkLst>
            <pc:docMk/>
            <pc:sldMk cId="4076705750" sldId="348"/>
            <ac:spMk id="45" creationId="{37AB20E1-F49F-4245-9FB5-CECFBBB9FD9E}"/>
          </ac:spMkLst>
        </pc:spChg>
        <pc:spChg chg="mod">
          <ac:chgData name=" " userId="13e44439-8913-4347-a3e1-e8bd29e343d7" providerId="ADAL" clId="{E5CCC69A-473A-C343-B0B0-BEDA9E64E0D4}" dt="2021-02-19T15:58:55.655" v="54"/>
          <ac:spMkLst>
            <pc:docMk/>
            <pc:sldMk cId="4076705750" sldId="348"/>
            <ac:spMk id="46" creationId="{9517C19D-22BB-844A-ADC9-23CA0C49E832}"/>
          </ac:spMkLst>
        </pc:spChg>
        <pc:spChg chg="mod">
          <ac:chgData name=" " userId="13e44439-8913-4347-a3e1-e8bd29e343d7" providerId="ADAL" clId="{E5CCC69A-473A-C343-B0B0-BEDA9E64E0D4}" dt="2021-02-19T15:58:55.655" v="54"/>
          <ac:spMkLst>
            <pc:docMk/>
            <pc:sldMk cId="4076705750" sldId="348"/>
            <ac:spMk id="47" creationId="{AA2FF3E2-DD00-3447-B686-D481EE86D03A}"/>
          </ac:spMkLst>
        </pc:spChg>
        <pc:spChg chg="mod">
          <ac:chgData name=" " userId="13e44439-8913-4347-a3e1-e8bd29e343d7" providerId="ADAL" clId="{E5CCC69A-473A-C343-B0B0-BEDA9E64E0D4}" dt="2021-02-19T15:58:55.655" v="54"/>
          <ac:spMkLst>
            <pc:docMk/>
            <pc:sldMk cId="4076705750" sldId="348"/>
            <ac:spMk id="48" creationId="{32FDCE2A-C50A-A646-BDDC-F569B13D0A93}"/>
          </ac:spMkLst>
        </pc:spChg>
        <pc:spChg chg="mod">
          <ac:chgData name=" " userId="13e44439-8913-4347-a3e1-e8bd29e343d7" providerId="ADAL" clId="{E5CCC69A-473A-C343-B0B0-BEDA9E64E0D4}" dt="2021-02-19T15:58:55.655" v="54"/>
          <ac:spMkLst>
            <pc:docMk/>
            <pc:sldMk cId="4076705750" sldId="348"/>
            <ac:spMk id="49" creationId="{A4100AE9-969F-3E47-AF63-17A8FA0FB29E}"/>
          </ac:spMkLst>
        </pc:spChg>
        <pc:spChg chg="mod">
          <ac:chgData name=" " userId="13e44439-8913-4347-a3e1-e8bd29e343d7" providerId="ADAL" clId="{E5CCC69A-473A-C343-B0B0-BEDA9E64E0D4}" dt="2021-02-19T15:58:55.655" v="54"/>
          <ac:spMkLst>
            <pc:docMk/>
            <pc:sldMk cId="4076705750" sldId="348"/>
            <ac:spMk id="50" creationId="{499E01C7-9C4A-C844-83CA-81E56E59186B}"/>
          </ac:spMkLst>
        </pc:spChg>
        <pc:spChg chg="mod">
          <ac:chgData name=" " userId="13e44439-8913-4347-a3e1-e8bd29e343d7" providerId="ADAL" clId="{E5CCC69A-473A-C343-B0B0-BEDA9E64E0D4}" dt="2021-02-19T15:58:55.655" v="54"/>
          <ac:spMkLst>
            <pc:docMk/>
            <pc:sldMk cId="4076705750" sldId="348"/>
            <ac:spMk id="51" creationId="{AB5CB852-1D7D-454B-86D8-FAA7979A5853}"/>
          </ac:spMkLst>
        </pc:spChg>
        <pc:spChg chg="mod">
          <ac:chgData name=" " userId="13e44439-8913-4347-a3e1-e8bd29e343d7" providerId="ADAL" clId="{E5CCC69A-473A-C343-B0B0-BEDA9E64E0D4}" dt="2021-02-19T15:58:55.655" v="54"/>
          <ac:spMkLst>
            <pc:docMk/>
            <pc:sldMk cId="4076705750" sldId="348"/>
            <ac:spMk id="52" creationId="{8E788444-FBFA-4146-BD91-6ABD57D39592}"/>
          </ac:spMkLst>
        </pc:spChg>
        <pc:spChg chg="mod">
          <ac:chgData name=" " userId="13e44439-8913-4347-a3e1-e8bd29e343d7" providerId="ADAL" clId="{E5CCC69A-473A-C343-B0B0-BEDA9E64E0D4}" dt="2021-02-19T15:58:55.655" v="54"/>
          <ac:spMkLst>
            <pc:docMk/>
            <pc:sldMk cId="4076705750" sldId="348"/>
            <ac:spMk id="53" creationId="{A2ADF2E4-3A23-2E4F-A617-3B1986E27EC3}"/>
          </ac:spMkLst>
        </pc:spChg>
        <pc:spChg chg="mod">
          <ac:chgData name=" " userId="13e44439-8913-4347-a3e1-e8bd29e343d7" providerId="ADAL" clId="{E5CCC69A-473A-C343-B0B0-BEDA9E64E0D4}" dt="2021-02-19T15:58:55.655" v="54"/>
          <ac:spMkLst>
            <pc:docMk/>
            <pc:sldMk cId="4076705750" sldId="348"/>
            <ac:spMk id="54" creationId="{8E1DD33A-E74F-364A-95DB-F5FC4C1DB72A}"/>
          </ac:spMkLst>
        </pc:spChg>
        <pc:spChg chg="mod">
          <ac:chgData name=" " userId="13e44439-8913-4347-a3e1-e8bd29e343d7" providerId="ADAL" clId="{E5CCC69A-473A-C343-B0B0-BEDA9E64E0D4}" dt="2021-02-19T15:58:55.655" v="54"/>
          <ac:spMkLst>
            <pc:docMk/>
            <pc:sldMk cId="4076705750" sldId="348"/>
            <ac:spMk id="55" creationId="{E37E3041-10F6-AE49-998E-44D4115319A4}"/>
          </ac:spMkLst>
        </pc:spChg>
        <pc:spChg chg="mod">
          <ac:chgData name=" " userId="13e44439-8913-4347-a3e1-e8bd29e343d7" providerId="ADAL" clId="{E5CCC69A-473A-C343-B0B0-BEDA9E64E0D4}" dt="2021-02-19T15:58:55.655" v="54"/>
          <ac:spMkLst>
            <pc:docMk/>
            <pc:sldMk cId="4076705750" sldId="348"/>
            <ac:spMk id="56" creationId="{79CA6691-42CF-4D4C-A107-1C1A0C911386}"/>
          </ac:spMkLst>
        </pc:spChg>
        <pc:spChg chg="mod">
          <ac:chgData name=" " userId="13e44439-8913-4347-a3e1-e8bd29e343d7" providerId="ADAL" clId="{E5CCC69A-473A-C343-B0B0-BEDA9E64E0D4}" dt="2021-02-19T15:58:55.655" v="54"/>
          <ac:spMkLst>
            <pc:docMk/>
            <pc:sldMk cId="4076705750" sldId="348"/>
            <ac:spMk id="60" creationId="{980ED585-FFE4-FD4A-A4CA-8FF07E7D8B0F}"/>
          </ac:spMkLst>
        </pc:spChg>
        <pc:spChg chg="mod">
          <ac:chgData name=" " userId="13e44439-8913-4347-a3e1-e8bd29e343d7" providerId="ADAL" clId="{E5CCC69A-473A-C343-B0B0-BEDA9E64E0D4}" dt="2021-02-19T15:58:55.655" v="54"/>
          <ac:spMkLst>
            <pc:docMk/>
            <pc:sldMk cId="4076705750" sldId="348"/>
            <ac:spMk id="61" creationId="{481E9366-D727-1C41-A52E-70327C1449B4}"/>
          </ac:spMkLst>
        </pc:spChg>
        <pc:spChg chg="mod">
          <ac:chgData name=" " userId="13e44439-8913-4347-a3e1-e8bd29e343d7" providerId="ADAL" clId="{E5CCC69A-473A-C343-B0B0-BEDA9E64E0D4}" dt="2021-02-19T15:58:55.655" v="54"/>
          <ac:spMkLst>
            <pc:docMk/>
            <pc:sldMk cId="4076705750" sldId="348"/>
            <ac:spMk id="62" creationId="{F1A6E8E3-4C9E-0542-A58E-B5D643242BBC}"/>
          </ac:spMkLst>
        </pc:spChg>
        <pc:spChg chg="mod">
          <ac:chgData name=" " userId="13e44439-8913-4347-a3e1-e8bd29e343d7" providerId="ADAL" clId="{E5CCC69A-473A-C343-B0B0-BEDA9E64E0D4}" dt="2021-02-19T15:58:55.655" v="54"/>
          <ac:spMkLst>
            <pc:docMk/>
            <pc:sldMk cId="4076705750" sldId="348"/>
            <ac:spMk id="63" creationId="{EA49BA46-CACF-0D41-8013-5B5E29E5FB6B}"/>
          </ac:spMkLst>
        </pc:spChg>
        <pc:spChg chg="mod">
          <ac:chgData name=" " userId="13e44439-8913-4347-a3e1-e8bd29e343d7" providerId="ADAL" clId="{E5CCC69A-473A-C343-B0B0-BEDA9E64E0D4}" dt="2021-02-19T15:58:55.655" v="54"/>
          <ac:spMkLst>
            <pc:docMk/>
            <pc:sldMk cId="4076705750" sldId="348"/>
            <ac:spMk id="64" creationId="{8356D8C7-92F2-1E48-823A-C1BCFE1E150E}"/>
          </ac:spMkLst>
        </pc:spChg>
        <pc:spChg chg="mod">
          <ac:chgData name=" " userId="13e44439-8913-4347-a3e1-e8bd29e343d7" providerId="ADAL" clId="{E5CCC69A-473A-C343-B0B0-BEDA9E64E0D4}" dt="2021-02-19T15:58:55.655" v="54"/>
          <ac:spMkLst>
            <pc:docMk/>
            <pc:sldMk cId="4076705750" sldId="348"/>
            <ac:spMk id="65" creationId="{5CAF56ED-72A4-9E41-B207-EB8A63134B62}"/>
          </ac:spMkLst>
        </pc:spChg>
        <pc:spChg chg="mod">
          <ac:chgData name=" " userId="13e44439-8913-4347-a3e1-e8bd29e343d7" providerId="ADAL" clId="{E5CCC69A-473A-C343-B0B0-BEDA9E64E0D4}" dt="2021-02-19T15:58:55.655" v="54"/>
          <ac:spMkLst>
            <pc:docMk/>
            <pc:sldMk cId="4076705750" sldId="348"/>
            <ac:spMk id="66" creationId="{0BD69228-4A2A-2C49-B188-74E1904CEED8}"/>
          </ac:spMkLst>
        </pc:spChg>
        <pc:grpChg chg="mod">
          <ac:chgData name=" " userId="13e44439-8913-4347-a3e1-e8bd29e343d7" providerId="ADAL" clId="{E5CCC69A-473A-C343-B0B0-BEDA9E64E0D4}" dt="2021-02-19T15:58:18.155" v="52"/>
          <ac:grpSpMkLst>
            <pc:docMk/>
            <pc:sldMk cId="4076705750" sldId="348"/>
            <ac:grpSpMk id="2" creationId="{CE8D397B-C042-144F-B0EC-BD153E52A4D5}"/>
          </ac:grpSpMkLst>
        </pc:grpChg>
        <pc:picChg chg="mod">
          <ac:chgData name=" " userId="13e44439-8913-4347-a3e1-e8bd29e343d7" providerId="ADAL" clId="{E5CCC69A-473A-C343-B0B0-BEDA9E64E0D4}" dt="2021-02-19T15:58:18.155" v="52"/>
          <ac:picMkLst>
            <pc:docMk/>
            <pc:sldMk cId="4076705750" sldId="348"/>
            <ac:picMk id="57" creationId="{2014B48D-FDD8-CB4E-9BAF-9C7D8C105D0A}"/>
          </ac:picMkLst>
        </pc:picChg>
        <pc:picChg chg="mod">
          <ac:chgData name=" " userId="13e44439-8913-4347-a3e1-e8bd29e343d7" providerId="ADAL" clId="{E5CCC69A-473A-C343-B0B0-BEDA9E64E0D4}" dt="2021-02-19T15:58:18.155" v="52"/>
          <ac:picMkLst>
            <pc:docMk/>
            <pc:sldMk cId="4076705750" sldId="348"/>
            <ac:picMk id="58" creationId="{D7DC70CB-B1EB-C94B-82BC-6068DF25ADB0}"/>
          </ac:picMkLst>
        </pc:picChg>
        <pc:picChg chg="mod">
          <ac:chgData name=" " userId="13e44439-8913-4347-a3e1-e8bd29e343d7" providerId="ADAL" clId="{E5CCC69A-473A-C343-B0B0-BEDA9E64E0D4}" dt="2021-02-19T15:58:18.155" v="52"/>
          <ac:picMkLst>
            <pc:docMk/>
            <pc:sldMk cId="4076705750" sldId="348"/>
            <ac:picMk id="59" creationId="{59BA7BC3-7B33-9F41-9ADF-3E7CBE82AEAB}"/>
          </ac:picMkLst>
        </pc:picChg>
      </pc:sldChg>
      <pc:sldChg chg="modSp del modNotes">
        <pc:chgData name=" " userId="13e44439-8913-4347-a3e1-e8bd29e343d7" providerId="ADAL" clId="{E5CCC69A-473A-C343-B0B0-BEDA9E64E0D4}" dt="2021-02-19T18:05:14.439" v="1746" actId="2696"/>
        <pc:sldMkLst>
          <pc:docMk/>
          <pc:sldMk cId="89421517" sldId="349"/>
        </pc:sldMkLst>
        <pc:spChg chg="mod">
          <ac:chgData name=" " userId="13e44439-8913-4347-a3e1-e8bd29e343d7" providerId="ADAL" clId="{E5CCC69A-473A-C343-B0B0-BEDA9E64E0D4}" dt="2021-02-19T15:58:55.655" v="54"/>
          <ac:spMkLst>
            <pc:docMk/>
            <pc:sldMk cId="89421517" sldId="349"/>
            <ac:spMk id="2" creationId="{BDA49F97-2EBD-5849-9F7A-FFD44D9C4E7E}"/>
          </ac:spMkLst>
        </pc:spChg>
        <pc:spChg chg="mod">
          <ac:chgData name=" " userId="13e44439-8913-4347-a3e1-e8bd29e343d7" providerId="ADAL" clId="{E5CCC69A-473A-C343-B0B0-BEDA9E64E0D4}" dt="2021-02-19T15:58:55.655" v="54"/>
          <ac:spMkLst>
            <pc:docMk/>
            <pc:sldMk cId="89421517" sldId="349"/>
            <ac:spMk id="8" creationId="{73A5716D-8F3E-9149-A732-89124E9F8D49}"/>
          </ac:spMkLst>
        </pc:spChg>
      </pc:sldChg>
      <pc:sldChg chg="modSp del modNotes">
        <pc:chgData name=" " userId="13e44439-8913-4347-a3e1-e8bd29e343d7" providerId="ADAL" clId="{E5CCC69A-473A-C343-B0B0-BEDA9E64E0D4}" dt="2021-02-19T18:05:14.439" v="1746" actId="2696"/>
        <pc:sldMkLst>
          <pc:docMk/>
          <pc:sldMk cId="654961147" sldId="368"/>
        </pc:sldMkLst>
        <pc:spChg chg="mod">
          <ac:chgData name=" " userId="13e44439-8913-4347-a3e1-e8bd29e343d7" providerId="ADAL" clId="{E5CCC69A-473A-C343-B0B0-BEDA9E64E0D4}" dt="2021-02-19T15:58:55.655" v="54"/>
          <ac:spMkLst>
            <pc:docMk/>
            <pc:sldMk cId="654961147" sldId="368"/>
            <ac:spMk id="2" creationId="{7C90E120-32BA-B645-951B-63ED77B7A8CD}"/>
          </ac:spMkLst>
        </pc:spChg>
        <pc:spChg chg="mod">
          <ac:chgData name=" " userId="13e44439-8913-4347-a3e1-e8bd29e343d7" providerId="ADAL" clId="{E5CCC69A-473A-C343-B0B0-BEDA9E64E0D4}" dt="2021-02-19T15:58:55.655" v="54"/>
          <ac:spMkLst>
            <pc:docMk/>
            <pc:sldMk cId="654961147" sldId="368"/>
            <ac:spMk id="9" creationId="{5CDF5387-8935-5C48-BA29-3CE0AD8B3339}"/>
          </ac:spMkLst>
        </pc:spChg>
        <pc:spChg chg="mod">
          <ac:chgData name=" " userId="13e44439-8913-4347-a3e1-e8bd29e343d7" providerId="ADAL" clId="{E5CCC69A-473A-C343-B0B0-BEDA9E64E0D4}" dt="2021-02-19T15:58:55.655" v="54"/>
          <ac:spMkLst>
            <pc:docMk/>
            <pc:sldMk cId="654961147" sldId="368"/>
            <ac:spMk id="11" creationId="{15ED7C4E-3E15-7547-8835-984F953E884F}"/>
          </ac:spMkLst>
        </pc:spChg>
      </pc:sldChg>
      <pc:sldChg chg="modSp del modNotes">
        <pc:chgData name=" " userId="13e44439-8913-4347-a3e1-e8bd29e343d7" providerId="ADAL" clId="{E5CCC69A-473A-C343-B0B0-BEDA9E64E0D4}" dt="2021-02-19T18:05:29.279" v="1747" actId="2696"/>
        <pc:sldMkLst>
          <pc:docMk/>
          <pc:sldMk cId="4270489415" sldId="369"/>
        </pc:sldMkLst>
        <pc:spChg chg="mod">
          <ac:chgData name=" " userId="13e44439-8913-4347-a3e1-e8bd29e343d7" providerId="ADAL" clId="{E5CCC69A-473A-C343-B0B0-BEDA9E64E0D4}" dt="2021-02-19T15:58:55.655" v="54"/>
          <ac:spMkLst>
            <pc:docMk/>
            <pc:sldMk cId="4270489415" sldId="369"/>
            <ac:spMk id="9" creationId="{9738D29F-882F-4854-930B-21947416EE4C}"/>
          </ac:spMkLst>
        </pc:spChg>
        <pc:spChg chg="mod">
          <ac:chgData name=" " userId="13e44439-8913-4347-a3e1-e8bd29e343d7" providerId="ADAL" clId="{E5CCC69A-473A-C343-B0B0-BEDA9E64E0D4}" dt="2021-02-19T15:58:55.655" v="54"/>
          <ac:spMkLst>
            <pc:docMk/>
            <pc:sldMk cId="4270489415" sldId="369"/>
            <ac:spMk id="72705" creationId="{4460EB1F-0780-400E-BF8D-A3C9822ABC60}"/>
          </ac:spMkLst>
        </pc:spChg>
        <pc:spChg chg="mod">
          <ac:chgData name=" " userId="13e44439-8913-4347-a3e1-e8bd29e343d7" providerId="ADAL" clId="{E5CCC69A-473A-C343-B0B0-BEDA9E64E0D4}" dt="2021-02-19T15:58:55.655" v="54"/>
          <ac:spMkLst>
            <pc:docMk/>
            <pc:sldMk cId="4270489415" sldId="369"/>
            <ac:spMk id="72706" creationId="{59D5E07F-9469-4843-880F-31BAD022C4E7}"/>
          </ac:spMkLst>
        </pc:spChg>
      </pc:sldChg>
      <pc:sldChg chg="modSp del modNotes">
        <pc:chgData name=" " userId="13e44439-8913-4347-a3e1-e8bd29e343d7" providerId="ADAL" clId="{E5CCC69A-473A-C343-B0B0-BEDA9E64E0D4}" dt="2021-02-19T18:05:29.279" v="1747" actId="2696"/>
        <pc:sldMkLst>
          <pc:docMk/>
          <pc:sldMk cId="2024207428" sldId="370"/>
        </pc:sldMkLst>
        <pc:spChg chg="mod">
          <ac:chgData name=" " userId="13e44439-8913-4347-a3e1-e8bd29e343d7" providerId="ADAL" clId="{E5CCC69A-473A-C343-B0B0-BEDA9E64E0D4}" dt="2021-02-19T15:58:55.655" v="54"/>
          <ac:spMkLst>
            <pc:docMk/>
            <pc:sldMk cId="2024207428" sldId="370"/>
            <ac:spMk id="9" creationId="{9738D29F-882F-4854-930B-21947416EE4C}"/>
          </ac:spMkLst>
        </pc:spChg>
        <pc:spChg chg="mod">
          <ac:chgData name=" " userId="13e44439-8913-4347-a3e1-e8bd29e343d7" providerId="ADAL" clId="{E5CCC69A-473A-C343-B0B0-BEDA9E64E0D4}" dt="2021-02-19T15:58:55.655" v="54"/>
          <ac:spMkLst>
            <pc:docMk/>
            <pc:sldMk cId="2024207428" sldId="370"/>
            <ac:spMk id="72705" creationId="{4460EB1F-0780-400E-BF8D-A3C9822ABC60}"/>
          </ac:spMkLst>
        </pc:spChg>
        <pc:spChg chg="mod">
          <ac:chgData name=" " userId="13e44439-8913-4347-a3e1-e8bd29e343d7" providerId="ADAL" clId="{E5CCC69A-473A-C343-B0B0-BEDA9E64E0D4}" dt="2021-02-19T15:58:55.655" v="54"/>
          <ac:spMkLst>
            <pc:docMk/>
            <pc:sldMk cId="2024207428" sldId="370"/>
            <ac:spMk id="72706" creationId="{59D5E07F-9469-4843-880F-31BAD022C4E7}"/>
          </ac:spMkLst>
        </pc:spChg>
      </pc:sldChg>
      <pc:sldChg chg="modSp del modNotes">
        <pc:chgData name=" " userId="13e44439-8913-4347-a3e1-e8bd29e343d7" providerId="ADAL" clId="{E5CCC69A-473A-C343-B0B0-BEDA9E64E0D4}" dt="2021-02-19T18:05:29.279" v="1747" actId="2696"/>
        <pc:sldMkLst>
          <pc:docMk/>
          <pc:sldMk cId="2619308091" sldId="371"/>
        </pc:sldMkLst>
        <pc:spChg chg="mod">
          <ac:chgData name=" " userId="13e44439-8913-4347-a3e1-e8bd29e343d7" providerId="ADAL" clId="{E5CCC69A-473A-C343-B0B0-BEDA9E64E0D4}" dt="2021-02-19T15:58:55.655" v="54"/>
          <ac:spMkLst>
            <pc:docMk/>
            <pc:sldMk cId="2619308091" sldId="371"/>
            <ac:spMk id="9" creationId="{9738D29F-882F-4854-930B-21947416EE4C}"/>
          </ac:spMkLst>
        </pc:spChg>
        <pc:spChg chg="mod">
          <ac:chgData name=" " userId="13e44439-8913-4347-a3e1-e8bd29e343d7" providerId="ADAL" clId="{E5CCC69A-473A-C343-B0B0-BEDA9E64E0D4}" dt="2021-02-19T15:58:55.655" v="54"/>
          <ac:spMkLst>
            <pc:docMk/>
            <pc:sldMk cId="2619308091" sldId="371"/>
            <ac:spMk id="72705" creationId="{4460EB1F-0780-400E-BF8D-A3C9822ABC60}"/>
          </ac:spMkLst>
        </pc:spChg>
        <pc:spChg chg="mod">
          <ac:chgData name=" " userId="13e44439-8913-4347-a3e1-e8bd29e343d7" providerId="ADAL" clId="{E5CCC69A-473A-C343-B0B0-BEDA9E64E0D4}" dt="2021-02-19T15:58:55.655" v="54"/>
          <ac:spMkLst>
            <pc:docMk/>
            <pc:sldMk cId="2619308091" sldId="371"/>
            <ac:spMk id="72706" creationId="{59D5E07F-9469-4843-880F-31BAD022C4E7}"/>
          </ac:spMkLst>
        </pc:spChg>
      </pc:sldChg>
      <pc:sldChg chg="add del">
        <pc:chgData name=" " userId="13e44439-8913-4347-a3e1-e8bd29e343d7" providerId="ADAL" clId="{E5CCC69A-473A-C343-B0B0-BEDA9E64E0D4}" dt="2021-02-19T15:56:01.220" v="29" actId="2696"/>
        <pc:sldMkLst>
          <pc:docMk/>
          <pc:sldMk cId="3944973378" sldId="372"/>
        </pc:sldMkLst>
      </pc:sldChg>
      <pc:sldChg chg="add del">
        <pc:chgData name=" " userId="13e44439-8913-4347-a3e1-e8bd29e343d7" providerId="ADAL" clId="{E5CCC69A-473A-C343-B0B0-BEDA9E64E0D4}" dt="2021-02-19T15:57:42.881" v="49" actId="2696"/>
        <pc:sldMkLst>
          <pc:docMk/>
          <pc:sldMk cId="167538219" sldId="373"/>
        </pc:sldMkLst>
      </pc:sldChg>
      <pc:sldChg chg="addSp delSp modSp add mod ord addCm modCm chgLayout modNotes">
        <pc:chgData name=" " userId="13e44439-8913-4347-a3e1-e8bd29e343d7" providerId="ADAL" clId="{E5CCC69A-473A-C343-B0B0-BEDA9E64E0D4}" dt="2021-02-19T17:38:45.217" v="1212"/>
        <pc:sldMkLst>
          <pc:docMk/>
          <pc:sldMk cId="2517613858" sldId="374"/>
        </pc:sldMkLst>
        <pc:spChg chg="add mod ord">
          <ac:chgData name=" " userId="13e44439-8913-4347-a3e1-e8bd29e343d7" providerId="ADAL" clId="{E5CCC69A-473A-C343-B0B0-BEDA9E64E0D4}" dt="2021-02-19T16:14:15.269" v="153" actId="20577"/>
          <ac:spMkLst>
            <pc:docMk/>
            <pc:sldMk cId="2517613858" sldId="374"/>
            <ac:spMk id="2" creationId="{D698D021-506C-9C40-9AB9-46B3F8FB6181}"/>
          </ac:spMkLst>
        </pc:spChg>
        <pc:spChg chg="add del mod ord">
          <ac:chgData name=" " userId="13e44439-8913-4347-a3e1-e8bd29e343d7" providerId="ADAL" clId="{E5CCC69A-473A-C343-B0B0-BEDA9E64E0D4}" dt="2021-02-19T16:14:37.658" v="166" actId="21"/>
          <ac:spMkLst>
            <pc:docMk/>
            <pc:sldMk cId="2517613858" sldId="374"/>
            <ac:spMk id="3" creationId="{C9E3A04D-12AB-E34A-98F3-68A3792E474E}"/>
          </ac:spMkLst>
        </pc:spChg>
        <pc:spChg chg="add del mod">
          <ac:chgData name=" " userId="13e44439-8913-4347-a3e1-e8bd29e343d7" providerId="ADAL" clId="{E5CCC69A-473A-C343-B0B0-BEDA9E64E0D4}" dt="2021-02-19T16:14:42.924" v="169" actId="478"/>
          <ac:spMkLst>
            <pc:docMk/>
            <pc:sldMk cId="2517613858" sldId="374"/>
            <ac:spMk id="4" creationId="{DE3A4E0B-A7C2-D04E-B5DA-72215A116480}"/>
          </ac:spMkLst>
        </pc:spChg>
        <pc:spChg chg="add del mod">
          <ac:chgData name=" " userId="13e44439-8913-4347-a3e1-e8bd29e343d7" providerId="ADAL" clId="{E5CCC69A-473A-C343-B0B0-BEDA9E64E0D4}" dt="2021-02-19T17:38:45.217" v="1212"/>
          <ac:spMkLst>
            <pc:docMk/>
            <pc:sldMk cId="2517613858" sldId="374"/>
            <ac:spMk id="7" creationId="{A19678E6-350B-F844-8741-491037BC81E1}"/>
          </ac:spMkLst>
        </pc:spChg>
        <pc:spChg chg="del mod">
          <ac:chgData name=" " userId="13e44439-8913-4347-a3e1-e8bd29e343d7" providerId="ADAL" clId="{E5CCC69A-473A-C343-B0B0-BEDA9E64E0D4}" dt="2021-02-19T16:13:47.832" v="144" actId="478"/>
          <ac:spMkLst>
            <pc:docMk/>
            <pc:sldMk cId="2517613858" sldId="374"/>
            <ac:spMk id="8" creationId="{63FE2775-FB72-4D44-B480-06EBB7F679B3}"/>
          </ac:spMkLst>
        </pc:spChg>
        <pc:spChg chg="del mod">
          <ac:chgData name=" " userId="13e44439-8913-4347-a3e1-e8bd29e343d7" providerId="ADAL" clId="{E5CCC69A-473A-C343-B0B0-BEDA9E64E0D4}" dt="2021-02-19T16:14:10.547" v="150" actId="478"/>
          <ac:spMkLst>
            <pc:docMk/>
            <pc:sldMk cId="2517613858" sldId="374"/>
            <ac:spMk id="9" creationId="{D65E6D98-BE8C-6B4C-B23E-6167300445AE}"/>
          </ac:spMkLst>
        </pc:spChg>
        <pc:spChg chg="mod">
          <ac:chgData name=" " userId="13e44439-8913-4347-a3e1-e8bd29e343d7" providerId="ADAL" clId="{E5CCC69A-473A-C343-B0B0-BEDA9E64E0D4}" dt="2021-02-19T17:38:42.811" v="1210" actId="1035"/>
          <ac:spMkLst>
            <pc:docMk/>
            <pc:sldMk cId="2517613858" sldId="374"/>
            <ac:spMk id="10" creationId="{04107CCE-A72C-884C-A0F0-0507F01B4E30}"/>
          </ac:spMkLst>
        </pc:spChg>
        <pc:spChg chg="add mod">
          <ac:chgData name=" " userId="13e44439-8913-4347-a3e1-e8bd29e343d7" providerId="ADAL" clId="{E5CCC69A-473A-C343-B0B0-BEDA9E64E0D4}" dt="2021-02-19T16:21:18.215" v="277" actId="108"/>
          <ac:spMkLst>
            <pc:docMk/>
            <pc:sldMk cId="2517613858" sldId="374"/>
            <ac:spMk id="15" creationId="{C5CFBCBC-5D8A-254F-8DA8-31B6002101D7}"/>
          </ac:spMkLst>
        </pc:spChg>
        <pc:spChg chg="mod">
          <ac:chgData name=" " userId="13e44439-8913-4347-a3e1-e8bd29e343d7" providerId="ADAL" clId="{E5CCC69A-473A-C343-B0B0-BEDA9E64E0D4}" dt="2021-02-19T17:38:42.811" v="1210" actId="1035"/>
          <ac:spMkLst>
            <pc:docMk/>
            <pc:sldMk cId="2517613858" sldId="374"/>
            <ac:spMk id="16" creationId="{8741EA75-ED5E-4A41-98C5-805BDEEDAB39}"/>
          </ac:spMkLst>
        </pc:spChg>
        <pc:spChg chg="mod">
          <ac:chgData name=" " userId="13e44439-8913-4347-a3e1-e8bd29e343d7" providerId="ADAL" clId="{E5CCC69A-473A-C343-B0B0-BEDA9E64E0D4}" dt="2021-02-19T17:38:42.811" v="1210" actId="1035"/>
          <ac:spMkLst>
            <pc:docMk/>
            <pc:sldMk cId="2517613858" sldId="374"/>
            <ac:spMk id="17" creationId="{9F0A9706-3176-2741-BF11-A6AEB33F9A16}"/>
          </ac:spMkLst>
        </pc:spChg>
        <pc:spChg chg="mod">
          <ac:chgData name=" " userId="13e44439-8913-4347-a3e1-e8bd29e343d7" providerId="ADAL" clId="{E5CCC69A-473A-C343-B0B0-BEDA9E64E0D4}" dt="2021-02-19T17:38:42.811" v="1210" actId="1035"/>
          <ac:spMkLst>
            <pc:docMk/>
            <pc:sldMk cId="2517613858" sldId="374"/>
            <ac:spMk id="18" creationId="{27F72FA9-8FFB-A240-8488-5368F0186832}"/>
          </ac:spMkLst>
        </pc:spChg>
        <pc:spChg chg="mod">
          <ac:chgData name=" " userId="13e44439-8913-4347-a3e1-e8bd29e343d7" providerId="ADAL" clId="{E5CCC69A-473A-C343-B0B0-BEDA9E64E0D4}" dt="2021-02-19T17:38:42.811" v="1210" actId="1035"/>
          <ac:spMkLst>
            <pc:docMk/>
            <pc:sldMk cId="2517613858" sldId="374"/>
            <ac:spMk id="19" creationId="{71FC55C2-5131-DD45-BC40-0DF0F61BC367}"/>
          </ac:spMkLst>
        </pc:spChg>
        <pc:spChg chg="mod">
          <ac:chgData name=" " userId="13e44439-8913-4347-a3e1-e8bd29e343d7" providerId="ADAL" clId="{E5CCC69A-473A-C343-B0B0-BEDA9E64E0D4}" dt="2021-02-19T17:38:42.811" v="1210" actId="1035"/>
          <ac:spMkLst>
            <pc:docMk/>
            <pc:sldMk cId="2517613858" sldId="374"/>
            <ac:spMk id="20" creationId="{0D04DBC5-DB0F-614D-B8DA-76EFDF6A90CF}"/>
          </ac:spMkLst>
        </pc:spChg>
        <pc:picChg chg="add del mod">
          <ac:chgData name=" " userId="13e44439-8913-4347-a3e1-e8bd29e343d7" providerId="ADAL" clId="{E5CCC69A-473A-C343-B0B0-BEDA9E64E0D4}" dt="2021-02-19T17:37:56.818" v="1170" actId="1076"/>
          <ac:picMkLst>
            <pc:docMk/>
            <pc:sldMk cId="2517613858" sldId="374"/>
            <ac:picMk id="5" creationId="{67EF8E5A-BA09-1042-8B07-9DE9BF668F29}"/>
          </ac:picMkLst>
        </pc:picChg>
      </pc:sldChg>
      <pc:sldChg chg="addSp delSp modSp add mod chgLayout modNotes">
        <pc:chgData name=" " userId="13e44439-8913-4347-a3e1-e8bd29e343d7" providerId="ADAL" clId="{E5CCC69A-473A-C343-B0B0-BEDA9E64E0D4}" dt="2021-02-19T17:29:06.609" v="973" actId="1038"/>
        <pc:sldMkLst>
          <pc:docMk/>
          <pc:sldMk cId="2937959342" sldId="375"/>
        </pc:sldMkLst>
        <pc:spChg chg="mod">
          <ac:chgData name=" " userId="13e44439-8913-4347-a3e1-e8bd29e343d7" providerId="ADAL" clId="{E5CCC69A-473A-C343-B0B0-BEDA9E64E0D4}" dt="2021-02-19T17:29:06.609" v="973" actId="1038"/>
          <ac:spMkLst>
            <pc:docMk/>
            <pc:sldMk cId="2937959342" sldId="375"/>
            <ac:spMk id="2" creationId="{6FBD53CE-EFCB-4C45-A82B-8DA30648080A}"/>
          </ac:spMkLst>
        </pc:spChg>
        <pc:spChg chg="add del mod ord">
          <ac:chgData name=" " userId="13e44439-8913-4347-a3e1-e8bd29e343d7" providerId="ADAL" clId="{E5CCC69A-473A-C343-B0B0-BEDA9E64E0D4}" dt="2021-02-19T17:15:54.961" v="933" actId="478"/>
          <ac:spMkLst>
            <pc:docMk/>
            <pc:sldMk cId="2937959342" sldId="375"/>
            <ac:spMk id="3" creationId="{BFC6038C-1A10-E044-B4BD-C48DB15AC945}"/>
          </ac:spMkLst>
        </pc:spChg>
        <pc:spChg chg="add mod ord">
          <ac:chgData name=" " userId="13e44439-8913-4347-a3e1-e8bd29e343d7" providerId="ADAL" clId="{E5CCC69A-473A-C343-B0B0-BEDA9E64E0D4}" dt="2021-02-19T17:27:49.904" v="959" actId="1036"/>
          <ac:spMkLst>
            <pc:docMk/>
            <pc:sldMk cId="2937959342" sldId="375"/>
            <ac:spMk id="4" creationId="{5F62C447-A890-2142-9117-CFE7E9585884}"/>
          </ac:spMkLst>
        </pc:spChg>
        <pc:spChg chg="mod">
          <ac:chgData name=" " userId="13e44439-8913-4347-a3e1-e8bd29e343d7" providerId="ADAL" clId="{E5CCC69A-473A-C343-B0B0-BEDA9E64E0D4}" dt="2021-02-19T17:27:38.893" v="951" actId="1036"/>
          <ac:spMkLst>
            <pc:docMk/>
            <pc:sldMk cId="2937959342" sldId="375"/>
            <ac:spMk id="7" creationId="{4E0486EA-EFF1-6241-BC65-60AD43EF0EC1}"/>
          </ac:spMkLst>
        </pc:spChg>
        <pc:spChg chg="del mod">
          <ac:chgData name=" " userId="13e44439-8913-4347-a3e1-e8bd29e343d7" providerId="ADAL" clId="{E5CCC69A-473A-C343-B0B0-BEDA9E64E0D4}" dt="2021-02-19T17:15:08.277" v="921"/>
          <ac:spMkLst>
            <pc:docMk/>
            <pc:sldMk cId="2937959342" sldId="375"/>
            <ac:spMk id="8" creationId="{63FE2775-FB72-4D44-B480-06EBB7F679B3}"/>
          </ac:spMkLst>
        </pc:spChg>
        <pc:spChg chg="mod">
          <ac:chgData name=" " userId="13e44439-8913-4347-a3e1-e8bd29e343d7" providerId="ADAL" clId="{E5CCC69A-473A-C343-B0B0-BEDA9E64E0D4}" dt="2021-02-19T17:15:57.699" v="936" actId="20577"/>
          <ac:spMkLst>
            <pc:docMk/>
            <pc:sldMk cId="2937959342" sldId="375"/>
            <ac:spMk id="9" creationId="{D65E6D98-BE8C-6B4C-B23E-6167300445AE}"/>
          </ac:spMkLst>
        </pc:spChg>
        <pc:spChg chg="del mod">
          <ac:chgData name=" " userId="13e44439-8913-4347-a3e1-e8bd29e343d7" providerId="ADAL" clId="{E5CCC69A-473A-C343-B0B0-BEDA9E64E0D4}" dt="2021-02-19T17:15:21.405" v="924" actId="478"/>
          <ac:spMkLst>
            <pc:docMk/>
            <pc:sldMk cId="2937959342" sldId="375"/>
            <ac:spMk id="10" creationId="{4FA511C6-2FEA-4C4D-8EFC-B1EDD06D48C6}"/>
          </ac:spMkLst>
        </pc:spChg>
        <pc:spChg chg="mod">
          <ac:chgData name=" " userId="13e44439-8913-4347-a3e1-e8bd29e343d7" providerId="ADAL" clId="{E5CCC69A-473A-C343-B0B0-BEDA9E64E0D4}" dt="2021-02-19T17:27:38.893" v="951" actId="1036"/>
          <ac:spMkLst>
            <pc:docMk/>
            <pc:sldMk cId="2937959342" sldId="375"/>
            <ac:spMk id="12" creationId="{D2987722-A130-6149-9575-7995C026B46F}"/>
          </ac:spMkLst>
        </pc:spChg>
        <pc:spChg chg="mod">
          <ac:chgData name=" " userId="13e44439-8913-4347-a3e1-e8bd29e343d7" providerId="ADAL" clId="{E5CCC69A-473A-C343-B0B0-BEDA9E64E0D4}" dt="2021-02-19T17:27:38.893" v="951" actId="1036"/>
          <ac:spMkLst>
            <pc:docMk/>
            <pc:sldMk cId="2937959342" sldId="375"/>
            <ac:spMk id="13" creationId="{EE2FCAFB-5CC5-0B4C-97FA-1985C3AAC1D5}"/>
          </ac:spMkLst>
        </pc:spChg>
        <pc:spChg chg="mod">
          <ac:chgData name=" " userId="13e44439-8913-4347-a3e1-e8bd29e343d7" providerId="ADAL" clId="{E5CCC69A-473A-C343-B0B0-BEDA9E64E0D4}" dt="2021-02-19T17:27:38.893" v="951" actId="1036"/>
          <ac:spMkLst>
            <pc:docMk/>
            <pc:sldMk cId="2937959342" sldId="375"/>
            <ac:spMk id="14" creationId="{87BBDD60-ACCE-EE49-9A63-285C4D2AD9B3}"/>
          </ac:spMkLst>
        </pc:spChg>
        <pc:spChg chg="mod">
          <ac:chgData name=" " userId="13e44439-8913-4347-a3e1-e8bd29e343d7" providerId="ADAL" clId="{E5CCC69A-473A-C343-B0B0-BEDA9E64E0D4}" dt="2021-02-19T17:27:38.893" v="951" actId="1036"/>
          <ac:spMkLst>
            <pc:docMk/>
            <pc:sldMk cId="2937959342" sldId="375"/>
            <ac:spMk id="15" creationId="{EC94442A-1EB0-824D-A2B1-1C6869D116D7}"/>
          </ac:spMkLst>
        </pc:spChg>
        <pc:spChg chg="mod">
          <ac:chgData name=" " userId="13e44439-8913-4347-a3e1-e8bd29e343d7" providerId="ADAL" clId="{E5CCC69A-473A-C343-B0B0-BEDA9E64E0D4}" dt="2021-02-19T17:27:38.893" v="951" actId="1036"/>
          <ac:spMkLst>
            <pc:docMk/>
            <pc:sldMk cId="2937959342" sldId="375"/>
            <ac:spMk id="16" creationId="{7B0FA588-8227-A54F-AEA5-68DA86572F93}"/>
          </ac:spMkLst>
        </pc:spChg>
        <pc:spChg chg="mod">
          <ac:chgData name=" " userId="13e44439-8913-4347-a3e1-e8bd29e343d7" providerId="ADAL" clId="{E5CCC69A-473A-C343-B0B0-BEDA9E64E0D4}" dt="2021-02-19T17:27:38.893" v="951" actId="1036"/>
          <ac:spMkLst>
            <pc:docMk/>
            <pc:sldMk cId="2937959342" sldId="375"/>
            <ac:spMk id="17" creationId="{348A72BA-FDC5-B140-BB23-AED887B5F846}"/>
          </ac:spMkLst>
        </pc:spChg>
        <pc:spChg chg="mod">
          <ac:chgData name=" " userId="13e44439-8913-4347-a3e1-e8bd29e343d7" providerId="ADAL" clId="{E5CCC69A-473A-C343-B0B0-BEDA9E64E0D4}" dt="2021-02-19T17:28:21.126" v="962" actId="1076"/>
          <ac:spMkLst>
            <pc:docMk/>
            <pc:sldMk cId="2937959342" sldId="375"/>
            <ac:spMk id="18" creationId="{2057793D-F990-414A-B4DB-1346825B788B}"/>
          </ac:spMkLst>
        </pc:spChg>
        <pc:spChg chg="mod">
          <ac:chgData name=" " userId="13e44439-8913-4347-a3e1-e8bd29e343d7" providerId="ADAL" clId="{E5CCC69A-473A-C343-B0B0-BEDA9E64E0D4}" dt="2021-02-19T17:27:38.893" v="951" actId="1036"/>
          <ac:spMkLst>
            <pc:docMk/>
            <pc:sldMk cId="2937959342" sldId="375"/>
            <ac:spMk id="19" creationId="{3C630037-5026-194F-8811-D7F606F8825F}"/>
          </ac:spMkLst>
        </pc:spChg>
        <pc:spChg chg="mod">
          <ac:chgData name=" " userId="13e44439-8913-4347-a3e1-e8bd29e343d7" providerId="ADAL" clId="{E5CCC69A-473A-C343-B0B0-BEDA9E64E0D4}" dt="2021-02-19T17:27:38.893" v="951" actId="1036"/>
          <ac:spMkLst>
            <pc:docMk/>
            <pc:sldMk cId="2937959342" sldId="375"/>
            <ac:spMk id="20" creationId="{F7B30EDF-4B64-E94B-BA3E-EA132D2A5266}"/>
          </ac:spMkLst>
        </pc:spChg>
        <pc:spChg chg="mod">
          <ac:chgData name=" " userId="13e44439-8913-4347-a3e1-e8bd29e343d7" providerId="ADAL" clId="{E5CCC69A-473A-C343-B0B0-BEDA9E64E0D4}" dt="2021-02-19T17:27:38.893" v="951" actId="1036"/>
          <ac:spMkLst>
            <pc:docMk/>
            <pc:sldMk cId="2937959342" sldId="375"/>
            <ac:spMk id="21" creationId="{D5693E93-E6C2-C747-B89A-3D6C3D785139}"/>
          </ac:spMkLst>
        </pc:spChg>
        <pc:spChg chg="mod">
          <ac:chgData name=" " userId="13e44439-8913-4347-a3e1-e8bd29e343d7" providerId="ADAL" clId="{E5CCC69A-473A-C343-B0B0-BEDA9E64E0D4}" dt="2021-02-19T17:27:38.893" v="951" actId="1036"/>
          <ac:spMkLst>
            <pc:docMk/>
            <pc:sldMk cId="2937959342" sldId="375"/>
            <ac:spMk id="22" creationId="{3D76FF15-82FE-0744-B318-D2D195E93402}"/>
          </ac:spMkLst>
        </pc:spChg>
        <pc:spChg chg="mod">
          <ac:chgData name=" " userId="13e44439-8913-4347-a3e1-e8bd29e343d7" providerId="ADAL" clId="{E5CCC69A-473A-C343-B0B0-BEDA9E64E0D4}" dt="2021-02-19T17:27:38.893" v="951" actId="1036"/>
          <ac:spMkLst>
            <pc:docMk/>
            <pc:sldMk cId="2937959342" sldId="375"/>
            <ac:spMk id="23" creationId="{33EF97F6-DBE5-3641-97D3-69029F210802}"/>
          </ac:spMkLst>
        </pc:spChg>
        <pc:spChg chg="mod">
          <ac:chgData name=" " userId="13e44439-8913-4347-a3e1-e8bd29e343d7" providerId="ADAL" clId="{E5CCC69A-473A-C343-B0B0-BEDA9E64E0D4}" dt="2021-02-19T17:27:38.893" v="951" actId="1036"/>
          <ac:spMkLst>
            <pc:docMk/>
            <pc:sldMk cId="2937959342" sldId="375"/>
            <ac:spMk id="24" creationId="{4994DFC0-7884-184C-8246-B3D5A90C894D}"/>
          </ac:spMkLst>
        </pc:spChg>
        <pc:spChg chg="mod">
          <ac:chgData name=" " userId="13e44439-8913-4347-a3e1-e8bd29e343d7" providerId="ADAL" clId="{E5CCC69A-473A-C343-B0B0-BEDA9E64E0D4}" dt="2021-02-19T17:27:38.893" v="951" actId="1036"/>
          <ac:spMkLst>
            <pc:docMk/>
            <pc:sldMk cId="2937959342" sldId="375"/>
            <ac:spMk id="25" creationId="{83174007-0B75-F442-B16B-95B0C76BD36B}"/>
          </ac:spMkLst>
        </pc:spChg>
        <pc:spChg chg="mod">
          <ac:chgData name=" " userId="13e44439-8913-4347-a3e1-e8bd29e343d7" providerId="ADAL" clId="{E5CCC69A-473A-C343-B0B0-BEDA9E64E0D4}" dt="2021-02-19T17:27:38.893" v="951" actId="1036"/>
          <ac:spMkLst>
            <pc:docMk/>
            <pc:sldMk cId="2937959342" sldId="375"/>
            <ac:spMk id="26" creationId="{C6BDABFA-F609-1A43-B5A3-904AA5232F2B}"/>
          </ac:spMkLst>
        </pc:spChg>
        <pc:spChg chg="mod">
          <ac:chgData name=" " userId="13e44439-8913-4347-a3e1-e8bd29e343d7" providerId="ADAL" clId="{E5CCC69A-473A-C343-B0B0-BEDA9E64E0D4}" dt="2021-02-19T17:27:38.893" v="951" actId="1036"/>
          <ac:spMkLst>
            <pc:docMk/>
            <pc:sldMk cId="2937959342" sldId="375"/>
            <ac:spMk id="29" creationId="{2DEAFEBE-78FF-2846-B124-B267B3599783}"/>
          </ac:spMkLst>
        </pc:spChg>
        <pc:spChg chg="mod">
          <ac:chgData name=" " userId="13e44439-8913-4347-a3e1-e8bd29e343d7" providerId="ADAL" clId="{E5CCC69A-473A-C343-B0B0-BEDA9E64E0D4}" dt="2021-02-19T17:27:38.893" v="951" actId="1036"/>
          <ac:spMkLst>
            <pc:docMk/>
            <pc:sldMk cId="2937959342" sldId="375"/>
            <ac:spMk id="30" creationId="{23F689C2-9B37-484A-9809-5B85AE2BFB51}"/>
          </ac:spMkLst>
        </pc:spChg>
        <pc:spChg chg="mod">
          <ac:chgData name=" " userId="13e44439-8913-4347-a3e1-e8bd29e343d7" providerId="ADAL" clId="{E5CCC69A-473A-C343-B0B0-BEDA9E64E0D4}" dt="2021-02-19T17:27:38.893" v="951" actId="1036"/>
          <ac:spMkLst>
            <pc:docMk/>
            <pc:sldMk cId="2937959342" sldId="375"/>
            <ac:spMk id="31" creationId="{3E6074AD-E661-6C4F-9BBA-3D8FFC962DDB}"/>
          </ac:spMkLst>
        </pc:spChg>
        <pc:spChg chg="mod">
          <ac:chgData name=" " userId="13e44439-8913-4347-a3e1-e8bd29e343d7" providerId="ADAL" clId="{E5CCC69A-473A-C343-B0B0-BEDA9E64E0D4}" dt="2021-02-19T17:27:38.893" v="951" actId="1036"/>
          <ac:spMkLst>
            <pc:docMk/>
            <pc:sldMk cId="2937959342" sldId="375"/>
            <ac:spMk id="32" creationId="{108F2355-E8C7-1847-BF4E-B065E63EFF03}"/>
          </ac:spMkLst>
        </pc:spChg>
        <pc:spChg chg="mod">
          <ac:chgData name=" " userId="13e44439-8913-4347-a3e1-e8bd29e343d7" providerId="ADAL" clId="{E5CCC69A-473A-C343-B0B0-BEDA9E64E0D4}" dt="2021-02-19T17:27:38.893" v="951" actId="1036"/>
          <ac:spMkLst>
            <pc:docMk/>
            <pc:sldMk cId="2937959342" sldId="375"/>
            <ac:spMk id="33" creationId="{E19867B5-9CED-494E-96F8-4D4A339FF2A1}"/>
          </ac:spMkLst>
        </pc:spChg>
        <pc:spChg chg="mod">
          <ac:chgData name=" " userId="13e44439-8913-4347-a3e1-e8bd29e343d7" providerId="ADAL" clId="{E5CCC69A-473A-C343-B0B0-BEDA9E64E0D4}" dt="2021-02-19T17:27:38.893" v="951" actId="1036"/>
          <ac:spMkLst>
            <pc:docMk/>
            <pc:sldMk cId="2937959342" sldId="375"/>
            <ac:spMk id="34" creationId="{AE2646F2-5D08-4A44-AE1D-5965A692AA2A}"/>
          </ac:spMkLst>
        </pc:spChg>
        <pc:spChg chg="mod">
          <ac:chgData name=" " userId="13e44439-8913-4347-a3e1-e8bd29e343d7" providerId="ADAL" clId="{E5CCC69A-473A-C343-B0B0-BEDA9E64E0D4}" dt="2021-02-19T17:27:38.893" v="951" actId="1036"/>
          <ac:spMkLst>
            <pc:docMk/>
            <pc:sldMk cId="2937959342" sldId="375"/>
            <ac:spMk id="35" creationId="{AD306D7A-1EF3-6646-9589-702540A07174}"/>
          </ac:spMkLst>
        </pc:spChg>
        <pc:spChg chg="mod">
          <ac:chgData name=" " userId="13e44439-8913-4347-a3e1-e8bd29e343d7" providerId="ADAL" clId="{E5CCC69A-473A-C343-B0B0-BEDA9E64E0D4}" dt="2021-02-19T17:27:38.893" v="951" actId="1036"/>
          <ac:spMkLst>
            <pc:docMk/>
            <pc:sldMk cId="2937959342" sldId="375"/>
            <ac:spMk id="36" creationId="{ED3A0384-03CE-2348-BB3A-DC518C80EB07}"/>
          </ac:spMkLst>
        </pc:spChg>
        <pc:spChg chg="mod">
          <ac:chgData name=" " userId="13e44439-8913-4347-a3e1-e8bd29e343d7" providerId="ADAL" clId="{E5CCC69A-473A-C343-B0B0-BEDA9E64E0D4}" dt="2021-02-19T17:27:38.893" v="951" actId="1036"/>
          <ac:spMkLst>
            <pc:docMk/>
            <pc:sldMk cId="2937959342" sldId="375"/>
            <ac:spMk id="37" creationId="{5A7774D7-1999-994F-A336-029D206FB392}"/>
          </ac:spMkLst>
        </pc:spChg>
        <pc:spChg chg="mod">
          <ac:chgData name=" " userId="13e44439-8913-4347-a3e1-e8bd29e343d7" providerId="ADAL" clId="{E5CCC69A-473A-C343-B0B0-BEDA9E64E0D4}" dt="2021-02-19T17:27:38.893" v="951" actId="1036"/>
          <ac:spMkLst>
            <pc:docMk/>
            <pc:sldMk cId="2937959342" sldId="375"/>
            <ac:spMk id="38" creationId="{ADBC5AE0-A7F3-F94D-B307-5F74EFB79B01}"/>
          </ac:spMkLst>
        </pc:spChg>
        <pc:picChg chg="add del mod">
          <ac:chgData name=" " userId="13e44439-8913-4347-a3e1-e8bd29e343d7" providerId="ADAL" clId="{E5CCC69A-473A-C343-B0B0-BEDA9E64E0D4}" dt="2021-02-19T17:28:13.917" v="961" actId="1076"/>
          <ac:picMkLst>
            <pc:docMk/>
            <pc:sldMk cId="2937959342" sldId="375"/>
            <ac:picMk id="39" creationId="{861E5DEF-3D8E-B645-8A01-BFEB65F7160A}"/>
          </ac:picMkLst>
        </pc:picChg>
      </pc:sldChg>
      <pc:sldChg chg="addSp delSp modSp add mod chgLayout modNotes">
        <pc:chgData name=" " userId="13e44439-8913-4347-a3e1-e8bd29e343d7" providerId="ADAL" clId="{E5CCC69A-473A-C343-B0B0-BEDA9E64E0D4}" dt="2021-02-19T17:46:33.544" v="1449" actId="1076"/>
        <pc:sldMkLst>
          <pc:docMk/>
          <pc:sldMk cId="902921068" sldId="376"/>
        </pc:sldMkLst>
        <pc:spChg chg="add del mod ord">
          <ac:chgData name=" " userId="13e44439-8913-4347-a3e1-e8bd29e343d7" providerId="ADAL" clId="{E5CCC69A-473A-C343-B0B0-BEDA9E64E0D4}" dt="2021-02-19T17:45:53.748" v="1428" actId="478"/>
          <ac:spMkLst>
            <pc:docMk/>
            <pc:sldMk cId="902921068" sldId="376"/>
            <ac:spMk id="2" creationId="{CE0856CF-CBA9-7E4C-B306-D9EB941C750C}"/>
          </ac:spMkLst>
        </pc:spChg>
        <pc:spChg chg="add mod ord">
          <ac:chgData name=" " userId="13e44439-8913-4347-a3e1-e8bd29e343d7" providerId="ADAL" clId="{E5CCC69A-473A-C343-B0B0-BEDA9E64E0D4}" dt="2021-02-19T17:46:16.876" v="1442" actId="14100"/>
          <ac:spMkLst>
            <pc:docMk/>
            <pc:sldMk cId="902921068" sldId="376"/>
            <ac:spMk id="3" creationId="{C5DB4D73-AF91-BC4E-A525-B4032AAB5305}"/>
          </ac:spMkLst>
        </pc:spChg>
        <pc:spChg chg="del mod">
          <ac:chgData name=" " userId="13e44439-8913-4347-a3e1-e8bd29e343d7" providerId="ADAL" clId="{E5CCC69A-473A-C343-B0B0-BEDA9E64E0D4}" dt="2021-02-19T17:45:35" v="1425"/>
          <ac:spMkLst>
            <pc:docMk/>
            <pc:sldMk cId="902921068" sldId="376"/>
            <ac:spMk id="8" creationId="{63FE2775-FB72-4D44-B480-06EBB7F679B3}"/>
          </ac:spMkLst>
        </pc:spChg>
        <pc:spChg chg="mod">
          <ac:chgData name=" " userId="13e44439-8913-4347-a3e1-e8bd29e343d7" providerId="ADAL" clId="{E5CCC69A-473A-C343-B0B0-BEDA9E64E0D4}" dt="2021-02-19T17:45:58.377" v="1433" actId="20577"/>
          <ac:spMkLst>
            <pc:docMk/>
            <pc:sldMk cId="902921068" sldId="376"/>
            <ac:spMk id="9" creationId="{D65E6D98-BE8C-6B4C-B23E-6167300445AE}"/>
          </ac:spMkLst>
        </pc:spChg>
        <pc:spChg chg="del mod">
          <ac:chgData name=" " userId="13e44439-8913-4347-a3e1-e8bd29e343d7" providerId="ADAL" clId="{E5CCC69A-473A-C343-B0B0-BEDA9E64E0D4}" dt="2021-02-19T17:45:28.928" v="1420" actId="478"/>
          <ac:spMkLst>
            <pc:docMk/>
            <pc:sldMk cId="902921068" sldId="376"/>
            <ac:spMk id="10" creationId="{4FA511C6-2FEA-4C4D-8EFC-B1EDD06D48C6}"/>
          </ac:spMkLst>
        </pc:spChg>
        <pc:graphicFrameChg chg="mod modGraphic">
          <ac:chgData name=" " userId="13e44439-8913-4347-a3e1-e8bd29e343d7" providerId="ADAL" clId="{E5CCC69A-473A-C343-B0B0-BEDA9E64E0D4}" dt="2021-02-19T17:46:31.878" v="1447" actId="1076"/>
          <ac:graphicFrameMkLst>
            <pc:docMk/>
            <pc:sldMk cId="902921068" sldId="376"/>
            <ac:graphicFrameMk id="20" creationId="{A4D7F523-7353-6841-9148-7B3F6C291571}"/>
          </ac:graphicFrameMkLst>
        </pc:graphicFrameChg>
        <pc:picChg chg="mod">
          <ac:chgData name=" " userId="13e44439-8913-4347-a3e1-e8bd29e343d7" providerId="ADAL" clId="{E5CCC69A-473A-C343-B0B0-BEDA9E64E0D4}" dt="2021-02-19T17:46:33.544" v="1449" actId="1076"/>
          <ac:picMkLst>
            <pc:docMk/>
            <pc:sldMk cId="902921068" sldId="376"/>
            <ac:picMk id="5" creationId="{67EF8E5A-BA09-1042-8B07-9DE9BF668F29}"/>
          </ac:picMkLst>
        </pc:picChg>
      </pc:sldChg>
      <pc:sldChg chg="addSp delSp modSp add mod modNotes">
        <pc:chgData name=" " userId="13e44439-8913-4347-a3e1-e8bd29e343d7" providerId="ADAL" clId="{E5CCC69A-473A-C343-B0B0-BEDA9E64E0D4}" dt="2021-02-19T16:11:09.028" v="98" actId="2710"/>
        <pc:sldMkLst>
          <pc:docMk/>
          <pc:sldMk cId="3821252155" sldId="377"/>
        </pc:sldMkLst>
        <pc:spChg chg="mod">
          <ac:chgData name=" " userId="13e44439-8913-4347-a3e1-e8bd29e343d7" providerId="ADAL" clId="{E5CCC69A-473A-C343-B0B0-BEDA9E64E0D4}" dt="2021-02-19T15:58:55.655" v="54"/>
          <ac:spMkLst>
            <pc:docMk/>
            <pc:sldMk cId="3821252155" sldId="377"/>
            <ac:spMk id="15" creationId="{889391A5-B646-0C4B-ABA5-3E95E3604A56}"/>
          </ac:spMkLst>
        </pc:spChg>
        <pc:spChg chg="mod">
          <ac:chgData name=" " userId="13e44439-8913-4347-a3e1-e8bd29e343d7" providerId="ADAL" clId="{E5CCC69A-473A-C343-B0B0-BEDA9E64E0D4}" dt="2021-02-19T15:58:55.655" v="54"/>
          <ac:spMkLst>
            <pc:docMk/>
            <pc:sldMk cId="3821252155" sldId="377"/>
            <ac:spMk id="17" creationId="{6B82F333-D89D-DA44-8B5D-D57CCCB44210}"/>
          </ac:spMkLst>
        </pc:spChg>
        <pc:spChg chg="mod">
          <ac:chgData name=" " userId="13e44439-8913-4347-a3e1-e8bd29e343d7" providerId="ADAL" clId="{E5CCC69A-473A-C343-B0B0-BEDA9E64E0D4}" dt="2021-02-19T15:58:55.655" v="54"/>
          <ac:spMkLst>
            <pc:docMk/>
            <pc:sldMk cId="3821252155" sldId="377"/>
            <ac:spMk id="18" creationId="{BD3F0585-9D08-664E-AA83-55D9FACBE62B}"/>
          </ac:spMkLst>
        </pc:spChg>
        <pc:spChg chg="mod">
          <ac:chgData name=" " userId="13e44439-8913-4347-a3e1-e8bd29e343d7" providerId="ADAL" clId="{E5CCC69A-473A-C343-B0B0-BEDA9E64E0D4}" dt="2021-02-19T15:58:55.655" v="54"/>
          <ac:spMkLst>
            <pc:docMk/>
            <pc:sldMk cId="3821252155" sldId="377"/>
            <ac:spMk id="19" creationId="{031D27E1-2640-4645-9BD4-4E172D19D8C7}"/>
          </ac:spMkLst>
        </pc:spChg>
        <pc:spChg chg="mod">
          <ac:chgData name=" " userId="13e44439-8913-4347-a3e1-e8bd29e343d7" providerId="ADAL" clId="{E5CCC69A-473A-C343-B0B0-BEDA9E64E0D4}" dt="2021-02-19T15:58:55.655" v="54"/>
          <ac:spMkLst>
            <pc:docMk/>
            <pc:sldMk cId="3821252155" sldId="377"/>
            <ac:spMk id="20" creationId="{DBB745E6-8672-F34C-AF9B-91D9C581DFAA}"/>
          </ac:spMkLst>
        </pc:spChg>
        <pc:spChg chg="mod">
          <ac:chgData name=" " userId="13e44439-8913-4347-a3e1-e8bd29e343d7" providerId="ADAL" clId="{E5CCC69A-473A-C343-B0B0-BEDA9E64E0D4}" dt="2021-02-19T16:11:09.028" v="98" actId="2710"/>
          <ac:spMkLst>
            <pc:docMk/>
            <pc:sldMk cId="3821252155" sldId="377"/>
            <ac:spMk id="99" creationId="{00000000-0000-0000-0000-000000000000}"/>
          </ac:spMkLst>
        </pc:spChg>
        <pc:spChg chg="mod">
          <ac:chgData name=" " userId="13e44439-8913-4347-a3e1-e8bd29e343d7" providerId="ADAL" clId="{E5CCC69A-473A-C343-B0B0-BEDA9E64E0D4}" dt="2021-02-19T15:58:55.655" v="54"/>
          <ac:spMkLst>
            <pc:docMk/>
            <pc:sldMk cId="3821252155" sldId="377"/>
            <ac:spMk id="100" creationId="{00000000-0000-0000-0000-000000000000}"/>
          </ac:spMkLst>
        </pc:spChg>
        <pc:grpChg chg="add mod">
          <ac:chgData name=" " userId="13e44439-8913-4347-a3e1-e8bd29e343d7" providerId="ADAL" clId="{E5CCC69A-473A-C343-B0B0-BEDA9E64E0D4}" dt="2021-02-19T15:57:05.624" v="36" actId="14100"/>
          <ac:grpSpMkLst>
            <pc:docMk/>
            <pc:sldMk cId="3821252155" sldId="377"/>
            <ac:grpSpMk id="14" creationId="{0FE087BE-F834-9D41-847A-4DBD44A6ED98}"/>
          </ac:grpSpMkLst>
        </pc:grpChg>
        <pc:grpChg chg="del">
          <ac:chgData name=" " userId="13e44439-8913-4347-a3e1-e8bd29e343d7" providerId="ADAL" clId="{E5CCC69A-473A-C343-B0B0-BEDA9E64E0D4}" dt="2021-02-19T15:57:02.455" v="34" actId="478"/>
          <ac:grpSpMkLst>
            <pc:docMk/>
            <pc:sldMk cId="3821252155" sldId="377"/>
            <ac:grpSpMk id="101" creationId="{00000000-0000-0000-0000-000000000000}"/>
          </ac:grpSpMkLst>
        </pc:grpChg>
        <pc:cxnChg chg="mod">
          <ac:chgData name=" " userId="13e44439-8913-4347-a3e1-e8bd29e343d7" providerId="ADAL" clId="{E5CCC69A-473A-C343-B0B0-BEDA9E64E0D4}" dt="2021-02-19T15:57:02.906" v="35"/>
          <ac:cxnSpMkLst>
            <pc:docMk/>
            <pc:sldMk cId="3821252155" sldId="377"/>
            <ac:cxnSpMk id="21" creationId="{58D4087A-92FB-6F4B-A2CB-3E5C0CB3C688}"/>
          </ac:cxnSpMkLst>
        </pc:cxnChg>
        <pc:cxnChg chg="mod">
          <ac:chgData name=" " userId="13e44439-8913-4347-a3e1-e8bd29e343d7" providerId="ADAL" clId="{E5CCC69A-473A-C343-B0B0-BEDA9E64E0D4}" dt="2021-02-19T15:57:02.906" v="35"/>
          <ac:cxnSpMkLst>
            <pc:docMk/>
            <pc:sldMk cId="3821252155" sldId="377"/>
            <ac:cxnSpMk id="22" creationId="{0FA2D67A-8BFB-DC48-8FCA-9E54DCFC08CC}"/>
          </ac:cxnSpMkLst>
        </pc:cxnChg>
        <pc:cxnChg chg="mod">
          <ac:chgData name=" " userId="13e44439-8913-4347-a3e1-e8bd29e343d7" providerId="ADAL" clId="{E5CCC69A-473A-C343-B0B0-BEDA9E64E0D4}" dt="2021-02-19T15:57:02.906" v="35"/>
          <ac:cxnSpMkLst>
            <pc:docMk/>
            <pc:sldMk cId="3821252155" sldId="377"/>
            <ac:cxnSpMk id="23" creationId="{A1ECF46B-CD6F-904D-9D37-EAE08A615E70}"/>
          </ac:cxnSpMkLst>
        </pc:cxnChg>
        <pc:cxnChg chg="mod">
          <ac:chgData name=" " userId="13e44439-8913-4347-a3e1-e8bd29e343d7" providerId="ADAL" clId="{E5CCC69A-473A-C343-B0B0-BEDA9E64E0D4}" dt="2021-02-19T15:57:02.455" v="34" actId="478"/>
          <ac:cxnSpMkLst>
            <pc:docMk/>
            <pc:sldMk cId="3821252155" sldId="377"/>
            <ac:cxnSpMk id="106" creationId="{00000000-0000-0000-0000-000000000000}"/>
          </ac:cxnSpMkLst>
        </pc:cxnChg>
        <pc:cxnChg chg="mod">
          <ac:chgData name=" " userId="13e44439-8913-4347-a3e1-e8bd29e343d7" providerId="ADAL" clId="{E5CCC69A-473A-C343-B0B0-BEDA9E64E0D4}" dt="2021-02-19T15:57:02.455" v="34" actId="478"/>
          <ac:cxnSpMkLst>
            <pc:docMk/>
            <pc:sldMk cId="3821252155" sldId="377"/>
            <ac:cxnSpMk id="107" creationId="{00000000-0000-0000-0000-000000000000}"/>
          </ac:cxnSpMkLst>
        </pc:cxnChg>
        <pc:cxnChg chg="mod">
          <ac:chgData name=" " userId="13e44439-8913-4347-a3e1-e8bd29e343d7" providerId="ADAL" clId="{E5CCC69A-473A-C343-B0B0-BEDA9E64E0D4}" dt="2021-02-19T15:57:02.455" v="34" actId="478"/>
          <ac:cxnSpMkLst>
            <pc:docMk/>
            <pc:sldMk cId="3821252155" sldId="377"/>
            <ac:cxnSpMk id="108" creationId="{00000000-0000-0000-0000-000000000000}"/>
          </ac:cxnSpMkLst>
        </pc:cxnChg>
      </pc:sldChg>
      <pc:sldChg chg="modSp add del mod ord modNotes">
        <pc:chgData name=" " userId="13e44439-8913-4347-a3e1-e8bd29e343d7" providerId="ADAL" clId="{E5CCC69A-473A-C343-B0B0-BEDA9E64E0D4}" dt="2021-02-19T16:46:57.081" v="720" actId="2696"/>
        <pc:sldMkLst>
          <pc:docMk/>
          <pc:sldMk cId="2604359553" sldId="378"/>
        </pc:sldMkLst>
        <pc:spChg chg="mod">
          <ac:chgData name=" " userId="13e44439-8913-4347-a3e1-e8bd29e343d7" providerId="ADAL" clId="{E5CCC69A-473A-C343-B0B0-BEDA9E64E0D4}" dt="2021-02-19T16:11:34.573" v="106" actId="20577"/>
          <ac:spMkLst>
            <pc:docMk/>
            <pc:sldMk cId="2604359553" sldId="378"/>
            <ac:spMk id="2" creationId="{B4CB72E1-41B5-DB44-88B0-A3E6E6A1816B}"/>
          </ac:spMkLst>
        </pc:spChg>
        <pc:spChg chg="mod">
          <ac:chgData name=" " userId="13e44439-8913-4347-a3e1-e8bd29e343d7" providerId="ADAL" clId="{E5CCC69A-473A-C343-B0B0-BEDA9E64E0D4}" dt="2021-02-19T15:58:55.655" v="54"/>
          <ac:spMkLst>
            <pc:docMk/>
            <pc:sldMk cId="2604359553" sldId="378"/>
            <ac:spMk id="4" creationId="{AC01567F-13AA-A849-8D6F-74E8D12EF450}"/>
          </ac:spMkLst>
        </pc:spChg>
        <pc:spChg chg="mod">
          <ac:chgData name=" " userId="13e44439-8913-4347-a3e1-e8bd29e343d7" providerId="ADAL" clId="{E5CCC69A-473A-C343-B0B0-BEDA9E64E0D4}" dt="2021-02-19T15:58:55.655" v="54"/>
          <ac:spMkLst>
            <pc:docMk/>
            <pc:sldMk cId="2604359553" sldId="378"/>
            <ac:spMk id="8" creationId="{0DA2B0C6-546C-5A4D-9139-97C614DBB44A}"/>
          </ac:spMkLst>
        </pc:spChg>
        <pc:spChg chg="mod">
          <ac:chgData name=" " userId="13e44439-8913-4347-a3e1-e8bd29e343d7" providerId="ADAL" clId="{E5CCC69A-473A-C343-B0B0-BEDA9E64E0D4}" dt="2021-02-19T15:58:55.655" v="54"/>
          <ac:spMkLst>
            <pc:docMk/>
            <pc:sldMk cId="2604359553" sldId="378"/>
            <ac:spMk id="9" creationId="{58B4AF31-D3AA-A848-9CA2-8764E42CE382}"/>
          </ac:spMkLst>
        </pc:spChg>
        <pc:spChg chg="mod">
          <ac:chgData name=" " userId="13e44439-8913-4347-a3e1-e8bd29e343d7" providerId="ADAL" clId="{E5CCC69A-473A-C343-B0B0-BEDA9E64E0D4}" dt="2021-02-19T15:58:55.655" v="54"/>
          <ac:spMkLst>
            <pc:docMk/>
            <pc:sldMk cId="2604359553" sldId="378"/>
            <ac:spMk id="13" creationId="{3C213C7B-24F6-8F48-BBC0-233C02107D6B}"/>
          </ac:spMkLst>
        </pc:spChg>
        <pc:spChg chg="mod">
          <ac:chgData name=" " userId="13e44439-8913-4347-a3e1-e8bd29e343d7" providerId="ADAL" clId="{E5CCC69A-473A-C343-B0B0-BEDA9E64E0D4}" dt="2021-02-19T15:58:55.655" v="54"/>
          <ac:spMkLst>
            <pc:docMk/>
            <pc:sldMk cId="2604359553" sldId="378"/>
            <ac:spMk id="14" creationId="{272F39A3-A515-8444-9148-B147C03F9E7D}"/>
          </ac:spMkLst>
        </pc:spChg>
        <pc:spChg chg="mod">
          <ac:chgData name=" " userId="13e44439-8913-4347-a3e1-e8bd29e343d7" providerId="ADAL" clId="{E5CCC69A-473A-C343-B0B0-BEDA9E64E0D4}" dt="2021-02-19T15:58:55.655" v="54"/>
          <ac:spMkLst>
            <pc:docMk/>
            <pc:sldMk cId="2604359553" sldId="378"/>
            <ac:spMk id="15" creationId="{B36BB9E0-0BC6-F348-A8F9-A9054F9A2B8E}"/>
          </ac:spMkLst>
        </pc:spChg>
        <pc:spChg chg="mod">
          <ac:chgData name=" " userId="13e44439-8913-4347-a3e1-e8bd29e343d7" providerId="ADAL" clId="{E5CCC69A-473A-C343-B0B0-BEDA9E64E0D4}" dt="2021-02-19T15:58:55.655" v="54"/>
          <ac:spMkLst>
            <pc:docMk/>
            <pc:sldMk cId="2604359553" sldId="378"/>
            <ac:spMk id="113" creationId="{00000000-0000-0000-0000-000000000000}"/>
          </ac:spMkLst>
        </pc:spChg>
      </pc:sldChg>
      <pc:sldChg chg="new del">
        <pc:chgData name=" " userId="13e44439-8913-4347-a3e1-e8bd29e343d7" providerId="ADAL" clId="{E5CCC69A-473A-C343-B0B0-BEDA9E64E0D4}" dt="2021-02-19T16:42:44.005" v="637" actId="2696"/>
        <pc:sldMkLst>
          <pc:docMk/>
          <pc:sldMk cId="646527010" sldId="379"/>
        </pc:sldMkLst>
      </pc:sldChg>
      <pc:sldChg chg="modSp add mod">
        <pc:chgData name=" " userId="13e44439-8913-4347-a3e1-e8bd29e343d7" providerId="ADAL" clId="{E5CCC69A-473A-C343-B0B0-BEDA9E64E0D4}" dt="2021-02-19T16:43:12.449" v="640" actId="20577"/>
        <pc:sldMkLst>
          <pc:docMk/>
          <pc:sldMk cId="3690285972" sldId="379"/>
        </pc:sldMkLst>
        <pc:spChg chg="mod">
          <ac:chgData name=" " userId="13e44439-8913-4347-a3e1-e8bd29e343d7" providerId="ADAL" clId="{E5CCC69A-473A-C343-B0B0-BEDA9E64E0D4}" dt="2021-02-19T16:43:12.449" v="640" actId="20577"/>
          <ac:spMkLst>
            <pc:docMk/>
            <pc:sldMk cId="3690285972" sldId="379"/>
            <ac:spMk id="72705" creationId="{4460EB1F-0780-400E-BF8D-A3C9822ABC60}"/>
          </ac:spMkLst>
        </pc:spChg>
      </pc:sldChg>
      <pc:sldChg chg="modSp add mod ord">
        <pc:chgData name=" " userId="13e44439-8913-4347-a3e1-e8bd29e343d7" providerId="ADAL" clId="{E5CCC69A-473A-C343-B0B0-BEDA9E64E0D4}" dt="2021-02-19T17:14:36.812" v="915" actId="20577"/>
        <pc:sldMkLst>
          <pc:docMk/>
          <pc:sldMk cId="31573533" sldId="380"/>
        </pc:sldMkLst>
        <pc:spChg chg="mod">
          <ac:chgData name=" " userId="13e44439-8913-4347-a3e1-e8bd29e343d7" providerId="ADAL" clId="{E5CCC69A-473A-C343-B0B0-BEDA9E64E0D4}" dt="2021-02-19T17:14:36.812" v="915" actId="20577"/>
          <ac:spMkLst>
            <pc:docMk/>
            <pc:sldMk cId="31573533" sldId="380"/>
            <ac:spMk id="72705" creationId="{4460EB1F-0780-400E-BF8D-A3C9822ABC60}"/>
          </ac:spMkLst>
        </pc:spChg>
      </pc:sldChg>
      <pc:sldMasterChg chg="modSp modSldLayout">
        <pc:chgData name=" " userId="13e44439-8913-4347-a3e1-e8bd29e343d7" providerId="ADAL" clId="{E5CCC69A-473A-C343-B0B0-BEDA9E64E0D4}" dt="2021-02-19T15:58:55.655" v="54"/>
        <pc:sldMasterMkLst>
          <pc:docMk/>
          <pc:sldMasterMk cId="0" sldId="2147483648"/>
        </pc:sldMasterMkLst>
        <pc:spChg chg="mod">
          <ac:chgData name=" " userId="13e44439-8913-4347-a3e1-e8bd29e343d7" providerId="ADAL" clId="{E5CCC69A-473A-C343-B0B0-BEDA9E64E0D4}" dt="2021-02-19T15:58:55.655" v="54"/>
          <ac:spMkLst>
            <pc:docMk/>
            <pc:sldMasterMk cId="0" sldId="2147483648"/>
            <ac:spMk id="4" creationId="{A6075641-A295-425F-9338-083BBF928B0D}"/>
          </ac:spMkLst>
        </pc:spChg>
        <pc:spChg chg="mod">
          <ac:chgData name=" " userId="13e44439-8913-4347-a3e1-e8bd29e343d7" providerId="ADAL" clId="{E5CCC69A-473A-C343-B0B0-BEDA9E64E0D4}" dt="2021-02-19T15:58:55.655" v="54"/>
          <ac:spMkLst>
            <pc:docMk/>
            <pc:sldMasterMk cId="0" sldId="2147483648"/>
            <ac:spMk id="5" creationId="{B2D50D35-38CE-476B-AA52-04E6142FA311}"/>
          </ac:spMkLst>
        </pc:spChg>
        <pc:spChg chg="mod">
          <ac:chgData name=" " userId="13e44439-8913-4347-a3e1-e8bd29e343d7" providerId="ADAL" clId="{E5CCC69A-473A-C343-B0B0-BEDA9E64E0D4}" dt="2021-02-19T15:58:55.655" v="54"/>
          <ac:spMkLst>
            <pc:docMk/>
            <pc:sldMasterMk cId="0" sldId="2147483648"/>
            <ac:spMk id="6" creationId="{59F9AEF8-C86C-48A9-BB98-BF93D8461AD2}"/>
          </ac:spMkLst>
        </pc:spChg>
        <pc:spChg chg="mod">
          <ac:chgData name=" " userId="13e44439-8913-4347-a3e1-e8bd29e343d7" providerId="ADAL" clId="{E5CCC69A-473A-C343-B0B0-BEDA9E64E0D4}" dt="2021-02-19T15:58:55.655" v="54"/>
          <ac:spMkLst>
            <pc:docMk/>
            <pc:sldMasterMk cId="0" sldId="2147483648"/>
            <ac:spMk id="1026" creationId="{C8C94567-59D4-4694-AB5F-3229F9457C73}"/>
          </ac:spMkLst>
        </pc:spChg>
        <pc:spChg chg="mod">
          <ac:chgData name=" " userId="13e44439-8913-4347-a3e1-e8bd29e343d7" providerId="ADAL" clId="{E5CCC69A-473A-C343-B0B0-BEDA9E64E0D4}" dt="2021-02-19T15:58:55.655" v="54"/>
          <ac:spMkLst>
            <pc:docMk/>
            <pc:sldMasterMk cId="0" sldId="2147483648"/>
            <ac:spMk id="1027" creationId="{F09D7B7D-F0D7-41A8-A9F0-72EFA297E0C7}"/>
          </ac:spMkLst>
        </pc:spChg>
        <pc:sldLayoutChg chg="modSp">
          <pc:chgData name=" " userId="13e44439-8913-4347-a3e1-e8bd29e343d7" providerId="ADAL" clId="{E5CCC69A-473A-C343-B0B0-BEDA9E64E0D4}" dt="2021-02-19T15:58:55.655" v="54"/>
          <pc:sldLayoutMkLst>
            <pc:docMk/>
            <pc:sldMasterMk cId="0" sldId="2147483648"/>
            <pc:sldLayoutMk cId="3987863290" sldId="2147483681"/>
          </pc:sldLayoutMkLst>
          <pc:spChg chg="mod">
            <ac:chgData name=" " userId="13e44439-8913-4347-a3e1-e8bd29e343d7" providerId="ADAL" clId="{E5CCC69A-473A-C343-B0B0-BEDA9E64E0D4}" dt="2021-02-19T15:58:55.655" v="54"/>
            <ac:spMkLst>
              <pc:docMk/>
              <pc:sldMasterMk cId="0" sldId="2147483648"/>
              <pc:sldLayoutMk cId="3987863290" sldId="2147483681"/>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987863290" sldId="2147483681"/>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987863290" sldId="2147483681"/>
              <ac:spMk id="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987863290" sldId="2147483681"/>
              <ac:spMk id="5" creationId="{1C22640E-2865-4F92-9827-041D353F92E1}"/>
            </ac:spMkLst>
          </pc:spChg>
          <pc:spChg chg="mod">
            <ac:chgData name=" " userId="13e44439-8913-4347-a3e1-e8bd29e343d7" providerId="ADAL" clId="{E5CCC69A-473A-C343-B0B0-BEDA9E64E0D4}" dt="2021-02-19T15:58:55.655" v="54"/>
            <ac:spMkLst>
              <pc:docMk/>
              <pc:sldMasterMk cId="0" sldId="2147483648"/>
              <pc:sldLayoutMk cId="3987863290" sldId="2147483681"/>
              <ac:spMk id="6" creationId="{94C1EBCF-9A51-41F4-8796-CFAF8F42581F}"/>
            </ac:spMkLst>
          </pc:spChg>
          <pc:spChg chg="mod">
            <ac:chgData name=" " userId="13e44439-8913-4347-a3e1-e8bd29e343d7" providerId="ADAL" clId="{E5CCC69A-473A-C343-B0B0-BEDA9E64E0D4}" dt="2021-02-19T15:58:55.655" v="54"/>
            <ac:spMkLst>
              <pc:docMk/>
              <pc:sldMasterMk cId="0" sldId="2147483648"/>
              <pc:sldLayoutMk cId="3987863290" sldId="2147483681"/>
              <ac:spMk id="7" creationId="{912C38BB-12DE-4395-904C-F62AEC24DEA5}"/>
            </ac:spMkLst>
          </pc:spChg>
        </pc:sldLayoutChg>
        <pc:sldLayoutChg chg="modSp">
          <pc:chgData name=" " userId="13e44439-8913-4347-a3e1-e8bd29e343d7" providerId="ADAL" clId="{E5CCC69A-473A-C343-B0B0-BEDA9E64E0D4}" dt="2021-02-19T15:58:55.655" v="54"/>
          <pc:sldLayoutMkLst>
            <pc:docMk/>
            <pc:sldMasterMk cId="0" sldId="2147483648"/>
            <pc:sldLayoutMk cId="1580485276" sldId="2147483682"/>
          </pc:sldLayoutMkLst>
          <pc:spChg chg="mod">
            <ac:chgData name=" " userId="13e44439-8913-4347-a3e1-e8bd29e343d7" providerId="ADAL" clId="{E5CCC69A-473A-C343-B0B0-BEDA9E64E0D4}" dt="2021-02-19T15:58:55.655" v="54"/>
            <ac:spMkLst>
              <pc:docMk/>
              <pc:sldMasterMk cId="0" sldId="2147483648"/>
              <pc:sldLayoutMk cId="1580485276" sldId="2147483682"/>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5"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6"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80485276" sldId="2147483682"/>
              <ac:spMk id="7" creationId="{931492D6-25FF-457E-8378-15157A3600EF}"/>
            </ac:spMkLst>
          </pc:spChg>
          <pc:spChg chg="mod">
            <ac:chgData name=" " userId="13e44439-8913-4347-a3e1-e8bd29e343d7" providerId="ADAL" clId="{E5CCC69A-473A-C343-B0B0-BEDA9E64E0D4}" dt="2021-02-19T15:58:55.655" v="54"/>
            <ac:spMkLst>
              <pc:docMk/>
              <pc:sldMasterMk cId="0" sldId="2147483648"/>
              <pc:sldLayoutMk cId="1580485276" sldId="2147483682"/>
              <ac:spMk id="8" creationId="{C8140141-7523-43A7-AE3F-52151BB3487F}"/>
            </ac:spMkLst>
          </pc:spChg>
          <pc:spChg chg="mod">
            <ac:chgData name=" " userId="13e44439-8913-4347-a3e1-e8bd29e343d7" providerId="ADAL" clId="{E5CCC69A-473A-C343-B0B0-BEDA9E64E0D4}" dt="2021-02-19T15:58:55.655" v="54"/>
            <ac:spMkLst>
              <pc:docMk/>
              <pc:sldMasterMk cId="0" sldId="2147483648"/>
              <pc:sldLayoutMk cId="1580485276" sldId="2147483682"/>
              <ac:spMk id="9" creationId="{4A599E9C-3C5F-45CB-9E56-9A3543F0C019}"/>
            </ac:spMkLst>
          </pc:spChg>
        </pc:sldLayoutChg>
        <pc:sldLayoutChg chg="modSp">
          <pc:chgData name=" " userId="13e44439-8913-4347-a3e1-e8bd29e343d7" providerId="ADAL" clId="{E5CCC69A-473A-C343-B0B0-BEDA9E64E0D4}" dt="2021-02-19T15:58:55.655" v="54"/>
          <pc:sldLayoutMkLst>
            <pc:docMk/>
            <pc:sldMasterMk cId="0" sldId="2147483648"/>
            <pc:sldLayoutMk cId="173935818" sldId="2147483683"/>
          </pc:sldLayoutMkLst>
          <pc:spChg chg="mod">
            <ac:chgData name=" " userId="13e44439-8913-4347-a3e1-e8bd29e343d7" providerId="ADAL" clId="{E5CCC69A-473A-C343-B0B0-BEDA9E64E0D4}" dt="2021-02-19T15:58:55.655" v="54"/>
            <ac:spMkLst>
              <pc:docMk/>
              <pc:sldMasterMk cId="0" sldId="2147483648"/>
              <pc:sldLayoutMk cId="173935818" sldId="2147483683"/>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73935818" sldId="2147483683"/>
              <ac:spMk id="3" creationId="{192F1AF2-A908-46AD-9103-86F3C9717C4A}"/>
            </ac:spMkLst>
          </pc:spChg>
          <pc:spChg chg="mod">
            <ac:chgData name=" " userId="13e44439-8913-4347-a3e1-e8bd29e343d7" providerId="ADAL" clId="{E5CCC69A-473A-C343-B0B0-BEDA9E64E0D4}" dt="2021-02-19T15:58:55.655" v="54"/>
            <ac:spMkLst>
              <pc:docMk/>
              <pc:sldMasterMk cId="0" sldId="2147483648"/>
              <pc:sldLayoutMk cId="173935818" sldId="2147483683"/>
              <ac:spMk id="4" creationId="{8FED3185-F94B-44D5-8B29-FFCBD27D9F6F}"/>
            </ac:spMkLst>
          </pc:spChg>
          <pc:spChg chg="mod">
            <ac:chgData name=" " userId="13e44439-8913-4347-a3e1-e8bd29e343d7" providerId="ADAL" clId="{E5CCC69A-473A-C343-B0B0-BEDA9E64E0D4}" dt="2021-02-19T15:58:55.655" v="54"/>
            <ac:spMkLst>
              <pc:docMk/>
              <pc:sldMasterMk cId="0" sldId="2147483648"/>
              <pc:sldLayoutMk cId="173935818" sldId="2147483683"/>
              <ac:spMk id="5" creationId="{102BD98D-0499-412B-B0A4-5D4B0C5AE658}"/>
            </ac:spMkLst>
          </pc:spChg>
        </pc:sldLayoutChg>
        <pc:sldLayoutChg chg="modSp">
          <pc:chgData name=" " userId="13e44439-8913-4347-a3e1-e8bd29e343d7" providerId="ADAL" clId="{E5CCC69A-473A-C343-B0B0-BEDA9E64E0D4}" dt="2021-02-19T15:58:55.655" v="54"/>
          <pc:sldLayoutMkLst>
            <pc:docMk/>
            <pc:sldMasterMk cId="0" sldId="2147483648"/>
            <pc:sldLayoutMk cId="1650665468" sldId="2147483684"/>
          </pc:sldLayoutMkLst>
          <pc:spChg chg="mod">
            <ac:chgData name=" " userId="13e44439-8913-4347-a3e1-e8bd29e343d7" providerId="ADAL" clId="{E5CCC69A-473A-C343-B0B0-BEDA9E64E0D4}" dt="2021-02-19T15:58:55.655" v="54"/>
            <ac:spMkLst>
              <pc:docMk/>
              <pc:sldMasterMk cId="0" sldId="2147483648"/>
              <pc:sldLayoutMk cId="1650665468" sldId="2147483684"/>
              <ac:spMk id="2" creationId="{84667050-48AC-4A70-B850-5222D557A70E}"/>
            </ac:spMkLst>
          </pc:spChg>
          <pc:spChg chg="mod">
            <ac:chgData name=" " userId="13e44439-8913-4347-a3e1-e8bd29e343d7" providerId="ADAL" clId="{E5CCC69A-473A-C343-B0B0-BEDA9E64E0D4}" dt="2021-02-19T15:58:55.655" v="54"/>
            <ac:spMkLst>
              <pc:docMk/>
              <pc:sldMasterMk cId="0" sldId="2147483648"/>
              <pc:sldLayoutMk cId="1650665468" sldId="2147483684"/>
              <ac:spMk id="3" creationId="{C5C75C89-FF9A-4B9D-AE08-4C201C58CE55}"/>
            </ac:spMkLst>
          </pc:spChg>
          <pc:spChg chg="mod">
            <ac:chgData name=" " userId="13e44439-8913-4347-a3e1-e8bd29e343d7" providerId="ADAL" clId="{E5CCC69A-473A-C343-B0B0-BEDA9E64E0D4}" dt="2021-02-19T15:58:55.655" v="54"/>
            <ac:spMkLst>
              <pc:docMk/>
              <pc:sldMasterMk cId="0" sldId="2147483648"/>
              <pc:sldLayoutMk cId="1650665468" sldId="2147483684"/>
              <ac:spMk id="4" creationId="{624EEAFD-A5B7-401A-B45A-FEAA4305A4CF}"/>
            </ac:spMkLst>
          </pc:spChg>
        </pc:sldLayoutChg>
        <pc:sldLayoutChg chg="modSp">
          <pc:chgData name=" " userId="13e44439-8913-4347-a3e1-e8bd29e343d7" providerId="ADAL" clId="{E5CCC69A-473A-C343-B0B0-BEDA9E64E0D4}" dt="2021-02-19T15:58:55.655" v="54"/>
          <pc:sldLayoutMkLst>
            <pc:docMk/>
            <pc:sldMasterMk cId="0" sldId="2147483648"/>
            <pc:sldLayoutMk cId="1920265937" sldId="2147483685"/>
          </pc:sldLayoutMkLst>
          <pc:spChg chg="mod">
            <ac:chgData name=" " userId="13e44439-8913-4347-a3e1-e8bd29e343d7" providerId="ADAL" clId="{E5CCC69A-473A-C343-B0B0-BEDA9E64E0D4}" dt="2021-02-19T15:58:55.655" v="54"/>
            <ac:spMkLst>
              <pc:docMk/>
              <pc:sldMasterMk cId="0" sldId="2147483648"/>
              <pc:sldLayoutMk cId="1920265937" sldId="2147483685"/>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920265937" sldId="2147483685"/>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920265937" sldId="2147483685"/>
              <ac:spMk id="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920265937" sldId="2147483685"/>
              <ac:spMk id="5" creationId="{760AC549-91F9-438A-B42B-59D29E28EFBB}"/>
            </ac:spMkLst>
          </pc:spChg>
          <pc:spChg chg="mod">
            <ac:chgData name=" " userId="13e44439-8913-4347-a3e1-e8bd29e343d7" providerId="ADAL" clId="{E5CCC69A-473A-C343-B0B0-BEDA9E64E0D4}" dt="2021-02-19T15:58:55.655" v="54"/>
            <ac:spMkLst>
              <pc:docMk/>
              <pc:sldMasterMk cId="0" sldId="2147483648"/>
              <pc:sldLayoutMk cId="1920265937" sldId="2147483685"/>
              <ac:spMk id="6" creationId="{33B50DDA-537B-40DC-B841-67BBA9039AB0}"/>
            </ac:spMkLst>
          </pc:spChg>
          <pc:spChg chg="mod">
            <ac:chgData name=" " userId="13e44439-8913-4347-a3e1-e8bd29e343d7" providerId="ADAL" clId="{E5CCC69A-473A-C343-B0B0-BEDA9E64E0D4}" dt="2021-02-19T15:58:55.655" v="54"/>
            <ac:spMkLst>
              <pc:docMk/>
              <pc:sldMasterMk cId="0" sldId="2147483648"/>
              <pc:sldLayoutMk cId="1920265937" sldId="2147483685"/>
              <ac:spMk id="7" creationId="{6BD44D9D-C746-42F3-A0DA-D0A6A8F94BAD}"/>
            </ac:spMkLst>
          </pc:spChg>
        </pc:sldLayoutChg>
        <pc:sldLayoutChg chg="modSp">
          <pc:chgData name=" " userId="13e44439-8913-4347-a3e1-e8bd29e343d7" providerId="ADAL" clId="{E5CCC69A-473A-C343-B0B0-BEDA9E64E0D4}" dt="2021-02-19T15:58:55.655" v="54"/>
          <pc:sldLayoutMkLst>
            <pc:docMk/>
            <pc:sldMasterMk cId="0" sldId="2147483648"/>
            <pc:sldLayoutMk cId="620223394" sldId="2147483686"/>
          </pc:sldLayoutMkLst>
          <pc:spChg chg="mod">
            <ac:chgData name=" " userId="13e44439-8913-4347-a3e1-e8bd29e343d7" providerId="ADAL" clId="{E5CCC69A-473A-C343-B0B0-BEDA9E64E0D4}" dt="2021-02-19T15:58:55.655" v="54"/>
            <ac:spMkLst>
              <pc:docMk/>
              <pc:sldMasterMk cId="0" sldId="2147483648"/>
              <pc:sldLayoutMk cId="620223394" sldId="2147483686"/>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620223394" sldId="2147483686"/>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620223394" sldId="2147483686"/>
              <ac:spMk id="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620223394" sldId="2147483686"/>
              <ac:spMk id="5" creationId="{3D444624-F7D9-40B6-ACDE-F693FFDBE813}"/>
            </ac:spMkLst>
          </pc:spChg>
          <pc:spChg chg="mod">
            <ac:chgData name=" " userId="13e44439-8913-4347-a3e1-e8bd29e343d7" providerId="ADAL" clId="{E5CCC69A-473A-C343-B0B0-BEDA9E64E0D4}" dt="2021-02-19T15:58:55.655" v="54"/>
            <ac:spMkLst>
              <pc:docMk/>
              <pc:sldMasterMk cId="0" sldId="2147483648"/>
              <pc:sldLayoutMk cId="620223394" sldId="2147483686"/>
              <ac:spMk id="6" creationId="{ED9FDB78-C9D9-4760-8265-1511443DF190}"/>
            </ac:spMkLst>
          </pc:spChg>
          <pc:spChg chg="mod">
            <ac:chgData name=" " userId="13e44439-8913-4347-a3e1-e8bd29e343d7" providerId="ADAL" clId="{E5CCC69A-473A-C343-B0B0-BEDA9E64E0D4}" dt="2021-02-19T15:58:55.655" v="54"/>
            <ac:spMkLst>
              <pc:docMk/>
              <pc:sldMasterMk cId="0" sldId="2147483648"/>
              <pc:sldLayoutMk cId="620223394" sldId="2147483686"/>
              <ac:spMk id="7" creationId="{E6240372-0BCF-4B08-A321-AA162D3F656C}"/>
            </ac:spMkLst>
          </pc:spChg>
        </pc:sldLayoutChg>
        <pc:sldLayoutChg chg="modSp">
          <pc:chgData name=" " userId="13e44439-8913-4347-a3e1-e8bd29e343d7" providerId="ADAL" clId="{E5CCC69A-473A-C343-B0B0-BEDA9E64E0D4}" dt="2021-02-19T15:58:55.655" v="54"/>
          <pc:sldLayoutMkLst>
            <pc:docMk/>
            <pc:sldMasterMk cId="0" sldId="2147483648"/>
            <pc:sldLayoutMk cId="1427779127" sldId="2147483687"/>
          </pc:sldLayoutMkLst>
          <pc:spChg chg="mod">
            <ac:chgData name=" " userId="13e44439-8913-4347-a3e1-e8bd29e343d7" providerId="ADAL" clId="{E5CCC69A-473A-C343-B0B0-BEDA9E64E0D4}" dt="2021-02-19T15:58:55.655" v="54"/>
            <ac:spMkLst>
              <pc:docMk/>
              <pc:sldMasterMk cId="0" sldId="2147483648"/>
              <pc:sldLayoutMk cId="1427779127" sldId="2147483687"/>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427779127" sldId="2147483687"/>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427779127" sldId="2147483687"/>
              <ac:spMk id="4" creationId="{DF9DE57D-C2F4-4FE0-B4EB-EE880A4372E1}"/>
            </ac:spMkLst>
          </pc:spChg>
          <pc:spChg chg="mod">
            <ac:chgData name=" " userId="13e44439-8913-4347-a3e1-e8bd29e343d7" providerId="ADAL" clId="{E5CCC69A-473A-C343-B0B0-BEDA9E64E0D4}" dt="2021-02-19T15:58:55.655" v="54"/>
            <ac:spMkLst>
              <pc:docMk/>
              <pc:sldMasterMk cId="0" sldId="2147483648"/>
              <pc:sldLayoutMk cId="1427779127" sldId="2147483687"/>
              <ac:spMk id="5" creationId="{0B232D57-0F66-44F0-8840-9473ADEF41CC}"/>
            </ac:spMkLst>
          </pc:spChg>
          <pc:spChg chg="mod">
            <ac:chgData name=" " userId="13e44439-8913-4347-a3e1-e8bd29e343d7" providerId="ADAL" clId="{E5CCC69A-473A-C343-B0B0-BEDA9E64E0D4}" dt="2021-02-19T15:58:55.655" v="54"/>
            <ac:spMkLst>
              <pc:docMk/>
              <pc:sldMasterMk cId="0" sldId="2147483648"/>
              <pc:sldLayoutMk cId="1427779127" sldId="2147483687"/>
              <ac:spMk id="6" creationId="{EE7006B4-A38C-4A4F-8EA3-E5F7490E1892}"/>
            </ac:spMkLst>
          </pc:spChg>
        </pc:sldLayoutChg>
        <pc:sldLayoutChg chg="modSp">
          <pc:chgData name=" " userId="13e44439-8913-4347-a3e1-e8bd29e343d7" providerId="ADAL" clId="{E5CCC69A-473A-C343-B0B0-BEDA9E64E0D4}" dt="2021-02-19T15:58:55.655" v="54"/>
          <pc:sldLayoutMkLst>
            <pc:docMk/>
            <pc:sldMasterMk cId="0" sldId="2147483648"/>
            <pc:sldLayoutMk cId="4255379268" sldId="2147483688"/>
          </pc:sldLayoutMkLst>
          <pc:spChg chg="mod">
            <ac:chgData name=" " userId="13e44439-8913-4347-a3e1-e8bd29e343d7" providerId="ADAL" clId="{E5CCC69A-473A-C343-B0B0-BEDA9E64E0D4}" dt="2021-02-19T15:58:55.655" v="54"/>
            <ac:spMkLst>
              <pc:docMk/>
              <pc:sldMasterMk cId="0" sldId="2147483648"/>
              <pc:sldLayoutMk cId="4255379268" sldId="2147483688"/>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4255379268" sldId="2147483688"/>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4255379268" sldId="2147483688"/>
              <ac:spMk id="4" creationId="{4DC246D3-3967-414B-8883-FD1262CCBBF8}"/>
            </ac:spMkLst>
          </pc:spChg>
          <pc:spChg chg="mod">
            <ac:chgData name=" " userId="13e44439-8913-4347-a3e1-e8bd29e343d7" providerId="ADAL" clId="{E5CCC69A-473A-C343-B0B0-BEDA9E64E0D4}" dt="2021-02-19T15:58:55.655" v="54"/>
            <ac:spMkLst>
              <pc:docMk/>
              <pc:sldMasterMk cId="0" sldId="2147483648"/>
              <pc:sldLayoutMk cId="4255379268" sldId="2147483688"/>
              <ac:spMk id="5" creationId="{3AB0F4E5-2B68-4126-910C-EB6204E6D03C}"/>
            </ac:spMkLst>
          </pc:spChg>
          <pc:spChg chg="mod">
            <ac:chgData name=" " userId="13e44439-8913-4347-a3e1-e8bd29e343d7" providerId="ADAL" clId="{E5CCC69A-473A-C343-B0B0-BEDA9E64E0D4}" dt="2021-02-19T15:58:55.655" v="54"/>
            <ac:spMkLst>
              <pc:docMk/>
              <pc:sldMasterMk cId="0" sldId="2147483648"/>
              <pc:sldLayoutMk cId="4255379268" sldId="2147483688"/>
              <ac:spMk id="6" creationId="{24D7EFED-4161-4946-BFA1-F97970F9D1BD}"/>
            </ac:spMkLst>
          </pc:spChg>
        </pc:sldLayoutChg>
        <pc:sldLayoutChg chg="modSp">
          <pc:chgData name=" " userId="13e44439-8913-4347-a3e1-e8bd29e343d7" providerId="ADAL" clId="{E5CCC69A-473A-C343-B0B0-BEDA9E64E0D4}" dt="2021-02-19T15:58:55.655" v="54"/>
          <pc:sldLayoutMkLst>
            <pc:docMk/>
            <pc:sldMasterMk cId="0" sldId="2147483648"/>
            <pc:sldLayoutMk cId="1528493467" sldId="2147483689"/>
          </pc:sldLayoutMkLst>
          <pc:spChg chg="mod">
            <ac:chgData name=" " userId="13e44439-8913-4347-a3e1-e8bd29e343d7" providerId="ADAL" clId="{E5CCC69A-473A-C343-B0B0-BEDA9E64E0D4}" dt="2021-02-19T15:58:55.655" v="54"/>
            <ac:spMkLst>
              <pc:docMk/>
              <pc:sldMasterMk cId="0" sldId="2147483648"/>
              <pc:sldLayoutMk cId="1528493467" sldId="2147483689"/>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28493467" sldId="2147483689"/>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28493467" sldId="2147483689"/>
              <ac:spMk id="5" creationId="{7E06DC46-F59A-4825-8AE6-1354C199500D}"/>
            </ac:spMkLst>
          </pc:spChg>
          <pc:spChg chg="mod">
            <ac:chgData name=" " userId="13e44439-8913-4347-a3e1-e8bd29e343d7" providerId="ADAL" clId="{E5CCC69A-473A-C343-B0B0-BEDA9E64E0D4}" dt="2021-02-19T15:58:55.655" v="54"/>
            <ac:spMkLst>
              <pc:docMk/>
              <pc:sldMasterMk cId="0" sldId="2147483648"/>
              <pc:sldLayoutMk cId="1528493467" sldId="2147483689"/>
              <ac:spMk id="7" creationId="{6229BC06-06E7-474E-90DB-0B37DE79F109}"/>
            </ac:spMkLst>
          </pc:spChg>
          <pc:spChg chg="mod">
            <ac:chgData name=" " userId="13e44439-8913-4347-a3e1-e8bd29e343d7" providerId="ADAL" clId="{E5CCC69A-473A-C343-B0B0-BEDA9E64E0D4}" dt="2021-02-19T15:58:55.655" v="54"/>
            <ac:spMkLst>
              <pc:docMk/>
              <pc:sldMasterMk cId="0" sldId="2147483648"/>
              <pc:sldLayoutMk cId="1528493467" sldId="2147483689"/>
              <ac:spMk id="8" creationId="{FB1252B7-1175-4F12-A002-067E21C1E4D8}"/>
            </ac:spMkLst>
          </pc:spChg>
        </pc:sldLayoutChg>
        <pc:sldLayoutChg chg="modSp">
          <pc:chgData name=" " userId="13e44439-8913-4347-a3e1-e8bd29e343d7" providerId="ADAL" clId="{E5CCC69A-473A-C343-B0B0-BEDA9E64E0D4}" dt="2021-02-19T15:58:55.655" v="54"/>
          <pc:sldLayoutMkLst>
            <pc:docMk/>
            <pc:sldMasterMk cId="0" sldId="2147483648"/>
            <pc:sldLayoutMk cId="1159850829" sldId="2147483690"/>
          </pc:sldLayoutMkLst>
          <pc:spChg chg="mod">
            <ac:chgData name=" " userId="13e44439-8913-4347-a3e1-e8bd29e343d7" providerId="ADAL" clId="{E5CCC69A-473A-C343-B0B0-BEDA9E64E0D4}" dt="2021-02-19T15:58:55.655" v="54"/>
            <ac:spMkLst>
              <pc:docMk/>
              <pc:sldMasterMk cId="0" sldId="2147483648"/>
              <pc:sldLayoutMk cId="1159850829" sldId="2147483690"/>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159850829" sldId="2147483690"/>
              <ac:spMk id="5" creationId="{C8FE5922-5D43-4A6C-94CC-012AD668C0D7}"/>
            </ac:spMkLst>
          </pc:spChg>
          <pc:spChg chg="mod">
            <ac:chgData name=" " userId="13e44439-8913-4347-a3e1-e8bd29e343d7" providerId="ADAL" clId="{E5CCC69A-473A-C343-B0B0-BEDA9E64E0D4}" dt="2021-02-19T15:58:55.655" v="54"/>
            <ac:spMkLst>
              <pc:docMk/>
              <pc:sldMasterMk cId="0" sldId="2147483648"/>
              <pc:sldLayoutMk cId="1159850829" sldId="2147483690"/>
              <ac:spMk id="6" creationId="{01DFEEBA-6989-4FE9-893E-E395EA960E9F}"/>
            </ac:spMkLst>
          </pc:spChg>
          <pc:spChg chg="mod">
            <ac:chgData name=" " userId="13e44439-8913-4347-a3e1-e8bd29e343d7" providerId="ADAL" clId="{E5CCC69A-473A-C343-B0B0-BEDA9E64E0D4}" dt="2021-02-19T15:58:55.655" v="54"/>
            <ac:spMkLst>
              <pc:docMk/>
              <pc:sldMasterMk cId="0" sldId="2147483648"/>
              <pc:sldLayoutMk cId="1159850829" sldId="2147483690"/>
              <ac:spMk id="7"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159850829" sldId="2147483690"/>
              <ac:spMk id="8" creationId="{7861D7FD-E048-464A-B972-C827ED68B077}"/>
            </ac:spMkLst>
          </pc:spChg>
        </pc:sldLayoutChg>
        <pc:sldLayoutChg chg="modSp">
          <pc:chgData name=" " userId="13e44439-8913-4347-a3e1-e8bd29e343d7" providerId="ADAL" clId="{E5CCC69A-473A-C343-B0B0-BEDA9E64E0D4}" dt="2021-02-19T15:58:55.655" v="54"/>
          <pc:sldLayoutMkLst>
            <pc:docMk/>
            <pc:sldMasterMk cId="0" sldId="2147483648"/>
            <pc:sldLayoutMk cId="1540190558" sldId="2147483691"/>
          </pc:sldLayoutMkLst>
          <pc:spChg chg="mod">
            <ac:chgData name=" " userId="13e44439-8913-4347-a3e1-e8bd29e343d7" providerId="ADAL" clId="{E5CCC69A-473A-C343-B0B0-BEDA9E64E0D4}" dt="2021-02-19T15:58:55.655" v="54"/>
            <ac:spMkLst>
              <pc:docMk/>
              <pc:sldMasterMk cId="0" sldId="2147483648"/>
              <pc:sldLayoutMk cId="1540190558" sldId="2147483691"/>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1540190558" sldId="2147483691"/>
              <ac:spMk id="5" creationId="{17BA69C4-8390-47FA-8ADB-B5627EC94F59}"/>
            </ac:spMkLst>
          </pc:spChg>
          <pc:spChg chg="mod">
            <ac:chgData name=" " userId="13e44439-8913-4347-a3e1-e8bd29e343d7" providerId="ADAL" clId="{E5CCC69A-473A-C343-B0B0-BEDA9E64E0D4}" dt="2021-02-19T15:58:55.655" v="54"/>
            <ac:spMkLst>
              <pc:docMk/>
              <pc:sldMasterMk cId="0" sldId="2147483648"/>
              <pc:sldLayoutMk cId="1540190558" sldId="2147483691"/>
              <ac:spMk id="6" creationId="{ECEB3564-BDCC-4D21-A3D5-AB121EF9EB4C}"/>
            </ac:spMkLst>
          </pc:spChg>
          <pc:spChg chg="mod">
            <ac:chgData name=" " userId="13e44439-8913-4347-a3e1-e8bd29e343d7" providerId="ADAL" clId="{E5CCC69A-473A-C343-B0B0-BEDA9E64E0D4}" dt="2021-02-19T15:58:55.655" v="54"/>
            <ac:spMkLst>
              <pc:docMk/>
              <pc:sldMasterMk cId="0" sldId="2147483648"/>
              <pc:sldLayoutMk cId="1540190558" sldId="2147483691"/>
              <ac:spMk id="7" creationId="{3678939F-52D2-4F78-B57F-3EF89ED63B26}"/>
            </ac:spMkLst>
          </pc:spChg>
          <pc:spChg chg="mod">
            <ac:chgData name=" " userId="13e44439-8913-4347-a3e1-e8bd29e343d7" providerId="ADAL" clId="{E5CCC69A-473A-C343-B0B0-BEDA9E64E0D4}" dt="2021-02-19T15:58:55.655" v="54"/>
            <ac:spMkLst>
              <pc:docMk/>
              <pc:sldMasterMk cId="0" sldId="2147483648"/>
              <pc:sldLayoutMk cId="1540190558" sldId="2147483691"/>
              <ac:spMk id="8" creationId="{2DCD0341-EFF5-4CA0-853D-F38B277A2FF2}"/>
            </ac:spMkLst>
          </pc:spChg>
          <pc:spChg chg="mod">
            <ac:chgData name=" " userId="13e44439-8913-4347-a3e1-e8bd29e343d7" providerId="ADAL" clId="{E5CCC69A-473A-C343-B0B0-BEDA9E64E0D4}" dt="2021-02-19T15:58:55.655" v="54"/>
            <ac:spMkLst>
              <pc:docMk/>
              <pc:sldMasterMk cId="0" sldId="2147483648"/>
              <pc:sldLayoutMk cId="1540190558" sldId="2147483691"/>
              <ac:spMk id="9" creationId="{D3A89DD1-BA30-42DF-98B7-78BE56424FF9}"/>
            </ac:spMkLst>
          </pc:spChg>
          <pc:spChg chg="mod">
            <ac:chgData name=" " userId="13e44439-8913-4347-a3e1-e8bd29e343d7" providerId="ADAL" clId="{E5CCC69A-473A-C343-B0B0-BEDA9E64E0D4}" dt="2021-02-19T15:58:55.655" v="54"/>
            <ac:spMkLst>
              <pc:docMk/>
              <pc:sldMasterMk cId="0" sldId="2147483648"/>
              <pc:sldLayoutMk cId="1540190558" sldId="2147483691"/>
              <ac:spMk id="15" creationId="{00000000-0000-0000-0000-000000000000}"/>
            </ac:spMkLst>
          </pc:spChg>
        </pc:sldLayoutChg>
        <pc:sldLayoutChg chg="modSp">
          <pc:chgData name=" " userId="13e44439-8913-4347-a3e1-e8bd29e343d7" providerId="ADAL" clId="{E5CCC69A-473A-C343-B0B0-BEDA9E64E0D4}" dt="2021-02-19T15:58:55.655" v="54"/>
          <pc:sldLayoutMkLst>
            <pc:docMk/>
            <pc:sldMasterMk cId="0" sldId="2147483648"/>
            <pc:sldLayoutMk cId="3369607455" sldId="2147483692"/>
          </pc:sldLayoutMkLst>
          <pc:spChg chg="mod">
            <ac:chgData name=" " userId="13e44439-8913-4347-a3e1-e8bd29e343d7" providerId="ADAL" clId="{E5CCC69A-473A-C343-B0B0-BEDA9E64E0D4}" dt="2021-02-19T15:58:55.655" v="54"/>
            <ac:spMkLst>
              <pc:docMk/>
              <pc:sldMasterMk cId="0" sldId="2147483648"/>
              <pc:sldLayoutMk cId="3369607455" sldId="2147483692"/>
              <ac:spMk id="2"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369607455" sldId="2147483692"/>
              <ac:spMk id="3" creationId="{00000000-0000-0000-0000-000000000000}"/>
            </ac:spMkLst>
          </pc:spChg>
          <pc:spChg chg="mod">
            <ac:chgData name=" " userId="13e44439-8913-4347-a3e1-e8bd29e343d7" providerId="ADAL" clId="{E5CCC69A-473A-C343-B0B0-BEDA9E64E0D4}" dt="2021-02-19T15:58:55.655" v="54"/>
            <ac:spMkLst>
              <pc:docMk/>
              <pc:sldMasterMk cId="0" sldId="2147483648"/>
              <pc:sldLayoutMk cId="3369607455" sldId="2147483692"/>
              <ac:spMk id="6" creationId="{424D2FF1-A204-4697-9DCC-2C1B1F916009}"/>
            </ac:spMkLst>
          </pc:spChg>
          <pc:spChg chg="mod">
            <ac:chgData name=" " userId="13e44439-8913-4347-a3e1-e8bd29e343d7" providerId="ADAL" clId="{E5CCC69A-473A-C343-B0B0-BEDA9E64E0D4}" dt="2021-02-19T15:58:55.655" v="54"/>
            <ac:spMkLst>
              <pc:docMk/>
              <pc:sldMasterMk cId="0" sldId="2147483648"/>
              <pc:sldLayoutMk cId="3369607455" sldId="2147483692"/>
              <ac:spMk id="7" creationId="{39BA4316-C9D7-422B-A2C3-0FE01131358F}"/>
            </ac:spMkLst>
          </pc:spChg>
          <pc:spChg chg="mod">
            <ac:chgData name=" " userId="13e44439-8913-4347-a3e1-e8bd29e343d7" providerId="ADAL" clId="{E5CCC69A-473A-C343-B0B0-BEDA9E64E0D4}" dt="2021-02-19T15:58:55.655" v="54"/>
            <ac:spMkLst>
              <pc:docMk/>
              <pc:sldMasterMk cId="0" sldId="2147483648"/>
              <pc:sldLayoutMk cId="3369607455" sldId="2147483692"/>
              <ac:spMk id="8" creationId="{4C14ECF0-A38C-477B-BAE5-685BE418D59F}"/>
            </ac:spMkLst>
          </pc:spChg>
          <pc:spChg chg="mod">
            <ac:chgData name=" " userId="13e44439-8913-4347-a3e1-e8bd29e343d7" providerId="ADAL" clId="{E5CCC69A-473A-C343-B0B0-BEDA9E64E0D4}" dt="2021-02-19T15:58:55.655" v="54"/>
            <ac:spMkLst>
              <pc:docMk/>
              <pc:sldMasterMk cId="0" sldId="2147483648"/>
              <pc:sldLayoutMk cId="3369607455" sldId="2147483692"/>
              <ac:spMk id="9" creationId="{E7DC3E5F-6CCA-41DC-912F-94BF8BDF9993}"/>
            </ac:spMkLst>
          </pc:spChg>
          <pc:spChg chg="mod">
            <ac:chgData name=" " userId="13e44439-8913-4347-a3e1-e8bd29e343d7" providerId="ADAL" clId="{E5CCC69A-473A-C343-B0B0-BEDA9E64E0D4}" dt="2021-02-19T15:58:55.655" v="54"/>
            <ac:spMkLst>
              <pc:docMk/>
              <pc:sldMasterMk cId="0" sldId="2147483648"/>
              <pc:sldLayoutMk cId="3369607455" sldId="2147483692"/>
              <ac:spMk id="10" creationId="{1F83199D-ADA0-4E41-9788-3D43A074FAA8}"/>
            </ac:spMkLst>
          </pc:spChg>
          <pc:spChg chg="mod">
            <ac:chgData name=" " userId="13e44439-8913-4347-a3e1-e8bd29e343d7" providerId="ADAL" clId="{E5CCC69A-473A-C343-B0B0-BEDA9E64E0D4}" dt="2021-02-19T15:58:55.655" v="54"/>
            <ac:spMkLst>
              <pc:docMk/>
              <pc:sldMasterMk cId="0" sldId="2147483648"/>
              <pc:sldLayoutMk cId="3369607455" sldId="2147483692"/>
              <ac:spMk id="11" creationId="{00000000-0000-0000-0000-000000000000}"/>
            </ac:spMkLst>
          </pc:spChg>
        </pc:sldLayoutChg>
        <pc:sldLayoutChg chg="modSp">
          <pc:chgData name=" " userId="13e44439-8913-4347-a3e1-e8bd29e343d7" providerId="ADAL" clId="{E5CCC69A-473A-C343-B0B0-BEDA9E64E0D4}" dt="2021-02-19T15:58:55.655" v="54"/>
          <pc:sldLayoutMkLst>
            <pc:docMk/>
            <pc:sldMasterMk cId="0" sldId="2147483648"/>
            <pc:sldLayoutMk cId="574215933" sldId="2147483693"/>
          </pc:sldLayoutMkLst>
          <pc:spChg chg="mod">
            <ac:chgData name=" " userId="13e44439-8913-4347-a3e1-e8bd29e343d7" providerId="ADAL" clId="{E5CCC69A-473A-C343-B0B0-BEDA9E64E0D4}" dt="2021-02-19T15:58:55.655" v="54"/>
            <ac:spMkLst>
              <pc:docMk/>
              <pc:sldMasterMk cId="0" sldId="2147483648"/>
              <pc:sldLayoutMk cId="574215933" sldId="2147483693"/>
              <ac:spMk id="24"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26"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27"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28"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29" creationId="{00000000-0000-0000-0000-000000000000}"/>
            </ac:spMkLst>
          </pc:spChg>
          <pc:spChg chg="mod">
            <ac:chgData name=" " userId="13e44439-8913-4347-a3e1-e8bd29e343d7" providerId="ADAL" clId="{E5CCC69A-473A-C343-B0B0-BEDA9E64E0D4}" dt="2021-02-19T15:58:55.655" v="54"/>
            <ac:spMkLst>
              <pc:docMk/>
              <pc:sldMasterMk cId="0" sldId="2147483648"/>
              <pc:sldLayoutMk cId="574215933" sldId="2147483693"/>
              <ac:spMk id="30" creationId="{00000000-0000-0000-0000-000000000000}"/>
            </ac:spMkLst>
          </pc:spChg>
        </pc:sldLayoutChg>
        <pc:sldLayoutChg chg="modSp">
          <pc:chgData name=" " userId="13e44439-8913-4347-a3e1-e8bd29e343d7" providerId="ADAL" clId="{E5CCC69A-473A-C343-B0B0-BEDA9E64E0D4}" dt="2021-02-19T15:58:55.655" v="54"/>
          <pc:sldLayoutMkLst>
            <pc:docMk/>
            <pc:sldMasterMk cId="0" sldId="2147483648"/>
            <pc:sldLayoutMk cId="1283104187" sldId="2147483694"/>
          </pc:sldLayoutMkLst>
          <pc:spChg chg="mod">
            <ac:chgData name=" " userId="13e44439-8913-4347-a3e1-e8bd29e343d7" providerId="ADAL" clId="{E5CCC69A-473A-C343-B0B0-BEDA9E64E0D4}" dt="2021-02-19T15:58:55.655" v="54"/>
            <ac:spMkLst>
              <pc:docMk/>
              <pc:sldMasterMk cId="0" sldId="2147483648"/>
              <pc:sldLayoutMk cId="1283104187" sldId="2147483694"/>
              <ac:spMk id="2" creationId="{2C892CFF-28F6-C249-B15D-73A6FFC07EAF}"/>
            </ac:spMkLst>
          </pc:spChg>
          <pc:spChg chg="mod">
            <ac:chgData name=" " userId="13e44439-8913-4347-a3e1-e8bd29e343d7" providerId="ADAL" clId="{E5CCC69A-473A-C343-B0B0-BEDA9E64E0D4}" dt="2021-02-19T15:58:55.655" v="54"/>
            <ac:spMkLst>
              <pc:docMk/>
              <pc:sldMasterMk cId="0" sldId="2147483648"/>
              <pc:sldLayoutMk cId="1283104187" sldId="2147483694"/>
              <ac:spMk id="3" creationId="{84000CA9-F862-0B42-A259-EAFDA2DD4080}"/>
            </ac:spMkLst>
          </pc:spChg>
          <pc:spChg chg="mod">
            <ac:chgData name=" " userId="13e44439-8913-4347-a3e1-e8bd29e343d7" providerId="ADAL" clId="{E5CCC69A-473A-C343-B0B0-BEDA9E64E0D4}" dt="2021-02-19T15:58:55.655" v="54"/>
            <ac:spMkLst>
              <pc:docMk/>
              <pc:sldMasterMk cId="0" sldId="2147483648"/>
              <pc:sldLayoutMk cId="1283104187" sldId="2147483694"/>
              <ac:spMk id="4" creationId="{60321DC9-873B-134F-8600-8A65169D25A6}"/>
            </ac:spMkLst>
          </pc:spChg>
          <pc:spChg chg="mod">
            <ac:chgData name=" " userId="13e44439-8913-4347-a3e1-e8bd29e343d7" providerId="ADAL" clId="{E5CCC69A-473A-C343-B0B0-BEDA9E64E0D4}" dt="2021-02-19T15:58:55.655" v="54"/>
            <ac:spMkLst>
              <pc:docMk/>
              <pc:sldMasterMk cId="0" sldId="2147483648"/>
              <pc:sldLayoutMk cId="1283104187" sldId="2147483694"/>
              <ac:spMk id="5" creationId="{2E8F8AFF-68B0-564D-AA35-B80FD101DD66}"/>
            </ac:spMkLst>
          </pc:spChg>
          <pc:spChg chg="mod">
            <ac:chgData name=" " userId="13e44439-8913-4347-a3e1-e8bd29e343d7" providerId="ADAL" clId="{E5CCC69A-473A-C343-B0B0-BEDA9E64E0D4}" dt="2021-02-19T15:58:55.655" v="54"/>
            <ac:spMkLst>
              <pc:docMk/>
              <pc:sldMasterMk cId="0" sldId="2147483648"/>
              <pc:sldLayoutMk cId="1283104187" sldId="2147483694"/>
              <ac:spMk id="6" creationId="{DB394593-2117-1A41-88E1-64040F6B8C98}"/>
            </ac:spMkLst>
          </pc:spChg>
        </pc:sldLayoutChg>
      </pc:sldMasterChg>
    </pc:docChg>
  </pc:docChgLst>
  <pc:docChgLst>
    <pc:chgData name="sareljgreyling@gmail.com" userId="S::urn:spo:guest#sareljgreyling@gmail.com::" providerId="AD" clId="Web-{D2FCB09F-5002-2000-AAE8-EAEE16F3AF46}"/>
    <pc:docChg chg="modSld">
      <pc:chgData name="sareljgreyling@gmail.com" userId="S::urn:spo:guest#sareljgreyling@gmail.com::" providerId="AD" clId="Web-{D2FCB09F-5002-2000-AAE8-EAEE16F3AF46}" dt="2021-03-04T14:26:37.496" v="4" actId="1076"/>
      <pc:docMkLst>
        <pc:docMk/>
      </pc:docMkLst>
      <pc:sldChg chg="modSp">
        <pc:chgData name="sareljgreyling@gmail.com" userId="S::urn:spo:guest#sareljgreyling@gmail.com::" providerId="AD" clId="Web-{D2FCB09F-5002-2000-AAE8-EAEE16F3AF46}" dt="2021-03-04T14:26:37.496" v="4" actId="1076"/>
        <pc:sldMkLst>
          <pc:docMk/>
          <pc:sldMk cId="0" sldId="256"/>
        </pc:sldMkLst>
        <pc:spChg chg="mod">
          <ac:chgData name="sareljgreyling@gmail.com" userId="S::urn:spo:guest#sareljgreyling@gmail.com::" providerId="AD" clId="Web-{D2FCB09F-5002-2000-AAE8-EAEE16F3AF46}" dt="2021-03-04T14:26:37.496" v="4" actId="1076"/>
          <ac:spMkLst>
            <pc:docMk/>
            <pc:sldMk cId="0" sldId="256"/>
            <ac:spMk id="4" creationId="{4E05AC4A-6714-4BB2-BE1E-C7AE98DF5830}"/>
          </ac:spMkLst>
        </pc:spChg>
        <pc:picChg chg="mod">
          <ac:chgData name="sareljgreyling@gmail.com" userId="S::urn:spo:guest#sareljgreyling@gmail.com::" providerId="AD" clId="Web-{D2FCB09F-5002-2000-AAE8-EAEE16F3AF46}" dt="2021-03-04T14:26:04.322" v="3" actId="14100"/>
          <ac:picMkLst>
            <pc:docMk/>
            <pc:sldMk cId="0" sldId="256"/>
            <ac:picMk id="3" creationId="{070B49A0-24EE-48DB-813B-82DADE41F8BC}"/>
          </ac:picMkLst>
        </pc:picChg>
      </pc:sldChg>
    </pc:docChg>
  </pc:docChgLst>
  <pc:docChgLst>
    <pc:chgData name="Katherine Collett" userId="S::katherine.collett_eng.ox.ac.uk#ext#@lunet.onmicrosoft.com::57662196-1ff7-4fef-ad5f-ca819cd64cbc" providerId="AD" clId="Web-{D97AF92E-FDDB-FC31-869C-FC94CB01B91E}"/>
    <pc:docChg chg="modSld">
      <pc:chgData name="Katherine Collett" userId="S::katherine.collett_eng.ox.ac.uk#ext#@lunet.onmicrosoft.com::57662196-1ff7-4fef-ad5f-ca819cd64cbc" providerId="AD" clId="Web-{D97AF92E-FDDB-FC31-869C-FC94CB01B91E}" dt="2021-03-03T12:11:56.451" v="10" actId="1076"/>
      <pc:docMkLst>
        <pc:docMk/>
      </pc:docMkLst>
      <pc:sldChg chg="modSp">
        <pc:chgData name="Katherine Collett" userId="S::katherine.collett_eng.ox.ac.uk#ext#@lunet.onmicrosoft.com::57662196-1ff7-4fef-ad5f-ca819cd64cbc" providerId="AD" clId="Web-{D97AF92E-FDDB-FC31-869C-FC94CB01B91E}" dt="2021-03-03T12:11:56.451" v="10" actId="1076"/>
        <pc:sldMkLst>
          <pc:docMk/>
          <pc:sldMk cId="3062202843" sldId="265"/>
        </pc:sldMkLst>
        <pc:spChg chg="mod">
          <ac:chgData name="Katherine Collett" userId="S::katherine.collett_eng.ox.ac.uk#ext#@lunet.onmicrosoft.com::57662196-1ff7-4fef-ad5f-ca819cd64cbc" providerId="AD" clId="Web-{D97AF92E-FDDB-FC31-869C-FC94CB01B91E}" dt="2021-03-03T12:11:56.451" v="10" actId="1076"/>
          <ac:spMkLst>
            <pc:docMk/>
            <pc:sldMk cId="3062202843" sldId="265"/>
            <ac:spMk id="10" creationId="{FE6EF80B-8E9B-4B4F-87F8-AD02A9360EB3}"/>
          </ac:spMkLst>
        </pc:spChg>
      </pc:sldChg>
      <pc:sldChg chg="modSp delCm modNotes">
        <pc:chgData name="Katherine Collett" userId="S::katherine.collett_eng.ox.ac.uk#ext#@lunet.onmicrosoft.com::57662196-1ff7-4fef-ad5f-ca819cd64cbc" providerId="AD" clId="Web-{D97AF92E-FDDB-FC31-869C-FC94CB01B91E}" dt="2021-03-03T12:11:27.183" v="8"/>
        <pc:sldMkLst>
          <pc:docMk/>
          <pc:sldMk cId="2517613858" sldId="374"/>
        </pc:sldMkLst>
        <pc:spChg chg="mod">
          <ac:chgData name="Katherine Collett" userId="S::katherine.collett_eng.ox.ac.uk#ext#@lunet.onmicrosoft.com::57662196-1ff7-4fef-ad5f-ca819cd64cbc" providerId="AD" clId="Web-{D97AF92E-FDDB-FC31-869C-FC94CB01B91E}" dt="2021-03-03T12:11:05.417" v="2" actId="20577"/>
          <ac:spMkLst>
            <pc:docMk/>
            <pc:sldMk cId="2517613858" sldId="374"/>
            <ac:spMk id="15" creationId="{C5CFBCBC-5D8A-254F-8DA8-31B6002101D7}"/>
          </ac:spMkLst>
        </pc:spChg>
      </pc:sldChg>
    </pc:docChg>
  </pc:docChgLst>
  <pc:docChgLst>
    <pc:chgData name="sareljgreyling@gmail.com" userId="S::urn:spo:guest#sareljgreyling@gmail.com::" providerId="AD" clId="Web-{ADD28BEA-6DE4-7B44-F02D-4CDD7718E981}"/>
    <pc:docChg chg="modSld">
      <pc:chgData name="sareljgreyling@gmail.com" userId="S::urn:spo:guest#sareljgreyling@gmail.com::" providerId="AD" clId="Web-{ADD28BEA-6DE4-7B44-F02D-4CDD7718E981}" dt="2021-03-04T14:09:24.512" v="10" actId="1076"/>
      <pc:docMkLst>
        <pc:docMk/>
      </pc:docMkLst>
      <pc:sldChg chg="addSp delSp modSp">
        <pc:chgData name="sareljgreyling@gmail.com" userId="S::urn:spo:guest#sareljgreyling@gmail.com::" providerId="AD" clId="Web-{ADD28BEA-6DE4-7B44-F02D-4CDD7718E981}" dt="2021-03-04T14:09:24.512" v="10" actId="1076"/>
        <pc:sldMkLst>
          <pc:docMk/>
          <pc:sldMk cId="0" sldId="256"/>
        </pc:sldMkLst>
        <pc:spChg chg="mod">
          <ac:chgData name="sareljgreyling@gmail.com" userId="S::urn:spo:guest#sareljgreyling@gmail.com::" providerId="AD" clId="Web-{ADD28BEA-6DE4-7B44-F02D-4CDD7718E981}" dt="2021-03-04T14:06:50.134" v="1" actId="14100"/>
          <ac:spMkLst>
            <pc:docMk/>
            <pc:sldMk cId="0" sldId="256"/>
            <ac:spMk id="15362" creationId="{387F75CF-EFF7-48EE-9B58-68F46609EE5D}"/>
          </ac:spMkLst>
        </pc:spChg>
        <pc:picChg chg="add del mod">
          <ac:chgData name="sareljgreyling@gmail.com" userId="S::urn:spo:guest#sareljgreyling@gmail.com::" providerId="AD" clId="Web-{ADD28BEA-6DE4-7B44-F02D-4CDD7718E981}" dt="2021-03-04T14:07:13.478" v="3"/>
          <ac:picMkLst>
            <pc:docMk/>
            <pc:sldMk cId="0" sldId="256"/>
            <ac:picMk id="2" creationId="{DFAD1F0F-C40A-4C16-996A-75244CCA121A}"/>
          </ac:picMkLst>
        </pc:picChg>
        <pc:picChg chg="add mod ord">
          <ac:chgData name="sareljgreyling@gmail.com" userId="S::urn:spo:guest#sareljgreyling@gmail.com::" providerId="AD" clId="Web-{ADD28BEA-6DE4-7B44-F02D-4CDD7718E981}" dt="2021-03-04T14:09:24.512" v="10" actId="1076"/>
          <ac:picMkLst>
            <pc:docMk/>
            <pc:sldMk cId="0" sldId="256"/>
            <ac:picMk id="3" creationId="{070B49A0-24EE-48DB-813B-82DADE41F8BC}"/>
          </ac:picMkLst>
        </pc:picChg>
      </pc:sldChg>
    </pc:docChg>
  </pc:docChgLst>
  <pc:docChgLst>
    <pc:chgData name="Katherine Collett" userId="S::katherine.collett_eng.ox.ac.uk#ext#@lunet.onmicrosoft.com::57662196-1ff7-4fef-ad5f-ca819cd64cbc" providerId="AD" clId="Web-{62F1D986-69B8-1955-91FF-31A7085AEB4D}"/>
    <pc:docChg chg="modSld">
      <pc:chgData name="Katherine Collett" userId="S::katherine.collett_eng.ox.ac.uk#ext#@lunet.onmicrosoft.com::57662196-1ff7-4fef-ad5f-ca819cd64cbc" providerId="AD" clId="Web-{62F1D986-69B8-1955-91FF-31A7085AEB4D}" dt="2021-03-05T14:20:00.028" v="31"/>
      <pc:docMkLst>
        <pc:docMk/>
      </pc:docMkLst>
      <pc:sldChg chg="modNotes">
        <pc:chgData name="Katherine Collett" userId="S::katherine.collett_eng.ox.ac.uk#ext#@lunet.onmicrosoft.com::57662196-1ff7-4fef-ad5f-ca819cd64cbc" providerId="AD" clId="Web-{62F1D986-69B8-1955-91FF-31A7085AEB4D}" dt="2021-03-05T14:20:00.028" v="31"/>
        <pc:sldMkLst>
          <pc:docMk/>
          <pc:sldMk cId="2812248871" sldId="296"/>
        </pc:sldMkLst>
      </pc:sldChg>
    </pc:docChg>
  </pc:docChgLst>
  <pc:docChgLst>
    <pc:chgData name="Flora Charbonnier" userId="S::flora.charbonnier_pmb.ox.ac.uk#ext#@lunet.onmicrosoft.com::af6d964b-2cec-4427-bc17-f348ca428daa" providerId="AD" clId="Web-{D0E4DA9D-17B2-1985-DBC1-0021A3107220}"/>
    <pc:docChg chg="delSld modSld">
      <pc:chgData name="Flora Charbonnier" userId="S::flora.charbonnier_pmb.ox.ac.uk#ext#@lunet.onmicrosoft.com::af6d964b-2cec-4427-bc17-f348ca428daa" providerId="AD" clId="Web-{D0E4DA9D-17B2-1985-DBC1-0021A3107220}" dt="2021-02-25T12:58:47.076" v="87"/>
      <pc:docMkLst>
        <pc:docMk/>
      </pc:docMkLst>
      <pc:sldChg chg="modSp modNotes">
        <pc:chgData name="Flora Charbonnier" userId="S::flora.charbonnier_pmb.ox.ac.uk#ext#@lunet.onmicrosoft.com::af6d964b-2cec-4427-bc17-f348ca428daa" providerId="AD" clId="Web-{D0E4DA9D-17B2-1985-DBC1-0021A3107220}" dt="2021-02-25T12:50:59.034" v="11" actId="20577"/>
        <pc:sldMkLst>
          <pc:docMk/>
          <pc:sldMk cId="0" sldId="256"/>
        </pc:sldMkLst>
        <pc:spChg chg="mod">
          <ac:chgData name="Flora Charbonnier" userId="S::flora.charbonnier_pmb.ox.ac.uk#ext#@lunet.onmicrosoft.com::af6d964b-2cec-4427-bc17-f348ca428daa" providerId="AD" clId="Web-{D0E4DA9D-17B2-1985-DBC1-0021A3107220}" dt="2021-02-25T12:50:59.034" v="11" actId="20577"/>
          <ac:spMkLst>
            <pc:docMk/>
            <pc:sldMk cId="0" sldId="256"/>
            <ac:spMk id="15362" creationId="{387F75CF-EFF7-48EE-9B58-68F46609EE5D}"/>
          </ac:spMkLst>
        </pc:spChg>
      </pc:sldChg>
      <pc:sldChg chg="modSp modNotes">
        <pc:chgData name="Flora Charbonnier" userId="S::flora.charbonnier_pmb.ox.ac.uk#ext#@lunet.onmicrosoft.com::af6d964b-2cec-4427-bc17-f348ca428daa" providerId="AD" clId="Web-{D0E4DA9D-17B2-1985-DBC1-0021A3107220}" dt="2021-02-25T12:51:04.252" v="12" actId="20577"/>
        <pc:sldMkLst>
          <pc:docMk/>
          <pc:sldMk cId="4161845308" sldId="263"/>
        </pc:sldMkLst>
        <pc:spChg chg="mod">
          <ac:chgData name="Flora Charbonnier" userId="S::flora.charbonnier_pmb.ox.ac.uk#ext#@lunet.onmicrosoft.com::af6d964b-2cec-4427-bc17-f348ca428daa" providerId="AD" clId="Web-{D0E4DA9D-17B2-1985-DBC1-0021A3107220}" dt="2021-02-25T12:51:04.252" v="12" actId="20577"/>
          <ac:spMkLst>
            <pc:docMk/>
            <pc:sldMk cId="4161845308" sldId="263"/>
            <ac:spMk id="2" creationId="{77FF460C-D27C-124C-A1FD-4E01852AAF5D}"/>
          </ac:spMkLst>
        </pc:spChg>
      </pc:sldChg>
      <pc:sldChg chg="modSp modNotes">
        <pc:chgData name="Flora Charbonnier" userId="S::flora.charbonnier_pmb.ox.ac.uk#ext#@lunet.onmicrosoft.com::af6d964b-2cec-4427-bc17-f348ca428daa" providerId="AD" clId="Web-{D0E4DA9D-17B2-1985-DBC1-0021A3107220}" dt="2021-02-25T12:51:12.221" v="15" actId="20577"/>
        <pc:sldMkLst>
          <pc:docMk/>
          <pc:sldMk cId="3062202843" sldId="265"/>
        </pc:sldMkLst>
        <pc:spChg chg="mod">
          <ac:chgData name="Flora Charbonnier" userId="S::flora.charbonnier_pmb.ox.ac.uk#ext#@lunet.onmicrosoft.com::af6d964b-2cec-4427-bc17-f348ca428daa" providerId="AD" clId="Web-{D0E4DA9D-17B2-1985-DBC1-0021A3107220}" dt="2021-02-25T12:51:12.221" v="15" actId="20577"/>
          <ac:spMkLst>
            <pc:docMk/>
            <pc:sldMk cId="3062202843" sldId="265"/>
            <ac:spMk id="2" creationId="{E88D1522-22B3-2C43-ABE2-0F59F74B10BD}"/>
          </ac:spMkLst>
        </pc:spChg>
      </pc:sldChg>
      <pc:sldChg chg="modSp modNotes">
        <pc:chgData name="Flora Charbonnier" userId="S::flora.charbonnier_pmb.ox.ac.uk#ext#@lunet.onmicrosoft.com::af6d964b-2cec-4427-bc17-f348ca428daa" providerId="AD" clId="Web-{D0E4DA9D-17B2-1985-DBC1-0021A3107220}" dt="2021-02-25T12:56:12.718" v="42"/>
        <pc:sldMkLst>
          <pc:docMk/>
          <pc:sldMk cId="876339621" sldId="266"/>
        </pc:sldMkLst>
        <pc:spChg chg="mod">
          <ac:chgData name="Flora Charbonnier" userId="S::flora.charbonnier_pmb.ox.ac.uk#ext#@lunet.onmicrosoft.com::af6d964b-2cec-4427-bc17-f348ca428daa" providerId="AD" clId="Web-{D0E4DA9D-17B2-1985-DBC1-0021A3107220}" dt="2021-02-25T12:51:15.252" v="18" actId="20577"/>
          <ac:spMkLst>
            <pc:docMk/>
            <pc:sldMk cId="876339621" sldId="266"/>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6:30.406" v="51"/>
        <pc:sldMkLst>
          <pc:docMk/>
          <pc:sldMk cId="1478453606" sldId="271"/>
        </pc:sldMkLst>
        <pc:spChg chg="mod">
          <ac:chgData name="Flora Charbonnier" userId="S::flora.charbonnier_pmb.ox.ac.uk#ext#@lunet.onmicrosoft.com::af6d964b-2cec-4427-bc17-f348ca428daa" providerId="AD" clId="Web-{D0E4DA9D-17B2-1985-DBC1-0021A3107220}" dt="2021-02-25T12:51:22.408" v="21" actId="20577"/>
          <ac:spMkLst>
            <pc:docMk/>
            <pc:sldMk cId="1478453606" sldId="271"/>
            <ac:spMk id="10" creationId="{F22AE5A0-CFFA-274D-A603-77678D2CA4EB}"/>
          </ac:spMkLst>
        </pc:spChg>
      </pc:sldChg>
      <pc:sldChg chg="modSp modNotes">
        <pc:chgData name="Flora Charbonnier" userId="S::flora.charbonnier_pmb.ox.ac.uk#ext#@lunet.onmicrosoft.com::af6d964b-2cec-4427-bc17-f348ca428daa" providerId="AD" clId="Web-{D0E4DA9D-17B2-1985-DBC1-0021A3107220}" dt="2021-02-25T12:56:17.812" v="44"/>
        <pc:sldMkLst>
          <pc:docMk/>
          <pc:sldMk cId="1656397437" sldId="272"/>
        </pc:sldMkLst>
        <pc:spChg chg="mod">
          <ac:chgData name="Flora Charbonnier" userId="S::flora.charbonnier_pmb.ox.ac.uk#ext#@lunet.onmicrosoft.com::af6d964b-2cec-4427-bc17-f348ca428daa" providerId="AD" clId="Web-{D0E4DA9D-17B2-1985-DBC1-0021A3107220}" dt="2021-02-25T12:51:19.533" v="20" actId="20577"/>
          <ac:spMkLst>
            <pc:docMk/>
            <pc:sldMk cId="1656397437" sldId="272"/>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7:43.358" v="70"/>
        <pc:sldMkLst>
          <pc:docMk/>
          <pc:sldMk cId="215532442" sldId="277"/>
        </pc:sldMkLst>
        <pc:spChg chg="mod">
          <ac:chgData name="Flora Charbonnier" userId="S::flora.charbonnier_pmb.ox.ac.uk#ext#@lunet.onmicrosoft.com::af6d964b-2cec-4427-bc17-f348ca428daa" providerId="AD" clId="Web-{D0E4DA9D-17B2-1985-DBC1-0021A3107220}" dt="2021-02-25T12:51:37.361" v="29" actId="20577"/>
          <ac:spMkLst>
            <pc:docMk/>
            <pc:sldMk cId="215532442" sldId="277"/>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12.686" v="78"/>
        <pc:sldMkLst>
          <pc:docMk/>
          <pc:sldMk cId="775439378" sldId="282"/>
        </pc:sldMkLst>
        <pc:spChg chg="mod">
          <ac:chgData name="Flora Charbonnier" userId="S::flora.charbonnier_pmb.ox.ac.uk#ext#@lunet.onmicrosoft.com::af6d964b-2cec-4427-bc17-f348ca428daa" providerId="AD" clId="Web-{D0E4DA9D-17B2-1985-DBC1-0021A3107220}" dt="2021-02-25T12:51:47.236" v="32" actId="20577"/>
          <ac:spMkLst>
            <pc:docMk/>
            <pc:sldMk cId="775439378" sldId="282"/>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6:03.031" v="39"/>
        <pc:sldMkLst>
          <pc:docMk/>
          <pc:sldMk cId="1521854364" sldId="283"/>
        </pc:sldMkLst>
        <pc:spChg chg="mod">
          <ac:chgData name="Flora Charbonnier" userId="S::flora.charbonnier_pmb.ox.ac.uk#ext#@lunet.onmicrosoft.com::af6d964b-2cec-4427-bc17-f348ca428daa" providerId="AD" clId="Web-{D0E4DA9D-17B2-1985-DBC1-0021A3107220}" dt="2021-02-25T12:51:12.940" v="17" actId="20577"/>
          <ac:spMkLst>
            <pc:docMk/>
            <pc:sldMk cId="1521854364" sldId="283"/>
            <ac:spMk id="2" creationId="{638D62E7-3642-4844-9B80-43FD3D154863}"/>
          </ac:spMkLst>
        </pc:spChg>
      </pc:sldChg>
      <pc:sldChg chg="modSp modNotes">
        <pc:chgData name="Flora Charbonnier" userId="S::flora.charbonnier_pmb.ox.ac.uk#ext#@lunet.onmicrosoft.com::af6d964b-2cec-4427-bc17-f348ca428daa" providerId="AD" clId="Web-{D0E4DA9D-17B2-1985-DBC1-0021A3107220}" dt="2021-02-25T12:56:40.890" v="54"/>
        <pc:sldMkLst>
          <pc:docMk/>
          <pc:sldMk cId="1135909153" sldId="284"/>
        </pc:sldMkLst>
        <pc:spChg chg="mod">
          <ac:chgData name="Flora Charbonnier" userId="S::flora.charbonnier_pmb.ox.ac.uk#ext#@lunet.onmicrosoft.com::af6d964b-2cec-4427-bc17-f348ca428daa" providerId="AD" clId="Web-{D0E4DA9D-17B2-1985-DBC1-0021A3107220}" dt="2021-02-25T12:51:23.705" v="22" actId="20577"/>
          <ac:spMkLst>
            <pc:docMk/>
            <pc:sldMk cId="1135909153" sldId="284"/>
            <ac:spMk id="10" creationId="{F22AE5A0-CFFA-274D-A603-77678D2CA4EB}"/>
          </ac:spMkLst>
        </pc:spChg>
      </pc:sldChg>
      <pc:sldChg chg="modSp modNotes">
        <pc:chgData name="Flora Charbonnier" userId="S::flora.charbonnier_pmb.ox.ac.uk#ext#@lunet.onmicrosoft.com::af6d964b-2cec-4427-bc17-f348ca428daa" providerId="AD" clId="Web-{D0E4DA9D-17B2-1985-DBC1-0021A3107220}" dt="2021-02-25T12:56:50.546" v="57"/>
        <pc:sldMkLst>
          <pc:docMk/>
          <pc:sldMk cId="3896821274" sldId="285"/>
        </pc:sldMkLst>
        <pc:spChg chg="mod">
          <ac:chgData name="Flora Charbonnier" userId="S::flora.charbonnier_pmb.ox.ac.uk#ext#@lunet.onmicrosoft.com::af6d964b-2cec-4427-bc17-f348ca428daa" providerId="AD" clId="Web-{D0E4DA9D-17B2-1985-DBC1-0021A3107220}" dt="2021-02-25T12:51:26.033" v="23" actId="20577"/>
          <ac:spMkLst>
            <pc:docMk/>
            <pc:sldMk cId="3896821274" sldId="285"/>
            <ac:spMk id="10" creationId="{F22AE5A0-CFFA-274D-A603-77678D2CA4EB}"/>
          </ac:spMkLst>
        </pc:spChg>
      </pc:sldChg>
      <pc:sldChg chg="modSp modNotes">
        <pc:chgData name="Flora Charbonnier" userId="S::flora.charbonnier_pmb.ox.ac.uk#ext#@lunet.onmicrosoft.com::af6d964b-2cec-4427-bc17-f348ca428daa" providerId="AD" clId="Web-{D0E4DA9D-17B2-1985-DBC1-0021A3107220}" dt="2021-02-25T12:57:14.702" v="62"/>
        <pc:sldMkLst>
          <pc:docMk/>
          <pc:sldMk cId="1683846020" sldId="286"/>
        </pc:sldMkLst>
        <pc:spChg chg="mod">
          <ac:chgData name="Flora Charbonnier" userId="S::flora.charbonnier_pmb.ox.ac.uk#ext#@lunet.onmicrosoft.com::af6d964b-2cec-4427-bc17-f348ca428daa" providerId="AD" clId="Web-{D0E4DA9D-17B2-1985-DBC1-0021A3107220}" dt="2021-02-25T12:51:28.252" v="25" actId="20577"/>
          <ac:spMkLst>
            <pc:docMk/>
            <pc:sldMk cId="1683846020" sldId="286"/>
            <ac:spMk id="10" creationId="{F22AE5A0-CFFA-274D-A603-77678D2CA4EB}"/>
          </ac:spMkLst>
        </pc:spChg>
      </pc:sldChg>
      <pc:sldChg chg="modSp modNotes">
        <pc:chgData name="Flora Charbonnier" userId="S::flora.charbonnier_pmb.ox.ac.uk#ext#@lunet.onmicrosoft.com::af6d964b-2cec-4427-bc17-f348ca428daa" providerId="AD" clId="Web-{D0E4DA9D-17B2-1985-DBC1-0021A3107220}" dt="2021-02-25T12:58:05.952" v="76"/>
        <pc:sldMkLst>
          <pc:docMk/>
          <pc:sldMk cId="1628306759" sldId="289"/>
        </pc:sldMkLst>
        <pc:spChg chg="mod">
          <ac:chgData name="Flora Charbonnier" userId="S::flora.charbonnier_pmb.ox.ac.uk#ext#@lunet.onmicrosoft.com::af6d964b-2cec-4427-bc17-f348ca428daa" providerId="AD" clId="Web-{D0E4DA9D-17B2-1985-DBC1-0021A3107220}" dt="2021-02-25T12:51:43.658" v="31" actId="20577"/>
          <ac:spMkLst>
            <pc:docMk/>
            <pc:sldMk cId="1628306759" sldId="289"/>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7:34.171" v="67"/>
        <pc:sldMkLst>
          <pc:docMk/>
          <pc:sldMk cId="2180207754" sldId="290"/>
        </pc:sldMkLst>
        <pc:spChg chg="mod">
          <ac:chgData name="Flora Charbonnier" userId="S::flora.charbonnier_pmb.ox.ac.uk#ext#@lunet.onmicrosoft.com::af6d964b-2cec-4427-bc17-f348ca428daa" providerId="AD" clId="Web-{D0E4DA9D-17B2-1985-DBC1-0021A3107220}" dt="2021-02-25T12:51:35.111" v="28" actId="20577"/>
          <ac:spMkLst>
            <pc:docMk/>
            <pc:sldMk cId="2180207754" sldId="290"/>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22.327" v="80"/>
        <pc:sldMkLst>
          <pc:docMk/>
          <pc:sldMk cId="2801856280" sldId="291"/>
        </pc:sldMkLst>
        <pc:spChg chg="mod">
          <ac:chgData name="Flora Charbonnier" userId="S::flora.charbonnier_pmb.ox.ac.uk#ext#@lunet.onmicrosoft.com::af6d964b-2cec-4427-bc17-f348ca428daa" providerId="AD" clId="Web-{D0E4DA9D-17B2-1985-DBC1-0021A3107220}" dt="2021-02-25T12:51:50.018" v="33" actId="20577"/>
          <ac:spMkLst>
            <pc:docMk/>
            <pc:sldMk cId="2801856280" sldId="291"/>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31.561" v="82"/>
        <pc:sldMkLst>
          <pc:docMk/>
          <pc:sldMk cId="2229467891" sldId="294"/>
        </pc:sldMkLst>
        <pc:spChg chg="mod">
          <ac:chgData name="Flora Charbonnier" userId="S::flora.charbonnier_pmb.ox.ac.uk#ext#@lunet.onmicrosoft.com::af6d964b-2cec-4427-bc17-f348ca428daa" providerId="AD" clId="Web-{D0E4DA9D-17B2-1985-DBC1-0021A3107220}" dt="2021-02-25T12:51:53.017" v="34" actId="20577"/>
          <ac:spMkLst>
            <pc:docMk/>
            <pc:sldMk cId="2229467891" sldId="294"/>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40.186" v="85"/>
        <pc:sldMkLst>
          <pc:docMk/>
          <pc:sldMk cId="2012829007" sldId="295"/>
        </pc:sldMkLst>
        <pc:spChg chg="mod">
          <ac:chgData name="Flora Charbonnier" userId="S::flora.charbonnier_pmb.ox.ac.uk#ext#@lunet.onmicrosoft.com::af6d964b-2cec-4427-bc17-f348ca428daa" providerId="AD" clId="Web-{D0E4DA9D-17B2-1985-DBC1-0021A3107220}" dt="2021-02-25T12:51:55.221" v="35" actId="20577"/>
          <ac:spMkLst>
            <pc:docMk/>
            <pc:sldMk cId="2012829007" sldId="295"/>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8:47.076" v="87"/>
        <pc:sldMkLst>
          <pc:docMk/>
          <pc:sldMk cId="2812248871" sldId="296"/>
        </pc:sldMkLst>
        <pc:spChg chg="mod">
          <ac:chgData name="Flora Charbonnier" userId="S::flora.charbonnier_pmb.ox.ac.uk#ext#@lunet.onmicrosoft.com::af6d964b-2cec-4427-bc17-f348ca428daa" providerId="AD" clId="Web-{D0E4DA9D-17B2-1985-DBC1-0021A3107220}" dt="2021-02-25T12:51:57.049" v="36" actId="20577"/>
          <ac:spMkLst>
            <pc:docMk/>
            <pc:sldMk cId="2812248871" sldId="296"/>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1:08.315" v="13" actId="20577"/>
        <pc:sldMkLst>
          <pc:docMk/>
          <pc:sldMk cId="2517613858" sldId="374"/>
        </pc:sldMkLst>
        <pc:spChg chg="mod">
          <ac:chgData name="Flora Charbonnier" userId="S::flora.charbonnier_pmb.ox.ac.uk#ext#@lunet.onmicrosoft.com::af6d964b-2cec-4427-bc17-f348ca428daa" providerId="AD" clId="Web-{D0E4DA9D-17B2-1985-DBC1-0021A3107220}" dt="2021-02-25T12:51:08.315" v="13" actId="20577"/>
          <ac:spMkLst>
            <pc:docMk/>
            <pc:sldMk cId="2517613858" sldId="374"/>
            <ac:spMk id="2" creationId="{D698D021-506C-9C40-9AB9-46B3F8FB6181}"/>
          </ac:spMkLst>
        </pc:spChg>
      </pc:sldChg>
      <pc:sldChg chg="modSp modNotes">
        <pc:chgData name="Flora Charbonnier" userId="S::flora.charbonnier_pmb.ox.ac.uk#ext#@lunet.onmicrosoft.com::af6d964b-2cec-4427-bc17-f348ca428daa" providerId="AD" clId="Web-{D0E4DA9D-17B2-1985-DBC1-0021A3107220}" dt="2021-02-25T12:57:25.608" v="64"/>
        <pc:sldMkLst>
          <pc:docMk/>
          <pc:sldMk cId="2937959342" sldId="375"/>
        </pc:sldMkLst>
        <pc:spChg chg="mod">
          <ac:chgData name="Flora Charbonnier" userId="S::flora.charbonnier_pmb.ox.ac.uk#ext#@lunet.onmicrosoft.com::af6d964b-2cec-4427-bc17-f348ca428daa" providerId="AD" clId="Web-{D0E4DA9D-17B2-1985-DBC1-0021A3107220}" dt="2021-02-25T12:51:32.596" v="27" actId="20577"/>
          <ac:spMkLst>
            <pc:docMk/>
            <pc:sldMk cId="2937959342" sldId="375"/>
            <ac:spMk id="9" creationId="{D65E6D98-BE8C-6B4C-B23E-6167300445AE}"/>
          </ac:spMkLst>
        </pc:spChg>
      </pc:sldChg>
      <pc:sldChg chg="modSp modNotes">
        <pc:chgData name="Flora Charbonnier" userId="S::flora.charbonnier_pmb.ox.ac.uk#ext#@lunet.onmicrosoft.com::af6d964b-2cec-4427-bc17-f348ca428daa" providerId="AD" clId="Web-{D0E4DA9D-17B2-1985-DBC1-0021A3107220}" dt="2021-02-25T12:57:53.499" v="73"/>
        <pc:sldMkLst>
          <pc:docMk/>
          <pc:sldMk cId="902921068" sldId="376"/>
        </pc:sldMkLst>
        <pc:spChg chg="mod">
          <ac:chgData name="Flora Charbonnier" userId="S::flora.charbonnier_pmb.ox.ac.uk#ext#@lunet.onmicrosoft.com::af6d964b-2cec-4427-bc17-f348ca428daa" providerId="AD" clId="Web-{D0E4DA9D-17B2-1985-DBC1-0021A3107220}" dt="2021-02-25T12:51:38.893" v="30" actId="20577"/>
          <ac:spMkLst>
            <pc:docMk/>
            <pc:sldMk cId="902921068" sldId="376"/>
            <ac:spMk id="9" creationId="{D65E6D98-BE8C-6B4C-B23E-6167300445AE}"/>
          </ac:spMkLst>
        </pc:spChg>
      </pc:sldChg>
      <pc:sldChg chg="modNotes">
        <pc:chgData name="Flora Charbonnier" userId="S::flora.charbonnier_pmb.ox.ac.uk#ext#@lunet.onmicrosoft.com::af6d964b-2cec-4427-bc17-f348ca428daa" providerId="AD" clId="Web-{D0E4DA9D-17B2-1985-DBC1-0021A3107220}" dt="2021-02-25T12:50:09.737" v="2"/>
        <pc:sldMkLst>
          <pc:docMk/>
          <pc:sldMk cId="3821252155" sldId="377"/>
        </pc:sldMkLst>
      </pc:sldChg>
      <pc:sldChg chg="del">
        <pc:chgData name="Flora Charbonnier" userId="S::flora.charbonnier_pmb.ox.ac.uk#ext#@lunet.onmicrosoft.com::af6d964b-2cec-4427-bc17-f348ca428daa" providerId="AD" clId="Web-{D0E4DA9D-17B2-1985-DBC1-0021A3107220}" dt="2021-02-25T12:51:17.002" v="19"/>
        <pc:sldMkLst>
          <pc:docMk/>
          <pc:sldMk cId="3690285972" sldId="379"/>
        </pc:sldMkLst>
      </pc:sldChg>
      <pc:sldChg chg="del">
        <pc:chgData name="Flora Charbonnier" userId="S::flora.charbonnier_pmb.ox.ac.uk#ext#@lunet.onmicrosoft.com::af6d964b-2cec-4427-bc17-f348ca428daa" providerId="AD" clId="Web-{D0E4DA9D-17B2-1985-DBC1-0021A3107220}" dt="2021-02-25T12:51:30.143" v="26"/>
        <pc:sldMkLst>
          <pc:docMk/>
          <pc:sldMk cId="31573533" sldId="380"/>
        </pc:sldMkLst>
      </pc:sldChg>
    </pc:docChg>
  </pc:docChgLst>
  <pc:docChgLst>
    <pc:chgData name="Carla Cannone" userId="417464ba-0c67-467a-8d9f-e5f447a9fc8a" providerId="ADAL" clId="{3AB931C4-4D50-40CE-98E1-76ABD5586C7F}"/>
    <pc:docChg chg="custSel delSld modSld">
      <pc:chgData name="Carla Cannone" userId="417464ba-0c67-467a-8d9f-e5f447a9fc8a" providerId="ADAL" clId="{3AB931C4-4D50-40CE-98E1-76ABD5586C7F}" dt="2023-03-19T14:45:05.024" v="10"/>
      <pc:docMkLst>
        <pc:docMk/>
      </pc:docMkLst>
      <pc:sldChg chg="del">
        <pc:chgData name="Carla Cannone" userId="417464ba-0c67-467a-8d9f-e5f447a9fc8a" providerId="ADAL" clId="{3AB931C4-4D50-40CE-98E1-76ABD5586C7F}" dt="2023-03-19T14:30:12.188" v="0" actId="47"/>
        <pc:sldMkLst>
          <pc:docMk/>
          <pc:sldMk cId="3062202843" sldId="265"/>
        </pc:sldMkLst>
      </pc:sldChg>
      <pc:sldChg chg="addSp delSp modSp mod">
        <pc:chgData name="Carla Cannone" userId="417464ba-0c67-467a-8d9f-e5f447a9fc8a" providerId="ADAL" clId="{3AB931C4-4D50-40CE-98E1-76ABD5586C7F}" dt="2023-03-19T14:35:30.065" v="9" actId="20577"/>
        <pc:sldMkLst>
          <pc:docMk/>
          <pc:sldMk cId="144697344" sldId="336"/>
        </pc:sldMkLst>
        <pc:spChg chg="add mod">
          <ac:chgData name="Carla Cannone" userId="417464ba-0c67-467a-8d9f-e5f447a9fc8a" providerId="ADAL" clId="{3AB931C4-4D50-40CE-98E1-76ABD5586C7F}" dt="2023-03-19T14:35:30.065" v="9" actId="20577"/>
          <ac:spMkLst>
            <pc:docMk/>
            <pc:sldMk cId="144697344" sldId="336"/>
            <ac:spMk id="3" creationId="{2766EFFB-8448-810B-6FCF-20DD046A83AD}"/>
          </ac:spMkLst>
        </pc:spChg>
        <pc:spChg chg="del">
          <ac:chgData name="Carla Cannone" userId="417464ba-0c67-467a-8d9f-e5f447a9fc8a" providerId="ADAL" clId="{3AB931C4-4D50-40CE-98E1-76ABD5586C7F}" dt="2023-03-19T14:30:14.959" v="1" actId="478"/>
          <ac:spMkLst>
            <pc:docMk/>
            <pc:sldMk cId="144697344" sldId="336"/>
            <ac:spMk id="5" creationId="{B9A4E838-A11E-4B14-BA4F-3B6219435E59}"/>
          </ac:spMkLst>
        </pc:spChg>
      </pc:sldChg>
      <pc:sldChg chg="modNotesTx">
        <pc:chgData name="Carla Cannone" userId="417464ba-0c67-467a-8d9f-e5f447a9fc8a" providerId="ADAL" clId="{3AB931C4-4D50-40CE-98E1-76ABD5586C7F}" dt="2023-03-19T14:45:05.024" v="10"/>
        <pc:sldMkLst>
          <pc:docMk/>
          <pc:sldMk cId="3821252155" sldId="377"/>
        </pc:sldMkLst>
      </pc:sldChg>
    </pc:docChg>
  </pc:docChgLst>
  <pc:docChgLst>
    <pc:chgData name="Carla" userId="417464ba-0c67-467a-8d9f-e5f447a9fc8a" providerId="ADAL" clId="{3AB931C4-4D50-40CE-98E1-76ABD5586C7F}"/>
    <pc:docChg chg="undo redo custSel addSld delSld modSld sldOrd">
      <pc:chgData name="Carla" userId="417464ba-0c67-467a-8d9f-e5f447a9fc8a" providerId="ADAL" clId="{3AB931C4-4D50-40CE-98E1-76ABD5586C7F}" dt="2023-02-22T11:48:13.457" v="2769" actId="207"/>
      <pc:docMkLst>
        <pc:docMk/>
      </pc:docMkLst>
      <pc:sldChg chg="addSp modSp mod">
        <pc:chgData name="Carla" userId="417464ba-0c67-467a-8d9f-e5f447a9fc8a" providerId="ADAL" clId="{3AB931C4-4D50-40CE-98E1-76ABD5586C7F}" dt="2022-11-17T11:49:35.118" v="1310" actId="20577"/>
        <pc:sldMkLst>
          <pc:docMk/>
          <pc:sldMk cId="4161845308" sldId="263"/>
        </pc:sldMkLst>
        <pc:spChg chg="mod">
          <ac:chgData name="Carla" userId="417464ba-0c67-467a-8d9f-e5f447a9fc8a" providerId="ADAL" clId="{3AB931C4-4D50-40CE-98E1-76ABD5586C7F}" dt="2022-11-17T11:49:35.118" v="1310" actId="20577"/>
          <ac:spMkLst>
            <pc:docMk/>
            <pc:sldMk cId="4161845308" sldId="263"/>
            <ac:spMk id="10" creationId="{C0C9BC03-9D9F-8D44-A6DD-BF52B0DA8A6B}"/>
          </ac:spMkLst>
        </pc:spChg>
        <pc:picChg chg="add mod">
          <ac:chgData name="Carla" userId="417464ba-0c67-467a-8d9f-e5f447a9fc8a" providerId="ADAL" clId="{3AB931C4-4D50-40CE-98E1-76ABD5586C7F}" dt="2022-11-17T11:48:07.488" v="1267" actId="1076"/>
          <ac:picMkLst>
            <pc:docMk/>
            <pc:sldMk cId="4161845308" sldId="263"/>
            <ac:picMk id="4" creationId="{AD167C0E-FE1B-157A-8845-296407D632F6}"/>
          </ac:picMkLst>
        </pc:picChg>
        <pc:picChg chg="mod">
          <ac:chgData name="Carla" userId="417464ba-0c67-467a-8d9f-e5f447a9fc8a" providerId="ADAL" clId="{3AB931C4-4D50-40CE-98E1-76ABD5586C7F}" dt="2022-11-17T11:46:08.152" v="1179" actId="1076"/>
          <ac:picMkLst>
            <pc:docMk/>
            <pc:sldMk cId="4161845308" sldId="263"/>
            <ac:picMk id="5" creationId="{67EF8E5A-BA09-1042-8B07-9DE9BF668F29}"/>
          </ac:picMkLst>
        </pc:picChg>
      </pc:sldChg>
      <pc:sldChg chg="addSp modSp mod ord modShow">
        <pc:chgData name="Carla" userId="417464ba-0c67-467a-8d9f-e5f447a9fc8a" providerId="ADAL" clId="{3AB931C4-4D50-40CE-98E1-76ABD5586C7F}" dt="2023-02-22T08:32:46.248" v="2562"/>
        <pc:sldMkLst>
          <pc:docMk/>
          <pc:sldMk cId="3062202843" sldId="265"/>
        </pc:sldMkLst>
        <pc:spChg chg="mod">
          <ac:chgData name="Carla" userId="417464ba-0c67-467a-8d9f-e5f447a9fc8a" providerId="ADAL" clId="{3AB931C4-4D50-40CE-98E1-76ABD5586C7F}" dt="2022-11-16T15:56:32.852" v="858" actId="20577"/>
          <ac:spMkLst>
            <pc:docMk/>
            <pc:sldMk cId="3062202843" sldId="265"/>
            <ac:spMk id="3" creationId="{EC028EB6-7DFD-9944-8E76-FD4C1972EBEF}"/>
          </ac:spMkLst>
        </pc:spChg>
        <pc:spChg chg="mod">
          <ac:chgData name="Carla" userId="417464ba-0c67-467a-8d9f-e5f447a9fc8a" providerId="ADAL" clId="{3AB931C4-4D50-40CE-98E1-76ABD5586C7F}" dt="2022-11-16T15:36:48.979" v="374" actId="1076"/>
          <ac:spMkLst>
            <pc:docMk/>
            <pc:sldMk cId="3062202843" sldId="265"/>
            <ac:spMk id="7" creationId="{0211A0C0-7B67-2013-DD2D-63717AFAD5A7}"/>
          </ac:spMkLst>
        </pc:spChg>
        <pc:spChg chg="mod">
          <ac:chgData name="Carla" userId="417464ba-0c67-467a-8d9f-e5f447a9fc8a" providerId="ADAL" clId="{3AB931C4-4D50-40CE-98E1-76ABD5586C7F}" dt="2022-11-16T15:36:48.979" v="374" actId="1076"/>
          <ac:spMkLst>
            <pc:docMk/>
            <pc:sldMk cId="3062202843" sldId="265"/>
            <ac:spMk id="9" creationId="{D4B22DAD-701B-440B-8FA4-7937CA72A8A3}"/>
          </ac:spMkLst>
        </pc:spChg>
        <pc:spChg chg="mod ord">
          <ac:chgData name="Carla" userId="417464ba-0c67-467a-8d9f-e5f447a9fc8a" providerId="ADAL" clId="{3AB931C4-4D50-40CE-98E1-76ABD5586C7F}" dt="2022-11-16T15:51:38.682" v="813" actId="21"/>
          <ac:spMkLst>
            <pc:docMk/>
            <pc:sldMk cId="3062202843" sldId="265"/>
            <ac:spMk id="10" creationId="{FE6EF80B-8E9B-4B4F-87F8-AD02A9360EB3}"/>
          </ac:spMkLst>
        </pc:spChg>
        <pc:spChg chg="mod">
          <ac:chgData name="Carla" userId="417464ba-0c67-467a-8d9f-e5f447a9fc8a" providerId="ADAL" clId="{3AB931C4-4D50-40CE-98E1-76ABD5586C7F}" dt="2022-11-16T15:42:55.062" v="581" actId="1035"/>
          <ac:spMkLst>
            <pc:docMk/>
            <pc:sldMk cId="3062202843" sldId="265"/>
            <ac:spMk id="13" creationId="{24A3864E-6074-0A47-87EC-876C4CB95E10}"/>
          </ac:spMkLst>
        </pc:spChg>
        <pc:spChg chg="mod">
          <ac:chgData name="Carla" userId="417464ba-0c67-467a-8d9f-e5f447a9fc8a" providerId="ADAL" clId="{3AB931C4-4D50-40CE-98E1-76ABD5586C7F}" dt="2022-11-16T15:37:10.136" v="388" actId="14100"/>
          <ac:spMkLst>
            <pc:docMk/>
            <pc:sldMk cId="3062202843" sldId="265"/>
            <ac:spMk id="14" creationId="{4557FF69-DC47-AE4F-9EE1-B23B92CD4D86}"/>
          </ac:spMkLst>
        </pc:spChg>
        <pc:spChg chg="mod">
          <ac:chgData name="Carla" userId="417464ba-0c67-467a-8d9f-e5f447a9fc8a" providerId="ADAL" clId="{3AB931C4-4D50-40CE-98E1-76ABD5586C7F}" dt="2022-11-16T15:47:20.625" v="802" actId="1076"/>
          <ac:spMkLst>
            <pc:docMk/>
            <pc:sldMk cId="3062202843" sldId="265"/>
            <ac:spMk id="83" creationId="{5648E06A-5B44-D54F-9524-63A42C16F306}"/>
          </ac:spMkLst>
        </pc:spChg>
        <pc:spChg chg="mod">
          <ac:chgData name="Carla" userId="417464ba-0c67-467a-8d9f-e5f447a9fc8a" providerId="ADAL" clId="{3AB931C4-4D50-40CE-98E1-76ABD5586C7F}" dt="2022-11-16T15:47:23.758" v="803" actId="14100"/>
          <ac:spMkLst>
            <pc:docMk/>
            <pc:sldMk cId="3062202843" sldId="265"/>
            <ac:spMk id="84" creationId="{11F446CA-87D9-E748-885B-41F1094A4FFC}"/>
          </ac:spMkLst>
        </pc:spChg>
        <pc:spChg chg="mod">
          <ac:chgData name="Carla" userId="417464ba-0c67-467a-8d9f-e5f447a9fc8a" providerId="ADAL" clId="{3AB931C4-4D50-40CE-98E1-76ABD5586C7F}" dt="2022-11-16T15:47:20.625" v="802" actId="1076"/>
          <ac:spMkLst>
            <pc:docMk/>
            <pc:sldMk cId="3062202843" sldId="265"/>
            <ac:spMk id="85" creationId="{D37F9AC5-715F-F940-B549-7274F3E426DA}"/>
          </ac:spMkLst>
        </pc:spChg>
        <pc:spChg chg="mod">
          <ac:chgData name="Carla" userId="417464ba-0c67-467a-8d9f-e5f447a9fc8a" providerId="ADAL" clId="{3AB931C4-4D50-40CE-98E1-76ABD5586C7F}" dt="2022-11-16T15:47:20.625" v="802" actId="1076"/>
          <ac:spMkLst>
            <pc:docMk/>
            <pc:sldMk cId="3062202843" sldId="265"/>
            <ac:spMk id="86" creationId="{66BDBFDC-671E-C241-963E-D4DBD840A35F}"/>
          </ac:spMkLst>
        </pc:spChg>
        <pc:spChg chg="mod">
          <ac:chgData name="Carla" userId="417464ba-0c67-467a-8d9f-e5f447a9fc8a" providerId="ADAL" clId="{3AB931C4-4D50-40CE-98E1-76ABD5586C7F}" dt="2022-11-16T15:47:20.625" v="802" actId="1076"/>
          <ac:spMkLst>
            <pc:docMk/>
            <pc:sldMk cId="3062202843" sldId="265"/>
            <ac:spMk id="87" creationId="{BCC508CC-E4C3-2246-8404-5914B66183C5}"/>
          </ac:spMkLst>
        </pc:spChg>
        <pc:spChg chg="mod">
          <ac:chgData name="Carla" userId="417464ba-0c67-467a-8d9f-e5f447a9fc8a" providerId="ADAL" clId="{3AB931C4-4D50-40CE-98E1-76ABD5586C7F}" dt="2022-11-16T15:47:20.625" v="802" actId="1076"/>
          <ac:spMkLst>
            <pc:docMk/>
            <pc:sldMk cId="3062202843" sldId="265"/>
            <ac:spMk id="88" creationId="{DE7564C7-A8F3-B545-B1BF-34B8B15D87FF}"/>
          </ac:spMkLst>
        </pc:spChg>
        <pc:spChg chg="mod">
          <ac:chgData name="Carla" userId="417464ba-0c67-467a-8d9f-e5f447a9fc8a" providerId="ADAL" clId="{3AB931C4-4D50-40CE-98E1-76ABD5586C7F}" dt="2022-11-16T15:47:20.625" v="802" actId="1076"/>
          <ac:spMkLst>
            <pc:docMk/>
            <pc:sldMk cId="3062202843" sldId="265"/>
            <ac:spMk id="90" creationId="{9FE80E45-5B32-6A46-B3D0-794AAE07155F}"/>
          </ac:spMkLst>
        </pc:spChg>
        <pc:spChg chg="mod">
          <ac:chgData name="Carla" userId="417464ba-0c67-467a-8d9f-e5f447a9fc8a" providerId="ADAL" clId="{3AB931C4-4D50-40CE-98E1-76ABD5586C7F}" dt="2022-11-16T15:47:20.625" v="802" actId="1076"/>
          <ac:spMkLst>
            <pc:docMk/>
            <pc:sldMk cId="3062202843" sldId="265"/>
            <ac:spMk id="94" creationId="{6AD3D972-F628-4E40-8A9F-5B353B0E0FCC}"/>
          </ac:spMkLst>
        </pc:spChg>
        <pc:spChg chg="mod">
          <ac:chgData name="Carla" userId="417464ba-0c67-467a-8d9f-e5f447a9fc8a" providerId="ADAL" clId="{3AB931C4-4D50-40CE-98E1-76ABD5586C7F}" dt="2022-11-16T15:47:20.625" v="802" actId="1076"/>
          <ac:spMkLst>
            <pc:docMk/>
            <pc:sldMk cId="3062202843" sldId="265"/>
            <ac:spMk id="96" creationId="{180ACDCF-D100-E041-9BF8-DFBA90147637}"/>
          </ac:spMkLst>
        </pc:spChg>
        <pc:spChg chg="mod">
          <ac:chgData name="Carla" userId="417464ba-0c67-467a-8d9f-e5f447a9fc8a" providerId="ADAL" clId="{3AB931C4-4D50-40CE-98E1-76ABD5586C7F}" dt="2022-11-16T15:47:30.455" v="805" actId="14100"/>
          <ac:spMkLst>
            <pc:docMk/>
            <pc:sldMk cId="3062202843" sldId="265"/>
            <ac:spMk id="98" creationId="{4D33FCA7-DAD7-E94F-A64E-1EA83046CB18}"/>
          </ac:spMkLst>
        </pc:spChg>
        <pc:spChg chg="mod">
          <ac:chgData name="Carla" userId="417464ba-0c67-467a-8d9f-e5f447a9fc8a" providerId="ADAL" clId="{3AB931C4-4D50-40CE-98E1-76ABD5586C7F}" dt="2022-11-16T15:47:28.040" v="804" actId="14100"/>
          <ac:spMkLst>
            <pc:docMk/>
            <pc:sldMk cId="3062202843" sldId="265"/>
            <ac:spMk id="99" creationId="{188FF508-4C7C-884A-A5D2-D61290938EAC}"/>
          </ac:spMkLst>
        </pc:spChg>
        <pc:spChg chg="mod">
          <ac:chgData name="Carla" userId="417464ba-0c67-467a-8d9f-e5f447a9fc8a" providerId="ADAL" clId="{3AB931C4-4D50-40CE-98E1-76ABD5586C7F}" dt="2022-11-16T15:47:20.625" v="802" actId="1076"/>
          <ac:spMkLst>
            <pc:docMk/>
            <pc:sldMk cId="3062202843" sldId="265"/>
            <ac:spMk id="100" creationId="{77539F82-EEDB-764D-AD89-8EC278B642AF}"/>
          </ac:spMkLst>
        </pc:spChg>
        <pc:spChg chg="mod">
          <ac:chgData name="Carla" userId="417464ba-0c67-467a-8d9f-e5f447a9fc8a" providerId="ADAL" clId="{3AB931C4-4D50-40CE-98E1-76ABD5586C7F}" dt="2022-11-16T15:47:32.881" v="806" actId="14100"/>
          <ac:spMkLst>
            <pc:docMk/>
            <pc:sldMk cId="3062202843" sldId="265"/>
            <ac:spMk id="102" creationId="{90A5FB3B-2E08-1A4A-9FE4-ED929A83BFB2}"/>
          </ac:spMkLst>
        </pc:spChg>
        <pc:grpChg chg="mod">
          <ac:chgData name="Carla" userId="417464ba-0c67-467a-8d9f-e5f447a9fc8a" providerId="ADAL" clId="{3AB931C4-4D50-40CE-98E1-76ABD5586C7F}" dt="2022-11-16T15:47:20.625" v="802" actId="1076"/>
          <ac:grpSpMkLst>
            <pc:docMk/>
            <pc:sldMk cId="3062202843" sldId="265"/>
            <ac:grpSpMk id="81" creationId="{76F5390E-FB7C-0944-8B27-95B7C60D6537}"/>
          </ac:grpSpMkLst>
        </pc:grpChg>
        <pc:grpChg chg="mod">
          <ac:chgData name="Carla" userId="417464ba-0c67-467a-8d9f-e5f447a9fc8a" providerId="ADAL" clId="{3AB931C4-4D50-40CE-98E1-76ABD5586C7F}" dt="2022-11-16T15:47:20.625" v="802" actId="1076"/>
          <ac:grpSpMkLst>
            <pc:docMk/>
            <pc:sldMk cId="3062202843" sldId="265"/>
            <ac:grpSpMk id="82" creationId="{80B45166-7AB0-F848-BFD5-69FCCD65C60E}"/>
          </ac:grpSpMkLst>
        </pc:grpChg>
        <pc:picChg chg="mod">
          <ac:chgData name="Carla" userId="417464ba-0c67-467a-8d9f-e5f447a9fc8a" providerId="ADAL" clId="{3AB931C4-4D50-40CE-98E1-76ABD5586C7F}" dt="2022-11-16T15:47:13.610" v="799" actId="1076"/>
          <ac:picMkLst>
            <pc:docMk/>
            <pc:sldMk cId="3062202843" sldId="265"/>
            <ac:picMk id="5" creationId="{67EF8E5A-BA09-1042-8B07-9DE9BF668F29}"/>
          </ac:picMkLst>
        </pc:picChg>
        <pc:picChg chg="add mod">
          <ac:chgData name="Carla" userId="417464ba-0c67-467a-8d9f-e5f447a9fc8a" providerId="ADAL" clId="{3AB931C4-4D50-40CE-98E1-76ABD5586C7F}" dt="2022-11-16T15:51:45.820" v="815" actId="1076"/>
          <ac:picMkLst>
            <pc:docMk/>
            <pc:sldMk cId="3062202843" sldId="265"/>
            <ac:picMk id="8" creationId="{4330BCB3-E52B-143C-3F5B-DD9A0AA45E2B}"/>
          </ac:picMkLst>
        </pc:picChg>
      </pc:sldChg>
      <pc:sldChg chg="addSp delSp modSp mod ord">
        <pc:chgData name="Carla" userId="417464ba-0c67-467a-8d9f-e5f447a9fc8a" providerId="ADAL" clId="{3AB931C4-4D50-40CE-98E1-76ABD5586C7F}" dt="2023-02-22T11:48:13.457" v="2769" actId="207"/>
        <pc:sldMkLst>
          <pc:docMk/>
          <pc:sldMk cId="876339621" sldId="266"/>
        </pc:sldMkLst>
        <pc:spChg chg="add del mod">
          <ac:chgData name="Carla" userId="417464ba-0c67-467a-8d9f-e5f447a9fc8a" providerId="ADAL" clId="{3AB931C4-4D50-40CE-98E1-76ABD5586C7F}" dt="2022-11-17T12:11:02.923" v="1527" actId="478"/>
          <ac:spMkLst>
            <pc:docMk/>
            <pc:sldMk cId="876339621" sldId="266"/>
            <ac:spMk id="2" creationId="{FA6E689E-995E-F274-9EE8-49D83D978F3D}"/>
          </ac:spMkLst>
        </pc:spChg>
        <pc:spChg chg="mod">
          <ac:chgData name="Carla" userId="417464ba-0c67-467a-8d9f-e5f447a9fc8a" providerId="ADAL" clId="{3AB931C4-4D50-40CE-98E1-76ABD5586C7F}" dt="2022-11-17T13:15:33.711" v="2556" actId="20577"/>
          <ac:spMkLst>
            <pc:docMk/>
            <pc:sldMk cId="876339621" sldId="266"/>
            <ac:spMk id="3" creationId="{DDC9AA41-28C6-344C-9718-229F84D923FA}"/>
          </ac:spMkLst>
        </pc:spChg>
        <pc:spChg chg="add mod">
          <ac:chgData name="Carla" userId="417464ba-0c67-467a-8d9f-e5f447a9fc8a" providerId="ADAL" clId="{3AB931C4-4D50-40CE-98E1-76ABD5586C7F}" dt="2022-11-17T12:12:13.630" v="1533" actId="1076"/>
          <ac:spMkLst>
            <pc:docMk/>
            <pc:sldMk cId="876339621" sldId="266"/>
            <ac:spMk id="4" creationId="{B089AA0C-0FC4-619F-D548-A8EFB20BC70D}"/>
          </ac:spMkLst>
        </pc:spChg>
        <pc:spChg chg="add mod">
          <ac:chgData name="Carla" userId="417464ba-0c67-467a-8d9f-e5f447a9fc8a" providerId="ADAL" clId="{3AB931C4-4D50-40CE-98E1-76ABD5586C7F}" dt="2022-11-17T12:13:19.134" v="1627" actId="1076"/>
          <ac:spMkLst>
            <pc:docMk/>
            <pc:sldMk cId="876339621" sldId="266"/>
            <ac:spMk id="7" creationId="{046C2904-A07F-7236-28CB-507D33AD7319}"/>
          </ac:spMkLst>
        </pc:spChg>
        <pc:spChg chg="add del mod ord">
          <ac:chgData name="Carla" userId="417464ba-0c67-467a-8d9f-e5f447a9fc8a" providerId="ADAL" clId="{3AB931C4-4D50-40CE-98E1-76ABD5586C7F}" dt="2022-11-17T12:23:55.753" v="1810" actId="478"/>
          <ac:spMkLst>
            <pc:docMk/>
            <pc:sldMk cId="876339621" sldId="266"/>
            <ac:spMk id="11" creationId="{FCB88090-88D5-BDC7-A94E-8B6BB78EB50E}"/>
          </ac:spMkLst>
        </pc:spChg>
        <pc:spChg chg="add del mod">
          <ac:chgData name="Carla" userId="417464ba-0c67-467a-8d9f-e5f447a9fc8a" providerId="ADAL" clId="{3AB931C4-4D50-40CE-98E1-76ABD5586C7F}" dt="2022-11-17T12:18:27.002" v="1707"/>
          <ac:spMkLst>
            <pc:docMk/>
            <pc:sldMk cId="876339621" sldId="266"/>
            <ac:spMk id="12" creationId="{28098864-A80F-A9C0-A983-85AA2FE9C918}"/>
          </ac:spMkLst>
        </pc:spChg>
        <pc:spChg chg="del">
          <ac:chgData name="Carla" userId="417464ba-0c67-467a-8d9f-e5f447a9fc8a" providerId="ADAL" clId="{3AB931C4-4D50-40CE-98E1-76ABD5586C7F}" dt="2022-11-17T12:10:46.496" v="1525" actId="478"/>
          <ac:spMkLst>
            <pc:docMk/>
            <pc:sldMk cId="876339621" sldId="266"/>
            <ac:spMk id="16" creationId="{CE222D12-838E-D04E-91E7-DBD0352E7F6E}"/>
          </ac:spMkLst>
        </pc:spChg>
        <pc:spChg chg="del mod">
          <ac:chgData name="Carla" userId="417464ba-0c67-467a-8d9f-e5f447a9fc8a" providerId="ADAL" clId="{3AB931C4-4D50-40CE-98E1-76ABD5586C7F}" dt="2022-11-17T12:14:36.206" v="1645" actId="478"/>
          <ac:spMkLst>
            <pc:docMk/>
            <pc:sldMk cId="876339621" sldId="266"/>
            <ac:spMk id="22" creationId="{D1E5E88F-998E-9548-8B53-68CF10D9D374}"/>
          </ac:spMkLst>
        </pc:spChg>
        <pc:spChg chg="mod">
          <ac:chgData name="Carla" userId="417464ba-0c67-467a-8d9f-e5f447a9fc8a" providerId="ADAL" clId="{3AB931C4-4D50-40CE-98E1-76ABD5586C7F}" dt="2023-02-22T11:48:10.182" v="2768" actId="207"/>
          <ac:spMkLst>
            <pc:docMk/>
            <pc:sldMk cId="876339621" sldId="266"/>
            <ac:spMk id="34" creationId="{8DF4DCB7-9B7A-6749-977C-314583DA128F}"/>
          </ac:spMkLst>
        </pc:spChg>
        <pc:spChg chg="mod">
          <ac:chgData name="Carla" userId="417464ba-0c67-467a-8d9f-e5f447a9fc8a" providerId="ADAL" clId="{3AB931C4-4D50-40CE-98E1-76ABD5586C7F}" dt="2023-02-22T11:48:02.437" v="2767" actId="207"/>
          <ac:spMkLst>
            <pc:docMk/>
            <pc:sldMk cId="876339621" sldId="266"/>
            <ac:spMk id="35" creationId="{043DA546-AC13-C543-BC8A-5AB6FE9FE54B}"/>
          </ac:spMkLst>
        </pc:spChg>
        <pc:spChg chg="mod">
          <ac:chgData name="Carla" userId="417464ba-0c67-467a-8d9f-e5f447a9fc8a" providerId="ADAL" clId="{3AB931C4-4D50-40CE-98E1-76ABD5586C7F}" dt="2023-02-22T11:48:13.457" v="2769" actId="207"/>
          <ac:spMkLst>
            <pc:docMk/>
            <pc:sldMk cId="876339621" sldId="266"/>
            <ac:spMk id="36" creationId="{C5115789-F626-8842-BF79-69DB14B154C1}"/>
          </ac:spMkLst>
        </pc:spChg>
        <pc:spChg chg="mod">
          <ac:chgData name="Carla" userId="417464ba-0c67-467a-8d9f-e5f447a9fc8a" providerId="ADAL" clId="{3AB931C4-4D50-40CE-98E1-76ABD5586C7F}" dt="2023-02-22T11:48:10.182" v="2768" actId="207"/>
          <ac:spMkLst>
            <pc:docMk/>
            <pc:sldMk cId="876339621" sldId="266"/>
            <ac:spMk id="37" creationId="{1AAD82EA-E63D-F44F-8650-2A3B00FD587C}"/>
          </ac:spMkLst>
        </pc:spChg>
        <pc:spChg chg="mod">
          <ac:chgData name="Carla" userId="417464ba-0c67-467a-8d9f-e5f447a9fc8a" providerId="ADAL" clId="{3AB931C4-4D50-40CE-98E1-76ABD5586C7F}" dt="2023-02-22T11:48:10.182" v="2768" actId="207"/>
          <ac:spMkLst>
            <pc:docMk/>
            <pc:sldMk cId="876339621" sldId="266"/>
            <ac:spMk id="38" creationId="{CB14EE6D-18A1-A74D-8280-E5D45EF8E0A8}"/>
          </ac:spMkLst>
        </pc:spChg>
        <pc:spChg chg="mod">
          <ac:chgData name="Carla" userId="417464ba-0c67-467a-8d9f-e5f447a9fc8a" providerId="ADAL" clId="{3AB931C4-4D50-40CE-98E1-76ABD5586C7F}" dt="2023-02-22T11:48:13.457" v="2769" actId="207"/>
          <ac:spMkLst>
            <pc:docMk/>
            <pc:sldMk cId="876339621" sldId="266"/>
            <ac:spMk id="39" creationId="{1A4B5594-E454-2647-A292-A0F7803B81C8}"/>
          </ac:spMkLst>
        </pc:spChg>
        <pc:spChg chg="del">
          <ac:chgData name="Carla" userId="417464ba-0c67-467a-8d9f-e5f447a9fc8a" providerId="ADAL" clId="{3AB931C4-4D50-40CE-98E1-76ABD5586C7F}" dt="2022-11-17T12:10:43.708" v="1524" actId="478"/>
          <ac:spMkLst>
            <pc:docMk/>
            <pc:sldMk cId="876339621" sldId="266"/>
            <ac:spMk id="40" creationId="{A8EFA464-AE17-8440-A0C2-7F930E81C816}"/>
          </ac:spMkLst>
        </pc:spChg>
        <pc:graphicFrameChg chg="mod">
          <ac:chgData name="Carla" userId="417464ba-0c67-467a-8d9f-e5f447a9fc8a" providerId="ADAL" clId="{3AB931C4-4D50-40CE-98E1-76ABD5586C7F}" dt="2022-11-17T12:14:31.803" v="1644" actId="1076"/>
          <ac:graphicFrameMkLst>
            <pc:docMk/>
            <pc:sldMk cId="876339621" sldId="266"/>
            <ac:graphicFrameMk id="33" creationId="{CE435954-4C89-D141-B636-D174D1A6E3F9}"/>
          </ac:graphicFrameMkLst>
        </pc:graphicFrameChg>
        <pc:picChg chg="mod">
          <ac:chgData name="Carla" userId="417464ba-0c67-467a-8d9f-e5f447a9fc8a" providerId="ADAL" clId="{3AB931C4-4D50-40CE-98E1-76ABD5586C7F}" dt="2022-11-17T12:12:48.547" v="1581" actId="1076"/>
          <ac:picMkLst>
            <pc:docMk/>
            <pc:sldMk cId="876339621" sldId="266"/>
            <ac:picMk id="5" creationId="{67EF8E5A-BA09-1042-8B07-9DE9BF668F29}"/>
          </ac:picMkLst>
        </pc:picChg>
        <pc:picChg chg="add mod">
          <ac:chgData name="Carla" userId="417464ba-0c67-467a-8d9f-e5f447a9fc8a" providerId="ADAL" clId="{3AB931C4-4D50-40CE-98E1-76ABD5586C7F}" dt="2023-02-22T11:38:06.098" v="2654" actId="14100"/>
          <ac:picMkLst>
            <pc:docMk/>
            <pc:sldMk cId="876339621" sldId="266"/>
            <ac:picMk id="10" creationId="{99F176D4-0459-24F7-101D-107534ADFAD7}"/>
          </ac:picMkLst>
        </pc:picChg>
        <pc:cxnChg chg="add mod">
          <ac:chgData name="Carla" userId="417464ba-0c67-467a-8d9f-e5f447a9fc8a" providerId="ADAL" clId="{3AB931C4-4D50-40CE-98E1-76ABD5586C7F}" dt="2023-02-22T11:38:06.098" v="2654" actId="14100"/>
          <ac:cxnSpMkLst>
            <pc:docMk/>
            <pc:sldMk cId="876339621" sldId="266"/>
            <ac:cxnSpMk id="13" creationId="{734B6311-3324-6CE0-9808-B27414EC98D9}"/>
          </ac:cxnSpMkLst>
        </pc:cxnChg>
      </pc:sldChg>
      <pc:sldChg chg="addSp delSp modSp mod">
        <pc:chgData name="Carla" userId="417464ba-0c67-467a-8d9f-e5f447a9fc8a" providerId="ADAL" clId="{3AB931C4-4D50-40CE-98E1-76ABD5586C7F}" dt="2023-02-22T11:42:28.425" v="2718" actId="14100"/>
        <pc:sldMkLst>
          <pc:docMk/>
          <pc:sldMk cId="1478453606" sldId="271"/>
        </pc:sldMkLst>
        <pc:spChg chg="add del mod">
          <ac:chgData name="Carla" userId="417464ba-0c67-467a-8d9f-e5f447a9fc8a" providerId="ADAL" clId="{3AB931C4-4D50-40CE-98E1-76ABD5586C7F}" dt="2023-02-22T11:42:13.327" v="2712" actId="478"/>
          <ac:spMkLst>
            <pc:docMk/>
            <pc:sldMk cId="1478453606" sldId="271"/>
            <ac:spMk id="2" creationId="{441E2619-D654-6AAA-1B59-BD37DCB87B65}"/>
          </ac:spMkLst>
        </pc:spChg>
        <pc:spChg chg="add del mod">
          <ac:chgData name="Carla" userId="417464ba-0c67-467a-8d9f-e5f447a9fc8a" providerId="ADAL" clId="{3AB931C4-4D50-40CE-98E1-76ABD5586C7F}" dt="2023-02-22T11:42:09.861" v="2707" actId="478"/>
          <ac:spMkLst>
            <pc:docMk/>
            <pc:sldMk cId="1478453606" sldId="271"/>
            <ac:spMk id="3" creationId="{5350BA58-5EE9-87BB-3EB4-4D4C16BAF996}"/>
          </ac:spMkLst>
        </pc:spChg>
        <pc:spChg chg="add del mod">
          <ac:chgData name="Carla" userId="417464ba-0c67-467a-8d9f-e5f447a9fc8a" providerId="ADAL" clId="{3AB931C4-4D50-40CE-98E1-76ABD5586C7F}" dt="2023-02-22T11:42:07.992" v="2706" actId="478"/>
          <ac:spMkLst>
            <pc:docMk/>
            <pc:sldMk cId="1478453606" sldId="271"/>
            <ac:spMk id="4" creationId="{514136DA-D6A0-0DF4-440A-F65B2ACF365D}"/>
          </ac:spMkLst>
        </pc:spChg>
        <pc:spChg chg="add del mod">
          <ac:chgData name="Carla" userId="417464ba-0c67-467a-8d9f-e5f447a9fc8a" providerId="ADAL" clId="{3AB931C4-4D50-40CE-98E1-76ABD5586C7F}" dt="2023-02-22T11:40:06.317" v="2682" actId="21"/>
          <ac:spMkLst>
            <pc:docMk/>
            <pc:sldMk cId="1478453606" sldId="271"/>
            <ac:spMk id="7" creationId="{973AA9AD-7F58-E2E6-053F-EC0A14759FC7}"/>
          </ac:spMkLst>
        </pc:spChg>
        <pc:spChg chg="mod">
          <ac:chgData name="Carla" userId="417464ba-0c67-467a-8d9f-e5f447a9fc8a" providerId="ADAL" clId="{3AB931C4-4D50-40CE-98E1-76ABD5586C7F}" dt="2022-11-17T12:32:44.516" v="1968" actId="1076"/>
          <ac:spMkLst>
            <pc:docMk/>
            <pc:sldMk cId="1478453606" sldId="271"/>
            <ac:spMk id="8" creationId="{63FE2775-FB72-4D44-B480-06EBB7F679B3}"/>
          </ac:spMkLst>
        </pc:spChg>
        <pc:spChg chg="mod">
          <ac:chgData name="Carla" userId="417464ba-0c67-467a-8d9f-e5f447a9fc8a" providerId="ADAL" clId="{3AB931C4-4D50-40CE-98E1-76ABD5586C7F}" dt="2022-11-17T12:32:42.604" v="1967" actId="14100"/>
          <ac:spMkLst>
            <pc:docMk/>
            <pc:sldMk cId="1478453606" sldId="271"/>
            <ac:spMk id="10" creationId="{F22AE5A0-CFFA-274D-A603-77678D2CA4EB}"/>
          </ac:spMkLst>
        </pc:spChg>
        <pc:spChg chg="add del mod">
          <ac:chgData name="Carla" userId="417464ba-0c67-467a-8d9f-e5f447a9fc8a" providerId="ADAL" clId="{3AB931C4-4D50-40CE-98E1-76ABD5586C7F}" dt="2023-02-22T11:40:06.317" v="2682" actId="21"/>
          <ac:spMkLst>
            <pc:docMk/>
            <pc:sldMk cId="1478453606" sldId="271"/>
            <ac:spMk id="11" creationId="{FB57AD71-4D0F-6116-E6CB-6C42CB70985F}"/>
          </ac:spMkLst>
        </pc:spChg>
        <pc:spChg chg="add del mod">
          <ac:chgData name="Carla" userId="417464ba-0c67-467a-8d9f-e5f447a9fc8a" providerId="ADAL" clId="{3AB931C4-4D50-40CE-98E1-76ABD5586C7F}" dt="2023-02-22T11:42:10.851" v="2708" actId="478"/>
          <ac:spMkLst>
            <pc:docMk/>
            <pc:sldMk cId="1478453606" sldId="271"/>
            <ac:spMk id="12" creationId="{89FFBC55-5DBC-525A-1D1F-530C474A7B66}"/>
          </ac:spMkLst>
        </pc:spChg>
        <pc:spChg chg="del">
          <ac:chgData name="Carla" userId="417464ba-0c67-467a-8d9f-e5f447a9fc8a" providerId="ADAL" clId="{3AB931C4-4D50-40CE-98E1-76ABD5586C7F}" dt="2022-11-17T12:27:42.473" v="1935" actId="478"/>
          <ac:spMkLst>
            <pc:docMk/>
            <pc:sldMk cId="1478453606" sldId="271"/>
            <ac:spMk id="12" creationId="{E0834317-D141-E34B-998D-D6ED6D5F20D7}"/>
          </ac:spMkLst>
        </pc:spChg>
        <pc:spChg chg="del">
          <ac:chgData name="Carla" userId="417464ba-0c67-467a-8d9f-e5f447a9fc8a" providerId="ADAL" clId="{3AB931C4-4D50-40CE-98E1-76ABD5586C7F}" dt="2022-11-17T12:27:41.398" v="1934" actId="478"/>
          <ac:spMkLst>
            <pc:docMk/>
            <pc:sldMk cId="1478453606" sldId="271"/>
            <ac:spMk id="13" creationId="{0B12CC09-ECFA-6747-B8F5-B563B06C37C8}"/>
          </ac:spMkLst>
        </pc:spChg>
        <pc:spChg chg="add del mod">
          <ac:chgData name="Carla" userId="417464ba-0c67-467a-8d9f-e5f447a9fc8a" providerId="ADAL" clId="{3AB931C4-4D50-40CE-98E1-76ABD5586C7F}" dt="2023-02-22T11:42:11.301" v="2709" actId="478"/>
          <ac:spMkLst>
            <pc:docMk/>
            <pc:sldMk cId="1478453606" sldId="271"/>
            <ac:spMk id="13" creationId="{0CE550A8-A6A7-7F32-0C5F-67F1F67B81DB}"/>
          </ac:spMkLst>
        </pc:spChg>
        <pc:spChg chg="add del mod">
          <ac:chgData name="Carla" userId="417464ba-0c67-467a-8d9f-e5f447a9fc8a" providerId="ADAL" clId="{3AB931C4-4D50-40CE-98E1-76ABD5586C7F}" dt="2023-02-22T11:42:11.776" v="2710" actId="478"/>
          <ac:spMkLst>
            <pc:docMk/>
            <pc:sldMk cId="1478453606" sldId="271"/>
            <ac:spMk id="14" creationId="{1BB342BE-AAD3-FD6A-3AD3-37E3282FD34D}"/>
          </ac:spMkLst>
        </pc:spChg>
        <pc:spChg chg="add del mod">
          <ac:chgData name="Carla" userId="417464ba-0c67-467a-8d9f-e5f447a9fc8a" providerId="ADAL" clId="{3AB931C4-4D50-40CE-98E1-76ABD5586C7F}" dt="2023-02-22T11:42:12.155" v="2711" actId="478"/>
          <ac:spMkLst>
            <pc:docMk/>
            <pc:sldMk cId="1478453606" sldId="271"/>
            <ac:spMk id="16" creationId="{B7761D4D-0E8A-BE51-BDC3-66CEA67F00BD}"/>
          </ac:spMkLst>
        </pc:spChg>
        <pc:spChg chg="del">
          <ac:chgData name="Carla" userId="417464ba-0c67-467a-8d9f-e5f447a9fc8a" providerId="ADAL" clId="{3AB931C4-4D50-40CE-98E1-76ABD5586C7F}" dt="2022-11-17T12:27:41.398" v="1934" actId="478"/>
          <ac:spMkLst>
            <pc:docMk/>
            <pc:sldMk cId="1478453606" sldId="271"/>
            <ac:spMk id="18" creationId="{598D237D-887F-B343-85FD-1F9F661F3CD5}"/>
          </ac:spMkLst>
        </pc:spChg>
        <pc:graphicFrameChg chg="mod modGraphic">
          <ac:chgData name="Carla" userId="417464ba-0c67-467a-8d9f-e5f447a9fc8a" providerId="ADAL" clId="{3AB931C4-4D50-40CE-98E1-76ABD5586C7F}" dt="2022-11-17T12:29:08.051" v="1958" actId="14100"/>
          <ac:graphicFrameMkLst>
            <pc:docMk/>
            <pc:sldMk cId="1478453606" sldId="271"/>
            <ac:graphicFrameMk id="15" creationId="{646E1ECD-3B44-0041-A885-0163EDAFC9BD}"/>
          </ac:graphicFrameMkLst>
        </pc:graphicFrameChg>
        <pc:picChg chg="add mod">
          <ac:chgData name="Carla" userId="417464ba-0c67-467a-8d9f-e5f447a9fc8a" providerId="ADAL" clId="{3AB931C4-4D50-40CE-98E1-76ABD5586C7F}" dt="2022-11-17T12:32:56.068" v="1971" actId="1076"/>
          <ac:picMkLst>
            <pc:docMk/>
            <pc:sldMk cId="1478453606" sldId="271"/>
            <ac:picMk id="9" creationId="{91B3ABE6-30A2-857C-60A1-FF73B3437A78}"/>
          </ac:picMkLst>
        </pc:picChg>
        <pc:picChg chg="add mod">
          <ac:chgData name="Carla" userId="417464ba-0c67-467a-8d9f-e5f447a9fc8a" providerId="ADAL" clId="{3AB931C4-4D50-40CE-98E1-76ABD5586C7F}" dt="2023-02-22T11:42:28.425" v="2718" actId="14100"/>
          <ac:picMkLst>
            <pc:docMk/>
            <pc:sldMk cId="1478453606" sldId="271"/>
            <ac:picMk id="17" creationId="{3F691FD2-2FD7-4F6E-F053-55596D26E3D8}"/>
          </ac:picMkLst>
        </pc:picChg>
      </pc:sldChg>
      <pc:sldChg chg="addSp delSp modSp mod">
        <pc:chgData name="Carla" userId="417464ba-0c67-467a-8d9f-e5f447a9fc8a" providerId="ADAL" clId="{3AB931C4-4D50-40CE-98E1-76ABD5586C7F}" dt="2023-02-22T11:41:58.789" v="2705" actId="1076"/>
        <pc:sldMkLst>
          <pc:docMk/>
          <pc:sldMk cId="1656397437" sldId="272"/>
        </pc:sldMkLst>
        <pc:spChg chg="add del mod">
          <ac:chgData name="Carla" userId="417464ba-0c67-467a-8d9f-e5f447a9fc8a" providerId="ADAL" clId="{3AB931C4-4D50-40CE-98E1-76ABD5586C7F}" dt="2023-02-22T11:39:24.921" v="2671" actId="21"/>
          <ac:spMkLst>
            <pc:docMk/>
            <pc:sldMk cId="1656397437" sldId="272"/>
            <ac:spMk id="2" creationId="{C453DBD7-BBDC-8CA9-7E39-C8523545EAAA}"/>
          </ac:spMkLst>
        </pc:spChg>
        <pc:spChg chg="add del mod">
          <ac:chgData name="Carla" userId="417464ba-0c67-467a-8d9f-e5f447a9fc8a" providerId="ADAL" clId="{3AB931C4-4D50-40CE-98E1-76ABD5586C7F}" dt="2023-02-22T11:39:24.921" v="2671" actId="21"/>
          <ac:spMkLst>
            <pc:docMk/>
            <pc:sldMk cId="1656397437" sldId="272"/>
            <ac:spMk id="3" creationId="{A5E707CE-50BD-5CCC-F244-99EA0BCDFD8C}"/>
          </ac:spMkLst>
        </pc:spChg>
        <pc:spChg chg="add del mod">
          <ac:chgData name="Carla" userId="417464ba-0c67-467a-8d9f-e5f447a9fc8a" providerId="ADAL" clId="{3AB931C4-4D50-40CE-98E1-76ABD5586C7F}" dt="2023-02-22T11:41:35.301" v="2696" actId="478"/>
          <ac:spMkLst>
            <pc:docMk/>
            <pc:sldMk cId="1656397437" sldId="272"/>
            <ac:spMk id="4" creationId="{312E291F-3420-FE7A-D841-D42A84BE126F}"/>
          </ac:spMkLst>
        </pc:spChg>
        <pc:spChg chg="add del mod">
          <ac:chgData name="Carla" userId="417464ba-0c67-467a-8d9f-e5f447a9fc8a" providerId="ADAL" clId="{3AB931C4-4D50-40CE-98E1-76ABD5586C7F}" dt="2023-02-22T11:41:33.906" v="2695" actId="478"/>
          <ac:spMkLst>
            <pc:docMk/>
            <pc:sldMk cId="1656397437" sldId="272"/>
            <ac:spMk id="7" creationId="{8EFA3012-338C-72C8-5616-8994CB33D536}"/>
          </ac:spMkLst>
        </pc:spChg>
        <pc:spChg chg="add del mod">
          <ac:chgData name="Carla" userId="417464ba-0c67-467a-8d9f-e5f447a9fc8a" providerId="ADAL" clId="{3AB931C4-4D50-40CE-98E1-76ABD5586C7F}" dt="2023-02-22T11:41:39.306" v="2699" actId="478"/>
          <ac:spMkLst>
            <pc:docMk/>
            <pc:sldMk cId="1656397437" sldId="272"/>
            <ac:spMk id="8" creationId="{F58AE163-BB95-BE1B-5F58-7E74BD272B7F}"/>
          </ac:spMkLst>
        </pc:spChg>
        <pc:spChg chg="add del mod">
          <ac:chgData name="Carla" userId="417464ba-0c67-467a-8d9f-e5f447a9fc8a" providerId="ADAL" clId="{3AB931C4-4D50-40CE-98E1-76ABD5586C7F}" dt="2023-02-22T11:41:38.923" v="2698" actId="478"/>
          <ac:spMkLst>
            <pc:docMk/>
            <pc:sldMk cId="1656397437" sldId="272"/>
            <ac:spMk id="10" creationId="{D9C8755F-8710-347B-FD1F-EDA7E5103D0B}"/>
          </ac:spMkLst>
        </pc:spChg>
        <pc:spChg chg="add del mod">
          <ac:chgData name="Carla" userId="417464ba-0c67-467a-8d9f-e5f447a9fc8a" providerId="ADAL" clId="{3AB931C4-4D50-40CE-98E1-76ABD5586C7F}" dt="2023-02-22T11:41:12.445" v="2689"/>
          <ac:spMkLst>
            <pc:docMk/>
            <pc:sldMk cId="1656397437" sldId="272"/>
            <ac:spMk id="11" creationId="{1CFDED99-6B10-4540-7C6A-341A1F51CBB0}"/>
          </ac:spMkLst>
        </pc:spChg>
        <pc:spChg chg="add del mod">
          <ac:chgData name="Carla" userId="417464ba-0c67-467a-8d9f-e5f447a9fc8a" providerId="ADAL" clId="{3AB931C4-4D50-40CE-98E1-76ABD5586C7F}" dt="2023-02-22T11:41:12.445" v="2689"/>
          <ac:spMkLst>
            <pc:docMk/>
            <pc:sldMk cId="1656397437" sldId="272"/>
            <ac:spMk id="12" creationId="{A711A953-056C-0D63-7987-136D1CF2371A}"/>
          </ac:spMkLst>
        </pc:spChg>
        <pc:spChg chg="add del mod">
          <ac:chgData name="Carla" userId="417464ba-0c67-467a-8d9f-e5f447a9fc8a" providerId="ADAL" clId="{3AB931C4-4D50-40CE-98E1-76ABD5586C7F}" dt="2023-02-22T11:41:12.445" v="2689"/>
          <ac:spMkLst>
            <pc:docMk/>
            <pc:sldMk cId="1656397437" sldId="272"/>
            <ac:spMk id="13" creationId="{B5075FE4-529A-CADB-85E4-D59E4B2FF941}"/>
          </ac:spMkLst>
        </pc:spChg>
        <pc:spChg chg="mod">
          <ac:chgData name="Carla" userId="417464ba-0c67-467a-8d9f-e5f447a9fc8a" providerId="ADAL" clId="{3AB931C4-4D50-40CE-98E1-76ABD5586C7F}" dt="2023-02-22T11:41:53.413" v="2702" actId="20577"/>
          <ac:spMkLst>
            <pc:docMk/>
            <pc:sldMk cId="1656397437" sldId="272"/>
            <ac:spMk id="18" creationId="{F52A8EB6-7A56-B048-82CF-87BFA895FAA3}"/>
          </ac:spMkLst>
        </pc:spChg>
        <pc:spChg chg="del">
          <ac:chgData name="Carla" userId="417464ba-0c67-467a-8d9f-e5f447a9fc8a" providerId="ADAL" clId="{3AB931C4-4D50-40CE-98E1-76ABD5586C7F}" dt="2023-02-22T11:41:36.651" v="2697" actId="478"/>
          <ac:spMkLst>
            <pc:docMk/>
            <pc:sldMk cId="1656397437" sldId="272"/>
            <ac:spMk id="19" creationId="{8206C4D4-BEC3-AF49-8B92-5E52988404B2}"/>
          </ac:spMkLst>
        </pc:spChg>
        <pc:spChg chg="del mod">
          <ac:chgData name="Carla" userId="417464ba-0c67-467a-8d9f-e5f447a9fc8a" providerId="ADAL" clId="{3AB931C4-4D50-40CE-98E1-76ABD5586C7F}" dt="2023-02-22T11:41:33.118" v="2694" actId="478"/>
          <ac:spMkLst>
            <pc:docMk/>
            <pc:sldMk cId="1656397437" sldId="272"/>
            <ac:spMk id="20" creationId="{FD0346D2-E04D-BE49-B244-1C3463ADEF21}"/>
          </ac:spMkLst>
        </pc:spChg>
        <pc:spChg chg="del mod">
          <ac:chgData name="Carla" userId="417464ba-0c67-467a-8d9f-e5f447a9fc8a" providerId="ADAL" clId="{3AB931C4-4D50-40CE-98E1-76ABD5586C7F}" dt="2023-02-22T11:41:28.303" v="2692" actId="478"/>
          <ac:spMkLst>
            <pc:docMk/>
            <pc:sldMk cId="1656397437" sldId="272"/>
            <ac:spMk id="21" creationId="{3F1AA629-9119-A441-A2D3-C04183B92093}"/>
          </ac:spMkLst>
        </pc:spChg>
        <pc:picChg chg="add mod">
          <ac:chgData name="Carla" userId="417464ba-0c67-467a-8d9f-e5f447a9fc8a" providerId="ADAL" clId="{3AB931C4-4D50-40CE-98E1-76ABD5586C7F}" dt="2023-02-22T11:41:58.789" v="2705" actId="1076"/>
          <ac:picMkLst>
            <pc:docMk/>
            <pc:sldMk cId="1656397437" sldId="272"/>
            <ac:picMk id="14" creationId="{32B5BFD8-0409-A989-920B-B2A4D8E5A7F9}"/>
          </ac:picMkLst>
        </pc:picChg>
      </pc:sldChg>
      <pc:sldChg chg="addSp delSp modSp mod">
        <pc:chgData name="Carla" userId="417464ba-0c67-467a-8d9f-e5f447a9fc8a" providerId="ADAL" clId="{3AB931C4-4D50-40CE-98E1-76ABD5586C7F}" dt="2022-11-17T12:58:05.367" v="2427" actId="1076"/>
        <pc:sldMkLst>
          <pc:docMk/>
          <pc:sldMk cId="215532442" sldId="277"/>
        </pc:sldMkLst>
        <pc:spChg chg="mod">
          <ac:chgData name="Carla" userId="417464ba-0c67-467a-8d9f-e5f447a9fc8a" providerId="ADAL" clId="{3AB931C4-4D50-40CE-98E1-76ABD5586C7F}" dt="2022-11-17T12:57:38.253" v="2423" actId="122"/>
          <ac:spMkLst>
            <pc:docMk/>
            <pc:sldMk cId="215532442" sldId="277"/>
            <ac:spMk id="12" creationId="{D8944106-4096-1D47-9576-5657E3861C71}"/>
          </ac:spMkLst>
        </pc:spChg>
        <pc:spChg chg="del mod">
          <ac:chgData name="Carla" userId="417464ba-0c67-467a-8d9f-e5f447a9fc8a" providerId="ADAL" clId="{3AB931C4-4D50-40CE-98E1-76ABD5586C7F}" dt="2022-11-17T12:57:51.361" v="2425" actId="478"/>
          <ac:spMkLst>
            <pc:docMk/>
            <pc:sldMk cId="215532442" sldId="277"/>
            <ac:spMk id="16" creationId="{570BBF06-5388-9F46-AB20-E0FAB71B1058}"/>
          </ac:spMkLst>
        </pc:spChg>
        <pc:spChg chg="del mod">
          <ac:chgData name="Carla" userId="417464ba-0c67-467a-8d9f-e5f447a9fc8a" providerId="ADAL" clId="{3AB931C4-4D50-40CE-98E1-76ABD5586C7F}" dt="2022-11-17T12:57:50.951" v="2424" actId="478"/>
          <ac:spMkLst>
            <pc:docMk/>
            <pc:sldMk cId="215532442" sldId="277"/>
            <ac:spMk id="17" creationId="{66F2467B-4B6C-5E40-A394-5EAD3E409FCA}"/>
          </ac:spMkLst>
        </pc:spChg>
        <pc:picChg chg="add mod">
          <ac:chgData name="Carla" userId="417464ba-0c67-467a-8d9f-e5f447a9fc8a" providerId="ADAL" clId="{3AB931C4-4D50-40CE-98E1-76ABD5586C7F}" dt="2022-11-17T12:58:05.367" v="2427" actId="1076"/>
          <ac:picMkLst>
            <pc:docMk/>
            <pc:sldMk cId="215532442" sldId="277"/>
            <ac:picMk id="2" creationId="{A5D71DA2-17C5-2807-F365-67069D7B1661}"/>
          </ac:picMkLst>
        </pc:picChg>
      </pc:sldChg>
      <pc:sldChg chg="del modNotesTx">
        <pc:chgData name="Carla" userId="417464ba-0c67-467a-8d9f-e5f447a9fc8a" providerId="ADAL" clId="{3AB931C4-4D50-40CE-98E1-76ABD5586C7F}" dt="2023-02-22T11:25:34.979" v="2567" actId="47"/>
        <pc:sldMkLst>
          <pc:docMk/>
          <pc:sldMk cId="775439378" sldId="282"/>
        </pc:sldMkLst>
      </pc:sldChg>
      <pc:sldChg chg="addSp delSp modSp mod">
        <pc:chgData name="Carla" userId="417464ba-0c67-467a-8d9f-e5f447a9fc8a" providerId="ADAL" clId="{3AB931C4-4D50-40CE-98E1-76ABD5586C7F}" dt="2022-11-17T12:22:53.227" v="1807" actId="113"/>
        <pc:sldMkLst>
          <pc:docMk/>
          <pc:sldMk cId="1521854364" sldId="283"/>
        </pc:sldMkLst>
        <pc:spChg chg="add del mod">
          <ac:chgData name="Carla" userId="417464ba-0c67-467a-8d9f-e5f447a9fc8a" providerId="ADAL" clId="{3AB931C4-4D50-40CE-98E1-76ABD5586C7F}" dt="2022-11-17T12:10:39.645" v="1522" actId="21"/>
          <ac:spMkLst>
            <pc:docMk/>
            <pc:sldMk cId="1521854364" sldId="283"/>
            <ac:spMk id="4" creationId="{8B18C7C5-4E55-1C47-FAAB-0D1E81CC9BFE}"/>
          </ac:spMkLst>
        </pc:spChg>
        <pc:spChg chg="del">
          <ac:chgData name="Carla" userId="417464ba-0c67-467a-8d9f-e5f447a9fc8a" providerId="ADAL" clId="{3AB931C4-4D50-40CE-98E1-76ABD5586C7F}" dt="2022-11-17T12:13:53.883" v="1632" actId="478"/>
          <ac:spMkLst>
            <pc:docMk/>
            <pc:sldMk cId="1521854364" sldId="283"/>
            <ac:spMk id="10" creationId="{4924ECDA-A810-F24A-8C82-5C5056EA924B}"/>
          </ac:spMkLst>
        </pc:spChg>
        <pc:spChg chg="add mod">
          <ac:chgData name="Carla" userId="417464ba-0c67-467a-8d9f-e5f447a9fc8a" providerId="ADAL" clId="{3AB931C4-4D50-40CE-98E1-76ABD5586C7F}" dt="2022-11-17T12:18:18.706" v="1705" actId="20577"/>
          <ac:spMkLst>
            <pc:docMk/>
            <pc:sldMk cId="1521854364" sldId="283"/>
            <ac:spMk id="11" creationId="{AC724DB3-34B3-7A81-55EB-9A4AB32B8B2E}"/>
          </ac:spMkLst>
        </pc:spChg>
        <pc:spChg chg="add del mod">
          <ac:chgData name="Carla" userId="417464ba-0c67-467a-8d9f-e5f447a9fc8a" providerId="ADAL" clId="{3AB931C4-4D50-40CE-98E1-76ABD5586C7F}" dt="2022-11-17T12:18:43.262" v="1713" actId="478"/>
          <ac:spMkLst>
            <pc:docMk/>
            <pc:sldMk cId="1521854364" sldId="283"/>
            <ac:spMk id="12" creationId="{4929A63F-0469-C051-E6FF-1CA7545B5DEC}"/>
          </ac:spMkLst>
        </pc:spChg>
        <pc:spChg chg="del">
          <ac:chgData name="Carla" userId="417464ba-0c67-467a-8d9f-e5f447a9fc8a" providerId="ADAL" clId="{3AB931C4-4D50-40CE-98E1-76ABD5586C7F}" dt="2022-11-17T12:13:55.058" v="1633" actId="478"/>
          <ac:spMkLst>
            <pc:docMk/>
            <pc:sldMk cId="1521854364" sldId="283"/>
            <ac:spMk id="31" creationId="{020B9998-1065-BC48-804B-6FAFD79797E9}"/>
          </ac:spMkLst>
        </pc:spChg>
        <pc:spChg chg="add mod">
          <ac:chgData name="Carla" userId="417464ba-0c67-467a-8d9f-e5f447a9fc8a" providerId="ADAL" clId="{3AB931C4-4D50-40CE-98E1-76ABD5586C7F}" dt="2022-11-17T12:22:38.561" v="1805" actId="1582"/>
          <ac:spMkLst>
            <pc:docMk/>
            <pc:sldMk cId="1521854364" sldId="283"/>
            <ac:spMk id="38" creationId="{DC3CAA4A-EDAC-BFF5-E577-4613816870BB}"/>
          </ac:spMkLst>
        </pc:spChg>
        <pc:spChg chg="add mod">
          <ac:chgData name="Carla" userId="417464ba-0c67-467a-8d9f-e5f447a9fc8a" providerId="ADAL" clId="{3AB931C4-4D50-40CE-98E1-76ABD5586C7F}" dt="2022-11-17T12:22:44.768" v="1806" actId="1582"/>
          <ac:spMkLst>
            <pc:docMk/>
            <pc:sldMk cId="1521854364" sldId="283"/>
            <ac:spMk id="39" creationId="{3574F000-77FC-9181-6BC6-967398DA9C2B}"/>
          </ac:spMkLst>
        </pc:spChg>
        <pc:spChg chg="add mod">
          <ac:chgData name="Carla" userId="417464ba-0c67-467a-8d9f-e5f447a9fc8a" providerId="ADAL" clId="{3AB931C4-4D50-40CE-98E1-76ABD5586C7F}" dt="2022-11-17T12:22:53.227" v="1807" actId="113"/>
          <ac:spMkLst>
            <pc:docMk/>
            <pc:sldMk cId="1521854364" sldId="283"/>
            <ac:spMk id="40" creationId="{354F7220-8ECF-CF0A-5120-BCBB4C0C48AB}"/>
          </ac:spMkLst>
        </pc:spChg>
        <pc:spChg chg="del">
          <ac:chgData name="Carla" userId="417464ba-0c67-467a-8d9f-e5f447a9fc8a" providerId="ADAL" clId="{3AB931C4-4D50-40CE-98E1-76ABD5586C7F}" dt="2022-11-17T12:13:56.249" v="1634" actId="478"/>
          <ac:spMkLst>
            <pc:docMk/>
            <pc:sldMk cId="1521854364" sldId="283"/>
            <ac:spMk id="42" creationId="{2348EE8A-BD0A-FE47-86DF-D37AE755F29F}"/>
          </ac:spMkLst>
        </pc:spChg>
        <pc:picChg chg="mod">
          <ac:chgData name="Carla" userId="417464ba-0c67-467a-8d9f-e5f447a9fc8a" providerId="ADAL" clId="{3AB931C4-4D50-40CE-98E1-76ABD5586C7F}" dt="2022-11-17T12:14:03.472" v="1638" actId="1076"/>
          <ac:picMkLst>
            <pc:docMk/>
            <pc:sldMk cId="1521854364" sldId="283"/>
            <ac:picMk id="5" creationId="{67EF8E5A-BA09-1042-8B07-9DE9BF668F29}"/>
          </ac:picMkLst>
        </pc:picChg>
        <pc:picChg chg="add mod">
          <ac:chgData name="Carla" userId="417464ba-0c67-467a-8d9f-e5f447a9fc8a" providerId="ADAL" clId="{3AB931C4-4D50-40CE-98E1-76ABD5586C7F}" dt="2022-11-17T12:18:05.372" v="1687" actId="1076"/>
          <ac:picMkLst>
            <pc:docMk/>
            <pc:sldMk cId="1521854364" sldId="283"/>
            <ac:picMk id="8" creationId="{017726B3-0584-499A-5C23-52097EEA0B5C}"/>
          </ac:picMkLst>
        </pc:picChg>
        <pc:cxnChg chg="add mod">
          <ac:chgData name="Carla" userId="417464ba-0c67-467a-8d9f-e5f447a9fc8a" providerId="ADAL" clId="{3AB931C4-4D50-40CE-98E1-76ABD5586C7F}" dt="2022-11-17T12:19:34.927" v="1723" actId="14100"/>
          <ac:cxnSpMkLst>
            <pc:docMk/>
            <pc:sldMk cId="1521854364" sldId="283"/>
            <ac:cxnSpMk id="14" creationId="{0B45D849-3536-16BF-65BB-586B76A801D4}"/>
          </ac:cxnSpMkLst>
        </pc:cxnChg>
      </pc:sldChg>
      <pc:sldChg chg="addSp delSp modSp mod">
        <pc:chgData name="Carla" userId="417464ba-0c67-467a-8d9f-e5f447a9fc8a" providerId="ADAL" clId="{3AB931C4-4D50-40CE-98E1-76ABD5586C7F}" dt="2023-02-22T11:42:54.865" v="2731" actId="1076"/>
        <pc:sldMkLst>
          <pc:docMk/>
          <pc:sldMk cId="1135909153" sldId="284"/>
        </pc:sldMkLst>
        <pc:spChg chg="add del mod">
          <ac:chgData name="Carla" userId="417464ba-0c67-467a-8d9f-e5f447a9fc8a" providerId="ADAL" clId="{3AB931C4-4D50-40CE-98E1-76ABD5586C7F}" dt="2023-02-22T11:42:34.634" v="2721" actId="478"/>
          <ac:spMkLst>
            <pc:docMk/>
            <pc:sldMk cId="1135909153" sldId="284"/>
            <ac:spMk id="2" creationId="{741F5B91-D788-DB0C-2E6B-39C292874297}"/>
          </ac:spMkLst>
        </pc:spChg>
        <pc:spChg chg="add del mod">
          <ac:chgData name="Carla" userId="417464ba-0c67-467a-8d9f-e5f447a9fc8a" providerId="ADAL" clId="{3AB931C4-4D50-40CE-98E1-76ABD5586C7F}" dt="2023-02-22T11:42:35.535" v="2722" actId="478"/>
          <ac:spMkLst>
            <pc:docMk/>
            <pc:sldMk cId="1135909153" sldId="284"/>
            <ac:spMk id="3" creationId="{3FEB77B8-9341-8A1D-3D4F-3A17E1AF15A0}"/>
          </ac:spMkLst>
        </pc:spChg>
        <pc:spChg chg="add del mod">
          <ac:chgData name="Carla" userId="417464ba-0c67-467a-8d9f-e5f447a9fc8a" providerId="ADAL" clId="{3AB931C4-4D50-40CE-98E1-76ABD5586C7F}" dt="2023-02-22T11:42:38.076" v="2723" actId="478"/>
          <ac:spMkLst>
            <pc:docMk/>
            <pc:sldMk cId="1135909153" sldId="284"/>
            <ac:spMk id="4" creationId="{EA4EB3DB-2520-0B45-B7C8-6E6A6D232263}"/>
          </ac:spMkLst>
        </pc:spChg>
        <pc:spChg chg="add del mod">
          <ac:chgData name="Carla" userId="417464ba-0c67-467a-8d9f-e5f447a9fc8a" providerId="ADAL" clId="{3AB931C4-4D50-40CE-98E1-76ABD5586C7F}" dt="2023-02-22T11:42:33.351" v="2720" actId="478"/>
          <ac:spMkLst>
            <pc:docMk/>
            <pc:sldMk cId="1135909153" sldId="284"/>
            <ac:spMk id="8" creationId="{1132DACD-EE7B-1DDC-43CB-EC2CD0845F12}"/>
          </ac:spMkLst>
        </pc:spChg>
        <pc:spChg chg="add del mod">
          <ac:chgData name="Carla" userId="417464ba-0c67-467a-8d9f-e5f447a9fc8a" providerId="ADAL" clId="{3AB931C4-4D50-40CE-98E1-76ABD5586C7F}" dt="2023-02-22T11:42:32.698" v="2719" actId="478"/>
          <ac:spMkLst>
            <pc:docMk/>
            <pc:sldMk cId="1135909153" sldId="284"/>
            <ac:spMk id="9" creationId="{2856FAD9-A74F-B6B5-51DF-53918DE426AC}"/>
          </ac:spMkLst>
        </pc:spChg>
        <pc:spChg chg="add del mod">
          <ac:chgData name="Carla" userId="417464ba-0c67-467a-8d9f-e5f447a9fc8a" providerId="ADAL" clId="{3AB931C4-4D50-40CE-98E1-76ABD5586C7F}" dt="2022-11-17T12:34:00.057" v="1998" actId="14100"/>
          <ac:spMkLst>
            <pc:docMk/>
            <pc:sldMk cId="1135909153" sldId="284"/>
            <ac:spMk id="10" creationId="{F22AE5A0-CFFA-274D-A603-77678D2CA4EB}"/>
          </ac:spMkLst>
        </pc:spChg>
        <pc:spChg chg="del">
          <ac:chgData name="Carla" userId="417464ba-0c67-467a-8d9f-e5f447a9fc8a" providerId="ADAL" clId="{3AB931C4-4D50-40CE-98E1-76ABD5586C7F}" dt="2022-11-17T12:33:18.650" v="1983" actId="478"/>
          <ac:spMkLst>
            <pc:docMk/>
            <pc:sldMk cId="1135909153" sldId="284"/>
            <ac:spMk id="11" creationId="{C0DF4CEC-61F0-A74C-9967-CE663393A87F}"/>
          </ac:spMkLst>
        </pc:spChg>
        <pc:spChg chg="add del mod">
          <ac:chgData name="Carla" userId="417464ba-0c67-467a-8d9f-e5f447a9fc8a" providerId="ADAL" clId="{3AB931C4-4D50-40CE-98E1-76ABD5586C7F}" dt="2022-11-17T12:34:02.572" v="1999" actId="1076"/>
          <ac:spMkLst>
            <pc:docMk/>
            <pc:sldMk cId="1135909153" sldId="284"/>
            <ac:spMk id="18" creationId="{3323FAD0-97FD-BC42-B6D9-D75CEF4EA1A7}"/>
          </ac:spMkLst>
        </pc:spChg>
        <pc:spChg chg="del">
          <ac:chgData name="Carla" userId="417464ba-0c67-467a-8d9f-e5f447a9fc8a" providerId="ADAL" clId="{3AB931C4-4D50-40CE-98E1-76ABD5586C7F}" dt="2022-11-17T12:33:19.463" v="1984" actId="478"/>
          <ac:spMkLst>
            <pc:docMk/>
            <pc:sldMk cId="1135909153" sldId="284"/>
            <ac:spMk id="20" creationId="{5FFBD6C8-5033-904A-8295-A24601CEA9C9}"/>
          </ac:spMkLst>
        </pc:spChg>
        <pc:spChg chg="del">
          <ac:chgData name="Carla" userId="417464ba-0c67-467a-8d9f-e5f447a9fc8a" providerId="ADAL" clId="{3AB931C4-4D50-40CE-98E1-76ABD5586C7F}" dt="2022-11-17T12:33:21.085" v="1985" actId="478"/>
          <ac:spMkLst>
            <pc:docMk/>
            <pc:sldMk cId="1135909153" sldId="284"/>
            <ac:spMk id="21" creationId="{E7858339-EDDA-6545-8742-3EAB8D9D4D23}"/>
          </ac:spMkLst>
        </pc:spChg>
        <pc:picChg chg="add mod">
          <ac:chgData name="Carla" userId="417464ba-0c67-467a-8d9f-e5f447a9fc8a" providerId="ADAL" clId="{3AB931C4-4D50-40CE-98E1-76ABD5586C7F}" dt="2023-02-22T11:42:46.949" v="2726" actId="1076"/>
          <ac:picMkLst>
            <pc:docMk/>
            <pc:sldMk cId="1135909153" sldId="284"/>
            <ac:picMk id="7" creationId="{F6514C77-87CA-F236-0EA2-295B704B96BD}"/>
          </ac:picMkLst>
        </pc:picChg>
        <pc:picChg chg="add mod">
          <ac:chgData name="Carla" userId="417464ba-0c67-467a-8d9f-e5f447a9fc8a" providerId="ADAL" clId="{3AB931C4-4D50-40CE-98E1-76ABD5586C7F}" dt="2023-02-22T11:42:54.865" v="2731" actId="1076"/>
          <ac:picMkLst>
            <pc:docMk/>
            <pc:sldMk cId="1135909153" sldId="284"/>
            <ac:picMk id="11" creationId="{CE66B9FF-16FD-E7DE-4042-3568CA2ECAAA}"/>
          </ac:picMkLst>
        </pc:picChg>
      </pc:sldChg>
      <pc:sldChg chg="addSp delSp modSp mod">
        <pc:chgData name="Carla" userId="417464ba-0c67-467a-8d9f-e5f447a9fc8a" providerId="ADAL" clId="{3AB931C4-4D50-40CE-98E1-76ABD5586C7F}" dt="2023-02-22T11:43:13.706" v="2739" actId="14100"/>
        <pc:sldMkLst>
          <pc:docMk/>
          <pc:sldMk cId="3896821274" sldId="285"/>
        </pc:sldMkLst>
        <pc:spChg chg="add del mod">
          <ac:chgData name="Carla" userId="417464ba-0c67-467a-8d9f-e5f447a9fc8a" providerId="ADAL" clId="{3AB931C4-4D50-40CE-98E1-76ABD5586C7F}" dt="2023-02-22T11:43:08.271" v="2736" actId="478"/>
          <ac:spMkLst>
            <pc:docMk/>
            <pc:sldMk cId="3896821274" sldId="285"/>
            <ac:spMk id="2" creationId="{FB80D183-E3A3-91B5-9DB8-9290A10B3032}"/>
          </ac:spMkLst>
        </pc:spChg>
        <pc:spChg chg="add del mod">
          <ac:chgData name="Carla" userId="417464ba-0c67-467a-8d9f-e5f447a9fc8a" providerId="ADAL" clId="{3AB931C4-4D50-40CE-98E1-76ABD5586C7F}" dt="2023-02-22T11:43:07.078" v="2735" actId="478"/>
          <ac:spMkLst>
            <pc:docMk/>
            <pc:sldMk cId="3896821274" sldId="285"/>
            <ac:spMk id="3" creationId="{00064E51-D888-D8E0-9318-E566A5906C34}"/>
          </ac:spMkLst>
        </pc:spChg>
        <pc:spChg chg="add del mod">
          <ac:chgData name="Carla" userId="417464ba-0c67-467a-8d9f-e5f447a9fc8a" providerId="ADAL" clId="{3AB931C4-4D50-40CE-98E1-76ABD5586C7F}" dt="2023-02-22T11:43:06.313" v="2734" actId="478"/>
          <ac:spMkLst>
            <pc:docMk/>
            <pc:sldMk cId="3896821274" sldId="285"/>
            <ac:spMk id="4" creationId="{94007F18-88C4-CD5F-6B6D-351F7D7B47F2}"/>
          </ac:spMkLst>
        </pc:spChg>
        <pc:spChg chg="add del mod">
          <ac:chgData name="Carla" userId="417464ba-0c67-467a-8d9f-e5f447a9fc8a" providerId="ADAL" clId="{3AB931C4-4D50-40CE-98E1-76ABD5586C7F}" dt="2022-11-17T12:34:09.860" v="2002" actId="14100"/>
          <ac:spMkLst>
            <pc:docMk/>
            <pc:sldMk cId="3896821274" sldId="285"/>
            <ac:spMk id="10" creationId="{F22AE5A0-CFFA-274D-A603-77678D2CA4EB}"/>
          </ac:spMkLst>
        </pc:spChg>
        <pc:spChg chg="del">
          <ac:chgData name="Carla" userId="417464ba-0c67-467a-8d9f-e5f447a9fc8a" providerId="ADAL" clId="{3AB931C4-4D50-40CE-98E1-76ABD5586C7F}" dt="2022-11-17T12:33:05.108" v="1974" actId="478"/>
          <ac:spMkLst>
            <pc:docMk/>
            <pc:sldMk cId="3896821274" sldId="285"/>
            <ac:spMk id="11" creationId="{98B95731-A567-4340-8170-DE90111AEBE2}"/>
          </ac:spMkLst>
        </pc:spChg>
        <pc:spChg chg="del mod">
          <ac:chgData name="Carla" userId="417464ba-0c67-467a-8d9f-e5f447a9fc8a" providerId="ADAL" clId="{3AB931C4-4D50-40CE-98E1-76ABD5586C7F}" dt="2022-11-17T12:33:10.956" v="1978" actId="478"/>
          <ac:spMkLst>
            <pc:docMk/>
            <pc:sldMk cId="3896821274" sldId="285"/>
            <ac:spMk id="12" creationId="{6E6571A7-544A-2C4A-90F3-CE9EB153AD43}"/>
          </ac:spMkLst>
        </pc:spChg>
        <pc:spChg chg="del mod">
          <ac:chgData name="Carla" userId="417464ba-0c67-467a-8d9f-e5f447a9fc8a" providerId="ADAL" clId="{3AB931C4-4D50-40CE-98E1-76ABD5586C7F}" dt="2022-11-17T12:33:04.676" v="1973" actId="478"/>
          <ac:spMkLst>
            <pc:docMk/>
            <pc:sldMk cId="3896821274" sldId="285"/>
            <ac:spMk id="13" creationId="{843CB439-84C6-1446-8367-25B39AAC5945}"/>
          </ac:spMkLst>
        </pc:spChg>
        <pc:spChg chg="mod">
          <ac:chgData name="Carla" userId="417464ba-0c67-467a-8d9f-e5f447a9fc8a" providerId="ADAL" clId="{3AB931C4-4D50-40CE-98E1-76ABD5586C7F}" dt="2022-11-17T12:34:12.137" v="2003" actId="1076"/>
          <ac:spMkLst>
            <pc:docMk/>
            <pc:sldMk cId="3896821274" sldId="285"/>
            <ac:spMk id="14" creationId="{44AC718D-A972-9E4F-A9E3-885F5C7B07D7}"/>
          </ac:spMkLst>
        </pc:spChg>
        <pc:picChg chg="add del">
          <ac:chgData name="Carla" userId="417464ba-0c67-467a-8d9f-e5f447a9fc8a" providerId="ADAL" clId="{3AB931C4-4D50-40CE-98E1-76ABD5586C7F}" dt="2023-02-22T11:43:04.469" v="2733" actId="478"/>
          <ac:picMkLst>
            <pc:docMk/>
            <pc:sldMk cId="3896821274" sldId="285"/>
            <ac:picMk id="5" creationId="{67EF8E5A-BA09-1042-8B07-9DE9BF668F29}"/>
          </ac:picMkLst>
        </pc:picChg>
        <pc:picChg chg="add mod">
          <ac:chgData name="Carla" userId="417464ba-0c67-467a-8d9f-e5f447a9fc8a" providerId="ADAL" clId="{3AB931C4-4D50-40CE-98E1-76ABD5586C7F}" dt="2022-11-17T12:37:49.476" v="2007" actId="14826"/>
          <ac:picMkLst>
            <pc:docMk/>
            <pc:sldMk cId="3896821274" sldId="285"/>
            <ac:picMk id="7" creationId="{9576516D-C52C-3DAC-A6C2-CBB63CF44201}"/>
          </ac:picMkLst>
        </pc:picChg>
        <pc:picChg chg="add mod">
          <ac:chgData name="Carla" userId="417464ba-0c67-467a-8d9f-e5f447a9fc8a" providerId="ADAL" clId="{3AB931C4-4D50-40CE-98E1-76ABD5586C7F}" dt="2023-02-22T11:43:13.706" v="2739" actId="14100"/>
          <ac:picMkLst>
            <pc:docMk/>
            <pc:sldMk cId="3896821274" sldId="285"/>
            <ac:picMk id="8" creationId="{B15A3986-4B86-C20F-0D83-C3ED36334D8F}"/>
          </ac:picMkLst>
        </pc:picChg>
      </pc:sldChg>
      <pc:sldChg chg="addSp delSp modSp mod">
        <pc:chgData name="Carla" userId="417464ba-0c67-467a-8d9f-e5f447a9fc8a" providerId="ADAL" clId="{3AB931C4-4D50-40CE-98E1-76ABD5586C7F}" dt="2023-02-22T11:43:26.777" v="2746" actId="1076"/>
        <pc:sldMkLst>
          <pc:docMk/>
          <pc:sldMk cId="1683846020" sldId="286"/>
        </pc:sldMkLst>
        <pc:spChg chg="add del mod">
          <ac:chgData name="Carla" userId="417464ba-0c67-467a-8d9f-e5f447a9fc8a" providerId="ADAL" clId="{3AB931C4-4D50-40CE-98E1-76ABD5586C7F}" dt="2023-02-22T11:43:20.331" v="2742" actId="478"/>
          <ac:spMkLst>
            <pc:docMk/>
            <pc:sldMk cId="1683846020" sldId="286"/>
            <ac:spMk id="2" creationId="{1BCC3831-0FB8-F8F5-6471-0B3C33C078CC}"/>
          </ac:spMkLst>
        </pc:spChg>
        <pc:spChg chg="add del mod">
          <ac:chgData name="Carla" userId="417464ba-0c67-467a-8d9f-e5f447a9fc8a" providerId="ADAL" clId="{3AB931C4-4D50-40CE-98E1-76ABD5586C7F}" dt="2023-02-22T11:43:19.183" v="2741" actId="478"/>
          <ac:spMkLst>
            <pc:docMk/>
            <pc:sldMk cId="1683846020" sldId="286"/>
            <ac:spMk id="3" creationId="{E7E565E6-16A2-BFE4-DD2E-8F8A95B841AE}"/>
          </ac:spMkLst>
        </pc:spChg>
        <pc:spChg chg="add del mod">
          <ac:chgData name="Carla" userId="417464ba-0c67-467a-8d9f-e5f447a9fc8a" providerId="ADAL" clId="{3AB931C4-4D50-40CE-98E1-76ABD5586C7F}" dt="2023-02-22T11:43:18.554" v="2740" actId="478"/>
          <ac:spMkLst>
            <pc:docMk/>
            <pc:sldMk cId="1683846020" sldId="286"/>
            <ac:spMk id="4" creationId="{6F9C97F2-C378-E62D-8F5F-29B43A438F72}"/>
          </ac:spMkLst>
        </pc:spChg>
        <pc:spChg chg="mod">
          <ac:chgData name="Carla" userId="417464ba-0c67-467a-8d9f-e5f447a9fc8a" providerId="ADAL" clId="{3AB931C4-4D50-40CE-98E1-76ABD5586C7F}" dt="2022-11-17T12:34:15.733" v="2004" actId="14100"/>
          <ac:spMkLst>
            <pc:docMk/>
            <pc:sldMk cId="1683846020" sldId="286"/>
            <ac:spMk id="10" creationId="{F22AE5A0-CFFA-274D-A603-77678D2CA4EB}"/>
          </ac:spMkLst>
        </pc:spChg>
        <pc:spChg chg="del">
          <ac:chgData name="Carla" userId="417464ba-0c67-467a-8d9f-e5f447a9fc8a" providerId="ADAL" clId="{3AB931C4-4D50-40CE-98E1-76ABD5586C7F}" dt="2022-11-17T12:33:15.955" v="1982" actId="478"/>
          <ac:spMkLst>
            <pc:docMk/>
            <pc:sldMk cId="1683846020" sldId="286"/>
            <ac:spMk id="11" creationId="{153AD4B6-3E06-314B-9E7A-04AD8C1F70B5}"/>
          </ac:spMkLst>
        </pc:spChg>
        <pc:spChg chg="del">
          <ac:chgData name="Carla" userId="417464ba-0c67-467a-8d9f-e5f447a9fc8a" providerId="ADAL" clId="{3AB931C4-4D50-40CE-98E1-76ABD5586C7F}" dt="2022-11-17T12:33:13.181" v="1979" actId="478"/>
          <ac:spMkLst>
            <pc:docMk/>
            <pc:sldMk cId="1683846020" sldId="286"/>
            <ac:spMk id="12" creationId="{BC932409-3AB8-E949-A0CC-8E7BC596ABE4}"/>
          </ac:spMkLst>
        </pc:spChg>
        <pc:spChg chg="del mod">
          <ac:chgData name="Carla" userId="417464ba-0c67-467a-8d9f-e5f447a9fc8a" providerId="ADAL" clId="{3AB931C4-4D50-40CE-98E1-76ABD5586C7F}" dt="2022-11-17T12:33:15.346" v="1981" actId="478"/>
          <ac:spMkLst>
            <pc:docMk/>
            <pc:sldMk cId="1683846020" sldId="286"/>
            <ac:spMk id="13" creationId="{15EF1BAE-6732-8941-A7CC-C23B3C2D5C66}"/>
          </ac:spMkLst>
        </pc:spChg>
        <pc:spChg chg="mod">
          <ac:chgData name="Carla" userId="417464ba-0c67-467a-8d9f-e5f447a9fc8a" providerId="ADAL" clId="{3AB931C4-4D50-40CE-98E1-76ABD5586C7F}" dt="2022-11-17T12:34:18.456" v="2005" actId="1076"/>
          <ac:spMkLst>
            <pc:docMk/>
            <pc:sldMk cId="1683846020" sldId="286"/>
            <ac:spMk id="15" creationId="{5FE18EF2-CB6B-4F4A-B6DF-10FB70C79B34}"/>
          </ac:spMkLst>
        </pc:spChg>
        <pc:picChg chg="add mod">
          <ac:chgData name="Carla" userId="417464ba-0c67-467a-8d9f-e5f447a9fc8a" providerId="ADAL" clId="{3AB931C4-4D50-40CE-98E1-76ABD5586C7F}" dt="2022-11-17T12:42:24.851" v="2008" actId="14826"/>
          <ac:picMkLst>
            <pc:docMk/>
            <pc:sldMk cId="1683846020" sldId="286"/>
            <ac:picMk id="7" creationId="{12661B47-BBA9-82DA-4655-8AD772CFEB8A}"/>
          </ac:picMkLst>
        </pc:picChg>
        <pc:picChg chg="add mod">
          <ac:chgData name="Carla" userId="417464ba-0c67-467a-8d9f-e5f447a9fc8a" providerId="ADAL" clId="{3AB931C4-4D50-40CE-98E1-76ABD5586C7F}" dt="2023-02-22T11:43:26.777" v="2746" actId="1076"/>
          <ac:picMkLst>
            <pc:docMk/>
            <pc:sldMk cId="1683846020" sldId="286"/>
            <ac:picMk id="8" creationId="{ACFE9C8A-6EB8-86E7-8289-03A41D9BD9B4}"/>
          </ac:picMkLst>
        </pc:picChg>
      </pc:sldChg>
      <pc:sldChg chg="modSp mod modNotesTx">
        <pc:chgData name="Carla" userId="417464ba-0c67-467a-8d9f-e5f447a9fc8a" providerId="ADAL" clId="{3AB931C4-4D50-40CE-98E1-76ABD5586C7F}" dt="2022-11-17T13:06:25.651" v="2519" actId="208"/>
        <pc:sldMkLst>
          <pc:docMk/>
          <pc:sldMk cId="1628306759" sldId="289"/>
        </pc:sldMkLst>
        <pc:spChg chg="mod">
          <ac:chgData name="Carla" userId="417464ba-0c67-467a-8d9f-e5f447a9fc8a" providerId="ADAL" clId="{3AB931C4-4D50-40CE-98E1-76ABD5586C7F}" dt="2022-11-17T13:06:15.292" v="2518" actId="207"/>
          <ac:spMkLst>
            <pc:docMk/>
            <pc:sldMk cId="1628306759" sldId="289"/>
            <ac:spMk id="13" creationId="{22A63FB2-6A33-0E46-88F3-B7CFCF57934F}"/>
          </ac:spMkLst>
        </pc:spChg>
        <pc:spChg chg="mod">
          <ac:chgData name="Carla" userId="417464ba-0c67-467a-8d9f-e5f447a9fc8a" providerId="ADAL" clId="{3AB931C4-4D50-40CE-98E1-76ABD5586C7F}" dt="2022-11-17T13:05:29.885" v="2513" actId="20577"/>
          <ac:spMkLst>
            <pc:docMk/>
            <pc:sldMk cId="1628306759" sldId="289"/>
            <ac:spMk id="15" creationId="{DAEE686C-E588-114E-8E82-6170C01FBB7F}"/>
          </ac:spMkLst>
        </pc:spChg>
        <pc:spChg chg="mod">
          <ac:chgData name="Carla" userId="417464ba-0c67-467a-8d9f-e5f447a9fc8a" providerId="ADAL" clId="{3AB931C4-4D50-40CE-98E1-76ABD5586C7F}" dt="2022-11-17T13:05:09.599" v="2494" actId="1076"/>
          <ac:spMkLst>
            <pc:docMk/>
            <pc:sldMk cId="1628306759" sldId="289"/>
            <ac:spMk id="16" creationId="{3D705E33-E4CC-C64D-8ABC-F75D88FD24E1}"/>
          </ac:spMkLst>
        </pc:spChg>
        <pc:spChg chg="mod">
          <ac:chgData name="Carla" userId="417464ba-0c67-467a-8d9f-e5f447a9fc8a" providerId="ADAL" clId="{3AB931C4-4D50-40CE-98E1-76ABD5586C7F}" dt="2022-11-17T13:05:07.452" v="2493" actId="1076"/>
          <ac:spMkLst>
            <pc:docMk/>
            <pc:sldMk cId="1628306759" sldId="289"/>
            <ac:spMk id="17" creationId="{97BC4586-4B37-5041-A767-30768215C0C1}"/>
          </ac:spMkLst>
        </pc:spChg>
        <pc:spChg chg="mod">
          <ac:chgData name="Carla" userId="417464ba-0c67-467a-8d9f-e5f447a9fc8a" providerId="ADAL" clId="{3AB931C4-4D50-40CE-98E1-76ABD5586C7F}" dt="2022-11-17T13:05:03.479" v="2492" actId="1076"/>
          <ac:spMkLst>
            <pc:docMk/>
            <pc:sldMk cId="1628306759" sldId="289"/>
            <ac:spMk id="18" creationId="{1C95FC12-6CBF-C14D-A722-5F26A9CBF3BE}"/>
          </ac:spMkLst>
        </pc:spChg>
        <pc:spChg chg="mod">
          <ac:chgData name="Carla" userId="417464ba-0c67-467a-8d9f-e5f447a9fc8a" providerId="ADAL" clId="{3AB931C4-4D50-40CE-98E1-76ABD5586C7F}" dt="2022-11-17T13:04:57.107" v="2491" actId="1076"/>
          <ac:spMkLst>
            <pc:docMk/>
            <pc:sldMk cId="1628306759" sldId="289"/>
            <ac:spMk id="19" creationId="{12177C0E-5EE0-1A4A-8C59-9B11ED57CD88}"/>
          </ac:spMkLst>
        </pc:spChg>
        <pc:spChg chg="mod">
          <ac:chgData name="Carla" userId="417464ba-0c67-467a-8d9f-e5f447a9fc8a" providerId="ADAL" clId="{3AB931C4-4D50-40CE-98E1-76ABD5586C7F}" dt="2022-11-17T13:04:48.003" v="2488" actId="1076"/>
          <ac:spMkLst>
            <pc:docMk/>
            <pc:sldMk cId="1628306759" sldId="289"/>
            <ac:spMk id="21" creationId="{312A6C59-C597-B740-B229-28CE2C1B8786}"/>
          </ac:spMkLst>
        </pc:spChg>
        <pc:spChg chg="mod">
          <ac:chgData name="Carla" userId="417464ba-0c67-467a-8d9f-e5f447a9fc8a" providerId="ADAL" clId="{3AB931C4-4D50-40CE-98E1-76ABD5586C7F}" dt="2022-11-17T13:04:41.971" v="2486" actId="1076"/>
          <ac:spMkLst>
            <pc:docMk/>
            <pc:sldMk cId="1628306759" sldId="289"/>
            <ac:spMk id="22" creationId="{F178F733-CBFA-5445-82B2-EA4AAE12D946}"/>
          </ac:spMkLst>
        </pc:spChg>
        <pc:spChg chg="mod">
          <ac:chgData name="Carla" userId="417464ba-0c67-467a-8d9f-e5f447a9fc8a" providerId="ADAL" clId="{3AB931C4-4D50-40CE-98E1-76ABD5586C7F}" dt="2022-11-17T13:06:25.651" v="2519" actId="208"/>
          <ac:spMkLst>
            <pc:docMk/>
            <pc:sldMk cId="1628306759" sldId="289"/>
            <ac:spMk id="27" creationId="{DCAC118F-5514-C141-8884-BD693C2923F7}"/>
          </ac:spMkLst>
        </pc:spChg>
        <pc:spChg chg="mod">
          <ac:chgData name="Carla" userId="417464ba-0c67-467a-8d9f-e5f447a9fc8a" providerId="ADAL" clId="{3AB931C4-4D50-40CE-98E1-76ABD5586C7F}" dt="2022-11-17T13:06:25.651" v="2519" actId="208"/>
          <ac:spMkLst>
            <pc:docMk/>
            <pc:sldMk cId="1628306759" sldId="289"/>
            <ac:spMk id="28" creationId="{6578F537-8A95-7247-AA73-2175DAD775C2}"/>
          </ac:spMkLst>
        </pc:spChg>
        <pc:spChg chg="mod">
          <ac:chgData name="Carla" userId="417464ba-0c67-467a-8d9f-e5f447a9fc8a" providerId="ADAL" clId="{3AB931C4-4D50-40CE-98E1-76ABD5586C7F}" dt="2022-11-17T13:06:25.651" v="2519" actId="208"/>
          <ac:spMkLst>
            <pc:docMk/>
            <pc:sldMk cId="1628306759" sldId="289"/>
            <ac:spMk id="29" creationId="{DDAB793A-4DFB-FC42-8D9A-D58F0EE606C8}"/>
          </ac:spMkLst>
        </pc:spChg>
        <pc:spChg chg="mod">
          <ac:chgData name="Carla" userId="417464ba-0c67-467a-8d9f-e5f447a9fc8a" providerId="ADAL" clId="{3AB931C4-4D50-40CE-98E1-76ABD5586C7F}" dt="2022-11-17T13:06:25.651" v="2519" actId="208"/>
          <ac:spMkLst>
            <pc:docMk/>
            <pc:sldMk cId="1628306759" sldId="289"/>
            <ac:spMk id="30" creationId="{405B6BC7-6F0A-DA4F-8B5D-02AF01F4C7AD}"/>
          </ac:spMkLst>
        </pc:spChg>
        <pc:spChg chg="mod">
          <ac:chgData name="Carla" userId="417464ba-0c67-467a-8d9f-e5f447a9fc8a" providerId="ADAL" clId="{3AB931C4-4D50-40CE-98E1-76ABD5586C7F}" dt="2022-11-17T13:06:25.651" v="2519" actId="208"/>
          <ac:spMkLst>
            <pc:docMk/>
            <pc:sldMk cId="1628306759" sldId="289"/>
            <ac:spMk id="31" creationId="{065377EB-50DD-0F46-B07B-7682911D26A1}"/>
          </ac:spMkLst>
        </pc:spChg>
        <pc:spChg chg="mod">
          <ac:chgData name="Carla" userId="417464ba-0c67-467a-8d9f-e5f447a9fc8a" providerId="ADAL" clId="{3AB931C4-4D50-40CE-98E1-76ABD5586C7F}" dt="2022-11-17T13:06:25.651" v="2519" actId="208"/>
          <ac:spMkLst>
            <pc:docMk/>
            <pc:sldMk cId="1628306759" sldId="289"/>
            <ac:spMk id="35" creationId="{442F8ACB-588A-CB42-A42A-17B811EF51B6}"/>
          </ac:spMkLst>
        </pc:spChg>
        <pc:spChg chg="mod">
          <ac:chgData name="Carla" userId="417464ba-0c67-467a-8d9f-e5f447a9fc8a" providerId="ADAL" clId="{3AB931C4-4D50-40CE-98E1-76ABD5586C7F}" dt="2022-11-17T13:01:39.786" v="2462" actId="113"/>
          <ac:spMkLst>
            <pc:docMk/>
            <pc:sldMk cId="1628306759" sldId="289"/>
            <ac:spMk id="36" creationId="{50ABAD2F-4DC8-C54A-B649-B5C7CB3465BA}"/>
          </ac:spMkLst>
        </pc:spChg>
        <pc:spChg chg="mod">
          <ac:chgData name="Carla" userId="417464ba-0c67-467a-8d9f-e5f447a9fc8a" providerId="ADAL" clId="{3AB931C4-4D50-40CE-98E1-76ABD5586C7F}" dt="2022-11-17T13:01:42.065" v="2463" actId="113"/>
          <ac:spMkLst>
            <pc:docMk/>
            <pc:sldMk cId="1628306759" sldId="289"/>
            <ac:spMk id="37" creationId="{2E1A50FF-1C18-154A-8C3E-FE5DBE59423C}"/>
          </ac:spMkLst>
        </pc:spChg>
        <pc:spChg chg="mod">
          <ac:chgData name="Carla" userId="417464ba-0c67-467a-8d9f-e5f447a9fc8a" providerId="ADAL" clId="{3AB931C4-4D50-40CE-98E1-76ABD5586C7F}" dt="2022-11-17T13:01:46.866" v="2464" actId="113"/>
          <ac:spMkLst>
            <pc:docMk/>
            <pc:sldMk cId="1628306759" sldId="289"/>
            <ac:spMk id="38" creationId="{8126601E-51C5-D74B-A714-59F2492A1AEE}"/>
          </ac:spMkLst>
        </pc:spChg>
        <pc:spChg chg="mod">
          <ac:chgData name="Carla" userId="417464ba-0c67-467a-8d9f-e5f447a9fc8a" providerId="ADAL" clId="{3AB931C4-4D50-40CE-98E1-76ABD5586C7F}" dt="2022-11-17T13:05:59.889" v="2515" actId="208"/>
          <ac:spMkLst>
            <pc:docMk/>
            <pc:sldMk cId="1628306759" sldId="289"/>
            <ac:spMk id="40" creationId="{77341F8A-75A9-F54E-83BF-E0E7587BA812}"/>
          </ac:spMkLst>
        </pc:spChg>
        <pc:spChg chg="mod">
          <ac:chgData name="Carla" userId="417464ba-0c67-467a-8d9f-e5f447a9fc8a" providerId="ADAL" clId="{3AB931C4-4D50-40CE-98E1-76ABD5586C7F}" dt="2022-11-17T13:04:03.177" v="2477" actId="208"/>
          <ac:spMkLst>
            <pc:docMk/>
            <pc:sldMk cId="1628306759" sldId="289"/>
            <ac:spMk id="51" creationId="{58605342-E1EB-1946-973D-B2E036413818}"/>
          </ac:spMkLst>
        </pc:spChg>
        <pc:spChg chg="mod">
          <ac:chgData name="Carla" userId="417464ba-0c67-467a-8d9f-e5f447a9fc8a" providerId="ADAL" clId="{3AB931C4-4D50-40CE-98E1-76ABD5586C7F}" dt="2022-11-17T13:04:07.982" v="2479" actId="208"/>
          <ac:spMkLst>
            <pc:docMk/>
            <pc:sldMk cId="1628306759" sldId="289"/>
            <ac:spMk id="52" creationId="{6C1AC088-F66E-494A-92C3-8D4513176F41}"/>
          </ac:spMkLst>
        </pc:spChg>
        <pc:spChg chg="mod">
          <ac:chgData name="Carla" userId="417464ba-0c67-467a-8d9f-e5f447a9fc8a" providerId="ADAL" clId="{3AB931C4-4D50-40CE-98E1-76ABD5586C7F}" dt="2022-11-17T13:04:10.425" v="2480" actId="208"/>
          <ac:spMkLst>
            <pc:docMk/>
            <pc:sldMk cId="1628306759" sldId="289"/>
            <ac:spMk id="53" creationId="{509556C8-8255-A24C-8B4F-A54D0BB8ACB3}"/>
          </ac:spMkLst>
        </pc:spChg>
        <pc:spChg chg="mod">
          <ac:chgData name="Carla" userId="417464ba-0c67-467a-8d9f-e5f447a9fc8a" providerId="ADAL" clId="{3AB931C4-4D50-40CE-98E1-76ABD5586C7F}" dt="2022-11-17T13:04:05.994" v="2478" actId="208"/>
          <ac:spMkLst>
            <pc:docMk/>
            <pc:sldMk cId="1628306759" sldId="289"/>
            <ac:spMk id="54" creationId="{1453D3B1-BE1A-C84B-8A2C-8826DCFFCFD4}"/>
          </ac:spMkLst>
        </pc:spChg>
        <pc:spChg chg="mod">
          <ac:chgData name="Carla" userId="417464ba-0c67-467a-8d9f-e5f447a9fc8a" providerId="ADAL" clId="{3AB931C4-4D50-40CE-98E1-76ABD5586C7F}" dt="2022-11-17T13:04:13.020" v="2481" actId="208"/>
          <ac:spMkLst>
            <pc:docMk/>
            <pc:sldMk cId="1628306759" sldId="289"/>
            <ac:spMk id="55" creationId="{23567288-B4EC-A24E-AA66-B6A241189639}"/>
          </ac:spMkLst>
        </pc:spChg>
        <pc:spChg chg="mod">
          <ac:chgData name="Carla" userId="417464ba-0c67-467a-8d9f-e5f447a9fc8a" providerId="ADAL" clId="{3AB931C4-4D50-40CE-98E1-76ABD5586C7F}" dt="2022-11-17T13:04:18.613" v="2483" actId="208"/>
          <ac:spMkLst>
            <pc:docMk/>
            <pc:sldMk cId="1628306759" sldId="289"/>
            <ac:spMk id="56" creationId="{8A396614-E20C-0144-AF1C-2808C2F61EE8}"/>
          </ac:spMkLst>
        </pc:spChg>
        <pc:spChg chg="mod">
          <ac:chgData name="Carla" userId="417464ba-0c67-467a-8d9f-e5f447a9fc8a" providerId="ADAL" clId="{3AB931C4-4D50-40CE-98E1-76ABD5586C7F}" dt="2022-11-17T13:02:26.090" v="2468" actId="208"/>
          <ac:spMkLst>
            <pc:docMk/>
            <pc:sldMk cId="1628306759" sldId="289"/>
            <ac:spMk id="57" creationId="{6B1C96D8-6C03-A04C-856C-4C31BE1A08C0}"/>
          </ac:spMkLst>
        </pc:spChg>
        <pc:spChg chg="mod">
          <ac:chgData name="Carla" userId="417464ba-0c67-467a-8d9f-e5f447a9fc8a" providerId="ADAL" clId="{3AB931C4-4D50-40CE-98E1-76ABD5586C7F}" dt="2022-11-17T13:04:15.522" v="2482" actId="208"/>
          <ac:spMkLst>
            <pc:docMk/>
            <pc:sldMk cId="1628306759" sldId="289"/>
            <ac:spMk id="58" creationId="{85F785E4-B491-EA49-9F78-8D49A383B6C3}"/>
          </ac:spMkLst>
        </pc:spChg>
        <pc:picChg chg="mod">
          <ac:chgData name="Carla" userId="417464ba-0c67-467a-8d9f-e5f447a9fc8a" providerId="ADAL" clId="{3AB931C4-4D50-40CE-98E1-76ABD5586C7F}" dt="2022-11-17T13:04:52.736" v="2490" actId="1076"/>
          <ac:picMkLst>
            <pc:docMk/>
            <pc:sldMk cId="1628306759" sldId="289"/>
            <ac:picMk id="5" creationId="{67EF8E5A-BA09-1042-8B07-9DE9BF668F29}"/>
          </ac:picMkLst>
        </pc:picChg>
      </pc:sldChg>
      <pc:sldChg chg="modSp del mod">
        <pc:chgData name="Carla" userId="417464ba-0c67-467a-8d9f-e5f447a9fc8a" providerId="ADAL" clId="{3AB931C4-4D50-40CE-98E1-76ABD5586C7F}" dt="2023-02-22T11:25:34.979" v="2567" actId="47"/>
        <pc:sldMkLst>
          <pc:docMk/>
          <pc:sldMk cId="2801856280" sldId="291"/>
        </pc:sldMkLst>
        <pc:spChg chg="mod">
          <ac:chgData name="Carla" userId="417464ba-0c67-467a-8d9f-e5f447a9fc8a" providerId="ADAL" clId="{3AB931C4-4D50-40CE-98E1-76ABD5586C7F}" dt="2022-11-17T13:08:48.111" v="2537" actId="14100"/>
          <ac:spMkLst>
            <pc:docMk/>
            <pc:sldMk cId="2801856280" sldId="291"/>
            <ac:spMk id="9" creationId="{D65E6D98-BE8C-6B4C-B23E-6167300445AE}"/>
          </ac:spMkLst>
        </pc:spChg>
        <pc:spChg chg="mod">
          <ac:chgData name="Carla" userId="417464ba-0c67-467a-8d9f-e5f447a9fc8a" providerId="ADAL" clId="{3AB931C4-4D50-40CE-98E1-76ABD5586C7F}" dt="2022-11-17T13:08:50.773" v="2539" actId="1076"/>
          <ac:spMkLst>
            <pc:docMk/>
            <pc:sldMk cId="2801856280" sldId="291"/>
            <ac:spMk id="10" creationId="{57F7817C-F1AD-0D44-B171-8337EA4CAC58}"/>
          </ac:spMkLst>
        </pc:spChg>
      </pc:sldChg>
      <pc:sldChg chg="addSp delSp modSp mod">
        <pc:chgData name="Carla" userId="417464ba-0c67-467a-8d9f-e5f447a9fc8a" providerId="ADAL" clId="{3AB931C4-4D50-40CE-98E1-76ABD5586C7F}" dt="2023-02-22T11:33:53.540" v="2622" actId="27636"/>
        <pc:sldMkLst>
          <pc:docMk/>
          <pc:sldMk cId="2229467891" sldId="294"/>
        </pc:sldMkLst>
        <pc:spChg chg="add mod">
          <ac:chgData name="Carla" userId="417464ba-0c67-467a-8d9f-e5f447a9fc8a" providerId="ADAL" clId="{3AB931C4-4D50-40CE-98E1-76ABD5586C7F}" dt="2023-02-22T11:29:38.905" v="2582" actId="207"/>
          <ac:spMkLst>
            <pc:docMk/>
            <pc:sldMk cId="2229467891" sldId="294"/>
            <ac:spMk id="2" creationId="{E33B5274-CA83-0BDF-BC06-B4B9AA734198}"/>
          </ac:spMkLst>
        </pc:spChg>
        <pc:spChg chg="add mod">
          <ac:chgData name="Carla" userId="417464ba-0c67-467a-8d9f-e5f447a9fc8a" providerId="ADAL" clId="{3AB931C4-4D50-40CE-98E1-76ABD5586C7F}" dt="2023-02-22T11:29:29.611" v="2580" actId="207"/>
          <ac:spMkLst>
            <pc:docMk/>
            <pc:sldMk cId="2229467891" sldId="294"/>
            <ac:spMk id="3" creationId="{872C7DE0-D039-F554-08FF-BA735A644E33}"/>
          </ac:spMkLst>
        </pc:spChg>
        <pc:spChg chg="add mod">
          <ac:chgData name="Carla" userId="417464ba-0c67-467a-8d9f-e5f447a9fc8a" providerId="ADAL" clId="{3AB931C4-4D50-40CE-98E1-76ABD5586C7F}" dt="2023-02-22T11:28:16.673" v="2574"/>
          <ac:spMkLst>
            <pc:docMk/>
            <pc:sldMk cId="2229467891" sldId="294"/>
            <ac:spMk id="4" creationId="{8128B62F-513E-914B-E123-075AF0015EF1}"/>
          </ac:spMkLst>
        </pc:spChg>
        <pc:spChg chg="mod">
          <ac:chgData name="Carla" userId="417464ba-0c67-467a-8d9f-e5f447a9fc8a" providerId="ADAL" clId="{3AB931C4-4D50-40CE-98E1-76ABD5586C7F}" dt="2023-02-22T11:33:53.540" v="2622" actId="27636"/>
          <ac:spMkLst>
            <pc:docMk/>
            <pc:sldMk cId="2229467891" sldId="294"/>
            <ac:spMk id="9" creationId="{D65E6D98-BE8C-6B4C-B23E-6167300445AE}"/>
          </ac:spMkLst>
        </pc:spChg>
        <pc:spChg chg="mod">
          <ac:chgData name="Carla" userId="417464ba-0c67-467a-8d9f-e5f447a9fc8a" providerId="ADAL" clId="{3AB931C4-4D50-40CE-98E1-76ABD5586C7F}" dt="2022-11-17T13:08:43.719" v="2536" actId="1076"/>
          <ac:spMkLst>
            <pc:docMk/>
            <pc:sldMk cId="2229467891" sldId="294"/>
            <ac:spMk id="21" creationId="{255E9EEF-5409-6B4F-A01C-E3CECD694AA2}"/>
          </ac:spMkLst>
        </pc:spChg>
        <pc:spChg chg="del">
          <ac:chgData name="Carla" userId="417464ba-0c67-467a-8d9f-e5f447a9fc8a" providerId="ADAL" clId="{3AB931C4-4D50-40CE-98E1-76ABD5586C7F}" dt="2023-02-22T11:28:16.238" v="2573" actId="478"/>
          <ac:spMkLst>
            <pc:docMk/>
            <pc:sldMk cId="2229467891" sldId="294"/>
            <ac:spMk id="22" creationId="{D7BAE8CC-77C7-F045-9067-0B85E3D7BA8A}"/>
          </ac:spMkLst>
        </pc:spChg>
        <pc:spChg chg="del">
          <ac:chgData name="Carla" userId="417464ba-0c67-467a-8d9f-e5f447a9fc8a" providerId="ADAL" clId="{3AB931C4-4D50-40CE-98E1-76ABD5586C7F}" dt="2023-02-22T11:28:16.238" v="2573" actId="478"/>
          <ac:spMkLst>
            <pc:docMk/>
            <pc:sldMk cId="2229467891" sldId="294"/>
            <ac:spMk id="38" creationId="{E89085E2-6660-194A-978E-60DCA36A6E00}"/>
          </ac:spMkLst>
        </pc:spChg>
        <pc:spChg chg="del">
          <ac:chgData name="Carla" userId="417464ba-0c67-467a-8d9f-e5f447a9fc8a" providerId="ADAL" clId="{3AB931C4-4D50-40CE-98E1-76ABD5586C7F}" dt="2023-02-22T11:28:16.238" v="2573" actId="478"/>
          <ac:spMkLst>
            <pc:docMk/>
            <pc:sldMk cId="2229467891" sldId="294"/>
            <ac:spMk id="39" creationId="{2792465D-09A3-1949-A0E0-80A634A0FED8}"/>
          </ac:spMkLst>
        </pc:spChg>
      </pc:sldChg>
      <pc:sldChg chg="addSp delSp modSp mod">
        <pc:chgData name="Carla" userId="417464ba-0c67-467a-8d9f-e5f447a9fc8a" providerId="ADAL" clId="{3AB931C4-4D50-40CE-98E1-76ABD5586C7F}" dt="2023-02-22T11:34:01.791" v="2626" actId="27636"/>
        <pc:sldMkLst>
          <pc:docMk/>
          <pc:sldMk cId="2012829007" sldId="295"/>
        </pc:sldMkLst>
        <pc:spChg chg="add mod">
          <ac:chgData name="Carla" userId="417464ba-0c67-467a-8d9f-e5f447a9fc8a" providerId="ADAL" clId="{3AB931C4-4D50-40CE-98E1-76ABD5586C7F}" dt="2023-02-22T11:29:53.444" v="2584"/>
          <ac:spMkLst>
            <pc:docMk/>
            <pc:sldMk cId="2012829007" sldId="295"/>
            <ac:spMk id="2" creationId="{F54F9BB2-DE1F-2E16-E436-1E6EBC3AE061}"/>
          </ac:spMkLst>
        </pc:spChg>
        <pc:spChg chg="add mod">
          <ac:chgData name="Carla" userId="417464ba-0c67-467a-8d9f-e5f447a9fc8a" providerId="ADAL" clId="{3AB931C4-4D50-40CE-98E1-76ABD5586C7F}" dt="2023-02-22T11:30:13.010" v="2588" actId="207"/>
          <ac:spMkLst>
            <pc:docMk/>
            <pc:sldMk cId="2012829007" sldId="295"/>
            <ac:spMk id="3" creationId="{F17E4773-53CD-1CDA-27BE-16CCCB89662B}"/>
          </ac:spMkLst>
        </pc:spChg>
        <pc:spChg chg="add mod">
          <ac:chgData name="Carla" userId="417464ba-0c67-467a-8d9f-e5f447a9fc8a" providerId="ADAL" clId="{3AB931C4-4D50-40CE-98E1-76ABD5586C7F}" dt="2023-02-22T11:30:03.888" v="2586" actId="207"/>
          <ac:spMkLst>
            <pc:docMk/>
            <pc:sldMk cId="2012829007" sldId="295"/>
            <ac:spMk id="4" creationId="{FF07D237-DDFC-F9C7-BBF6-08C30B499F01}"/>
          </ac:spMkLst>
        </pc:spChg>
        <pc:spChg chg="mod">
          <ac:chgData name="Carla" userId="417464ba-0c67-467a-8d9f-e5f447a9fc8a" providerId="ADAL" clId="{3AB931C4-4D50-40CE-98E1-76ABD5586C7F}" dt="2023-02-22T11:34:01.791" v="2626" actId="27636"/>
          <ac:spMkLst>
            <pc:docMk/>
            <pc:sldMk cId="2012829007" sldId="295"/>
            <ac:spMk id="9" creationId="{D65E6D98-BE8C-6B4C-B23E-6167300445AE}"/>
          </ac:spMkLst>
        </pc:spChg>
        <pc:spChg chg="mod">
          <ac:chgData name="Carla" userId="417464ba-0c67-467a-8d9f-e5f447a9fc8a" providerId="ADAL" clId="{3AB931C4-4D50-40CE-98E1-76ABD5586C7F}" dt="2022-11-17T13:08:38.031" v="2534" actId="1076"/>
          <ac:spMkLst>
            <pc:docMk/>
            <pc:sldMk cId="2012829007" sldId="295"/>
            <ac:spMk id="21" creationId="{255E9EEF-5409-6B4F-A01C-E3CECD694AA2}"/>
          </ac:spMkLst>
        </pc:spChg>
        <pc:spChg chg="mod">
          <ac:chgData name="Carla" userId="417464ba-0c67-467a-8d9f-e5f447a9fc8a" providerId="ADAL" clId="{3AB931C4-4D50-40CE-98E1-76ABD5586C7F}" dt="2022-11-17T13:08:30.611" v="2532" actId="122"/>
          <ac:spMkLst>
            <pc:docMk/>
            <pc:sldMk cId="2012829007" sldId="295"/>
            <ac:spMk id="22" creationId="{3E418053-1CC2-5E43-8C44-992FD132F50B}"/>
          </ac:spMkLst>
        </pc:spChg>
        <pc:spChg chg="mod">
          <ac:chgData name="Carla" userId="417464ba-0c67-467a-8d9f-e5f447a9fc8a" providerId="ADAL" clId="{3AB931C4-4D50-40CE-98E1-76ABD5586C7F}" dt="2022-11-17T13:09:29.473" v="2543" actId="207"/>
          <ac:spMkLst>
            <pc:docMk/>
            <pc:sldMk cId="2012829007" sldId="295"/>
            <ac:spMk id="39" creationId="{49EE0B14-DC54-724D-B0E7-86CDF5B0EDDD}"/>
          </ac:spMkLst>
        </pc:spChg>
        <pc:spChg chg="mod">
          <ac:chgData name="Carla" userId="417464ba-0c67-467a-8d9f-e5f447a9fc8a" providerId="ADAL" clId="{3AB931C4-4D50-40CE-98E1-76ABD5586C7F}" dt="2022-11-17T13:08:15.087" v="2529" actId="1076"/>
          <ac:spMkLst>
            <pc:docMk/>
            <pc:sldMk cId="2012829007" sldId="295"/>
            <ac:spMk id="40" creationId="{B53793DD-AC00-8E46-91E7-2A2F215673CE}"/>
          </ac:spMkLst>
        </pc:spChg>
        <pc:spChg chg="mod">
          <ac:chgData name="Carla" userId="417464ba-0c67-467a-8d9f-e5f447a9fc8a" providerId="ADAL" clId="{3AB931C4-4D50-40CE-98E1-76ABD5586C7F}" dt="2022-11-17T13:08:15.087" v="2529" actId="1076"/>
          <ac:spMkLst>
            <pc:docMk/>
            <pc:sldMk cId="2012829007" sldId="295"/>
            <ac:spMk id="43" creationId="{A68417B5-87DC-624A-A965-9FA87C84643A}"/>
          </ac:spMkLst>
        </pc:spChg>
        <pc:spChg chg="mod">
          <ac:chgData name="Carla" userId="417464ba-0c67-467a-8d9f-e5f447a9fc8a" providerId="ADAL" clId="{3AB931C4-4D50-40CE-98E1-76ABD5586C7F}" dt="2022-11-17T13:08:15.087" v="2529" actId="1076"/>
          <ac:spMkLst>
            <pc:docMk/>
            <pc:sldMk cId="2012829007" sldId="295"/>
            <ac:spMk id="44" creationId="{5FC9D8F3-DBF3-E04F-AD39-CEFBFC540A0D}"/>
          </ac:spMkLst>
        </pc:spChg>
        <pc:spChg chg="mod">
          <ac:chgData name="Carla" userId="417464ba-0c67-467a-8d9f-e5f447a9fc8a" providerId="ADAL" clId="{3AB931C4-4D50-40CE-98E1-76ABD5586C7F}" dt="2022-11-17T13:08:15.087" v="2529" actId="1076"/>
          <ac:spMkLst>
            <pc:docMk/>
            <pc:sldMk cId="2012829007" sldId="295"/>
            <ac:spMk id="45" creationId="{F69B230E-B3D4-2546-8F7C-AA6DD265C9BD}"/>
          </ac:spMkLst>
        </pc:spChg>
        <pc:spChg chg="mod">
          <ac:chgData name="Carla" userId="417464ba-0c67-467a-8d9f-e5f447a9fc8a" providerId="ADAL" clId="{3AB931C4-4D50-40CE-98E1-76ABD5586C7F}" dt="2022-11-17T13:08:15.087" v="2529" actId="1076"/>
          <ac:spMkLst>
            <pc:docMk/>
            <pc:sldMk cId="2012829007" sldId="295"/>
            <ac:spMk id="46" creationId="{4E5AD528-F853-9942-A1C1-51E7C16CF65A}"/>
          </ac:spMkLst>
        </pc:spChg>
        <pc:spChg chg="mod">
          <ac:chgData name="Carla" userId="417464ba-0c67-467a-8d9f-e5f447a9fc8a" providerId="ADAL" clId="{3AB931C4-4D50-40CE-98E1-76ABD5586C7F}" dt="2022-11-17T13:08:15.087" v="2529" actId="1076"/>
          <ac:spMkLst>
            <pc:docMk/>
            <pc:sldMk cId="2012829007" sldId="295"/>
            <ac:spMk id="47" creationId="{09AD30A7-C3BC-344B-B133-84D4E3ECD959}"/>
          </ac:spMkLst>
        </pc:spChg>
        <pc:spChg chg="mod">
          <ac:chgData name="Carla" userId="417464ba-0c67-467a-8d9f-e5f447a9fc8a" providerId="ADAL" clId="{3AB931C4-4D50-40CE-98E1-76ABD5586C7F}" dt="2022-11-17T13:08:15.087" v="2529" actId="1076"/>
          <ac:spMkLst>
            <pc:docMk/>
            <pc:sldMk cId="2012829007" sldId="295"/>
            <ac:spMk id="48" creationId="{3F0AF4AA-A823-AB41-9761-9452B5E5E8E6}"/>
          </ac:spMkLst>
        </pc:spChg>
        <pc:spChg chg="mod">
          <ac:chgData name="Carla" userId="417464ba-0c67-467a-8d9f-e5f447a9fc8a" providerId="ADAL" clId="{3AB931C4-4D50-40CE-98E1-76ABD5586C7F}" dt="2022-11-17T13:08:15.087" v="2529" actId="1076"/>
          <ac:spMkLst>
            <pc:docMk/>
            <pc:sldMk cId="2012829007" sldId="295"/>
            <ac:spMk id="49" creationId="{4B61DE26-388D-844C-B4ED-97B67EB05CDB}"/>
          </ac:spMkLst>
        </pc:spChg>
        <pc:spChg chg="mod">
          <ac:chgData name="Carla" userId="417464ba-0c67-467a-8d9f-e5f447a9fc8a" providerId="ADAL" clId="{3AB931C4-4D50-40CE-98E1-76ABD5586C7F}" dt="2022-11-17T13:08:15.087" v="2529" actId="1076"/>
          <ac:spMkLst>
            <pc:docMk/>
            <pc:sldMk cId="2012829007" sldId="295"/>
            <ac:spMk id="50" creationId="{E792B395-29AA-D942-BF87-11A359A808AB}"/>
          </ac:spMkLst>
        </pc:spChg>
        <pc:spChg chg="mod">
          <ac:chgData name="Carla" userId="417464ba-0c67-467a-8d9f-e5f447a9fc8a" providerId="ADAL" clId="{3AB931C4-4D50-40CE-98E1-76ABD5586C7F}" dt="2022-11-17T13:08:15.087" v="2529" actId="1076"/>
          <ac:spMkLst>
            <pc:docMk/>
            <pc:sldMk cId="2012829007" sldId="295"/>
            <ac:spMk id="51" creationId="{66A67074-22EE-EE45-A615-3285DBD1A989}"/>
          </ac:spMkLst>
        </pc:spChg>
        <pc:spChg chg="mod">
          <ac:chgData name="Carla" userId="417464ba-0c67-467a-8d9f-e5f447a9fc8a" providerId="ADAL" clId="{3AB931C4-4D50-40CE-98E1-76ABD5586C7F}" dt="2022-11-17T13:08:15.087" v="2529" actId="1076"/>
          <ac:spMkLst>
            <pc:docMk/>
            <pc:sldMk cId="2012829007" sldId="295"/>
            <ac:spMk id="52" creationId="{19DA0DB0-8C15-9942-A72A-7FA922C3FC87}"/>
          </ac:spMkLst>
        </pc:spChg>
        <pc:spChg chg="mod">
          <ac:chgData name="Carla" userId="417464ba-0c67-467a-8d9f-e5f447a9fc8a" providerId="ADAL" clId="{3AB931C4-4D50-40CE-98E1-76ABD5586C7F}" dt="2022-11-17T13:08:15.087" v="2529" actId="1076"/>
          <ac:spMkLst>
            <pc:docMk/>
            <pc:sldMk cId="2012829007" sldId="295"/>
            <ac:spMk id="53" creationId="{81BE3A53-6348-2A42-864D-1721215008A5}"/>
          </ac:spMkLst>
        </pc:spChg>
        <pc:spChg chg="mod">
          <ac:chgData name="Carla" userId="417464ba-0c67-467a-8d9f-e5f447a9fc8a" providerId="ADAL" clId="{3AB931C4-4D50-40CE-98E1-76ABD5586C7F}" dt="2022-11-17T13:08:15.087" v="2529" actId="1076"/>
          <ac:spMkLst>
            <pc:docMk/>
            <pc:sldMk cId="2012829007" sldId="295"/>
            <ac:spMk id="54" creationId="{7EC854F2-B01F-AA40-8D21-C382161D4616}"/>
          </ac:spMkLst>
        </pc:spChg>
        <pc:spChg chg="mod">
          <ac:chgData name="Carla" userId="417464ba-0c67-467a-8d9f-e5f447a9fc8a" providerId="ADAL" clId="{3AB931C4-4D50-40CE-98E1-76ABD5586C7F}" dt="2022-11-17T13:08:15.087" v="2529" actId="1076"/>
          <ac:spMkLst>
            <pc:docMk/>
            <pc:sldMk cId="2012829007" sldId="295"/>
            <ac:spMk id="55" creationId="{CEB44024-6640-F741-ADBC-4192218760DC}"/>
          </ac:spMkLst>
        </pc:spChg>
        <pc:spChg chg="mod">
          <ac:chgData name="Carla" userId="417464ba-0c67-467a-8d9f-e5f447a9fc8a" providerId="ADAL" clId="{3AB931C4-4D50-40CE-98E1-76ABD5586C7F}" dt="2022-11-17T13:08:15.087" v="2529" actId="1076"/>
          <ac:spMkLst>
            <pc:docMk/>
            <pc:sldMk cId="2012829007" sldId="295"/>
            <ac:spMk id="56" creationId="{4671D516-35E0-3848-998A-2EC452DF15B4}"/>
          </ac:spMkLst>
        </pc:spChg>
        <pc:spChg chg="mod">
          <ac:chgData name="Carla" userId="417464ba-0c67-467a-8d9f-e5f447a9fc8a" providerId="ADAL" clId="{3AB931C4-4D50-40CE-98E1-76ABD5586C7F}" dt="2022-11-17T13:08:15.087" v="2529" actId="1076"/>
          <ac:spMkLst>
            <pc:docMk/>
            <pc:sldMk cId="2012829007" sldId="295"/>
            <ac:spMk id="57" creationId="{9EDE67BA-690D-564A-81E8-387D3B985465}"/>
          </ac:spMkLst>
        </pc:spChg>
        <pc:spChg chg="mod">
          <ac:chgData name="Carla" userId="417464ba-0c67-467a-8d9f-e5f447a9fc8a" providerId="ADAL" clId="{3AB931C4-4D50-40CE-98E1-76ABD5586C7F}" dt="2022-11-17T13:08:15.087" v="2529" actId="1076"/>
          <ac:spMkLst>
            <pc:docMk/>
            <pc:sldMk cId="2012829007" sldId="295"/>
            <ac:spMk id="58" creationId="{C85AC9E3-266C-6C4B-B9DD-6364F17E77FB}"/>
          </ac:spMkLst>
        </pc:spChg>
        <pc:spChg chg="mod">
          <ac:chgData name="Carla" userId="417464ba-0c67-467a-8d9f-e5f447a9fc8a" providerId="ADAL" clId="{3AB931C4-4D50-40CE-98E1-76ABD5586C7F}" dt="2022-11-17T13:08:15.087" v="2529" actId="1076"/>
          <ac:spMkLst>
            <pc:docMk/>
            <pc:sldMk cId="2012829007" sldId="295"/>
            <ac:spMk id="59" creationId="{BDB4A587-E483-2A40-B44E-13E86323164F}"/>
          </ac:spMkLst>
        </pc:spChg>
        <pc:spChg chg="mod">
          <ac:chgData name="Carla" userId="417464ba-0c67-467a-8d9f-e5f447a9fc8a" providerId="ADAL" clId="{3AB931C4-4D50-40CE-98E1-76ABD5586C7F}" dt="2022-11-17T13:08:15.087" v="2529" actId="1076"/>
          <ac:spMkLst>
            <pc:docMk/>
            <pc:sldMk cId="2012829007" sldId="295"/>
            <ac:spMk id="60" creationId="{8EB990F2-3006-EE45-BDE0-EFA82AFF3D0E}"/>
          </ac:spMkLst>
        </pc:spChg>
        <pc:spChg chg="mod">
          <ac:chgData name="Carla" userId="417464ba-0c67-467a-8d9f-e5f447a9fc8a" providerId="ADAL" clId="{3AB931C4-4D50-40CE-98E1-76ABD5586C7F}" dt="2022-11-17T13:08:23.159" v="2531" actId="207"/>
          <ac:spMkLst>
            <pc:docMk/>
            <pc:sldMk cId="2012829007" sldId="295"/>
            <ac:spMk id="61" creationId="{37F34954-07B2-A341-95FA-1C6D04600D67}"/>
          </ac:spMkLst>
        </pc:spChg>
        <pc:spChg chg="mod">
          <ac:chgData name="Carla" userId="417464ba-0c67-467a-8d9f-e5f447a9fc8a" providerId="ADAL" clId="{3AB931C4-4D50-40CE-98E1-76ABD5586C7F}" dt="2022-11-17T13:08:15.087" v="2529" actId="1076"/>
          <ac:spMkLst>
            <pc:docMk/>
            <pc:sldMk cId="2012829007" sldId="295"/>
            <ac:spMk id="62" creationId="{BC6B1687-FB48-5646-AE74-CEF79CC08C49}"/>
          </ac:spMkLst>
        </pc:spChg>
        <pc:spChg chg="mod">
          <ac:chgData name="Carla" userId="417464ba-0c67-467a-8d9f-e5f447a9fc8a" providerId="ADAL" clId="{3AB931C4-4D50-40CE-98E1-76ABD5586C7F}" dt="2022-11-17T13:08:15.087" v="2529" actId="1076"/>
          <ac:spMkLst>
            <pc:docMk/>
            <pc:sldMk cId="2012829007" sldId="295"/>
            <ac:spMk id="63" creationId="{59D58FEA-29BE-114B-9CAF-47DA55899AB6}"/>
          </ac:spMkLst>
        </pc:spChg>
        <pc:spChg chg="mod">
          <ac:chgData name="Carla" userId="417464ba-0c67-467a-8d9f-e5f447a9fc8a" providerId="ADAL" clId="{3AB931C4-4D50-40CE-98E1-76ABD5586C7F}" dt="2022-11-17T13:08:15.087" v="2529" actId="1076"/>
          <ac:spMkLst>
            <pc:docMk/>
            <pc:sldMk cId="2012829007" sldId="295"/>
            <ac:spMk id="64" creationId="{BD524077-E734-744F-A6F1-C4385E1109DF}"/>
          </ac:spMkLst>
        </pc:spChg>
        <pc:spChg chg="mod">
          <ac:chgData name="Carla" userId="417464ba-0c67-467a-8d9f-e5f447a9fc8a" providerId="ADAL" clId="{3AB931C4-4D50-40CE-98E1-76ABD5586C7F}" dt="2022-11-17T13:08:15.087" v="2529" actId="1076"/>
          <ac:spMkLst>
            <pc:docMk/>
            <pc:sldMk cId="2012829007" sldId="295"/>
            <ac:spMk id="65" creationId="{39E34CF9-00A7-E640-8232-3321D31B8C95}"/>
          </ac:spMkLst>
        </pc:spChg>
        <pc:spChg chg="mod">
          <ac:chgData name="Carla" userId="417464ba-0c67-467a-8d9f-e5f447a9fc8a" providerId="ADAL" clId="{3AB931C4-4D50-40CE-98E1-76ABD5586C7F}" dt="2022-11-17T13:08:15.087" v="2529" actId="1076"/>
          <ac:spMkLst>
            <pc:docMk/>
            <pc:sldMk cId="2012829007" sldId="295"/>
            <ac:spMk id="66" creationId="{3C134287-BE09-9948-A515-AC73CF814B82}"/>
          </ac:spMkLst>
        </pc:spChg>
        <pc:spChg chg="mod">
          <ac:chgData name="Carla" userId="417464ba-0c67-467a-8d9f-e5f447a9fc8a" providerId="ADAL" clId="{3AB931C4-4D50-40CE-98E1-76ABD5586C7F}" dt="2022-11-17T13:08:15.087" v="2529" actId="1076"/>
          <ac:spMkLst>
            <pc:docMk/>
            <pc:sldMk cId="2012829007" sldId="295"/>
            <ac:spMk id="67" creationId="{E7FBB66F-CDBF-EA4C-9961-80C4AFB55D25}"/>
          </ac:spMkLst>
        </pc:spChg>
        <pc:spChg chg="mod">
          <ac:chgData name="Carla" userId="417464ba-0c67-467a-8d9f-e5f447a9fc8a" providerId="ADAL" clId="{3AB931C4-4D50-40CE-98E1-76ABD5586C7F}" dt="2022-11-17T13:08:15.087" v="2529" actId="1076"/>
          <ac:spMkLst>
            <pc:docMk/>
            <pc:sldMk cId="2012829007" sldId="295"/>
            <ac:spMk id="68" creationId="{43FE7613-833B-0B41-8EB6-4DC7298CAE4D}"/>
          </ac:spMkLst>
        </pc:spChg>
        <pc:spChg chg="mod">
          <ac:chgData name="Carla" userId="417464ba-0c67-467a-8d9f-e5f447a9fc8a" providerId="ADAL" clId="{3AB931C4-4D50-40CE-98E1-76ABD5586C7F}" dt="2022-11-17T13:08:15.087" v="2529" actId="1076"/>
          <ac:spMkLst>
            <pc:docMk/>
            <pc:sldMk cId="2012829007" sldId="295"/>
            <ac:spMk id="69" creationId="{01F7234F-9C79-1340-BC76-80EA7F05005D}"/>
          </ac:spMkLst>
        </pc:spChg>
        <pc:spChg chg="mod">
          <ac:chgData name="Carla" userId="417464ba-0c67-467a-8d9f-e5f447a9fc8a" providerId="ADAL" clId="{3AB931C4-4D50-40CE-98E1-76ABD5586C7F}" dt="2022-11-17T13:08:15.087" v="2529" actId="1076"/>
          <ac:spMkLst>
            <pc:docMk/>
            <pc:sldMk cId="2012829007" sldId="295"/>
            <ac:spMk id="70" creationId="{ED18A46D-A6D9-AD45-AE82-7DAAFFB61E0B}"/>
          </ac:spMkLst>
        </pc:spChg>
        <pc:spChg chg="mod">
          <ac:chgData name="Carla" userId="417464ba-0c67-467a-8d9f-e5f447a9fc8a" providerId="ADAL" clId="{3AB931C4-4D50-40CE-98E1-76ABD5586C7F}" dt="2022-11-17T13:08:15.087" v="2529" actId="1076"/>
          <ac:spMkLst>
            <pc:docMk/>
            <pc:sldMk cId="2012829007" sldId="295"/>
            <ac:spMk id="71" creationId="{0759A6BB-2F64-5247-A78A-436C27F381B4}"/>
          </ac:spMkLst>
        </pc:spChg>
        <pc:spChg chg="mod">
          <ac:chgData name="Carla" userId="417464ba-0c67-467a-8d9f-e5f447a9fc8a" providerId="ADAL" clId="{3AB931C4-4D50-40CE-98E1-76ABD5586C7F}" dt="2022-11-17T13:08:15.087" v="2529" actId="1076"/>
          <ac:spMkLst>
            <pc:docMk/>
            <pc:sldMk cId="2012829007" sldId="295"/>
            <ac:spMk id="72" creationId="{1C551622-5667-3746-93CE-BB4D4FA91204}"/>
          </ac:spMkLst>
        </pc:spChg>
        <pc:spChg chg="mod">
          <ac:chgData name="Carla" userId="417464ba-0c67-467a-8d9f-e5f447a9fc8a" providerId="ADAL" clId="{3AB931C4-4D50-40CE-98E1-76ABD5586C7F}" dt="2022-11-17T13:08:15.087" v="2529" actId="1076"/>
          <ac:spMkLst>
            <pc:docMk/>
            <pc:sldMk cId="2012829007" sldId="295"/>
            <ac:spMk id="73" creationId="{9D000645-3EA3-0042-99D4-CD1E41112355}"/>
          </ac:spMkLst>
        </pc:spChg>
        <pc:spChg chg="mod">
          <ac:chgData name="Carla" userId="417464ba-0c67-467a-8d9f-e5f447a9fc8a" providerId="ADAL" clId="{3AB931C4-4D50-40CE-98E1-76ABD5586C7F}" dt="2022-11-17T13:08:15.087" v="2529" actId="1076"/>
          <ac:spMkLst>
            <pc:docMk/>
            <pc:sldMk cId="2012829007" sldId="295"/>
            <ac:spMk id="74" creationId="{A8087EAB-AE2B-9D47-88DF-FC8A5D4E1154}"/>
          </ac:spMkLst>
        </pc:spChg>
        <pc:spChg chg="mod">
          <ac:chgData name="Carla" userId="417464ba-0c67-467a-8d9f-e5f447a9fc8a" providerId="ADAL" clId="{3AB931C4-4D50-40CE-98E1-76ABD5586C7F}" dt="2022-11-17T13:08:15.087" v="2529" actId="1076"/>
          <ac:spMkLst>
            <pc:docMk/>
            <pc:sldMk cId="2012829007" sldId="295"/>
            <ac:spMk id="75" creationId="{B58AAB0A-F905-354D-A1B7-9D1510AA24D2}"/>
          </ac:spMkLst>
        </pc:spChg>
        <pc:spChg chg="mod">
          <ac:chgData name="Carla" userId="417464ba-0c67-467a-8d9f-e5f447a9fc8a" providerId="ADAL" clId="{3AB931C4-4D50-40CE-98E1-76ABD5586C7F}" dt="2022-11-17T13:08:15.087" v="2529" actId="1076"/>
          <ac:spMkLst>
            <pc:docMk/>
            <pc:sldMk cId="2012829007" sldId="295"/>
            <ac:spMk id="76" creationId="{CD71E334-2912-3840-9FB2-4CC466EA8CB4}"/>
          </ac:spMkLst>
        </pc:spChg>
        <pc:spChg chg="mod">
          <ac:chgData name="Carla" userId="417464ba-0c67-467a-8d9f-e5f447a9fc8a" providerId="ADAL" clId="{3AB931C4-4D50-40CE-98E1-76ABD5586C7F}" dt="2022-11-17T13:08:15.087" v="2529" actId="1076"/>
          <ac:spMkLst>
            <pc:docMk/>
            <pc:sldMk cId="2012829007" sldId="295"/>
            <ac:spMk id="77" creationId="{F3175268-B9B2-E34F-9269-680E49EFB876}"/>
          </ac:spMkLst>
        </pc:spChg>
        <pc:spChg chg="mod">
          <ac:chgData name="Carla" userId="417464ba-0c67-467a-8d9f-e5f447a9fc8a" providerId="ADAL" clId="{3AB931C4-4D50-40CE-98E1-76ABD5586C7F}" dt="2022-11-17T13:08:15.087" v="2529" actId="1076"/>
          <ac:spMkLst>
            <pc:docMk/>
            <pc:sldMk cId="2012829007" sldId="295"/>
            <ac:spMk id="78" creationId="{4B8DD0F2-399F-CE4F-B52D-E497116930CB}"/>
          </ac:spMkLst>
        </pc:spChg>
        <pc:spChg chg="mod">
          <ac:chgData name="Carla" userId="417464ba-0c67-467a-8d9f-e5f447a9fc8a" providerId="ADAL" clId="{3AB931C4-4D50-40CE-98E1-76ABD5586C7F}" dt="2022-11-17T13:08:15.087" v="2529" actId="1076"/>
          <ac:spMkLst>
            <pc:docMk/>
            <pc:sldMk cId="2012829007" sldId="295"/>
            <ac:spMk id="79" creationId="{B763EBEC-2431-4D4C-86EC-064825DF9DD9}"/>
          </ac:spMkLst>
        </pc:spChg>
        <pc:spChg chg="mod">
          <ac:chgData name="Carla" userId="417464ba-0c67-467a-8d9f-e5f447a9fc8a" providerId="ADAL" clId="{3AB931C4-4D50-40CE-98E1-76ABD5586C7F}" dt="2022-11-17T13:08:15.087" v="2529" actId="1076"/>
          <ac:spMkLst>
            <pc:docMk/>
            <pc:sldMk cId="2012829007" sldId="295"/>
            <ac:spMk id="80" creationId="{36164FAA-DAAD-6948-A146-BC32D6318D12}"/>
          </ac:spMkLst>
        </pc:spChg>
        <pc:spChg chg="mod">
          <ac:chgData name="Carla" userId="417464ba-0c67-467a-8d9f-e5f447a9fc8a" providerId="ADAL" clId="{3AB931C4-4D50-40CE-98E1-76ABD5586C7F}" dt="2022-11-17T13:08:15.087" v="2529" actId="1076"/>
          <ac:spMkLst>
            <pc:docMk/>
            <pc:sldMk cId="2012829007" sldId="295"/>
            <ac:spMk id="81" creationId="{AF9A4976-BD02-5B45-AF73-84B5F5EBFE33}"/>
          </ac:spMkLst>
        </pc:spChg>
        <pc:spChg chg="mod">
          <ac:chgData name="Carla" userId="417464ba-0c67-467a-8d9f-e5f447a9fc8a" providerId="ADAL" clId="{3AB931C4-4D50-40CE-98E1-76ABD5586C7F}" dt="2022-11-17T13:08:15.087" v="2529" actId="1076"/>
          <ac:spMkLst>
            <pc:docMk/>
            <pc:sldMk cId="2012829007" sldId="295"/>
            <ac:spMk id="82" creationId="{4600BBFC-80AD-624F-A79C-4E5F0860805C}"/>
          </ac:spMkLst>
        </pc:spChg>
        <pc:spChg chg="mod">
          <ac:chgData name="Carla" userId="417464ba-0c67-467a-8d9f-e5f447a9fc8a" providerId="ADAL" clId="{3AB931C4-4D50-40CE-98E1-76ABD5586C7F}" dt="2022-11-17T13:08:15.087" v="2529" actId="1076"/>
          <ac:spMkLst>
            <pc:docMk/>
            <pc:sldMk cId="2012829007" sldId="295"/>
            <ac:spMk id="83" creationId="{13E5AAAE-5A7C-6B44-81D3-B7825AFCDA8D}"/>
          </ac:spMkLst>
        </pc:spChg>
        <pc:spChg chg="del">
          <ac:chgData name="Carla" userId="417464ba-0c67-467a-8d9f-e5f447a9fc8a" providerId="ADAL" clId="{3AB931C4-4D50-40CE-98E1-76ABD5586C7F}" dt="2023-02-22T11:29:53.077" v="2583" actId="478"/>
          <ac:spMkLst>
            <pc:docMk/>
            <pc:sldMk cId="2012829007" sldId="295"/>
            <ac:spMk id="84" creationId="{07D04F1A-555D-F44D-B0B0-C9ECDA56C5E4}"/>
          </ac:spMkLst>
        </pc:spChg>
        <pc:spChg chg="del">
          <ac:chgData name="Carla" userId="417464ba-0c67-467a-8d9f-e5f447a9fc8a" providerId="ADAL" clId="{3AB931C4-4D50-40CE-98E1-76ABD5586C7F}" dt="2023-02-22T11:29:53.077" v="2583" actId="478"/>
          <ac:spMkLst>
            <pc:docMk/>
            <pc:sldMk cId="2012829007" sldId="295"/>
            <ac:spMk id="85" creationId="{06A604F9-6CB5-A349-8FA0-5E1E9038019C}"/>
          </ac:spMkLst>
        </pc:spChg>
        <pc:spChg chg="del">
          <ac:chgData name="Carla" userId="417464ba-0c67-467a-8d9f-e5f447a9fc8a" providerId="ADAL" clId="{3AB931C4-4D50-40CE-98E1-76ABD5586C7F}" dt="2023-02-22T11:29:53.077" v="2583" actId="478"/>
          <ac:spMkLst>
            <pc:docMk/>
            <pc:sldMk cId="2012829007" sldId="295"/>
            <ac:spMk id="86" creationId="{B7D412C8-9BDF-844C-9895-F2A5875B0D24}"/>
          </ac:spMkLst>
        </pc:spChg>
        <pc:grpChg chg="mod">
          <ac:chgData name="Carla" userId="417464ba-0c67-467a-8d9f-e5f447a9fc8a" providerId="ADAL" clId="{3AB931C4-4D50-40CE-98E1-76ABD5586C7F}" dt="2022-11-17T13:08:15.087" v="2529" actId="1076"/>
          <ac:grpSpMkLst>
            <pc:docMk/>
            <pc:sldMk cId="2012829007" sldId="295"/>
            <ac:grpSpMk id="38" creationId="{26C52B3C-E0C4-8E42-93EC-E5183D869B3A}"/>
          </ac:grpSpMkLst>
        </pc:grpChg>
        <pc:grpChg chg="mod">
          <ac:chgData name="Carla" userId="417464ba-0c67-467a-8d9f-e5f447a9fc8a" providerId="ADAL" clId="{3AB931C4-4D50-40CE-98E1-76ABD5586C7F}" dt="2022-11-17T13:08:15.087" v="2529" actId="1076"/>
          <ac:grpSpMkLst>
            <pc:docMk/>
            <pc:sldMk cId="2012829007" sldId="295"/>
            <ac:grpSpMk id="41" creationId="{E9A98661-F283-1E4B-8625-EDB1D29307D2}"/>
          </ac:grpSpMkLst>
        </pc:grpChg>
        <pc:grpChg chg="mod">
          <ac:chgData name="Carla" userId="417464ba-0c67-467a-8d9f-e5f447a9fc8a" providerId="ADAL" clId="{3AB931C4-4D50-40CE-98E1-76ABD5586C7F}" dt="2022-11-17T13:08:15.087" v="2529" actId="1076"/>
          <ac:grpSpMkLst>
            <pc:docMk/>
            <pc:sldMk cId="2012829007" sldId="295"/>
            <ac:grpSpMk id="42" creationId="{623C99AC-3C91-3348-B094-E1D677482D9D}"/>
          </ac:grpSpMkLst>
        </pc:grpChg>
      </pc:sldChg>
      <pc:sldChg chg="addSp delSp modSp mod">
        <pc:chgData name="Carla" userId="417464ba-0c67-467a-8d9f-e5f447a9fc8a" providerId="ADAL" clId="{3AB931C4-4D50-40CE-98E1-76ABD5586C7F}" dt="2023-02-22T11:44:24.689" v="2751" actId="1076"/>
        <pc:sldMkLst>
          <pc:docMk/>
          <pc:sldMk cId="2812248871" sldId="296"/>
        </pc:sldMkLst>
        <pc:spChg chg="add mod">
          <ac:chgData name="Carla" userId="417464ba-0c67-467a-8d9f-e5f447a9fc8a" providerId="ADAL" clId="{3AB931C4-4D50-40CE-98E1-76ABD5586C7F}" dt="2023-02-22T11:30:54.485" v="2590"/>
          <ac:spMkLst>
            <pc:docMk/>
            <pc:sldMk cId="2812248871" sldId="296"/>
            <ac:spMk id="2" creationId="{F3A9FF1E-4AFD-6BF5-ABFE-DAB5239C5B04}"/>
          </ac:spMkLst>
        </pc:spChg>
        <pc:spChg chg="add mod">
          <ac:chgData name="Carla" userId="417464ba-0c67-467a-8d9f-e5f447a9fc8a" providerId="ADAL" clId="{3AB931C4-4D50-40CE-98E1-76ABD5586C7F}" dt="2023-02-22T11:30:54.485" v="2590"/>
          <ac:spMkLst>
            <pc:docMk/>
            <pc:sldMk cId="2812248871" sldId="296"/>
            <ac:spMk id="3" creationId="{B59E89B0-B6B8-CE48-80FC-241ED0254010}"/>
          </ac:spMkLst>
        </pc:spChg>
        <pc:spChg chg="add mod">
          <ac:chgData name="Carla" userId="417464ba-0c67-467a-8d9f-e5f447a9fc8a" providerId="ADAL" clId="{3AB931C4-4D50-40CE-98E1-76ABD5586C7F}" dt="2023-02-22T11:30:54.485" v="2590"/>
          <ac:spMkLst>
            <pc:docMk/>
            <pc:sldMk cId="2812248871" sldId="296"/>
            <ac:spMk id="4" creationId="{030BF06A-5CF7-9743-4F01-88445E66C51A}"/>
          </ac:spMkLst>
        </pc:spChg>
        <pc:spChg chg="mod">
          <ac:chgData name="Carla" userId="417464ba-0c67-467a-8d9f-e5f447a9fc8a" providerId="ADAL" clId="{3AB931C4-4D50-40CE-98E1-76ABD5586C7F}" dt="2023-02-22T11:34:46.911" v="2630" actId="27636"/>
          <ac:spMkLst>
            <pc:docMk/>
            <pc:sldMk cId="2812248871" sldId="296"/>
            <ac:spMk id="9" creationId="{D65E6D98-BE8C-6B4C-B23E-6167300445AE}"/>
          </ac:spMkLst>
        </pc:spChg>
        <pc:spChg chg="del">
          <ac:chgData name="Carla" userId="417464ba-0c67-467a-8d9f-e5f447a9fc8a" providerId="ADAL" clId="{3AB931C4-4D50-40CE-98E1-76ABD5586C7F}" dt="2023-02-22T11:30:54.232" v="2589" actId="478"/>
          <ac:spMkLst>
            <pc:docMk/>
            <pc:sldMk cId="2812248871" sldId="296"/>
            <ac:spMk id="18" creationId="{73D8B34C-9765-0F4F-B671-B52B4601F521}"/>
          </ac:spMkLst>
        </pc:spChg>
        <pc:spChg chg="del">
          <ac:chgData name="Carla" userId="417464ba-0c67-467a-8d9f-e5f447a9fc8a" providerId="ADAL" clId="{3AB931C4-4D50-40CE-98E1-76ABD5586C7F}" dt="2023-02-22T11:30:54.232" v="2589" actId="478"/>
          <ac:spMkLst>
            <pc:docMk/>
            <pc:sldMk cId="2812248871" sldId="296"/>
            <ac:spMk id="19" creationId="{5CABE613-2A6B-244A-AF37-6F8F279ADAC1}"/>
          </ac:spMkLst>
        </pc:spChg>
        <pc:spChg chg="del">
          <ac:chgData name="Carla" userId="417464ba-0c67-467a-8d9f-e5f447a9fc8a" providerId="ADAL" clId="{3AB931C4-4D50-40CE-98E1-76ABD5586C7F}" dt="2023-02-22T11:30:54.232" v="2589" actId="478"/>
          <ac:spMkLst>
            <pc:docMk/>
            <pc:sldMk cId="2812248871" sldId="296"/>
            <ac:spMk id="20" creationId="{3D116F83-1C5E-8E42-8F76-A8D4041AA54A}"/>
          </ac:spMkLst>
        </pc:spChg>
        <pc:spChg chg="mod">
          <ac:chgData name="Carla" userId="417464ba-0c67-467a-8d9f-e5f447a9fc8a" providerId="ADAL" clId="{3AB931C4-4D50-40CE-98E1-76ABD5586C7F}" dt="2022-11-17T13:09:01.040" v="2541" actId="1076"/>
          <ac:spMkLst>
            <pc:docMk/>
            <pc:sldMk cId="2812248871" sldId="296"/>
            <ac:spMk id="21" creationId="{255E9EEF-5409-6B4F-A01C-E3CECD694AA2}"/>
          </ac:spMkLst>
        </pc:spChg>
        <pc:spChg chg="mod">
          <ac:chgData name="Carla" userId="417464ba-0c67-467a-8d9f-e5f447a9fc8a" providerId="ADAL" clId="{3AB931C4-4D50-40CE-98E1-76ABD5586C7F}" dt="2023-02-22T11:44:24.689" v="2751" actId="1076"/>
          <ac:spMkLst>
            <pc:docMk/>
            <pc:sldMk cId="2812248871" sldId="296"/>
            <ac:spMk id="85" creationId="{D24586BA-E3FD-314E-BC42-043114EF6500}"/>
          </ac:spMkLst>
        </pc:spChg>
        <pc:spChg chg="mod">
          <ac:chgData name="Carla" userId="417464ba-0c67-467a-8d9f-e5f447a9fc8a" providerId="ADAL" clId="{3AB931C4-4D50-40CE-98E1-76ABD5586C7F}" dt="2023-02-22T11:44:19.310" v="2750" actId="1076"/>
          <ac:spMkLst>
            <pc:docMk/>
            <pc:sldMk cId="2812248871" sldId="296"/>
            <ac:spMk id="89" creationId="{733D38A2-0E8E-6540-A0CB-C452E76E139E}"/>
          </ac:spMkLst>
        </pc:spChg>
        <pc:spChg chg="mod">
          <ac:chgData name="Carla" userId="417464ba-0c67-467a-8d9f-e5f447a9fc8a" providerId="ADAL" clId="{3AB931C4-4D50-40CE-98E1-76ABD5586C7F}" dt="2023-02-22T11:44:19.310" v="2750" actId="1076"/>
          <ac:spMkLst>
            <pc:docMk/>
            <pc:sldMk cId="2812248871" sldId="296"/>
            <ac:spMk id="90" creationId="{ADCFD937-427A-BA45-9126-08C4BE8E7D45}"/>
          </ac:spMkLst>
        </pc:spChg>
        <pc:spChg chg="mod">
          <ac:chgData name="Carla" userId="417464ba-0c67-467a-8d9f-e5f447a9fc8a" providerId="ADAL" clId="{3AB931C4-4D50-40CE-98E1-76ABD5586C7F}" dt="2023-02-22T11:44:19.310" v="2750" actId="1076"/>
          <ac:spMkLst>
            <pc:docMk/>
            <pc:sldMk cId="2812248871" sldId="296"/>
            <ac:spMk id="91" creationId="{DEDBDD80-3C89-094B-A921-783484607D0B}"/>
          </ac:spMkLst>
        </pc:spChg>
        <pc:picChg chg="mod">
          <ac:chgData name="Carla" userId="417464ba-0c67-467a-8d9f-e5f447a9fc8a" providerId="ADAL" clId="{3AB931C4-4D50-40CE-98E1-76ABD5586C7F}" dt="2023-02-22T11:44:19.310" v="2750" actId="1076"/>
          <ac:picMkLst>
            <pc:docMk/>
            <pc:sldMk cId="2812248871" sldId="296"/>
            <ac:picMk id="84" creationId="{C4082D0F-620B-C94F-A423-7ADCC76B52BD}"/>
          </ac:picMkLst>
        </pc:picChg>
        <pc:cxnChg chg="mod">
          <ac:chgData name="Carla" userId="417464ba-0c67-467a-8d9f-e5f447a9fc8a" providerId="ADAL" clId="{3AB931C4-4D50-40CE-98E1-76ABD5586C7F}" dt="2023-02-22T11:44:19.310" v="2750" actId="1076"/>
          <ac:cxnSpMkLst>
            <pc:docMk/>
            <pc:sldMk cId="2812248871" sldId="296"/>
            <ac:cxnSpMk id="86" creationId="{BE433555-2888-E143-92F1-2B3C37F7B407}"/>
          </ac:cxnSpMkLst>
        </pc:cxnChg>
        <pc:cxnChg chg="mod">
          <ac:chgData name="Carla" userId="417464ba-0c67-467a-8d9f-e5f447a9fc8a" providerId="ADAL" clId="{3AB931C4-4D50-40CE-98E1-76ABD5586C7F}" dt="2023-02-22T11:44:19.310" v="2750" actId="1076"/>
          <ac:cxnSpMkLst>
            <pc:docMk/>
            <pc:sldMk cId="2812248871" sldId="296"/>
            <ac:cxnSpMk id="87" creationId="{95DD6626-5F31-2C45-A4A7-5F5950782BA2}"/>
          </ac:cxnSpMkLst>
        </pc:cxnChg>
        <pc:cxnChg chg="mod">
          <ac:chgData name="Carla" userId="417464ba-0c67-467a-8d9f-e5f447a9fc8a" providerId="ADAL" clId="{3AB931C4-4D50-40CE-98E1-76ABD5586C7F}" dt="2023-02-22T11:44:19.310" v="2750" actId="1076"/>
          <ac:cxnSpMkLst>
            <pc:docMk/>
            <pc:sldMk cId="2812248871" sldId="296"/>
            <ac:cxnSpMk id="88" creationId="{C2D1B380-8F45-004D-B3FC-93B651459978}"/>
          </ac:cxnSpMkLst>
        </pc:cxnChg>
      </pc:sldChg>
      <pc:sldChg chg="addSp delSp modSp mod modNotesTx">
        <pc:chgData name="Carla" userId="417464ba-0c67-467a-8d9f-e5f447a9fc8a" providerId="ADAL" clId="{3AB931C4-4D50-40CE-98E1-76ABD5586C7F}" dt="2023-02-22T11:38:50.085" v="2661" actId="1076"/>
        <pc:sldMkLst>
          <pc:docMk/>
          <pc:sldMk cId="2517613858" sldId="374"/>
        </pc:sldMkLst>
        <pc:spChg chg="mod">
          <ac:chgData name="Carla" userId="417464ba-0c67-467a-8d9f-e5f447a9fc8a" providerId="ADAL" clId="{3AB931C4-4D50-40CE-98E1-76ABD5586C7F}" dt="2022-11-16T15:55:34.734" v="833" actId="14100"/>
          <ac:spMkLst>
            <pc:docMk/>
            <pc:sldMk cId="2517613858" sldId="374"/>
            <ac:spMk id="2" creationId="{D698D021-506C-9C40-9AB9-46B3F8FB6181}"/>
          </ac:spMkLst>
        </pc:spChg>
        <pc:spChg chg="add del mod">
          <ac:chgData name="Carla" userId="417464ba-0c67-467a-8d9f-e5f447a9fc8a" providerId="ADAL" clId="{3AB931C4-4D50-40CE-98E1-76ABD5586C7F}" dt="2022-11-17T12:10:29.231" v="1519" actId="478"/>
          <ac:spMkLst>
            <pc:docMk/>
            <pc:sldMk cId="2517613858" sldId="374"/>
            <ac:spMk id="3" creationId="{9AE5EC7A-AA0E-CD1F-38A9-EA9824C09537}"/>
          </ac:spMkLst>
        </pc:spChg>
        <pc:spChg chg="add del mod">
          <ac:chgData name="Carla" userId="417464ba-0c67-467a-8d9f-e5f447a9fc8a" providerId="ADAL" clId="{3AB931C4-4D50-40CE-98E1-76ABD5586C7F}" dt="2023-02-22T11:37:49.156" v="2652"/>
          <ac:spMkLst>
            <pc:docMk/>
            <pc:sldMk cId="2517613858" sldId="374"/>
            <ac:spMk id="3" creationId="{C770972D-BA6E-473C-51C0-B8B9285A8256}"/>
          </ac:spMkLst>
        </pc:spChg>
        <pc:spChg chg="add mod">
          <ac:chgData name="Carla" userId="417464ba-0c67-467a-8d9f-e5f447a9fc8a" providerId="ADAL" clId="{3AB931C4-4D50-40CE-98E1-76ABD5586C7F}" dt="2022-11-17T12:04:49.526" v="1441" actId="1076"/>
          <ac:spMkLst>
            <pc:docMk/>
            <pc:sldMk cId="2517613858" sldId="374"/>
            <ac:spMk id="7" creationId="{FA82EDCA-475E-6819-7F43-754F00F15D1A}"/>
          </ac:spMkLst>
        </pc:spChg>
        <pc:spChg chg="add mod">
          <ac:chgData name="Carla" userId="417464ba-0c67-467a-8d9f-e5f447a9fc8a" providerId="ADAL" clId="{3AB931C4-4D50-40CE-98E1-76ABD5586C7F}" dt="2022-11-17T12:05:18.573" v="1452" actId="14100"/>
          <ac:spMkLst>
            <pc:docMk/>
            <pc:sldMk cId="2517613858" sldId="374"/>
            <ac:spMk id="8" creationId="{7A7C84D1-A08F-CA0F-03BF-3CDF5581F930}"/>
          </ac:spMkLst>
        </pc:spChg>
        <pc:spChg chg="add mod">
          <ac:chgData name="Carla" userId="417464ba-0c67-467a-8d9f-e5f447a9fc8a" providerId="ADAL" clId="{3AB931C4-4D50-40CE-98E1-76ABD5586C7F}" dt="2022-11-17T12:06:03.758" v="1461" actId="1076"/>
          <ac:spMkLst>
            <pc:docMk/>
            <pc:sldMk cId="2517613858" sldId="374"/>
            <ac:spMk id="9" creationId="{63796519-4440-0C3D-9D30-8ADB3ABDC322}"/>
          </ac:spMkLst>
        </pc:spChg>
        <pc:spChg chg="mod ord">
          <ac:chgData name="Carla" userId="417464ba-0c67-467a-8d9f-e5f447a9fc8a" providerId="ADAL" clId="{3AB931C4-4D50-40CE-98E1-76ABD5586C7F}" dt="2023-02-22T11:38:50.085" v="2661" actId="1076"/>
          <ac:spMkLst>
            <pc:docMk/>
            <pc:sldMk cId="2517613858" sldId="374"/>
            <ac:spMk id="10" creationId="{04107CCE-A72C-884C-A0F0-0507F01B4E30}"/>
          </ac:spMkLst>
        </pc:spChg>
        <pc:spChg chg="add mod">
          <ac:chgData name="Carla" userId="417464ba-0c67-467a-8d9f-e5f447a9fc8a" providerId="ADAL" clId="{3AB931C4-4D50-40CE-98E1-76ABD5586C7F}" dt="2022-11-17T12:06:18.770" v="1468" actId="1076"/>
          <ac:spMkLst>
            <pc:docMk/>
            <pc:sldMk cId="2517613858" sldId="374"/>
            <ac:spMk id="11" creationId="{6762E356-0E2E-2BDD-2C24-E50EC9183E0B}"/>
          </ac:spMkLst>
        </pc:spChg>
        <pc:spChg chg="add mod">
          <ac:chgData name="Carla" userId="417464ba-0c67-467a-8d9f-e5f447a9fc8a" providerId="ADAL" clId="{3AB931C4-4D50-40CE-98E1-76ABD5586C7F}" dt="2022-11-17T12:10:27.395" v="1515" actId="1582"/>
          <ac:spMkLst>
            <pc:docMk/>
            <pc:sldMk cId="2517613858" sldId="374"/>
            <ac:spMk id="12" creationId="{1549483F-4DA5-B04C-4AAA-943C16D4345F}"/>
          </ac:spMkLst>
        </pc:spChg>
        <pc:spChg chg="add del mod">
          <ac:chgData name="Carla" userId="417464ba-0c67-467a-8d9f-e5f447a9fc8a" providerId="ADAL" clId="{3AB931C4-4D50-40CE-98E1-76ABD5586C7F}" dt="2022-11-17T12:10:28.598" v="1518" actId="1076"/>
          <ac:spMkLst>
            <pc:docMk/>
            <pc:sldMk cId="2517613858" sldId="374"/>
            <ac:spMk id="13" creationId="{0A2E576C-FC23-4A4F-B20F-405C21B1C92A}"/>
          </ac:spMkLst>
        </pc:spChg>
        <pc:spChg chg="mod">
          <ac:chgData name="Carla" userId="417464ba-0c67-467a-8d9f-e5f447a9fc8a" providerId="ADAL" clId="{3AB931C4-4D50-40CE-98E1-76ABD5586C7F}" dt="2022-11-17T12:26:20.781" v="1908"/>
          <ac:spMkLst>
            <pc:docMk/>
            <pc:sldMk cId="2517613858" sldId="374"/>
            <ac:spMk id="15" creationId="{C5CFBCBC-5D8A-254F-8DA8-31B6002101D7}"/>
          </ac:spMkLst>
        </pc:spChg>
        <pc:spChg chg="mod">
          <ac:chgData name="Carla" userId="417464ba-0c67-467a-8d9f-e5f447a9fc8a" providerId="ADAL" clId="{3AB931C4-4D50-40CE-98E1-76ABD5586C7F}" dt="2022-11-17T12:06:13.469" v="1466" actId="14100"/>
          <ac:spMkLst>
            <pc:docMk/>
            <pc:sldMk cId="2517613858" sldId="374"/>
            <ac:spMk id="16" creationId="{8741EA75-ED5E-4A41-98C5-805BDEEDAB39}"/>
          </ac:spMkLst>
        </pc:spChg>
        <pc:spChg chg="mod">
          <ac:chgData name="Carla" userId="417464ba-0c67-467a-8d9f-e5f447a9fc8a" providerId="ADAL" clId="{3AB931C4-4D50-40CE-98E1-76ABD5586C7F}" dt="2022-11-17T12:06:50.390" v="1477" actId="1076"/>
          <ac:spMkLst>
            <pc:docMk/>
            <pc:sldMk cId="2517613858" sldId="374"/>
            <ac:spMk id="17" creationId="{9F0A9706-3176-2741-BF11-A6AEB33F9A16}"/>
          </ac:spMkLst>
        </pc:spChg>
        <pc:spChg chg="mod">
          <ac:chgData name="Carla" userId="417464ba-0c67-467a-8d9f-e5f447a9fc8a" providerId="ADAL" clId="{3AB931C4-4D50-40CE-98E1-76ABD5586C7F}" dt="2022-11-17T12:05:12.717" v="1449" actId="14100"/>
          <ac:spMkLst>
            <pc:docMk/>
            <pc:sldMk cId="2517613858" sldId="374"/>
            <ac:spMk id="18" creationId="{27F72FA9-8FFB-A240-8488-5368F0186832}"/>
          </ac:spMkLst>
        </pc:spChg>
        <pc:spChg chg="mod">
          <ac:chgData name="Carla" userId="417464ba-0c67-467a-8d9f-e5f447a9fc8a" providerId="ADAL" clId="{3AB931C4-4D50-40CE-98E1-76ABD5586C7F}" dt="2022-11-17T12:06:52.778" v="1478" actId="1076"/>
          <ac:spMkLst>
            <pc:docMk/>
            <pc:sldMk cId="2517613858" sldId="374"/>
            <ac:spMk id="19" creationId="{71FC55C2-5131-DD45-BC40-0DF0F61BC367}"/>
          </ac:spMkLst>
        </pc:spChg>
        <pc:spChg chg="mod">
          <ac:chgData name="Carla" userId="417464ba-0c67-467a-8d9f-e5f447a9fc8a" providerId="ADAL" clId="{3AB931C4-4D50-40CE-98E1-76ABD5586C7F}" dt="2022-11-17T12:05:58.159" v="1459" actId="14100"/>
          <ac:spMkLst>
            <pc:docMk/>
            <pc:sldMk cId="2517613858" sldId="374"/>
            <ac:spMk id="20" creationId="{0D04DBC5-DB0F-614D-B8DA-76EFDF6A90CF}"/>
          </ac:spMkLst>
        </pc:spChg>
        <pc:picChg chg="mod">
          <ac:chgData name="Carla" userId="417464ba-0c67-467a-8d9f-e5f447a9fc8a" providerId="ADAL" clId="{3AB931C4-4D50-40CE-98E1-76ABD5586C7F}" dt="2023-02-22T11:37:32.922" v="2650" actId="1076"/>
          <ac:picMkLst>
            <pc:docMk/>
            <pc:sldMk cId="2517613858" sldId="374"/>
            <ac:picMk id="5" creationId="{67EF8E5A-BA09-1042-8B07-9DE9BF668F29}"/>
          </ac:picMkLst>
        </pc:picChg>
      </pc:sldChg>
      <pc:sldChg chg="addSp modSp mod modNotesTx">
        <pc:chgData name="Carla" userId="417464ba-0c67-467a-8d9f-e5f447a9fc8a" providerId="ADAL" clId="{3AB931C4-4D50-40CE-98E1-76ABD5586C7F}" dt="2023-02-22T11:43:36.120" v="2748" actId="207"/>
        <pc:sldMkLst>
          <pc:docMk/>
          <pc:sldMk cId="2937959342" sldId="375"/>
        </pc:sldMkLst>
        <pc:spChg chg="mod">
          <ac:chgData name="Carla" userId="417464ba-0c67-467a-8d9f-e5f447a9fc8a" providerId="ADAL" clId="{3AB931C4-4D50-40CE-98E1-76ABD5586C7F}" dt="2023-02-22T11:43:36.120" v="2748" actId="207"/>
          <ac:spMkLst>
            <pc:docMk/>
            <pc:sldMk cId="2937959342" sldId="375"/>
            <ac:spMk id="2" creationId="{6FBD53CE-EFCB-4C45-A82B-8DA30648080A}"/>
          </ac:spMkLst>
        </pc:spChg>
        <pc:spChg chg="mod">
          <ac:chgData name="Carla" userId="417464ba-0c67-467a-8d9f-e5f447a9fc8a" providerId="ADAL" clId="{3AB931C4-4D50-40CE-98E1-76ABD5586C7F}" dt="2022-11-17T12:45:23.985" v="2041" actId="171"/>
          <ac:spMkLst>
            <pc:docMk/>
            <pc:sldMk cId="2937959342" sldId="375"/>
            <ac:spMk id="4" creationId="{5F62C447-A890-2142-9117-CFE7E9585884}"/>
          </ac:spMkLst>
        </pc:spChg>
        <pc:spChg chg="add mod">
          <ac:chgData name="Carla" userId="417464ba-0c67-467a-8d9f-e5f447a9fc8a" providerId="ADAL" clId="{3AB931C4-4D50-40CE-98E1-76ABD5586C7F}" dt="2022-11-17T12:49:35.601" v="2210" actId="113"/>
          <ac:spMkLst>
            <pc:docMk/>
            <pc:sldMk cId="2937959342" sldId="375"/>
            <ac:spMk id="5" creationId="{E2F58919-0C34-865E-9B3F-7ABD288332FC}"/>
          </ac:spMkLst>
        </pc:spChg>
        <pc:spChg chg="mod">
          <ac:chgData name="Carla" userId="417464ba-0c67-467a-8d9f-e5f447a9fc8a" providerId="ADAL" clId="{3AB931C4-4D50-40CE-98E1-76ABD5586C7F}" dt="2022-11-17T12:45:09.400" v="2039" actId="14100"/>
          <ac:spMkLst>
            <pc:docMk/>
            <pc:sldMk cId="2937959342" sldId="375"/>
            <ac:spMk id="9" creationId="{D65E6D98-BE8C-6B4C-B23E-6167300445AE}"/>
          </ac:spMkLst>
        </pc:spChg>
      </pc:sldChg>
      <pc:sldChg chg="modSp mod">
        <pc:chgData name="Carla" userId="417464ba-0c67-467a-8d9f-e5f447a9fc8a" providerId="ADAL" clId="{3AB931C4-4D50-40CE-98E1-76ABD5586C7F}" dt="2023-02-22T11:47:37.213" v="2766" actId="20577"/>
        <pc:sldMkLst>
          <pc:docMk/>
          <pc:sldMk cId="3821252155" sldId="377"/>
        </pc:sldMkLst>
        <pc:spChg chg="mod">
          <ac:chgData name="Carla" userId="417464ba-0c67-467a-8d9f-e5f447a9fc8a" providerId="ADAL" clId="{3AB931C4-4D50-40CE-98E1-76ABD5586C7F}" dt="2022-11-16T15:10:15.877" v="1" actId="20577"/>
          <ac:spMkLst>
            <pc:docMk/>
            <pc:sldMk cId="3821252155" sldId="377"/>
            <ac:spMk id="17" creationId="{6B82F333-D89D-DA44-8B5D-D57CCCB44210}"/>
          </ac:spMkLst>
        </pc:spChg>
        <pc:spChg chg="mod">
          <ac:chgData name="Carla" userId="417464ba-0c67-467a-8d9f-e5f447a9fc8a" providerId="ADAL" clId="{3AB931C4-4D50-40CE-98E1-76ABD5586C7F}" dt="2023-02-22T11:47:37.213" v="2766" actId="20577"/>
          <ac:spMkLst>
            <pc:docMk/>
            <pc:sldMk cId="3821252155" sldId="377"/>
            <ac:spMk id="18" creationId="{BD3F0585-9D08-664E-AA83-55D9FACBE62B}"/>
          </ac:spMkLst>
        </pc:spChg>
        <pc:spChg chg="mod">
          <ac:chgData name="Carla" userId="417464ba-0c67-467a-8d9f-e5f447a9fc8a" providerId="ADAL" clId="{3AB931C4-4D50-40CE-98E1-76ABD5586C7F}" dt="2022-11-16T15:10:21.732" v="5" actId="20577"/>
          <ac:spMkLst>
            <pc:docMk/>
            <pc:sldMk cId="3821252155" sldId="377"/>
            <ac:spMk id="19" creationId="{031D27E1-2640-4645-9BD4-4E172D19D8C7}"/>
          </ac:spMkLst>
        </pc:spChg>
        <pc:spChg chg="mod">
          <ac:chgData name="Carla" userId="417464ba-0c67-467a-8d9f-e5f447a9fc8a" providerId="ADAL" clId="{3AB931C4-4D50-40CE-98E1-76ABD5586C7F}" dt="2023-02-22T11:33:12.855" v="2612" actId="20577"/>
          <ac:spMkLst>
            <pc:docMk/>
            <pc:sldMk cId="3821252155" sldId="377"/>
            <ac:spMk id="20" creationId="{DBB745E6-8672-F34C-AF9B-91D9C581DFAA}"/>
          </ac:spMkLst>
        </pc:spChg>
        <pc:spChg chg="mod">
          <ac:chgData name="Carla" userId="417464ba-0c67-467a-8d9f-e5f447a9fc8a" providerId="ADAL" clId="{3AB931C4-4D50-40CE-98E1-76ABD5586C7F}" dt="2023-02-22T11:35:59.357" v="2649" actId="20577"/>
          <ac:spMkLst>
            <pc:docMk/>
            <pc:sldMk cId="3821252155" sldId="377"/>
            <ac:spMk id="99" creationId="{00000000-0000-0000-0000-000000000000}"/>
          </ac:spMkLst>
        </pc:spChg>
      </pc:sldChg>
      <pc:sldChg chg="modSp add mod ord">
        <pc:chgData name="Carla" userId="417464ba-0c67-467a-8d9f-e5f447a9fc8a" providerId="ADAL" clId="{3AB931C4-4D50-40CE-98E1-76ABD5586C7F}" dt="2023-02-22T11:35:05.872" v="2636" actId="20577"/>
        <pc:sldMkLst>
          <pc:docMk/>
          <pc:sldMk cId="1469692876" sldId="378"/>
        </pc:sldMkLst>
        <pc:spChg chg="mod">
          <ac:chgData name="Carla" userId="417464ba-0c67-467a-8d9f-e5f447a9fc8a" providerId="ADAL" clId="{3AB931C4-4D50-40CE-98E1-76ABD5586C7F}" dt="2023-02-22T11:35:05.872" v="2636" actId="20577"/>
          <ac:spMkLst>
            <pc:docMk/>
            <pc:sldMk cId="1469692876" sldId="378"/>
            <ac:spMk id="3" creationId="{BCF8F910-B923-AF40-999A-ABEF3746B46E}"/>
          </ac:spMkLst>
        </pc:spChg>
        <pc:spChg chg="mod">
          <ac:chgData name="Carla" userId="417464ba-0c67-467a-8d9f-e5f447a9fc8a" providerId="ADAL" clId="{3AB931C4-4D50-40CE-98E1-76ABD5586C7F}" dt="2023-02-22T11:33:28.946" v="2614" actId="14100"/>
          <ac:spMkLst>
            <pc:docMk/>
            <pc:sldMk cId="1469692876" sldId="378"/>
            <ac:spMk id="9" creationId="{D65E6D98-BE8C-6B4C-B23E-6167300445AE}"/>
          </ac:spMkLst>
        </pc:spChg>
      </pc:sldChg>
      <pc:sldChg chg="modSp add mod ord">
        <pc:chgData name="Carla" userId="417464ba-0c67-467a-8d9f-e5f447a9fc8a" providerId="ADAL" clId="{3AB931C4-4D50-40CE-98E1-76ABD5586C7F}" dt="2023-02-22T11:35:08.549" v="2638" actId="20577"/>
        <pc:sldMkLst>
          <pc:docMk/>
          <pc:sldMk cId="4254099693" sldId="379"/>
        </pc:sldMkLst>
        <pc:spChg chg="mod">
          <ac:chgData name="Carla" userId="417464ba-0c67-467a-8d9f-e5f447a9fc8a" providerId="ADAL" clId="{3AB931C4-4D50-40CE-98E1-76ABD5586C7F}" dt="2023-02-22T11:33:48.445" v="2618" actId="27636"/>
          <ac:spMkLst>
            <pc:docMk/>
            <pc:sldMk cId="4254099693" sldId="379"/>
            <ac:spMk id="9" creationId="{D65E6D98-BE8C-6B4C-B23E-6167300445AE}"/>
          </ac:spMkLst>
        </pc:spChg>
        <pc:spChg chg="mod">
          <ac:chgData name="Carla" userId="417464ba-0c67-467a-8d9f-e5f447a9fc8a" providerId="ADAL" clId="{3AB931C4-4D50-40CE-98E1-76ABD5586C7F}" dt="2023-02-22T11:35:08.549" v="2638" actId="20577"/>
          <ac:spMkLst>
            <pc:docMk/>
            <pc:sldMk cId="4254099693" sldId="379"/>
            <ac:spMk id="10" creationId="{57F7817C-F1AD-0D44-B171-8337EA4CAC58}"/>
          </ac:spMkLst>
        </pc:spChg>
        <pc:spChg chg="mod">
          <ac:chgData name="Carla" userId="417464ba-0c67-467a-8d9f-e5f447a9fc8a" providerId="ADAL" clId="{3AB931C4-4D50-40CE-98E1-76ABD5586C7F}" dt="2023-02-22T11:27:32.549" v="2568"/>
          <ac:spMkLst>
            <pc:docMk/>
            <pc:sldMk cId="4254099693" sldId="379"/>
            <ac:spMk id="11" creationId="{C5F4228F-D5AA-954B-B294-68775E7ACBB6}"/>
          </ac:spMkLst>
        </pc:spChg>
      </pc:sldChg>
    </pc:docChg>
  </pc:docChgLst>
  <pc:docChgLst>
    <pc:chgData name="sareljgreyling@gmail.com" userId="S::urn:spo:guest#sareljgreyling@gmail.com::" providerId="AD" clId="Web-{0D03345B-D4F2-2FF4-6C33-74D2C1E7B499}"/>
    <pc:docChg chg="modSld">
      <pc:chgData name="sareljgreyling@gmail.com" userId="S::urn:spo:guest#sareljgreyling@gmail.com::" providerId="AD" clId="Web-{0D03345B-D4F2-2FF4-6C33-74D2C1E7B499}" dt="2021-03-04T14:17:05.997" v="43"/>
      <pc:docMkLst>
        <pc:docMk/>
      </pc:docMkLst>
      <pc:sldChg chg="modSp">
        <pc:chgData name="sareljgreyling@gmail.com" userId="S::urn:spo:guest#sareljgreyling@gmail.com::" providerId="AD" clId="Web-{0D03345B-D4F2-2FF4-6C33-74D2C1E7B499}" dt="2021-03-04T14:12:30.350" v="2" actId="1076"/>
        <pc:sldMkLst>
          <pc:docMk/>
          <pc:sldMk cId="1478453606" sldId="271"/>
        </pc:sldMkLst>
        <pc:spChg chg="mod">
          <ac:chgData name="sareljgreyling@gmail.com" userId="S::urn:spo:guest#sareljgreyling@gmail.com::" providerId="AD" clId="Web-{0D03345B-D4F2-2FF4-6C33-74D2C1E7B499}" dt="2021-03-04T14:12:30.350" v="2" actId="1076"/>
          <ac:spMkLst>
            <pc:docMk/>
            <pc:sldMk cId="1478453606" sldId="271"/>
            <ac:spMk id="16" creationId="{8B4CC569-F653-A643-9AF7-74CB30728224}"/>
          </ac:spMkLst>
        </pc:spChg>
      </pc:sldChg>
      <pc:sldChg chg="modSp">
        <pc:chgData name="sareljgreyling@gmail.com" userId="S::urn:spo:guest#sareljgreyling@gmail.com::" providerId="AD" clId="Web-{0D03345B-D4F2-2FF4-6C33-74D2C1E7B499}" dt="2021-03-04T14:12:15.600" v="0" actId="1076"/>
        <pc:sldMkLst>
          <pc:docMk/>
          <pc:sldMk cId="1656397437" sldId="272"/>
        </pc:sldMkLst>
        <pc:spChg chg="mod">
          <ac:chgData name="sareljgreyling@gmail.com" userId="S::urn:spo:guest#sareljgreyling@gmail.com::" providerId="AD" clId="Web-{0D03345B-D4F2-2FF4-6C33-74D2C1E7B499}" dt="2021-03-04T14:12:15.600" v="0" actId="1076"/>
          <ac:spMkLst>
            <pc:docMk/>
            <pc:sldMk cId="1656397437" sldId="272"/>
            <ac:spMk id="20" creationId="{FD0346D2-E04D-BE49-B244-1C3463ADEF21}"/>
          </ac:spMkLst>
        </pc:spChg>
      </pc:sldChg>
      <pc:sldChg chg="modSp">
        <pc:chgData name="sareljgreyling@gmail.com" userId="S::urn:spo:guest#sareljgreyling@gmail.com::" providerId="AD" clId="Web-{0D03345B-D4F2-2FF4-6C33-74D2C1E7B499}" dt="2021-03-04T14:12:54.632" v="3" actId="1076"/>
        <pc:sldMkLst>
          <pc:docMk/>
          <pc:sldMk cId="1683846020" sldId="286"/>
        </pc:sldMkLst>
        <pc:graphicFrameChg chg="mod">
          <ac:chgData name="sareljgreyling@gmail.com" userId="S::urn:spo:guest#sareljgreyling@gmail.com::" providerId="AD" clId="Web-{0D03345B-D4F2-2FF4-6C33-74D2C1E7B499}" dt="2021-03-04T14:12:54.632" v="3" actId="1076"/>
          <ac:graphicFrameMkLst>
            <pc:docMk/>
            <pc:sldMk cId="1683846020" sldId="286"/>
            <ac:graphicFrameMk id="14" creationId="{F89EF389-AECB-B34C-A0CB-BF68D2AE7826}"/>
          </ac:graphicFrameMkLst>
        </pc:graphicFrameChg>
      </pc:sldChg>
      <pc:sldChg chg="modSp">
        <pc:chgData name="sareljgreyling@gmail.com" userId="S::urn:spo:guest#sareljgreyling@gmail.com::" providerId="AD" clId="Web-{0D03345B-D4F2-2FF4-6C33-74D2C1E7B499}" dt="2021-03-04T14:14:54.009" v="41" actId="20577"/>
        <pc:sldMkLst>
          <pc:docMk/>
          <pc:sldMk cId="2180207754" sldId="290"/>
        </pc:sldMkLst>
        <pc:spChg chg="mod">
          <ac:chgData name="sareljgreyling@gmail.com" userId="S::urn:spo:guest#sareljgreyling@gmail.com::" providerId="AD" clId="Web-{0D03345B-D4F2-2FF4-6C33-74D2C1E7B499}" dt="2021-03-04T14:14:54.009" v="41" actId="20577"/>
          <ac:spMkLst>
            <pc:docMk/>
            <pc:sldMk cId="2180207754" sldId="290"/>
            <ac:spMk id="3" creationId="{E186533C-DE14-524D-95F2-9E5247B39923}"/>
          </ac:spMkLst>
        </pc:spChg>
      </pc:sldChg>
      <pc:sldChg chg="addSp delSp">
        <pc:chgData name="sareljgreyling@gmail.com" userId="S::urn:spo:guest#sareljgreyling@gmail.com::" providerId="AD" clId="Web-{0D03345B-D4F2-2FF4-6C33-74D2C1E7B499}" dt="2021-03-04T14:17:05.997" v="43"/>
        <pc:sldMkLst>
          <pc:docMk/>
          <pc:sldMk cId="144697344" sldId="336"/>
        </pc:sldMkLst>
        <pc:spChg chg="add">
          <ac:chgData name="sareljgreyling@gmail.com" userId="S::urn:spo:guest#sareljgreyling@gmail.com::" providerId="AD" clId="Web-{0D03345B-D4F2-2FF4-6C33-74D2C1E7B499}" dt="2021-03-04T14:17:05.997" v="43"/>
          <ac:spMkLst>
            <pc:docMk/>
            <pc:sldMk cId="144697344" sldId="336"/>
            <ac:spMk id="5" creationId="{B9A4E838-A11E-4B14-BA4F-3B6219435E59}"/>
          </ac:spMkLst>
        </pc:spChg>
        <pc:spChg chg="add">
          <ac:chgData name="sareljgreyling@gmail.com" userId="S::urn:spo:guest#sareljgreyling@gmail.com::" providerId="AD" clId="Web-{0D03345B-D4F2-2FF4-6C33-74D2C1E7B499}" dt="2021-03-04T14:17:05.997" v="43"/>
          <ac:spMkLst>
            <pc:docMk/>
            <pc:sldMk cId="144697344" sldId="336"/>
            <ac:spMk id="6" creationId="{ACF7227C-CC9E-419F-91A5-0D144672523F}"/>
          </ac:spMkLst>
        </pc:spChg>
        <pc:picChg chg="del">
          <ac:chgData name="sareljgreyling@gmail.com" userId="S::urn:spo:guest#sareljgreyling@gmail.com::" providerId="AD" clId="Web-{0D03345B-D4F2-2FF4-6C33-74D2C1E7B499}" dt="2021-03-04T14:16:33.824" v="42"/>
          <ac:picMkLst>
            <pc:docMk/>
            <pc:sldMk cId="144697344" sldId="336"/>
            <ac:picMk id="3" creationId="{8703F750-9C4A-4AB8-A2A2-3D846BE6AA5E}"/>
          </ac:picMkLst>
        </pc:picChg>
        <pc:picChg chg="add">
          <ac:chgData name="sareljgreyling@gmail.com" userId="S::urn:spo:guest#sareljgreyling@gmail.com::" providerId="AD" clId="Web-{0D03345B-D4F2-2FF4-6C33-74D2C1E7B499}" dt="2021-03-04T14:17:05.997" v="43"/>
          <ac:picMkLst>
            <pc:docMk/>
            <pc:sldMk cId="144697344" sldId="336"/>
            <ac:picMk id="4" creationId="{B79CBDE2-6AB6-4B02-8B4A-649D71CF894B}"/>
          </ac:picMkLst>
        </pc:picChg>
      </pc:sldChg>
      <pc:sldChg chg="modSp">
        <pc:chgData name="sareljgreyling@gmail.com" userId="S::urn:spo:guest#sareljgreyling@gmail.com::" providerId="AD" clId="Web-{0D03345B-D4F2-2FF4-6C33-74D2C1E7B499}" dt="2021-03-04T14:14:04.508" v="38" actId="20577"/>
        <pc:sldMkLst>
          <pc:docMk/>
          <pc:sldMk cId="2937959342" sldId="375"/>
        </pc:sldMkLst>
        <pc:spChg chg="mod">
          <ac:chgData name="sareljgreyling@gmail.com" userId="S::urn:spo:guest#sareljgreyling@gmail.com::" providerId="AD" clId="Web-{0D03345B-D4F2-2FF4-6C33-74D2C1E7B499}" dt="2021-03-04T14:13:11.601" v="30" actId="1076"/>
          <ac:spMkLst>
            <pc:docMk/>
            <pc:sldMk cId="2937959342" sldId="375"/>
            <ac:spMk id="2" creationId="{6FBD53CE-EFCB-4C45-A82B-8DA30648080A}"/>
          </ac:spMkLst>
        </pc:spChg>
        <pc:spChg chg="mod">
          <ac:chgData name="sareljgreyling@gmail.com" userId="S::urn:spo:guest#sareljgreyling@gmail.com::" providerId="AD" clId="Web-{0D03345B-D4F2-2FF4-6C33-74D2C1E7B499}" dt="2021-03-04T14:14:04.508" v="38" actId="20577"/>
          <ac:spMkLst>
            <pc:docMk/>
            <pc:sldMk cId="2937959342" sldId="375"/>
            <ac:spMk id="4" creationId="{5F62C447-A890-2142-9117-CFE7E9585884}"/>
          </ac:spMkLst>
        </pc:spChg>
        <pc:spChg chg="mod">
          <ac:chgData name="sareljgreyling@gmail.com" userId="S::urn:spo:guest#sareljgreyling@gmail.com::" providerId="AD" clId="Web-{0D03345B-D4F2-2FF4-6C33-74D2C1E7B499}" dt="2021-03-04T14:13:10.866" v="4" actId="1076"/>
          <ac:spMkLst>
            <pc:docMk/>
            <pc:sldMk cId="2937959342" sldId="375"/>
            <ac:spMk id="7" creationId="{4E0486EA-EFF1-6241-BC65-60AD43EF0EC1}"/>
          </ac:spMkLst>
        </pc:spChg>
        <pc:spChg chg="mod">
          <ac:chgData name="sareljgreyling@gmail.com" userId="S::urn:spo:guest#sareljgreyling@gmail.com::" providerId="AD" clId="Web-{0D03345B-D4F2-2FF4-6C33-74D2C1E7B499}" dt="2021-03-04T14:13:10.898" v="5" actId="1076"/>
          <ac:spMkLst>
            <pc:docMk/>
            <pc:sldMk cId="2937959342" sldId="375"/>
            <ac:spMk id="12" creationId="{D2987722-A130-6149-9575-7995C026B46F}"/>
          </ac:spMkLst>
        </pc:spChg>
        <pc:spChg chg="mod">
          <ac:chgData name="sareljgreyling@gmail.com" userId="S::urn:spo:guest#sareljgreyling@gmail.com::" providerId="AD" clId="Web-{0D03345B-D4F2-2FF4-6C33-74D2C1E7B499}" dt="2021-03-04T14:13:10.913" v="6" actId="1076"/>
          <ac:spMkLst>
            <pc:docMk/>
            <pc:sldMk cId="2937959342" sldId="375"/>
            <ac:spMk id="13" creationId="{EE2FCAFB-5CC5-0B4C-97FA-1985C3AAC1D5}"/>
          </ac:spMkLst>
        </pc:spChg>
        <pc:spChg chg="mod">
          <ac:chgData name="sareljgreyling@gmail.com" userId="S::urn:spo:guest#sareljgreyling@gmail.com::" providerId="AD" clId="Web-{0D03345B-D4F2-2FF4-6C33-74D2C1E7B499}" dt="2021-03-04T14:13:10.929" v="7" actId="1076"/>
          <ac:spMkLst>
            <pc:docMk/>
            <pc:sldMk cId="2937959342" sldId="375"/>
            <ac:spMk id="14" creationId="{87BBDD60-ACCE-EE49-9A63-285C4D2AD9B3}"/>
          </ac:spMkLst>
        </pc:spChg>
        <pc:spChg chg="mod">
          <ac:chgData name="sareljgreyling@gmail.com" userId="S::urn:spo:guest#sareljgreyling@gmail.com::" providerId="AD" clId="Web-{0D03345B-D4F2-2FF4-6C33-74D2C1E7B499}" dt="2021-03-04T14:13:10.945" v="8" actId="1076"/>
          <ac:spMkLst>
            <pc:docMk/>
            <pc:sldMk cId="2937959342" sldId="375"/>
            <ac:spMk id="15" creationId="{EC94442A-1EB0-824D-A2B1-1C6869D116D7}"/>
          </ac:spMkLst>
        </pc:spChg>
        <pc:spChg chg="mod">
          <ac:chgData name="sareljgreyling@gmail.com" userId="S::urn:spo:guest#sareljgreyling@gmail.com::" providerId="AD" clId="Web-{0D03345B-D4F2-2FF4-6C33-74D2C1E7B499}" dt="2021-03-04T14:13:10.960" v="9" actId="1076"/>
          <ac:spMkLst>
            <pc:docMk/>
            <pc:sldMk cId="2937959342" sldId="375"/>
            <ac:spMk id="16" creationId="{7B0FA588-8227-A54F-AEA5-68DA86572F93}"/>
          </ac:spMkLst>
        </pc:spChg>
        <pc:spChg chg="mod">
          <ac:chgData name="sareljgreyling@gmail.com" userId="S::urn:spo:guest#sareljgreyling@gmail.com::" providerId="AD" clId="Web-{0D03345B-D4F2-2FF4-6C33-74D2C1E7B499}" dt="2021-03-04T14:13:10.991" v="10" actId="1076"/>
          <ac:spMkLst>
            <pc:docMk/>
            <pc:sldMk cId="2937959342" sldId="375"/>
            <ac:spMk id="17" creationId="{348A72BA-FDC5-B140-BB23-AED887B5F846}"/>
          </ac:spMkLst>
        </pc:spChg>
        <pc:spChg chg="mod">
          <ac:chgData name="sareljgreyling@gmail.com" userId="S::urn:spo:guest#sareljgreyling@gmail.com::" providerId="AD" clId="Web-{0D03345B-D4F2-2FF4-6C33-74D2C1E7B499}" dt="2021-03-04T14:13:11.007" v="11" actId="1076"/>
          <ac:spMkLst>
            <pc:docMk/>
            <pc:sldMk cId="2937959342" sldId="375"/>
            <ac:spMk id="18" creationId="{2057793D-F990-414A-B4DB-1346825B788B}"/>
          </ac:spMkLst>
        </pc:spChg>
        <pc:spChg chg="mod">
          <ac:chgData name="sareljgreyling@gmail.com" userId="S::urn:spo:guest#sareljgreyling@gmail.com::" providerId="AD" clId="Web-{0D03345B-D4F2-2FF4-6C33-74D2C1E7B499}" dt="2021-03-04T14:13:11.038" v="12" actId="1076"/>
          <ac:spMkLst>
            <pc:docMk/>
            <pc:sldMk cId="2937959342" sldId="375"/>
            <ac:spMk id="19" creationId="{3C630037-5026-194F-8811-D7F606F8825F}"/>
          </ac:spMkLst>
        </pc:spChg>
        <pc:spChg chg="mod">
          <ac:chgData name="sareljgreyling@gmail.com" userId="S::urn:spo:guest#sareljgreyling@gmail.com::" providerId="AD" clId="Web-{0D03345B-D4F2-2FF4-6C33-74D2C1E7B499}" dt="2021-03-04T14:13:11.054" v="13" actId="1076"/>
          <ac:spMkLst>
            <pc:docMk/>
            <pc:sldMk cId="2937959342" sldId="375"/>
            <ac:spMk id="20" creationId="{F7B30EDF-4B64-E94B-BA3E-EA132D2A5266}"/>
          </ac:spMkLst>
        </pc:spChg>
        <pc:spChg chg="mod">
          <ac:chgData name="sareljgreyling@gmail.com" userId="S::urn:spo:guest#sareljgreyling@gmail.com::" providerId="AD" clId="Web-{0D03345B-D4F2-2FF4-6C33-74D2C1E7B499}" dt="2021-03-04T14:13:11.085" v="14" actId="1076"/>
          <ac:spMkLst>
            <pc:docMk/>
            <pc:sldMk cId="2937959342" sldId="375"/>
            <ac:spMk id="21" creationId="{D5693E93-E6C2-C747-B89A-3D6C3D785139}"/>
          </ac:spMkLst>
        </pc:spChg>
        <pc:spChg chg="mod">
          <ac:chgData name="sareljgreyling@gmail.com" userId="S::urn:spo:guest#sareljgreyling@gmail.com::" providerId="AD" clId="Web-{0D03345B-D4F2-2FF4-6C33-74D2C1E7B499}" dt="2021-03-04T14:13:11.101" v="15" actId="1076"/>
          <ac:spMkLst>
            <pc:docMk/>
            <pc:sldMk cId="2937959342" sldId="375"/>
            <ac:spMk id="22" creationId="{3D76FF15-82FE-0744-B318-D2D195E93402}"/>
          </ac:spMkLst>
        </pc:spChg>
        <pc:spChg chg="mod">
          <ac:chgData name="sareljgreyling@gmail.com" userId="S::urn:spo:guest#sareljgreyling@gmail.com::" providerId="AD" clId="Web-{0D03345B-D4F2-2FF4-6C33-74D2C1E7B499}" dt="2021-03-04T14:13:11.148" v="16" actId="1076"/>
          <ac:spMkLst>
            <pc:docMk/>
            <pc:sldMk cId="2937959342" sldId="375"/>
            <ac:spMk id="23" creationId="{33EF97F6-DBE5-3641-97D3-69029F210802}"/>
          </ac:spMkLst>
        </pc:spChg>
        <pc:spChg chg="mod">
          <ac:chgData name="sareljgreyling@gmail.com" userId="S::urn:spo:guest#sareljgreyling@gmail.com::" providerId="AD" clId="Web-{0D03345B-D4F2-2FF4-6C33-74D2C1E7B499}" dt="2021-03-04T14:13:11.179" v="17" actId="1076"/>
          <ac:spMkLst>
            <pc:docMk/>
            <pc:sldMk cId="2937959342" sldId="375"/>
            <ac:spMk id="24" creationId="{4994DFC0-7884-184C-8246-B3D5A90C894D}"/>
          </ac:spMkLst>
        </pc:spChg>
        <pc:spChg chg="mod">
          <ac:chgData name="sareljgreyling@gmail.com" userId="S::urn:spo:guest#sareljgreyling@gmail.com::" providerId="AD" clId="Web-{0D03345B-D4F2-2FF4-6C33-74D2C1E7B499}" dt="2021-03-04T14:13:11.195" v="18" actId="1076"/>
          <ac:spMkLst>
            <pc:docMk/>
            <pc:sldMk cId="2937959342" sldId="375"/>
            <ac:spMk id="25" creationId="{83174007-0B75-F442-B16B-95B0C76BD36B}"/>
          </ac:spMkLst>
        </pc:spChg>
        <pc:spChg chg="mod">
          <ac:chgData name="sareljgreyling@gmail.com" userId="S::urn:spo:guest#sareljgreyling@gmail.com::" providerId="AD" clId="Web-{0D03345B-D4F2-2FF4-6C33-74D2C1E7B499}" dt="2021-03-04T14:13:11.241" v="19" actId="1076"/>
          <ac:spMkLst>
            <pc:docMk/>
            <pc:sldMk cId="2937959342" sldId="375"/>
            <ac:spMk id="26" creationId="{C6BDABFA-F609-1A43-B5A3-904AA5232F2B}"/>
          </ac:spMkLst>
        </pc:spChg>
        <pc:spChg chg="mod">
          <ac:chgData name="sareljgreyling@gmail.com" userId="S::urn:spo:guest#sareljgreyling@gmail.com::" providerId="AD" clId="Web-{0D03345B-D4F2-2FF4-6C33-74D2C1E7B499}" dt="2021-03-04T14:13:11.585" v="29" actId="1076"/>
          <ac:spMkLst>
            <pc:docMk/>
            <pc:sldMk cId="2937959342" sldId="375"/>
            <ac:spMk id="29" creationId="{2DEAFEBE-78FF-2846-B124-B267B3599783}"/>
          </ac:spMkLst>
        </pc:spChg>
        <pc:spChg chg="mod">
          <ac:chgData name="sareljgreyling@gmail.com" userId="S::urn:spo:guest#sareljgreyling@gmail.com::" providerId="AD" clId="Web-{0D03345B-D4F2-2FF4-6C33-74D2C1E7B499}" dt="2021-03-04T14:13:11.288" v="20" actId="1076"/>
          <ac:spMkLst>
            <pc:docMk/>
            <pc:sldMk cId="2937959342" sldId="375"/>
            <ac:spMk id="30" creationId="{23F689C2-9B37-484A-9809-5B85AE2BFB51}"/>
          </ac:spMkLst>
        </pc:spChg>
        <pc:spChg chg="mod">
          <ac:chgData name="sareljgreyling@gmail.com" userId="S::urn:spo:guest#sareljgreyling@gmail.com::" providerId="AD" clId="Web-{0D03345B-D4F2-2FF4-6C33-74D2C1E7B499}" dt="2021-03-04T14:13:11.335" v="21" actId="1076"/>
          <ac:spMkLst>
            <pc:docMk/>
            <pc:sldMk cId="2937959342" sldId="375"/>
            <ac:spMk id="31" creationId="{3E6074AD-E661-6C4F-9BBA-3D8FFC962DDB}"/>
          </ac:spMkLst>
        </pc:spChg>
        <pc:spChg chg="mod">
          <ac:chgData name="sareljgreyling@gmail.com" userId="S::urn:spo:guest#sareljgreyling@gmail.com::" providerId="AD" clId="Web-{0D03345B-D4F2-2FF4-6C33-74D2C1E7B499}" dt="2021-03-04T14:13:11.382" v="22" actId="1076"/>
          <ac:spMkLst>
            <pc:docMk/>
            <pc:sldMk cId="2937959342" sldId="375"/>
            <ac:spMk id="32" creationId="{108F2355-E8C7-1847-BF4E-B065E63EFF03}"/>
          </ac:spMkLst>
        </pc:spChg>
        <pc:spChg chg="mod">
          <ac:chgData name="sareljgreyling@gmail.com" userId="S::urn:spo:guest#sareljgreyling@gmail.com::" providerId="AD" clId="Web-{0D03345B-D4F2-2FF4-6C33-74D2C1E7B499}" dt="2021-03-04T14:13:11.413" v="23" actId="1076"/>
          <ac:spMkLst>
            <pc:docMk/>
            <pc:sldMk cId="2937959342" sldId="375"/>
            <ac:spMk id="33" creationId="{E19867B5-9CED-494E-96F8-4D4A339FF2A1}"/>
          </ac:spMkLst>
        </pc:spChg>
        <pc:spChg chg="mod">
          <ac:chgData name="sareljgreyling@gmail.com" userId="S::urn:spo:guest#sareljgreyling@gmail.com::" providerId="AD" clId="Web-{0D03345B-D4F2-2FF4-6C33-74D2C1E7B499}" dt="2021-03-04T14:13:11.445" v="24" actId="1076"/>
          <ac:spMkLst>
            <pc:docMk/>
            <pc:sldMk cId="2937959342" sldId="375"/>
            <ac:spMk id="34" creationId="{AE2646F2-5D08-4A44-AE1D-5965A692AA2A}"/>
          </ac:spMkLst>
        </pc:spChg>
        <pc:spChg chg="mod">
          <ac:chgData name="sareljgreyling@gmail.com" userId="S::urn:spo:guest#sareljgreyling@gmail.com::" providerId="AD" clId="Web-{0D03345B-D4F2-2FF4-6C33-74D2C1E7B499}" dt="2021-03-04T14:13:11.476" v="25" actId="1076"/>
          <ac:spMkLst>
            <pc:docMk/>
            <pc:sldMk cId="2937959342" sldId="375"/>
            <ac:spMk id="35" creationId="{AD306D7A-1EF3-6646-9589-702540A07174}"/>
          </ac:spMkLst>
        </pc:spChg>
        <pc:spChg chg="mod">
          <ac:chgData name="sareljgreyling@gmail.com" userId="S::urn:spo:guest#sareljgreyling@gmail.com::" providerId="AD" clId="Web-{0D03345B-D4F2-2FF4-6C33-74D2C1E7B499}" dt="2021-03-04T14:13:11.507" v="26" actId="1076"/>
          <ac:spMkLst>
            <pc:docMk/>
            <pc:sldMk cId="2937959342" sldId="375"/>
            <ac:spMk id="36" creationId="{ED3A0384-03CE-2348-BB3A-DC518C80EB07}"/>
          </ac:spMkLst>
        </pc:spChg>
        <pc:spChg chg="mod">
          <ac:chgData name="sareljgreyling@gmail.com" userId="S::urn:spo:guest#sareljgreyling@gmail.com::" providerId="AD" clId="Web-{0D03345B-D4F2-2FF4-6C33-74D2C1E7B499}" dt="2021-03-04T14:13:11.538" v="27" actId="1076"/>
          <ac:spMkLst>
            <pc:docMk/>
            <pc:sldMk cId="2937959342" sldId="375"/>
            <ac:spMk id="37" creationId="{5A7774D7-1999-994F-A336-029D206FB392}"/>
          </ac:spMkLst>
        </pc:spChg>
        <pc:spChg chg="mod">
          <ac:chgData name="sareljgreyling@gmail.com" userId="S::urn:spo:guest#sareljgreyling@gmail.com::" providerId="AD" clId="Web-{0D03345B-D4F2-2FF4-6C33-74D2C1E7B499}" dt="2021-03-04T14:13:11.554" v="28" actId="1076"/>
          <ac:spMkLst>
            <pc:docMk/>
            <pc:sldMk cId="2937959342" sldId="375"/>
            <ac:spMk id="38" creationId="{ADBC5AE0-A7F3-F94D-B307-5F74EFB79B01}"/>
          </ac:spMkLst>
        </pc:spChg>
      </pc:sldChg>
    </pc:docChg>
  </pc:docChgLst>
  <pc:docChgLst>
    <pc:chgData name="Katherine Collett" userId="S::katherine.collett_eng.ox.ac.uk#ext#@lunet.onmicrosoft.com::57662196-1ff7-4fef-ad5f-ca819cd64cbc" providerId="AD" clId="Web-{D5CAF558-47C7-B4F4-41E0-F0ADD39BC49E}"/>
    <pc:docChg chg="modSld">
      <pc:chgData name="Katherine Collett" userId="S::katherine.collett_eng.ox.ac.uk#ext#@lunet.onmicrosoft.com::57662196-1ff7-4fef-ad5f-ca819cd64cbc" providerId="AD" clId="Web-{D5CAF558-47C7-B4F4-41E0-F0ADD39BC49E}" dt="2021-03-06T16:23:27.883" v="64"/>
      <pc:docMkLst>
        <pc:docMk/>
      </pc:docMkLst>
      <pc:sldChg chg="modSp modNotes">
        <pc:chgData name="Katherine Collett" userId="S::katherine.collett_eng.ox.ac.uk#ext#@lunet.onmicrosoft.com::57662196-1ff7-4fef-ad5f-ca819cd64cbc" providerId="AD" clId="Web-{D5CAF558-47C7-B4F4-41E0-F0ADD39BC49E}" dt="2021-03-06T16:23:27.883" v="64"/>
        <pc:sldMkLst>
          <pc:docMk/>
          <pc:sldMk cId="1656397437" sldId="272"/>
        </pc:sldMkLst>
        <pc:spChg chg="mod">
          <ac:chgData name="Katherine Collett" userId="S::katherine.collett_eng.ox.ac.uk#ext#@lunet.onmicrosoft.com::57662196-1ff7-4fef-ad5f-ca819cd64cbc" providerId="AD" clId="Web-{D5CAF558-47C7-B4F4-41E0-F0ADD39BC49E}" dt="2021-03-06T16:23:20.508" v="56" actId="20577"/>
          <ac:spMkLst>
            <pc:docMk/>
            <pc:sldMk cId="1656397437" sldId="272"/>
            <ac:spMk id="18" creationId="{F52A8EB6-7A56-B048-82CF-87BFA895FAA3}"/>
          </ac:spMkLst>
        </pc:spChg>
      </pc:sldChg>
      <pc:sldChg chg="modSp modNotes">
        <pc:chgData name="Katherine Collett" userId="S::katherine.collett_eng.ox.ac.uk#ext#@lunet.onmicrosoft.com::57662196-1ff7-4fef-ad5f-ca819cd64cbc" providerId="AD" clId="Web-{D5CAF558-47C7-B4F4-41E0-F0ADD39BC49E}" dt="2021-03-06T16:19:00.916" v="17"/>
        <pc:sldMkLst>
          <pc:docMk/>
          <pc:sldMk cId="3896821274" sldId="285"/>
        </pc:sldMkLst>
        <pc:spChg chg="mod">
          <ac:chgData name="Katherine Collett" userId="S::katherine.collett_eng.ox.ac.uk#ext#@lunet.onmicrosoft.com::57662196-1ff7-4fef-ad5f-ca819cd64cbc" providerId="AD" clId="Web-{D5CAF558-47C7-B4F4-41E0-F0ADD39BC49E}" dt="2021-03-06T16:18:13.448" v="6" actId="20577"/>
          <ac:spMkLst>
            <pc:docMk/>
            <pc:sldMk cId="3896821274" sldId="285"/>
            <ac:spMk id="14" creationId="{44AC718D-A972-9E4F-A9E3-885F5C7B07D7}"/>
          </ac:spMkLst>
        </pc:spChg>
      </pc:sldChg>
      <pc:sldChg chg="modSp modNotes">
        <pc:chgData name="Katherine Collett" userId="S::katherine.collett_eng.ox.ac.uk#ext#@lunet.onmicrosoft.com::57662196-1ff7-4fef-ad5f-ca819cd64cbc" providerId="AD" clId="Web-{D5CAF558-47C7-B4F4-41E0-F0ADD39BC49E}" dt="2021-03-06T16:21:26.962" v="46"/>
        <pc:sldMkLst>
          <pc:docMk/>
          <pc:sldMk cId="2937959342" sldId="375"/>
        </pc:sldMkLst>
        <pc:spChg chg="mod">
          <ac:chgData name="Katherine Collett" userId="S::katherine.collett_eng.ox.ac.uk#ext#@lunet.onmicrosoft.com::57662196-1ff7-4fef-ad5f-ca819cd64cbc" providerId="AD" clId="Web-{D5CAF558-47C7-B4F4-41E0-F0ADD39BC49E}" dt="2021-03-06T16:21:20.196" v="40" actId="20577"/>
          <ac:spMkLst>
            <pc:docMk/>
            <pc:sldMk cId="2937959342" sldId="375"/>
            <ac:spMk id="4" creationId="{5F62C447-A890-2142-9117-CFE7E9585884}"/>
          </ac:spMkLst>
        </pc:spChg>
      </pc:sldChg>
    </pc:docChg>
  </pc:docChgLst>
  <pc:docChgLst>
    <pc:chgData name=" " userId="af6d964b-2cec-4427-bc17-f348ca428daa" providerId="ADAL" clId="{5C6B2840-F5A3-0341-BD34-EE5AF4B66CEE}"/>
    <pc:docChg chg="undo custSel modSld">
      <pc:chgData name=" " userId="af6d964b-2cec-4427-bc17-f348ca428daa" providerId="ADAL" clId="{5C6B2840-F5A3-0341-BD34-EE5AF4B66CEE}" dt="2021-02-23T12:32:07.946" v="155" actId="171"/>
      <pc:docMkLst>
        <pc:docMk/>
      </pc:docMkLst>
      <pc:sldChg chg="modSp">
        <pc:chgData name=" " userId="af6d964b-2cec-4427-bc17-f348ca428daa" providerId="ADAL" clId="{5C6B2840-F5A3-0341-BD34-EE5AF4B66CEE}" dt="2021-02-23T11:21:34.897" v="32" actId="20577"/>
        <pc:sldMkLst>
          <pc:docMk/>
          <pc:sldMk cId="3062202843" sldId="265"/>
        </pc:sldMkLst>
        <pc:spChg chg="mod">
          <ac:chgData name=" " userId="af6d964b-2cec-4427-bc17-f348ca428daa" providerId="ADAL" clId="{5C6B2840-F5A3-0341-BD34-EE5AF4B66CEE}" dt="2021-02-23T11:21:34.897" v="32" actId="20577"/>
          <ac:spMkLst>
            <pc:docMk/>
            <pc:sldMk cId="3062202843" sldId="265"/>
            <ac:spMk id="10" creationId="{FE6EF80B-8E9B-4B4F-87F8-AD02A9360EB3}"/>
          </ac:spMkLst>
        </pc:spChg>
      </pc:sldChg>
      <pc:sldChg chg="addSp delSp modSp mod">
        <pc:chgData name=" " userId="af6d964b-2cec-4427-bc17-f348ca428daa" providerId="ADAL" clId="{5C6B2840-F5A3-0341-BD34-EE5AF4B66CEE}" dt="2021-02-23T11:22:37.936" v="83" actId="20577"/>
        <pc:sldMkLst>
          <pc:docMk/>
          <pc:sldMk cId="876339621" sldId="266"/>
        </pc:sldMkLst>
        <pc:spChg chg="mod">
          <ac:chgData name=" " userId="af6d964b-2cec-4427-bc17-f348ca428daa" providerId="ADAL" clId="{5C6B2840-F5A3-0341-BD34-EE5AF4B66CEE}" dt="2021-02-23T11:22:09.158" v="63" actId="1035"/>
          <ac:spMkLst>
            <pc:docMk/>
            <pc:sldMk cId="876339621" sldId="266"/>
            <ac:spMk id="16" creationId="{CE222D12-838E-D04E-91E7-DBD0352E7F6E}"/>
          </ac:spMkLst>
        </pc:spChg>
        <pc:spChg chg="add del mod">
          <ac:chgData name=" " userId="af6d964b-2cec-4427-bc17-f348ca428daa" providerId="ADAL" clId="{5C6B2840-F5A3-0341-BD34-EE5AF4B66CEE}" dt="2021-02-23T11:22:07.363" v="60"/>
          <ac:spMkLst>
            <pc:docMk/>
            <pc:sldMk cId="876339621" sldId="266"/>
            <ac:spMk id="17" creationId="{FF711E29-C491-5C40-A8F8-DAB9E301F3AC}"/>
          </ac:spMkLst>
        </pc:spChg>
        <pc:spChg chg="add del">
          <ac:chgData name=" " userId="af6d964b-2cec-4427-bc17-f348ca428daa" providerId="ADAL" clId="{5C6B2840-F5A3-0341-BD34-EE5AF4B66CEE}" dt="2021-02-23T11:22:09.712" v="64" actId="21"/>
          <ac:spMkLst>
            <pc:docMk/>
            <pc:sldMk cId="876339621" sldId="266"/>
            <ac:spMk id="22" creationId="{D1E5E88F-998E-9548-8B53-68CF10D9D374}"/>
          </ac:spMkLst>
        </pc:spChg>
        <pc:spChg chg="mod">
          <ac:chgData name=" " userId="af6d964b-2cec-4427-bc17-f348ca428daa" providerId="ADAL" clId="{5C6B2840-F5A3-0341-BD34-EE5AF4B66CEE}" dt="2021-02-23T11:22:37.936" v="83" actId="20577"/>
          <ac:spMkLst>
            <pc:docMk/>
            <pc:sldMk cId="876339621" sldId="266"/>
            <ac:spMk id="40" creationId="{A8EFA464-AE17-8440-A0C2-7F930E81C816}"/>
          </ac:spMkLst>
        </pc:spChg>
        <pc:picChg chg="mod">
          <ac:chgData name=" " userId="af6d964b-2cec-4427-bc17-f348ca428daa" providerId="ADAL" clId="{5C6B2840-F5A3-0341-BD34-EE5AF4B66CEE}" dt="2021-02-23T11:22:08.108" v="61" actId="1076"/>
          <ac:picMkLst>
            <pc:docMk/>
            <pc:sldMk cId="876339621" sldId="266"/>
            <ac:picMk id="5" creationId="{67EF8E5A-BA09-1042-8B07-9DE9BF668F29}"/>
          </ac:picMkLst>
        </pc:picChg>
      </pc:sldChg>
      <pc:sldChg chg="modSp mod">
        <pc:chgData name=" " userId="af6d964b-2cec-4427-bc17-f348ca428daa" providerId="ADAL" clId="{5C6B2840-F5A3-0341-BD34-EE5AF4B66CEE}" dt="2021-02-23T11:22:51.310" v="100" actId="1038"/>
        <pc:sldMkLst>
          <pc:docMk/>
          <pc:sldMk cId="1478453606" sldId="271"/>
        </pc:sldMkLst>
        <pc:spChg chg="mod">
          <ac:chgData name=" " userId="af6d964b-2cec-4427-bc17-f348ca428daa" providerId="ADAL" clId="{5C6B2840-F5A3-0341-BD34-EE5AF4B66CEE}" dt="2021-02-23T11:22:51.310" v="100" actId="1038"/>
          <ac:spMkLst>
            <pc:docMk/>
            <pc:sldMk cId="1478453606" sldId="271"/>
            <ac:spMk id="16" creationId="{8B4CC569-F653-A643-9AF7-74CB30728224}"/>
          </ac:spMkLst>
        </pc:spChg>
        <pc:spChg chg="mod">
          <ac:chgData name=" " userId="af6d964b-2cec-4427-bc17-f348ca428daa" providerId="ADAL" clId="{5C6B2840-F5A3-0341-BD34-EE5AF4B66CEE}" dt="2021-02-23T11:22:51.310" v="100" actId="1038"/>
          <ac:spMkLst>
            <pc:docMk/>
            <pc:sldMk cId="1478453606" sldId="271"/>
            <ac:spMk id="17" creationId="{F66BFB23-D688-F340-9FB7-698CAF3E41E2}"/>
          </ac:spMkLst>
        </pc:spChg>
      </pc:sldChg>
      <pc:sldChg chg="modSp mod">
        <pc:chgData name=" " userId="af6d964b-2cec-4427-bc17-f348ca428daa" providerId="ADAL" clId="{5C6B2840-F5A3-0341-BD34-EE5AF4B66CEE}" dt="2021-02-23T11:22:44.205" v="84" actId="20577"/>
        <pc:sldMkLst>
          <pc:docMk/>
          <pc:sldMk cId="1656397437" sldId="272"/>
        </pc:sldMkLst>
        <pc:spChg chg="mod">
          <ac:chgData name=" " userId="af6d964b-2cec-4427-bc17-f348ca428daa" providerId="ADAL" clId="{5C6B2840-F5A3-0341-BD34-EE5AF4B66CEE}" dt="2021-02-23T11:22:44.205" v="84" actId="20577"/>
          <ac:spMkLst>
            <pc:docMk/>
            <pc:sldMk cId="1656397437" sldId="272"/>
            <ac:spMk id="20" creationId="{FD0346D2-E04D-BE49-B244-1C3463ADEF21}"/>
          </ac:spMkLst>
        </pc:spChg>
        <pc:spChg chg="mod">
          <ac:chgData name=" " userId="af6d964b-2cec-4427-bc17-f348ca428daa" providerId="ADAL" clId="{5C6B2840-F5A3-0341-BD34-EE5AF4B66CEE}" dt="2021-02-23T11:21:10.899" v="21" actId="1038"/>
          <ac:spMkLst>
            <pc:docMk/>
            <pc:sldMk cId="1656397437" sldId="272"/>
            <ac:spMk id="21" creationId="{3F1AA629-9119-A441-A2D3-C04183B92093}"/>
          </ac:spMkLst>
        </pc:spChg>
      </pc:sldChg>
      <pc:sldChg chg="modSp mod">
        <pc:chgData name=" " userId="af6d964b-2cec-4427-bc17-f348ca428daa" providerId="ADAL" clId="{5C6B2840-F5A3-0341-BD34-EE5AF4B66CEE}" dt="2021-02-23T11:22:56.559" v="118" actId="1038"/>
        <pc:sldMkLst>
          <pc:docMk/>
          <pc:sldMk cId="1135909153" sldId="284"/>
        </pc:sldMkLst>
        <pc:spChg chg="mod">
          <ac:chgData name=" " userId="af6d964b-2cec-4427-bc17-f348ca428daa" providerId="ADAL" clId="{5C6B2840-F5A3-0341-BD34-EE5AF4B66CEE}" dt="2021-02-23T11:22:56.559" v="118" actId="1038"/>
          <ac:spMkLst>
            <pc:docMk/>
            <pc:sldMk cId="1135909153" sldId="284"/>
            <ac:spMk id="20" creationId="{5FFBD6C8-5033-904A-8295-A24601CEA9C9}"/>
          </ac:spMkLst>
        </pc:spChg>
        <pc:spChg chg="mod">
          <ac:chgData name=" " userId="af6d964b-2cec-4427-bc17-f348ca428daa" providerId="ADAL" clId="{5C6B2840-F5A3-0341-BD34-EE5AF4B66CEE}" dt="2021-02-23T11:22:56.559" v="118" actId="1038"/>
          <ac:spMkLst>
            <pc:docMk/>
            <pc:sldMk cId="1135909153" sldId="284"/>
            <ac:spMk id="21" creationId="{E7858339-EDDA-6545-8742-3EAB8D9D4D23}"/>
          </ac:spMkLst>
        </pc:spChg>
      </pc:sldChg>
      <pc:sldChg chg="modSp mod">
        <pc:chgData name=" " userId="af6d964b-2cec-4427-bc17-f348ca428daa" providerId="ADAL" clId="{5C6B2840-F5A3-0341-BD34-EE5AF4B66CEE}" dt="2021-02-23T11:23:02.123" v="136" actId="1038"/>
        <pc:sldMkLst>
          <pc:docMk/>
          <pc:sldMk cId="3896821274" sldId="285"/>
        </pc:sldMkLst>
        <pc:spChg chg="mod">
          <ac:chgData name=" " userId="af6d964b-2cec-4427-bc17-f348ca428daa" providerId="ADAL" clId="{5C6B2840-F5A3-0341-BD34-EE5AF4B66CEE}" dt="2021-02-23T11:23:02.123" v="136" actId="1038"/>
          <ac:spMkLst>
            <pc:docMk/>
            <pc:sldMk cId="3896821274" sldId="285"/>
            <ac:spMk id="20" creationId="{0F80ED1E-7868-E843-B0C9-D1A0DECAE74C}"/>
          </ac:spMkLst>
        </pc:spChg>
        <pc:spChg chg="mod">
          <ac:chgData name=" " userId="af6d964b-2cec-4427-bc17-f348ca428daa" providerId="ADAL" clId="{5C6B2840-F5A3-0341-BD34-EE5AF4B66CEE}" dt="2021-02-23T11:23:02.123" v="136" actId="1038"/>
          <ac:spMkLst>
            <pc:docMk/>
            <pc:sldMk cId="3896821274" sldId="285"/>
            <ac:spMk id="21" creationId="{D69E50ED-0EDC-594E-B797-6627BEF341BE}"/>
          </ac:spMkLst>
        </pc:spChg>
      </pc:sldChg>
      <pc:sldChg chg="modSp mod">
        <pc:chgData name=" " userId="af6d964b-2cec-4427-bc17-f348ca428daa" providerId="ADAL" clId="{5C6B2840-F5A3-0341-BD34-EE5AF4B66CEE}" dt="2021-02-23T11:23:05.745" v="148" actId="1038"/>
        <pc:sldMkLst>
          <pc:docMk/>
          <pc:sldMk cId="1683846020" sldId="286"/>
        </pc:sldMkLst>
        <pc:spChg chg="mod">
          <ac:chgData name=" " userId="af6d964b-2cec-4427-bc17-f348ca428daa" providerId="ADAL" clId="{5C6B2840-F5A3-0341-BD34-EE5AF4B66CEE}" dt="2021-02-23T11:23:05.745" v="148" actId="1038"/>
          <ac:spMkLst>
            <pc:docMk/>
            <pc:sldMk cId="1683846020" sldId="286"/>
            <ac:spMk id="20" creationId="{4C296435-419A-A045-BA4B-5208ED85D227}"/>
          </ac:spMkLst>
        </pc:spChg>
        <pc:spChg chg="mod">
          <ac:chgData name=" " userId="af6d964b-2cec-4427-bc17-f348ca428daa" providerId="ADAL" clId="{5C6B2840-F5A3-0341-BD34-EE5AF4B66CEE}" dt="2021-02-23T11:23:05.745" v="148" actId="1038"/>
          <ac:spMkLst>
            <pc:docMk/>
            <pc:sldMk cId="1683846020" sldId="286"/>
            <ac:spMk id="21" creationId="{CE244D7F-6DEE-9C4E-90EC-10C19C485C63}"/>
          </ac:spMkLst>
        </pc:spChg>
      </pc:sldChg>
      <pc:sldChg chg="addSp delSp modSp mod">
        <pc:chgData name=" " userId="af6d964b-2cec-4427-bc17-f348ca428daa" providerId="ADAL" clId="{5C6B2840-F5A3-0341-BD34-EE5AF4B66CEE}" dt="2021-02-23T12:32:07.946" v="155" actId="171"/>
        <pc:sldMkLst>
          <pc:docMk/>
          <pc:sldMk cId="1628306759" sldId="289"/>
        </pc:sldMkLst>
        <pc:spChg chg="mod">
          <ac:chgData name=" " userId="af6d964b-2cec-4427-bc17-f348ca428daa" providerId="ADAL" clId="{5C6B2840-F5A3-0341-BD34-EE5AF4B66CEE}" dt="2021-02-23T12:32:07.946" v="155" actId="171"/>
          <ac:spMkLst>
            <pc:docMk/>
            <pc:sldMk cId="1628306759" sldId="289"/>
            <ac:spMk id="3" creationId="{6B463751-6390-C941-8D97-77C281A9C991}"/>
          </ac:spMkLst>
        </pc:spChg>
        <pc:spChg chg="mod">
          <ac:chgData name=" " userId="af6d964b-2cec-4427-bc17-f348ca428daa" providerId="ADAL" clId="{5C6B2840-F5A3-0341-BD34-EE5AF4B66CEE}" dt="2021-02-23T12:31:55.639" v="153" actId="1076"/>
          <ac:spMkLst>
            <pc:docMk/>
            <pc:sldMk cId="1628306759" sldId="289"/>
            <ac:spMk id="59" creationId="{5D89B093-9395-464B-8BDA-CFA967BFE1BF}"/>
          </ac:spMkLst>
        </pc:spChg>
        <pc:picChg chg="add del mod">
          <ac:chgData name=" " userId="af6d964b-2cec-4427-bc17-f348ca428daa" providerId="ADAL" clId="{5C6B2840-F5A3-0341-BD34-EE5AF4B66CEE}" dt="2021-02-23T12:32:00.387" v="154" actId="167"/>
          <ac:picMkLst>
            <pc:docMk/>
            <pc:sldMk cId="1628306759" sldId="289"/>
            <ac:picMk id="5" creationId="{67EF8E5A-BA09-1042-8B07-9DE9BF668F29}"/>
          </ac:picMkLst>
        </pc:picChg>
      </pc:sldChg>
    </pc:docChg>
  </pc:docChgLst>
  <pc:docChgLst>
    <pc:chgData name="simon.anthony.patterson@gmail.com" userId="S::urn:spo:guest#simon.anthony.patterson@gmail.com::" providerId="AD" clId="Web-{580F5C3F-FBAC-8912-4DD4-90B04A6928C2}"/>
    <pc:docChg chg="modSld">
      <pc:chgData name="simon.anthony.patterson@gmail.com" userId="S::urn:spo:guest#simon.anthony.patterson@gmail.com::" providerId="AD" clId="Web-{580F5C3F-FBAC-8912-4DD4-90B04A6928C2}" dt="2021-03-04T11:07:12.749" v="647" actId="14100"/>
      <pc:docMkLst>
        <pc:docMk/>
      </pc:docMkLst>
      <pc:sldChg chg="modSp addCm modNotes">
        <pc:chgData name="simon.anthony.patterson@gmail.com" userId="S::urn:spo:guest#simon.anthony.patterson@gmail.com::" providerId="AD" clId="Web-{580F5C3F-FBAC-8912-4DD4-90B04A6928C2}" dt="2021-03-04T09:44:01.660" v="105"/>
        <pc:sldMkLst>
          <pc:docMk/>
          <pc:sldMk cId="4161845308" sldId="263"/>
        </pc:sldMkLst>
        <pc:spChg chg="mod">
          <ac:chgData name="simon.anthony.patterson@gmail.com" userId="S::urn:spo:guest#simon.anthony.patterson@gmail.com::" providerId="AD" clId="Web-{580F5C3F-FBAC-8912-4DD4-90B04A6928C2}" dt="2021-03-04T09:10:00.529" v="1" actId="20577"/>
          <ac:spMkLst>
            <pc:docMk/>
            <pc:sldMk cId="4161845308" sldId="263"/>
            <ac:spMk id="2" creationId="{77FF460C-D27C-124C-A1FD-4E01852AAF5D}"/>
          </ac:spMkLst>
        </pc:spChg>
        <pc:spChg chg="mod">
          <ac:chgData name="simon.anthony.patterson@gmail.com" userId="S::urn:spo:guest#simon.anthony.patterson@gmail.com::" providerId="AD" clId="Web-{580F5C3F-FBAC-8912-4DD4-90B04A6928C2}" dt="2021-03-04T09:31:06.427" v="48" actId="20577"/>
          <ac:spMkLst>
            <pc:docMk/>
            <pc:sldMk cId="4161845308" sldId="263"/>
            <ac:spMk id="10" creationId="{C0C9BC03-9D9F-8D44-A6DD-BF52B0DA8A6B}"/>
          </ac:spMkLst>
        </pc:spChg>
      </pc:sldChg>
      <pc:sldChg chg="modSp modNotes">
        <pc:chgData name="simon.anthony.patterson@gmail.com" userId="S::urn:spo:guest#simon.anthony.patterson@gmail.com::" providerId="AD" clId="Web-{580F5C3F-FBAC-8912-4DD4-90B04A6928C2}" dt="2021-03-04T09:41:36.876" v="97"/>
        <pc:sldMkLst>
          <pc:docMk/>
          <pc:sldMk cId="3062202843" sldId="265"/>
        </pc:sldMkLst>
        <pc:spChg chg="mod">
          <ac:chgData name="simon.anthony.patterson@gmail.com" userId="S::urn:spo:guest#simon.anthony.patterson@gmail.com::" providerId="AD" clId="Web-{580F5C3F-FBAC-8912-4DD4-90B04A6928C2}" dt="2021-03-04T09:10:07.045" v="3" actId="20577"/>
          <ac:spMkLst>
            <pc:docMk/>
            <pc:sldMk cId="3062202843" sldId="265"/>
            <ac:spMk id="2" creationId="{E88D1522-22B3-2C43-ABE2-0F59F74B10BD}"/>
          </ac:spMkLst>
        </pc:spChg>
        <pc:spChg chg="mod">
          <ac:chgData name="simon.anthony.patterson@gmail.com" userId="S::urn:spo:guest#simon.anthony.patterson@gmail.com::" providerId="AD" clId="Web-{580F5C3F-FBAC-8912-4DD4-90B04A6928C2}" dt="2021-03-04T09:37:36.528" v="86" actId="1076"/>
          <ac:spMkLst>
            <pc:docMk/>
            <pc:sldMk cId="3062202843" sldId="265"/>
            <ac:spMk id="10" creationId="{FE6EF80B-8E9B-4B4F-87F8-AD02A9360EB3}"/>
          </ac:spMkLst>
        </pc:spChg>
        <pc:spChg chg="mod">
          <ac:chgData name="simon.anthony.patterson@gmail.com" userId="S::urn:spo:guest#simon.anthony.patterson@gmail.com::" providerId="AD" clId="Web-{580F5C3F-FBAC-8912-4DD4-90B04A6928C2}" dt="2021-03-04T09:37:29.481" v="84" actId="1076"/>
          <ac:spMkLst>
            <pc:docMk/>
            <pc:sldMk cId="3062202843" sldId="265"/>
            <ac:spMk id="13" creationId="{24A3864E-6074-0A47-87EC-876C4CB95E10}"/>
          </ac:spMkLst>
        </pc:spChg>
      </pc:sldChg>
      <pc:sldChg chg="modSp modNotes">
        <pc:chgData name="simon.anthony.patterson@gmail.com" userId="S::urn:spo:guest#simon.anthony.patterson@gmail.com::" providerId="AD" clId="Web-{580F5C3F-FBAC-8912-4DD4-90B04A6928C2}" dt="2021-03-04T09:52:06.778" v="193"/>
        <pc:sldMkLst>
          <pc:docMk/>
          <pc:sldMk cId="876339621" sldId="266"/>
        </pc:sldMkLst>
        <pc:spChg chg="mod">
          <ac:chgData name="simon.anthony.patterson@gmail.com" userId="S::urn:spo:guest#simon.anthony.patterson@gmail.com::" providerId="AD" clId="Web-{580F5C3F-FBAC-8912-4DD4-90B04A6928C2}" dt="2021-03-04T09:10:11.155" v="4" actId="20577"/>
          <ac:spMkLst>
            <pc:docMk/>
            <pc:sldMk cId="876339621" sldId="266"/>
            <ac:spMk id="9" creationId="{D65E6D98-BE8C-6B4C-B23E-6167300445AE}"/>
          </ac:spMkLst>
        </pc:spChg>
        <pc:spChg chg="mod">
          <ac:chgData name="simon.anthony.patterson@gmail.com" userId="S::urn:spo:guest#simon.anthony.patterson@gmail.com::" providerId="AD" clId="Web-{580F5C3F-FBAC-8912-4DD4-90B04A6928C2}" dt="2021-03-04T09:49:32.212" v="134" actId="1076"/>
          <ac:spMkLst>
            <pc:docMk/>
            <pc:sldMk cId="876339621" sldId="266"/>
            <ac:spMk id="22" creationId="{D1E5E88F-998E-9548-8B53-68CF10D9D374}"/>
          </ac:spMkLst>
        </pc:spChg>
      </pc:sldChg>
      <pc:sldChg chg="modSp modNotes">
        <pc:chgData name="simon.anthony.patterson@gmail.com" userId="S::urn:spo:guest#simon.anthony.patterson@gmail.com::" providerId="AD" clId="Web-{580F5C3F-FBAC-8912-4DD4-90B04A6928C2}" dt="2021-03-04T09:59:26.364" v="209"/>
        <pc:sldMkLst>
          <pc:docMk/>
          <pc:sldMk cId="1478453606" sldId="271"/>
        </pc:sldMkLst>
        <pc:spChg chg="mod">
          <ac:chgData name="simon.anthony.patterson@gmail.com" userId="S::urn:spo:guest#simon.anthony.patterson@gmail.com::" providerId="AD" clId="Web-{580F5C3F-FBAC-8912-4DD4-90B04A6928C2}" dt="2021-03-04T09:10:23.467" v="8" actId="20577"/>
          <ac:spMkLst>
            <pc:docMk/>
            <pc:sldMk cId="1478453606" sldId="271"/>
            <ac:spMk id="10" creationId="{F22AE5A0-CFFA-274D-A603-77678D2CA4EB}"/>
          </ac:spMkLst>
        </pc:spChg>
        <pc:spChg chg="mod">
          <ac:chgData name="simon.anthony.patterson@gmail.com" userId="S::urn:spo:guest#simon.anthony.patterson@gmail.com::" providerId="AD" clId="Web-{580F5C3F-FBAC-8912-4DD4-90B04A6928C2}" dt="2021-03-04T09:56:13.345" v="202" actId="1076"/>
          <ac:spMkLst>
            <pc:docMk/>
            <pc:sldMk cId="1478453606" sldId="271"/>
            <ac:spMk id="17" creationId="{F66BFB23-D688-F340-9FB7-698CAF3E41E2}"/>
          </ac:spMkLst>
        </pc:spChg>
      </pc:sldChg>
      <pc:sldChg chg="modSp modNotes">
        <pc:chgData name="simon.anthony.patterson@gmail.com" userId="S::urn:spo:guest#simon.anthony.patterson@gmail.com::" providerId="AD" clId="Web-{580F5C3F-FBAC-8912-4DD4-90B04A6928C2}" dt="2021-03-04T09:55:59.188" v="201"/>
        <pc:sldMkLst>
          <pc:docMk/>
          <pc:sldMk cId="1656397437" sldId="272"/>
        </pc:sldMkLst>
        <pc:spChg chg="mod">
          <ac:chgData name="simon.anthony.patterson@gmail.com" userId="S::urn:spo:guest#simon.anthony.patterson@gmail.com::" providerId="AD" clId="Web-{580F5C3F-FBAC-8912-4DD4-90B04A6928C2}" dt="2021-03-04T09:10:17.920" v="6" actId="20577"/>
          <ac:spMkLst>
            <pc:docMk/>
            <pc:sldMk cId="1656397437" sldId="272"/>
            <ac:spMk id="9" creationId="{D65E6D98-BE8C-6B4C-B23E-6167300445AE}"/>
          </ac:spMkLst>
        </pc:spChg>
        <pc:spChg chg="mod">
          <ac:chgData name="simon.anthony.patterson@gmail.com" userId="S::urn:spo:guest#simon.anthony.patterson@gmail.com::" providerId="AD" clId="Web-{580F5C3F-FBAC-8912-4DD4-90B04A6928C2}" dt="2021-03-04T09:55:49.969" v="198" actId="20577"/>
          <ac:spMkLst>
            <pc:docMk/>
            <pc:sldMk cId="1656397437" sldId="272"/>
            <ac:spMk id="18" creationId="{F52A8EB6-7A56-B048-82CF-87BFA895FAA3}"/>
          </ac:spMkLst>
        </pc:spChg>
        <pc:spChg chg="mod">
          <ac:chgData name="simon.anthony.patterson@gmail.com" userId="S::urn:spo:guest#simon.anthony.patterson@gmail.com::" providerId="AD" clId="Web-{580F5C3F-FBAC-8912-4DD4-90B04A6928C2}" dt="2021-03-04T09:54:27.046" v="194" actId="1076"/>
          <ac:spMkLst>
            <pc:docMk/>
            <pc:sldMk cId="1656397437" sldId="272"/>
            <ac:spMk id="21" creationId="{3F1AA629-9119-A441-A2D3-C04183B92093}"/>
          </ac:spMkLst>
        </pc:spChg>
      </pc:sldChg>
      <pc:sldChg chg="modSp modNotes">
        <pc:chgData name="simon.anthony.patterson@gmail.com" userId="S::urn:spo:guest#simon.anthony.patterson@gmail.com::" providerId="AD" clId="Web-{580F5C3F-FBAC-8912-4DD4-90B04A6928C2}" dt="2021-03-04T10:20:12.011" v="326"/>
        <pc:sldMkLst>
          <pc:docMk/>
          <pc:sldMk cId="215532442" sldId="277"/>
        </pc:sldMkLst>
        <pc:spChg chg="mod">
          <ac:chgData name="simon.anthony.patterson@gmail.com" userId="S::urn:spo:guest#simon.anthony.patterson@gmail.com::" providerId="AD" clId="Web-{580F5C3F-FBAC-8912-4DD4-90B04A6928C2}" dt="2021-03-04T09:10:50.437" v="14" actId="20577"/>
          <ac:spMkLst>
            <pc:docMk/>
            <pc:sldMk cId="215532442" sldId="277"/>
            <ac:spMk id="9" creationId="{D65E6D98-BE8C-6B4C-B23E-6167300445AE}"/>
          </ac:spMkLst>
        </pc:spChg>
        <pc:spChg chg="mod">
          <ac:chgData name="simon.anthony.patterson@gmail.com" userId="S::urn:spo:guest#simon.anthony.patterson@gmail.com::" providerId="AD" clId="Web-{580F5C3F-FBAC-8912-4DD4-90B04A6928C2}" dt="2021-03-04T10:18:55.213" v="302" actId="20577"/>
          <ac:spMkLst>
            <pc:docMk/>
            <pc:sldMk cId="215532442" sldId="277"/>
            <ac:spMk id="12" creationId="{D8944106-4096-1D47-9576-5657E3861C71}"/>
          </ac:spMkLst>
        </pc:spChg>
      </pc:sldChg>
      <pc:sldChg chg="modSp modNotes">
        <pc:chgData name="simon.anthony.patterson@gmail.com" userId="S::urn:spo:guest#simon.anthony.patterson@gmail.com::" providerId="AD" clId="Web-{580F5C3F-FBAC-8912-4DD4-90B04A6928C2}" dt="2021-03-04T10:55:20.205" v="564"/>
        <pc:sldMkLst>
          <pc:docMk/>
          <pc:sldMk cId="775439378" sldId="282"/>
        </pc:sldMkLst>
        <pc:spChg chg="mod">
          <ac:chgData name="simon.anthony.patterson@gmail.com" userId="S::urn:spo:guest#simon.anthony.patterson@gmail.com::" providerId="AD" clId="Web-{580F5C3F-FBAC-8912-4DD4-90B04A6928C2}" dt="2021-03-04T10:54:56.392" v="561" actId="20577"/>
          <ac:spMkLst>
            <pc:docMk/>
            <pc:sldMk cId="775439378" sldId="282"/>
            <ac:spMk id="3" creationId="{BCF8F910-B923-AF40-999A-ABEF3746B46E}"/>
          </ac:spMkLst>
        </pc:spChg>
        <pc:spChg chg="mod">
          <ac:chgData name="simon.anthony.patterson@gmail.com" userId="S::urn:spo:guest#simon.anthony.patterson@gmail.com::" providerId="AD" clId="Web-{580F5C3F-FBAC-8912-4DD4-90B04A6928C2}" dt="2021-03-04T09:11:02.452" v="17" actId="20577"/>
          <ac:spMkLst>
            <pc:docMk/>
            <pc:sldMk cId="775439378" sldId="282"/>
            <ac:spMk id="9" creationId="{D65E6D98-BE8C-6B4C-B23E-6167300445AE}"/>
          </ac:spMkLst>
        </pc:spChg>
      </pc:sldChg>
      <pc:sldChg chg="modSp modNotes">
        <pc:chgData name="simon.anthony.patterson@gmail.com" userId="S::urn:spo:guest#simon.anthony.patterson@gmail.com::" providerId="AD" clId="Web-{580F5C3F-FBAC-8912-4DD4-90B04A6928C2}" dt="2021-03-04T09:43:29.409" v="104"/>
        <pc:sldMkLst>
          <pc:docMk/>
          <pc:sldMk cId="1521854364" sldId="283"/>
        </pc:sldMkLst>
        <pc:spChg chg="mod">
          <ac:chgData name="simon.anthony.patterson@gmail.com" userId="S::urn:spo:guest#simon.anthony.patterson@gmail.com::" providerId="AD" clId="Web-{580F5C3F-FBAC-8912-4DD4-90B04A6928C2}" dt="2021-03-04T09:10:14.061" v="5" actId="20577"/>
          <ac:spMkLst>
            <pc:docMk/>
            <pc:sldMk cId="1521854364" sldId="283"/>
            <ac:spMk id="2" creationId="{638D62E7-3642-4844-9B80-43FD3D154863}"/>
          </ac:spMkLst>
        </pc:spChg>
      </pc:sldChg>
      <pc:sldChg chg="modSp modNotes">
        <pc:chgData name="simon.anthony.patterson@gmail.com" userId="S::urn:spo:guest#simon.anthony.patterson@gmail.com::" providerId="AD" clId="Web-{580F5C3F-FBAC-8912-4DD4-90B04A6928C2}" dt="2021-03-04T10:02:22.632" v="223"/>
        <pc:sldMkLst>
          <pc:docMk/>
          <pc:sldMk cId="1135909153" sldId="284"/>
        </pc:sldMkLst>
        <pc:spChg chg="mod">
          <ac:chgData name="simon.anthony.patterson@gmail.com" userId="S::urn:spo:guest#simon.anthony.patterson@gmail.com::" providerId="AD" clId="Web-{580F5C3F-FBAC-8912-4DD4-90B04A6928C2}" dt="2021-03-04T09:10:30.061" v="10" actId="20577"/>
          <ac:spMkLst>
            <pc:docMk/>
            <pc:sldMk cId="1135909153" sldId="284"/>
            <ac:spMk id="10" creationId="{F22AE5A0-CFFA-274D-A603-77678D2CA4EB}"/>
          </ac:spMkLst>
        </pc:spChg>
        <pc:spChg chg="mod">
          <ac:chgData name="simon.anthony.patterson@gmail.com" userId="S::urn:spo:guest#simon.anthony.patterson@gmail.com::" providerId="AD" clId="Web-{580F5C3F-FBAC-8912-4DD4-90B04A6928C2}" dt="2021-03-04T10:00:58.928" v="211" actId="1076"/>
          <ac:spMkLst>
            <pc:docMk/>
            <pc:sldMk cId="1135909153" sldId="284"/>
            <ac:spMk id="21" creationId="{E7858339-EDDA-6545-8742-3EAB8D9D4D23}"/>
          </ac:spMkLst>
        </pc:spChg>
      </pc:sldChg>
      <pc:sldChg chg="modSp modNotes">
        <pc:chgData name="simon.anthony.patterson@gmail.com" userId="S::urn:spo:guest#simon.anthony.patterson@gmail.com::" providerId="AD" clId="Web-{580F5C3F-FBAC-8912-4DD4-90B04A6928C2}" dt="2021-03-04T10:03:53.994" v="227"/>
        <pc:sldMkLst>
          <pc:docMk/>
          <pc:sldMk cId="3896821274" sldId="285"/>
        </pc:sldMkLst>
        <pc:spChg chg="mod">
          <ac:chgData name="simon.anthony.patterson@gmail.com" userId="S::urn:spo:guest#simon.anthony.patterson@gmail.com::" providerId="AD" clId="Web-{580F5C3F-FBAC-8912-4DD4-90B04A6928C2}" dt="2021-03-04T09:10:27.170" v="9" actId="20577"/>
          <ac:spMkLst>
            <pc:docMk/>
            <pc:sldMk cId="3896821274" sldId="285"/>
            <ac:spMk id="10" creationId="{F22AE5A0-CFFA-274D-A603-77678D2CA4EB}"/>
          </ac:spMkLst>
        </pc:spChg>
        <pc:spChg chg="mod">
          <ac:chgData name="simon.anthony.patterson@gmail.com" userId="S::urn:spo:guest#simon.anthony.patterson@gmail.com::" providerId="AD" clId="Web-{580F5C3F-FBAC-8912-4DD4-90B04A6928C2}" dt="2021-03-04T10:02:28.570" v="224" actId="1076"/>
          <ac:spMkLst>
            <pc:docMk/>
            <pc:sldMk cId="3896821274" sldId="285"/>
            <ac:spMk id="21" creationId="{D69E50ED-0EDC-594E-B797-6627BEF341BE}"/>
          </ac:spMkLst>
        </pc:spChg>
      </pc:sldChg>
      <pc:sldChg chg="modSp modNotes">
        <pc:chgData name="simon.anthony.patterson@gmail.com" userId="S::urn:spo:guest#simon.anthony.patterson@gmail.com::" providerId="AD" clId="Web-{580F5C3F-FBAC-8912-4DD4-90B04A6928C2}" dt="2021-03-04T10:05:27.698" v="242"/>
        <pc:sldMkLst>
          <pc:docMk/>
          <pc:sldMk cId="1683846020" sldId="286"/>
        </pc:sldMkLst>
        <pc:spChg chg="mod">
          <ac:chgData name="simon.anthony.patterson@gmail.com" userId="S::urn:spo:guest#simon.anthony.patterson@gmail.com::" providerId="AD" clId="Web-{580F5C3F-FBAC-8912-4DD4-90B04A6928C2}" dt="2021-03-04T09:10:35.108" v="11" actId="20577"/>
          <ac:spMkLst>
            <pc:docMk/>
            <pc:sldMk cId="1683846020" sldId="286"/>
            <ac:spMk id="10" creationId="{F22AE5A0-CFFA-274D-A603-77678D2CA4EB}"/>
          </ac:spMkLst>
        </pc:spChg>
        <pc:spChg chg="mod">
          <ac:chgData name="simon.anthony.patterson@gmail.com" userId="S::urn:spo:guest#simon.anthony.patterson@gmail.com::" providerId="AD" clId="Web-{580F5C3F-FBAC-8912-4DD4-90B04A6928C2}" dt="2021-03-04T10:04:03.197" v="228" actId="1076"/>
          <ac:spMkLst>
            <pc:docMk/>
            <pc:sldMk cId="1683846020" sldId="286"/>
            <ac:spMk id="21" creationId="{CE244D7F-6DEE-9C4E-90EC-10C19C485C63}"/>
          </ac:spMkLst>
        </pc:spChg>
      </pc:sldChg>
      <pc:sldChg chg="addSp delSp modSp addCm modCm modNotes">
        <pc:chgData name="simon.anthony.patterson@gmail.com" userId="S::urn:spo:guest#simon.anthony.patterson@gmail.com::" providerId="AD" clId="Web-{580F5C3F-FBAC-8912-4DD4-90B04A6928C2}" dt="2021-03-04T10:56:32.097" v="566"/>
        <pc:sldMkLst>
          <pc:docMk/>
          <pc:sldMk cId="1628306759" sldId="289"/>
        </pc:sldMkLst>
        <pc:spChg chg="mod">
          <ac:chgData name="simon.anthony.patterson@gmail.com" userId="S::urn:spo:guest#simon.anthony.patterson@gmail.com::" providerId="AD" clId="Web-{580F5C3F-FBAC-8912-4DD4-90B04A6928C2}" dt="2021-03-04T09:10:58.687" v="16" actId="20577"/>
          <ac:spMkLst>
            <pc:docMk/>
            <pc:sldMk cId="1628306759" sldId="289"/>
            <ac:spMk id="9" creationId="{D65E6D98-BE8C-6B4C-B23E-6167300445AE}"/>
          </ac:spMkLst>
        </pc:spChg>
        <pc:spChg chg="mod">
          <ac:chgData name="simon.anthony.patterson@gmail.com" userId="S::urn:spo:guest#simon.anthony.patterson@gmail.com::" providerId="AD" clId="Web-{580F5C3F-FBAC-8912-4DD4-90B04A6928C2}" dt="2021-03-04T10:25:19.501" v="385" actId="1076"/>
          <ac:spMkLst>
            <pc:docMk/>
            <pc:sldMk cId="1628306759" sldId="289"/>
            <ac:spMk id="12" creationId="{418AC68E-5821-814D-A8C3-190037A3E2AD}"/>
          </ac:spMkLst>
        </pc:spChg>
        <pc:spChg chg="mod">
          <ac:chgData name="simon.anthony.patterson@gmail.com" userId="S::urn:spo:guest#simon.anthony.patterson@gmail.com::" providerId="AD" clId="Web-{580F5C3F-FBAC-8912-4DD4-90B04A6928C2}" dt="2021-03-04T10:25:41.486" v="389" actId="1076"/>
          <ac:spMkLst>
            <pc:docMk/>
            <pc:sldMk cId="1628306759" sldId="289"/>
            <ac:spMk id="13" creationId="{22A63FB2-6A33-0E46-88F3-B7CFCF57934F}"/>
          </ac:spMkLst>
        </pc:spChg>
        <pc:spChg chg="mod">
          <ac:chgData name="simon.anthony.patterson@gmail.com" userId="S::urn:spo:guest#simon.anthony.patterson@gmail.com::" providerId="AD" clId="Web-{580F5C3F-FBAC-8912-4DD4-90B04A6928C2}" dt="2021-03-04T10:37:08.326" v="510" actId="1076"/>
          <ac:spMkLst>
            <pc:docMk/>
            <pc:sldMk cId="1628306759" sldId="289"/>
            <ac:spMk id="14" creationId="{A8D10147-924D-7243-80B5-468CC542060D}"/>
          </ac:spMkLst>
        </pc:spChg>
        <pc:spChg chg="mod">
          <ac:chgData name="simon.anthony.patterson@gmail.com" userId="S::urn:spo:guest#simon.anthony.patterson@gmail.com::" providerId="AD" clId="Web-{580F5C3F-FBAC-8912-4DD4-90B04A6928C2}" dt="2021-03-04T10:32:41.165" v="438" actId="1076"/>
          <ac:spMkLst>
            <pc:docMk/>
            <pc:sldMk cId="1628306759" sldId="289"/>
            <ac:spMk id="15" creationId="{DAEE686C-E588-114E-8E82-6170C01FBB7F}"/>
          </ac:spMkLst>
        </pc:spChg>
        <pc:spChg chg="mod">
          <ac:chgData name="simon.anthony.patterson@gmail.com" userId="S::urn:spo:guest#simon.anthony.patterson@gmail.com::" providerId="AD" clId="Web-{580F5C3F-FBAC-8912-4DD4-90B04A6928C2}" dt="2021-03-04T10:32:41.181" v="439" actId="1076"/>
          <ac:spMkLst>
            <pc:docMk/>
            <pc:sldMk cId="1628306759" sldId="289"/>
            <ac:spMk id="16" creationId="{3D705E33-E4CC-C64D-8ABC-F75D88FD24E1}"/>
          </ac:spMkLst>
        </pc:spChg>
        <pc:spChg chg="mod">
          <ac:chgData name="simon.anthony.patterson@gmail.com" userId="S::urn:spo:guest#simon.anthony.patterson@gmail.com::" providerId="AD" clId="Web-{580F5C3F-FBAC-8912-4DD4-90B04A6928C2}" dt="2021-03-04T10:32:41.212" v="440" actId="1076"/>
          <ac:spMkLst>
            <pc:docMk/>
            <pc:sldMk cId="1628306759" sldId="289"/>
            <ac:spMk id="17" creationId="{97BC4586-4B37-5041-A767-30768215C0C1}"/>
          </ac:spMkLst>
        </pc:spChg>
        <pc:spChg chg="mod">
          <ac:chgData name="simon.anthony.patterson@gmail.com" userId="S::urn:spo:guest#simon.anthony.patterson@gmail.com::" providerId="AD" clId="Web-{580F5C3F-FBAC-8912-4DD4-90B04A6928C2}" dt="2021-03-04T10:32:41.228" v="441" actId="1076"/>
          <ac:spMkLst>
            <pc:docMk/>
            <pc:sldMk cId="1628306759" sldId="289"/>
            <ac:spMk id="18" creationId="{1C95FC12-6CBF-C14D-A722-5F26A9CBF3BE}"/>
          </ac:spMkLst>
        </pc:spChg>
        <pc:spChg chg="mod">
          <ac:chgData name="simon.anthony.patterson@gmail.com" userId="S::urn:spo:guest#simon.anthony.patterson@gmail.com::" providerId="AD" clId="Web-{580F5C3F-FBAC-8912-4DD4-90B04A6928C2}" dt="2021-03-04T10:32:41.259" v="442" actId="1076"/>
          <ac:spMkLst>
            <pc:docMk/>
            <pc:sldMk cId="1628306759" sldId="289"/>
            <ac:spMk id="19" creationId="{12177C0E-5EE0-1A4A-8C59-9B11ED57CD88}"/>
          </ac:spMkLst>
        </pc:spChg>
        <pc:spChg chg="mod">
          <ac:chgData name="simon.anthony.patterson@gmail.com" userId="S::urn:spo:guest#simon.anthony.patterson@gmail.com::" providerId="AD" clId="Web-{580F5C3F-FBAC-8912-4DD4-90B04A6928C2}" dt="2021-03-04T10:32:41.274" v="443" actId="1076"/>
          <ac:spMkLst>
            <pc:docMk/>
            <pc:sldMk cId="1628306759" sldId="289"/>
            <ac:spMk id="21" creationId="{312A6C59-C597-B740-B229-28CE2C1B8786}"/>
          </ac:spMkLst>
        </pc:spChg>
        <pc:spChg chg="mod">
          <ac:chgData name="simon.anthony.patterson@gmail.com" userId="S::urn:spo:guest#simon.anthony.patterson@gmail.com::" providerId="AD" clId="Web-{580F5C3F-FBAC-8912-4DD4-90B04A6928C2}" dt="2021-03-04T10:32:41.306" v="444" actId="1076"/>
          <ac:spMkLst>
            <pc:docMk/>
            <pc:sldMk cId="1628306759" sldId="289"/>
            <ac:spMk id="22" creationId="{F178F733-CBFA-5445-82B2-EA4AAE12D946}"/>
          </ac:spMkLst>
        </pc:spChg>
        <pc:spChg chg="mod">
          <ac:chgData name="simon.anthony.patterson@gmail.com" userId="S::urn:spo:guest#simon.anthony.patterson@gmail.com::" providerId="AD" clId="Web-{580F5C3F-FBAC-8912-4DD4-90B04A6928C2}" dt="2021-03-04T10:25:11.313" v="384" actId="1076"/>
          <ac:spMkLst>
            <pc:docMk/>
            <pc:sldMk cId="1628306759" sldId="289"/>
            <ac:spMk id="23" creationId="{9423F0B2-FC00-C140-A9E4-430358DC8BDD}"/>
          </ac:spMkLst>
        </pc:spChg>
        <pc:spChg chg="mod">
          <ac:chgData name="simon.anthony.patterson@gmail.com" userId="S::urn:spo:guest#simon.anthony.patterson@gmail.com::" providerId="AD" clId="Web-{580F5C3F-FBAC-8912-4DD4-90B04A6928C2}" dt="2021-03-04T10:25:34.720" v="388" actId="1076"/>
          <ac:spMkLst>
            <pc:docMk/>
            <pc:sldMk cId="1628306759" sldId="289"/>
            <ac:spMk id="24" creationId="{33ECEE68-0126-314A-AABB-ECBC5D6F4F1C}"/>
          </ac:spMkLst>
        </pc:spChg>
        <pc:spChg chg="mod">
          <ac:chgData name="simon.anthony.patterson@gmail.com" userId="S::urn:spo:guest#simon.anthony.patterson@gmail.com::" providerId="AD" clId="Web-{580F5C3F-FBAC-8912-4DD4-90B04A6928C2}" dt="2021-03-04T10:25:26.439" v="386" actId="1076"/>
          <ac:spMkLst>
            <pc:docMk/>
            <pc:sldMk cId="1628306759" sldId="289"/>
            <ac:spMk id="25" creationId="{55B3601F-7F30-E745-BF69-535BD9A38FF7}"/>
          </ac:spMkLst>
        </pc:spChg>
        <pc:spChg chg="mod">
          <ac:chgData name="simon.anthony.patterson@gmail.com" userId="S::urn:spo:guest#simon.anthony.patterson@gmail.com::" providerId="AD" clId="Web-{580F5C3F-FBAC-8912-4DD4-90B04A6928C2}" dt="2021-03-04T10:25:31.829" v="387" actId="1076"/>
          <ac:spMkLst>
            <pc:docMk/>
            <pc:sldMk cId="1628306759" sldId="289"/>
            <ac:spMk id="26" creationId="{BA3184BF-A69D-C840-A5D2-64E68DE50FA2}"/>
          </ac:spMkLst>
        </pc:spChg>
        <pc:spChg chg="mod">
          <ac:chgData name="simon.anthony.patterson@gmail.com" userId="S::urn:spo:guest#simon.anthony.patterson@gmail.com::" providerId="AD" clId="Web-{580F5C3F-FBAC-8912-4DD4-90B04A6928C2}" dt="2021-03-04T10:30:24.194" v="425" actId="14100"/>
          <ac:spMkLst>
            <pc:docMk/>
            <pc:sldMk cId="1628306759" sldId="289"/>
            <ac:spMk id="27" creationId="{DCAC118F-5514-C141-8884-BD693C2923F7}"/>
          </ac:spMkLst>
        </pc:spChg>
        <pc:spChg chg="mod">
          <ac:chgData name="simon.anthony.patterson@gmail.com" userId="S::urn:spo:guest#simon.anthony.patterson@gmail.com::" providerId="AD" clId="Web-{580F5C3F-FBAC-8912-4DD4-90B04A6928C2}" dt="2021-03-04T10:30:07.912" v="421" actId="14100"/>
          <ac:spMkLst>
            <pc:docMk/>
            <pc:sldMk cId="1628306759" sldId="289"/>
            <ac:spMk id="28" creationId="{6578F537-8A95-7247-AA73-2175DAD775C2}"/>
          </ac:spMkLst>
        </pc:spChg>
        <pc:spChg chg="mod">
          <ac:chgData name="simon.anthony.patterson@gmail.com" userId="S::urn:spo:guest#simon.anthony.patterson@gmail.com::" providerId="AD" clId="Web-{580F5C3F-FBAC-8912-4DD4-90B04A6928C2}" dt="2021-03-04T10:30:14.272" v="423" actId="14100"/>
          <ac:spMkLst>
            <pc:docMk/>
            <pc:sldMk cId="1628306759" sldId="289"/>
            <ac:spMk id="29" creationId="{DDAB793A-4DFB-FC42-8D9A-D58F0EE606C8}"/>
          </ac:spMkLst>
        </pc:spChg>
        <pc:spChg chg="mod">
          <ac:chgData name="simon.anthony.patterson@gmail.com" userId="S::urn:spo:guest#simon.anthony.patterson@gmail.com::" providerId="AD" clId="Web-{580F5C3F-FBAC-8912-4DD4-90B04A6928C2}" dt="2021-03-04T10:42:35.426" v="536" actId="1076"/>
          <ac:spMkLst>
            <pc:docMk/>
            <pc:sldMk cId="1628306759" sldId="289"/>
            <ac:spMk id="30" creationId="{405B6BC7-6F0A-DA4F-8B5D-02AF01F4C7AD}"/>
          </ac:spMkLst>
        </pc:spChg>
        <pc:spChg chg="mod">
          <ac:chgData name="simon.anthony.patterson@gmail.com" userId="S::urn:spo:guest#simon.anthony.patterson@gmail.com::" providerId="AD" clId="Web-{580F5C3F-FBAC-8912-4DD4-90B04A6928C2}" dt="2021-03-04T10:42:29.879" v="535" actId="1076"/>
          <ac:spMkLst>
            <pc:docMk/>
            <pc:sldMk cId="1628306759" sldId="289"/>
            <ac:spMk id="31" creationId="{065377EB-50DD-0F46-B07B-7682911D26A1}"/>
          </ac:spMkLst>
        </pc:spChg>
        <pc:spChg chg="mod">
          <ac:chgData name="simon.anthony.patterson@gmail.com" userId="S::urn:spo:guest#simon.anthony.patterson@gmail.com::" providerId="AD" clId="Web-{580F5C3F-FBAC-8912-4DD4-90B04A6928C2}" dt="2021-03-04T10:32:50.025" v="458" actId="1076"/>
          <ac:spMkLst>
            <pc:docMk/>
            <pc:sldMk cId="1628306759" sldId="289"/>
            <ac:spMk id="32" creationId="{61F31335-AAE6-0845-B15E-82F42DC2572D}"/>
          </ac:spMkLst>
        </pc:spChg>
        <pc:spChg chg="mod">
          <ac:chgData name="simon.anthony.patterson@gmail.com" userId="S::urn:spo:guest#simon.anthony.patterson@gmail.com::" providerId="AD" clId="Web-{580F5C3F-FBAC-8912-4DD4-90B04A6928C2}" dt="2021-03-04T10:35:11.637" v="487" actId="1076"/>
          <ac:spMkLst>
            <pc:docMk/>
            <pc:sldMk cId="1628306759" sldId="289"/>
            <ac:spMk id="33" creationId="{8E36FA74-48AD-D341-A66F-42EA07E7D482}"/>
          </ac:spMkLst>
        </pc:spChg>
        <pc:spChg chg="mod">
          <ac:chgData name="simon.anthony.patterson@gmail.com" userId="S::urn:spo:guest#simon.anthony.patterson@gmail.com::" providerId="AD" clId="Web-{580F5C3F-FBAC-8912-4DD4-90B04A6928C2}" dt="2021-03-04T10:29:55.475" v="419" actId="1076"/>
          <ac:spMkLst>
            <pc:docMk/>
            <pc:sldMk cId="1628306759" sldId="289"/>
            <ac:spMk id="35" creationId="{442F8ACB-588A-CB42-A42A-17B811EF51B6}"/>
          </ac:spMkLst>
        </pc:spChg>
        <pc:spChg chg="mod">
          <ac:chgData name="simon.anthony.patterson@gmail.com" userId="S::urn:spo:guest#simon.anthony.patterson@gmail.com::" providerId="AD" clId="Web-{580F5C3F-FBAC-8912-4DD4-90B04A6928C2}" dt="2021-03-04T10:38:43.484" v="526" actId="20577"/>
          <ac:spMkLst>
            <pc:docMk/>
            <pc:sldMk cId="1628306759" sldId="289"/>
            <ac:spMk id="36" creationId="{50ABAD2F-4DC8-C54A-B649-B5C7CB3465BA}"/>
          </ac:spMkLst>
        </pc:spChg>
        <pc:spChg chg="mod">
          <ac:chgData name="simon.anthony.patterson@gmail.com" userId="S::urn:spo:guest#simon.anthony.patterson@gmail.com::" providerId="AD" clId="Web-{580F5C3F-FBAC-8912-4DD4-90B04A6928C2}" dt="2021-03-04T10:38:50.797" v="528" actId="20577"/>
          <ac:spMkLst>
            <pc:docMk/>
            <pc:sldMk cId="1628306759" sldId="289"/>
            <ac:spMk id="37" creationId="{2E1A50FF-1C18-154A-8C3E-FE5DBE59423C}"/>
          </ac:spMkLst>
        </pc:spChg>
        <pc:spChg chg="mod">
          <ac:chgData name="simon.anthony.patterson@gmail.com" userId="S::urn:spo:guest#simon.anthony.patterson@gmail.com::" providerId="AD" clId="Web-{580F5C3F-FBAC-8912-4DD4-90B04A6928C2}" dt="2021-03-04T10:38:34.687" v="524" actId="14100"/>
          <ac:spMkLst>
            <pc:docMk/>
            <pc:sldMk cId="1628306759" sldId="289"/>
            <ac:spMk id="38" creationId="{8126601E-51C5-D74B-A714-59F2492A1AEE}"/>
          </ac:spMkLst>
        </pc:spChg>
        <pc:spChg chg="mod">
          <ac:chgData name="simon.anthony.patterson@gmail.com" userId="S::urn:spo:guest#simon.anthony.patterson@gmail.com::" providerId="AD" clId="Web-{580F5C3F-FBAC-8912-4DD4-90B04A6928C2}" dt="2021-03-04T10:25:06.063" v="383" actId="14100"/>
          <ac:spMkLst>
            <pc:docMk/>
            <pc:sldMk cId="1628306759" sldId="289"/>
            <ac:spMk id="39" creationId="{50299CA9-A692-2448-BF56-90B38F149934}"/>
          </ac:spMkLst>
        </pc:spChg>
        <pc:spChg chg="mod">
          <ac:chgData name="simon.anthony.patterson@gmail.com" userId="S::urn:spo:guest#simon.anthony.patterson@gmail.com::" providerId="AD" clId="Web-{580F5C3F-FBAC-8912-4DD4-90B04A6928C2}" dt="2021-03-04T10:32:46.071" v="457" actId="14100"/>
          <ac:spMkLst>
            <pc:docMk/>
            <pc:sldMk cId="1628306759" sldId="289"/>
            <ac:spMk id="40" creationId="{77341F8A-75A9-F54E-83BF-E0E7587BA812}"/>
          </ac:spMkLst>
        </pc:spChg>
        <pc:spChg chg="mod">
          <ac:chgData name="simon.anthony.patterson@gmail.com" userId="S::urn:spo:guest#simon.anthony.patterson@gmail.com::" providerId="AD" clId="Web-{580F5C3F-FBAC-8912-4DD4-90B04A6928C2}" dt="2021-03-04T10:38:30.578" v="523" actId="14100"/>
          <ac:spMkLst>
            <pc:docMk/>
            <pc:sldMk cId="1628306759" sldId="289"/>
            <ac:spMk id="41" creationId="{5D1CC192-7F9C-7241-A355-5CD0C3B8F95E}"/>
          </ac:spMkLst>
        </pc:spChg>
        <pc:spChg chg="mod">
          <ac:chgData name="simon.anthony.patterson@gmail.com" userId="S::urn:spo:guest#simon.anthony.patterson@gmail.com::" providerId="AD" clId="Web-{580F5C3F-FBAC-8912-4DD4-90B04A6928C2}" dt="2021-03-04T10:29:50.006" v="418" actId="14100"/>
          <ac:spMkLst>
            <pc:docMk/>
            <pc:sldMk cId="1628306759" sldId="289"/>
            <ac:spMk id="42" creationId="{E5462EC0-63FF-644F-A2E0-6DC85EE881CB}"/>
          </ac:spMkLst>
        </pc:spChg>
        <pc:spChg chg="mod">
          <ac:chgData name="simon.anthony.patterson@gmail.com" userId="S::urn:spo:guest#simon.anthony.patterson@gmail.com::" providerId="AD" clId="Web-{580F5C3F-FBAC-8912-4DD4-90B04A6928C2}" dt="2021-03-04T10:25:59.486" v="394" actId="1076"/>
          <ac:spMkLst>
            <pc:docMk/>
            <pc:sldMk cId="1628306759" sldId="289"/>
            <ac:spMk id="43" creationId="{F1F4A3EA-C2EF-C147-B353-E9E7036B031A}"/>
          </ac:spMkLst>
        </pc:spChg>
        <pc:spChg chg="mod">
          <ac:chgData name="simon.anthony.patterson@gmail.com" userId="S::urn:spo:guest#simon.anthony.patterson@gmail.com::" providerId="AD" clId="Web-{580F5C3F-FBAC-8912-4DD4-90B04A6928C2}" dt="2021-03-04T10:28:31.754" v="405" actId="14100"/>
          <ac:spMkLst>
            <pc:docMk/>
            <pc:sldMk cId="1628306759" sldId="289"/>
            <ac:spMk id="44" creationId="{6FBEADFD-DE03-5E4B-A1C4-972368BA4D9B}"/>
          </ac:spMkLst>
        </pc:spChg>
        <pc:spChg chg="mod">
          <ac:chgData name="simon.anthony.patterson@gmail.com" userId="S::urn:spo:guest#simon.anthony.patterson@gmail.com::" providerId="AD" clId="Web-{580F5C3F-FBAC-8912-4DD4-90B04A6928C2}" dt="2021-03-04T10:30:34.913" v="426" actId="14100"/>
          <ac:spMkLst>
            <pc:docMk/>
            <pc:sldMk cId="1628306759" sldId="289"/>
            <ac:spMk id="45" creationId="{500B1840-66F9-6A47-86DD-10CC83BFCC56}"/>
          </ac:spMkLst>
        </pc:spChg>
        <pc:spChg chg="del mod">
          <ac:chgData name="simon.anthony.patterson@gmail.com" userId="S::urn:spo:guest#simon.anthony.patterson@gmail.com::" providerId="AD" clId="Web-{580F5C3F-FBAC-8912-4DD4-90B04A6928C2}" dt="2021-03-04T10:33:39.854" v="470"/>
          <ac:spMkLst>
            <pc:docMk/>
            <pc:sldMk cId="1628306759" sldId="289"/>
            <ac:spMk id="46" creationId="{68FB4248-B065-7947-8A99-E5B5FB18F530}"/>
          </ac:spMkLst>
        </pc:spChg>
        <pc:spChg chg="mod">
          <ac:chgData name="simon.anthony.patterson@gmail.com" userId="S::urn:spo:guest#simon.anthony.patterson@gmail.com::" providerId="AD" clId="Web-{580F5C3F-FBAC-8912-4DD4-90B04A6928C2}" dt="2021-03-04T10:35:05.199" v="484" actId="14100"/>
          <ac:spMkLst>
            <pc:docMk/>
            <pc:sldMk cId="1628306759" sldId="289"/>
            <ac:spMk id="47" creationId="{2FFCF7E5-3A70-9F4B-9842-3E8721EFF736}"/>
          </ac:spMkLst>
        </pc:spChg>
        <pc:spChg chg="mod">
          <ac:chgData name="simon.anthony.patterson@gmail.com" userId="S::urn:spo:guest#simon.anthony.patterson@gmail.com::" providerId="AD" clId="Web-{580F5C3F-FBAC-8912-4DD4-90B04A6928C2}" dt="2021-03-04T10:36:23.872" v="505" actId="14100"/>
          <ac:spMkLst>
            <pc:docMk/>
            <pc:sldMk cId="1628306759" sldId="289"/>
            <ac:spMk id="48" creationId="{B96644A0-1D3D-6849-AA07-57608A854A4E}"/>
          </ac:spMkLst>
        </pc:spChg>
        <pc:spChg chg="mod">
          <ac:chgData name="simon.anthony.patterson@gmail.com" userId="S::urn:spo:guest#simon.anthony.patterson@gmail.com::" providerId="AD" clId="Web-{580F5C3F-FBAC-8912-4DD4-90B04A6928C2}" dt="2021-03-04T10:31:11.523" v="432" actId="14100"/>
          <ac:spMkLst>
            <pc:docMk/>
            <pc:sldMk cId="1628306759" sldId="289"/>
            <ac:spMk id="49" creationId="{FA2D98E8-4D85-5B4C-ABA0-E8FAE3B324DF}"/>
          </ac:spMkLst>
        </pc:spChg>
        <pc:spChg chg="mod">
          <ac:chgData name="simon.anthony.patterson@gmail.com" userId="S::urn:spo:guest#simon.anthony.patterson@gmail.com::" providerId="AD" clId="Web-{580F5C3F-FBAC-8912-4DD4-90B04A6928C2}" dt="2021-03-04T10:30:52.398" v="427" actId="1076"/>
          <ac:spMkLst>
            <pc:docMk/>
            <pc:sldMk cId="1628306759" sldId="289"/>
            <ac:spMk id="50" creationId="{56282B25-8E64-4544-A2ED-73C17172465D}"/>
          </ac:spMkLst>
        </pc:spChg>
        <pc:spChg chg="mod">
          <ac:chgData name="simon.anthony.patterson@gmail.com" userId="S::urn:spo:guest#simon.anthony.patterson@gmail.com::" providerId="AD" clId="Web-{580F5C3F-FBAC-8912-4DD4-90B04A6928C2}" dt="2021-03-04T10:32:41.431" v="449" actId="1076"/>
          <ac:spMkLst>
            <pc:docMk/>
            <pc:sldMk cId="1628306759" sldId="289"/>
            <ac:spMk id="51" creationId="{58605342-E1EB-1946-973D-B2E036413818}"/>
          </ac:spMkLst>
        </pc:spChg>
        <pc:spChg chg="mod">
          <ac:chgData name="simon.anthony.patterson@gmail.com" userId="S::urn:spo:guest#simon.anthony.patterson@gmail.com::" providerId="AD" clId="Web-{580F5C3F-FBAC-8912-4DD4-90B04A6928C2}" dt="2021-03-04T10:32:41.462" v="450" actId="1076"/>
          <ac:spMkLst>
            <pc:docMk/>
            <pc:sldMk cId="1628306759" sldId="289"/>
            <ac:spMk id="52" creationId="{6C1AC088-F66E-494A-92C3-8D4513176F41}"/>
          </ac:spMkLst>
        </pc:spChg>
        <pc:spChg chg="mod">
          <ac:chgData name="simon.anthony.patterson@gmail.com" userId="S::urn:spo:guest#simon.anthony.patterson@gmail.com::" providerId="AD" clId="Web-{580F5C3F-FBAC-8912-4DD4-90B04A6928C2}" dt="2021-03-04T10:32:41.478" v="451" actId="1076"/>
          <ac:spMkLst>
            <pc:docMk/>
            <pc:sldMk cId="1628306759" sldId="289"/>
            <ac:spMk id="53" creationId="{509556C8-8255-A24C-8B4F-A54D0BB8ACB3}"/>
          </ac:spMkLst>
        </pc:spChg>
        <pc:spChg chg="mod">
          <ac:chgData name="simon.anthony.patterson@gmail.com" userId="S::urn:spo:guest#simon.anthony.patterson@gmail.com::" providerId="AD" clId="Web-{580F5C3F-FBAC-8912-4DD4-90B04A6928C2}" dt="2021-03-04T10:32:41.509" v="452" actId="1076"/>
          <ac:spMkLst>
            <pc:docMk/>
            <pc:sldMk cId="1628306759" sldId="289"/>
            <ac:spMk id="54" creationId="{1453D3B1-BE1A-C84B-8A2C-8826DCFFCFD4}"/>
          </ac:spMkLst>
        </pc:spChg>
        <pc:spChg chg="mod">
          <ac:chgData name="simon.anthony.patterson@gmail.com" userId="S::urn:spo:guest#simon.anthony.patterson@gmail.com::" providerId="AD" clId="Web-{580F5C3F-FBAC-8912-4DD4-90B04A6928C2}" dt="2021-03-04T10:32:41.524" v="453" actId="1076"/>
          <ac:spMkLst>
            <pc:docMk/>
            <pc:sldMk cId="1628306759" sldId="289"/>
            <ac:spMk id="55" creationId="{23567288-B4EC-A24E-AA66-B6A241189639}"/>
          </ac:spMkLst>
        </pc:spChg>
        <pc:spChg chg="mod">
          <ac:chgData name="simon.anthony.patterson@gmail.com" userId="S::urn:spo:guest#simon.anthony.patterson@gmail.com::" providerId="AD" clId="Web-{580F5C3F-FBAC-8912-4DD4-90B04A6928C2}" dt="2021-03-04T10:32:41.556" v="454" actId="1076"/>
          <ac:spMkLst>
            <pc:docMk/>
            <pc:sldMk cId="1628306759" sldId="289"/>
            <ac:spMk id="56" creationId="{8A396614-E20C-0144-AF1C-2808C2F61EE8}"/>
          </ac:spMkLst>
        </pc:spChg>
        <pc:spChg chg="mod">
          <ac:chgData name="simon.anthony.patterson@gmail.com" userId="S::urn:spo:guest#simon.anthony.patterson@gmail.com::" providerId="AD" clId="Web-{580F5C3F-FBAC-8912-4DD4-90B04A6928C2}" dt="2021-03-04T10:32:41.587" v="455" actId="1076"/>
          <ac:spMkLst>
            <pc:docMk/>
            <pc:sldMk cId="1628306759" sldId="289"/>
            <ac:spMk id="57" creationId="{6B1C96D8-6C03-A04C-856C-4C31BE1A08C0}"/>
          </ac:spMkLst>
        </pc:spChg>
        <pc:spChg chg="mod">
          <ac:chgData name="simon.anthony.patterson@gmail.com" userId="S::urn:spo:guest#simon.anthony.patterson@gmail.com::" providerId="AD" clId="Web-{580F5C3F-FBAC-8912-4DD4-90B04A6928C2}" dt="2021-03-04T10:32:41.603" v="456" actId="1076"/>
          <ac:spMkLst>
            <pc:docMk/>
            <pc:sldMk cId="1628306759" sldId="289"/>
            <ac:spMk id="58" creationId="{85F785E4-B491-EA49-9F78-8D49A383B6C3}"/>
          </ac:spMkLst>
        </pc:spChg>
        <pc:spChg chg="mod">
          <ac:chgData name="simon.anthony.patterson@gmail.com" userId="S::urn:spo:guest#simon.anthony.patterson@gmail.com::" providerId="AD" clId="Web-{580F5C3F-FBAC-8912-4DD4-90B04A6928C2}" dt="2021-03-04T10:37:29.436" v="517" actId="14100"/>
          <ac:spMkLst>
            <pc:docMk/>
            <pc:sldMk cId="1628306759" sldId="289"/>
            <ac:spMk id="59" creationId="{5D89B093-9395-464B-8BDA-CFA967BFE1BF}"/>
          </ac:spMkLst>
        </pc:spChg>
        <pc:spChg chg="mod">
          <ac:chgData name="simon.anthony.patterson@gmail.com" userId="S::urn:spo:guest#simon.anthony.patterson@gmail.com::" providerId="AD" clId="Web-{580F5C3F-FBAC-8912-4DD4-90B04A6928C2}" dt="2021-03-04T10:37:44.827" v="519"/>
          <ac:spMkLst>
            <pc:docMk/>
            <pc:sldMk cId="1628306759" sldId="289"/>
            <ac:spMk id="60" creationId="{263A1F36-626D-2149-B4CE-C838D77C6A14}"/>
          </ac:spMkLst>
        </pc:spChg>
        <pc:spChg chg="mod">
          <ac:chgData name="simon.anthony.patterson@gmail.com" userId="S::urn:spo:guest#simon.anthony.patterson@gmail.com::" providerId="AD" clId="Web-{580F5C3F-FBAC-8912-4DD4-90B04A6928C2}" dt="2021-03-04T10:38:00.124" v="520" actId="14100"/>
          <ac:spMkLst>
            <pc:docMk/>
            <pc:sldMk cId="1628306759" sldId="289"/>
            <ac:spMk id="61" creationId="{A1932C62-FC6A-FB4C-8C4C-3528B61F773B}"/>
          </ac:spMkLst>
        </pc:spChg>
        <pc:spChg chg="mod">
          <ac:chgData name="simon.anthony.patterson@gmail.com" userId="S::urn:spo:guest#simon.anthony.patterson@gmail.com::" providerId="AD" clId="Web-{580F5C3F-FBAC-8912-4DD4-90B04A6928C2}" dt="2021-03-04T10:36:48.748" v="509" actId="14100"/>
          <ac:spMkLst>
            <pc:docMk/>
            <pc:sldMk cId="1628306759" sldId="289"/>
            <ac:spMk id="62" creationId="{7EADFC84-1714-2345-A922-0FDF95A074C1}"/>
          </ac:spMkLst>
        </pc:spChg>
        <pc:spChg chg="mod">
          <ac:chgData name="simon.anthony.patterson@gmail.com" userId="S::urn:spo:guest#simon.anthony.patterson@gmail.com::" providerId="AD" clId="Web-{580F5C3F-FBAC-8912-4DD4-90B04A6928C2}" dt="2021-03-04T10:36:35.544" v="508" actId="14100"/>
          <ac:spMkLst>
            <pc:docMk/>
            <pc:sldMk cId="1628306759" sldId="289"/>
            <ac:spMk id="63" creationId="{B6F3CFA3-A278-E444-8356-D66C97CBF1DF}"/>
          </ac:spMkLst>
        </pc:spChg>
        <pc:spChg chg="add mod">
          <ac:chgData name="simon.anthony.patterson@gmail.com" userId="S::urn:spo:guest#simon.anthony.patterson@gmail.com::" providerId="AD" clId="Web-{580F5C3F-FBAC-8912-4DD4-90B04A6928C2}" dt="2021-03-04T10:36:09.184" v="502" actId="14100"/>
          <ac:spMkLst>
            <pc:docMk/>
            <pc:sldMk cId="1628306759" sldId="289"/>
            <ac:spMk id="64" creationId="{01F72037-89EB-4FEB-A29E-858C017562E9}"/>
          </ac:spMkLst>
        </pc:spChg>
        <pc:picChg chg="mod">
          <ac:chgData name="simon.anthony.patterson@gmail.com" userId="S::urn:spo:guest#simon.anthony.patterson@gmail.com::" providerId="AD" clId="Web-{580F5C3F-FBAC-8912-4DD4-90B04A6928C2}" dt="2021-03-04T10:39:16.485" v="529" actId="1076"/>
          <ac:picMkLst>
            <pc:docMk/>
            <pc:sldMk cId="1628306759" sldId="289"/>
            <ac:picMk id="5" creationId="{67EF8E5A-BA09-1042-8B07-9DE9BF668F29}"/>
          </ac:picMkLst>
        </pc:picChg>
        <pc:cxnChg chg="add del mod">
          <ac:chgData name="simon.anthony.patterson@gmail.com" userId="S::urn:spo:guest#simon.anthony.patterson@gmail.com::" providerId="AD" clId="Web-{580F5C3F-FBAC-8912-4DD4-90B04A6928C2}" dt="2021-03-04T10:34:31.511" v="475"/>
          <ac:cxnSpMkLst>
            <pc:docMk/>
            <pc:sldMk cId="1628306759" sldId="289"/>
            <ac:cxnSpMk id="2" creationId="{A59ED20F-90B8-430C-A8D4-E9BA12569E07}"/>
          </ac:cxnSpMkLst>
        </pc:cxnChg>
      </pc:sldChg>
      <pc:sldChg chg="modSp modNotes">
        <pc:chgData name="simon.anthony.patterson@gmail.com" userId="S::urn:spo:guest#simon.anthony.patterson@gmail.com::" providerId="AD" clId="Web-{580F5C3F-FBAC-8912-4DD4-90B04A6928C2}" dt="2021-03-04T10:18:34.181" v="300" actId="20577"/>
        <pc:sldMkLst>
          <pc:docMk/>
          <pc:sldMk cId="2180207754" sldId="290"/>
        </pc:sldMkLst>
        <pc:spChg chg="mod">
          <ac:chgData name="simon.anthony.patterson@gmail.com" userId="S::urn:spo:guest#simon.anthony.patterson@gmail.com::" providerId="AD" clId="Web-{580F5C3F-FBAC-8912-4DD4-90B04A6928C2}" dt="2021-03-04T10:18:34.181" v="300" actId="20577"/>
          <ac:spMkLst>
            <pc:docMk/>
            <pc:sldMk cId="2180207754" sldId="290"/>
            <ac:spMk id="3" creationId="{E186533C-DE14-524D-95F2-9E5247B39923}"/>
          </ac:spMkLst>
        </pc:spChg>
        <pc:spChg chg="mod">
          <ac:chgData name="simon.anthony.patterson@gmail.com" userId="S::urn:spo:guest#simon.anthony.patterson@gmail.com::" providerId="AD" clId="Web-{580F5C3F-FBAC-8912-4DD4-90B04A6928C2}" dt="2021-03-04T09:10:47.827" v="13" actId="20577"/>
          <ac:spMkLst>
            <pc:docMk/>
            <pc:sldMk cId="2180207754" sldId="290"/>
            <ac:spMk id="9" creationId="{D65E6D98-BE8C-6B4C-B23E-6167300445AE}"/>
          </ac:spMkLst>
        </pc:spChg>
      </pc:sldChg>
      <pc:sldChg chg="modSp modNotes">
        <pc:chgData name="simon.anthony.patterson@gmail.com" userId="S::urn:spo:guest#simon.anthony.patterson@gmail.com::" providerId="AD" clId="Web-{580F5C3F-FBAC-8912-4DD4-90B04A6928C2}" dt="2021-03-04T10:58:38.068" v="580"/>
        <pc:sldMkLst>
          <pc:docMk/>
          <pc:sldMk cId="2801856280" sldId="291"/>
        </pc:sldMkLst>
        <pc:spChg chg="mod">
          <ac:chgData name="simon.anthony.patterson@gmail.com" userId="S::urn:spo:guest#simon.anthony.patterson@gmail.com::" providerId="AD" clId="Web-{580F5C3F-FBAC-8912-4DD4-90B04A6928C2}" dt="2021-03-04T09:11:05.656" v="18" actId="20577"/>
          <ac:spMkLst>
            <pc:docMk/>
            <pc:sldMk cId="2801856280" sldId="291"/>
            <ac:spMk id="9" creationId="{D65E6D98-BE8C-6B4C-B23E-6167300445AE}"/>
          </ac:spMkLst>
        </pc:spChg>
        <pc:spChg chg="mod">
          <ac:chgData name="simon.anthony.patterson@gmail.com" userId="S::urn:spo:guest#simon.anthony.patterson@gmail.com::" providerId="AD" clId="Web-{580F5C3F-FBAC-8912-4DD4-90B04A6928C2}" dt="2021-03-04T10:55:28.690" v="565" actId="20577"/>
          <ac:spMkLst>
            <pc:docMk/>
            <pc:sldMk cId="2801856280" sldId="291"/>
            <ac:spMk id="10" creationId="{57F7817C-F1AD-0D44-B171-8337EA4CAC58}"/>
          </ac:spMkLst>
        </pc:spChg>
      </pc:sldChg>
      <pc:sldChg chg="modSp modNotes">
        <pc:chgData name="simon.anthony.patterson@gmail.com" userId="S::urn:spo:guest#simon.anthony.patterson@gmail.com::" providerId="AD" clId="Web-{580F5C3F-FBAC-8912-4DD4-90B04A6928C2}" dt="2021-03-04T11:01:45.509" v="615"/>
        <pc:sldMkLst>
          <pc:docMk/>
          <pc:sldMk cId="2229467891" sldId="294"/>
        </pc:sldMkLst>
        <pc:spChg chg="mod">
          <ac:chgData name="simon.anthony.patterson@gmail.com" userId="S::urn:spo:guest#simon.anthony.patterson@gmail.com::" providerId="AD" clId="Web-{580F5C3F-FBAC-8912-4DD4-90B04A6928C2}" dt="2021-03-04T09:11:09.624" v="19" actId="20577"/>
          <ac:spMkLst>
            <pc:docMk/>
            <pc:sldMk cId="2229467891" sldId="294"/>
            <ac:spMk id="9" creationId="{D65E6D98-BE8C-6B4C-B23E-6167300445AE}"/>
          </ac:spMkLst>
        </pc:spChg>
        <pc:spChg chg="mod">
          <ac:chgData name="simon.anthony.patterson@gmail.com" userId="S::urn:spo:guest#simon.anthony.patterson@gmail.com::" providerId="AD" clId="Web-{580F5C3F-FBAC-8912-4DD4-90B04A6928C2}" dt="2021-03-04T10:59:13.162" v="585" actId="20577"/>
          <ac:spMkLst>
            <pc:docMk/>
            <pc:sldMk cId="2229467891" sldId="294"/>
            <ac:spMk id="27" creationId="{09573424-C171-EA4A-B7A2-754E03EB7F5F}"/>
          </ac:spMkLst>
        </pc:spChg>
      </pc:sldChg>
      <pc:sldChg chg="modSp">
        <pc:chgData name="simon.anthony.patterson@gmail.com" userId="S::urn:spo:guest#simon.anthony.patterson@gmail.com::" providerId="AD" clId="Web-{580F5C3F-FBAC-8912-4DD4-90B04A6928C2}" dt="2021-03-04T11:07:12.749" v="647" actId="14100"/>
        <pc:sldMkLst>
          <pc:docMk/>
          <pc:sldMk cId="2012829007" sldId="295"/>
        </pc:sldMkLst>
        <pc:spChg chg="mod">
          <ac:chgData name="simon.anthony.patterson@gmail.com" userId="S::urn:spo:guest#simon.anthony.patterson@gmail.com::" providerId="AD" clId="Web-{580F5C3F-FBAC-8912-4DD4-90B04A6928C2}" dt="2021-03-04T09:11:17.812" v="21" actId="20577"/>
          <ac:spMkLst>
            <pc:docMk/>
            <pc:sldMk cId="2012829007" sldId="295"/>
            <ac:spMk id="9" creationId="{D65E6D98-BE8C-6B4C-B23E-6167300445AE}"/>
          </ac:spMkLst>
        </pc:spChg>
        <pc:spChg chg="mod">
          <ac:chgData name="simon.anthony.patterson@gmail.com" userId="S::urn:spo:guest#simon.anthony.patterson@gmail.com::" providerId="AD" clId="Web-{580F5C3F-FBAC-8912-4DD4-90B04A6928C2}" dt="2021-03-04T11:07:12.749" v="647" actId="14100"/>
          <ac:spMkLst>
            <pc:docMk/>
            <pc:sldMk cId="2012829007" sldId="295"/>
            <ac:spMk id="70" creationId="{ED18A46D-A6D9-AD45-AE82-7DAAFFB61E0B}"/>
          </ac:spMkLst>
        </pc:spChg>
      </pc:sldChg>
      <pc:sldChg chg="modSp modNotes">
        <pc:chgData name="simon.anthony.patterson@gmail.com" userId="S::urn:spo:guest#simon.anthony.patterson@gmail.com::" providerId="AD" clId="Web-{580F5C3F-FBAC-8912-4DD4-90B04A6928C2}" dt="2021-03-04T11:05:42.310" v="643"/>
        <pc:sldMkLst>
          <pc:docMk/>
          <pc:sldMk cId="2812248871" sldId="296"/>
        </pc:sldMkLst>
        <pc:spChg chg="mod">
          <ac:chgData name="simon.anthony.patterson@gmail.com" userId="S::urn:spo:guest#simon.anthony.patterson@gmail.com::" providerId="AD" clId="Web-{580F5C3F-FBAC-8912-4DD4-90B04A6928C2}" dt="2021-03-04T09:11:12.468" v="20" actId="20577"/>
          <ac:spMkLst>
            <pc:docMk/>
            <pc:sldMk cId="2812248871" sldId="296"/>
            <ac:spMk id="9" creationId="{D65E6D98-BE8C-6B4C-B23E-6167300445AE}"/>
          </ac:spMkLst>
        </pc:spChg>
      </pc:sldChg>
      <pc:sldChg chg="modSp modNotes">
        <pc:chgData name="simon.anthony.patterson@gmail.com" userId="S::urn:spo:guest#simon.anthony.patterson@gmail.com::" providerId="AD" clId="Web-{580F5C3F-FBAC-8912-4DD4-90B04A6928C2}" dt="2021-03-04T09:37:43.262" v="88"/>
        <pc:sldMkLst>
          <pc:docMk/>
          <pc:sldMk cId="2517613858" sldId="374"/>
        </pc:sldMkLst>
        <pc:spChg chg="mod">
          <ac:chgData name="simon.anthony.patterson@gmail.com" userId="S::urn:spo:guest#simon.anthony.patterson@gmail.com::" providerId="AD" clId="Web-{580F5C3F-FBAC-8912-4DD4-90B04A6928C2}" dt="2021-03-04T09:10:03.420" v="2" actId="20577"/>
          <ac:spMkLst>
            <pc:docMk/>
            <pc:sldMk cId="2517613858" sldId="374"/>
            <ac:spMk id="2" creationId="{D698D021-506C-9C40-9AB9-46B3F8FB6181}"/>
          </ac:spMkLst>
        </pc:spChg>
        <pc:spChg chg="mod">
          <ac:chgData name="simon.anthony.patterson@gmail.com" userId="S::urn:spo:guest#simon.anthony.patterson@gmail.com::" providerId="AD" clId="Web-{580F5C3F-FBAC-8912-4DD4-90B04A6928C2}" dt="2021-03-04T09:36:56.199" v="81" actId="20577"/>
          <ac:spMkLst>
            <pc:docMk/>
            <pc:sldMk cId="2517613858" sldId="374"/>
            <ac:spMk id="15" creationId="{C5CFBCBC-5D8A-254F-8DA8-31B6002101D7}"/>
          </ac:spMkLst>
        </pc:spChg>
      </pc:sldChg>
      <pc:sldChg chg="modSp modNotes">
        <pc:chgData name="simon.anthony.patterson@gmail.com" userId="S::urn:spo:guest#simon.anthony.patterson@gmail.com::" providerId="AD" clId="Web-{580F5C3F-FBAC-8912-4DD4-90B04A6928C2}" dt="2021-03-04T10:16:34.882" v="284"/>
        <pc:sldMkLst>
          <pc:docMk/>
          <pc:sldMk cId="2937959342" sldId="375"/>
        </pc:sldMkLst>
        <pc:spChg chg="mod">
          <ac:chgData name="simon.anthony.patterson@gmail.com" userId="S::urn:spo:guest#simon.anthony.patterson@gmail.com::" providerId="AD" clId="Web-{580F5C3F-FBAC-8912-4DD4-90B04A6928C2}" dt="2021-03-04T10:14:11.676" v="245" actId="20577"/>
          <ac:spMkLst>
            <pc:docMk/>
            <pc:sldMk cId="2937959342" sldId="375"/>
            <ac:spMk id="4" creationId="{5F62C447-A890-2142-9117-CFE7E9585884}"/>
          </ac:spMkLst>
        </pc:spChg>
        <pc:spChg chg="mod">
          <ac:chgData name="simon.anthony.patterson@gmail.com" userId="S::urn:spo:guest#simon.anthony.patterson@gmail.com::" providerId="AD" clId="Web-{580F5C3F-FBAC-8912-4DD4-90B04A6928C2}" dt="2021-03-04T09:10:39.202" v="12" actId="20577"/>
          <ac:spMkLst>
            <pc:docMk/>
            <pc:sldMk cId="2937959342" sldId="375"/>
            <ac:spMk id="9" creationId="{D65E6D98-BE8C-6B4C-B23E-6167300445AE}"/>
          </ac:spMkLst>
        </pc:spChg>
      </pc:sldChg>
      <pc:sldChg chg="modSp modNotes">
        <pc:chgData name="simon.anthony.patterson@gmail.com" userId="S::urn:spo:guest#simon.anthony.patterson@gmail.com::" providerId="AD" clId="Web-{580F5C3F-FBAC-8912-4DD4-90B04A6928C2}" dt="2021-03-04T10:23:31.624" v="378"/>
        <pc:sldMkLst>
          <pc:docMk/>
          <pc:sldMk cId="902921068" sldId="376"/>
        </pc:sldMkLst>
        <pc:spChg chg="mod">
          <ac:chgData name="simon.anthony.patterson@gmail.com" userId="S::urn:spo:guest#simon.anthony.patterson@gmail.com::" providerId="AD" clId="Web-{580F5C3F-FBAC-8912-4DD4-90B04A6928C2}" dt="2021-03-04T09:10:55.437" v="15" actId="20577"/>
          <ac:spMkLst>
            <pc:docMk/>
            <pc:sldMk cId="902921068" sldId="376"/>
            <ac:spMk id="9" creationId="{D65E6D98-BE8C-6B4C-B23E-6167300445AE}"/>
          </ac:spMkLst>
        </pc:spChg>
      </pc:sldChg>
      <pc:sldChg chg="modSp modNotes">
        <pc:chgData name="simon.anthony.patterson@gmail.com" userId="S::urn:spo:guest#simon.anthony.patterson@gmail.com::" providerId="AD" clId="Web-{580F5C3F-FBAC-8912-4DD4-90B04A6928C2}" dt="2021-03-04T09:23:45.950" v="31" actId="20577"/>
        <pc:sldMkLst>
          <pc:docMk/>
          <pc:sldMk cId="3821252155" sldId="377"/>
        </pc:sldMkLst>
        <pc:spChg chg="mod">
          <ac:chgData name="simon.anthony.patterson@gmail.com" userId="S::urn:spo:guest#simon.anthony.patterson@gmail.com::" providerId="AD" clId="Web-{580F5C3F-FBAC-8912-4DD4-90B04A6928C2}" dt="2021-03-04T09:23:45.950" v="31" actId="20577"/>
          <ac:spMkLst>
            <pc:docMk/>
            <pc:sldMk cId="3821252155" sldId="377"/>
            <ac:spMk id="99" creationId="{00000000-0000-0000-0000-000000000000}"/>
          </ac:spMkLst>
        </pc:spChg>
      </pc:sldChg>
    </pc:docChg>
  </pc:docChgLst>
  <pc:docChgLst>
    <pc:chgData name="Katherine Collett" userId="S::katherine.collett_eng.ox.ac.uk#ext#@lunet.onmicrosoft.com::57662196-1ff7-4fef-ad5f-ca819cd64cbc" providerId="AD" clId="Web-{7A13F652-76D1-74DA-92B6-F898CE25CDC8}"/>
    <pc:docChg chg="modSld">
      <pc:chgData name="Katherine Collett" userId="S::katherine.collett_eng.ox.ac.uk#ext#@lunet.onmicrosoft.com::57662196-1ff7-4fef-ad5f-ca819cd64cbc" providerId="AD" clId="Web-{7A13F652-76D1-74DA-92B6-F898CE25CDC8}" dt="2021-03-06T18:27:20.773" v="86"/>
      <pc:docMkLst>
        <pc:docMk/>
      </pc:docMkLst>
      <pc:sldChg chg="modSp">
        <pc:chgData name="Katherine Collett" userId="S::katherine.collett_eng.ox.ac.uk#ext#@lunet.onmicrosoft.com::57662196-1ff7-4fef-ad5f-ca819cd64cbc" providerId="AD" clId="Web-{7A13F652-76D1-74DA-92B6-F898CE25CDC8}" dt="2021-03-06T18:13:37.705" v="0"/>
        <pc:sldMkLst>
          <pc:docMk/>
          <pc:sldMk cId="1478453606" sldId="271"/>
        </pc:sldMkLst>
        <pc:graphicFrameChg chg="modGraphic">
          <ac:chgData name="Katherine Collett" userId="S::katherine.collett_eng.ox.ac.uk#ext#@lunet.onmicrosoft.com::57662196-1ff7-4fef-ad5f-ca819cd64cbc" providerId="AD" clId="Web-{7A13F652-76D1-74DA-92B6-F898CE25CDC8}" dt="2021-03-06T18:13:37.705" v="0"/>
          <ac:graphicFrameMkLst>
            <pc:docMk/>
            <pc:sldMk cId="1478453606" sldId="271"/>
            <ac:graphicFrameMk id="15" creationId="{646E1ECD-3B44-0041-A885-0163EDAFC9BD}"/>
          </ac:graphicFrameMkLst>
        </pc:graphicFrameChg>
      </pc:sldChg>
      <pc:sldChg chg="delCm modNotes">
        <pc:chgData name="Katherine Collett" userId="S::katherine.collett_eng.ox.ac.uk#ext#@lunet.onmicrosoft.com::57662196-1ff7-4fef-ad5f-ca819cd64cbc" providerId="AD" clId="Web-{7A13F652-76D1-74DA-92B6-F898CE25CDC8}" dt="2021-03-06T18:26:49.413" v="74"/>
        <pc:sldMkLst>
          <pc:docMk/>
          <pc:sldMk cId="1628306759" sldId="289"/>
        </pc:sldMkLst>
      </pc:sldChg>
      <pc:sldChg chg="delAnim modAnim">
        <pc:chgData name="Katherine Collett" userId="S::katherine.collett_eng.ox.ac.uk#ext#@lunet.onmicrosoft.com::57662196-1ff7-4fef-ad5f-ca819cd64cbc" providerId="AD" clId="Web-{7A13F652-76D1-74DA-92B6-F898CE25CDC8}" dt="2021-03-06T18:27:20.773" v="86"/>
        <pc:sldMkLst>
          <pc:docMk/>
          <pc:sldMk cId="2229467891"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t>3/19/2025</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Cliquez pour modifier les styles de texte du Master</a:t>
            </a:r>
          </a:p>
          <a:p>
            <a:pPr lvl="1"/>
            <a:r>
              <a:rPr lang="en-GB" noProof="0"/>
              <a:t>Deuxième niveau</a:t>
            </a:r>
          </a:p>
          <a:p>
            <a:pPr lvl="2"/>
            <a:r>
              <a:rPr lang="en-GB" noProof="0"/>
              <a:t>Troisième niveau</a:t>
            </a:r>
          </a:p>
          <a:p>
            <a:pPr lvl="3"/>
            <a:r>
              <a:rPr lang="en-GB" noProof="0"/>
              <a:t>Quatrième niveau</a:t>
            </a:r>
          </a:p>
          <a:p>
            <a:pPr lvl="4"/>
            <a:r>
              <a:rPr lang="en-GB" noProof="0"/>
              <a:t>Cinquième niveau</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t>‹#›</a:t>
            </a:fld>
            <a:endParaRPr lang="en-US"/>
          </a:p>
        </p:txBody>
      </p:sp>
    </p:spTree>
    <p:extLst>
      <p:ext uri="{BB962C8B-B14F-4D97-AF65-F5344CB8AC3E}">
        <p14:creationId xmlns:p14="http://schemas.microsoft.com/office/powerpoint/2010/main" val="21412523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Open Sans"/>
              </a:rPr>
              <a:t>Session 6, introduction au MAED-D.</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Dans le secteur des ménages, le facteur qui détermine l'évolution de la consommation d'énergie est le nombre de logements. C'est le facteur le plus naturel et le plus évident à sélectionner comme paramètre moteur. </a:t>
            </a:r>
            <a:endParaRPr lang="en-US" dirty="0"/>
          </a:p>
          <a:p>
            <a:r>
              <a:rPr lang="en-GB" dirty="0">
                <a:latin typeface="Open Sans"/>
              </a:rPr>
              <a:t> </a:t>
            </a:r>
          </a:p>
          <a:p>
            <a:r>
              <a:rPr lang="en-GB" dirty="0">
                <a:latin typeface="Open Sans"/>
              </a:rPr>
              <a:t>Le choix du paramètre moteur est un compromis entre le fait de fournir suffisamment de détails pour déduire la demande totale d'énergie, tout en limitant les exigences en matière de données, qui nécessitent beaucoup de temps et d'argent. D'un côté, la population mondiale est un indicateur largement disponible, mais qui ne fournit pas suffisamment de détails sur la demande d'énergie correspondante, qui est en grande partie due au chauffage et à la climatisation des locaux. D'autre part, la liste de la consommation d'énergie de chaque appareil dans chaque logement d'un pays fournirait plus de détails en termes de demande d'énergie résultante, mais il serait coûteux et difficile de collecter de telles données à l'échelle d'un pays. Le nombre de logements est choisi comme alternative efficace. Bien qu'il y ait une variance significative entre les logements d'un même pays, cela permet une estimation pertinente de la consommation totale d'énergie à l'échelle d'un pays.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87141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Dans le secteur des services, la sélection des paramètres de pilotage est plus compliquée. Ce secteur combine des activités assez différentes, de sorte que pratiquement, la seule option pour la sélection d'un paramètre moteur est la valeur ajoutée. Mais en même temps, la consommation d'énergie, pour des utilisations finales telles que le chauffage et la climatisation des locaux, n'est pas définie par l'activité économique du secteur. Le nombre de mètres carrés de surface de plancher du secteur des services est choisi comme paramètre moteur pour ces deux utilisations finales et la valeur ajoutée pour toute autre utilisation finale.</a:t>
            </a:r>
            <a:endParaRPr lang="en-US" dirty="0">
              <a:latin typeface="Open Sans"/>
            </a:endParaRPr>
          </a:p>
          <a:p>
            <a:r>
              <a:rPr lang="en-GB" dirty="0">
                <a:latin typeface="Open Sans"/>
              </a:rPr>
              <a:t> </a:t>
            </a:r>
          </a:p>
          <a:p>
            <a:r>
              <a:rPr lang="en-GB" dirty="0"/>
              <a:t>Une fois de plus, bien qu'il existe une variance significative entre la consommation d'énergie par valeur ajoutée dans toutes les entreprises, cela fournit un indicateur pertinent pour déduire la demande totale d'énergie à l'échelle d'un pays.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26859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Pour les besoins de la comptabilité du PIB, dans le MAED, l'ensemble de l'économie est décomposé en 6 grands secteurs. L'industrie manufacturière, l'agriculture, la construction, </a:t>
            </a:r>
            <a:r>
              <a:rPr lang="en-GB" dirty="0" err="1">
                <a:latin typeface="Open Sans"/>
              </a:rPr>
              <a:t>l'exploitation</a:t>
            </a:r>
            <a:r>
              <a:rPr lang="en-GB" dirty="0">
                <a:latin typeface="Open Sans"/>
              </a:rPr>
              <a:t> minière, les services et l'énergie. </a:t>
            </a:r>
            <a:endParaRPr lang="en-US" dirty="0">
              <a:latin typeface="Open Sans"/>
            </a:endParaRPr>
          </a:p>
          <a:p>
            <a:r>
              <a:rPr lang="en-GB" dirty="0">
                <a:latin typeface="Open Sans"/>
              </a:rPr>
              <a:t>Pour les besoins de la comptabilité énergétique, deux secteurs sont ajoutés aux 6 précédents. Le secteur des ménages, qui ne contribue pas directement à la production de PIB. Et le secteur des transports, qui contribue généralement au PIB dans le cadre du secteur des services. </a:t>
            </a:r>
          </a:p>
          <a:p>
            <a:r>
              <a:rPr lang="en-GB" dirty="0">
                <a:latin typeface="Open Sans"/>
              </a:rPr>
              <a:t>L'énergie consommée dans le secteur de l'énergie est considérée comme de l'autoconsommation et n'est pas incluse dans le bilan de la demande totale d'énergie finale. Cette consommation est prise en compte dans l'offre du système énergétique.</a:t>
            </a:r>
          </a:p>
          <a:p>
            <a:r>
              <a:rPr lang="en-US" dirty="0">
                <a:latin typeface="Open Sans"/>
              </a:rPr>
              <a:t>La contribution de chaque secteur au PIB total (donc la valeur ajoutée (V.A.) de ce secteur spécifique) peut être calculée comme une fraction de la valeur totale du PIB. </a:t>
            </a:r>
          </a:p>
          <a:p>
            <a:endParaRPr lang="en-US" dirty="0">
              <a:latin typeface="Open Sans"/>
            </a:endParaRPr>
          </a:p>
          <a:p>
            <a:r>
              <a:rPr lang="en-US" dirty="0">
                <a:latin typeface="Open Sans"/>
              </a:rPr>
              <a:t>Chacun des secteurs peut être décomposé plus finement. Par exemple, </a:t>
            </a:r>
            <a:r>
              <a:rPr lang="en-GB" dirty="0">
                <a:latin typeface="Open Sans"/>
              </a:rPr>
              <a:t>dans </a:t>
            </a:r>
            <a:r>
              <a:rPr lang="en-US" dirty="0">
                <a:latin typeface="Open Sans"/>
              </a:rPr>
              <a:t>cette diapositive, le secteur manufacturier est décomposé en 4 sous-secteurs. Ces sous-secteurs pourraient eux aussi être divisés en catégories d'utilisation finale et en activités individuelles. Il est important pour l'utilisateur du MAED de considérer le niveau de détail qu'il envisage pour prendre en compte la demande d'énergie.</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108622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Dans le modèle MAED, la demande d'énergie est désagrégée en un grand nombre de catégories d'utilisation finale. Pour ce faire, les activités sont combinées en groupes homogènes. Ces catégories d'utilisation finale sont sélectionnées par l'utilisateur en fonction des données disponibles et des objectifs de l'analyse. Si le fait de fournir plus de détails permet de dresser un tableau plus précis, l'établissement d'une liste de toutes les activités consommatrices d'énergie dans un pays n'est pas une solution efficace ou possible. C'est pourquoi, dans le modèle MAED, les </a:t>
            </a:r>
            <a:r>
              <a:rPr lang="en-GB" dirty="0">
                <a:latin typeface="Open Sans"/>
              </a:rPr>
              <a:t>activités individuelles sont regroupées dans les utilisations finales, avec une certaine flexibilité pour le modélisateur quant au niveau de détail le plus adéquat.</a:t>
            </a:r>
            <a:endParaRPr lang="en-US" dirty="0">
              <a:latin typeface="Open Sans"/>
            </a:endParaRPr>
          </a:p>
          <a:p>
            <a:r>
              <a:rPr lang="en-GB" dirty="0">
                <a:latin typeface="Open Sans"/>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45520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Il existe plusieurs principes pour regrouper les activités des utilisateurs finaux dans ce type de groupes. Par exemple, par activité similaire, comme la production de produits agricoles. en fonction d'un modèle similaire de consommation d'énergie, comme la cuisson dans le secteur des services En fonction de </a:t>
            </a:r>
            <a:r>
              <a:rPr lang="en-GB" dirty="0">
                <a:latin typeface="Open Sans"/>
              </a:rPr>
              <a:t>caractéristiques socio-économiques ou culturelles </a:t>
            </a:r>
            <a:r>
              <a:rPr lang="en-US" dirty="0">
                <a:latin typeface="Open Sans"/>
              </a:rPr>
              <a:t>similaires, comme l'</a:t>
            </a:r>
            <a:r>
              <a:rPr lang="en-GB" dirty="0">
                <a:latin typeface="Open Sans"/>
              </a:rPr>
              <a:t>utilisation d'appareils électriques dans les </a:t>
            </a:r>
            <a:r>
              <a:rPr lang="en-US" dirty="0">
                <a:latin typeface="Open Sans"/>
              </a:rPr>
              <a:t>ménages </a:t>
            </a:r>
            <a:r>
              <a:rPr lang="en-GB" dirty="0">
                <a:latin typeface="Open Sans"/>
              </a:rPr>
              <a:t>urbains. Par </a:t>
            </a:r>
            <a:r>
              <a:rPr lang="en-US" dirty="0">
                <a:latin typeface="Open Sans"/>
              </a:rPr>
              <a:t>des </a:t>
            </a:r>
            <a:r>
              <a:rPr lang="en-GB" dirty="0">
                <a:latin typeface="Open Sans"/>
              </a:rPr>
              <a:t>vecteurs énergétiques similaires, </a:t>
            </a:r>
            <a:r>
              <a:rPr lang="en-US" dirty="0">
                <a:latin typeface="Open Sans"/>
              </a:rPr>
              <a:t>comme les carburants dans les transports</a:t>
            </a:r>
            <a:r>
              <a:rPr lang="en-GB" dirty="0">
                <a:latin typeface="Open Sans"/>
              </a:rPr>
              <a:t>. Un autre critère de regroupement des utilisations finales est le facteur déterminant. Si le facteur déterminant est le même, les utilisations finales peuvent être considérées comme un groupe. </a:t>
            </a:r>
            <a:endParaRPr lang="en-US" dirty="0">
              <a:latin typeface="Open Sans"/>
            </a:endParaRPr>
          </a:p>
          <a:p>
            <a:pPr marL="171450" indent="-171450">
              <a:buFont typeface="Arial"/>
              <a:buChar char="•"/>
            </a:pPr>
            <a:r>
              <a:rPr lang="en-GB" dirty="0">
                <a:latin typeface="Open Sans"/>
              </a:rPr>
              <a:t>Un facteur clé qui devrait régir le regroupement des utilisations finales est la consommation d'énergie spécifique par unité de </a:t>
            </a:r>
            <a:r>
              <a:rPr lang="en-GB" dirty="0" err="1">
                <a:latin typeface="Open Sans"/>
              </a:rPr>
              <a:t>paramètre</a:t>
            </a:r>
            <a:r>
              <a:rPr lang="en-GB" dirty="0">
                <a:latin typeface="Open Sans"/>
              </a:rPr>
              <a:t> </a:t>
            </a:r>
            <a:r>
              <a:rPr lang="en-GB" dirty="0" err="1">
                <a:latin typeface="Open Sans"/>
              </a:rPr>
              <a:t>déterminant</a:t>
            </a:r>
            <a:r>
              <a:rPr lang="en-GB" dirty="0">
                <a:latin typeface="Open Sans"/>
              </a:rPr>
              <a:t>, par exemple l'énergie nécessaire à la production d'une tonne d'acier.</a:t>
            </a:r>
          </a:p>
          <a:p>
            <a:pPr marL="171450" indent="-171450">
              <a:buFont typeface="Arial"/>
              <a:buChar char="•"/>
            </a:pPr>
            <a:r>
              <a:rPr lang="en-US" dirty="0">
                <a:latin typeface="Open Sans"/>
              </a:rPr>
              <a:t>Lorsque le paramètre déterminant est la production d'unités monétaires, la valeur ajoutée ou le PIB, la consommation d'énergie spécifique est l'intensité énergétique. </a:t>
            </a:r>
            <a:endParaRPr lang="en-GB" dirty="0">
              <a:latin typeface="Open Sans"/>
            </a:endParaRPr>
          </a:p>
          <a:p>
            <a:pPr marL="171450" indent="-171450">
              <a:buFont typeface="Arial"/>
              <a:buChar char="•"/>
            </a:pPr>
            <a:r>
              <a:rPr lang="en-GB" dirty="0">
                <a:latin typeface="Open Sans"/>
              </a:rPr>
              <a:t>La consommation d'énergie spécifique et l'intensité énergétique sont les principaux facteurs utilisés par le MAED pour calculer la demande d'énergie dans les années à venir.</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2384312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Le niveau de décomposition est un compromis entre la connaissance des spécificités de la consommation d'énergie et la quantité d'informations à fournir. </a:t>
            </a:r>
            <a:endParaRPr lang="en-US" dirty="0">
              <a:latin typeface="Open Sans"/>
            </a:endParaRPr>
          </a:p>
          <a:p>
            <a:r>
              <a:rPr lang="en-GB" dirty="0">
                <a:latin typeface="Open Sans"/>
              </a:rPr>
              <a:t>L'agrégation à un niveau élevé, c'est-à-dire l'existence de quelques groupes combinant les activités de différentes utilisations finales, comme la production industrielle totale ou la production agricole totale, nécessiterait une petite quantité d'informations initiales. Cependant, cela affaiblit la principale force de ces modèles, qui est leur capacité à capturer les spécificités de ces utilisations finales dans la consommation d'énergie, et la </a:t>
            </a:r>
            <a:r>
              <a:rPr lang="en-US" dirty="0">
                <a:latin typeface="Open Sans"/>
              </a:rPr>
              <a:t>capacité d'analyse approfondie est très faible. </a:t>
            </a:r>
            <a:endParaRPr lang="en-GB" dirty="0">
              <a:latin typeface="Open Sans"/>
            </a:endParaRPr>
          </a:p>
          <a:p>
            <a:endParaRPr lang="en-GB" dirty="0">
              <a:latin typeface="Open Sans"/>
            </a:endParaRPr>
          </a:p>
          <a:p>
            <a:r>
              <a:rPr lang="en-GB" dirty="0">
                <a:latin typeface="Open Sans"/>
              </a:rPr>
              <a:t>D'autre part, la décomposition au niveau des activités individuelles, comme la production de ciment ou de riz, permet de saisir toutes les spécificités. Cependant, la quantité de données à collecter rend cette approche peu pratique, mais la capacité d'analyse est élevée.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497752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Dans le MAED, la structure de la consommation finale d'énergie du pays est décomposée de manière cohérente, en divisant la consommation en quatre grands secteurs de consommation : l'industrie, les services, les ménages et les transports. </a:t>
            </a:r>
            <a:endParaRPr lang="en-US" dirty="0">
              <a:latin typeface="Open Sans"/>
            </a:endParaRPr>
          </a:p>
          <a:p>
            <a:r>
              <a:rPr lang="en-GB" dirty="0">
                <a:latin typeface="Open Sans"/>
              </a:rPr>
              <a:t>Ce niveau de décomposition est prédéfini. </a:t>
            </a:r>
          </a:p>
          <a:p>
            <a:r>
              <a:rPr lang="en-GB" dirty="0">
                <a:latin typeface="Open Sans"/>
              </a:rPr>
              <a:t>L'utilisateur peut désagréger les secteurs en sous-secteurs, tels que l'agriculture, la construction, </a:t>
            </a:r>
            <a:r>
              <a:rPr lang="en-GB" dirty="0" err="1">
                <a:latin typeface="Open Sans"/>
              </a:rPr>
              <a:t>l'exploitation</a:t>
            </a:r>
            <a:r>
              <a:rPr lang="en-GB" dirty="0">
                <a:latin typeface="Open Sans"/>
              </a:rPr>
              <a:t> minière, l'industrie manufacturière, comme le montre ce diagramme pour le secteur de l'industrie. L'utilisateur peut également définir des sous-secteurs urbains et ruraux, ainsi que le transport de passagers et de marchandises.</a:t>
            </a:r>
          </a:p>
          <a:p>
            <a:r>
              <a:rPr lang="en-GB" dirty="0">
                <a:latin typeface="Open Sans"/>
              </a:rPr>
              <a:t>L'objectif de la désagrégation est d'analyser de plus près leur évolution prévue. La ventilation des utilisations finales dans la plupart des sous-secteurs pourrait être définie par l'analyste, en fonction de l'activité réelle et de la disponibilité des informations.</a:t>
            </a:r>
          </a:p>
          <a:p>
            <a:r>
              <a:rPr lang="en-GB" dirty="0">
                <a:latin typeface="Open Sans"/>
              </a:rPr>
              <a:t>La forme d'énergie utile requise (combustibles) pour les processus d'utilisation finale, tels que la force motrice, la chaleur et l'utilisation spécifique de l'électricité, est également prédéfinie. </a:t>
            </a:r>
          </a:p>
          <a:p>
            <a:r>
              <a:rPr lang="en-GB" dirty="0">
                <a:latin typeface="Open Sans"/>
              </a:rPr>
              <a:t>La catégorie de l'énergie finale dépend des options technologiques disponibles pour satisfaire les besoins en énergie utile, car certains combustibles peuvent ne pas être substituables ou ne pas être disponibles.</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896167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L'exécution d'une étude du MAED se déroule en trois phases :</a:t>
            </a:r>
            <a:endParaRPr lang="en-US" dirty="0">
              <a:latin typeface="Open Sans"/>
            </a:endParaRPr>
          </a:p>
          <a:p>
            <a:pPr marL="171450" indent="-171450">
              <a:buFont typeface="Arial"/>
              <a:buChar char="•"/>
            </a:pPr>
            <a:r>
              <a:rPr lang="en-GB" dirty="0">
                <a:latin typeface="Open Sans"/>
              </a:rPr>
              <a:t>Premièrement : Reconstruction de la demande/consommation d'énergie finale dans l'année de base. La structure et les quantités de sortie du modèle MAED doivent être égales à la consommation réelle d'énergie finale du pays au cours de l'année de base.</a:t>
            </a:r>
          </a:p>
          <a:p>
            <a:pPr marL="171450" indent="-171450">
              <a:buFont typeface="Arial"/>
              <a:buChar char="•"/>
            </a:pPr>
            <a:r>
              <a:rPr lang="en-GB" dirty="0"/>
              <a:t>Deuxièmement : établir des scénarios de développement économique, social et technologique</a:t>
            </a:r>
            <a:r>
              <a:rPr lang="en-US" dirty="0"/>
              <a:t>.</a:t>
            </a:r>
            <a:endParaRPr lang="en-GB" dirty="0"/>
          </a:p>
          <a:p>
            <a:pPr marL="171450" indent="-171450">
              <a:buFont typeface="Arial"/>
              <a:buChar char="•"/>
            </a:pPr>
            <a:r>
              <a:rPr lang="en-GB" dirty="0"/>
              <a:t>Et enfin : Analyse des projections de la demande d'énergie, découlant des scénarios.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112711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Comme nous l'avons déjà souligné, la valeur de la consommation spécifique d'énergie pour l'année de base est un paramètre crucial pour l'estimation de la demande future d'énergie. Le choix de l'année de référence est donc une question très importante.</a:t>
            </a:r>
          </a:p>
          <a:p>
            <a:r>
              <a:rPr lang="en-US" dirty="0">
                <a:latin typeface="Open Sans"/>
              </a:rPr>
              <a:t>Il existe plusieurs critères pour la sélection de l'année de base. Premièrement, l'année de </a:t>
            </a:r>
            <a:r>
              <a:rPr lang="en-US" dirty="0" err="1">
                <a:latin typeface="Open Sans"/>
              </a:rPr>
              <a:t>référence</a:t>
            </a:r>
            <a:r>
              <a:rPr lang="en-US" dirty="0">
                <a:latin typeface="Open Sans"/>
              </a:rPr>
              <a:t> doit être l'année la plus récente pour laquelle des statistiques énergétiques et économiques sont disponibles, fiables et cohérentes. Deuxièmement, l'année de </a:t>
            </a:r>
            <a:r>
              <a:rPr lang="en-US" dirty="0" err="1">
                <a:latin typeface="Open Sans"/>
              </a:rPr>
              <a:t>référence</a:t>
            </a:r>
            <a:r>
              <a:rPr lang="en-US" dirty="0">
                <a:latin typeface="Open Sans"/>
              </a:rPr>
              <a:t> doit être choisie pour représenter des conditions stables de consommation d'énergie. Enfin, si des situations inhabituelles telles qu'une crise économique, des conditions climatiques extrêmes ou une crise politique surviennent au cours d'une année donnée, celle-ci ne doit pas être sélectionnée comme année de référence et une année </a:t>
            </a:r>
            <a:r>
              <a:rPr lang="en-US" dirty="0" err="1">
                <a:latin typeface="Open Sans"/>
              </a:rPr>
              <a:t>antérieure</a:t>
            </a:r>
            <a:r>
              <a:rPr lang="en-US" dirty="0">
                <a:latin typeface="Open Sans"/>
              </a:rPr>
              <a:t> doit être utilisée.</a:t>
            </a:r>
          </a:p>
          <a:p>
            <a:r>
              <a:rPr lang="en-US" dirty="0">
                <a:latin typeface="Open Sans"/>
              </a:rPr>
              <a:t>Pour reconstruire l'année de base, un processus itératif est adopté. Tout d'abord, il convient de rassembler des données statistiques sur la consommation d'énergie par secteur, par utilisation finale et par combustible pour l'année de base choisie. Ensuite, les données d'entrée du MAED pour l'année de base sont calculées sur la base de ces informations. Le modèle MAED est ensuite exécuté avec ces données d'entrée. Les résultats du MAED sont comparés aux valeurs statistiques pour l'année en question. En cas de divergence, la </a:t>
            </a:r>
            <a:r>
              <a:rPr lang="en-US" dirty="0" err="1">
                <a:latin typeface="Open Sans"/>
              </a:rPr>
              <a:t>procédure</a:t>
            </a:r>
            <a:r>
              <a:rPr lang="en-US" dirty="0">
                <a:latin typeface="Open Sans"/>
              </a:rPr>
              <a:t> doit être répétée en ajustant les paramètres du MAED.</a:t>
            </a:r>
          </a:p>
          <a:p>
            <a:r>
              <a:rPr lang="en-US" dirty="0">
                <a:latin typeface="Open Sans"/>
              </a:rPr>
              <a:t>L'objectif de cette phase est d'établir une référence et de valider le </a:t>
            </a:r>
            <a:r>
              <a:rPr lang="en-US" dirty="0" err="1">
                <a:latin typeface="Open Sans"/>
              </a:rPr>
              <a:t>programme </a:t>
            </a:r>
            <a:r>
              <a:rPr lang="en-US" dirty="0">
                <a:latin typeface="Open Sans"/>
              </a:rPr>
              <a:t>pour le système énergétique du pays concerné.</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3087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Après avoir terminé la première étape de l'étude, à savoir la reconstruction de la consommation d'énergie de l'année de référence, l'utilisateur peut passer à la deuxième étape : la construction des scénarios.</a:t>
            </a:r>
          </a:p>
          <a:p>
            <a:r>
              <a:rPr lang="en-US" dirty="0">
                <a:latin typeface="Open Sans"/>
              </a:rPr>
              <a:t>Les scénarios ne sont pas des prédictions ou des prévisions. Une prévision est censée identifier la voie la plus probable, tandis que les scénarios aident à explorer un éventail de voies possibles. Ils décrivent des images du développement futur qui reflètent différentes perspectives basées sur le passé et le présent.</a:t>
            </a:r>
          </a:p>
          <a:p>
            <a:r>
              <a:rPr lang="en-US" dirty="0">
                <a:latin typeface="Open Sans"/>
              </a:rPr>
              <a:t>Dans le cadre du MAED, un scénario est un ensemble de paramètres décrivant un modèle possible de développement à long terme d'un pays, y compris des aspects tels que son niveau économique, démographique, social et technologique.</a:t>
            </a:r>
          </a:p>
          <a:p>
            <a:r>
              <a:rPr lang="en-US" dirty="0">
                <a:latin typeface="Open Sans"/>
              </a:rPr>
              <a:t>La quantité de données d'entrée pour le MAED est relativement importante, comme c'est le cas pour tous les modèles de type désagrégé. C'est le prix à payer pour pouvoir fournir des informations raisonnablement détaillées sur les résultats. </a:t>
            </a:r>
          </a:p>
          <a:p>
            <a:r>
              <a:rPr lang="en-US" dirty="0">
                <a:latin typeface="Open Sans"/>
              </a:rPr>
              <a:t>Toutes les données d'entrée appartiennent à l'un des quatre groupes suivants : économie, démographie, mode de vie et technologie.</a:t>
            </a:r>
          </a:p>
          <a:p>
            <a:r>
              <a:rPr lang="en-US" dirty="0">
                <a:latin typeface="Open Sans"/>
              </a:rPr>
              <a:t>Chaque groupe dispose de son propre ensemble de données d'entrée.</a:t>
            </a:r>
          </a:p>
          <a:p>
            <a:r>
              <a:rPr lang="en-US" dirty="0">
                <a:latin typeface="Open Sans"/>
              </a:rPr>
              <a:t>L'économie comprendra le PIB, son taux de croissance et la structure de l'économie en termes de part du PIB de chaque secteur. La population active est également nécessaire. </a:t>
            </a:r>
          </a:p>
          <a:p>
            <a:r>
              <a:rPr lang="en-US" dirty="0">
                <a:latin typeface="Open Sans"/>
              </a:rPr>
              <a:t>La démographie comprendra la population, le taux de croissance de la population, la part de la population urbaine et rurale et la taille des familles. </a:t>
            </a:r>
          </a:p>
          <a:p>
            <a:r>
              <a:rPr lang="en-US" dirty="0">
                <a:latin typeface="Open Sans"/>
              </a:rPr>
              <a:t>Le mode de vie comprendra la taille des logements, la mobilité, la possession </a:t>
            </a:r>
            <a:r>
              <a:rPr lang="en-US" dirty="0" err="1">
                <a:latin typeface="Open Sans"/>
              </a:rPr>
              <a:t>d'une</a:t>
            </a:r>
            <a:r>
              <a:rPr lang="en-US" dirty="0">
                <a:latin typeface="Open Sans"/>
              </a:rPr>
              <a:t> voiture, l'électrification et l'utilisation d'appareils électroménagers. </a:t>
            </a:r>
          </a:p>
          <a:p>
            <a:r>
              <a:rPr lang="en-US" dirty="0">
                <a:latin typeface="Open Sans"/>
              </a:rPr>
              <a:t>Les données sur les intrants technologiques comprennent les intensités énergétiques dans tous les secteurs, l'efficacité des équipements et des procédés d'utilisation finale, et la pénétration du marché par les différentes technologies et les différents vecteurs énergétiques.</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76251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Ce cours comporte quatre objectifs pédagogiques : </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sym typeface="Arial"/>
              </a:rPr>
              <a:t>oit1 : </a:t>
            </a:r>
            <a:r>
              <a:rPr lang="en-GB" sz="1200" dirty="0">
                <a:latin typeface="Open Sans"/>
                <a:ea typeface="Open Sans" panose="020B0606030504020204" pitchFamily="34" charset="0"/>
                <a:cs typeface="Open Sans" panose="020B0606030504020204" pitchFamily="34" charset="0"/>
              </a:rPr>
              <a:t>avoir une compréhension globale de l'équation générique du modèle MAED</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oit2 : avoir appris quels sont les paramètres moteurs du modèle</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oit3 : connaître les catégories d'utilisation finale du MAED-D</a:t>
            </a:r>
          </a:p>
          <a:p>
            <a:pPr marL="0" lvl="6" indent="0">
              <a:lnSpc>
                <a:spcPct val="100000"/>
              </a:lnSpc>
              <a:spcBef>
                <a:spcPts val="1000"/>
              </a:spcBef>
              <a:buClr>
                <a:srgbClr val="333333"/>
              </a:buClr>
              <a:buSzPts val="1300"/>
              <a:buNone/>
              <a:defRPr/>
            </a:pPr>
            <a:r>
              <a:rPr lang="en-GB" sz="1200" dirty="0">
                <a:latin typeface="Open Sans"/>
                <a:ea typeface="Open Sans" panose="020B0606030504020204" pitchFamily="34" charset="0"/>
                <a:cs typeface="Open Sans" panose="020B0606030504020204" pitchFamily="34" charset="0"/>
              </a:rPr>
              <a:t>oit4 : connaître les trois étapes principales d'une étude du MAED</a:t>
            </a:r>
          </a:p>
        </p:txBody>
      </p:sp>
    </p:spTree>
    <p:extLst>
      <p:ext uri="{BB962C8B-B14F-4D97-AF65-F5344CB8AC3E}">
        <p14:creationId xmlns:p14="http://schemas.microsoft.com/office/powerpoint/2010/main" val="3976445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Lors de la phase finale, le MAED produira des projections de la demande d'énergie pour chaque scénario. Les résultats du MAED fournissent des informations précieuses pour une analyse plus approfondie dans le cadre du processus de planification énergétique.</a:t>
            </a:r>
            <a:endParaRPr lang="en-US" dirty="0"/>
          </a:p>
          <a:p>
            <a:endParaRPr lang="en-GB" dirty="0">
              <a:latin typeface="Open Sans"/>
            </a:endParaRPr>
          </a:p>
          <a:p>
            <a:r>
              <a:rPr lang="en-GB" dirty="0"/>
              <a:t>Les consommations d'énergie sont calculées pour chaque groupe d'utilisations finales et sont agrégées par vecteur énergétique, par secteur et par sous-secteur, pour chaque année de l'étude, y compris l'année de référence.</a:t>
            </a:r>
          </a:p>
          <a:p>
            <a:r>
              <a:rPr lang="en-GB" dirty="0"/>
              <a:t>Le modèle calcule les résultats pour chaque année de projection, résultant de l'ensemble des hypothèses du scénario. </a:t>
            </a:r>
          </a:p>
          <a:p>
            <a:r>
              <a:rPr lang="en-GB" dirty="0">
                <a:latin typeface="Open Sans"/>
              </a:rPr>
              <a:t> </a:t>
            </a:r>
          </a:p>
          <a:p>
            <a:r>
              <a:rPr lang="en-GB" dirty="0"/>
              <a:t>Cette projection de la demande totale d'énergie ne doit pas être considérée comme une prédiction certaine, mais comme le résultat de l'exercice "si point point point, alors point point point". </a:t>
            </a:r>
          </a:p>
          <a:p>
            <a:r>
              <a:rPr lang="en-GB" dirty="0"/>
              <a:t>Les hypothèses, tant en termes de données d'entrée du scénario qu'en termes de limites structurelles du modèle, doivent être prises en compte lors de l'utilisation des résultats.</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508675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Le résultat du MAED est un ensemble de valeurs calculées de la demande d'énergie par secteur et par forme d'énergie. Ces résultats sont valables pour toutes les années futures spécifiées par l'utilisateur. </a:t>
            </a:r>
            <a:endParaRPr lang="en-US" dirty="0">
              <a:latin typeface="Open Sans"/>
            </a:endParaRPr>
          </a:p>
          <a:p>
            <a:r>
              <a:rPr lang="en-GB" dirty="0">
                <a:latin typeface="Open Sans"/>
              </a:rPr>
              <a:t>Il existe plusieurs résultats pour un pays donné. Le modélisateur peut examiner à la fois la part de chaque type d'énergie et la demande totale d'énergie finale. Le MAED est particulièrement utile pour montrer les changements futurs de la demande totale d'énergie, ainsi que les changements futurs de la structure de cette demande.</a:t>
            </a:r>
          </a:p>
          <a:p>
            <a:r>
              <a:rPr lang="en-GB" dirty="0">
                <a:latin typeface="Open Sans"/>
              </a:rPr>
              <a:t>Le MAED comporte plusieurs tableaux de sortie, notamment la </a:t>
            </a:r>
            <a:r>
              <a:rPr lang="en-GB" dirty="0" err="1">
                <a:latin typeface="Open Sans"/>
              </a:rPr>
              <a:t>demande</a:t>
            </a:r>
            <a:r>
              <a:rPr lang="en-GB" dirty="0">
                <a:latin typeface="Open Sans"/>
              </a:rPr>
              <a:t> </a:t>
            </a:r>
            <a:r>
              <a:rPr lang="en-GB" dirty="0" err="1">
                <a:latin typeface="Open Sans"/>
              </a:rPr>
              <a:t>d'énergie</a:t>
            </a:r>
            <a:r>
              <a:rPr lang="en-GB" dirty="0">
                <a:latin typeface="Open Sans"/>
              </a:rPr>
              <a:t> utile, la </a:t>
            </a:r>
            <a:r>
              <a:rPr lang="en-GB" dirty="0" err="1">
                <a:latin typeface="Open Sans"/>
              </a:rPr>
              <a:t>demande</a:t>
            </a:r>
            <a:r>
              <a:rPr lang="en-GB" dirty="0">
                <a:latin typeface="Open Sans"/>
              </a:rPr>
              <a:t> </a:t>
            </a:r>
            <a:r>
              <a:rPr lang="en-GB" dirty="0" err="1">
                <a:latin typeface="Open Sans"/>
              </a:rPr>
              <a:t>d'énergie</a:t>
            </a:r>
            <a:r>
              <a:rPr lang="en-GB" dirty="0">
                <a:latin typeface="Open Sans"/>
              </a:rPr>
              <a:t> finale et certains indicateurs énergétiques, dont l'intensité énergétique totale, entre autres. </a:t>
            </a:r>
          </a:p>
          <a:p>
            <a:r>
              <a:rPr lang="en-US" dirty="0">
                <a:latin typeface="Open Sans"/>
              </a:rPr>
              <a:t>Les scénarios sont créés pour un certain nombre de futurs et de cas possibles, en considérant un ensemble de scénarios de croissance économique plausibles, un ensemble de scénarios de configuration du système énergétique et des combinaisons de ces deux groupes de paramètres.</a:t>
            </a:r>
            <a:r>
              <a:rPr lang="en-GB" dirty="0">
                <a:latin typeface="Open Sans"/>
              </a:rPr>
              <a:t> Par exemple, on peut imaginer des résultats très différents selon le scénario choisi, qui peuvent différer du scénario de référence : un scénario très élevé, un scénario intermédiaire et un scénario faible. Notons que nous ne sommes pas en mesure d'attacher des probabilités à chacun de ces scénarios. Le scénario intermédiaire n'est pas nécessairement le plus probable et ne doit pas être utilisé comme tel.</a:t>
            </a:r>
          </a:p>
          <a:p>
            <a:endParaRPr lang="en-GB" dirty="0">
              <a:latin typeface="Open Sans"/>
            </a:endParaRPr>
          </a:p>
          <a:p>
            <a:r>
              <a:rPr lang="en-GB" dirty="0">
                <a:latin typeface="Open Sans"/>
              </a:rPr>
              <a:t>Ceci conclut le cours 5 qui a présenté une introduction au MAED-D.</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416767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MAED correspond au </a:t>
            </a:r>
            <a:r>
              <a:rPr lang="en-US" dirty="0" err="1">
                <a:latin typeface="Open Sans"/>
              </a:rPr>
              <a:t>Modèle</a:t>
            </a:r>
            <a:r>
              <a:rPr lang="en-US" dirty="0">
                <a:latin typeface="Open Sans"/>
              </a:rPr>
              <a:t> pour </a:t>
            </a:r>
            <a:r>
              <a:rPr lang="en-US" dirty="0" err="1">
                <a:latin typeface="Open Sans"/>
              </a:rPr>
              <a:t>l’Analyse</a:t>
            </a:r>
            <a:r>
              <a:rPr lang="en-US" dirty="0">
                <a:latin typeface="Open Sans"/>
              </a:rPr>
              <a:t> de la </a:t>
            </a:r>
            <a:r>
              <a:rPr lang="en-US" dirty="0" err="1">
                <a:latin typeface="Open Sans"/>
              </a:rPr>
              <a:t>Demande</a:t>
            </a:r>
            <a:r>
              <a:rPr lang="en-US" dirty="0">
                <a:latin typeface="Open Sans"/>
              </a:rPr>
              <a:t> </a:t>
            </a:r>
            <a:r>
              <a:rPr lang="en-US" dirty="0" err="1">
                <a:latin typeface="Open Sans"/>
              </a:rPr>
              <a:t>d’Energie</a:t>
            </a:r>
            <a:r>
              <a:rPr lang="en-US" dirty="0">
                <a:latin typeface="Open Sans"/>
              </a:rPr>
              <a:t>.</a:t>
            </a:r>
          </a:p>
          <a:p>
            <a:r>
              <a:rPr lang="en-US" dirty="0">
                <a:latin typeface="Open Sans"/>
              </a:rPr>
              <a:t>Le modèle MAED est un modèle de simulation qui s'applique le mieux à l'analyse à long terme. Il est basé sur une approche ascendante désagrégée et utilise des scénarios pour évaluer la demande d'énergie dans un pays ou une région sur la base d'un ensemble d'hypothèses.</a:t>
            </a:r>
          </a:p>
          <a:p>
            <a:r>
              <a:rPr lang="en-US" dirty="0">
                <a:latin typeface="Open Sans"/>
              </a:rPr>
              <a:t>Le modèle MAED a été spécialement conçu pour étudier les changements structurels, à la fois dans l'évolution des utilisations finales de l'énergie qui déterminent la demande d'énergie et dans la composition du bouquet de sources d'énergie.</a:t>
            </a:r>
          </a:p>
          <a:p>
            <a:r>
              <a:rPr lang="en-US" dirty="0">
                <a:latin typeface="Open Sans"/>
              </a:rPr>
              <a:t>D'une part, une analyse détaillée des facteurs sociaux, économiques et technologiques permet d'analyser les changements structurels de la demande d'énergie. D'autre part, le modèle étudie quels types de formes d'énergie seront en mesure de répondre à cette demande, en évaluant l'évolution potentielle des sources d'énergie.</a:t>
            </a:r>
          </a:p>
          <a:p>
            <a:pPr>
              <a:spcBef>
                <a:spcPts val="0"/>
              </a:spcBef>
              <a:spcAft>
                <a:spcPts val="0"/>
              </a:spcAft>
            </a:pPr>
            <a:r>
              <a:rPr lang="en-US" dirty="0">
                <a:latin typeface="Open Sans"/>
              </a:rPr>
              <a:t>Le MAED comporte deux aspects : le MAED-D examine les prévisions de la demande future basées sur des scénarios pour les secteurs définis et le type de combustible. MAED-E.L. peut être utilisé pour comprendre les profils de demande d'électricité. Le MAED-E.L. </a:t>
            </a:r>
            <a:r>
              <a:rPr lang="en-US" dirty="0" err="1">
                <a:latin typeface="Open Sans"/>
              </a:rPr>
              <a:t>prévoit</a:t>
            </a:r>
            <a:r>
              <a:rPr lang="en-US" dirty="0">
                <a:latin typeface="Open Sans"/>
              </a:rPr>
              <a:t> la demande horaire d'électricité pour chaque client, chaque secteur et l'ensemble du système sur la base des données d'entrée. </a:t>
            </a:r>
            <a:r>
              <a:rPr lang="en-US" dirty="0" err="1">
                <a:latin typeface="Open Sans"/>
              </a:rPr>
              <a:t>Cette</a:t>
            </a:r>
            <a:r>
              <a:rPr lang="en-US" dirty="0">
                <a:latin typeface="Open Sans"/>
              </a:rPr>
              <a:t> Session se concentre sur MAED-D.</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8688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Pour effectuer les calculs de consommation d'énergie pour chaque groupe d'utilisations finales, le MAED utilise un ensemble d'équations correspondant. Mais toutes ces équations ont la même forme. La demande d'énergie (ou D.E.) pour une année donnée dans le futur est calculée comme le produit de deux variables. </a:t>
            </a:r>
          </a:p>
          <a:p>
            <a:r>
              <a:rPr lang="en-US" dirty="0">
                <a:latin typeface="Open Sans"/>
              </a:rPr>
              <a:t> </a:t>
            </a:r>
          </a:p>
          <a:p>
            <a:r>
              <a:rPr lang="en-US" dirty="0">
                <a:latin typeface="Open Sans"/>
              </a:rPr>
              <a:t>La première variable clé est la consommation d'énergie spécifique (ou C.E.S.). Il s'agit de la consommation d'énergie par unité de </a:t>
            </a:r>
            <a:r>
              <a:rPr lang="en-US" dirty="0" err="1">
                <a:latin typeface="Open Sans"/>
              </a:rPr>
              <a:t>paramètre</a:t>
            </a:r>
            <a:r>
              <a:rPr lang="en-US" dirty="0">
                <a:latin typeface="Open Sans"/>
              </a:rPr>
              <a:t> </a:t>
            </a:r>
            <a:r>
              <a:rPr lang="en-US" dirty="0" err="1">
                <a:latin typeface="Open Sans"/>
              </a:rPr>
              <a:t>déterminant</a:t>
            </a:r>
            <a:r>
              <a:rPr lang="en-US" dirty="0">
                <a:latin typeface="Open Sans"/>
              </a:rPr>
              <a:t> (ou D.P.). Par exemple, l'énergie nécessaire pour produire une tonne d'acier. Lorsque le paramètre moteur est la production d'unités monétaires, la valeur ajoutée ou le PIB, la consommation d'énergie spécifique est l'intensité énergétique (ou I.E.). La consommation d'énergie spécifique et l'intensité énergétique constituent le premier ensemble de facteurs clés utilisés dans le MAED pour calculer la demande d'énergie dans les années à venir. </a:t>
            </a:r>
          </a:p>
          <a:p>
            <a:r>
              <a:rPr lang="en-US" dirty="0">
                <a:latin typeface="Open Sans"/>
              </a:rPr>
              <a:t> </a:t>
            </a:r>
          </a:p>
          <a:p>
            <a:r>
              <a:rPr lang="en-US" dirty="0">
                <a:latin typeface="Open Sans"/>
              </a:rPr>
              <a:t>La deuxième variable clé est le paramètre moteur de l'année future correspondante. Différents </a:t>
            </a:r>
            <a:r>
              <a:rPr lang="en-US" dirty="0" err="1">
                <a:latin typeface="Open Sans"/>
              </a:rPr>
              <a:t>paramètres</a:t>
            </a:r>
            <a:r>
              <a:rPr lang="en-US" dirty="0">
                <a:latin typeface="Open Sans"/>
              </a:rPr>
              <a:t> </a:t>
            </a:r>
            <a:r>
              <a:rPr lang="en-US" dirty="0" err="1">
                <a:latin typeface="Open Sans"/>
              </a:rPr>
              <a:t>déterminant</a:t>
            </a:r>
            <a:r>
              <a:rPr lang="en-US" dirty="0">
                <a:latin typeface="Open Sans"/>
              </a:rPr>
              <a:t> peuvent être utilisés pour différents segments de la demande d'énergie, par exemple la valeur ajoutée dans l'industrie, les passagers-kilomètres parcourus dans les transports, etc. Quelques exemples seront donnés au cours de la formation. </a:t>
            </a:r>
            <a:endParaRPr lang="en-US" dirty="0">
              <a:latin typeface="Open Sans"/>
              <a:ea typeface="Open Sans"/>
              <a:cs typeface="Open Sans"/>
            </a:endParaRPr>
          </a:p>
          <a:p>
            <a:r>
              <a:rPr lang="en-US" dirty="0">
                <a:latin typeface="Open Sans"/>
              </a:rPr>
              <a:t> </a:t>
            </a:r>
          </a:p>
          <a:p>
            <a:r>
              <a:rPr lang="en-US" dirty="0">
                <a:latin typeface="Open Sans"/>
              </a:rPr>
              <a:t>Le produit de ces deux paramètres est l'équation générique fondamentale utilisée dans le modèle MAED.</a:t>
            </a:r>
          </a:p>
          <a:p>
            <a:endParaRPr lang="en-US" dirty="0">
              <a:latin typeface="Open Sans"/>
            </a:endParaRPr>
          </a:p>
          <a:p>
            <a:pPr marL="171450" indent="-171450">
              <a:buFont typeface="Arial"/>
              <a:buChar char="•"/>
            </a:pPr>
            <a:r>
              <a:rPr lang="en-GB" dirty="0">
                <a:latin typeface="Open Sans"/>
              </a:rPr>
              <a:t>Un facteur clé qui devrait régir le regroupement des utilisations finales est la consommation d'énergie spécifique par unité de </a:t>
            </a:r>
            <a:r>
              <a:rPr lang="en-GB" dirty="0" err="1">
                <a:latin typeface="Open Sans"/>
              </a:rPr>
              <a:t>paramètre</a:t>
            </a:r>
            <a:r>
              <a:rPr lang="en-GB" dirty="0">
                <a:latin typeface="Open Sans"/>
              </a:rPr>
              <a:t> </a:t>
            </a:r>
            <a:r>
              <a:rPr lang="en-GB" dirty="0" err="1">
                <a:latin typeface="Open Sans"/>
              </a:rPr>
              <a:t>déterminant</a:t>
            </a:r>
            <a:r>
              <a:rPr lang="en-GB" dirty="0">
                <a:latin typeface="Open Sans"/>
              </a:rPr>
              <a:t>, par exemple l'énergie nécessaire à la production d'une tonne d'acier.</a:t>
            </a:r>
          </a:p>
          <a:p>
            <a:pPr marL="171450" indent="-171450">
              <a:buFont typeface="Arial"/>
              <a:buChar char="•"/>
            </a:pPr>
            <a:r>
              <a:rPr lang="en-US" dirty="0">
                <a:latin typeface="Open Sans"/>
              </a:rPr>
              <a:t>Lorsque le paramètre déterminant est la production d'unités monétaires, la valeur ajoutée ou le PIB, la consommation d'énergie spécifique est l'intensité énergétique. </a:t>
            </a:r>
            <a:endParaRPr lang="en-GB" dirty="0">
              <a:latin typeface="Open Sans"/>
            </a:endParaRPr>
          </a:p>
          <a:p>
            <a:pPr marL="171450" indent="-171450">
              <a:buFont typeface="Arial"/>
              <a:buChar char="•"/>
            </a:pPr>
            <a:r>
              <a:rPr lang="en-GB" dirty="0">
                <a:latin typeface="Open Sans"/>
              </a:rPr>
              <a:t>La consommation d'énergie spécifique et l'intensité énergétique sont les principaux facteurs utilisés par le MAED pour calculer la demande d'énergie dans les années à venir.</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2863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Même si cela n'est pas recommandé, supposons, à titre d'exemple, que nous devions inclure la production d'acier et de textile dans le même groupe. Dans cet exemple, la production de textile a une consommation d'énergie par équivalent monétaire de produit relativement faible, 10, et la production d'acier a une intensité énergétique relativement élevée, 50. La valeur de l'intensité énergétique pour ce groupe agrégé sera une moyenne pondérée des valeurs pour les deux activités. Une moyenne pondérée est calculée en multipliant l'intensité énergétique d'une activité par la fraction qu'elle représente dans le total, puis en faisant la somme de ces valeurs pour toutes les activités. Dans ce cas, le résultat est de 26 pour l'année de référence. </a:t>
            </a:r>
          </a:p>
          <a:p>
            <a:r>
              <a:rPr lang="en-US" dirty="0">
                <a:latin typeface="Open Sans"/>
              </a:rPr>
              <a:t>Si la part de la consommation d'énergie entre les deux produits, dans la production totale, reste la même, la même intensité sera utilisée à l'avenir. Mais si l'une des activités se développe plus rapidement, par exemple le textile, et que sa contribution relative au produit agrégé augmente, la moyenne </a:t>
            </a:r>
            <a:r>
              <a:rPr lang="en-US" dirty="0" err="1">
                <a:latin typeface="Open Sans"/>
              </a:rPr>
              <a:t>pondérée</a:t>
            </a:r>
            <a:r>
              <a:rPr lang="en-US" dirty="0">
                <a:latin typeface="Open Sans"/>
              </a:rPr>
              <a:t> doit être recalculée.</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14512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Lors de la préparation des données d'entrée du modèle, </a:t>
            </a:r>
            <a:r>
              <a:rPr lang="en-GB" dirty="0" err="1">
                <a:latin typeface="Open Sans"/>
              </a:rPr>
              <a:t>l'utilisateur</a:t>
            </a:r>
            <a:r>
              <a:rPr lang="en-GB" dirty="0">
                <a:latin typeface="Open Sans"/>
              </a:rPr>
              <a:t> doit être conscient que l'intensité énergétique ou la consommation d'énergie spécifique peut changer dans les années à venir.</a:t>
            </a:r>
            <a:endParaRPr lang="en-US" dirty="0">
              <a:latin typeface="Open Sans"/>
            </a:endParaRPr>
          </a:p>
          <a:p>
            <a:r>
              <a:rPr lang="en-GB" dirty="0">
                <a:latin typeface="Open Sans"/>
              </a:rPr>
              <a:t> </a:t>
            </a:r>
          </a:p>
          <a:p>
            <a:r>
              <a:rPr lang="en-GB" dirty="0">
                <a:latin typeface="Open Sans"/>
              </a:rPr>
              <a:t>Prenons l'exemple de la consommation spécifique de carburant des tracteurs dans l'agriculture. Si, au cours de l'année de référence, la traction animale est utilisée, cette énergie n'est pas prise en compte dans la définition de l'intensité énergétique. Avec le remplacement de la traction animale par des tracteurs, davantage de carburant sera consommé pour produire le même produit. Cela signifie une augmentation de l'intensité énergétique dans les années à venir.</a:t>
            </a:r>
          </a:p>
          <a:p>
            <a:r>
              <a:rPr lang="en-GB" dirty="0">
                <a:latin typeface="Open Sans"/>
              </a:rPr>
              <a:t> </a:t>
            </a:r>
          </a:p>
          <a:p>
            <a:r>
              <a:rPr lang="en-GB" dirty="0">
                <a:latin typeface="Open Sans"/>
              </a:rPr>
              <a:t>Un autre exemple d'évolution de la consommation d'énergie spécifique pourrait être l'amélioration du niveau de vie. À mesure que le niveau de vie s'améliore, les ménages utilisent davantage d'appareils électriques : un téléviseur, un lave-linge, un lave-vaisselle, etc. Cela entraîne une augmentation de la consommation d'électricité par logement.</a:t>
            </a:r>
          </a:p>
          <a:p>
            <a:r>
              <a:rPr lang="en-GB" dirty="0">
                <a:latin typeface="Open Sans"/>
              </a:rPr>
              <a:t> </a:t>
            </a:r>
          </a:p>
          <a:p>
            <a:r>
              <a:rPr lang="en-GB" dirty="0">
                <a:latin typeface="Open Sans"/>
              </a:rPr>
              <a:t>Dans certains cas, la combinaison de plusieurs facteurs peut conduire à des changements plus complexes. Par exemple, lorsque le nombre d'appareils électriques atteint son niveau de saturation et que l'amélioration technologique joue un rôle plus important, la valeur cumulée de l'électricité par logement diminue après la période de croissance. Cela signifie que la valeur cumulée de l'électricité par logement diminuera après la période de croissance.</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51632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Un </a:t>
            </a:r>
            <a:r>
              <a:rPr lang="en-GB" dirty="0" err="1">
                <a:latin typeface="Open Sans"/>
              </a:rPr>
              <a:t>facteur</a:t>
            </a:r>
            <a:r>
              <a:rPr lang="en-GB" dirty="0">
                <a:latin typeface="Open Sans"/>
              </a:rPr>
              <a:t> </a:t>
            </a:r>
            <a:r>
              <a:rPr lang="en-GB" dirty="0" err="1">
                <a:latin typeface="Open Sans"/>
              </a:rPr>
              <a:t>est</a:t>
            </a:r>
            <a:r>
              <a:rPr lang="en-GB" dirty="0">
                <a:latin typeface="Open Sans"/>
              </a:rPr>
              <a:t> </a:t>
            </a:r>
            <a:r>
              <a:rPr lang="en-GB" dirty="0" err="1">
                <a:latin typeface="Open Sans"/>
              </a:rPr>
              <a:t>défini</a:t>
            </a:r>
            <a:r>
              <a:rPr lang="en-GB" dirty="0">
                <a:latin typeface="Open Sans"/>
              </a:rPr>
              <a:t> </a:t>
            </a:r>
            <a:r>
              <a:rPr lang="en-GB" dirty="0" err="1">
                <a:latin typeface="Open Sans"/>
              </a:rPr>
              <a:t>comme</a:t>
            </a:r>
            <a:r>
              <a:rPr lang="en-GB" dirty="0">
                <a:latin typeface="Open Sans"/>
              </a:rPr>
              <a:t> un </a:t>
            </a:r>
            <a:r>
              <a:rPr lang="en-GB" dirty="0" err="1">
                <a:latin typeface="Open Sans"/>
              </a:rPr>
              <a:t>paramètre</a:t>
            </a:r>
            <a:r>
              <a:rPr lang="en-GB" dirty="0">
                <a:latin typeface="Open Sans"/>
              </a:rPr>
              <a:t> </a:t>
            </a:r>
            <a:r>
              <a:rPr lang="en-GB" dirty="0" err="1">
                <a:latin typeface="Open Sans"/>
              </a:rPr>
              <a:t>déterminant</a:t>
            </a:r>
            <a:r>
              <a:rPr lang="en-GB" dirty="0">
                <a:latin typeface="Open Sans"/>
              </a:rPr>
              <a:t> pour </a:t>
            </a:r>
            <a:r>
              <a:rPr lang="en-GB" dirty="0" err="1">
                <a:latin typeface="Open Sans"/>
              </a:rPr>
              <a:t>chaque</a:t>
            </a:r>
            <a:r>
              <a:rPr lang="en-GB" dirty="0">
                <a:latin typeface="Open Sans"/>
              </a:rPr>
              <a:t> utilisation finale. </a:t>
            </a:r>
            <a:endParaRPr lang="en-US" dirty="0">
              <a:latin typeface="Open Sans"/>
            </a:endParaRPr>
          </a:p>
          <a:p>
            <a:r>
              <a:rPr lang="en-GB" dirty="0">
                <a:latin typeface="Open Sans"/>
              </a:rPr>
              <a:t>La </a:t>
            </a:r>
            <a:r>
              <a:rPr lang="en-GB" dirty="0" err="1">
                <a:latin typeface="Open Sans"/>
              </a:rPr>
              <a:t>valeur</a:t>
            </a:r>
            <a:r>
              <a:rPr lang="en-GB" dirty="0">
                <a:latin typeface="Open Sans"/>
              </a:rPr>
              <a:t> du </a:t>
            </a:r>
            <a:r>
              <a:rPr lang="en-GB" dirty="0" err="1">
                <a:latin typeface="Open Sans"/>
              </a:rPr>
              <a:t>paramètre</a:t>
            </a:r>
            <a:r>
              <a:rPr lang="en-GB" dirty="0">
                <a:latin typeface="Open Sans"/>
              </a:rPr>
              <a:t> </a:t>
            </a:r>
            <a:r>
              <a:rPr lang="en-GB" dirty="0" err="1">
                <a:latin typeface="Open Sans"/>
              </a:rPr>
              <a:t>déterminant</a:t>
            </a:r>
            <a:r>
              <a:rPr lang="en-GB" dirty="0">
                <a:latin typeface="Open Sans"/>
              </a:rPr>
              <a:t> </a:t>
            </a:r>
            <a:r>
              <a:rPr lang="en-GB" dirty="0" err="1">
                <a:latin typeface="Open Sans"/>
              </a:rPr>
              <a:t>est</a:t>
            </a:r>
            <a:r>
              <a:rPr lang="en-GB" dirty="0">
                <a:latin typeface="Open Sans"/>
              </a:rPr>
              <a:t> </a:t>
            </a:r>
            <a:r>
              <a:rPr lang="en-GB" dirty="0" err="1">
                <a:latin typeface="Open Sans"/>
              </a:rPr>
              <a:t>directement</a:t>
            </a:r>
            <a:r>
              <a:rPr lang="en-GB" dirty="0">
                <a:latin typeface="Open Sans"/>
              </a:rPr>
              <a:t> </a:t>
            </a:r>
            <a:r>
              <a:rPr lang="en-GB" dirty="0" err="1">
                <a:latin typeface="Open Sans"/>
              </a:rPr>
              <a:t>utilisée</a:t>
            </a:r>
            <a:r>
              <a:rPr lang="en-GB" dirty="0">
                <a:latin typeface="Open Sans"/>
              </a:rPr>
              <a:t> pour </a:t>
            </a:r>
            <a:r>
              <a:rPr lang="en-GB" dirty="0" err="1">
                <a:latin typeface="Open Sans"/>
              </a:rPr>
              <a:t>calculer</a:t>
            </a:r>
            <a:r>
              <a:rPr lang="en-GB" dirty="0">
                <a:latin typeface="Open Sans"/>
              </a:rPr>
              <a:t> la </a:t>
            </a:r>
            <a:r>
              <a:rPr lang="en-GB" dirty="0" err="1">
                <a:latin typeface="Open Sans"/>
              </a:rPr>
              <a:t>demande</a:t>
            </a:r>
            <a:r>
              <a:rPr lang="en-GB" dirty="0">
                <a:latin typeface="Open Sans"/>
              </a:rPr>
              <a:t> </a:t>
            </a:r>
            <a:r>
              <a:rPr lang="en-GB" dirty="0" err="1">
                <a:latin typeface="Open Sans"/>
              </a:rPr>
              <a:t>d'énergie</a:t>
            </a:r>
            <a:r>
              <a:rPr lang="en-GB" dirty="0">
                <a:latin typeface="Open Sans"/>
              </a:rPr>
              <a:t> pour </a:t>
            </a:r>
            <a:r>
              <a:rPr lang="en-GB" dirty="0" err="1">
                <a:latin typeface="Open Sans"/>
              </a:rPr>
              <a:t>l'utilisation</a:t>
            </a:r>
            <a:r>
              <a:rPr lang="en-GB" dirty="0">
                <a:latin typeface="Open Sans"/>
              </a:rPr>
              <a:t> finale </a:t>
            </a:r>
            <a:r>
              <a:rPr lang="en-GB" dirty="0" err="1">
                <a:latin typeface="Open Sans"/>
              </a:rPr>
              <a:t>correspondante</a:t>
            </a:r>
            <a:r>
              <a:rPr lang="en-GB" dirty="0">
                <a:latin typeface="Open Sans"/>
              </a:rPr>
              <a:t>, à la </a:t>
            </a:r>
            <a:r>
              <a:rPr lang="en-GB" dirty="0" err="1">
                <a:latin typeface="Open Sans"/>
              </a:rPr>
              <a:t>fois</a:t>
            </a:r>
            <a:r>
              <a:rPr lang="en-GB" dirty="0">
                <a:latin typeface="Open Sans"/>
              </a:rPr>
              <a:t> pour </a:t>
            </a:r>
            <a:r>
              <a:rPr lang="en-GB" dirty="0" err="1">
                <a:latin typeface="Open Sans"/>
              </a:rPr>
              <a:t>l'année</a:t>
            </a:r>
            <a:r>
              <a:rPr lang="en-GB" dirty="0">
                <a:latin typeface="Open Sans"/>
              </a:rPr>
              <a:t> de </a:t>
            </a:r>
            <a:r>
              <a:rPr lang="en-GB" dirty="0" err="1">
                <a:latin typeface="Open Sans"/>
              </a:rPr>
              <a:t>référence</a:t>
            </a:r>
            <a:r>
              <a:rPr lang="en-GB" dirty="0">
                <a:latin typeface="Open Sans"/>
              </a:rPr>
              <a:t> et pour </a:t>
            </a:r>
            <a:r>
              <a:rPr lang="en-GB" dirty="0" err="1">
                <a:latin typeface="Open Sans"/>
              </a:rPr>
              <a:t>l'avenir</a:t>
            </a:r>
            <a:r>
              <a:rPr lang="en-GB" dirty="0">
                <a:latin typeface="Open Sans"/>
              </a:rPr>
              <a:t>.</a:t>
            </a:r>
          </a:p>
          <a:p>
            <a:r>
              <a:rPr lang="en-GB" dirty="0">
                <a:latin typeface="Open Sans"/>
              </a:rPr>
              <a:t>Les </a:t>
            </a:r>
            <a:r>
              <a:rPr lang="en-GB" dirty="0" err="1">
                <a:latin typeface="Open Sans"/>
              </a:rPr>
              <a:t>facteurs</a:t>
            </a:r>
            <a:r>
              <a:rPr lang="en-GB" dirty="0">
                <a:latin typeface="Open Sans"/>
              </a:rPr>
              <a:t> </a:t>
            </a:r>
            <a:r>
              <a:rPr lang="en-GB" dirty="0" err="1">
                <a:latin typeface="Open Sans"/>
              </a:rPr>
              <a:t>utilisés</a:t>
            </a:r>
            <a:r>
              <a:rPr lang="en-GB" dirty="0">
                <a:latin typeface="Open Sans"/>
              </a:rPr>
              <a:t> </a:t>
            </a:r>
            <a:r>
              <a:rPr lang="en-GB" dirty="0" err="1">
                <a:latin typeface="Open Sans"/>
              </a:rPr>
              <a:t>comme</a:t>
            </a:r>
            <a:r>
              <a:rPr lang="en-GB" dirty="0">
                <a:latin typeface="Open Sans"/>
              </a:rPr>
              <a:t> </a:t>
            </a:r>
            <a:r>
              <a:rPr lang="en-GB" dirty="0" err="1">
                <a:latin typeface="Open Sans"/>
              </a:rPr>
              <a:t>paramètres</a:t>
            </a:r>
            <a:r>
              <a:rPr lang="en-GB" dirty="0">
                <a:latin typeface="Open Sans"/>
              </a:rPr>
              <a:t> </a:t>
            </a:r>
            <a:r>
              <a:rPr lang="en-GB" dirty="0" err="1">
                <a:latin typeface="Open Sans"/>
              </a:rPr>
              <a:t>moteurs</a:t>
            </a:r>
            <a:r>
              <a:rPr lang="en-GB" dirty="0">
                <a:latin typeface="Open Sans"/>
              </a:rPr>
              <a:t> pour les </a:t>
            </a:r>
            <a:r>
              <a:rPr lang="en-GB" dirty="0" err="1">
                <a:latin typeface="Open Sans"/>
              </a:rPr>
              <a:t>différentes</a:t>
            </a:r>
            <a:r>
              <a:rPr lang="en-GB" dirty="0">
                <a:latin typeface="Open Sans"/>
              </a:rPr>
              <a:t> </a:t>
            </a:r>
            <a:r>
              <a:rPr lang="en-GB" dirty="0" err="1">
                <a:latin typeface="Open Sans"/>
              </a:rPr>
              <a:t>activités</a:t>
            </a:r>
            <a:r>
              <a:rPr lang="en-GB" dirty="0">
                <a:latin typeface="Open Sans"/>
              </a:rPr>
              <a:t> </a:t>
            </a:r>
            <a:r>
              <a:rPr lang="en-GB" dirty="0" err="1">
                <a:latin typeface="Open Sans"/>
              </a:rPr>
              <a:t>sont</a:t>
            </a:r>
            <a:r>
              <a:rPr lang="en-GB" dirty="0">
                <a:latin typeface="Open Sans"/>
              </a:rPr>
              <a:t> </a:t>
            </a:r>
            <a:r>
              <a:rPr lang="en-GB" dirty="0" err="1">
                <a:latin typeface="Open Sans"/>
              </a:rPr>
              <a:t>prédéfinis</a:t>
            </a:r>
            <a:r>
              <a:rPr lang="en-GB" dirty="0">
                <a:latin typeface="Open Sans"/>
              </a:rPr>
              <a:t> dans le </a:t>
            </a:r>
            <a:r>
              <a:rPr lang="en-GB" dirty="0" err="1">
                <a:latin typeface="Open Sans"/>
              </a:rPr>
              <a:t>modèle</a:t>
            </a:r>
            <a:r>
              <a:rPr lang="en-GB" dirty="0">
                <a:latin typeface="Open Sans"/>
              </a:rPr>
              <a:t> MAED. </a:t>
            </a:r>
          </a:p>
          <a:p>
            <a:r>
              <a:rPr lang="en-GB" dirty="0">
                <a:latin typeface="Open Sans"/>
              </a:rPr>
              <a:t>Il </a:t>
            </a:r>
            <a:r>
              <a:rPr lang="en-GB" dirty="0" err="1">
                <a:latin typeface="Open Sans"/>
              </a:rPr>
              <a:t>existe</a:t>
            </a:r>
            <a:r>
              <a:rPr lang="en-GB" dirty="0">
                <a:latin typeface="Open Sans"/>
              </a:rPr>
              <a:t> </a:t>
            </a:r>
            <a:r>
              <a:rPr lang="en-GB" dirty="0" err="1">
                <a:latin typeface="Open Sans"/>
              </a:rPr>
              <a:t>différents</a:t>
            </a:r>
            <a:r>
              <a:rPr lang="en-GB" dirty="0">
                <a:latin typeface="Open Sans"/>
              </a:rPr>
              <a:t> </a:t>
            </a:r>
            <a:r>
              <a:rPr lang="en-GB" dirty="0" err="1">
                <a:latin typeface="Open Sans"/>
              </a:rPr>
              <a:t>paramètres</a:t>
            </a:r>
            <a:r>
              <a:rPr lang="en-GB" dirty="0">
                <a:latin typeface="Open Sans"/>
              </a:rPr>
              <a:t> de pilotage pour </a:t>
            </a:r>
            <a:r>
              <a:rPr lang="en-GB" dirty="0" err="1">
                <a:latin typeface="Open Sans"/>
              </a:rPr>
              <a:t>l'industrie</a:t>
            </a:r>
            <a:r>
              <a:rPr lang="en-GB" dirty="0">
                <a:latin typeface="Open Sans"/>
              </a:rPr>
              <a:t>, les transports, les services et les utilisations domestiques, qui </a:t>
            </a:r>
            <a:r>
              <a:rPr lang="en-GB" dirty="0" err="1">
                <a:latin typeface="Open Sans"/>
              </a:rPr>
              <a:t>sont</a:t>
            </a:r>
            <a:r>
              <a:rPr lang="en-GB" dirty="0">
                <a:latin typeface="Open Sans"/>
              </a:rPr>
              <a:t> </a:t>
            </a:r>
            <a:r>
              <a:rPr lang="en-GB" dirty="0" err="1">
                <a:latin typeface="Open Sans"/>
              </a:rPr>
              <a:t>énumérés</a:t>
            </a:r>
            <a:r>
              <a:rPr lang="en-GB" dirty="0">
                <a:latin typeface="Open Sans"/>
              </a:rPr>
              <a:t> dans les diapositives </a:t>
            </a:r>
            <a:r>
              <a:rPr lang="en-GB" dirty="0" err="1">
                <a:latin typeface="Open Sans"/>
              </a:rPr>
              <a:t>suivantes</a:t>
            </a:r>
            <a:r>
              <a:rPr lang="en-GB" dirty="0">
                <a:latin typeface="Open Sans"/>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501125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Dans le modèle MAED, le secteur industriel est divisé en Agriculture, Construction, Exploitation minière et Industrie manufacturière. Chaque sous-secteur peut être désagrégé par l'utilisateur. </a:t>
            </a:r>
          </a:p>
          <a:p>
            <a:pPr marL="285750" indent="-285750">
              <a:buFont typeface="Arial"/>
              <a:buChar char="•"/>
            </a:pPr>
            <a:r>
              <a:rPr lang="en-US" dirty="0"/>
              <a:t>La valeur ajoutée de chaque sous-secteur correspondant est définie comme le paramètre moteur pour toutes les utilisations finales dans l'industrie. </a:t>
            </a:r>
          </a:p>
          <a:p>
            <a:pPr marL="285750" indent="-285750">
              <a:buFont typeface="Arial"/>
              <a:buChar char="•"/>
            </a:pPr>
            <a:r>
              <a:rPr lang="en-US" dirty="0"/>
              <a:t>Cet équivalent monétaire de la production est choisi pour diverses raisons. </a:t>
            </a:r>
          </a:p>
          <a:p>
            <a:pPr marL="285750" indent="-285750">
              <a:buFont typeface="Arial"/>
              <a:buChar char="•"/>
            </a:pPr>
            <a:r>
              <a:rPr lang="en-US" dirty="0">
                <a:latin typeface="Open Sans"/>
              </a:rPr>
              <a:t>L'utilisation de la valeur ajoutée totale pour chaque secteur évite à l'utilisateur de devoir prendre en compte les nombreux produits différents de chaque sous-secteur. Cela réduit l'incertitude de la projection, car il est difficile de prévoir la quantité spécifique d'acier, de textile ou de riz qui sera produite dans les années à venir. </a:t>
            </a:r>
          </a:p>
          <a:p>
            <a:pPr marL="285750" indent="-285750">
              <a:buFont typeface="Arial"/>
              <a:buChar char="•"/>
            </a:pPr>
            <a:r>
              <a:rPr lang="en-US" dirty="0">
                <a:latin typeface="Open Sans"/>
              </a:rPr>
              <a:t>La production totale de l'industrie lourde et de l'agriculture en équivalent monétaire peut être évaluée plus facilement.</a:t>
            </a:r>
          </a:p>
          <a:p>
            <a:endParaRPr lang="en-US"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677829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Dans le cas du secteur des transports, la valeur ajoutée ne reflète pas directement le niveau d'activité par rapport à la consommation d'énergie. Il existe un autre facteur qui pourrait jouer ce rôle de manière beaucoup plus efficace : l'activité de transport. Il s'agit des tonnes-kilomètres de marchandises transportées par fret et des passagers-kilomètres de passagers transportés. </a:t>
            </a:r>
            <a:r>
              <a:rPr lang="en-GB" dirty="0" err="1">
                <a:latin typeface="Open Sans"/>
              </a:rPr>
              <a:t>L'utilisateur</a:t>
            </a:r>
            <a:r>
              <a:rPr lang="en-GB" dirty="0">
                <a:latin typeface="Open Sans"/>
              </a:rPr>
              <a:t> doit garder à l'esprit que la demande d'énergie est indirecte. Ce qui détermine la demande d'énergie, c'est la demande de services tels que le transport de personnes et de marchandises. L'analyse de la demande d'énergie commence donc par la projection de la demande de ces services, qui peut ensuite être traduite en demande d'énergie par la projection de la consommation d'énergie spécifique par unité de service fournie. </a:t>
            </a:r>
            <a:endParaRPr lang="en-US" dirty="0">
              <a:latin typeface="Open Sans"/>
            </a:endParaRPr>
          </a:p>
          <a:p>
            <a:r>
              <a:rPr lang="en-GB" dirty="0"/>
              <a:t>L'évolution de l'importance relative des différentes technologies pour la fourniture de services de transport dans les années à venir devrait être prise en compte lors de l'élaboration des projections de la demande d'énergie. Par exemple, la demande de services aériens par les passagers privés a augmenté dans le monde entier, mais les investissements dans les infrastructures ferroviaires et routières pourraient entraîner une augmentation de la demande pour ces options moins coûteuses et à plus faible intensité de carbone.</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283023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3/19/2025</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3/19/2025</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3/19/2025</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3/19/2025</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3/19/2025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28310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3/19/2025</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3/19/2025</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3/19/2025</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3/19/2025</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3/19/2025</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3/19/2025</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3/19/2025</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3/19/2025</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Cliquez pour modifier le style du titre principal</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Cliquez pour modifier les styles de texte du Master</a:t>
            </a:r>
          </a:p>
          <a:p>
            <a:pPr lvl="1"/>
            <a:r>
              <a:rPr lang="en-GB" altLang="en-US"/>
              <a:t>Deuxième niveau</a:t>
            </a:r>
          </a:p>
          <a:p>
            <a:pPr lvl="2"/>
            <a:r>
              <a:rPr lang="en-GB" altLang="en-US"/>
              <a:t>Troisième niveau</a:t>
            </a:r>
          </a:p>
          <a:p>
            <a:pPr lvl="3"/>
            <a:r>
              <a:rPr lang="en-GB" altLang="en-US"/>
              <a:t>Quatrième niveau</a:t>
            </a:r>
          </a:p>
          <a:p>
            <a:pPr lvl="4"/>
            <a:r>
              <a:rPr lang="en-GB" altLang="en-US"/>
              <a:t>Cinquième niveau</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t>3/19/2025</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background pattern&#10;&#10;Description automatically generated">
            <a:extLst>
              <a:ext uri="{FF2B5EF4-FFF2-40B4-BE49-F238E27FC236}">
                <a16:creationId xmlns:a16="http://schemas.microsoft.com/office/drawing/2014/main" id="{070B49A0-24EE-48DB-813B-82DADE41F8BC}"/>
              </a:ext>
            </a:extLst>
          </p:cNvPr>
          <p:cNvPicPr>
            <a:picLocks noChangeAspect="1"/>
          </p:cNvPicPr>
          <p:nvPr/>
        </p:nvPicPr>
        <p:blipFill>
          <a:blip r:embed="rId3"/>
          <a:stretch>
            <a:fillRect/>
          </a:stretch>
        </p:blipFill>
        <p:spPr>
          <a:xfrm>
            <a:off x="1186" y="2174"/>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01254" y="4267741"/>
            <a:ext cx="781663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SESSION 4 </a:t>
            </a:r>
            <a:br>
              <a:rPr lang="en-ZA" altLang="en-US" sz="4400" b="1" dirty="0">
                <a:latin typeface="Open Sans ExtraBold"/>
                <a:ea typeface="Open Sans ExtraBold"/>
                <a:cs typeface="Open Sans ExtraBold"/>
              </a:rPr>
            </a:br>
            <a:r>
              <a:rPr lang="en-GB" altLang="en-US" sz="4400" b="1" dirty="0">
                <a:latin typeface="Open Sans ExtraBold"/>
              </a:rPr>
              <a:t>INTRODUCTION </a:t>
            </a:r>
            <a:endParaRPr lang="en-US" altLang="en-US" sz="4400" b="1" dirty="0">
              <a:latin typeface="Open Sans ExtraBold"/>
            </a:endParaRPr>
          </a:p>
          <a:p>
            <a:r>
              <a:rPr lang="en-GB" altLang="en-US" sz="4400" b="1" dirty="0">
                <a:latin typeface="Open Sans ExtraBold"/>
              </a:rPr>
              <a:t>AU MAED-D</a:t>
            </a:r>
            <a:endParaRPr lang="en-US" altLang="en-US" sz="4400" b="1" dirty="0">
              <a:latin typeface="Open Sans ExtraBold"/>
              <a:ea typeface="Open Sans ExtraBold"/>
              <a:cs typeface="Open Sans ExtraBold"/>
            </a:endParaRPr>
          </a:p>
        </p:txBody>
      </p:sp>
      <p:sp>
        <p:nvSpPr>
          <p:cNvPr id="4" name="TextBox 1">
            <a:extLst>
              <a:ext uri="{FF2B5EF4-FFF2-40B4-BE49-F238E27FC236}">
                <a16:creationId xmlns:a16="http://schemas.microsoft.com/office/drawing/2014/main" id="{4E05AC4A-6714-4BB2-BE1E-C7AE98DF5830}"/>
              </a:ext>
            </a:extLst>
          </p:cNvPr>
          <p:cNvSpPr txBox="1"/>
          <p:nvPr/>
        </p:nvSpPr>
        <p:spPr>
          <a:xfrm>
            <a:off x="8860080"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2.0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6607B3C2-D822-8544-ADB9-9846917A0AB3}"/>
              </a:ext>
            </a:extLst>
          </p:cNvPr>
          <p:cNvSpPr txBox="1"/>
          <p:nvPr/>
        </p:nvSpPr>
        <p:spPr>
          <a:xfrm>
            <a:off x="599330" y="3680527"/>
            <a:ext cx="3647205" cy="646331"/>
          </a:xfrm>
          <a:prstGeom prst="rect">
            <a:avLst/>
          </a:prstGeom>
          <a:noFill/>
        </p:spPr>
        <p:txBody>
          <a:bodyPr wrap="square" lIns="91440" tIns="45720" rIns="91440" bIns="45720" rtlCol="0" anchor="b">
            <a:spAutoFit/>
          </a:bodyPr>
          <a:lstStyle/>
          <a:p>
            <a:pPr>
              <a:spcBef>
                <a:spcPts val="0"/>
              </a:spcBef>
              <a:spcAft>
                <a:spcPts val="0"/>
              </a:spcAft>
              <a:defRPr/>
            </a:pPr>
            <a:r>
              <a:rPr lang="fr-FR" b="1" dirty="0">
                <a:latin typeface="Open Sans ExtraBold"/>
                <a:ea typeface="Open Sans ExtraBold"/>
                <a:cs typeface="Open Sans ExtraBold"/>
              </a:rPr>
              <a:t>Modèle pour l’Analyse de la Demande d’Énergie </a:t>
            </a:r>
            <a:endParaRPr lang="en-US" b="1" dirty="0">
              <a:latin typeface="Open Sans ExtraBold"/>
              <a:ea typeface="Open Sans ExtraBold"/>
              <a:cs typeface="Open Sans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1"/>
            <a:ext cx="10582542" cy="10089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4.2 </a:t>
            </a:r>
            <a:r>
              <a:rPr lang="en-GB" sz="4400" dirty="0" err="1">
                <a:latin typeface="Open Sans"/>
                <a:ea typeface="Open Sans"/>
                <a:cs typeface="Open Sans"/>
                <a:sym typeface="Bodoni SvtyTwo ITC TT-Book"/>
              </a:rPr>
              <a:t>Paramètres</a:t>
            </a:r>
            <a:r>
              <a:rPr lang="en-GB" sz="4400" dirty="0">
                <a:latin typeface="Open Sans"/>
                <a:ea typeface="Open Sans"/>
                <a:cs typeface="Open Sans"/>
                <a:sym typeface="Bodoni SvtyTwo ITC TT-Book"/>
              </a:rPr>
              <a:t> </a:t>
            </a:r>
            <a:r>
              <a:rPr lang="en-GB" sz="4400" dirty="0" err="1">
                <a:latin typeface="Open Sans"/>
                <a:ea typeface="Open Sans"/>
                <a:cs typeface="Open Sans"/>
                <a:sym typeface="Bodoni SvtyTwo ITC TT-Book"/>
              </a:rPr>
              <a:t>déterminants</a:t>
            </a:r>
            <a:r>
              <a:rPr lang="en-GB" sz="4400" dirty="0">
                <a:latin typeface="Open Sans"/>
                <a:ea typeface="Open Sans"/>
                <a:cs typeface="Open Sans"/>
                <a:sym typeface="Bodoni SvtyTwo ITC TT-Book"/>
              </a:rPr>
              <a:t> </a:t>
            </a:r>
          </a:p>
        </p:txBody>
      </p:sp>
      <p:graphicFrame>
        <p:nvGraphicFramePr>
          <p:cNvPr id="15" name="Table 2">
            <a:extLst>
              <a:ext uri="{FF2B5EF4-FFF2-40B4-BE49-F238E27FC236}">
                <a16:creationId xmlns:a16="http://schemas.microsoft.com/office/drawing/2014/main" id="{97954538-CDF9-EE4F-B44C-8E1FA7C88B31}"/>
              </a:ext>
            </a:extLst>
          </p:cNvPr>
          <p:cNvGraphicFramePr>
            <a:graphicFrameLocks noGrp="1"/>
          </p:cNvGraphicFramePr>
          <p:nvPr>
            <p:extLst>
              <p:ext uri="{D42A27DB-BD31-4B8C-83A1-F6EECF244321}">
                <p14:modId xmlns:p14="http://schemas.microsoft.com/office/powerpoint/2010/main" val="2883725810"/>
              </p:ext>
            </p:extLst>
          </p:nvPr>
        </p:nvGraphicFramePr>
        <p:xfrm>
          <a:off x="887215" y="4024085"/>
          <a:ext cx="10542783" cy="2053336"/>
        </p:xfrm>
        <a:graphic>
          <a:graphicData uri="http://schemas.openxmlformats.org/drawingml/2006/table">
            <a:tbl>
              <a:tblPr firstRow="1" bandRow="1"/>
              <a:tblGrid>
                <a:gridCol w="3514261">
                  <a:extLst>
                    <a:ext uri="{9D8B030D-6E8A-4147-A177-3AD203B41FA5}">
                      <a16:colId xmlns:a16="http://schemas.microsoft.com/office/drawing/2014/main" val="3877321437"/>
                    </a:ext>
                  </a:extLst>
                </a:gridCol>
                <a:gridCol w="3514261">
                  <a:extLst>
                    <a:ext uri="{9D8B030D-6E8A-4147-A177-3AD203B41FA5}">
                      <a16:colId xmlns:a16="http://schemas.microsoft.com/office/drawing/2014/main" val="178807242"/>
                    </a:ext>
                  </a:extLst>
                </a:gridCol>
                <a:gridCol w="3514261">
                  <a:extLst>
                    <a:ext uri="{9D8B030D-6E8A-4147-A177-3AD203B41FA5}">
                      <a16:colId xmlns:a16="http://schemas.microsoft.com/office/drawing/2014/main" val="4280091968"/>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Activité</a:t>
                      </a:r>
                      <a:r>
                        <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sectorielle</a:t>
                      </a:r>
                      <a:endPar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Utilisation finale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Paramètre</a:t>
                      </a:r>
                      <a:r>
                        <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déterminant</a:t>
                      </a:r>
                      <a:endPar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Zone urbaine</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Chauffage</a:t>
                      </a: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des </a:t>
                      </a:r>
                      <a:r>
                        <a:rPr lang="en-US" sz="1800" b="0"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locaux</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0" indent="0">
                        <a:spcBef>
                          <a:spcPct val="20000"/>
                        </a:spcBef>
                        <a:spcAft>
                          <a:spcPct val="0"/>
                        </a:spcAft>
                        <a:buSzPts val="1900"/>
                        <a:buFont typeface="Arial" panose="020B0604020202020204" pitchFamily="34" charset="0"/>
                        <a:buNone/>
                      </a:pPr>
                      <a:r>
                        <a:rPr lang="en-US" sz="1800" b="0"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Climatisation</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La </a:t>
                      </a:r>
                      <a:r>
                        <a:rPr lang="en-US" sz="1800" b="0"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cuisson</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0" indent="0">
                        <a:spcBef>
                          <a:spcPct val="20000"/>
                        </a:spcBef>
                        <a:spcAft>
                          <a:spcPct val="0"/>
                        </a:spcAft>
                        <a:buSzPts val="1900"/>
                        <a:buFont typeface="Arial" panose="020B0604020202020204" pitchFamily="34" charset="0"/>
                        <a:buNone/>
                      </a:pPr>
                      <a:r>
                        <a:rPr lang="en-US" sz="1800" b="0"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Chauffage</a:t>
                      </a: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de </a:t>
                      </a:r>
                      <a:r>
                        <a:rPr lang="en-US" sz="1800" b="0"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l'eau</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0" indent="0">
                        <a:spcBef>
                          <a:spcPct val="20000"/>
                        </a:spcBef>
                        <a:spcAft>
                          <a:spcPct val="0"/>
                        </a:spcAft>
                        <a:buSzPts val="1900"/>
                        <a:buFont typeface="Arial" panose="020B0604020202020204" pitchFamily="34" charset="0"/>
                        <a:buNone/>
                      </a:pPr>
                      <a:r>
                        <a:rPr lang="en-US" sz="1800" b="0"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Appareils</a:t>
                      </a: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r>
                        <a:rPr lang="en-US" sz="1800" b="0"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électriques</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Nombre de logements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Zone </a:t>
                      </a:r>
                      <a:r>
                        <a:rPr lang="en-GB" sz="1800" b="0"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rurale</a:t>
                      </a:r>
                      <a:endPar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4" name="Rectangle 13">
            <a:extLst>
              <a:ext uri="{FF2B5EF4-FFF2-40B4-BE49-F238E27FC236}">
                <a16:creationId xmlns:a16="http://schemas.microsoft.com/office/drawing/2014/main" id="{44AC718D-A972-9E4F-A9E3-885F5C7B07D7}"/>
              </a:ext>
            </a:extLst>
          </p:cNvPr>
          <p:cNvSpPr/>
          <p:nvPr/>
        </p:nvSpPr>
        <p:spPr>
          <a:xfrm>
            <a:off x="926933" y="976208"/>
            <a:ext cx="6217920" cy="751039"/>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4.2.4. </a:t>
            </a:r>
            <a:r>
              <a:rPr lang="en-ZA" sz="2000" b="1" dirty="0" err="1">
                <a:solidFill>
                  <a:schemeClr val="accent5">
                    <a:lumMod val="60000"/>
                    <a:lumOff val="40000"/>
                  </a:schemeClr>
                </a:solidFill>
                <a:latin typeface="Open Sans"/>
                <a:ea typeface="Open Sans"/>
                <a:cs typeface="Open Sans"/>
              </a:rPr>
              <a:t>Paramètres</a:t>
            </a:r>
            <a:r>
              <a:rPr lang="en-ZA" sz="2000" b="1" dirty="0">
                <a:solidFill>
                  <a:schemeClr val="accent5">
                    <a:lumMod val="60000"/>
                    <a:lumOff val="40000"/>
                  </a:schemeClr>
                </a:solidFill>
                <a:latin typeface="Open Sans"/>
                <a:ea typeface="Open Sans"/>
                <a:cs typeface="Open Sans"/>
              </a:rPr>
              <a:t> </a:t>
            </a:r>
            <a:r>
              <a:rPr lang="en-ZA" sz="2000" b="1" dirty="0" err="1">
                <a:solidFill>
                  <a:schemeClr val="accent5">
                    <a:lumMod val="60000"/>
                    <a:lumOff val="40000"/>
                  </a:schemeClr>
                </a:solidFill>
                <a:latin typeface="Open Sans"/>
                <a:ea typeface="Open Sans"/>
                <a:cs typeface="Open Sans"/>
              </a:rPr>
              <a:t>déterminants</a:t>
            </a:r>
            <a:r>
              <a:rPr lang="en-ZA" sz="2000" b="1" dirty="0">
                <a:solidFill>
                  <a:schemeClr val="accent5">
                    <a:lumMod val="60000"/>
                    <a:lumOff val="40000"/>
                  </a:schemeClr>
                </a:solidFill>
                <a:latin typeface="Open Sans"/>
                <a:ea typeface="Open Sans"/>
                <a:cs typeface="Open Sans"/>
              </a:rPr>
              <a:t> dans le secteur des ménages</a:t>
            </a:r>
          </a:p>
        </p:txBody>
      </p:sp>
      <p:pic>
        <p:nvPicPr>
          <p:cNvPr id="7" name="Picture 6">
            <a:extLst>
              <a:ext uri="{FF2B5EF4-FFF2-40B4-BE49-F238E27FC236}">
                <a16:creationId xmlns:a16="http://schemas.microsoft.com/office/drawing/2014/main" id="{9576516D-C52C-3DAC-A6C2-CBB63CF44201}"/>
              </a:ext>
            </a:extLst>
          </p:cNvPr>
          <p:cNvPicPr>
            <a:picLocks noChangeAspect="1"/>
          </p:cNvPicPr>
          <p:nvPr/>
        </p:nvPicPr>
        <p:blipFill>
          <a:blip r:embed="rId4"/>
          <a:srcRect/>
          <a:stretch/>
        </p:blipFill>
        <p:spPr>
          <a:xfrm>
            <a:off x="7040540" y="1172644"/>
            <a:ext cx="3644765" cy="2429843"/>
          </a:xfrm>
          <a:prstGeom prst="rect">
            <a:avLst/>
          </a:prstGeom>
        </p:spPr>
      </p:pic>
      <p:pic>
        <p:nvPicPr>
          <p:cNvPr id="8" name="Picture 7">
            <a:extLst>
              <a:ext uri="{FF2B5EF4-FFF2-40B4-BE49-F238E27FC236}">
                <a16:creationId xmlns:a16="http://schemas.microsoft.com/office/drawing/2014/main" id="{B15A3986-4B86-C20F-0D83-C3ED36334D8F}"/>
              </a:ext>
            </a:extLst>
          </p:cNvPr>
          <p:cNvPicPr>
            <a:picLocks noChangeAspect="1"/>
          </p:cNvPicPr>
          <p:nvPr/>
        </p:nvPicPr>
        <p:blipFill>
          <a:blip r:embed="rId5"/>
          <a:stretch>
            <a:fillRect/>
          </a:stretch>
        </p:blipFill>
        <p:spPr>
          <a:xfrm>
            <a:off x="926933" y="2148845"/>
            <a:ext cx="5927090" cy="1010915"/>
          </a:xfrm>
          <a:prstGeom prst="rect">
            <a:avLst/>
          </a:prstGeom>
        </p:spPr>
      </p:pic>
    </p:spTree>
    <p:extLst>
      <p:ext uri="{BB962C8B-B14F-4D97-AF65-F5344CB8AC3E}">
        <p14:creationId xmlns:p14="http://schemas.microsoft.com/office/powerpoint/2010/main" val="3896821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0380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4.2 </a:t>
            </a:r>
            <a:r>
              <a:rPr lang="en-GB" sz="4400" dirty="0" err="1">
                <a:latin typeface="Open Sans"/>
                <a:ea typeface="Open Sans"/>
                <a:cs typeface="Open Sans"/>
                <a:sym typeface="Bodoni SvtyTwo ITC TT-Book"/>
              </a:rPr>
              <a:t>Paramètres</a:t>
            </a:r>
            <a:r>
              <a:rPr lang="en-GB" sz="4400" dirty="0">
                <a:latin typeface="Open Sans"/>
                <a:ea typeface="Open Sans"/>
                <a:cs typeface="Open Sans"/>
                <a:sym typeface="Bodoni SvtyTwo ITC TT-Book"/>
              </a:rPr>
              <a:t> </a:t>
            </a:r>
            <a:r>
              <a:rPr lang="en-GB" sz="4400" dirty="0" err="1">
                <a:latin typeface="Open Sans"/>
                <a:ea typeface="Open Sans"/>
                <a:cs typeface="Open Sans"/>
                <a:sym typeface="Bodoni SvtyTwo ITC TT-Book"/>
              </a:rPr>
              <a:t>déterminants</a:t>
            </a:r>
            <a:r>
              <a:rPr lang="en-GB" sz="4400" dirty="0">
                <a:latin typeface="Open Sans"/>
                <a:ea typeface="Open Sans"/>
                <a:cs typeface="Open Sans"/>
                <a:sym typeface="Bodoni SvtyTwo ITC TT-Book"/>
              </a:rPr>
              <a:t> </a:t>
            </a:r>
          </a:p>
        </p:txBody>
      </p:sp>
      <p:graphicFrame>
        <p:nvGraphicFramePr>
          <p:cNvPr id="14" name="Table 2">
            <a:extLst>
              <a:ext uri="{FF2B5EF4-FFF2-40B4-BE49-F238E27FC236}">
                <a16:creationId xmlns:a16="http://schemas.microsoft.com/office/drawing/2014/main" id="{F89EF389-AECB-B34C-A0CB-BF68D2AE7826}"/>
              </a:ext>
            </a:extLst>
          </p:cNvPr>
          <p:cNvGraphicFramePr>
            <a:graphicFrameLocks noGrp="1"/>
          </p:cNvGraphicFramePr>
          <p:nvPr/>
        </p:nvGraphicFramePr>
        <p:xfrm>
          <a:off x="1002160" y="3940099"/>
          <a:ext cx="10542786" cy="2053336"/>
        </p:xfrm>
        <a:graphic>
          <a:graphicData uri="http://schemas.openxmlformats.org/drawingml/2006/table">
            <a:tbl>
              <a:tblPr firstRow="1" bandRow="1">
                <a:tableStyleId>{2D5ABB26-0587-4C30-8999-92F81FD0307C}</a:tableStyleId>
              </a:tblPr>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Activité</a:t>
                      </a:r>
                      <a:r>
                        <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sectorielle</a:t>
                      </a:r>
                      <a:endPar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Utilisation finale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Paramètre</a:t>
                      </a:r>
                      <a:r>
                        <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déterminant</a:t>
                      </a:r>
                      <a:endPar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Gouvernement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Chauffage des locaux</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Refroidissement de l'espace</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Puissance motrice</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Chauffage de l'eau</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Appareils électriques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Surface de plancher</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0" marR="0" lvl="0" indent="0" algn="l" defTabSz="914400" rtl="0" eaLnBrk="1" fontAlgn="auto" latinLnBrk="0" hangingPunct="1">
                        <a:lnSpc>
                          <a:spcPct val="100000"/>
                        </a:lnSpc>
                        <a:spcBef>
                          <a:spcPct val="20000"/>
                        </a:spcBef>
                        <a:spcAft>
                          <a:spcPct val="0"/>
                        </a:spcAft>
                        <a:buClrTx/>
                        <a:buSzPts val="1900"/>
                        <a:buFont typeface="Arial" panose="020B0604020202020204" pitchFamily="34" charset="0"/>
                        <a:buNone/>
                        <a:tabLst/>
                        <a:defRPr/>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Valeur ajoutée du secteur des services</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Communication</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Banque</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50736260"/>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Commerce et autres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32914302"/>
                  </a:ext>
                </a:extLst>
              </a:tr>
            </a:tbl>
          </a:graphicData>
        </a:graphic>
      </p:graphicFrame>
      <p:sp>
        <p:nvSpPr>
          <p:cNvPr id="15" name="Rectangle 14">
            <a:extLst>
              <a:ext uri="{FF2B5EF4-FFF2-40B4-BE49-F238E27FC236}">
                <a16:creationId xmlns:a16="http://schemas.microsoft.com/office/drawing/2014/main" id="{5FE18EF2-CB6B-4F4A-B6DF-10FB70C79B34}"/>
              </a:ext>
            </a:extLst>
          </p:cNvPr>
          <p:cNvSpPr/>
          <p:nvPr/>
        </p:nvSpPr>
        <p:spPr>
          <a:xfrm>
            <a:off x="926933" y="1087666"/>
            <a:ext cx="6217920" cy="751039"/>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4.2.5. </a:t>
            </a:r>
            <a:r>
              <a:rPr lang="en-ZA" sz="2000" b="1" dirty="0" err="1">
                <a:solidFill>
                  <a:schemeClr val="accent5">
                    <a:lumMod val="60000"/>
                    <a:lumOff val="40000"/>
                  </a:schemeClr>
                </a:solidFill>
                <a:latin typeface="Open Sans"/>
                <a:ea typeface="Open Sans"/>
                <a:cs typeface="Open Sans"/>
              </a:rPr>
              <a:t>Paramètres</a:t>
            </a:r>
            <a:r>
              <a:rPr lang="en-ZA" sz="2000" b="1" dirty="0">
                <a:solidFill>
                  <a:schemeClr val="accent5">
                    <a:lumMod val="60000"/>
                    <a:lumOff val="40000"/>
                  </a:schemeClr>
                </a:solidFill>
                <a:latin typeface="Open Sans"/>
                <a:ea typeface="Open Sans"/>
                <a:cs typeface="Open Sans"/>
              </a:rPr>
              <a:t> </a:t>
            </a:r>
            <a:r>
              <a:rPr lang="en-ZA" sz="2000" b="1" dirty="0" err="1">
                <a:solidFill>
                  <a:schemeClr val="accent5">
                    <a:lumMod val="60000"/>
                    <a:lumOff val="40000"/>
                  </a:schemeClr>
                </a:solidFill>
                <a:latin typeface="Open Sans"/>
                <a:ea typeface="Open Sans"/>
                <a:cs typeface="Open Sans"/>
              </a:rPr>
              <a:t>déterminants</a:t>
            </a:r>
            <a:r>
              <a:rPr lang="en-ZA" sz="2000" b="1" dirty="0">
                <a:solidFill>
                  <a:schemeClr val="accent5">
                    <a:lumMod val="60000"/>
                    <a:lumOff val="40000"/>
                  </a:schemeClr>
                </a:solidFill>
                <a:latin typeface="Open Sans"/>
                <a:ea typeface="Open Sans"/>
                <a:cs typeface="Open Sans"/>
              </a:rPr>
              <a:t> dans le secteur des services</a:t>
            </a:r>
          </a:p>
        </p:txBody>
      </p:sp>
      <p:pic>
        <p:nvPicPr>
          <p:cNvPr id="7" name="Picture 6">
            <a:extLst>
              <a:ext uri="{FF2B5EF4-FFF2-40B4-BE49-F238E27FC236}">
                <a16:creationId xmlns:a16="http://schemas.microsoft.com/office/drawing/2014/main" id="{12661B47-BBA9-82DA-4655-8AD772CFEB8A}"/>
              </a:ext>
            </a:extLst>
          </p:cNvPr>
          <p:cNvPicPr>
            <a:picLocks noChangeAspect="1"/>
          </p:cNvPicPr>
          <p:nvPr/>
        </p:nvPicPr>
        <p:blipFill>
          <a:blip r:embed="rId4"/>
          <a:srcRect/>
          <a:stretch/>
        </p:blipFill>
        <p:spPr>
          <a:xfrm>
            <a:off x="7040540" y="1172644"/>
            <a:ext cx="3644765" cy="2429843"/>
          </a:xfrm>
          <a:prstGeom prst="rect">
            <a:avLst/>
          </a:prstGeom>
        </p:spPr>
      </p:pic>
      <p:pic>
        <p:nvPicPr>
          <p:cNvPr id="8" name="Picture 7">
            <a:extLst>
              <a:ext uri="{FF2B5EF4-FFF2-40B4-BE49-F238E27FC236}">
                <a16:creationId xmlns:a16="http://schemas.microsoft.com/office/drawing/2014/main" id="{ACFE9C8A-6EB8-86E7-8289-03A41D9BD9B4}"/>
              </a:ext>
            </a:extLst>
          </p:cNvPr>
          <p:cNvPicPr>
            <a:picLocks noChangeAspect="1"/>
          </p:cNvPicPr>
          <p:nvPr/>
        </p:nvPicPr>
        <p:blipFill>
          <a:blip r:embed="rId5"/>
          <a:stretch>
            <a:fillRect/>
          </a:stretch>
        </p:blipFill>
        <p:spPr>
          <a:xfrm>
            <a:off x="1002160" y="2071989"/>
            <a:ext cx="5883879" cy="1003545"/>
          </a:xfrm>
          <a:prstGeom prst="rect">
            <a:avLst/>
          </a:prstGeom>
        </p:spPr>
      </p:pic>
    </p:spTree>
    <p:extLst>
      <p:ext uri="{BB962C8B-B14F-4D97-AF65-F5344CB8AC3E}">
        <p14:creationId xmlns:p14="http://schemas.microsoft.com/office/powerpoint/2010/main" val="168384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 text&#10;&#10;Description automatically generated">
            <a:extLst>
              <a:ext uri="{FF2B5EF4-FFF2-40B4-BE49-F238E27FC236}">
                <a16:creationId xmlns:a16="http://schemas.microsoft.com/office/drawing/2014/main" id="{861E5DEF-3D8E-B645-8A01-BFEB65F7160A}"/>
              </a:ext>
            </a:extLst>
          </p:cNvPr>
          <p:cNvPicPr>
            <a:picLocks noChangeAspect="1"/>
          </p:cNvPicPr>
          <p:nvPr/>
        </p:nvPicPr>
        <p:blipFill>
          <a:blip r:embed="rId3"/>
          <a:stretch>
            <a:fillRect/>
          </a:stretch>
        </p:blipFill>
        <p:spPr>
          <a:xfrm>
            <a:off x="0" y="-464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166810"/>
            <a:ext cx="10390385" cy="114300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4.3 Catégories d'utilisation finale</a:t>
            </a:r>
          </a:p>
        </p:txBody>
      </p:sp>
      <p:sp>
        <p:nvSpPr>
          <p:cNvPr id="7" name="Rectangle 3">
            <a:extLst>
              <a:ext uri="{FF2B5EF4-FFF2-40B4-BE49-F238E27FC236}">
                <a16:creationId xmlns:a16="http://schemas.microsoft.com/office/drawing/2014/main" id="{4E0486EA-EFF1-6241-BC65-60AD43EF0EC1}"/>
              </a:ext>
            </a:extLst>
          </p:cNvPr>
          <p:cNvSpPr>
            <a:spLocks noChangeArrowheads="1"/>
          </p:cNvSpPr>
          <p:nvPr/>
        </p:nvSpPr>
        <p:spPr bwMode="auto">
          <a:xfrm>
            <a:off x="1755466" y="5260877"/>
            <a:ext cx="808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Rectangle 3">
            <a:extLst>
              <a:ext uri="{FF2B5EF4-FFF2-40B4-BE49-F238E27FC236}">
                <a16:creationId xmlns:a16="http://schemas.microsoft.com/office/drawing/2014/main" id="{D2987722-A130-6149-9575-7995C026B46F}"/>
              </a:ext>
            </a:extLst>
          </p:cNvPr>
          <p:cNvSpPr>
            <a:spLocks noChangeArrowheads="1"/>
          </p:cNvSpPr>
          <p:nvPr/>
        </p:nvSpPr>
        <p:spPr bwMode="auto">
          <a:xfrm>
            <a:off x="5413576" y="4315814"/>
            <a:ext cx="1584000" cy="360000"/>
          </a:xfrm>
          <a:prstGeom prst="roundRect">
            <a:avLst/>
          </a:prstGeom>
          <a:solidFill>
            <a:srgbClr val="B4323F">
              <a:alpha val="51765"/>
            </a:srgbClr>
          </a:solidFill>
          <a:ln w="9525">
            <a:noFill/>
            <a:miter lim="800000"/>
            <a:headEnd/>
            <a:tailEnd/>
          </a:ln>
          <a:effectLst/>
        </p:spPr>
        <p:txBody>
          <a:bodyPr wrap="none" anchor="ctr"/>
          <a:lstStyle/>
          <a:p>
            <a:pPr algn="ctr"/>
            <a:r>
              <a:rPr lang="en-US" sz="1400" dirty="0">
                <a:latin typeface="Open Sans Light" panose="020B0306030504020204" pitchFamily="34" charset="0"/>
                <a:ea typeface="Open Sans Light" panose="020B0306030504020204" pitchFamily="34" charset="0"/>
                <a:cs typeface="Open Sans Light" panose="020B0306030504020204" pitchFamily="34" charset="0"/>
              </a:rPr>
              <a:t>PIB total</a:t>
            </a:r>
          </a:p>
        </p:txBody>
      </p:sp>
      <p:sp>
        <p:nvSpPr>
          <p:cNvPr id="13" name="Rectangle 4">
            <a:extLst>
              <a:ext uri="{FF2B5EF4-FFF2-40B4-BE49-F238E27FC236}">
                <a16:creationId xmlns:a16="http://schemas.microsoft.com/office/drawing/2014/main" id="{EE2FCAFB-5CC5-0B4C-97FA-1985C3AAC1D5}"/>
              </a:ext>
            </a:extLst>
          </p:cNvPr>
          <p:cNvSpPr>
            <a:spLocks noChangeArrowheads="1"/>
          </p:cNvSpPr>
          <p:nvPr/>
        </p:nvSpPr>
        <p:spPr bwMode="auto">
          <a:xfrm>
            <a:off x="1130404"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14" name="Rectangle 5">
            <a:extLst>
              <a:ext uri="{FF2B5EF4-FFF2-40B4-BE49-F238E27FC236}">
                <a16:creationId xmlns:a16="http://schemas.microsoft.com/office/drawing/2014/main" id="{87BBDD60-ACCE-EE49-9A63-285C4D2AD9B3}"/>
              </a:ext>
            </a:extLst>
          </p:cNvPr>
          <p:cNvSpPr>
            <a:spLocks noChangeArrowheads="1"/>
          </p:cNvSpPr>
          <p:nvPr/>
        </p:nvSpPr>
        <p:spPr bwMode="auto">
          <a:xfrm>
            <a:off x="2848480"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La construction</a:t>
            </a:r>
          </a:p>
        </p:txBody>
      </p:sp>
      <p:sp>
        <p:nvSpPr>
          <p:cNvPr id="15" name="Rectangle 6">
            <a:extLst>
              <a:ext uri="{FF2B5EF4-FFF2-40B4-BE49-F238E27FC236}">
                <a16:creationId xmlns:a16="http://schemas.microsoft.com/office/drawing/2014/main" id="{EC94442A-1EB0-824D-A2B1-1C6869D116D7}"/>
              </a:ext>
            </a:extLst>
          </p:cNvPr>
          <p:cNvSpPr>
            <a:spLocks noChangeArrowheads="1"/>
          </p:cNvSpPr>
          <p:nvPr/>
        </p:nvSpPr>
        <p:spPr bwMode="auto">
          <a:xfrm>
            <a:off x="4566556"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Exploitation </a:t>
            </a:r>
            <a:r>
              <a:rPr lang="en-US" sz="140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minière</a:t>
            </a:r>
            <a:endPar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7">
            <a:extLst>
              <a:ext uri="{FF2B5EF4-FFF2-40B4-BE49-F238E27FC236}">
                <a16:creationId xmlns:a16="http://schemas.microsoft.com/office/drawing/2014/main" id="{7B0FA588-8227-A54F-AEA5-68DA86572F93}"/>
              </a:ext>
            </a:extLst>
          </p:cNvPr>
          <p:cNvSpPr>
            <a:spLocks noChangeArrowheads="1"/>
          </p:cNvSpPr>
          <p:nvPr/>
        </p:nvSpPr>
        <p:spPr bwMode="auto">
          <a:xfrm>
            <a:off x="6284632"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40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Industrie</a:t>
            </a:r>
            <a:r>
              <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a:t>
            </a:r>
          </a:p>
          <a:p>
            <a:pPr algn="ctr"/>
            <a:r>
              <a:rPr lang="en-US" sz="140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manufacturière</a:t>
            </a:r>
            <a:endPar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Rectangle 8">
            <a:extLst>
              <a:ext uri="{FF2B5EF4-FFF2-40B4-BE49-F238E27FC236}">
                <a16:creationId xmlns:a16="http://schemas.microsoft.com/office/drawing/2014/main" id="{348A72BA-FDC5-B140-BB23-AED887B5F846}"/>
              </a:ext>
            </a:extLst>
          </p:cNvPr>
          <p:cNvSpPr>
            <a:spLocks noChangeArrowheads="1"/>
          </p:cNvSpPr>
          <p:nvPr/>
        </p:nvSpPr>
        <p:spPr bwMode="auto">
          <a:xfrm>
            <a:off x="8002708"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40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L'énergie</a:t>
            </a:r>
            <a:endPar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Rectangle 9">
            <a:extLst>
              <a:ext uri="{FF2B5EF4-FFF2-40B4-BE49-F238E27FC236}">
                <a16:creationId xmlns:a16="http://schemas.microsoft.com/office/drawing/2014/main" id="{2057793D-F990-414A-B4DB-1346825B788B}"/>
              </a:ext>
            </a:extLst>
          </p:cNvPr>
          <p:cNvSpPr>
            <a:spLocks noChangeArrowheads="1"/>
          </p:cNvSpPr>
          <p:nvPr/>
        </p:nvSpPr>
        <p:spPr bwMode="auto">
          <a:xfrm>
            <a:off x="9717543" y="4960758"/>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19" name="Line 14">
            <a:extLst>
              <a:ext uri="{FF2B5EF4-FFF2-40B4-BE49-F238E27FC236}">
                <a16:creationId xmlns:a16="http://schemas.microsoft.com/office/drawing/2014/main" id="{3C630037-5026-194F-8811-D7F606F8825F}"/>
              </a:ext>
            </a:extLst>
          </p:cNvPr>
          <p:cNvSpPr>
            <a:spLocks noChangeShapeType="1"/>
          </p:cNvSpPr>
          <p:nvPr/>
        </p:nvSpPr>
        <p:spPr bwMode="auto">
          <a:xfrm>
            <a:off x="6206212" y="467374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Line 15">
            <a:extLst>
              <a:ext uri="{FF2B5EF4-FFF2-40B4-BE49-F238E27FC236}">
                <a16:creationId xmlns:a16="http://schemas.microsoft.com/office/drawing/2014/main" id="{F7B30EDF-4B64-E94B-BA3E-EA132D2A5266}"/>
              </a:ext>
            </a:extLst>
          </p:cNvPr>
          <p:cNvSpPr>
            <a:spLocks noChangeShapeType="1"/>
          </p:cNvSpPr>
          <p:nvPr/>
        </p:nvSpPr>
        <p:spPr bwMode="auto">
          <a:xfrm>
            <a:off x="2022727" y="4817747"/>
            <a:ext cx="8486816"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Line 16">
            <a:extLst>
              <a:ext uri="{FF2B5EF4-FFF2-40B4-BE49-F238E27FC236}">
                <a16:creationId xmlns:a16="http://schemas.microsoft.com/office/drawing/2014/main" id="{D5693E93-E6C2-C747-B89A-3D6C3D785139}"/>
              </a:ext>
            </a:extLst>
          </p:cNvPr>
          <p:cNvSpPr>
            <a:spLocks noChangeShapeType="1"/>
          </p:cNvSpPr>
          <p:nvPr/>
        </p:nvSpPr>
        <p:spPr bwMode="auto">
          <a:xfrm>
            <a:off x="2022727"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Line 17">
            <a:extLst>
              <a:ext uri="{FF2B5EF4-FFF2-40B4-BE49-F238E27FC236}">
                <a16:creationId xmlns:a16="http://schemas.microsoft.com/office/drawing/2014/main" id="{3D76FF15-82FE-0744-B318-D2D195E93402}"/>
              </a:ext>
            </a:extLst>
          </p:cNvPr>
          <p:cNvSpPr>
            <a:spLocks noChangeShapeType="1"/>
          </p:cNvSpPr>
          <p:nvPr/>
        </p:nvSpPr>
        <p:spPr bwMode="auto">
          <a:xfrm>
            <a:off x="364048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ine 18">
            <a:extLst>
              <a:ext uri="{FF2B5EF4-FFF2-40B4-BE49-F238E27FC236}">
                <a16:creationId xmlns:a16="http://schemas.microsoft.com/office/drawing/2014/main" id="{33EF97F6-DBE5-3641-97D3-69029F210802}"/>
              </a:ext>
            </a:extLst>
          </p:cNvPr>
          <p:cNvSpPr>
            <a:spLocks noChangeShapeType="1"/>
          </p:cNvSpPr>
          <p:nvPr/>
        </p:nvSpPr>
        <p:spPr bwMode="auto">
          <a:xfrm>
            <a:off x="5376906"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Line 19">
            <a:extLst>
              <a:ext uri="{FF2B5EF4-FFF2-40B4-BE49-F238E27FC236}">
                <a16:creationId xmlns:a16="http://schemas.microsoft.com/office/drawing/2014/main" id="{4994DFC0-7884-184C-8246-B3D5A90C894D}"/>
              </a:ext>
            </a:extLst>
          </p:cNvPr>
          <p:cNvSpPr>
            <a:spLocks noChangeShapeType="1"/>
          </p:cNvSpPr>
          <p:nvPr/>
        </p:nvSpPr>
        <p:spPr bwMode="auto">
          <a:xfrm>
            <a:off x="8806193"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20">
            <a:extLst>
              <a:ext uri="{FF2B5EF4-FFF2-40B4-BE49-F238E27FC236}">
                <a16:creationId xmlns:a16="http://schemas.microsoft.com/office/drawing/2014/main" id="{83174007-0B75-F442-B16B-95B0C76BD36B}"/>
              </a:ext>
            </a:extLst>
          </p:cNvPr>
          <p:cNvSpPr>
            <a:spLocks noChangeShapeType="1"/>
          </p:cNvSpPr>
          <p:nvPr/>
        </p:nvSpPr>
        <p:spPr bwMode="auto">
          <a:xfrm>
            <a:off x="7076632"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21">
            <a:extLst>
              <a:ext uri="{FF2B5EF4-FFF2-40B4-BE49-F238E27FC236}">
                <a16:creationId xmlns:a16="http://schemas.microsoft.com/office/drawing/2014/main" id="{C6BDABFA-F609-1A43-B5A3-904AA5232F2B}"/>
              </a:ext>
            </a:extLst>
          </p:cNvPr>
          <p:cNvSpPr>
            <a:spLocks noChangeShapeType="1"/>
          </p:cNvSpPr>
          <p:nvPr/>
        </p:nvSpPr>
        <p:spPr bwMode="auto">
          <a:xfrm>
            <a:off x="10509560" y="481774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Rectangle 10">
            <a:extLst>
              <a:ext uri="{FF2B5EF4-FFF2-40B4-BE49-F238E27FC236}">
                <a16:creationId xmlns:a16="http://schemas.microsoft.com/office/drawing/2014/main" id="{23F689C2-9B37-484A-9809-5B85AE2BFB51}"/>
              </a:ext>
            </a:extLst>
          </p:cNvPr>
          <p:cNvSpPr>
            <a:spLocks noChangeArrowheads="1"/>
          </p:cNvSpPr>
          <p:nvPr/>
        </p:nvSpPr>
        <p:spPr bwMode="auto">
          <a:xfrm>
            <a:off x="3614520" y="5591815"/>
            <a:ext cx="1620000" cy="578882"/>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40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Matériaux</a:t>
            </a:r>
            <a:r>
              <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de base</a:t>
            </a:r>
          </a:p>
        </p:txBody>
      </p:sp>
      <p:sp>
        <p:nvSpPr>
          <p:cNvPr id="31" name="Rectangle 11">
            <a:extLst>
              <a:ext uri="{FF2B5EF4-FFF2-40B4-BE49-F238E27FC236}">
                <a16:creationId xmlns:a16="http://schemas.microsoft.com/office/drawing/2014/main" id="{3E6074AD-E661-6C4F-9BBA-3D8FFC962DDB}"/>
              </a:ext>
            </a:extLst>
          </p:cNvPr>
          <p:cNvSpPr>
            <a:spLocks noChangeArrowheads="1"/>
          </p:cNvSpPr>
          <p:nvPr/>
        </p:nvSpPr>
        <p:spPr bwMode="auto">
          <a:xfrm>
            <a:off x="5395159" y="5591814"/>
            <a:ext cx="1620000" cy="578882"/>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Machines et </a:t>
            </a:r>
            <a:r>
              <a:rPr lang="en-US" sz="140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équipements</a:t>
            </a:r>
            <a:endPar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Rectangle 12">
            <a:extLst>
              <a:ext uri="{FF2B5EF4-FFF2-40B4-BE49-F238E27FC236}">
                <a16:creationId xmlns:a16="http://schemas.microsoft.com/office/drawing/2014/main" id="{108F2355-E8C7-1847-BF4E-B065E63EFF03}"/>
              </a:ext>
            </a:extLst>
          </p:cNvPr>
          <p:cNvSpPr>
            <a:spLocks noChangeArrowheads="1"/>
          </p:cNvSpPr>
          <p:nvPr/>
        </p:nvSpPr>
        <p:spPr bwMode="auto">
          <a:xfrm>
            <a:off x="7175798" y="5599737"/>
            <a:ext cx="1620000" cy="578882"/>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400" dirty="0" err="1">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Produits</a:t>
            </a:r>
            <a:r>
              <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non durables</a:t>
            </a:r>
          </a:p>
        </p:txBody>
      </p:sp>
      <p:sp>
        <p:nvSpPr>
          <p:cNvPr id="33" name="Rectangle 13">
            <a:extLst>
              <a:ext uri="{FF2B5EF4-FFF2-40B4-BE49-F238E27FC236}">
                <a16:creationId xmlns:a16="http://schemas.microsoft.com/office/drawing/2014/main" id="{E19867B5-9CED-494E-96F8-4D4A339FF2A1}"/>
              </a:ext>
            </a:extLst>
          </p:cNvPr>
          <p:cNvSpPr>
            <a:spLocks noChangeArrowheads="1"/>
          </p:cNvSpPr>
          <p:nvPr/>
        </p:nvSpPr>
        <p:spPr bwMode="auto">
          <a:xfrm>
            <a:off x="8975597" y="5718918"/>
            <a:ext cx="1620000" cy="340519"/>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Divers</a:t>
            </a:r>
          </a:p>
        </p:txBody>
      </p:sp>
      <p:sp>
        <p:nvSpPr>
          <p:cNvPr id="34" name="Line 22">
            <a:extLst>
              <a:ext uri="{FF2B5EF4-FFF2-40B4-BE49-F238E27FC236}">
                <a16:creationId xmlns:a16="http://schemas.microsoft.com/office/drawing/2014/main" id="{AE2646F2-5D08-4A44-AE1D-5965A692AA2A}"/>
              </a:ext>
            </a:extLst>
          </p:cNvPr>
          <p:cNvSpPr>
            <a:spLocks noChangeShapeType="1"/>
          </p:cNvSpPr>
          <p:nvPr/>
        </p:nvSpPr>
        <p:spPr bwMode="auto">
          <a:xfrm>
            <a:off x="7082625" y="5320240"/>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Line 23">
            <a:extLst>
              <a:ext uri="{FF2B5EF4-FFF2-40B4-BE49-F238E27FC236}">
                <a16:creationId xmlns:a16="http://schemas.microsoft.com/office/drawing/2014/main" id="{AD306D7A-1EF3-6646-9589-702540A07174}"/>
              </a:ext>
            </a:extLst>
          </p:cNvPr>
          <p:cNvSpPr>
            <a:spLocks noChangeShapeType="1"/>
          </p:cNvSpPr>
          <p:nvPr/>
        </p:nvSpPr>
        <p:spPr bwMode="auto">
          <a:xfrm>
            <a:off x="4432480" y="5485073"/>
            <a:ext cx="5353111"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Line 25">
            <a:extLst>
              <a:ext uri="{FF2B5EF4-FFF2-40B4-BE49-F238E27FC236}">
                <a16:creationId xmlns:a16="http://schemas.microsoft.com/office/drawing/2014/main" id="{ED3A0384-03CE-2348-BB3A-DC518C80EB07}"/>
              </a:ext>
            </a:extLst>
          </p:cNvPr>
          <p:cNvSpPr>
            <a:spLocks noChangeShapeType="1"/>
          </p:cNvSpPr>
          <p:nvPr/>
        </p:nvSpPr>
        <p:spPr bwMode="auto">
          <a:xfrm>
            <a:off x="6226379"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Line 26">
            <a:extLst>
              <a:ext uri="{FF2B5EF4-FFF2-40B4-BE49-F238E27FC236}">
                <a16:creationId xmlns:a16="http://schemas.microsoft.com/office/drawing/2014/main" id="{5A7774D7-1999-994F-A336-029D206FB392}"/>
              </a:ext>
            </a:extLst>
          </p:cNvPr>
          <p:cNvSpPr>
            <a:spLocks noChangeShapeType="1"/>
          </p:cNvSpPr>
          <p:nvPr/>
        </p:nvSpPr>
        <p:spPr bwMode="auto">
          <a:xfrm>
            <a:off x="7985798"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Line 27">
            <a:extLst>
              <a:ext uri="{FF2B5EF4-FFF2-40B4-BE49-F238E27FC236}">
                <a16:creationId xmlns:a16="http://schemas.microsoft.com/office/drawing/2014/main" id="{ADBC5AE0-A7F3-F94D-B307-5F74EFB79B01}"/>
              </a:ext>
            </a:extLst>
          </p:cNvPr>
          <p:cNvSpPr>
            <a:spLocks noChangeShapeType="1"/>
          </p:cNvSpPr>
          <p:nvPr/>
        </p:nvSpPr>
        <p:spPr bwMode="auto">
          <a:xfrm>
            <a:off x="9785597"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25">
            <a:extLst>
              <a:ext uri="{FF2B5EF4-FFF2-40B4-BE49-F238E27FC236}">
                <a16:creationId xmlns:a16="http://schemas.microsoft.com/office/drawing/2014/main" id="{2DEAFEBE-78FF-2846-B124-B267B3599783}"/>
              </a:ext>
            </a:extLst>
          </p:cNvPr>
          <p:cNvSpPr>
            <a:spLocks noChangeShapeType="1"/>
          </p:cNvSpPr>
          <p:nvPr/>
        </p:nvSpPr>
        <p:spPr bwMode="auto">
          <a:xfrm>
            <a:off x="4435641" y="5475177"/>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Content Placeholder 3">
            <a:extLst>
              <a:ext uri="{FF2B5EF4-FFF2-40B4-BE49-F238E27FC236}">
                <a16:creationId xmlns:a16="http://schemas.microsoft.com/office/drawing/2014/main" id="{5F62C447-A890-2142-9117-CFE7E9585884}"/>
              </a:ext>
            </a:extLst>
          </p:cNvPr>
          <p:cNvSpPr>
            <a:spLocks noGrp="1"/>
          </p:cNvSpPr>
          <p:nvPr>
            <p:ph idx="1"/>
          </p:nvPr>
        </p:nvSpPr>
        <p:spPr>
          <a:xfrm>
            <a:off x="840692" y="1090478"/>
            <a:ext cx="10435631" cy="3058879"/>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4.3.1. Désagrégation sectorielle</a:t>
            </a:r>
            <a:endParaRPr lang="en-GB" dirty="0">
              <a:solidFill>
                <a:schemeClr val="accent5">
                  <a:lumMod val="60000"/>
                  <a:lumOff val="40000"/>
                </a:schemeClr>
              </a:solidFill>
              <a:latin typeface="Open Sans"/>
              <a:ea typeface="Open Sans"/>
              <a:cs typeface="Open Sans"/>
            </a:endParaRPr>
          </a:p>
          <a:p>
            <a:pPr marL="342900" lvl="6" indent="-342900">
              <a:lnSpc>
                <a:spcPct val="120000"/>
              </a:lnSpc>
              <a:spcBef>
                <a:spcPts val="300"/>
              </a:spcBef>
              <a:buClr>
                <a:srgbClr val="333333"/>
              </a:buClr>
              <a:buSzPts val="1300"/>
              <a:defRPr/>
            </a:pPr>
            <a:r>
              <a:rPr lang="en-GB" dirty="0">
                <a:latin typeface="Open Sans"/>
                <a:ea typeface="Open Sans"/>
                <a:cs typeface="Open Sans"/>
              </a:rPr>
              <a:t>Pour les besoins de la comptabilisation du </a:t>
            </a:r>
            <a:r>
              <a:rPr lang="en-GB" b="1" dirty="0">
                <a:solidFill>
                  <a:srgbClr val="C00000"/>
                </a:solidFill>
                <a:latin typeface="Open Sans"/>
                <a:ea typeface="Open Sans"/>
                <a:cs typeface="Open Sans"/>
              </a:rPr>
              <a:t>PIB</a:t>
            </a:r>
            <a:r>
              <a:rPr lang="en-GB" dirty="0">
                <a:latin typeface="Open Sans"/>
                <a:ea typeface="Open Sans"/>
                <a:cs typeface="Open Sans"/>
              </a:rPr>
              <a:t>, l'ensemble de l'économie est divisé en six grands </a:t>
            </a:r>
            <a:r>
              <a:rPr lang="en-GB" dirty="0" err="1">
                <a:latin typeface="Open Sans"/>
                <a:ea typeface="Open Sans"/>
                <a:cs typeface="Open Sans"/>
              </a:rPr>
              <a:t>secteurs</a:t>
            </a:r>
            <a:r>
              <a:rPr lang="en-GB" dirty="0">
                <a:latin typeface="Open Sans"/>
                <a:ea typeface="Open Sans"/>
                <a:cs typeface="Open Sans"/>
              </a:rPr>
              <a:t>: l'industrie manufacturière, l'agriculture, la construction, </a:t>
            </a:r>
            <a:r>
              <a:rPr lang="en-GB" dirty="0" err="1">
                <a:latin typeface="Open Sans"/>
                <a:ea typeface="Open Sans"/>
                <a:cs typeface="Open Sans"/>
              </a:rPr>
              <a:t>l'exploitation</a:t>
            </a:r>
            <a:r>
              <a:rPr lang="en-GB" dirty="0">
                <a:latin typeface="Open Sans"/>
                <a:ea typeface="Open Sans"/>
                <a:cs typeface="Open Sans"/>
              </a:rPr>
              <a:t> minière, les services et l'énergie.</a:t>
            </a:r>
          </a:p>
          <a:p>
            <a:pPr marL="342900" lvl="6" indent="-342900">
              <a:lnSpc>
                <a:spcPct val="120000"/>
              </a:lnSpc>
              <a:spcBef>
                <a:spcPts val="1000"/>
              </a:spcBef>
              <a:buClr>
                <a:srgbClr val="333333"/>
              </a:buClr>
              <a:buSzPts val="1300"/>
              <a:defRPr/>
            </a:pPr>
            <a:r>
              <a:rPr lang="en-GB" dirty="0">
                <a:latin typeface="Open Sans"/>
                <a:ea typeface="Open Sans"/>
                <a:cs typeface="Open Sans"/>
              </a:rPr>
              <a:t>Pour les besoins de la comptabilité énergétique, deux secteurs sont ajoutés aux 6 </a:t>
            </a:r>
            <a:r>
              <a:rPr lang="en-GB" dirty="0" err="1">
                <a:latin typeface="Open Sans"/>
                <a:ea typeface="Open Sans"/>
                <a:cs typeface="Open Sans"/>
              </a:rPr>
              <a:t>précédents</a:t>
            </a:r>
            <a:r>
              <a:rPr lang="en-GB" dirty="0">
                <a:latin typeface="Open Sans"/>
                <a:ea typeface="Open Sans"/>
                <a:cs typeface="Open Sans"/>
              </a:rPr>
              <a:t>:</a:t>
            </a:r>
            <a:r>
              <a:rPr lang="en-GB" dirty="0">
                <a:latin typeface="Open Sans"/>
                <a:ea typeface="Open Sans" panose="020B0606030504020204" pitchFamily="34" charset="0"/>
                <a:cs typeface="Open Sans" panose="020B0606030504020204" pitchFamily="34" charset="0"/>
              </a:rPr>
              <a:t> </a:t>
            </a:r>
            <a:r>
              <a:rPr lang="en-GB" dirty="0">
                <a:latin typeface="Open Sans"/>
                <a:ea typeface="Open Sans"/>
                <a:cs typeface="Open Sans"/>
              </a:rPr>
              <a:t>le secteur des ménages et le secteur des transports. </a:t>
            </a:r>
          </a:p>
          <a:p>
            <a:pPr marL="342900" lvl="6" indent="-342900">
              <a:lnSpc>
                <a:spcPct val="120000"/>
              </a:lnSpc>
              <a:spcBef>
                <a:spcPts val="1000"/>
              </a:spcBef>
              <a:buClr>
                <a:srgbClr val="333333"/>
              </a:buClr>
              <a:buSzPts val="1300"/>
              <a:defRPr/>
            </a:pPr>
            <a:r>
              <a:rPr lang="en-GB" dirty="0">
                <a:latin typeface="Open Sans"/>
                <a:ea typeface="Open Sans"/>
                <a:cs typeface="Open Sans"/>
              </a:rPr>
              <a:t>L'énergie consommée n'est pas </a:t>
            </a:r>
            <a:r>
              <a:rPr lang="en-GB" dirty="0" err="1">
                <a:latin typeface="Open Sans"/>
                <a:ea typeface="Open Sans"/>
                <a:cs typeface="Open Sans"/>
              </a:rPr>
              <a:t>incluse</a:t>
            </a:r>
            <a:r>
              <a:rPr lang="en-GB" dirty="0">
                <a:latin typeface="Open Sans"/>
                <a:ea typeface="Open Sans"/>
                <a:cs typeface="Open Sans"/>
              </a:rPr>
              <a:t> </a:t>
            </a:r>
            <a:r>
              <a:rPr lang="en-GB" dirty="0" err="1">
                <a:latin typeface="Open Sans"/>
                <a:ea typeface="Open Sans"/>
                <a:cs typeface="Open Sans"/>
              </a:rPr>
              <a:t>dans</a:t>
            </a:r>
            <a:r>
              <a:rPr lang="en-GB" dirty="0">
                <a:latin typeface="Open Sans"/>
                <a:ea typeface="Open Sans"/>
                <a:cs typeface="Open Sans"/>
              </a:rPr>
              <a:t> la </a:t>
            </a:r>
            <a:r>
              <a:rPr lang="en-GB" dirty="0" err="1">
                <a:latin typeface="Open Sans"/>
                <a:ea typeface="Open Sans"/>
                <a:cs typeface="Open Sans"/>
              </a:rPr>
              <a:t>demande</a:t>
            </a:r>
            <a:r>
              <a:rPr lang="en-GB" dirty="0">
                <a:latin typeface="Open Sans"/>
                <a:ea typeface="Open Sans"/>
                <a:cs typeface="Open Sans"/>
              </a:rPr>
              <a:t> </a:t>
            </a:r>
            <a:r>
              <a:rPr lang="en-GB" dirty="0" err="1">
                <a:latin typeface="Open Sans"/>
                <a:ea typeface="Open Sans"/>
                <a:cs typeface="Open Sans"/>
              </a:rPr>
              <a:t>totale</a:t>
            </a:r>
            <a:r>
              <a:rPr lang="en-GB" dirty="0">
                <a:latin typeface="Open Sans"/>
                <a:ea typeface="Open Sans"/>
                <a:cs typeface="Open Sans"/>
              </a:rPr>
              <a:t> </a:t>
            </a:r>
            <a:r>
              <a:rPr lang="en-GB" dirty="0" err="1">
                <a:latin typeface="Open Sans"/>
                <a:ea typeface="Open Sans"/>
                <a:cs typeface="Open Sans"/>
              </a:rPr>
              <a:t>d'énergie</a:t>
            </a:r>
            <a:r>
              <a:rPr lang="en-GB" dirty="0">
                <a:latin typeface="Open Sans"/>
                <a:ea typeface="Open Sans"/>
                <a:cs typeface="Open Sans"/>
              </a:rPr>
              <a:t> finale. Elle fait partie de l'offre du système énergétique.</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FBD53CE-EFCB-4C45-A82B-8DA30648080A}"/>
                  </a:ext>
                </a:extLst>
              </p:cNvPr>
              <p:cNvSpPr/>
              <p:nvPr/>
            </p:nvSpPr>
            <p:spPr>
              <a:xfrm>
                <a:off x="7027531" y="1031301"/>
                <a:ext cx="4348563" cy="332912"/>
              </a:xfrm>
              <a:prstGeom prst="rect">
                <a:avLst/>
              </a:prstGeom>
              <a:ln w="19050">
                <a:solidFill>
                  <a:schemeClr val="tx1"/>
                </a:solidFill>
              </a:ln>
            </p:spPr>
            <p:txBody>
              <a:bodyPr wrap="none">
                <a:spAutoFit/>
              </a:bodyPr>
              <a:lstStyle/>
              <a:p>
                <a:pPr algn="ctr">
                  <a:spcBef>
                    <a:spcPct val="50000"/>
                  </a:spcBef>
                </a:pPr>
                <a14:m>
                  <m:oMathPara xmlns:m="http://schemas.openxmlformats.org/officeDocument/2006/math">
                    <m:oMathParaPr>
                      <m:jc m:val="centerGroup"/>
                    </m:oMathParaPr>
                    <m:oMath xmlns:m="http://schemas.openxmlformats.org/officeDocument/2006/math">
                      <m:r>
                        <a:rPr lang="fr-MA" sz="1600" b="0" i="1" dirty="0" smtClean="0">
                          <a:solidFill>
                            <a:schemeClr val="tx1"/>
                          </a:solidFill>
                          <a:latin typeface="Cambria Math" panose="02040503050406030204" pitchFamily="18" charset="0"/>
                        </a:rPr>
                        <m:t>𝑉𝑎𝑙𝑒𝑢𝑟</m:t>
                      </m:r>
                      <m:r>
                        <a:rPr lang="fr-MA" sz="1600" b="0" i="1" dirty="0" smtClean="0">
                          <a:solidFill>
                            <a:schemeClr val="tx1"/>
                          </a:solidFill>
                          <a:latin typeface="Cambria Math" panose="02040503050406030204" pitchFamily="18" charset="0"/>
                        </a:rPr>
                        <m:t> </m:t>
                      </m:r>
                      <m:r>
                        <a:rPr lang="fr-MA" sz="1600" b="0" i="1" dirty="0" smtClean="0">
                          <a:solidFill>
                            <a:schemeClr val="tx1"/>
                          </a:solidFill>
                          <a:latin typeface="Cambria Math" panose="02040503050406030204" pitchFamily="18" charset="0"/>
                        </a:rPr>
                        <m:t>𝑎𝑗𝑜𝑢𝑡</m:t>
                      </m:r>
                      <m:r>
                        <a:rPr lang="fr-MA" sz="1600" b="0" i="1" dirty="0" smtClean="0">
                          <a:solidFill>
                            <a:schemeClr val="tx1"/>
                          </a:solidFill>
                          <a:latin typeface="Cambria Math" panose="02040503050406030204" pitchFamily="18" charset="0"/>
                        </a:rPr>
                        <m:t>é</m:t>
                      </m:r>
                      <m:r>
                        <a:rPr lang="fr-MA" sz="1600" b="0" i="1" dirty="0" smtClean="0">
                          <a:solidFill>
                            <a:schemeClr val="tx1"/>
                          </a:solidFill>
                          <a:latin typeface="Cambria Math" panose="02040503050406030204" pitchFamily="18" charset="0"/>
                        </a:rPr>
                        <m:t>𝑒</m:t>
                      </m:r>
                      <m:r>
                        <a:rPr lang="fr-MA" sz="1600" b="0" i="1" dirty="0" smtClean="0">
                          <a:solidFill>
                            <a:schemeClr val="tx1"/>
                          </a:solidFill>
                          <a:latin typeface="Cambria Math" panose="02040503050406030204" pitchFamily="18" charset="0"/>
                        </a:rPr>
                        <m:t> (</m:t>
                      </m:r>
                      <m:r>
                        <a:rPr lang="en-GB" sz="1600" b="0" i="1" dirty="0" smtClean="0">
                          <a:solidFill>
                            <a:schemeClr val="tx1"/>
                          </a:solidFill>
                          <a:latin typeface="Cambria Math" panose="02040503050406030204" pitchFamily="18" charset="0"/>
                        </a:rPr>
                        <m:t>𝑉𝐴</m:t>
                      </m:r>
                      <m:r>
                        <a:rPr lang="en-GB" sz="1600" b="0" i="1" dirty="0" smtClean="0">
                          <a:solidFill>
                            <a:schemeClr val="tx1"/>
                          </a:solidFill>
                          <a:latin typeface="Cambria Math" panose="02040503050406030204" pitchFamily="18" charset="0"/>
                        </a:rPr>
                        <m:t>)</m:t>
                      </m:r>
                      <m:r>
                        <a:rPr lang="en-US" sz="1600" b="0" i="1" baseline="-25000" dirty="0" err="1" smtClean="0">
                          <a:solidFill>
                            <a:schemeClr val="tx1"/>
                          </a:solidFill>
                          <a:latin typeface="Cambria Math" panose="02040503050406030204" pitchFamily="18" charset="0"/>
                        </a:rPr>
                        <m:t>𝑠𝑒𝑐𝑡</m:t>
                      </m:r>
                      <m:r>
                        <a:rPr lang="fr-MA" sz="1600" b="0" i="1" baseline="-25000" dirty="0" smtClean="0">
                          <a:solidFill>
                            <a:schemeClr val="tx1"/>
                          </a:solidFill>
                          <a:latin typeface="Cambria Math" panose="02040503050406030204" pitchFamily="18" charset="0"/>
                        </a:rPr>
                        <m:t>𝑒𝑢</m:t>
                      </m:r>
                      <m:r>
                        <a:rPr lang="en-US" sz="1600" b="0" i="1" baseline="-25000" dirty="0" err="1">
                          <a:solidFill>
                            <a:schemeClr val="tx1"/>
                          </a:solidFill>
                          <a:latin typeface="Cambria Math" panose="02040503050406030204" pitchFamily="18" charset="0"/>
                        </a:rPr>
                        <m:t>𝑟</m:t>
                      </m:r>
                      <m:r>
                        <a:rPr lang="en-US" sz="1600" b="0" i="1" dirty="0" smtClean="0">
                          <a:solidFill>
                            <a:schemeClr val="tx1"/>
                          </a:solidFill>
                          <a:latin typeface="Cambria Math" panose="02040503050406030204" pitchFamily="18" charset="0"/>
                        </a:rPr>
                        <m:t> </m:t>
                      </m:r>
                      <m:r>
                        <a:rPr lang="en-US" sz="1600" b="0" i="1" dirty="0">
                          <a:solidFill>
                            <a:schemeClr val="tx1"/>
                          </a:solidFill>
                          <a:latin typeface="Cambria Math" panose="02040503050406030204" pitchFamily="18" charset="0"/>
                        </a:rPr>
                        <m:t>=</m:t>
                      </m:r>
                      <m:r>
                        <a:rPr lang="fr-MA" sz="1600" b="1" i="1" dirty="0" smtClean="0">
                          <a:solidFill>
                            <a:srgbClr val="C00000"/>
                          </a:solidFill>
                          <a:latin typeface="Cambria Math" panose="02040503050406030204" pitchFamily="18" charset="0"/>
                        </a:rPr>
                        <m:t>𝑷𝑰𝑩</m:t>
                      </m:r>
                      <m:r>
                        <a:rPr lang="en-US" sz="1600" b="0" i="1" dirty="0">
                          <a:solidFill>
                            <a:schemeClr val="tx1"/>
                          </a:solidFill>
                          <a:latin typeface="Cambria Math" panose="02040503050406030204" pitchFamily="18" charset="0"/>
                        </a:rPr>
                        <m:t> ×</m:t>
                      </m:r>
                      <m:r>
                        <a:rPr lang="fr-MA" sz="1600" b="0" i="1" dirty="0" smtClean="0">
                          <a:solidFill>
                            <a:schemeClr val="tx1"/>
                          </a:solidFill>
                          <a:latin typeface="Cambria Math" panose="02040503050406030204" pitchFamily="18" charset="0"/>
                        </a:rPr>
                        <m:t>𝑝𝑎𝑟𝑡</m:t>
                      </m:r>
                      <m:r>
                        <a:rPr lang="en-US" sz="1600" b="0" i="1" baseline="-25000" dirty="0">
                          <a:solidFill>
                            <a:schemeClr val="tx1"/>
                          </a:solidFill>
                          <a:latin typeface="Cambria Math" panose="02040503050406030204" pitchFamily="18" charset="0"/>
                        </a:rPr>
                        <m:t> </m:t>
                      </m:r>
                      <m:r>
                        <a:rPr lang="en-US" sz="1600" b="0" i="1" baseline="-25000" dirty="0">
                          <a:solidFill>
                            <a:schemeClr val="tx1"/>
                          </a:solidFill>
                          <a:latin typeface="Cambria Math" panose="02040503050406030204" pitchFamily="18" charset="0"/>
                        </a:rPr>
                        <m:t>𝑆𝑒𝑐𝑡𝑜𝑟</m:t>
                      </m:r>
                    </m:oMath>
                  </m:oMathPara>
                </a14:m>
                <a:endParaRPr lang="en-US" sz="1600" i="1" baseline="-25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2" name="Rectangle 1">
                <a:extLst>
                  <a:ext uri="{FF2B5EF4-FFF2-40B4-BE49-F238E27FC236}">
                    <a16:creationId xmlns:a16="http://schemas.microsoft.com/office/drawing/2014/main" id="{6FBD53CE-EFCB-4C45-A82B-8DA30648080A}"/>
                  </a:ext>
                </a:extLst>
              </p:cNvPr>
              <p:cNvSpPr>
                <a:spLocks noRot="1" noChangeAspect="1" noMove="1" noResize="1" noEditPoints="1" noAdjustHandles="1" noChangeArrowheads="1" noChangeShapeType="1" noTextEdit="1"/>
              </p:cNvSpPr>
              <p:nvPr/>
            </p:nvSpPr>
            <p:spPr>
              <a:xfrm>
                <a:off x="7027531" y="1031301"/>
                <a:ext cx="4348563" cy="332912"/>
              </a:xfrm>
              <a:prstGeom prst="rect">
                <a:avLst/>
              </a:prstGeom>
              <a:blipFill>
                <a:blip r:embed="rId4"/>
                <a:stretch>
                  <a:fillRect b="-10345"/>
                </a:stretch>
              </a:blipFill>
              <a:ln w="19050">
                <a:solidFill>
                  <a:schemeClr val="tx1"/>
                </a:solidFill>
              </a:ln>
            </p:spPr>
            <p:txBody>
              <a:bodyPr/>
              <a:lstStyle/>
              <a:p>
                <a:r>
                  <a:rPr lang="fr-MA">
                    <a:noFill/>
                  </a:rPr>
                  <a:t> </a:t>
                </a:r>
              </a:p>
            </p:txBody>
          </p:sp>
        </mc:Fallback>
      </mc:AlternateContent>
      <p:sp>
        <p:nvSpPr>
          <p:cNvPr id="5" name="TextBox 4">
            <a:extLst>
              <a:ext uri="{FF2B5EF4-FFF2-40B4-BE49-F238E27FC236}">
                <a16:creationId xmlns:a16="http://schemas.microsoft.com/office/drawing/2014/main" id="{E2F58919-0C34-865E-9B3F-7ABD288332FC}"/>
              </a:ext>
            </a:extLst>
          </p:cNvPr>
          <p:cNvSpPr txBox="1"/>
          <p:nvPr/>
        </p:nvSpPr>
        <p:spPr>
          <a:xfrm>
            <a:off x="969486" y="5552025"/>
            <a:ext cx="9981123" cy="646331"/>
          </a:xfrm>
          <a:prstGeom prst="rect">
            <a:avLst/>
          </a:prstGeom>
          <a:noFill/>
          <a:ln>
            <a:solidFill>
              <a:schemeClr val="tx1"/>
            </a:solidFill>
            <a:prstDash val="dashDot"/>
          </a:ln>
        </p:spPr>
        <p:txBody>
          <a:bodyPr wrap="square">
            <a:spAutoFit/>
          </a:bodyPr>
          <a:lstStyle/>
          <a:p>
            <a:r>
              <a:rPr lang="en-US" b="1" i="1" dirty="0" err="1">
                <a:latin typeface="+mn-lt"/>
              </a:rPr>
              <a:t>Industrie</a:t>
            </a:r>
            <a:r>
              <a:rPr lang="en-US" b="1" i="1" dirty="0">
                <a:latin typeface="+mn-lt"/>
              </a:rPr>
              <a:t> </a:t>
            </a:r>
            <a:r>
              <a:rPr lang="en-US" b="1" i="1" dirty="0" err="1">
                <a:latin typeface="+mn-lt"/>
              </a:rPr>
              <a:t>manufacturière</a:t>
            </a:r>
            <a:r>
              <a:rPr lang="en-US" b="1" i="1" dirty="0">
                <a:latin typeface="+mn-lt"/>
              </a:rPr>
              <a:t> </a:t>
            </a:r>
          </a:p>
          <a:p>
            <a:r>
              <a:rPr lang="en-US" b="1" i="1" dirty="0">
                <a:latin typeface="+mn-lt"/>
              </a:rPr>
              <a:t>Sous-secteurs</a:t>
            </a:r>
            <a:endParaRPr lang="en-GB" b="1" i="1" dirty="0">
              <a:latin typeface="+mn-lt"/>
            </a:endParaRPr>
          </a:p>
        </p:txBody>
      </p:sp>
    </p:spTree>
    <p:extLst>
      <p:ext uri="{BB962C8B-B14F-4D97-AF65-F5344CB8AC3E}">
        <p14:creationId xmlns:p14="http://schemas.microsoft.com/office/powerpoint/2010/main" val="2937959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2034" y="-3305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581719" y="-33051"/>
            <a:ext cx="11028561" cy="9538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4.3 </a:t>
            </a:r>
            <a:r>
              <a:rPr lang="en-GB" sz="4400" dirty="0" err="1">
                <a:latin typeface="Open Sans"/>
                <a:ea typeface="Open Sans"/>
                <a:cs typeface="Open Sans"/>
                <a:sym typeface="Bodoni SvtyTwo ITC TT-Book"/>
              </a:rPr>
              <a:t>Catégories</a:t>
            </a:r>
            <a:r>
              <a:rPr lang="en-GB" sz="4400" dirty="0">
                <a:latin typeface="Open Sans"/>
                <a:ea typeface="Open Sans"/>
                <a:cs typeface="Open Sans"/>
                <a:sym typeface="Bodoni SvtyTwo ITC TT-Book"/>
              </a:rPr>
              <a:t> </a:t>
            </a:r>
            <a:r>
              <a:rPr lang="en-GB" sz="4400" dirty="0" err="1">
                <a:latin typeface="Open Sans"/>
                <a:ea typeface="Open Sans"/>
                <a:cs typeface="Open Sans"/>
                <a:sym typeface="Bodoni SvtyTwo ITC TT-Book"/>
              </a:rPr>
              <a:t>d'utilisation</a:t>
            </a:r>
            <a:r>
              <a:rPr lang="en-GB" sz="4400" dirty="0">
                <a:latin typeface="Open Sans"/>
                <a:ea typeface="Open Sans"/>
                <a:cs typeface="Open Sans"/>
                <a:sym typeface="Bodoni SvtyTwo ITC TT-Book"/>
              </a:rPr>
              <a:t> finale</a:t>
            </a:r>
          </a:p>
        </p:txBody>
      </p:sp>
      <p:sp>
        <p:nvSpPr>
          <p:cNvPr id="3" name="Content Placeholder 2">
            <a:extLst>
              <a:ext uri="{FF2B5EF4-FFF2-40B4-BE49-F238E27FC236}">
                <a16:creationId xmlns:a16="http://schemas.microsoft.com/office/drawing/2014/main" id="{E186533C-DE14-524D-95F2-9E5247B39923}"/>
              </a:ext>
            </a:extLst>
          </p:cNvPr>
          <p:cNvSpPr>
            <a:spLocks noGrp="1"/>
          </p:cNvSpPr>
          <p:nvPr>
            <p:ph idx="1"/>
          </p:nvPr>
        </p:nvSpPr>
        <p:spPr>
          <a:xfrm>
            <a:off x="500314" y="1113809"/>
            <a:ext cx="11286238" cy="4978517"/>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4.3.2. Catégories d'utilisation finale</a:t>
            </a:r>
          </a:p>
          <a:p>
            <a:pPr marL="0" lvl="6" indent="0">
              <a:lnSpc>
                <a:spcPct val="120000"/>
              </a:lnSpc>
              <a:spcBef>
                <a:spcPts val="300"/>
              </a:spcBef>
              <a:buClr>
                <a:srgbClr val="333333"/>
              </a:buClr>
              <a:buSzPts val="1300"/>
              <a:buNone/>
              <a:defRPr/>
            </a:pPr>
            <a:r>
              <a:rPr lang="en-GB" sz="2000" dirty="0">
                <a:latin typeface="Open Sans"/>
                <a:ea typeface="Open Sans"/>
                <a:cs typeface="Open Sans"/>
                <a:sym typeface="Calibri"/>
              </a:rPr>
              <a:t>Toutes les activités consommatrices d'énergie ne peuvent pas être répertoriées à l'échelle d'un pays à des fins de modélisation. </a:t>
            </a:r>
            <a:br>
              <a:rPr lang="en-GB" sz="2000" dirty="0">
                <a:latin typeface="Open Sans"/>
                <a:ea typeface="Open Sans" panose="020B0606030504020204" pitchFamily="34" charset="0"/>
                <a:cs typeface="Open Sans" panose="020B0606030504020204" pitchFamily="34" charset="0"/>
              </a:rPr>
            </a:b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Des </a:t>
            </a:r>
            <a:r>
              <a:rPr lang="en-GB" sz="2000" dirty="0" err="1">
                <a:latin typeface="Open Sans"/>
                <a:ea typeface="Open Sans"/>
                <a:cs typeface="Open Sans"/>
                <a:sym typeface="Calibri"/>
              </a:rPr>
              <a:t>catégories</a:t>
            </a:r>
            <a:r>
              <a:rPr lang="en-GB" sz="2000" dirty="0">
                <a:latin typeface="Open Sans"/>
                <a:ea typeface="Open Sans"/>
                <a:cs typeface="Open Sans"/>
                <a:sym typeface="Calibri"/>
              </a:rPr>
              <a:t> </a:t>
            </a:r>
            <a:r>
              <a:rPr lang="en-GB" sz="2000" dirty="0" err="1">
                <a:latin typeface="Open Sans"/>
                <a:ea typeface="Open Sans"/>
                <a:cs typeface="Open Sans"/>
                <a:sym typeface="Calibri"/>
              </a:rPr>
              <a:t>individuelles</a:t>
            </a:r>
            <a:r>
              <a:rPr lang="en-GB" sz="2000" dirty="0">
                <a:latin typeface="Open Sans"/>
                <a:ea typeface="Open Sans"/>
                <a:cs typeface="Open Sans"/>
                <a:sym typeface="Calibri"/>
              </a:rPr>
              <a:t> </a:t>
            </a:r>
            <a:r>
              <a:rPr lang="en-GB" sz="2000" dirty="0" err="1">
                <a:latin typeface="Open Sans"/>
                <a:ea typeface="Open Sans"/>
                <a:cs typeface="Open Sans"/>
                <a:sym typeface="Calibri"/>
              </a:rPr>
              <a:t>d'utilisation</a:t>
            </a:r>
            <a:r>
              <a:rPr lang="en-GB" sz="2000" dirty="0">
                <a:latin typeface="Open Sans"/>
                <a:ea typeface="Open Sans"/>
                <a:cs typeface="Open Sans"/>
                <a:sym typeface="Calibri"/>
              </a:rPr>
              <a:t> finale </a:t>
            </a:r>
            <a:r>
              <a:rPr lang="en-GB" sz="2000" dirty="0" err="1">
                <a:latin typeface="Open Sans"/>
                <a:ea typeface="Open Sans"/>
                <a:cs typeface="Open Sans"/>
                <a:sym typeface="Calibri"/>
              </a:rPr>
              <a:t>sont</a:t>
            </a:r>
            <a:r>
              <a:rPr lang="en-GB" sz="2000" dirty="0">
                <a:latin typeface="Open Sans"/>
                <a:ea typeface="Open Sans"/>
                <a:cs typeface="Open Sans"/>
                <a:sym typeface="Calibri"/>
              </a:rPr>
              <a:t> </a:t>
            </a:r>
            <a:r>
              <a:rPr lang="en-GB" sz="2000" dirty="0" err="1">
                <a:latin typeface="Open Sans"/>
                <a:ea typeface="Open Sans"/>
                <a:cs typeface="Open Sans"/>
                <a:sym typeface="Calibri"/>
              </a:rPr>
              <a:t>donc</a:t>
            </a:r>
            <a:r>
              <a:rPr lang="en-GB" sz="2000" dirty="0">
                <a:latin typeface="Open Sans"/>
                <a:ea typeface="Open Sans"/>
                <a:cs typeface="Open Sans"/>
                <a:sym typeface="Calibri"/>
              </a:rPr>
              <a:t> </a:t>
            </a:r>
            <a:r>
              <a:rPr lang="en-GB" sz="2000" dirty="0" err="1">
                <a:latin typeface="Open Sans"/>
                <a:ea typeface="Open Sans"/>
                <a:cs typeface="Open Sans"/>
                <a:sym typeface="Calibri"/>
              </a:rPr>
              <a:t>introduites</a:t>
            </a:r>
            <a:r>
              <a:rPr lang="en-GB" sz="2000" dirty="0">
                <a:latin typeface="Open Sans"/>
                <a:ea typeface="Open Sans"/>
                <a:cs typeface="Open Sans"/>
                <a:sym typeface="Calibri"/>
              </a:rPr>
              <a:t>, qui </a:t>
            </a:r>
            <a:r>
              <a:rPr lang="en-GB" sz="2000" dirty="0" err="1">
                <a:latin typeface="Open Sans"/>
                <a:ea typeface="Open Sans"/>
                <a:cs typeface="Open Sans"/>
                <a:sym typeface="Calibri"/>
              </a:rPr>
              <a:t>regroupent</a:t>
            </a:r>
            <a:r>
              <a:rPr lang="en-GB" sz="2000" dirty="0">
                <a:latin typeface="Open Sans"/>
                <a:ea typeface="Open Sans"/>
                <a:cs typeface="Open Sans"/>
                <a:sym typeface="Calibri"/>
              </a:rPr>
              <a:t> des </a:t>
            </a:r>
            <a:r>
              <a:rPr lang="en-GB" sz="2000" dirty="0" err="1">
                <a:latin typeface="Open Sans"/>
                <a:ea typeface="Open Sans"/>
                <a:cs typeface="Open Sans"/>
                <a:sym typeface="Calibri"/>
              </a:rPr>
              <a:t>activités</a:t>
            </a:r>
            <a:r>
              <a:rPr lang="en-GB" sz="2000" dirty="0">
                <a:latin typeface="Open Sans"/>
                <a:ea typeface="Open Sans"/>
                <a:cs typeface="Open Sans"/>
                <a:sym typeface="Calibri"/>
              </a:rPr>
              <a:t> </a:t>
            </a:r>
            <a:r>
              <a:rPr lang="en-GB" sz="2000" dirty="0" err="1">
                <a:latin typeface="Open Sans"/>
                <a:ea typeface="Open Sans"/>
                <a:cs typeface="Open Sans"/>
                <a:sym typeface="Calibri"/>
              </a:rPr>
              <a:t>similaires</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GB" sz="2000" dirty="0">
                <a:latin typeface="Open Sans"/>
                <a:ea typeface="Open Sans"/>
                <a:cs typeface="Open Sans"/>
                <a:sym typeface="Calibri"/>
              </a:rPr>
              <a:t>Les catégories d'utilisation finale sont sélectionnées en fonction du "bon" niveau de détail considéré, compte tenu des données dont dispose le modélisateur et des objectifs de l'analyse.</a:t>
            </a:r>
            <a:endParaRPr lang="en-GB" sz="2000" dirty="0">
              <a:latin typeface="Open Sans"/>
              <a:ea typeface="Open Sans"/>
              <a:cs typeface="Open Sans"/>
            </a:endParaRPr>
          </a:p>
          <a:p>
            <a:pPr marL="342900" lvl="6" indent="-342900">
              <a:lnSpc>
                <a:spcPct val="120000"/>
              </a:lnSpc>
              <a:spcBef>
                <a:spcPts val="1000"/>
              </a:spcBef>
              <a:buClr>
                <a:srgbClr val="333333"/>
              </a:buClr>
              <a:buSzPts val="1300"/>
              <a:defRPr/>
            </a:pPr>
            <a:r>
              <a:rPr lang="en-US" sz="2000" dirty="0">
                <a:latin typeface="Open Sans"/>
                <a:ea typeface="Open Sans"/>
                <a:cs typeface="Open Sans"/>
              </a:rPr>
              <a:t>Dans le modèle MAED, </a:t>
            </a:r>
            <a:r>
              <a:rPr lang="en-GB" sz="2000" dirty="0">
                <a:latin typeface="Open Sans"/>
                <a:ea typeface="Open Sans"/>
                <a:cs typeface="Open Sans"/>
              </a:rPr>
              <a:t>les activités individuelles sont regroupées en utilisations finales, avec une certaine flexibilité pour le modélisateur quant au niveau de détail le plus approprié.</a:t>
            </a:r>
          </a:p>
          <a:p>
            <a:endParaRPr lang="en-GB" dirty="0"/>
          </a:p>
        </p:txBody>
      </p:sp>
    </p:spTree>
    <p:extLst>
      <p:ext uri="{BB962C8B-B14F-4D97-AF65-F5344CB8AC3E}">
        <p14:creationId xmlns:p14="http://schemas.microsoft.com/office/powerpoint/2010/main" val="218020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600769" y="0"/>
            <a:ext cx="10990461" cy="9868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4.3 </a:t>
            </a:r>
            <a:r>
              <a:rPr lang="en-GB" sz="4400" dirty="0" err="1">
                <a:latin typeface="Open Sans"/>
                <a:ea typeface="Open Sans"/>
                <a:cs typeface="Open Sans"/>
                <a:sym typeface="Bodoni SvtyTwo ITC TT-Book"/>
              </a:rPr>
              <a:t>Catégories</a:t>
            </a:r>
            <a:r>
              <a:rPr lang="en-GB" sz="4400" dirty="0">
                <a:latin typeface="Open Sans"/>
                <a:ea typeface="Open Sans"/>
                <a:cs typeface="Open Sans"/>
                <a:sym typeface="Bodoni SvtyTwo ITC TT-Book"/>
              </a:rPr>
              <a:t> </a:t>
            </a:r>
            <a:r>
              <a:rPr lang="en-GB" sz="4400" dirty="0" err="1">
                <a:latin typeface="Open Sans"/>
                <a:ea typeface="Open Sans"/>
                <a:cs typeface="Open Sans"/>
                <a:sym typeface="Bodoni SvtyTwo ITC TT-Book"/>
              </a:rPr>
              <a:t>d'utilisation</a:t>
            </a:r>
            <a:r>
              <a:rPr lang="en-GB" sz="4400" dirty="0">
                <a:latin typeface="Open Sans"/>
                <a:ea typeface="Open Sans"/>
                <a:cs typeface="Open Sans"/>
                <a:sym typeface="Bodoni SvtyTwo ITC TT-Book"/>
              </a:rPr>
              <a:t> finale</a:t>
            </a:r>
          </a:p>
        </p:txBody>
      </p:sp>
      <p:sp>
        <p:nvSpPr>
          <p:cNvPr id="12" name="Content Placeholder 2">
            <a:extLst>
              <a:ext uri="{FF2B5EF4-FFF2-40B4-BE49-F238E27FC236}">
                <a16:creationId xmlns:a16="http://schemas.microsoft.com/office/drawing/2014/main" id="{D8944106-4096-1D47-9576-5657E3861C71}"/>
              </a:ext>
            </a:extLst>
          </p:cNvPr>
          <p:cNvSpPr>
            <a:spLocks noGrp="1"/>
          </p:cNvSpPr>
          <p:nvPr>
            <p:ph idx="1"/>
          </p:nvPr>
        </p:nvSpPr>
        <p:spPr>
          <a:xfrm>
            <a:off x="925286" y="1311007"/>
            <a:ext cx="10439399" cy="4858699"/>
          </a:xfrm>
        </p:spPr>
        <p:txBody>
          <a:bodyPr/>
          <a:lstStyle/>
          <a:p>
            <a:pPr marL="0" lvl="6" indent="0" eaLnBrk="0" fontAlgn="base" hangingPunct="0">
              <a:lnSpc>
                <a:spcPct val="100000"/>
              </a:lnSpc>
              <a:spcAft>
                <a:spcPts val="1200"/>
              </a:spcAft>
              <a:buClr>
                <a:srgbClr val="333333"/>
              </a:buClr>
              <a:buSzPts val="1300"/>
              <a:buNone/>
              <a:defRPr/>
            </a:pPr>
            <a:r>
              <a:rPr lang="en-ZA" b="1" dirty="0">
                <a:solidFill>
                  <a:schemeClr val="accent5">
                    <a:lumMod val="60000"/>
                    <a:lumOff val="40000"/>
                  </a:schemeClr>
                </a:solidFill>
                <a:latin typeface="Open Sans"/>
                <a:ea typeface="Open Sans"/>
                <a:cs typeface="Open Sans"/>
              </a:rPr>
              <a:t>4.3.3. Critères de regroupement des activités en groupes homogènes d'utilisation finale</a:t>
            </a:r>
            <a:endParaRPr lang="en-GB" b="1" dirty="0">
              <a:solidFill>
                <a:schemeClr val="accent5">
                  <a:lumMod val="60000"/>
                  <a:lumOff val="40000"/>
                </a:schemeClr>
              </a:solidFill>
              <a:latin typeface="Open Sans"/>
              <a:ea typeface="Open Sans"/>
              <a:cs typeface="Open Sans"/>
            </a:endParaRPr>
          </a:p>
          <a:p>
            <a:pPr marL="0" lvl="6" indent="0" fontAlgn="base">
              <a:lnSpc>
                <a:spcPct val="100000"/>
              </a:lnSpc>
              <a:spcBef>
                <a:spcPts val="0"/>
              </a:spcBef>
              <a:spcAft>
                <a:spcPts val="1200"/>
              </a:spcAft>
              <a:buClr>
                <a:srgbClr val="333333"/>
              </a:buClr>
              <a:buSzPts val="1300"/>
              <a:buNone/>
              <a:defRPr/>
            </a:pPr>
            <a:r>
              <a:rPr lang="en-GB" b="1" dirty="0">
                <a:latin typeface="Open Sans"/>
                <a:ea typeface="Open Sans" panose="020B0606030504020204" pitchFamily="34" charset="0"/>
                <a:cs typeface="Open Sans" panose="020B0606030504020204" pitchFamily="34" charset="0"/>
                <a:sym typeface="Calibri"/>
              </a:rPr>
              <a:t>Les critères pour combiner les activités sont les suivants</a:t>
            </a:r>
            <a:endParaRPr lang="en-GB" b="1" dirty="0">
              <a:latin typeface="Open Sans"/>
              <a:ea typeface="Open Sans" panose="020B0606030504020204" pitchFamily="34" charset="0"/>
              <a:cs typeface="Open Sans" panose="020B0606030504020204" pitchFamily="34" charset="0"/>
            </a:endParaRPr>
          </a:p>
          <a:p>
            <a:pPr marL="342900" lvl="6" indent="-342900" fontAlgn="base">
              <a:lnSpc>
                <a:spcPct val="100000"/>
              </a:lnSpc>
              <a:spcBef>
                <a:spcPts val="0"/>
              </a:spcBef>
              <a:buClr>
                <a:srgbClr val="333333"/>
              </a:buClr>
              <a:buSzPts val="1300"/>
              <a:defRPr/>
            </a:pPr>
            <a:r>
              <a:rPr lang="en-GB" dirty="0">
                <a:latin typeface="Open Sans"/>
                <a:ea typeface="Open Sans" panose="020B0606030504020204" pitchFamily="34" charset="0"/>
                <a:cs typeface="Open Sans" panose="020B0606030504020204" pitchFamily="34" charset="0"/>
                <a:sym typeface="Calibri"/>
              </a:rPr>
              <a:t>Activité ou rôle similaire dans l'économie (par exemple, production de produits agricoles)</a:t>
            </a:r>
            <a:endParaRPr lang="en-GB" dirty="0">
              <a:latin typeface="Open Sans"/>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dirty="0">
                <a:latin typeface="Open Sans"/>
                <a:ea typeface="Open Sans" panose="020B0606030504020204" pitchFamily="34" charset="0"/>
                <a:cs typeface="Open Sans" panose="020B0606030504020204" pitchFamily="34" charset="0"/>
                <a:sym typeface="Calibri"/>
              </a:rPr>
              <a:t>Modèle similaire de consommation d'énergie (par exemple, cuisson dans le secteur des services)</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dirty="0">
                <a:latin typeface="Open Sans"/>
                <a:ea typeface="Open Sans" panose="020B0606030504020204" pitchFamily="34" charset="0"/>
                <a:cs typeface="Open Sans" panose="020B0606030504020204" pitchFamily="34" charset="0"/>
                <a:sym typeface="Calibri"/>
              </a:rPr>
              <a:t>Caractéristiques socio-économiques ou culturelles similaires (par exemple, l'utilisation d'appareils électriques dans les ménages urbains)</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dirty="0">
                <a:latin typeface="Open Sans"/>
                <a:ea typeface="Open Sans" panose="020B0606030504020204" pitchFamily="34" charset="0"/>
                <a:cs typeface="Open Sans" panose="020B0606030504020204" pitchFamily="34" charset="0"/>
                <a:sym typeface="Calibri"/>
              </a:rPr>
              <a:t>Transporteurs d'énergie similaires (par exemple, les carburants dans les transports)</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0"/>
              </a:spcBef>
              <a:buClr>
                <a:srgbClr val="333333"/>
              </a:buClr>
              <a:buSzPts val="1300"/>
              <a:defRPr/>
            </a:pPr>
            <a:r>
              <a:rPr lang="en-GB" dirty="0">
                <a:latin typeface="Open Sans"/>
                <a:ea typeface="Open Sans" panose="020B0606030504020204" pitchFamily="34" charset="0"/>
                <a:cs typeface="Open Sans" panose="020B0606030504020204" pitchFamily="34" charset="0"/>
                <a:sym typeface="Calibri"/>
              </a:rPr>
              <a:t>Même </a:t>
            </a:r>
            <a:r>
              <a:rPr lang="en-GB" b="1" dirty="0" err="1">
                <a:solidFill>
                  <a:srgbClr val="C00000"/>
                </a:solidFill>
                <a:latin typeface="Open Sans"/>
                <a:ea typeface="Open Sans"/>
                <a:cs typeface="Open Sans"/>
                <a:sym typeface="Calibri"/>
              </a:rPr>
              <a:t>paramètre</a:t>
            </a:r>
            <a:r>
              <a:rPr lang="en-GB" b="1" dirty="0">
                <a:solidFill>
                  <a:srgbClr val="C00000"/>
                </a:solidFill>
                <a:latin typeface="Open Sans"/>
                <a:ea typeface="Open Sans"/>
                <a:cs typeface="Open Sans"/>
                <a:sym typeface="Calibri"/>
              </a:rPr>
              <a:t> </a:t>
            </a:r>
            <a:r>
              <a:rPr lang="en-GB" b="1" dirty="0" err="1">
                <a:solidFill>
                  <a:srgbClr val="C00000"/>
                </a:solidFill>
                <a:latin typeface="Open Sans"/>
                <a:ea typeface="Open Sans"/>
                <a:cs typeface="Open Sans"/>
                <a:sym typeface="Calibri"/>
              </a:rPr>
              <a:t>déterminant</a:t>
            </a:r>
            <a:r>
              <a:rPr lang="en-GB" b="1" dirty="0">
                <a:solidFill>
                  <a:srgbClr val="C00000"/>
                </a:solidFill>
                <a:latin typeface="Open Sans"/>
                <a:ea typeface="Open Sans"/>
                <a:cs typeface="Open Sans"/>
                <a:sym typeface="Calibri"/>
              </a:rPr>
              <a:t> (PD).</a:t>
            </a:r>
          </a:p>
          <a:p>
            <a:pPr marL="0" lvl="6" indent="0">
              <a:lnSpc>
                <a:spcPct val="100000"/>
              </a:lnSpc>
              <a:spcBef>
                <a:spcPts val="0"/>
              </a:spcBef>
              <a:buClr>
                <a:srgbClr val="333333"/>
              </a:buClr>
              <a:buSzPts val="1300"/>
              <a:buNone/>
              <a:defRPr/>
            </a:pPr>
            <a:endParaRPr lang="en-GB" b="1" dirty="0">
              <a:solidFill>
                <a:srgbClr val="C00000"/>
              </a:solidFill>
              <a:latin typeface="Open Sans"/>
              <a:ea typeface="Open Sans"/>
              <a:cs typeface="Open Sans"/>
              <a:sym typeface="Calibri"/>
            </a:endParaRPr>
          </a:p>
          <a:p>
            <a:pPr marL="0" lvl="6" indent="0" algn="ctr">
              <a:lnSpc>
                <a:spcPct val="100000"/>
              </a:lnSpc>
              <a:spcBef>
                <a:spcPts val="0"/>
              </a:spcBef>
              <a:buClr>
                <a:srgbClr val="333333"/>
              </a:buClr>
              <a:buSzPts val="1300"/>
              <a:buNone/>
              <a:defRPr/>
            </a:pPr>
            <a:r>
              <a:rPr lang="en-US" b="1" dirty="0">
                <a:solidFill>
                  <a:srgbClr val="7030A0"/>
                </a:solidFill>
                <a:latin typeface="Open Sans"/>
                <a:ea typeface="Open Sans"/>
                <a:cs typeface="Open Sans"/>
              </a:rPr>
              <a:t>La </a:t>
            </a:r>
            <a:r>
              <a:rPr lang="en-US" b="1" dirty="0" err="1">
                <a:solidFill>
                  <a:srgbClr val="7030A0"/>
                </a:solidFill>
                <a:latin typeface="Open Sans"/>
                <a:ea typeface="Open Sans"/>
                <a:cs typeface="Open Sans"/>
              </a:rPr>
              <a:t>consommation</a:t>
            </a:r>
            <a:r>
              <a:rPr lang="en-US" b="1" dirty="0">
                <a:solidFill>
                  <a:srgbClr val="7030A0"/>
                </a:solidFill>
                <a:latin typeface="Open Sans"/>
                <a:ea typeface="Open Sans"/>
                <a:cs typeface="Open Sans"/>
              </a:rPr>
              <a:t> </a:t>
            </a:r>
            <a:r>
              <a:rPr lang="en-US" b="1" dirty="0" err="1">
                <a:solidFill>
                  <a:srgbClr val="7030A0"/>
                </a:solidFill>
                <a:latin typeface="Open Sans"/>
                <a:ea typeface="Open Sans"/>
                <a:cs typeface="Open Sans"/>
              </a:rPr>
              <a:t>spécifique</a:t>
            </a:r>
            <a:r>
              <a:rPr lang="en-US" b="1" dirty="0">
                <a:solidFill>
                  <a:srgbClr val="7030A0"/>
                </a:solidFill>
                <a:latin typeface="Open Sans"/>
                <a:ea typeface="Open Sans"/>
                <a:cs typeface="Open Sans"/>
              </a:rPr>
              <a:t> </a:t>
            </a:r>
            <a:r>
              <a:rPr lang="en-US" b="1" dirty="0" err="1">
                <a:solidFill>
                  <a:srgbClr val="7030A0"/>
                </a:solidFill>
                <a:latin typeface="Open Sans"/>
                <a:ea typeface="Open Sans"/>
                <a:cs typeface="Open Sans"/>
              </a:rPr>
              <a:t>d'énergie</a:t>
            </a:r>
            <a:r>
              <a:rPr lang="en-US" b="1" dirty="0">
                <a:solidFill>
                  <a:srgbClr val="7030A0"/>
                </a:solidFill>
                <a:latin typeface="Open Sans"/>
                <a:ea typeface="Open Sans"/>
                <a:cs typeface="Open Sans"/>
              </a:rPr>
              <a:t> (CSE) </a:t>
            </a:r>
            <a:r>
              <a:rPr lang="en-GB" dirty="0">
                <a:latin typeface="Open Sans"/>
              </a:rPr>
              <a:t>et l'</a:t>
            </a:r>
            <a:r>
              <a:rPr lang="en-US" b="1" dirty="0">
                <a:solidFill>
                  <a:srgbClr val="7030A0"/>
                </a:solidFill>
                <a:latin typeface="Open Sans"/>
                <a:ea typeface="Open Sans"/>
                <a:cs typeface="Open Sans"/>
              </a:rPr>
              <a:t>intensité énergétique (EI) </a:t>
            </a:r>
            <a:r>
              <a:rPr lang="en-GB" dirty="0">
                <a:latin typeface="Open Sans"/>
              </a:rPr>
              <a:t>sont les principaux facteurs utilisés par le MAED pour calculer la </a:t>
            </a:r>
            <a:r>
              <a:rPr lang="en-GB" b="1" dirty="0">
                <a:solidFill>
                  <a:srgbClr val="00B050"/>
                </a:solidFill>
                <a:latin typeface="Open Sans"/>
                <a:ea typeface="Open Sans"/>
                <a:cs typeface="Open Sans"/>
                <a:sym typeface="Calibri"/>
              </a:rPr>
              <a:t>demande d'énergie finale (DEF) </a:t>
            </a:r>
            <a:r>
              <a:rPr lang="en-GB" dirty="0">
                <a:latin typeface="Open Sans"/>
              </a:rPr>
              <a:t>dans les années à venir.</a:t>
            </a:r>
          </a:p>
          <a:p>
            <a:pPr marL="342900" lvl="6" indent="-342900">
              <a:lnSpc>
                <a:spcPct val="100000"/>
              </a:lnSpc>
              <a:spcBef>
                <a:spcPts val="0"/>
              </a:spcBef>
              <a:buClr>
                <a:srgbClr val="333333"/>
              </a:buClr>
              <a:buSzPts val="1300"/>
              <a:defRPr/>
            </a:pPr>
            <a:endParaRPr lang="en-GB" sz="2000" dirty="0">
              <a:latin typeface="Open Sans"/>
              <a:ea typeface="Open Sans" panose="020B0606030504020204" pitchFamily="34" charset="0"/>
              <a:cs typeface="Open Sans" panose="020B0606030504020204" pitchFamily="34" charset="0"/>
            </a:endParaRPr>
          </a:p>
          <a:p>
            <a:pPr>
              <a:lnSpc>
                <a:spcPct val="100000"/>
              </a:lnSpc>
            </a:pPr>
            <a:endParaRPr lang="en-GB" dirty="0"/>
          </a:p>
        </p:txBody>
      </p:sp>
      <p:pic>
        <p:nvPicPr>
          <p:cNvPr id="2" name="Picture 1">
            <a:extLst>
              <a:ext uri="{FF2B5EF4-FFF2-40B4-BE49-F238E27FC236}">
                <a16:creationId xmlns:a16="http://schemas.microsoft.com/office/drawing/2014/main" id="{A5D71DA2-17C5-2807-F365-67069D7B1661}"/>
              </a:ext>
            </a:extLst>
          </p:cNvPr>
          <p:cNvPicPr>
            <a:picLocks noChangeAspect="1"/>
          </p:cNvPicPr>
          <p:nvPr/>
        </p:nvPicPr>
        <p:blipFill>
          <a:blip r:embed="rId4"/>
          <a:stretch>
            <a:fillRect/>
          </a:stretch>
        </p:blipFill>
        <p:spPr>
          <a:xfrm>
            <a:off x="3272761" y="5282182"/>
            <a:ext cx="5417986" cy="924083"/>
          </a:xfrm>
          <a:prstGeom prst="rect">
            <a:avLst/>
          </a:prstGeom>
        </p:spPr>
      </p:pic>
    </p:spTree>
    <p:extLst>
      <p:ext uri="{BB962C8B-B14F-4D97-AF65-F5344CB8AC3E}">
        <p14:creationId xmlns:p14="http://schemas.microsoft.com/office/powerpoint/2010/main" val="215532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42790"/>
            <a:ext cx="10809486" cy="8241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4.3 </a:t>
            </a:r>
            <a:r>
              <a:rPr lang="en-GB" sz="4400" dirty="0" err="1">
                <a:latin typeface="Open Sans"/>
                <a:ea typeface="Open Sans"/>
                <a:cs typeface="Open Sans"/>
                <a:sym typeface="Bodoni SvtyTwo ITC TT-Book"/>
              </a:rPr>
              <a:t>Catégories</a:t>
            </a:r>
            <a:r>
              <a:rPr lang="en-GB" sz="4400" dirty="0">
                <a:latin typeface="Open Sans"/>
                <a:ea typeface="Open Sans"/>
                <a:cs typeface="Open Sans"/>
                <a:sym typeface="Bodoni SvtyTwo ITC TT-Book"/>
              </a:rPr>
              <a:t> </a:t>
            </a:r>
            <a:r>
              <a:rPr lang="en-GB" sz="4400" dirty="0" err="1">
                <a:latin typeface="Open Sans"/>
                <a:ea typeface="Open Sans"/>
                <a:cs typeface="Open Sans"/>
                <a:sym typeface="Bodoni SvtyTwo ITC TT-Book"/>
              </a:rPr>
              <a:t>d'utilisation</a:t>
            </a:r>
            <a:r>
              <a:rPr lang="en-GB" sz="4400" dirty="0">
                <a:latin typeface="Open Sans"/>
                <a:ea typeface="Open Sans"/>
                <a:cs typeface="Open Sans"/>
                <a:sym typeface="Bodoni SvtyTwo ITC TT-Book"/>
              </a:rPr>
              <a:t> finale</a:t>
            </a:r>
          </a:p>
        </p:txBody>
      </p:sp>
      <p:graphicFrame>
        <p:nvGraphicFramePr>
          <p:cNvPr id="20" name="Table 2">
            <a:extLst>
              <a:ext uri="{FF2B5EF4-FFF2-40B4-BE49-F238E27FC236}">
                <a16:creationId xmlns:a16="http://schemas.microsoft.com/office/drawing/2014/main" id="{A4D7F523-7353-6841-9148-7B3F6C291571}"/>
              </a:ext>
            </a:extLst>
          </p:cNvPr>
          <p:cNvGraphicFramePr>
            <a:graphicFrameLocks noGrp="1"/>
          </p:cNvGraphicFramePr>
          <p:nvPr>
            <p:extLst>
              <p:ext uri="{D42A27DB-BD31-4B8C-83A1-F6EECF244321}">
                <p14:modId xmlns:p14="http://schemas.microsoft.com/office/powerpoint/2010/main" val="3286787002"/>
              </p:ext>
            </p:extLst>
          </p:nvPr>
        </p:nvGraphicFramePr>
        <p:xfrm>
          <a:off x="1024179" y="3006118"/>
          <a:ext cx="10390383" cy="1651000"/>
        </p:xfrm>
        <a:graphic>
          <a:graphicData uri="http://schemas.openxmlformats.org/drawingml/2006/table">
            <a:tbl>
              <a:tblPr firstRow="1" bandRow="1">
                <a:tableStyleId>{2D5ABB26-0587-4C30-8999-92F81FD0307C}</a:tableStyleId>
              </a:tblPr>
              <a:tblGrid>
                <a:gridCol w="2804812">
                  <a:extLst>
                    <a:ext uri="{9D8B030D-6E8A-4147-A177-3AD203B41FA5}">
                      <a16:colId xmlns:a16="http://schemas.microsoft.com/office/drawing/2014/main" val="3877321437"/>
                    </a:ext>
                  </a:extLst>
                </a:gridCol>
                <a:gridCol w="3322421">
                  <a:extLst>
                    <a:ext uri="{9D8B030D-6E8A-4147-A177-3AD203B41FA5}">
                      <a16:colId xmlns:a16="http://schemas.microsoft.com/office/drawing/2014/main" val="178807242"/>
                    </a:ext>
                  </a:extLst>
                </a:gridCol>
                <a:gridCol w="4263150">
                  <a:extLst>
                    <a:ext uri="{9D8B030D-6E8A-4147-A177-3AD203B41FA5}">
                      <a16:colId xmlns:a16="http://schemas.microsoft.com/office/drawing/2014/main" val="1986346469"/>
                    </a:ext>
                  </a:extLst>
                </a:gridCol>
              </a:tblGrid>
              <a:tr h="370840">
                <a:tc>
                  <a:txBody>
                    <a:bodyPr/>
                    <a:lstStyle/>
                    <a:p>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Niveau</a:t>
                      </a:r>
                      <a:r>
                        <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de </a:t>
                      </a:r>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décomposition</a:t>
                      </a:r>
                      <a:endPar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Principaux secteurs, quelques groupes</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Nombreuses activités, utilisations finales</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Quantité de données nécessaires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Petit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dirty="0" err="1">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Grandes</a:t>
                      </a:r>
                      <a:r>
                        <a:rPr lang="en-GB" sz="1800" b="0" i="0" u="none" strike="noStrike" cap="none"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 dimensions</a:t>
                      </a:r>
                      <a:endParaRPr lang="ru-RU" sz="1800" b="0" i="0" u="none" strike="noStrike" cap="none"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Capacité d'analyse</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Calibri"/>
                        </a:rPr>
                        <a:t>Faible</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Elevée</a:t>
                      </a:r>
                      <a:endParaRPr lang="ru-RU"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3" name="Content Placeholder 2">
            <a:extLst>
              <a:ext uri="{FF2B5EF4-FFF2-40B4-BE49-F238E27FC236}">
                <a16:creationId xmlns:a16="http://schemas.microsoft.com/office/drawing/2014/main" id="{C5DB4D73-AF91-BC4E-A525-B4032AAB5305}"/>
              </a:ext>
            </a:extLst>
          </p:cNvPr>
          <p:cNvSpPr>
            <a:spLocks noGrp="1"/>
          </p:cNvSpPr>
          <p:nvPr>
            <p:ph idx="1"/>
          </p:nvPr>
        </p:nvSpPr>
        <p:spPr>
          <a:xfrm>
            <a:off x="961570" y="1565693"/>
            <a:ext cx="10515600" cy="1603375"/>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a:ea typeface="Open Sans"/>
                <a:cs typeface="Open Sans"/>
                <a:sym typeface="Calibri"/>
              </a:rPr>
              <a:t>4.3.4. Le niveau de décomposition est un compromis </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lvl="6" indent="0">
              <a:lnSpc>
                <a:spcPct val="120000"/>
              </a:lnSpc>
              <a:spcBef>
                <a:spcPts val="1000"/>
              </a:spcBef>
              <a:buClr>
                <a:srgbClr val="333333"/>
              </a:buClr>
              <a:buSzPts val="1300"/>
              <a:buNone/>
              <a:defRPr/>
            </a:pP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Consommation</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spécifique</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d'énergie</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par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unité</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de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paramètre</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déterminant</a:t>
            </a:r>
            <a:endParaRPr lang="en-GB" sz="2000" dirty="0">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902921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30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690572" y="137231"/>
            <a:ext cx="10888780" cy="9538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4.3 </a:t>
            </a:r>
            <a:r>
              <a:rPr lang="en-GB" sz="4400" dirty="0" err="1">
                <a:latin typeface="Open Sans"/>
                <a:ea typeface="Open Sans"/>
                <a:cs typeface="Open Sans"/>
                <a:sym typeface="Bodoni SvtyTwo ITC TT-Book"/>
              </a:rPr>
              <a:t>Catégories</a:t>
            </a:r>
            <a:r>
              <a:rPr lang="en-GB" sz="4400" dirty="0">
                <a:latin typeface="Open Sans"/>
                <a:ea typeface="Open Sans"/>
                <a:cs typeface="Open Sans"/>
                <a:sym typeface="Bodoni SvtyTwo ITC TT-Book"/>
              </a:rPr>
              <a:t> </a:t>
            </a:r>
            <a:r>
              <a:rPr lang="en-GB" sz="4400" dirty="0" err="1">
                <a:latin typeface="Open Sans"/>
                <a:ea typeface="Open Sans"/>
                <a:cs typeface="Open Sans"/>
                <a:sym typeface="Bodoni SvtyTwo ITC TT-Book"/>
              </a:rPr>
              <a:t>d'utilisation</a:t>
            </a:r>
            <a:r>
              <a:rPr lang="en-GB" sz="4400" dirty="0">
                <a:latin typeface="Open Sans"/>
                <a:ea typeface="Open Sans"/>
                <a:cs typeface="Open Sans"/>
                <a:sym typeface="Bodoni SvtyTwo ITC TT-Book"/>
              </a:rPr>
              <a:t> finale</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975104" y="1902010"/>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latin typeface="Open Sans Light" panose="020B0306030504020204" pitchFamily="34" charset="0"/>
                <a:ea typeface="Open Sans Light" panose="020B0306030504020204" pitchFamily="34" charset="0"/>
                <a:cs typeface="Open Sans Light" panose="020B0306030504020204" pitchFamily="34" charset="0"/>
              </a:rPr>
              <a:t>Secteurs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886253" y="2581813"/>
            <a:ext cx="2289407"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dirty="0">
                <a:solidFill>
                  <a:schemeClr val="accent3">
                    <a:lumMod val="50000"/>
                  </a:schemeClr>
                </a:solidFill>
                <a:latin typeface="Open Sans Light"/>
                <a:ea typeface="Open Sans Light" panose="020B0306030504020204" pitchFamily="34" charset="0"/>
                <a:cs typeface="Open Sans Light" panose="020B0306030504020204" pitchFamily="34" charset="0"/>
              </a:rPr>
              <a:t>Sous-secteurs</a:t>
            </a:r>
            <a:endParaRPr lang="en-US" sz="14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975104" y="4183035"/>
            <a:ext cx="1160634"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dirty="0" err="1">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Utilisation</a:t>
            </a:r>
            <a:r>
              <a:rPr lang="en-US" sz="140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finale</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724684" y="5126036"/>
            <a:ext cx="2025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Catégories</a:t>
            </a: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de demande d'énergie finale (DEF)</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2832243" y="5160146"/>
            <a:ext cx="1232757" cy="52322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Carburants à </a:t>
            </a:r>
            <a:r>
              <a:rPr lang="en-US" sz="14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moteur</a:t>
            </a:r>
            <a:endParaRPr lang="en-US" sz="16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222351" y="5286649"/>
            <a:ext cx="1056649" cy="52322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Combustibles fossiles</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431610" y="5274628"/>
            <a:ext cx="1172188" cy="54000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L'électricité</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698088" y="5172567"/>
            <a:ext cx="1320812" cy="52322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Chauffage urbain</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285480" y="5285325"/>
            <a:ext cx="1813124" cy="52322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Biomasse</a:t>
            </a:r>
            <a:r>
              <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(trad et </a:t>
            </a:r>
            <a:r>
              <a:rPr lang="en-US" sz="14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moderne</a:t>
            </a:r>
            <a:r>
              <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107786" y="5285326"/>
            <a:ext cx="1056649" cy="523220"/>
          </a:xfrm>
          <a:prstGeom prst="rect">
            <a:avLst/>
          </a:prstGeom>
          <a:noFill/>
          <a:ln w="1905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Solaire </a:t>
            </a:r>
            <a:r>
              <a:rPr lang="en-US" sz="1400" dirty="0" err="1">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thermique</a:t>
            </a:r>
            <a:endParaRPr lang="en-US" sz="1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154045" y="1896519"/>
            <a:ext cx="1496920"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latin typeface="Open Sans Light" panose="020B0306030504020204" pitchFamily="34" charset="0"/>
                <a:ea typeface="Open Sans Light" panose="020B0306030504020204" pitchFamily="34" charset="0"/>
                <a:cs typeface="Open Sans Light" panose="020B0306030504020204" pitchFamily="34" charset="0"/>
              </a:rPr>
              <a:t>L'industrie</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250597" y="1896519"/>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201701" y="1896519"/>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095661" y="1896519"/>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Ménage</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5755070" y="2572969"/>
            <a:ext cx="2119303" cy="307777"/>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Indus. </a:t>
            </a:r>
            <a:r>
              <a:rPr lang="en-US" sz="1400" dirty="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manufacturière</a:t>
            </a:r>
            <a:r>
              <a:rPr lang="en-US" sz="14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3241346" y="2577555"/>
            <a:ext cx="1066420" cy="307777"/>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Constr.</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4417920" y="2498409"/>
            <a:ext cx="1182749" cy="52322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Exploitation </a:t>
            </a:r>
            <a:r>
              <a:rPr lang="en-US" sz="1400" dirty="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minière</a:t>
            </a:r>
            <a:endParaRPr lang="en-US" sz="14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Text Box 1046">
            <a:extLst>
              <a:ext uri="{FF2B5EF4-FFF2-40B4-BE49-F238E27FC236}">
                <a16:creationId xmlns:a16="http://schemas.microsoft.com/office/drawing/2014/main" id="{405B6BC7-6F0A-DA4F-8B5D-02AF01F4C7AD}"/>
              </a:ext>
            </a:extLst>
          </p:cNvPr>
          <p:cNvSpPr txBox="1">
            <a:spLocks noChangeArrowheads="1"/>
          </p:cNvSpPr>
          <p:nvPr/>
        </p:nvSpPr>
        <p:spPr bwMode="auto">
          <a:xfrm>
            <a:off x="9978852" y="2582756"/>
            <a:ext cx="949074" cy="307777"/>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Fret</a:t>
            </a:r>
            <a:endPar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Text Box 1047">
            <a:extLst>
              <a:ext uri="{FF2B5EF4-FFF2-40B4-BE49-F238E27FC236}">
                <a16:creationId xmlns:a16="http://schemas.microsoft.com/office/drawing/2014/main" id="{065377EB-50DD-0F46-B07B-7682911D26A1}"/>
              </a:ext>
            </a:extLst>
          </p:cNvPr>
          <p:cNvSpPr txBox="1">
            <a:spLocks noChangeArrowheads="1"/>
          </p:cNvSpPr>
          <p:nvPr/>
        </p:nvSpPr>
        <p:spPr bwMode="auto">
          <a:xfrm>
            <a:off x="8618548" y="2584766"/>
            <a:ext cx="1269702" cy="307777"/>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Passagers</a:t>
            </a:r>
            <a:r>
              <a:rPr lang="en-US" sz="14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32" name="Text Box 1049">
            <a:extLst>
              <a:ext uri="{FF2B5EF4-FFF2-40B4-BE49-F238E27FC236}">
                <a16:creationId xmlns:a16="http://schemas.microsoft.com/office/drawing/2014/main" id="{61F31335-AAE6-0845-B15E-82F42DC2572D}"/>
              </a:ext>
            </a:extLst>
          </p:cNvPr>
          <p:cNvSpPr txBox="1">
            <a:spLocks noChangeArrowheads="1"/>
          </p:cNvSpPr>
          <p:nvPr/>
        </p:nvSpPr>
        <p:spPr bwMode="auto">
          <a:xfrm>
            <a:off x="3308231" y="3343653"/>
            <a:ext cx="1584974" cy="307777"/>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Matériaux</a:t>
            </a:r>
            <a:endParaRPr lang="en-US" sz="16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Text Box 1050">
            <a:extLst>
              <a:ext uri="{FF2B5EF4-FFF2-40B4-BE49-F238E27FC236}">
                <a16:creationId xmlns:a16="http://schemas.microsoft.com/office/drawing/2014/main" id="{8E36FA74-48AD-D341-A66F-42EA07E7D482}"/>
              </a:ext>
            </a:extLst>
          </p:cNvPr>
          <p:cNvSpPr txBox="1">
            <a:spLocks noChangeArrowheads="1"/>
          </p:cNvSpPr>
          <p:nvPr/>
        </p:nvSpPr>
        <p:spPr bwMode="auto">
          <a:xfrm>
            <a:off x="5132198" y="3352495"/>
            <a:ext cx="1398248" cy="307777"/>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Equipement</a:t>
            </a:r>
            <a:endParaRPr lang="en-US" sz="14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 Box 1051">
            <a:extLst>
              <a:ext uri="{FF2B5EF4-FFF2-40B4-BE49-F238E27FC236}">
                <a16:creationId xmlns:a16="http://schemas.microsoft.com/office/drawing/2014/main" id="{D35BF090-B4CA-9145-8980-37A2A238EE50}"/>
              </a:ext>
            </a:extLst>
          </p:cNvPr>
          <p:cNvSpPr txBox="1">
            <a:spLocks noChangeArrowheads="1"/>
          </p:cNvSpPr>
          <p:nvPr/>
        </p:nvSpPr>
        <p:spPr bwMode="auto">
          <a:xfrm>
            <a:off x="6616813" y="3235934"/>
            <a:ext cx="1601061" cy="523220"/>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Produits</a:t>
            </a:r>
            <a:r>
              <a:rPr lang="en-US" sz="14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 non durables</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192431" y="2592595"/>
            <a:ext cx="983612" cy="307777"/>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Agric.</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031752" y="4304491"/>
            <a:ext cx="2553567" cy="523220"/>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b="1" dirty="0">
                <a:solidFill>
                  <a:srgbClr val="B4323F"/>
                </a:solidFill>
                <a:latin typeface="Open Sans Light"/>
                <a:ea typeface="Open Sans Light" panose="020B0306030504020204" pitchFamily="34" charset="0"/>
                <a:cs typeface="Open Sans Light" panose="020B0306030504020204" pitchFamily="34" charset="0"/>
              </a:rPr>
              <a:t>Puissance motrice </a:t>
            </a:r>
            <a:r>
              <a:rPr lang="en-US" sz="1400" dirty="0">
                <a:solidFill>
                  <a:srgbClr val="B4323F"/>
                </a:solidFill>
                <a:latin typeface="Open Sans Light"/>
                <a:ea typeface="Open Sans Light" panose="020B0306030504020204" pitchFamily="34" charset="0"/>
                <a:cs typeface="Open Sans Light" panose="020B0306030504020204" pitchFamily="34" charset="0"/>
              </a:rPr>
              <a:t>: Convoyeur, forage,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761429" y="4304491"/>
            <a:ext cx="2729680" cy="523220"/>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b="1" dirty="0">
                <a:solidFill>
                  <a:srgbClr val="B4323F"/>
                </a:solidFill>
                <a:latin typeface="Open Sans Light"/>
                <a:ea typeface="Open Sans Light" panose="020B0306030504020204" pitchFamily="34" charset="0"/>
                <a:cs typeface="Open Sans Light" panose="020B0306030504020204" pitchFamily="34" charset="0"/>
              </a:rPr>
              <a:t>Utilisation thermique </a:t>
            </a:r>
            <a:r>
              <a:rPr lang="en-US" sz="1400" dirty="0">
                <a:solidFill>
                  <a:srgbClr val="B4323F"/>
                </a:solidFill>
                <a:latin typeface="Open Sans Light"/>
                <a:ea typeface="Open Sans Light" panose="020B0306030504020204" pitchFamily="34" charset="0"/>
                <a:cs typeface="Open Sans Light" panose="020B0306030504020204" pitchFamily="34" charset="0"/>
              </a:rPr>
              <a:t>:  Vapeur, chaleur de l'eau,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579162" y="4293286"/>
            <a:ext cx="3286841" cy="523220"/>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b="1"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Utilisation spécifique de l'électricité</a:t>
            </a:r>
            <a:r>
              <a:rPr lang="en-US" sz="140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 appareils électroménagers,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819815" y="1810869"/>
            <a:ext cx="10203071" cy="499869"/>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816337" y="2467992"/>
            <a:ext cx="10204380" cy="1341420"/>
          </a:xfrm>
          <a:prstGeom prst="rect">
            <a:avLst/>
          </a:pr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819815" y="4052449"/>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Line 1061">
            <a:extLst>
              <a:ext uri="{FF2B5EF4-FFF2-40B4-BE49-F238E27FC236}">
                <a16:creationId xmlns:a16="http://schemas.microsoft.com/office/drawing/2014/main" id="{E5462EC0-63FF-644F-A2E0-6DC85EE881CB}"/>
              </a:ext>
            </a:extLst>
          </p:cNvPr>
          <p:cNvSpPr>
            <a:spLocks noChangeShapeType="1"/>
          </p:cNvSpPr>
          <p:nvPr/>
        </p:nvSpPr>
        <p:spPr bwMode="auto">
          <a:xfrm flipH="1">
            <a:off x="2657958" y="2248182"/>
            <a:ext cx="883418" cy="30497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Line 1062">
            <a:extLst>
              <a:ext uri="{FF2B5EF4-FFF2-40B4-BE49-F238E27FC236}">
                <a16:creationId xmlns:a16="http://schemas.microsoft.com/office/drawing/2014/main" id="{F1F4A3EA-C2EF-C147-B353-E9E7036B031A}"/>
              </a:ext>
            </a:extLst>
          </p:cNvPr>
          <p:cNvSpPr>
            <a:spLocks noChangeShapeType="1"/>
          </p:cNvSpPr>
          <p:nvPr/>
        </p:nvSpPr>
        <p:spPr bwMode="auto">
          <a:xfrm flipH="1">
            <a:off x="3726395" y="2248181"/>
            <a:ext cx="44027" cy="34923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1063">
            <a:extLst>
              <a:ext uri="{FF2B5EF4-FFF2-40B4-BE49-F238E27FC236}">
                <a16:creationId xmlns:a16="http://schemas.microsoft.com/office/drawing/2014/main" id="{6FBEADFD-DE03-5E4B-A1C4-972368BA4D9B}"/>
              </a:ext>
            </a:extLst>
          </p:cNvPr>
          <p:cNvSpPr>
            <a:spLocks noChangeShapeType="1"/>
          </p:cNvSpPr>
          <p:nvPr/>
        </p:nvSpPr>
        <p:spPr bwMode="auto">
          <a:xfrm>
            <a:off x="4068200" y="2244041"/>
            <a:ext cx="817119" cy="326758"/>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1064">
            <a:extLst>
              <a:ext uri="{FF2B5EF4-FFF2-40B4-BE49-F238E27FC236}">
                <a16:creationId xmlns:a16="http://schemas.microsoft.com/office/drawing/2014/main" id="{500B1840-66F9-6A47-86DD-10CC83BFCC56}"/>
              </a:ext>
            </a:extLst>
          </p:cNvPr>
          <p:cNvSpPr>
            <a:spLocks noChangeShapeType="1"/>
          </p:cNvSpPr>
          <p:nvPr/>
        </p:nvSpPr>
        <p:spPr bwMode="auto">
          <a:xfrm>
            <a:off x="4594426" y="2252067"/>
            <a:ext cx="1923442" cy="309216"/>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1066">
            <a:extLst>
              <a:ext uri="{FF2B5EF4-FFF2-40B4-BE49-F238E27FC236}">
                <a16:creationId xmlns:a16="http://schemas.microsoft.com/office/drawing/2014/main" id="{2FFCF7E5-3A70-9F4B-9842-3E8721EFF736}"/>
              </a:ext>
            </a:extLst>
          </p:cNvPr>
          <p:cNvSpPr>
            <a:spLocks noChangeShapeType="1"/>
          </p:cNvSpPr>
          <p:nvPr/>
        </p:nvSpPr>
        <p:spPr bwMode="auto">
          <a:xfrm flipH="1">
            <a:off x="5807047" y="2907629"/>
            <a:ext cx="468320" cy="466580"/>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1067">
            <a:extLst>
              <a:ext uri="{FF2B5EF4-FFF2-40B4-BE49-F238E27FC236}">
                <a16:creationId xmlns:a16="http://schemas.microsoft.com/office/drawing/2014/main" id="{B96644A0-1D3D-6849-AA07-57608A854A4E}"/>
              </a:ext>
            </a:extLst>
          </p:cNvPr>
          <p:cNvSpPr>
            <a:spLocks noChangeShapeType="1"/>
          </p:cNvSpPr>
          <p:nvPr/>
        </p:nvSpPr>
        <p:spPr bwMode="auto">
          <a:xfrm>
            <a:off x="6858090" y="2903339"/>
            <a:ext cx="483158" cy="43035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1069">
            <a:extLst>
              <a:ext uri="{FF2B5EF4-FFF2-40B4-BE49-F238E27FC236}">
                <a16:creationId xmlns:a16="http://schemas.microsoft.com/office/drawing/2014/main" id="{FA2D98E8-4D85-5B4C-ABA0-E8FAE3B324DF}"/>
              </a:ext>
            </a:extLst>
          </p:cNvPr>
          <p:cNvSpPr>
            <a:spLocks noChangeShapeType="1"/>
          </p:cNvSpPr>
          <p:nvPr/>
        </p:nvSpPr>
        <p:spPr bwMode="auto">
          <a:xfrm>
            <a:off x="10266026" y="2240860"/>
            <a:ext cx="213387" cy="342667"/>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1070">
            <a:extLst>
              <a:ext uri="{FF2B5EF4-FFF2-40B4-BE49-F238E27FC236}">
                <a16:creationId xmlns:a16="http://schemas.microsoft.com/office/drawing/2014/main" id="{56282B25-8E64-4544-A2ED-73C17172465D}"/>
              </a:ext>
            </a:extLst>
          </p:cNvPr>
          <p:cNvSpPr>
            <a:spLocks noChangeShapeType="1"/>
          </p:cNvSpPr>
          <p:nvPr/>
        </p:nvSpPr>
        <p:spPr bwMode="auto">
          <a:xfrm flipH="1">
            <a:off x="9265322" y="2247429"/>
            <a:ext cx="799571" cy="30339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088399" y="4836981"/>
            <a:ext cx="407186" cy="437129"/>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1072">
            <a:extLst>
              <a:ext uri="{FF2B5EF4-FFF2-40B4-BE49-F238E27FC236}">
                <a16:creationId xmlns:a16="http://schemas.microsoft.com/office/drawing/2014/main" id="{6C1AC088-F66E-494A-92C3-8D4513176F41}"/>
              </a:ext>
            </a:extLst>
          </p:cNvPr>
          <p:cNvSpPr>
            <a:spLocks noChangeShapeType="1"/>
          </p:cNvSpPr>
          <p:nvPr/>
        </p:nvSpPr>
        <p:spPr bwMode="auto">
          <a:xfrm flipH="1" flipV="1">
            <a:off x="4321159" y="4836980"/>
            <a:ext cx="1673019" cy="43713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5818074" y="4798214"/>
            <a:ext cx="176104" cy="462366"/>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780156" y="4830002"/>
            <a:ext cx="245435" cy="419145"/>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549996" y="4857041"/>
            <a:ext cx="842305" cy="417069"/>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6874720" y="4869922"/>
            <a:ext cx="1717364" cy="404190"/>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350232" y="4857040"/>
            <a:ext cx="2766568" cy="392108"/>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dirty="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1078">
            <a:extLst>
              <a:ext uri="{FF2B5EF4-FFF2-40B4-BE49-F238E27FC236}">
                <a16:creationId xmlns:a16="http://schemas.microsoft.com/office/drawing/2014/main" id="{85F785E4-B491-EA49-9F78-8D49A383B6C3}"/>
              </a:ext>
            </a:extLst>
          </p:cNvPr>
          <p:cNvSpPr>
            <a:spLocks noChangeShapeType="1"/>
          </p:cNvSpPr>
          <p:nvPr/>
        </p:nvSpPr>
        <p:spPr bwMode="auto">
          <a:xfrm flipV="1">
            <a:off x="5979939" y="4888569"/>
            <a:ext cx="2237935" cy="372011"/>
          </a:xfrm>
          <a:prstGeom prst="line">
            <a:avLst/>
          </a:prstGeom>
          <a:noFill/>
          <a:ln w="28575">
            <a:solidFill>
              <a:schemeClr val="accent6"/>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1079">
            <a:extLst>
              <a:ext uri="{FF2B5EF4-FFF2-40B4-BE49-F238E27FC236}">
                <a16:creationId xmlns:a16="http://schemas.microsoft.com/office/drawing/2014/main" id="{5D89B093-9395-464B-8BDA-CFA967BFE1BF}"/>
              </a:ext>
            </a:extLst>
          </p:cNvPr>
          <p:cNvSpPr>
            <a:spLocks noChangeShapeType="1"/>
          </p:cNvSpPr>
          <p:nvPr/>
        </p:nvSpPr>
        <p:spPr bwMode="auto">
          <a:xfrm flipH="1">
            <a:off x="3489795" y="3694358"/>
            <a:ext cx="2362104" cy="578316"/>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flipH="1">
            <a:off x="6510686" y="3685627"/>
            <a:ext cx="738115" cy="596122"/>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Line 1081">
            <a:extLst>
              <a:ext uri="{FF2B5EF4-FFF2-40B4-BE49-F238E27FC236}">
                <a16:creationId xmlns:a16="http://schemas.microsoft.com/office/drawing/2014/main" id="{A1932C62-FC6A-FB4C-8C4C-3528B61F773B}"/>
              </a:ext>
            </a:extLst>
          </p:cNvPr>
          <p:cNvSpPr>
            <a:spLocks noChangeShapeType="1"/>
          </p:cNvSpPr>
          <p:nvPr/>
        </p:nvSpPr>
        <p:spPr bwMode="auto">
          <a:xfrm>
            <a:off x="7851262" y="3685296"/>
            <a:ext cx="1729804" cy="58443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Text Box 1082">
            <a:extLst>
              <a:ext uri="{FF2B5EF4-FFF2-40B4-BE49-F238E27FC236}">
                <a16:creationId xmlns:a16="http://schemas.microsoft.com/office/drawing/2014/main" id="{7EADFC84-1714-2345-A922-0FDF95A074C1}"/>
              </a:ext>
            </a:extLst>
          </p:cNvPr>
          <p:cNvSpPr txBox="1">
            <a:spLocks noChangeArrowheads="1"/>
          </p:cNvSpPr>
          <p:nvPr/>
        </p:nvSpPr>
        <p:spPr bwMode="auto">
          <a:xfrm>
            <a:off x="8478862" y="3341919"/>
            <a:ext cx="1045221" cy="307777"/>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Divers.</a:t>
            </a: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748818" y="1245379"/>
            <a:ext cx="10515600" cy="438696"/>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a:ea typeface="Open Sans"/>
                <a:cs typeface="Open Sans"/>
                <a:sym typeface="Calibri"/>
              </a:rPr>
              <a:t>4.3.5. Décomposition dans le MAED</a:t>
            </a:r>
          </a:p>
          <a:p>
            <a:pPr marL="0" indent="0">
              <a:buNone/>
            </a:pPr>
            <a:endParaRPr lang="en-GB" dirty="0"/>
          </a:p>
        </p:txBody>
      </p:sp>
      <p:sp>
        <p:nvSpPr>
          <p:cNvPr id="63" name="Line 1083">
            <a:extLst>
              <a:ext uri="{FF2B5EF4-FFF2-40B4-BE49-F238E27FC236}">
                <a16:creationId xmlns:a16="http://schemas.microsoft.com/office/drawing/2014/main" id="{B6F3CFA3-A278-E444-8356-D66C97CBF1DF}"/>
              </a:ext>
            </a:extLst>
          </p:cNvPr>
          <p:cNvSpPr>
            <a:spLocks noChangeShapeType="1"/>
          </p:cNvSpPr>
          <p:nvPr/>
        </p:nvSpPr>
        <p:spPr bwMode="auto">
          <a:xfrm>
            <a:off x="7115480" y="2917161"/>
            <a:ext cx="1670794" cy="40735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1066">
            <a:extLst>
              <a:ext uri="{FF2B5EF4-FFF2-40B4-BE49-F238E27FC236}">
                <a16:creationId xmlns:a16="http://schemas.microsoft.com/office/drawing/2014/main" id="{01F72037-89EB-4FEB-A29E-858C017562E9}"/>
              </a:ext>
            </a:extLst>
          </p:cNvPr>
          <p:cNvSpPr>
            <a:spLocks noChangeShapeType="1"/>
          </p:cNvSpPr>
          <p:nvPr/>
        </p:nvSpPr>
        <p:spPr bwMode="auto">
          <a:xfrm flipH="1">
            <a:off x="4243462" y="2917525"/>
            <a:ext cx="1715228" cy="417099"/>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2830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76090"/>
            <a:ext cx="9818886"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4.4 Les trois étapes </a:t>
            </a:r>
            <a:r>
              <a:rPr lang="en-GB" sz="4400" dirty="0" err="1">
                <a:latin typeface="Open Sans"/>
                <a:ea typeface="Open Sans"/>
                <a:cs typeface="Open Sans"/>
                <a:sym typeface="Bodoni SvtyTwo ITC TT-Book"/>
              </a:rPr>
              <a:t>principales</a:t>
            </a:r>
            <a:r>
              <a:rPr lang="en-GB" sz="4400" dirty="0">
                <a:latin typeface="Open Sans"/>
                <a:ea typeface="Open Sans"/>
                <a:cs typeface="Open Sans"/>
                <a:sym typeface="Bodoni SvtyTwo ITC TT-Book"/>
              </a:rPr>
              <a:t> de la </a:t>
            </a:r>
            <a:r>
              <a:rPr lang="en-GB" sz="4400" dirty="0" err="1">
                <a:latin typeface="Open Sans"/>
                <a:ea typeface="Open Sans"/>
                <a:cs typeface="Open Sans"/>
                <a:sym typeface="Bodoni SvtyTwo ITC TT-Book"/>
              </a:rPr>
              <a:t>méthodologie</a:t>
            </a:r>
            <a:r>
              <a:rPr lang="en-GB" sz="4400" dirty="0">
                <a:latin typeface="Open Sans"/>
                <a:ea typeface="Open Sans"/>
                <a:cs typeface="Open Sans"/>
                <a:sym typeface="Bodoni SvtyTwo ITC TT-Book"/>
              </a:rPr>
              <a:t> MAED </a:t>
            </a:r>
          </a:p>
        </p:txBody>
      </p:sp>
      <p:sp>
        <p:nvSpPr>
          <p:cNvPr id="12" name="Chevron 11">
            <a:extLst>
              <a:ext uri="{FF2B5EF4-FFF2-40B4-BE49-F238E27FC236}">
                <a16:creationId xmlns:a16="http://schemas.microsoft.com/office/drawing/2014/main" id="{32354CD3-2747-9E49-A549-7074FCB1EF0B}"/>
              </a:ext>
            </a:extLst>
          </p:cNvPr>
          <p:cNvSpPr/>
          <p:nvPr/>
        </p:nvSpPr>
        <p:spPr>
          <a:xfrm>
            <a:off x="1423602" y="4700343"/>
            <a:ext cx="3404803"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Open Sans"/>
              </a:rPr>
              <a:t>1. Reconstruction de l'année de base</a:t>
            </a:r>
          </a:p>
        </p:txBody>
      </p:sp>
      <p:sp>
        <p:nvSpPr>
          <p:cNvPr id="13" name="Chevron 12">
            <a:extLst>
              <a:ext uri="{FF2B5EF4-FFF2-40B4-BE49-F238E27FC236}">
                <a16:creationId xmlns:a16="http://schemas.microsoft.com/office/drawing/2014/main" id="{965B6838-F849-764D-BE78-A4370208B6E8}"/>
              </a:ext>
            </a:extLst>
          </p:cNvPr>
          <p:cNvSpPr/>
          <p:nvPr/>
        </p:nvSpPr>
        <p:spPr>
          <a:xfrm>
            <a:off x="4349639" y="4700343"/>
            <a:ext cx="310697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Open Sans"/>
              </a:rPr>
              <a:t>2. Élaboration de scénarios</a:t>
            </a:r>
          </a:p>
        </p:txBody>
      </p:sp>
      <p:sp>
        <p:nvSpPr>
          <p:cNvPr id="14" name="Chevron 13">
            <a:extLst>
              <a:ext uri="{FF2B5EF4-FFF2-40B4-BE49-F238E27FC236}">
                <a16:creationId xmlns:a16="http://schemas.microsoft.com/office/drawing/2014/main" id="{B34D46EE-BCDE-5540-A30E-626DD137B969}"/>
              </a:ext>
            </a:extLst>
          </p:cNvPr>
          <p:cNvSpPr/>
          <p:nvPr/>
        </p:nvSpPr>
        <p:spPr>
          <a:xfrm>
            <a:off x="6938563" y="4700343"/>
            <a:ext cx="3106971" cy="1149045"/>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Open Sans"/>
              </a:rPr>
              <a:t>3. Analyse des résultats</a:t>
            </a:r>
          </a:p>
        </p:txBody>
      </p:sp>
      <p:sp>
        <p:nvSpPr>
          <p:cNvPr id="3" name="Content Placeholder 2">
            <a:extLst>
              <a:ext uri="{FF2B5EF4-FFF2-40B4-BE49-F238E27FC236}">
                <a16:creationId xmlns:a16="http://schemas.microsoft.com/office/drawing/2014/main" id="{BCF8F910-B923-AF40-999A-ABEF3746B46E}"/>
              </a:ext>
            </a:extLst>
          </p:cNvPr>
          <p:cNvSpPr>
            <a:spLocks noGrp="1"/>
          </p:cNvSpPr>
          <p:nvPr>
            <p:ph idx="1"/>
          </p:nvPr>
        </p:nvSpPr>
        <p:spPr>
          <a:xfrm>
            <a:off x="941913" y="1840566"/>
            <a:ext cx="9709489" cy="2548248"/>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a:cs typeface="Open Sans"/>
              </a:rPr>
              <a:t>4.4.1. </a:t>
            </a:r>
            <a:r>
              <a:rPr lang="en-GB" sz="2000" b="1" dirty="0">
                <a:solidFill>
                  <a:schemeClr val="accent5">
                    <a:lumMod val="60000"/>
                    <a:lumOff val="40000"/>
                  </a:schemeClr>
                </a:solidFill>
                <a:latin typeface="Open Sans"/>
                <a:ea typeface="Open Sans"/>
                <a:cs typeface="Open Sans"/>
              </a:rPr>
              <a:t>Que devez-vous faire pour exécuter le MAED ?</a:t>
            </a:r>
          </a:p>
          <a:p>
            <a:pPr marL="457200" lvl="6" indent="-457200">
              <a:lnSpc>
                <a:spcPct val="120000"/>
              </a:lnSpc>
              <a:spcBef>
                <a:spcPts val="1000"/>
              </a:spcBef>
              <a:buClr>
                <a:srgbClr val="333333"/>
              </a:buClr>
              <a:buSzPts val="1300"/>
              <a:buFont typeface="+mj-lt"/>
              <a:buAutoNum type="arabicPeriod"/>
              <a:defRPr/>
            </a:pPr>
            <a:r>
              <a:rPr lang="en-GB" dirty="0">
                <a:latin typeface="Open Sans"/>
                <a:ea typeface="Open Sans"/>
                <a:cs typeface="Open Sans"/>
              </a:rPr>
              <a:t>Reconstruction de la consommation </a:t>
            </a:r>
            <a:r>
              <a:rPr lang="en-GB" dirty="0" err="1">
                <a:latin typeface="Open Sans"/>
                <a:ea typeface="Open Sans"/>
                <a:cs typeface="Open Sans"/>
              </a:rPr>
              <a:t>d'énergie</a:t>
            </a:r>
            <a:r>
              <a:rPr lang="en-GB" dirty="0">
                <a:latin typeface="Open Sans"/>
                <a:ea typeface="Open Sans"/>
                <a:cs typeface="Open Sans"/>
              </a:rPr>
              <a:t> pour l'année de base. Consommation totale d'énergie par secteur, par utilisation finale et par vecteur énergétique.</a:t>
            </a:r>
          </a:p>
          <a:p>
            <a:pPr marL="457200" lvl="6" indent="-457200">
              <a:lnSpc>
                <a:spcPct val="120000"/>
              </a:lnSpc>
              <a:spcBef>
                <a:spcPts val="1000"/>
              </a:spcBef>
              <a:buClr>
                <a:srgbClr val="333333"/>
              </a:buClr>
              <a:buSzPts val="1300"/>
              <a:buFont typeface="+mj-lt"/>
              <a:buAutoNum type="arabicPeriod"/>
              <a:defRPr/>
            </a:pPr>
            <a:r>
              <a:rPr lang="en-GB" dirty="0">
                <a:latin typeface="Open Sans"/>
                <a:ea typeface="Open Sans"/>
                <a:cs typeface="Open Sans"/>
              </a:rPr>
              <a:t>Établir des scénarios de développement économique, social et technologique.</a:t>
            </a:r>
          </a:p>
          <a:p>
            <a:pPr marL="457200" lvl="6" indent="-457200">
              <a:lnSpc>
                <a:spcPct val="120000"/>
              </a:lnSpc>
              <a:spcBef>
                <a:spcPts val="1000"/>
              </a:spcBef>
              <a:buClr>
                <a:srgbClr val="333333"/>
              </a:buClr>
              <a:buSzPts val="1300"/>
              <a:buFont typeface="+mj-lt"/>
              <a:buAutoNum type="arabicPeriod"/>
              <a:defRPr/>
            </a:pPr>
            <a:r>
              <a:rPr lang="en-GB" dirty="0">
                <a:latin typeface="Open Sans"/>
                <a:ea typeface="Open Sans"/>
                <a:cs typeface="Open Sans"/>
              </a:rPr>
              <a:t>Analyse des projections de la demande d'énergie (résultats) découlant des scénarios.</a:t>
            </a:r>
          </a:p>
        </p:txBody>
      </p:sp>
    </p:spTree>
    <p:extLst>
      <p:ext uri="{BB962C8B-B14F-4D97-AF65-F5344CB8AC3E}">
        <p14:creationId xmlns:p14="http://schemas.microsoft.com/office/powerpoint/2010/main" val="1469692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810164" cy="1415332"/>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4.4 Les trois étapes </a:t>
            </a:r>
            <a:r>
              <a:rPr lang="en-GB" sz="4400" dirty="0" err="1">
                <a:latin typeface="Open Sans"/>
                <a:ea typeface="Open Sans"/>
                <a:cs typeface="Open Sans"/>
                <a:sym typeface="Bodoni SvtyTwo ITC TT-Book"/>
              </a:rPr>
              <a:t>principales</a:t>
            </a:r>
            <a:r>
              <a:rPr lang="en-GB" sz="4400" dirty="0">
                <a:latin typeface="Open Sans"/>
                <a:ea typeface="Open Sans"/>
                <a:cs typeface="Open Sans"/>
                <a:sym typeface="Bodoni SvtyTwo ITC TT-Book"/>
              </a:rPr>
              <a:t> de la </a:t>
            </a:r>
            <a:r>
              <a:rPr lang="en-GB" sz="4400" dirty="0" err="1">
                <a:latin typeface="Open Sans"/>
                <a:ea typeface="Open Sans"/>
                <a:cs typeface="Open Sans"/>
                <a:sym typeface="Bodoni SvtyTwo ITC TT-Book"/>
              </a:rPr>
              <a:t>méthodologie</a:t>
            </a:r>
            <a:r>
              <a:rPr lang="en-GB" sz="4400" dirty="0">
                <a:latin typeface="Open Sans"/>
                <a:ea typeface="Open Sans"/>
                <a:cs typeface="Open Sans"/>
                <a:sym typeface="Bodoni SvtyTwo ITC TT-Book"/>
              </a:rPr>
              <a:t> MAED </a:t>
            </a: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390473"/>
            <a:ext cx="10542785" cy="380489"/>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b="1" dirty="0">
                <a:solidFill>
                  <a:schemeClr val="accent5">
                    <a:lumMod val="60000"/>
                    <a:lumOff val="40000"/>
                  </a:schemeClr>
                </a:solidFill>
                <a:latin typeface="Open Sans"/>
                <a:ea typeface="Open Sans"/>
                <a:cs typeface="Open Sans"/>
              </a:rPr>
              <a:t>4.4.2. Sélection et reconstruction de l'année de base</a:t>
            </a:r>
            <a:endParaRPr lang="en-GB" sz="1600" b="1" dirty="0">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43755"/>
            <a:ext cx="2664000" cy="510778"/>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dirty="0">
                <a:latin typeface="Open Sans" panose="020B0606030504020204" pitchFamily="34" charset="0"/>
                <a:cs typeface="Open Sans" panose="020B0606030504020204" pitchFamily="34" charset="0"/>
              </a:rPr>
              <a:t>Calculer les données d'entrée du MAED pour l'année de base</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70722"/>
            <a:ext cx="2664000" cy="510778"/>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200" dirty="0" err="1">
                <a:latin typeface="Open Sans" panose="020B0606030504020204" pitchFamily="34" charset="0"/>
                <a:cs typeface="Open Sans" panose="020B0606030504020204" pitchFamily="34" charset="0"/>
              </a:rPr>
              <a:t>Vérifier</a:t>
            </a:r>
            <a:r>
              <a:rPr lang="en-US" sz="1200" dirty="0">
                <a:latin typeface="Open Sans" panose="020B0606030504020204" pitchFamily="34" charset="0"/>
                <a:cs typeface="Open Sans" panose="020B0606030504020204" pitchFamily="34" charset="0"/>
              </a:rPr>
              <a:t> </a:t>
            </a:r>
            <a:r>
              <a:rPr lang="en-US" sz="1200" dirty="0" err="1">
                <a:latin typeface="Open Sans" panose="020B0606030504020204" pitchFamily="34" charset="0"/>
                <a:cs typeface="Open Sans" panose="020B0606030504020204" pitchFamily="34" charset="0"/>
              </a:rPr>
              <a:t>l'exactitude</a:t>
            </a:r>
            <a:r>
              <a:rPr lang="en-US" sz="1200" dirty="0">
                <a:latin typeface="Open Sans" panose="020B0606030504020204" pitchFamily="34" charset="0"/>
                <a:cs typeface="Open Sans" panose="020B0606030504020204" pitchFamily="34" charset="0"/>
              </a:rPr>
              <a:t> des </a:t>
            </a:r>
            <a:r>
              <a:rPr lang="en-US" sz="1200" dirty="0" err="1">
                <a:latin typeface="Open Sans" panose="020B0606030504020204" pitchFamily="34" charset="0"/>
                <a:cs typeface="Open Sans" panose="020B0606030504020204" pitchFamily="34" charset="0"/>
              </a:rPr>
              <a:t>résultats</a:t>
            </a:r>
            <a:r>
              <a:rPr lang="en-US" sz="1200" dirty="0">
                <a:latin typeface="Open Sans" panose="020B0606030504020204" pitchFamily="34" charset="0"/>
                <a:cs typeface="Open Sans" panose="020B0606030504020204" pitchFamily="34" charset="0"/>
              </a:rPr>
              <a:t> du MAED pour </a:t>
            </a:r>
            <a:r>
              <a:rPr lang="en-US" sz="1200" dirty="0" err="1">
                <a:latin typeface="Open Sans" panose="020B0606030504020204" pitchFamily="34" charset="0"/>
                <a:cs typeface="Open Sans" panose="020B0606030504020204" pitchFamily="34" charset="0"/>
              </a:rPr>
              <a:t>l'année</a:t>
            </a:r>
            <a:r>
              <a:rPr lang="en-US" sz="1200" dirty="0">
                <a:latin typeface="Open Sans" panose="020B0606030504020204" pitchFamily="34" charset="0"/>
                <a:cs typeface="Open Sans" panose="020B0606030504020204" pitchFamily="34" charset="0"/>
              </a:rPr>
              <a:t> de base</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solidFill>
              <a:schemeClr val="tx2"/>
            </a:solid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200" dirty="0" err="1">
                <a:latin typeface="Open Sans" panose="020B0606030504020204" pitchFamily="34" charset="0"/>
                <a:cs typeface="Open Sans" panose="020B0606030504020204" pitchFamily="34" charset="0"/>
              </a:rPr>
              <a:t>Exécuter</a:t>
            </a:r>
            <a:r>
              <a:rPr lang="en-US" sz="1200" dirty="0">
                <a:latin typeface="Open Sans" panose="020B0606030504020204" pitchFamily="34" charset="0"/>
                <a:cs typeface="Open Sans" panose="020B0606030504020204" pitchFamily="34" charset="0"/>
              </a:rPr>
              <a:t> le </a:t>
            </a:r>
            <a:r>
              <a:rPr lang="en-US" sz="1200" dirty="0" err="1">
                <a:latin typeface="Open Sans" panose="020B0606030504020204" pitchFamily="34" charset="0"/>
                <a:cs typeface="Open Sans" panose="020B0606030504020204" pitchFamily="34" charset="0"/>
              </a:rPr>
              <a:t>modèle</a:t>
            </a:r>
            <a:r>
              <a:rPr lang="en-US" sz="1200" dirty="0">
                <a:latin typeface="Open Sans" panose="020B0606030504020204" pitchFamily="34" charset="0"/>
                <a:cs typeface="Open Sans" panose="020B0606030504020204" pitchFamily="34" charset="0"/>
              </a:rPr>
              <a:t> MAED</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641600"/>
            <a:ext cx="2664000" cy="715089"/>
          </a:xfrm>
          <a:prstGeom prst="roundRect">
            <a:avLst/>
          </a:prstGeom>
          <a:solidFill>
            <a:schemeClr val="accent3">
              <a:alpha val="50196"/>
            </a:schemeClr>
          </a:solidFill>
          <a:ln w="9525">
            <a:solidFill>
              <a:schemeClr val="tx2"/>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200" dirty="0" err="1">
                <a:latin typeface="Open Sans" panose="020B0606030504020204" pitchFamily="34" charset="0"/>
                <a:cs typeface="Open Sans" panose="020B0606030504020204" pitchFamily="34" charset="0"/>
              </a:rPr>
              <a:t>Collecte</a:t>
            </a:r>
            <a:r>
              <a:rPr lang="en-US" sz="1200" dirty="0">
                <a:latin typeface="Open Sans" panose="020B0606030504020204" pitchFamily="34" charset="0"/>
                <a:cs typeface="Open Sans" panose="020B0606030504020204" pitchFamily="34" charset="0"/>
              </a:rPr>
              <a:t>/</a:t>
            </a:r>
            <a:r>
              <a:rPr lang="en-US" sz="1200" dirty="0" err="1">
                <a:latin typeface="Open Sans" panose="020B0606030504020204" pitchFamily="34" charset="0"/>
                <a:cs typeface="Open Sans" panose="020B0606030504020204" pitchFamily="34" charset="0"/>
              </a:rPr>
              <a:t>ajustement</a:t>
            </a:r>
            <a:r>
              <a:rPr lang="en-US" sz="1200" dirty="0">
                <a:latin typeface="Open Sans" panose="020B0606030504020204" pitchFamily="34" charset="0"/>
                <a:cs typeface="Open Sans" panose="020B0606030504020204" pitchFamily="34" charset="0"/>
              </a:rPr>
              <a:t> des </a:t>
            </a:r>
            <a:r>
              <a:rPr lang="en-US" sz="1200" dirty="0" err="1">
                <a:latin typeface="Open Sans" panose="020B0606030504020204" pitchFamily="34" charset="0"/>
                <a:cs typeface="Open Sans" panose="020B0606030504020204" pitchFamily="34" charset="0"/>
              </a:rPr>
              <a:t>paramètres</a:t>
            </a:r>
            <a:r>
              <a:rPr lang="en-US" sz="1200" dirty="0">
                <a:latin typeface="Open Sans" panose="020B0606030504020204" pitchFamily="34" charset="0"/>
                <a:cs typeface="Open Sans" panose="020B0606030504020204" pitchFamily="34" charset="0"/>
              </a:rPr>
              <a:t> du MAED pour </a:t>
            </a:r>
            <a:r>
              <a:rPr lang="en-US" sz="1200" dirty="0" err="1">
                <a:latin typeface="Open Sans" panose="020B0606030504020204" pitchFamily="34" charset="0"/>
                <a:cs typeface="Open Sans" panose="020B0606030504020204" pitchFamily="34" charset="0"/>
              </a:rPr>
              <a:t>l'année</a:t>
            </a:r>
            <a:r>
              <a:rPr lang="en-US" sz="1200" dirty="0">
                <a:latin typeface="Open Sans" panose="020B0606030504020204" pitchFamily="34" charset="0"/>
                <a:cs typeface="Open Sans" panose="020B0606030504020204" pitchFamily="34" charset="0"/>
              </a:rPr>
              <a:t> de base</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 name="Chevron 11">
            <a:extLst>
              <a:ext uri="{FF2B5EF4-FFF2-40B4-BE49-F238E27FC236}">
                <a16:creationId xmlns:a16="http://schemas.microsoft.com/office/drawing/2014/main" id="{6E3B2962-F31C-7687-9EC4-29063E03A6BF}"/>
              </a:ext>
            </a:extLst>
          </p:cNvPr>
          <p:cNvSpPr/>
          <p:nvPr/>
        </p:nvSpPr>
        <p:spPr>
          <a:xfrm>
            <a:off x="1649730" y="1922379"/>
            <a:ext cx="2727517" cy="612000"/>
          </a:xfrm>
          <a:prstGeom prst="chevron">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tx1"/>
                </a:solidFill>
                <a:latin typeface="Open Sans"/>
              </a:rPr>
              <a:t>1. Reconstruction de l'année de base</a:t>
            </a:r>
          </a:p>
        </p:txBody>
      </p:sp>
      <p:sp>
        <p:nvSpPr>
          <p:cNvPr id="3" name="Chevron 12">
            <a:extLst>
              <a:ext uri="{FF2B5EF4-FFF2-40B4-BE49-F238E27FC236}">
                <a16:creationId xmlns:a16="http://schemas.microsoft.com/office/drawing/2014/main" id="{1C115CEE-CAD7-5259-0E1B-6DCFC57E21F1}"/>
              </a:ext>
            </a:extLst>
          </p:cNvPr>
          <p:cNvSpPr/>
          <p:nvPr/>
        </p:nvSpPr>
        <p:spPr>
          <a:xfrm>
            <a:off x="4277935"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tx1"/>
                </a:solidFill>
                <a:latin typeface="Open Sans"/>
              </a:rPr>
              <a:t>2. Élaboration de scénarios</a:t>
            </a:r>
          </a:p>
        </p:txBody>
      </p:sp>
      <p:sp>
        <p:nvSpPr>
          <p:cNvPr id="4" name="Chevron 13">
            <a:extLst>
              <a:ext uri="{FF2B5EF4-FFF2-40B4-BE49-F238E27FC236}">
                <a16:creationId xmlns:a16="http://schemas.microsoft.com/office/drawing/2014/main" id="{670FD672-4F22-74F6-AF36-B421404A533E}"/>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tx1"/>
                </a:solidFill>
                <a:latin typeface="Open Sans"/>
              </a:rPr>
              <a:t>3. Analyse des résultats</a:t>
            </a:r>
          </a:p>
        </p:txBody>
      </p:sp>
      <p:sp>
        <p:nvSpPr>
          <p:cNvPr id="8" name="TextBox 7">
            <a:extLst>
              <a:ext uri="{FF2B5EF4-FFF2-40B4-BE49-F238E27FC236}">
                <a16:creationId xmlns:a16="http://schemas.microsoft.com/office/drawing/2014/main" id="{75FC2217-6F8B-BBC7-B40B-737535E318E3}"/>
              </a:ext>
            </a:extLst>
          </p:cNvPr>
          <p:cNvSpPr txBox="1"/>
          <p:nvPr/>
        </p:nvSpPr>
        <p:spPr>
          <a:xfrm>
            <a:off x="887215" y="2779884"/>
            <a:ext cx="10542785" cy="1333698"/>
          </a:xfrm>
          <a:prstGeom prst="rect">
            <a:avLst/>
          </a:prstGeom>
          <a:noFill/>
        </p:spPr>
        <p:txBody>
          <a:bodyPr wrap="square">
            <a:spAutoFit/>
          </a:bodyPr>
          <a:lstStyle/>
          <a:p>
            <a:pPr marL="342900" lvl="6" indent="-342900">
              <a:spcBef>
                <a:spcPts val="1000"/>
              </a:spcBef>
              <a:buClr>
                <a:srgbClr val="333333"/>
              </a:buClr>
              <a:buSzPts val="1300"/>
              <a:buFont typeface="Arial" panose="020B0604020202020204" pitchFamily="34" charset="0"/>
              <a:buChar char="•"/>
              <a:defRPr/>
            </a:pPr>
            <a:r>
              <a:rPr lang="en-GB" sz="1600" dirty="0">
                <a:latin typeface="Open Sans"/>
                <a:ea typeface="Open Sans"/>
                <a:cs typeface="Open Sans"/>
              </a:rPr>
              <a:t>L'année de </a:t>
            </a:r>
            <a:r>
              <a:rPr lang="en-GB" sz="1600" dirty="0" err="1">
                <a:latin typeface="Open Sans"/>
                <a:ea typeface="Open Sans"/>
                <a:cs typeface="Open Sans"/>
              </a:rPr>
              <a:t>référence</a:t>
            </a:r>
            <a:r>
              <a:rPr lang="en-GB" sz="1600" dirty="0">
                <a:latin typeface="Open Sans"/>
                <a:ea typeface="Open Sans"/>
                <a:cs typeface="Open Sans"/>
              </a:rPr>
              <a:t> doit être choisie parmi les années les plus récentes pour lesquelles des statistiques énergétiques et économiques sont disponibles, fiables et </a:t>
            </a:r>
            <a:r>
              <a:rPr lang="en-GB" sz="1600" dirty="0" err="1">
                <a:latin typeface="Open Sans"/>
                <a:ea typeface="Open Sans"/>
                <a:cs typeface="Open Sans"/>
              </a:rPr>
              <a:t>cohérentes</a:t>
            </a:r>
            <a:r>
              <a:rPr lang="en-GB" sz="1600" dirty="0">
                <a:latin typeface="Open Sans"/>
                <a:ea typeface="Open Sans"/>
                <a:cs typeface="Open Sans"/>
              </a:rPr>
              <a:t>.</a:t>
            </a:r>
          </a:p>
          <a:p>
            <a:pPr marL="342900" lvl="6" indent="-342900">
              <a:spcBef>
                <a:spcPts val="1000"/>
              </a:spcBef>
              <a:buClr>
                <a:srgbClr val="333333"/>
              </a:buClr>
              <a:buSzPts val="1300"/>
              <a:buFont typeface="Arial" panose="020B0604020202020204" pitchFamily="34" charset="0"/>
              <a:buChar char="•"/>
              <a:defRPr/>
            </a:pPr>
            <a:r>
              <a:rPr lang="en-GB" sz="1600" dirty="0">
                <a:latin typeface="Open Sans"/>
                <a:ea typeface="Open Sans"/>
                <a:cs typeface="Open Sans"/>
              </a:rPr>
              <a:t>L'année de </a:t>
            </a:r>
            <a:r>
              <a:rPr lang="en-GB" sz="1600" dirty="0" err="1">
                <a:latin typeface="Open Sans"/>
                <a:ea typeface="Open Sans"/>
                <a:cs typeface="Open Sans"/>
              </a:rPr>
              <a:t>référence</a:t>
            </a:r>
            <a:r>
              <a:rPr lang="en-GB" sz="1600" dirty="0">
                <a:latin typeface="Open Sans"/>
                <a:ea typeface="Open Sans"/>
                <a:cs typeface="Open Sans"/>
              </a:rPr>
              <a:t> doit représenter des conditions stables de consommation d'énergie.</a:t>
            </a:r>
          </a:p>
          <a:p>
            <a:pPr marL="342900" lvl="6" indent="-342900">
              <a:spcBef>
                <a:spcPts val="1000"/>
              </a:spcBef>
              <a:buClr>
                <a:srgbClr val="333333"/>
              </a:buClr>
              <a:buSzPts val="1300"/>
              <a:buFont typeface="Arial" panose="020B0604020202020204" pitchFamily="34" charset="0"/>
              <a:buChar char="•"/>
              <a:defRPr/>
            </a:pPr>
            <a:r>
              <a:rPr lang="en-GB" sz="1600" dirty="0">
                <a:latin typeface="Open Sans"/>
                <a:ea typeface="Open Sans"/>
                <a:cs typeface="Open Sans"/>
              </a:rPr>
              <a:t>Des situations inhabituelles devraient empêcher la sélection d'une année.</a:t>
            </a:r>
          </a:p>
        </p:txBody>
      </p:sp>
    </p:spTree>
    <p:extLst>
      <p:ext uri="{BB962C8B-B14F-4D97-AF65-F5344CB8AC3E}">
        <p14:creationId xmlns:p14="http://schemas.microsoft.com/office/powerpoint/2010/main" val="425409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70882"/>
            <a:ext cx="10481148" cy="12988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4.4 Les trois étapes </a:t>
            </a:r>
            <a:r>
              <a:rPr lang="en-GB" sz="4400" dirty="0" err="1">
                <a:latin typeface="Open Sans"/>
                <a:ea typeface="Open Sans"/>
                <a:cs typeface="Open Sans"/>
                <a:sym typeface="Bodoni SvtyTwo ITC TT-Book"/>
              </a:rPr>
              <a:t>principales</a:t>
            </a:r>
            <a:r>
              <a:rPr lang="en-GB" sz="4400" dirty="0">
                <a:latin typeface="Open Sans"/>
                <a:ea typeface="Open Sans"/>
                <a:cs typeface="Open Sans"/>
                <a:sym typeface="Bodoni SvtyTwo ITC TT-Book"/>
              </a:rPr>
              <a:t> de la </a:t>
            </a:r>
            <a:r>
              <a:rPr lang="en-GB" sz="4400" dirty="0" err="1">
                <a:latin typeface="Open Sans"/>
                <a:ea typeface="Open Sans"/>
                <a:cs typeface="Open Sans"/>
                <a:sym typeface="Bodoni SvtyTwo ITC TT-Book"/>
              </a:rPr>
              <a:t>méthodologie</a:t>
            </a:r>
            <a:r>
              <a:rPr lang="en-GB" sz="4400" dirty="0">
                <a:latin typeface="Open Sans"/>
                <a:ea typeface="Open Sans"/>
                <a:cs typeface="Open Sans"/>
                <a:sym typeface="Bodoni SvtyTwo ITC TT-Book"/>
              </a:rPr>
              <a:t> MAED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374640"/>
            <a:ext cx="6217920" cy="412485"/>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4.4.3. Données d'entrée des scénarios</a:t>
            </a:r>
          </a:p>
        </p:txBody>
      </p:sp>
      <p:sp>
        <p:nvSpPr>
          <p:cNvPr id="23" name="Text Box 3">
            <a:extLst>
              <a:ext uri="{FF2B5EF4-FFF2-40B4-BE49-F238E27FC236}">
                <a16:creationId xmlns:a16="http://schemas.microsoft.com/office/drawing/2014/main" id="{D1B94285-A204-D644-BD45-5A9255F4D81F}"/>
              </a:ext>
            </a:extLst>
          </p:cNvPr>
          <p:cNvSpPr txBox="1">
            <a:spLocks noChangeArrowheads="1"/>
          </p:cNvSpPr>
          <p:nvPr/>
        </p:nvSpPr>
        <p:spPr bwMode="auto">
          <a:xfrm>
            <a:off x="1018127"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L'économie</a:t>
            </a:r>
          </a:p>
        </p:txBody>
      </p:sp>
      <p:sp>
        <p:nvSpPr>
          <p:cNvPr id="24" name="Text Box 4">
            <a:extLst>
              <a:ext uri="{FF2B5EF4-FFF2-40B4-BE49-F238E27FC236}">
                <a16:creationId xmlns:a16="http://schemas.microsoft.com/office/drawing/2014/main" id="{8ED1D916-F523-9B40-B300-F5558EF29FC4}"/>
              </a:ext>
            </a:extLst>
          </p:cNvPr>
          <p:cNvSpPr txBox="1">
            <a:spLocks noChangeArrowheads="1"/>
          </p:cNvSpPr>
          <p:nvPr/>
        </p:nvSpPr>
        <p:spPr bwMode="auto">
          <a:xfrm>
            <a:off x="377220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Démographie</a:t>
            </a:r>
          </a:p>
        </p:txBody>
      </p:sp>
      <p:sp>
        <p:nvSpPr>
          <p:cNvPr id="25" name="Text Box 5">
            <a:extLst>
              <a:ext uri="{FF2B5EF4-FFF2-40B4-BE49-F238E27FC236}">
                <a16:creationId xmlns:a16="http://schemas.microsoft.com/office/drawing/2014/main" id="{CCA73F72-6F8F-8244-8649-BFDDE93F4875}"/>
              </a:ext>
            </a:extLst>
          </p:cNvPr>
          <p:cNvSpPr txBox="1">
            <a:spLocks noChangeArrowheads="1"/>
          </p:cNvSpPr>
          <p:nvPr/>
        </p:nvSpPr>
        <p:spPr bwMode="auto">
          <a:xfrm>
            <a:off x="652628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Mode de vie</a:t>
            </a:r>
          </a:p>
        </p:txBody>
      </p:sp>
      <p:sp>
        <p:nvSpPr>
          <p:cNvPr id="26" name="Text Box 6">
            <a:extLst>
              <a:ext uri="{FF2B5EF4-FFF2-40B4-BE49-F238E27FC236}">
                <a16:creationId xmlns:a16="http://schemas.microsoft.com/office/drawing/2014/main" id="{29779B3C-241A-0D48-8A93-10ABAA4CA7F3}"/>
              </a:ext>
            </a:extLst>
          </p:cNvPr>
          <p:cNvSpPr txBox="1">
            <a:spLocks noChangeArrowheads="1"/>
          </p:cNvSpPr>
          <p:nvPr/>
        </p:nvSpPr>
        <p:spPr bwMode="auto">
          <a:xfrm>
            <a:off x="9280362"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Technologie</a:t>
            </a:r>
          </a:p>
        </p:txBody>
      </p:sp>
      <p:sp>
        <p:nvSpPr>
          <p:cNvPr id="27" name="Text Box 7">
            <a:extLst>
              <a:ext uri="{FF2B5EF4-FFF2-40B4-BE49-F238E27FC236}">
                <a16:creationId xmlns:a16="http://schemas.microsoft.com/office/drawing/2014/main" id="{09573424-C171-EA4A-B7A2-754E03EB7F5F}"/>
              </a:ext>
            </a:extLst>
          </p:cNvPr>
          <p:cNvSpPr txBox="1">
            <a:spLocks noChangeArrowheads="1"/>
          </p:cNvSpPr>
          <p:nvPr/>
        </p:nvSpPr>
        <p:spPr bwMode="auto">
          <a:xfrm>
            <a:off x="572878" y="4112296"/>
            <a:ext cx="283738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1900">
                <a:latin typeface="Open Sans"/>
                <a:cs typeface="Open Sans" panose="020B0606030504020204" pitchFamily="34" charset="0"/>
              </a:rPr>
              <a:t>PIB</a:t>
            </a:r>
          </a:p>
          <a:p>
            <a:pPr marL="285750" indent="-285750" eaLnBrk="1" hangingPunct="1">
              <a:buFont typeface="Arial" panose="020B0604020202020204" pitchFamily="34" charset="0"/>
              <a:buChar char="•"/>
            </a:pPr>
            <a:r>
              <a:rPr lang="en-US" sz="1900">
                <a:latin typeface="Open Sans"/>
                <a:cs typeface="Open Sans" panose="020B0606030504020204" pitchFamily="34" charset="0"/>
              </a:rPr>
              <a:t>Taux de croissance du PIB</a:t>
            </a:r>
          </a:p>
          <a:p>
            <a:pPr marL="285750" indent="-285750" eaLnBrk="1" hangingPunct="1">
              <a:buFont typeface="Arial" panose="020B0604020202020204" pitchFamily="34" charset="0"/>
              <a:buChar char="•"/>
            </a:pPr>
            <a:r>
              <a:rPr lang="en-US" sz="1900">
                <a:latin typeface="Open Sans"/>
                <a:cs typeface="Open Sans" panose="020B0606030504020204" pitchFamily="34" charset="0"/>
              </a:rPr>
              <a:t>Part des sous-secteurs</a:t>
            </a:r>
          </a:p>
          <a:p>
            <a:pPr marL="285750" indent="-285750" eaLnBrk="1" hangingPunct="1">
              <a:buFont typeface="Arial" panose="020B0604020202020204" pitchFamily="34" charset="0"/>
              <a:buChar char="•"/>
            </a:pPr>
            <a:r>
              <a:rPr lang="en-US" sz="1900">
                <a:latin typeface="Open Sans"/>
                <a:cs typeface="Open Sans" panose="020B0606030504020204" pitchFamily="34" charset="0"/>
              </a:rPr>
              <a:t>Population active</a:t>
            </a:r>
          </a:p>
        </p:txBody>
      </p:sp>
      <p:sp>
        <p:nvSpPr>
          <p:cNvPr id="28" name="Text Box 8">
            <a:extLst>
              <a:ext uri="{FF2B5EF4-FFF2-40B4-BE49-F238E27FC236}">
                <a16:creationId xmlns:a16="http://schemas.microsoft.com/office/drawing/2014/main" id="{E97A4609-4AB2-B14E-91BF-47D32174B824}"/>
              </a:ext>
            </a:extLst>
          </p:cNvPr>
          <p:cNvSpPr txBox="1">
            <a:spLocks noChangeArrowheads="1"/>
          </p:cNvSpPr>
          <p:nvPr/>
        </p:nvSpPr>
        <p:spPr bwMode="auto">
          <a:xfrm>
            <a:off x="3326955" y="4112296"/>
            <a:ext cx="283738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1900">
                <a:latin typeface="Open Sans" panose="020B0606030504020204" pitchFamily="34" charset="0"/>
                <a:cs typeface="Open Sans" panose="020B0606030504020204" pitchFamily="34" charset="0"/>
              </a:rPr>
              <a:t>Taux de croissance de la population</a:t>
            </a:r>
          </a:p>
          <a:p>
            <a:pPr marL="285750" indent="-285750" eaLnBrk="1" hangingPunct="1">
              <a:buFont typeface="Arial" panose="020B0604020202020204" pitchFamily="34" charset="0"/>
              <a:buChar char="•"/>
            </a:pPr>
            <a:r>
              <a:rPr lang="en-US" sz="1900">
                <a:latin typeface="Open Sans" panose="020B0606030504020204" pitchFamily="34" charset="0"/>
                <a:cs typeface="Open Sans" panose="020B0606030504020204" pitchFamily="34" charset="0"/>
              </a:rPr>
              <a:t>Taille de la famille</a:t>
            </a:r>
          </a:p>
          <a:p>
            <a:pPr marL="285750" indent="-285750" eaLnBrk="1" hangingPunct="1">
              <a:buFont typeface="Arial" panose="020B0604020202020204" pitchFamily="34" charset="0"/>
              <a:buChar char="•"/>
            </a:pPr>
            <a:r>
              <a:rPr lang="en-US" sz="1900">
                <a:latin typeface="Open Sans" panose="020B0606030504020204" pitchFamily="34" charset="0"/>
                <a:cs typeface="Open Sans" panose="020B0606030504020204" pitchFamily="34" charset="0"/>
              </a:rPr>
              <a:t>Urbanisation</a:t>
            </a:r>
          </a:p>
        </p:txBody>
      </p:sp>
      <p:sp>
        <p:nvSpPr>
          <p:cNvPr id="29" name="Text Box 9">
            <a:extLst>
              <a:ext uri="{FF2B5EF4-FFF2-40B4-BE49-F238E27FC236}">
                <a16:creationId xmlns:a16="http://schemas.microsoft.com/office/drawing/2014/main" id="{E0BC7BA3-AEFC-A344-A13C-1467A19DDB47}"/>
              </a:ext>
            </a:extLst>
          </p:cNvPr>
          <p:cNvSpPr txBox="1">
            <a:spLocks noChangeArrowheads="1"/>
          </p:cNvSpPr>
          <p:nvPr/>
        </p:nvSpPr>
        <p:spPr bwMode="auto">
          <a:xfrm>
            <a:off x="6081034" y="4112296"/>
            <a:ext cx="283738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1900" dirty="0">
                <a:latin typeface="Open Sans" panose="020B0606030504020204" pitchFamily="34" charset="0"/>
                <a:cs typeface="Open Sans" panose="020B0606030504020204" pitchFamily="34" charset="0"/>
              </a:rPr>
              <a:t>Taille du ménage</a:t>
            </a:r>
          </a:p>
          <a:p>
            <a:pPr marL="285750" indent="-285750" eaLnBrk="1" hangingPunct="1">
              <a:buFont typeface="Arial" panose="020B0604020202020204" pitchFamily="34" charset="0"/>
              <a:buChar char="•"/>
            </a:pPr>
            <a:r>
              <a:rPr lang="en-US" sz="1900" dirty="0" err="1">
                <a:latin typeface="Open Sans" panose="020B0606030504020204" pitchFamily="34" charset="0"/>
                <a:cs typeface="Open Sans" panose="020B0606030504020204" pitchFamily="34" charset="0"/>
              </a:rPr>
              <a:t>Mobilité</a:t>
            </a:r>
            <a:endParaRPr lang="en-US" sz="1900" dirty="0">
              <a:latin typeface="Open Sans" panose="020B0606030504020204" pitchFamily="34" charset="0"/>
              <a:cs typeface="Open Sans" panose="020B0606030504020204" pitchFamily="34" charset="0"/>
            </a:endParaRPr>
          </a:p>
          <a:p>
            <a:pPr marL="285750" indent="-285750" eaLnBrk="1" hangingPunct="1">
              <a:buFont typeface="Arial" panose="020B0604020202020204" pitchFamily="34" charset="0"/>
              <a:buChar char="•"/>
            </a:pPr>
            <a:r>
              <a:rPr lang="en-US" sz="1900" dirty="0">
                <a:latin typeface="Open Sans" panose="020B0606030504020204" pitchFamily="34" charset="0"/>
                <a:cs typeface="Open Sans" panose="020B0606030504020204" pitchFamily="34" charset="0"/>
              </a:rPr>
              <a:t>Possession </a:t>
            </a:r>
            <a:r>
              <a:rPr lang="en-US" sz="1900" dirty="0" err="1">
                <a:latin typeface="Open Sans" panose="020B0606030504020204" pitchFamily="34" charset="0"/>
                <a:cs typeface="Open Sans" panose="020B0606030504020204" pitchFamily="34" charset="0"/>
              </a:rPr>
              <a:t>d'une</a:t>
            </a:r>
            <a:r>
              <a:rPr lang="en-US" sz="1900" dirty="0">
                <a:latin typeface="Open Sans" panose="020B0606030504020204" pitchFamily="34" charset="0"/>
                <a:cs typeface="Open Sans" panose="020B0606030504020204" pitchFamily="34" charset="0"/>
              </a:rPr>
              <a:t> voiture</a:t>
            </a:r>
          </a:p>
          <a:p>
            <a:pPr marL="285750" indent="-285750" eaLnBrk="1" hangingPunct="1">
              <a:buFont typeface="Arial" panose="020B0604020202020204" pitchFamily="34" charset="0"/>
              <a:buChar char="•"/>
            </a:pPr>
            <a:r>
              <a:rPr lang="en-US" sz="1900" dirty="0" err="1">
                <a:latin typeface="Open Sans" panose="020B0606030504020204" pitchFamily="34" charset="0"/>
                <a:cs typeface="Open Sans" panose="020B0606030504020204" pitchFamily="34" charset="0"/>
              </a:rPr>
              <a:t>Électrification</a:t>
            </a:r>
            <a:endParaRPr lang="en-US" sz="1900" dirty="0">
              <a:latin typeface="Open Sans" panose="020B0606030504020204" pitchFamily="34" charset="0"/>
              <a:cs typeface="Open Sans" panose="020B0606030504020204" pitchFamily="34" charset="0"/>
            </a:endParaRPr>
          </a:p>
          <a:p>
            <a:pPr marL="285750" indent="-285750" eaLnBrk="1" hangingPunct="1">
              <a:buFont typeface="Arial" panose="020B0604020202020204" pitchFamily="34" charset="0"/>
              <a:buChar char="•"/>
            </a:pPr>
            <a:r>
              <a:rPr lang="en-US" sz="1900" dirty="0" err="1">
                <a:latin typeface="Open Sans" panose="020B0606030504020204" pitchFamily="34" charset="0"/>
                <a:cs typeface="Open Sans" panose="020B0606030504020204" pitchFamily="34" charset="0"/>
              </a:rPr>
              <a:t>Appareils</a:t>
            </a:r>
            <a:r>
              <a:rPr lang="en-US" sz="1900" dirty="0">
                <a:latin typeface="Open Sans" panose="020B0606030504020204" pitchFamily="34" charset="0"/>
                <a:cs typeface="Open Sans" panose="020B0606030504020204" pitchFamily="34" charset="0"/>
              </a:rPr>
              <a:t> </a:t>
            </a:r>
            <a:r>
              <a:rPr lang="en-US" sz="1900" dirty="0" err="1">
                <a:latin typeface="Open Sans" panose="020B0606030504020204" pitchFamily="34" charset="0"/>
                <a:cs typeface="Open Sans" panose="020B0606030504020204" pitchFamily="34" charset="0"/>
              </a:rPr>
              <a:t>électroménagers</a:t>
            </a:r>
            <a:endParaRPr lang="en-US" sz="1900" dirty="0">
              <a:latin typeface="Open Sans" panose="020B0606030504020204" pitchFamily="34" charset="0"/>
              <a:cs typeface="Open Sans" panose="020B0606030504020204" pitchFamily="34" charset="0"/>
            </a:endParaRPr>
          </a:p>
        </p:txBody>
      </p:sp>
      <p:sp>
        <p:nvSpPr>
          <p:cNvPr id="30" name="Text Box 10">
            <a:extLst>
              <a:ext uri="{FF2B5EF4-FFF2-40B4-BE49-F238E27FC236}">
                <a16:creationId xmlns:a16="http://schemas.microsoft.com/office/drawing/2014/main" id="{54D48F64-7501-644D-85BF-7896BCDB6CA0}"/>
              </a:ext>
            </a:extLst>
          </p:cNvPr>
          <p:cNvSpPr txBox="1">
            <a:spLocks noChangeArrowheads="1"/>
          </p:cNvSpPr>
          <p:nvPr/>
        </p:nvSpPr>
        <p:spPr bwMode="auto">
          <a:xfrm>
            <a:off x="8835113" y="4112296"/>
            <a:ext cx="2837385"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1900" dirty="0" err="1">
                <a:latin typeface="Open Sans" panose="020B0606030504020204" pitchFamily="34" charset="0"/>
                <a:cs typeface="Open Sans" panose="020B0606030504020204" pitchFamily="34" charset="0"/>
              </a:rPr>
              <a:t>Intensité</a:t>
            </a:r>
            <a:r>
              <a:rPr lang="en-US" sz="1900" dirty="0">
                <a:latin typeface="Open Sans" panose="020B0606030504020204" pitchFamily="34" charset="0"/>
                <a:cs typeface="Open Sans" panose="020B0606030504020204" pitchFamily="34" charset="0"/>
              </a:rPr>
              <a:t> </a:t>
            </a:r>
            <a:r>
              <a:rPr lang="en-US" sz="1900" dirty="0" err="1">
                <a:latin typeface="Open Sans" panose="020B0606030504020204" pitchFamily="34" charset="0"/>
                <a:cs typeface="Open Sans" panose="020B0606030504020204" pitchFamily="34" charset="0"/>
              </a:rPr>
              <a:t>énergétique</a:t>
            </a:r>
            <a:endParaRPr lang="en-US" sz="1900" dirty="0">
              <a:latin typeface="Open Sans" panose="020B0606030504020204" pitchFamily="34" charset="0"/>
              <a:cs typeface="Open Sans" panose="020B0606030504020204" pitchFamily="34" charset="0"/>
            </a:endParaRPr>
          </a:p>
          <a:p>
            <a:pPr marL="285750" indent="-285750" eaLnBrk="1" hangingPunct="1">
              <a:buFont typeface="Arial" panose="020B0604020202020204" pitchFamily="34" charset="0"/>
              <a:buChar char="•"/>
            </a:pPr>
            <a:r>
              <a:rPr lang="en-US" sz="1900" dirty="0" err="1">
                <a:latin typeface="Open Sans" panose="020B0606030504020204" pitchFamily="34" charset="0"/>
                <a:cs typeface="Open Sans" panose="020B0606030504020204" pitchFamily="34" charset="0"/>
              </a:rPr>
              <a:t>Consommation</a:t>
            </a:r>
            <a:r>
              <a:rPr lang="en-US" sz="1900" dirty="0">
                <a:latin typeface="Open Sans" panose="020B0606030504020204" pitchFamily="34" charset="0"/>
                <a:cs typeface="Open Sans" panose="020B0606030504020204" pitchFamily="34" charset="0"/>
              </a:rPr>
              <a:t> </a:t>
            </a:r>
            <a:r>
              <a:rPr lang="en-US" sz="1900" dirty="0" err="1">
                <a:latin typeface="Open Sans" panose="020B0606030504020204" pitchFamily="34" charset="0"/>
                <a:cs typeface="Open Sans" panose="020B0606030504020204" pitchFamily="34" charset="0"/>
              </a:rPr>
              <a:t>spécifique</a:t>
            </a:r>
            <a:r>
              <a:rPr lang="en-US" sz="1900" dirty="0">
                <a:latin typeface="Open Sans" panose="020B0606030504020204" pitchFamily="34" charset="0"/>
                <a:cs typeface="Open Sans" panose="020B0606030504020204" pitchFamily="34" charset="0"/>
              </a:rPr>
              <a:t> </a:t>
            </a:r>
            <a:r>
              <a:rPr lang="en-US" sz="1900" dirty="0" err="1">
                <a:latin typeface="Open Sans" panose="020B0606030504020204" pitchFamily="34" charset="0"/>
                <a:cs typeface="Open Sans" panose="020B0606030504020204" pitchFamily="34" charset="0"/>
              </a:rPr>
              <a:t>d’énergie</a:t>
            </a:r>
            <a:r>
              <a:rPr lang="en-US" sz="1900" dirty="0">
                <a:latin typeface="Open Sans" panose="020B0606030504020204" pitchFamily="34" charset="0"/>
                <a:cs typeface="Open Sans" panose="020B0606030504020204" pitchFamily="34" charset="0"/>
              </a:rPr>
              <a:t> </a:t>
            </a:r>
            <a:r>
              <a:rPr lang="en-US" sz="1900" dirty="0" err="1">
                <a:latin typeface="Open Sans" panose="020B0606030504020204" pitchFamily="34" charset="0"/>
                <a:cs typeface="Open Sans" panose="020B0606030504020204" pitchFamily="34" charset="0"/>
              </a:rPr>
              <a:t>Efficacité</a:t>
            </a:r>
            <a:endParaRPr lang="en-US" sz="1900" dirty="0">
              <a:latin typeface="Open Sans" panose="020B0606030504020204" pitchFamily="34" charset="0"/>
              <a:cs typeface="Open Sans" panose="020B0606030504020204" pitchFamily="34" charset="0"/>
            </a:endParaRPr>
          </a:p>
          <a:p>
            <a:pPr marL="285750" indent="-285750" eaLnBrk="1" hangingPunct="1">
              <a:buFont typeface="Arial" panose="020B0604020202020204" pitchFamily="34" charset="0"/>
              <a:buChar char="•"/>
            </a:pPr>
            <a:r>
              <a:rPr lang="en-US" sz="1900" dirty="0" err="1">
                <a:latin typeface="Open Sans" panose="020B0606030504020204" pitchFamily="34" charset="0"/>
                <a:cs typeface="Open Sans" panose="020B0606030504020204" pitchFamily="34" charset="0"/>
              </a:rPr>
              <a:t>Pénétration</a:t>
            </a:r>
            <a:r>
              <a:rPr lang="en-US" sz="1900" dirty="0">
                <a:latin typeface="Open Sans" panose="020B0606030504020204" pitchFamily="34" charset="0"/>
                <a:cs typeface="Open Sans" panose="020B0606030504020204" pitchFamily="34" charset="0"/>
              </a:rPr>
              <a:t> des </a:t>
            </a:r>
            <a:r>
              <a:rPr lang="en-US" sz="1900" dirty="0" err="1">
                <a:latin typeface="Open Sans" panose="020B0606030504020204" pitchFamily="34" charset="0"/>
                <a:cs typeface="Open Sans" panose="020B0606030504020204" pitchFamily="34" charset="0"/>
              </a:rPr>
              <a:t>marchés</a:t>
            </a:r>
            <a:endParaRPr lang="en-US" sz="1900" dirty="0">
              <a:latin typeface="Open Sans" panose="020B0606030504020204" pitchFamily="34" charset="0"/>
              <a:cs typeface="Open Sans" panose="020B0606030504020204" pitchFamily="34" charset="0"/>
            </a:endParaRPr>
          </a:p>
        </p:txBody>
      </p:sp>
      <p:sp>
        <p:nvSpPr>
          <p:cNvPr id="31" name="AutoShape 11">
            <a:extLst>
              <a:ext uri="{FF2B5EF4-FFF2-40B4-BE49-F238E27FC236}">
                <a16:creationId xmlns:a16="http://schemas.microsoft.com/office/drawing/2014/main" id="{1C078790-9922-5540-88A3-5390A39F6C4B}"/>
              </a:ext>
            </a:extLst>
          </p:cNvPr>
          <p:cNvSpPr>
            <a:spLocks noChangeArrowheads="1"/>
          </p:cNvSpPr>
          <p:nvPr/>
        </p:nvSpPr>
        <p:spPr bwMode="auto">
          <a:xfrm>
            <a:off x="1828127"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2" name="AutoShape 12">
            <a:extLst>
              <a:ext uri="{FF2B5EF4-FFF2-40B4-BE49-F238E27FC236}">
                <a16:creationId xmlns:a16="http://schemas.microsoft.com/office/drawing/2014/main" id="{83DA95BA-8A90-2449-B330-0DAAD6A924C1}"/>
              </a:ext>
            </a:extLst>
          </p:cNvPr>
          <p:cNvSpPr>
            <a:spLocks noChangeArrowheads="1"/>
          </p:cNvSpPr>
          <p:nvPr/>
        </p:nvSpPr>
        <p:spPr bwMode="auto">
          <a:xfrm>
            <a:off x="458220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3" name="AutoShape 13">
            <a:extLst>
              <a:ext uri="{FF2B5EF4-FFF2-40B4-BE49-F238E27FC236}">
                <a16:creationId xmlns:a16="http://schemas.microsoft.com/office/drawing/2014/main" id="{5F1C3F8B-40A5-F647-9784-B7ABF96D1E03}"/>
              </a:ext>
            </a:extLst>
          </p:cNvPr>
          <p:cNvSpPr>
            <a:spLocks noChangeArrowheads="1"/>
          </p:cNvSpPr>
          <p:nvPr/>
        </p:nvSpPr>
        <p:spPr bwMode="auto">
          <a:xfrm>
            <a:off x="733628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4" name="AutoShape 14">
            <a:extLst>
              <a:ext uri="{FF2B5EF4-FFF2-40B4-BE49-F238E27FC236}">
                <a16:creationId xmlns:a16="http://schemas.microsoft.com/office/drawing/2014/main" id="{31CA771E-29A9-324D-ABB5-48FBFA3B64BF}"/>
              </a:ext>
            </a:extLst>
          </p:cNvPr>
          <p:cNvSpPr>
            <a:spLocks noChangeArrowheads="1"/>
          </p:cNvSpPr>
          <p:nvPr/>
        </p:nvSpPr>
        <p:spPr bwMode="auto">
          <a:xfrm>
            <a:off x="10090362"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 name="Chevron 11">
            <a:extLst>
              <a:ext uri="{FF2B5EF4-FFF2-40B4-BE49-F238E27FC236}">
                <a16:creationId xmlns:a16="http://schemas.microsoft.com/office/drawing/2014/main" id="{E33B5274-CA83-0BDF-BC06-B4B9AA734198}"/>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tx1"/>
                </a:solidFill>
                <a:latin typeface="Open Sans"/>
              </a:rPr>
              <a:t>1. Reconstruction de l'année de base</a:t>
            </a:r>
          </a:p>
        </p:txBody>
      </p:sp>
      <p:sp>
        <p:nvSpPr>
          <p:cNvPr id="3" name="Chevron 12">
            <a:extLst>
              <a:ext uri="{FF2B5EF4-FFF2-40B4-BE49-F238E27FC236}">
                <a16:creationId xmlns:a16="http://schemas.microsoft.com/office/drawing/2014/main" id="{872C7DE0-D039-F554-08FF-BA735A644E33}"/>
              </a:ext>
            </a:extLst>
          </p:cNvPr>
          <p:cNvSpPr/>
          <p:nvPr/>
        </p:nvSpPr>
        <p:spPr>
          <a:xfrm>
            <a:off x="4277935"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tx1"/>
                </a:solidFill>
                <a:latin typeface="Open Sans"/>
              </a:rPr>
              <a:t>2. Élaboration de scénarios</a:t>
            </a:r>
          </a:p>
        </p:txBody>
      </p:sp>
      <p:sp>
        <p:nvSpPr>
          <p:cNvPr id="4" name="Chevron 13">
            <a:extLst>
              <a:ext uri="{FF2B5EF4-FFF2-40B4-BE49-F238E27FC236}">
                <a16:creationId xmlns:a16="http://schemas.microsoft.com/office/drawing/2014/main" id="{8128B62F-513E-914B-E123-075AF0015EF1}"/>
              </a:ext>
            </a:extLst>
          </p:cNvPr>
          <p:cNvSpPr/>
          <p:nvPr/>
        </p:nvSpPr>
        <p:spPr>
          <a:xfrm>
            <a:off x="6866859" y="1922379"/>
            <a:ext cx="2727517" cy="612000"/>
          </a:xfrm>
          <a:prstGeom prst="chevron">
            <a:avLst/>
          </a:prstGeom>
          <a:solidFill>
            <a:srgbClr val="A9D18E">
              <a:alpha val="32941"/>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tx1"/>
                </a:solidFill>
                <a:latin typeface="Open Sans"/>
              </a:rPr>
              <a:t>3. Analyse des résultats</a:t>
            </a:r>
          </a:p>
        </p:txBody>
      </p:sp>
    </p:spTree>
    <p:extLst>
      <p:ext uri="{BB962C8B-B14F-4D97-AF65-F5344CB8AC3E}">
        <p14:creationId xmlns:p14="http://schemas.microsoft.com/office/powerpoint/2010/main" val="2229467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278986" y="1297851"/>
            <a:ext cx="7253188"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a:r>
              <a:rPr lang="en-GB" b="1" dirty="0">
                <a:solidFill>
                  <a:schemeClr val="accent5">
                    <a:lumMod val="60000"/>
                    <a:lumOff val="40000"/>
                  </a:schemeClr>
                </a:solidFill>
                <a:latin typeface="Open Sans"/>
                <a:sym typeface="Arial"/>
              </a:rPr>
              <a:t>Ce cours comporte quatre </a:t>
            </a:r>
            <a:r>
              <a:rPr lang="en-GB" b="1" dirty="0" err="1">
                <a:solidFill>
                  <a:schemeClr val="accent5">
                    <a:lumMod val="60000"/>
                    <a:lumOff val="40000"/>
                  </a:schemeClr>
                </a:solidFill>
                <a:latin typeface="Open Sans"/>
                <a:sym typeface="Arial"/>
              </a:rPr>
              <a:t>objectifs</a:t>
            </a:r>
            <a:r>
              <a:rPr lang="en-GB" b="1" dirty="0">
                <a:solidFill>
                  <a:schemeClr val="accent5">
                    <a:lumMod val="60000"/>
                    <a:lumOff val="40000"/>
                  </a:schemeClr>
                </a:solidFill>
                <a:latin typeface="Open Sans"/>
                <a:sym typeface="Arial"/>
              </a:rPr>
              <a:t> </a:t>
            </a:r>
            <a:r>
              <a:rPr lang="en-GB" b="1" dirty="0" err="1">
                <a:solidFill>
                  <a:schemeClr val="accent5">
                    <a:lumMod val="60000"/>
                    <a:lumOff val="40000"/>
                  </a:schemeClr>
                </a:solidFill>
                <a:latin typeface="Open Sans"/>
                <a:sym typeface="Arial"/>
              </a:rPr>
              <a:t>d'apprentissage</a:t>
            </a:r>
            <a:r>
              <a:rPr lang="en-GB" b="1" dirty="0">
                <a:solidFill>
                  <a:schemeClr val="accent5">
                    <a:lumMod val="60000"/>
                    <a:lumOff val="40000"/>
                  </a:schemeClr>
                </a:solidFill>
                <a:latin typeface="Open Sans"/>
                <a:sym typeface="Arial"/>
              </a:rPr>
              <a:t> :</a:t>
            </a:r>
          </a:p>
          <a:p>
            <a:pPr marL="0" indent="0">
              <a:buNone/>
            </a:pPr>
            <a:endParaRPr lang="en-GB" dirty="0">
              <a:solidFill>
                <a:schemeClr val="accent5">
                  <a:lumMod val="60000"/>
                  <a:lumOff val="40000"/>
                </a:schemeClr>
              </a:solidFill>
            </a:endParaRP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sym typeface="Arial"/>
              </a:rPr>
              <a:t>RAV1: </a:t>
            </a:r>
            <a:r>
              <a:rPr lang="en-GB" sz="1900" dirty="0">
                <a:latin typeface="Open Sans"/>
                <a:ea typeface="Open Sans" panose="020B0606030504020204" pitchFamily="34" charset="0"/>
                <a:cs typeface="Open Sans" panose="020B0606030504020204" pitchFamily="34" charset="0"/>
              </a:rPr>
              <a:t>avoir une compréhension globale de l'équation générique du </a:t>
            </a:r>
            <a:r>
              <a:rPr lang="en-GB" sz="1900" dirty="0" err="1">
                <a:latin typeface="Open Sans"/>
                <a:ea typeface="Open Sans" panose="020B0606030504020204" pitchFamily="34" charset="0"/>
                <a:cs typeface="Open Sans" panose="020B0606030504020204" pitchFamily="34" charset="0"/>
              </a:rPr>
              <a:t>modèle</a:t>
            </a:r>
            <a:r>
              <a:rPr lang="en-GB" sz="1900" dirty="0">
                <a:latin typeface="Open Sans"/>
                <a:ea typeface="Open Sans" panose="020B0606030504020204" pitchFamily="34" charset="0"/>
                <a:cs typeface="Open Sans" panose="020B0606030504020204" pitchFamily="34" charset="0"/>
              </a:rPr>
              <a:t> MAED</a:t>
            </a:r>
          </a:p>
          <a:p>
            <a:pPr marL="0" lvl="6" indent="0">
              <a:lnSpc>
                <a:spcPct val="100000"/>
              </a:lnSpc>
              <a:spcBef>
                <a:spcPts val="1000"/>
              </a:spcBef>
              <a:buClr>
                <a:srgbClr val="333333"/>
              </a:buClr>
              <a:buSzPts val="1300"/>
              <a:buNone/>
              <a:defRPr/>
            </a:pPr>
            <a:endParaRPr lang="en-GB" sz="1900" dirty="0">
              <a:latin typeface="Open Sans"/>
              <a:ea typeface="Open Sans" panose="020B0606030504020204" pitchFamily="34" charset="0"/>
              <a:cs typeface="Open Sans" panose="020B0606030504020204" pitchFamily="34" charset="0"/>
            </a:endParaRP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sym typeface="Arial"/>
              </a:rPr>
              <a:t>RAV</a:t>
            </a:r>
            <a:r>
              <a:rPr lang="en-GB" sz="1900" dirty="0">
                <a:latin typeface="Open Sans"/>
                <a:ea typeface="Open Sans" panose="020B0606030504020204" pitchFamily="34" charset="0"/>
                <a:cs typeface="Open Sans" panose="020B0606030504020204" pitchFamily="34" charset="0"/>
              </a:rPr>
              <a:t>2: avoir appris quels sont les </a:t>
            </a:r>
            <a:r>
              <a:rPr lang="en-GB" sz="1900" dirty="0" err="1">
                <a:latin typeface="Open Sans"/>
                <a:ea typeface="Open Sans" panose="020B0606030504020204" pitchFamily="34" charset="0"/>
                <a:cs typeface="Open Sans" panose="020B0606030504020204" pitchFamily="34" charset="0"/>
              </a:rPr>
              <a:t>facteurs</a:t>
            </a:r>
            <a:r>
              <a:rPr lang="en-GB" sz="1900" dirty="0">
                <a:latin typeface="Open Sans"/>
                <a:ea typeface="Open Sans" panose="020B0606030504020204" pitchFamily="34" charset="0"/>
                <a:cs typeface="Open Sans" panose="020B0606030504020204" pitchFamily="34" charset="0"/>
              </a:rPr>
              <a:t> </a:t>
            </a:r>
            <a:r>
              <a:rPr lang="en-GB" sz="1900" dirty="0" err="1">
                <a:latin typeface="Open Sans"/>
                <a:ea typeface="Open Sans" panose="020B0606030504020204" pitchFamily="34" charset="0"/>
                <a:cs typeface="Open Sans" panose="020B0606030504020204" pitchFamily="34" charset="0"/>
              </a:rPr>
              <a:t>déterminants</a:t>
            </a:r>
            <a:r>
              <a:rPr lang="en-GB" sz="1900" dirty="0">
                <a:latin typeface="Open Sans"/>
                <a:ea typeface="Open Sans" panose="020B0606030504020204" pitchFamily="34" charset="0"/>
                <a:cs typeface="Open Sans" panose="020B0606030504020204" pitchFamily="34" charset="0"/>
              </a:rPr>
              <a:t> du </a:t>
            </a:r>
            <a:r>
              <a:rPr lang="en-GB" sz="1900" dirty="0" err="1">
                <a:latin typeface="Open Sans"/>
                <a:ea typeface="Open Sans" panose="020B0606030504020204" pitchFamily="34" charset="0"/>
                <a:cs typeface="Open Sans" panose="020B0606030504020204" pitchFamily="34" charset="0"/>
              </a:rPr>
              <a:t>modèle</a:t>
            </a:r>
            <a:endParaRPr lang="en-GB" sz="1900" dirty="0">
              <a:latin typeface="Open Sans"/>
              <a:ea typeface="Open Sans" panose="020B0606030504020204" pitchFamily="34" charset="0"/>
              <a:cs typeface="Open Sans" panose="020B0606030504020204" pitchFamily="34" charset="0"/>
            </a:endParaRPr>
          </a:p>
          <a:p>
            <a:pPr marL="0" lvl="6" indent="0">
              <a:lnSpc>
                <a:spcPct val="100000"/>
              </a:lnSpc>
              <a:spcBef>
                <a:spcPts val="1000"/>
              </a:spcBef>
              <a:buClr>
                <a:srgbClr val="333333"/>
              </a:buClr>
              <a:buSzPts val="1300"/>
              <a:buNone/>
              <a:defRPr/>
            </a:pPr>
            <a:endParaRPr lang="en-GB" sz="1900" dirty="0">
              <a:latin typeface="Open Sans"/>
              <a:ea typeface="Open Sans" panose="020B0606030504020204" pitchFamily="34" charset="0"/>
              <a:cs typeface="Open Sans" panose="020B0606030504020204" pitchFamily="34" charset="0"/>
            </a:endParaRP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sym typeface="Arial"/>
              </a:rPr>
              <a:t>RAV</a:t>
            </a:r>
            <a:r>
              <a:rPr lang="en-GB" sz="1900" dirty="0">
                <a:latin typeface="Open Sans"/>
                <a:ea typeface="Open Sans" panose="020B0606030504020204" pitchFamily="34" charset="0"/>
                <a:cs typeface="Open Sans" panose="020B0606030504020204" pitchFamily="34" charset="0"/>
              </a:rPr>
              <a:t>3: connaître les catégories d'utilisation finale du MAED-D</a:t>
            </a:r>
          </a:p>
          <a:p>
            <a:pPr marL="0" lvl="6" indent="0">
              <a:lnSpc>
                <a:spcPct val="100000"/>
              </a:lnSpc>
              <a:spcBef>
                <a:spcPts val="1000"/>
              </a:spcBef>
              <a:buClr>
                <a:srgbClr val="333333"/>
              </a:buClr>
              <a:buSzPts val="1300"/>
              <a:buNone/>
              <a:defRPr/>
            </a:pPr>
            <a:endParaRPr lang="en-GB" sz="1900" dirty="0">
              <a:latin typeface="Open Sans"/>
              <a:ea typeface="Open Sans" panose="020B0606030504020204" pitchFamily="34" charset="0"/>
              <a:cs typeface="Open Sans" panose="020B0606030504020204" pitchFamily="34" charset="0"/>
            </a:endParaRPr>
          </a:p>
          <a:p>
            <a:pPr marL="0" lvl="6" indent="0">
              <a:lnSpc>
                <a:spcPct val="100000"/>
              </a:lnSpc>
              <a:spcBef>
                <a:spcPts val="1000"/>
              </a:spcBef>
              <a:buClr>
                <a:srgbClr val="333333"/>
              </a:buClr>
              <a:buSzPts val="1300"/>
              <a:buNone/>
              <a:defRPr/>
            </a:pPr>
            <a:r>
              <a:rPr lang="en-GB" sz="1900" dirty="0">
                <a:latin typeface="Open Sans"/>
                <a:ea typeface="Open Sans" panose="020B0606030504020204" pitchFamily="34" charset="0"/>
                <a:cs typeface="Open Sans" panose="020B0606030504020204" pitchFamily="34" charset="0"/>
                <a:sym typeface="Arial"/>
              </a:rPr>
              <a:t>RAV</a:t>
            </a:r>
            <a:r>
              <a:rPr lang="en-GB" sz="1900" dirty="0">
                <a:latin typeface="Open Sans"/>
                <a:ea typeface="Open Sans" panose="020B0606030504020204" pitchFamily="34" charset="0"/>
                <a:cs typeface="Open Sans" panose="020B0606030504020204" pitchFamily="34" charset="0"/>
              </a:rPr>
              <a:t>4: connaître les trois étapes principales d'une étude du MAED</a:t>
            </a:r>
            <a:endParaRPr sz="2133" dirty="0">
              <a:solidFill>
                <a:srgbClr val="333333"/>
              </a:solidFill>
              <a:highlight>
                <a:srgbClr val="FFFFFF"/>
              </a:highlight>
              <a:sym typeface="Arial"/>
            </a:endParaRPr>
          </a:p>
          <a:p>
            <a:pPr marL="0" indent="0">
              <a:spcBef>
                <a:spcPts val="1600"/>
              </a:spcBef>
              <a:spcAft>
                <a:spcPts val="1600"/>
              </a:spcAft>
              <a:buNone/>
            </a:pPr>
            <a:endParaRPr sz="2133" dirty="0">
              <a:solidFill>
                <a:srgbClr val="333333"/>
              </a:solidFill>
              <a:highlight>
                <a:srgbClr val="FFFFFF"/>
              </a:highlight>
              <a:sym typeface="Arial"/>
            </a:endParaRPr>
          </a:p>
        </p:txBody>
      </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207963"/>
            <a:ext cx="10515600" cy="1051515"/>
          </a:xfrm>
        </p:spPr>
        <p:txBody>
          <a:bodyPr lIns="121900" tIns="121900" rIns="121900" bIns="121900" rtlCol="0"/>
          <a:lstStyle/>
          <a:p>
            <a:pPr eaLnBrk="1" fontAlgn="auto" hangingPunct="1">
              <a:defRPr/>
            </a:pPr>
            <a:r>
              <a:rPr lang="en-GB" dirty="0" err="1"/>
              <a:t>Résultats</a:t>
            </a:r>
            <a:r>
              <a:rPr lang="en-GB" dirty="0"/>
              <a:t> </a:t>
            </a:r>
            <a:r>
              <a:rPr lang="en-GB" dirty="0" err="1"/>
              <a:t>d'apprentissage</a:t>
            </a:r>
            <a:r>
              <a:rPr lang="en-GB" dirty="0"/>
              <a:t> </a:t>
            </a:r>
            <a:r>
              <a:rPr lang="en-GB" dirty="0" err="1"/>
              <a:t>visés</a:t>
            </a:r>
            <a:r>
              <a:rPr lang="en-GB" dirty="0"/>
              <a:t> (RAV)</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2</a:t>
            </a:fld>
            <a:endParaRPr lang="en-US" altLang="en-US" sz="1400" b="1">
              <a:solidFill>
                <a:schemeClr val="bg1"/>
              </a:solidFill>
              <a:latin typeface="Open Sans ExtraBold"/>
              <a:ea typeface="Open Sans ExtraBold"/>
              <a:cs typeface="Open Sans ExtraBold"/>
            </a:endParaRPr>
          </a:p>
        </p:txBody>
      </p:sp>
      <p:grpSp>
        <p:nvGrpSpPr>
          <p:cNvPr id="14" name="Google Shape;101;p15">
            <a:extLst>
              <a:ext uri="{FF2B5EF4-FFF2-40B4-BE49-F238E27FC236}">
                <a16:creationId xmlns:a16="http://schemas.microsoft.com/office/drawing/2014/main" id="{0FE087BE-F834-9D41-847A-4DBD44A6ED98}"/>
              </a:ext>
            </a:extLst>
          </p:cNvPr>
          <p:cNvGrpSpPr/>
          <p:nvPr/>
        </p:nvGrpSpPr>
        <p:grpSpPr>
          <a:xfrm>
            <a:off x="7532174" y="2227788"/>
            <a:ext cx="3821626" cy="3086721"/>
            <a:chOff x="5517950" y="1528650"/>
            <a:chExt cx="2898300" cy="2447800"/>
          </a:xfrm>
        </p:grpSpPr>
        <p:sp>
          <p:nvSpPr>
            <p:cNvPr id="17" name="Google Shape;102;p15">
              <a:extLst>
                <a:ext uri="{FF2B5EF4-FFF2-40B4-BE49-F238E27FC236}">
                  <a16:creationId xmlns:a16="http://schemas.microsoft.com/office/drawing/2014/main" id="{6B82F333-D89D-DA44-8B5D-D57CCCB44210}"/>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latin typeface="Open Sans" panose="020B0606030504020204" pitchFamily="34" charset="0"/>
                  <a:ea typeface="Open Sans" panose="020B0606030504020204" pitchFamily="34" charset="0"/>
                  <a:cs typeface="Open Sans" panose="020B0606030504020204" pitchFamily="34" charset="0"/>
                </a:rPr>
                <a:t>4.1. Vue d'ensemble du MAED</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Google Shape;103;p15">
              <a:extLst>
                <a:ext uri="{FF2B5EF4-FFF2-40B4-BE49-F238E27FC236}">
                  <a16:creationId xmlns:a16="http://schemas.microsoft.com/office/drawing/2014/main" id="{BD3F0585-9D08-664E-AA83-55D9FACBE62B}"/>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4.2. </a:t>
              </a:r>
              <a:r>
                <a:rPr lang="en-GB" sz="2000" dirty="0" err="1">
                  <a:latin typeface="Open Sans" panose="020B0606030504020204" pitchFamily="34" charset="0"/>
                  <a:ea typeface="Open Sans" panose="020B0606030504020204" pitchFamily="34" charset="0"/>
                  <a:cs typeface="Open Sans" panose="020B0606030504020204" pitchFamily="34" charset="0"/>
                </a:rPr>
                <a:t>Paramètres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déterminants</a:t>
              </a:r>
              <a:r>
                <a:rPr lang="en-GB" sz="2000" dirty="0">
                  <a:latin typeface="Open Sans" panose="020B0606030504020204" pitchFamily="34" charset="0"/>
                  <a:ea typeface="Open Sans" panose="020B0606030504020204" pitchFamily="34" charset="0"/>
                  <a:cs typeface="Open Sans" panose="020B0606030504020204" pitchFamily="34" charset="0"/>
                </a:rPr>
                <a:t> (DP) </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4;p15">
              <a:extLst>
                <a:ext uri="{FF2B5EF4-FFF2-40B4-BE49-F238E27FC236}">
                  <a16:creationId xmlns:a16="http://schemas.microsoft.com/office/drawing/2014/main" id="{031D27E1-2640-4645-9BD4-4E172D19D8C7}"/>
                </a:ext>
              </a:extLst>
            </p:cNvPr>
            <p:cNvSpPr/>
            <p:nvPr/>
          </p:nvSpPr>
          <p:spPr>
            <a:xfrm>
              <a:off x="5517950"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r>
                <a:rPr lang="en-GB" sz="2000" dirty="0">
                  <a:latin typeface="Open Sans" panose="020B0606030504020204" pitchFamily="34" charset="0"/>
                  <a:ea typeface="Open Sans" panose="020B0606030504020204" pitchFamily="34" charset="0"/>
                  <a:cs typeface="Open Sans" panose="020B0606030504020204" pitchFamily="34" charset="0"/>
                </a:rPr>
                <a:t>4.3. Catégories d'utilisation finale</a:t>
              </a:r>
            </a:p>
          </p:txBody>
        </p:sp>
        <p:sp>
          <p:nvSpPr>
            <p:cNvPr id="20" name="Google Shape;105;p15">
              <a:extLst>
                <a:ext uri="{FF2B5EF4-FFF2-40B4-BE49-F238E27FC236}">
                  <a16:creationId xmlns:a16="http://schemas.microsoft.com/office/drawing/2014/main" id="{DBB745E6-8672-F34C-AF9B-91D9C581DFAA}"/>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4.4. Les trois grandes étapes du MAED</a:t>
              </a:r>
              <a:endParaRPr sz="2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Google Shape;106;p15">
              <a:extLst>
                <a:ext uri="{FF2B5EF4-FFF2-40B4-BE49-F238E27FC236}">
                  <a16:creationId xmlns:a16="http://schemas.microsoft.com/office/drawing/2014/main" id="{58D4087A-92FB-6F4B-A2CB-3E5C0CB3C688}"/>
                </a:ext>
              </a:extLst>
            </p:cNvPr>
            <p:cNvCxnSpPr>
              <a:stCxn id="17" idx="2"/>
              <a:endCxn id="18" idx="0"/>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22" name="Google Shape;107;p15">
              <a:extLst>
                <a:ext uri="{FF2B5EF4-FFF2-40B4-BE49-F238E27FC236}">
                  <a16:creationId xmlns:a16="http://schemas.microsoft.com/office/drawing/2014/main" id="{0FA2D67A-8BFB-DC48-8FCA-9E54DCFC08CC}"/>
                </a:ext>
              </a:extLst>
            </p:cNvPr>
            <p:cNvCxnSpPr>
              <a:stCxn id="18" idx="2"/>
              <a:endCxn id="19" idx="0"/>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3" name="Google Shape;108;p15">
              <a:extLst>
                <a:ext uri="{FF2B5EF4-FFF2-40B4-BE49-F238E27FC236}">
                  <a16:creationId xmlns:a16="http://schemas.microsoft.com/office/drawing/2014/main" id="{A1ECF46B-CD6F-904D-9D37-EAE08A615E70}"/>
                </a:ext>
              </a:extLst>
            </p:cNvPr>
            <p:cNvCxnSpPr>
              <a:stCxn id="19" idx="2"/>
              <a:endCxn id="20" idx="0"/>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3821252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t>20</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1"/>
            <a:ext cx="10504932" cy="13714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4.4 Les trois étapes </a:t>
            </a:r>
            <a:r>
              <a:rPr lang="en-GB" sz="4400" dirty="0" err="1">
                <a:latin typeface="Open Sans"/>
                <a:ea typeface="Open Sans"/>
                <a:cs typeface="Open Sans"/>
                <a:sym typeface="Bodoni SvtyTwo ITC TT-Book"/>
              </a:rPr>
              <a:t>principales</a:t>
            </a:r>
            <a:r>
              <a:rPr lang="en-GB" sz="4400" dirty="0">
                <a:latin typeface="Open Sans"/>
                <a:ea typeface="Open Sans"/>
                <a:cs typeface="Open Sans"/>
                <a:sym typeface="Bodoni SvtyTwo ITC TT-Book"/>
              </a:rPr>
              <a:t> de la </a:t>
            </a:r>
            <a:r>
              <a:rPr lang="en-GB" sz="4400" dirty="0" err="1">
                <a:latin typeface="Open Sans"/>
                <a:ea typeface="Open Sans"/>
                <a:cs typeface="Open Sans"/>
                <a:sym typeface="Bodoni SvtyTwo ITC TT-Book"/>
              </a:rPr>
              <a:t>méthodologie</a:t>
            </a:r>
            <a:r>
              <a:rPr lang="en-GB" sz="4400" dirty="0">
                <a:latin typeface="Open Sans"/>
                <a:ea typeface="Open Sans"/>
                <a:cs typeface="Open Sans"/>
                <a:sym typeface="Bodoni SvtyTwo ITC TT-Book"/>
              </a:rPr>
              <a:t> MAED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429620"/>
            <a:ext cx="6217920" cy="380489"/>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b="1" dirty="0">
                <a:solidFill>
                  <a:schemeClr val="accent5">
                    <a:lumMod val="60000"/>
                    <a:lumOff val="40000"/>
                  </a:schemeClr>
                </a:solidFill>
                <a:latin typeface="Open Sans"/>
                <a:ea typeface="Open Sans"/>
                <a:cs typeface="Open Sans"/>
              </a:rPr>
              <a:t>4.4.4. Projection de la demande d'énergie</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679347" cy="2016962"/>
          </a:xfrm>
          <a:prstGeom prst="rect">
            <a:avLst/>
          </a:prstGeom>
          <a:noFill/>
        </p:spPr>
        <p:txBody>
          <a:bodyPr wrap="square" lIns="91440" tIns="45720" rIns="91440" bIns="45720" rtlCol="0" anchor="t">
            <a:spAutoFit/>
          </a:bodyPr>
          <a:lstStyle/>
          <a:p>
            <a:pPr marL="0" lvl="6">
              <a:spcBef>
                <a:spcPts val="1000"/>
              </a:spcBef>
              <a:buClr>
                <a:srgbClr val="333333"/>
              </a:buClr>
              <a:buSzPts val="1300"/>
              <a:defRPr/>
            </a:pPr>
            <a:endParaRPr lang="en-GB" dirty="0">
              <a:latin typeface="Open Sans" panose="020B0606030504020204" pitchFamily="34" charset="0"/>
              <a:cs typeface="Open Sans" panose="020B0606030504020204" pitchFamily="34" charset="0"/>
            </a:endParaRPr>
          </a:p>
          <a:p>
            <a:pPr marL="0" lvl="6" algn="ctr">
              <a:spcBef>
                <a:spcPts val="1000"/>
              </a:spcBef>
              <a:buClr>
                <a:srgbClr val="333333"/>
              </a:buClr>
              <a:buSzPts val="1300"/>
              <a:defRPr/>
            </a:pPr>
            <a:r>
              <a:rPr lang="en-GB" dirty="0">
                <a:latin typeface="Open Sans"/>
                <a:ea typeface="Open Sans" panose="020B0606030504020204" pitchFamily="34" charset="0"/>
                <a:cs typeface="Open Sans" panose="020B0606030504020204" pitchFamily="34" charset="0"/>
              </a:rPr>
              <a:t>Le </a:t>
            </a:r>
            <a:r>
              <a:rPr lang="en-GB" dirty="0" err="1">
                <a:latin typeface="Open Sans"/>
                <a:ea typeface="Open Sans" panose="020B0606030504020204" pitchFamily="34" charset="0"/>
                <a:cs typeface="Open Sans" panose="020B0606030504020204" pitchFamily="34" charset="0"/>
              </a:rPr>
              <a:t>modèle</a:t>
            </a:r>
            <a:r>
              <a:rPr lang="en-GB" dirty="0">
                <a:latin typeface="Open Sans"/>
                <a:ea typeface="Open Sans" panose="020B0606030504020204" pitchFamily="34" charset="0"/>
                <a:cs typeface="Open Sans" panose="020B0606030504020204" pitchFamily="34" charset="0"/>
              </a:rPr>
              <a:t> MAED est exécuté pour produire une projection de la demande d'énergie </a:t>
            </a:r>
            <a:br>
              <a:rPr lang="en-GB" dirty="0">
                <a:latin typeface="Open Sans"/>
                <a:ea typeface="Open Sans" panose="020B0606030504020204" pitchFamily="34" charset="0"/>
                <a:cs typeface="Open Sans" panose="020B0606030504020204" pitchFamily="34" charset="0"/>
              </a:rPr>
            </a:br>
            <a:r>
              <a:rPr lang="en-GB" dirty="0">
                <a:latin typeface="Open Sans"/>
                <a:ea typeface="Open Sans" panose="020B0606030504020204" pitchFamily="34" charset="0"/>
                <a:cs typeface="Open Sans" panose="020B0606030504020204" pitchFamily="34" charset="0"/>
              </a:rPr>
              <a:t>de la demande d'énergie pour chaque scénario.</a:t>
            </a:r>
          </a:p>
          <a:p>
            <a:pPr marL="342900" lvl="6" indent="-342900">
              <a:lnSpc>
                <a:spcPct val="90000"/>
              </a:lnSpc>
              <a:spcBef>
                <a:spcPts val="1000"/>
              </a:spcBef>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76200">
              <a:lnSpc>
                <a:spcPct val="90000"/>
              </a:lnSpc>
              <a:buSzPts val="1600"/>
            </a:pPr>
            <a:endParaRPr lang="en-GB" dirty="0">
              <a:latin typeface="Open Sans" panose="020B0606030504020204" pitchFamily="34" charset="0"/>
              <a:cs typeface="Open Sans" panose="020B0606030504020204" pitchFamily="34" charset="0"/>
            </a:endParaRPr>
          </a:p>
          <a:p>
            <a:pPr marL="76200">
              <a:lnSpc>
                <a:spcPct val="90000"/>
              </a:lnSpc>
              <a:buSzPts val="1600"/>
            </a:pPr>
            <a:endParaRPr lang="en-GB" dirty="0">
              <a:latin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26C52B3C-E0C4-8E42-93EC-E5183D869B3A}"/>
              </a:ext>
            </a:extLst>
          </p:cNvPr>
          <p:cNvGrpSpPr/>
          <p:nvPr/>
        </p:nvGrpSpPr>
        <p:grpSpPr>
          <a:xfrm>
            <a:off x="925067" y="3490025"/>
            <a:ext cx="10467080" cy="2805354"/>
            <a:chOff x="1485899" y="980189"/>
            <a:chExt cx="6238578" cy="3570070"/>
          </a:xfrm>
        </p:grpSpPr>
        <p:sp>
          <p:nvSpPr>
            <p:cNvPr id="39" name="Text Box 3">
              <a:extLst>
                <a:ext uri="{FF2B5EF4-FFF2-40B4-BE49-F238E27FC236}">
                  <a16:creationId xmlns:a16="http://schemas.microsoft.com/office/drawing/2014/main" id="{49EE0B14-DC54-724D-B0E7-86CDF5B0EDDD}"/>
                </a:ext>
              </a:extLst>
            </p:cNvPr>
            <p:cNvSpPr txBox="1">
              <a:spLocks noChangeArrowheads="1"/>
            </p:cNvSpPr>
            <p:nvPr/>
          </p:nvSpPr>
          <p:spPr bwMode="auto">
            <a:xfrm>
              <a:off x="2114550" y="1862712"/>
              <a:ext cx="14859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Par secteurs</a:t>
              </a:r>
            </a:p>
          </p:txBody>
        </p:sp>
        <p:sp>
          <p:nvSpPr>
            <p:cNvPr id="40" name="Text Box 6">
              <a:extLst>
                <a:ext uri="{FF2B5EF4-FFF2-40B4-BE49-F238E27FC236}">
                  <a16:creationId xmlns:a16="http://schemas.microsoft.com/office/drawing/2014/main" id="{B53793DD-AC00-8E46-91E7-2A2F215673CE}"/>
                </a:ext>
              </a:extLst>
            </p:cNvPr>
            <p:cNvSpPr txBox="1">
              <a:spLocks noChangeArrowheads="1"/>
            </p:cNvSpPr>
            <p:nvPr/>
          </p:nvSpPr>
          <p:spPr bwMode="auto">
            <a:xfrm>
              <a:off x="2681651" y="4117750"/>
              <a:ext cx="2971800" cy="39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Par catégorie de demande d'énergie finale</a:t>
              </a:r>
            </a:p>
          </p:txBody>
        </p:sp>
        <p:grpSp>
          <p:nvGrpSpPr>
            <p:cNvPr id="41" name="Group 40">
              <a:extLst>
                <a:ext uri="{FF2B5EF4-FFF2-40B4-BE49-F238E27FC236}">
                  <a16:creationId xmlns:a16="http://schemas.microsoft.com/office/drawing/2014/main" id="{E9A98661-F283-1E4B-8625-EDB1D29307D2}"/>
                </a:ext>
              </a:extLst>
            </p:cNvPr>
            <p:cNvGrpSpPr/>
            <p:nvPr/>
          </p:nvGrpSpPr>
          <p:grpSpPr>
            <a:xfrm>
              <a:off x="1543050" y="3448628"/>
              <a:ext cx="5622748" cy="781409"/>
              <a:chOff x="533400" y="4598165"/>
              <a:chExt cx="7496995" cy="1041878"/>
            </a:xfrm>
          </p:grpSpPr>
          <p:sp>
            <p:nvSpPr>
              <p:cNvPr id="78" name="Text Box 7">
                <a:extLst>
                  <a:ext uri="{FF2B5EF4-FFF2-40B4-BE49-F238E27FC236}">
                    <a16:creationId xmlns:a16="http://schemas.microsoft.com/office/drawing/2014/main" id="{4B8DD0F2-399F-CE4F-B52D-E497116930CB}"/>
                  </a:ext>
                </a:extLst>
              </p:cNvPr>
              <p:cNvSpPr txBox="1">
                <a:spLocks noChangeArrowheads="1"/>
              </p:cNvSpPr>
              <p:nvPr/>
            </p:nvSpPr>
            <p:spPr bwMode="auto">
              <a:xfrm>
                <a:off x="2666999" y="4598166"/>
                <a:ext cx="1066800" cy="8877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Carburants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moteur</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9" name="Text Box 8">
                <a:extLst>
                  <a:ext uri="{FF2B5EF4-FFF2-40B4-BE49-F238E27FC236}">
                    <a16:creationId xmlns:a16="http://schemas.microsoft.com/office/drawing/2014/main" id="{B763EBEC-2431-4D4C-86EC-064825DF9DD9}"/>
                  </a:ext>
                </a:extLst>
              </p:cNvPr>
              <p:cNvSpPr txBox="1">
                <a:spLocks noChangeArrowheads="1"/>
              </p:cNvSpPr>
              <p:nvPr/>
            </p:nvSpPr>
            <p:spPr bwMode="auto">
              <a:xfrm>
                <a:off x="1532091" y="4752250"/>
                <a:ext cx="1066800" cy="8877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Combustibles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fossiles</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0" name="Text Box 9">
                <a:extLst>
                  <a:ext uri="{FF2B5EF4-FFF2-40B4-BE49-F238E27FC236}">
                    <a16:creationId xmlns:a16="http://schemas.microsoft.com/office/drawing/2014/main" id="{36164FAA-DAAD-6948-A146-BC32D6318D12}"/>
                  </a:ext>
                </a:extLst>
              </p:cNvPr>
              <p:cNvSpPr txBox="1">
                <a:spLocks noChangeArrowheads="1"/>
              </p:cNvSpPr>
              <p:nvPr/>
            </p:nvSpPr>
            <p:spPr bwMode="auto">
              <a:xfrm>
                <a:off x="533400" y="4706182"/>
                <a:ext cx="914400" cy="5222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L'électricité</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1" name="Text Box 10">
                <a:extLst>
                  <a:ext uri="{FF2B5EF4-FFF2-40B4-BE49-F238E27FC236}">
                    <a16:creationId xmlns:a16="http://schemas.microsoft.com/office/drawing/2014/main" id="{AF9A4976-BD02-5B45-AF73-84B5F5EBFE33}"/>
                  </a:ext>
                </a:extLst>
              </p:cNvPr>
              <p:cNvSpPr txBox="1">
                <a:spLocks noChangeArrowheads="1"/>
              </p:cNvSpPr>
              <p:nvPr/>
            </p:nvSpPr>
            <p:spPr bwMode="auto">
              <a:xfrm>
                <a:off x="3817209" y="4654866"/>
                <a:ext cx="1066800" cy="8877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Chauffage</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urbain</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2" name="Text Box 11">
                <a:extLst>
                  <a:ext uri="{FF2B5EF4-FFF2-40B4-BE49-F238E27FC236}">
                    <a16:creationId xmlns:a16="http://schemas.microsoft.com/office/drawing/2014/main" id="{4600BBFC-80AD-624F-A79C-4E5F0860805C}"/>
                  </a:ext>
                </a:extLst>
              </p:cNvPr>
              <p:cNvSpPr txBox="1">
                <a:spLocks noChangeArrowheads="1"/>
              </p:cNvSpPr>
              <p:nvPr/>
            </p:nvSpPr>
            <p:spPr bwMode="auto">
              <a:xfrm>
                <a:off x="5990665" y="4687224"/>
                <a:ext cx="2039730" cy="8877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Combustibles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traditionnels</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biomasse</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3" name="Text Box 12">
                <a:extLst>
                  <a:ext uri="{FF2B5EF4-FFF2-40B4-BE49-F238E27FC236}">
                    <a16:creationId xmlns:a16="http://schemas.microsoft.com/office/drawing/2014/main" id="{13E5AAAE-5A7C-6B44-81D3-B7825AFCDA8D}"/>
                  </a:ext>
                </a:extLst>
              </p:cNvPr>
              <p:cNvSpPr txBox="1">
                <a:spLocks noChangeArrowheads="1"/>
              </p:cNvSpPr>
              <p:nvPr/>
            </p:nvSpPr>
            <p:spPr bwMode="auto">
              <a:xfrm>
                <a:off x="4918183" y="4598165"/>
                <a:ext cx="1007642" cy="8877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Solaire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thermique</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42" name="Group 41">
              <a:extLst>
                <a:ext uri="{FF2B5EF4-FFF2-40B4-BE49-F238E27FC236}">
                  <a16:creationId xmlns:a16="http://schemas.microsoft.com/office/drawing/2014/main" id="{623C99AC-3C91-3348-B094-E1D677482D9D}"/>
                </a:ext>
              </a:extLst>
            </p:cNvPr>
            <p:cNvGrpSpPr/>
            <p:nvPr/>
          </p:nvGrpSpPr>
          <p:grpSpPr>
            <a:xfrm>
              <a:off x="1949175" y="2389888"/>
              <a:ext cx="4343400" cy="430843"/>
              <a:chOff x="1074900" y="3083204"/>
              <a:chExt cx="5791200" cy="574458"/>
            </a:xfrm>
          </p:grpSpPr>
          <p:sp>
            <p:nvSpPr>
              <p:cNvPr id="74" name="Text Box 13">
                <a:extLst>
                  <a:ext uri="{FF2B5EF4-FFF2-40B4-BE49-F238E27FC236}">
                    <a16:creationId xmlns:a16="http://schemas.microsoft.com/office/drawing/2014/main" id="{A8087EAB-AE2B-9D47-88DF-FC8A5D4E1154}"/>
                  </a:ext>
                </a:extLst>
              </p:cNvPr>
              <p:cNvSpPr txBox="1">
                <a:spLocks noChangeArrowheads="1"/>
              </p:cNvSpPr>
              <p:nvPr/>
            </p:nvSpPr>
            <p:spPr bwMode="auto">
              <a:xfrm>
                <a:off x="1074900" y="3083206"/>
                <a:ext cx="1295400"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L'industrie</a:t>
                </a:r>
              </a:p>
            </p:txBody>
          </p:sp>
          <p:sp>
            <p:nvSpPr>
              <p:cNvPr id="75" name="Text Box 14">
                <a:extLst>
                  <a:ext uri="{FF2B5EF4-FFF2-40B4-BE49-F238E27FC236}">
                    <a16:creationId xmlns:a16="http://schemas.microsoft.com/office/drawing/2014/main" id="{B58AAB0A-F905-354D-A1B7-9D1510AA24D2}"/>
                  </a:ext>
                </a:extLst>
              </p:cNvPr>
              <p:cNvSpPr txBox="1">
                <a:spLocks noChangeArrowheads="1"/>
              </p:cNvSpPr>
              <p:nvPr/>
            </p:nvSpPr>
            <p:spPr bwMode="auto">
              <a:xfrm>
                <a:off x="2446500" y="3083204"/>
                <a:ext cx="1447801"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76" name="Text Box 15">
                <a:extLst>
                  <a:ext uri="{FF2B5EF4-FFF2-40B4-BE49-F238E27FC236}">
                    <a16:creationId xmlns:a16="http://schemas.microsoft.com/office/drawing/2014/main" id="{CD71E334-2912-3840-9FB2-4CC466EA8CB4}"/>
                  </a:ext>
                </a:extLst>
              </p:cNvPr>
              <p:cNvSpPr txBox="1">
                <a:spLocks noChangeArrowheads="1"/>
              </p:cNvSpPr>
              <p:nvPr/>
            </p:nvSpPr>
            <p:spPr bwMode="auto">
              <a:xfrm>
                <a:off x="4046701" y="3083206"/>
                <a:ext cx="11430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77" name="Text Box 16">
                <a:extLst>
                  <a:ext uri="{FF2B5EF4-FFF2-40B4-BE49-F238E27FC236}">
                    <a16:creationId xmlns:a16="http://schemas.microsoft.com/office/drawing/2014/main" id="{F3175268-B9B2-E34F-9269-680E49EFB876}"/>
                  </a:ext>
                </a:extLst>
              </p:cNvPr>
              <p:cNvSpPr txBox="1">
                <a:spLocks noChangeArrowheads="1"/>
              </p:cNvSpPr>
              <p:nvPr/>
            </p:nvSpPr>
            <p:spPr bwMode="auto">
              <a:xfrm>
                <a:off x="5265900" y="3083206"/>
                <a:ext cx="16002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Ménage</a:t>
                </a:r>
              </a:p>
            </p:txBody>
          </p:sp>
        </p:grpSp>
        <p:sp>
          <p:nvSpPr>
            <p:cNvPr id="43" name="Rectangle 30">
              <a:extLst>
                <a:ext uri="{FF2B5EF4-FFF2-40B4-BE49-F238E27FC236}">
                  <a16:creationId xmlns:a16="http://schemas.microsoft.com/office/drawing/2014/main" id="{A68417B5-87DC-624A-A965-9FA87C84643A}"/>
                </a:ext>
              </a:extLst>
            </p:cNvPr>
            <p:cNvSpPr>
              <a:spLocks noChangeArrowheads="1"/>
            </p:cNvSpPr>
            <p:nvPr/>
          </p:nvSpPr>
          <p:spPr bwMode="auto">
            <a:xfrm>
              <a:off x="1485899" y="1656340"/>
              <a:ext cx="5728288" cy="289391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33">
              <a:extLst>
                <a:ext uri="{FF2B5EF4-FFF2-40B4-BE49-F238E27FC236}">
                  <a16:creationId xmlns:a16="http://schemas.microsoft.com/office/drawing/2014/main" id="{5FC9D8F3-DBF3-E04F-AD39-CEFBFC540A0D}"/>
                </a:ext>
              </a:extLst>
            </p:cNvPr>
            <p:cNvSpPr>
              <a:spLocks noChangeShapeType="1"/>
            </p:cNvSpPr>
            <p:nvPr/>
          </p:nvSpPr>
          <p:spPr bwMode="auto">
            <a:xfrm flipH="1">
              <a:off x="1838872" y="2840309"/>
              <a:ext cx="624653" cy="6558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34">
              <a:extLst>
                <a:ext uri="{FF2B5EF4-FFF2-40B4-BE49-F238E27FC236}">
                  <a16:creationId xmlns:a16="http://schemas.microsoft.com/office/drawing/2014/main" id="{F69B230E-B3D4-2546-8F7C-AA6DD265C9BD}"/>
                </a:ext>
              </a:extLst>
            </p:cNvPr>
            <p:cNvSpPr>
              <a:spLocks noChangeShapeType="1"/>
            </p:cNvSpPr>
            <p:nvPr/>
          </p:nvSpPr>
          <p:spPr bwMode="auto">
            <a:xfrm>
              <a:off x="2441982" y="2887070"/>
              <a:ext cx="250143" cy="6245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Line 35">
              <a:extLst>
                <a:ext uri="{FF2B5EF4-FFF2-40B4-BE49-F238E27FC236}">
                  <a16:creationId xmlns:a16="http://schemas.microsoft.com/office/drawing/2014/main" id="{4E5AD528-F853-9942-A1C1-51E7C16CF65A}"/>
                </a:ext>
              </a:extLst>
            </p:cNvPr>
            <p:cNvSpPr>
              <a:spLocks noChangeShapeType="1"/>
            </p:cNvSpPr>
            <p:nvPr/>
          </p:nvSpPr>
          <p:spPr bwMode="auto">
            <a:xfrm>
              <a:off x="2470429" y="2870724"/>
              <a:ext cx="1130021" cy="6033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36">
              <a:extLst>
                <a:ext uri="{FF2B5EF4-FFF2-40B4-BE49-F238E27FC236}">
                  <a16:creationId xmlns:a16="http://schemas.microsoft.com/office/drawing/2014/main" id="{09AD30A7-C3BC-344B-B133-84D4E3ECD959}"/>
                </a:ext>
              </a:extLst>
            </p:cNvPr>
            <p:cNvSpPr>
              <a:spLocks noChangeShapeType="1"/>
            </p:cNvSpPr>
            <p:nvPr/>
          </p:nvSpPr>
          <p:spPr bwMode="auto">
            <a:xfrm>
              <a:off x="2470426" y="2854379"/>
              <a:ext cx="1954868" cy="636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40">
              <a:extLst>
                <a:ext uri="{FF2B5EF4-FFF2-40B4-BE49-F238E27FC236}">
                  <a16:creationId xmlns:a16="http://schemas.microsoft.com/office/drawing/2014/main" id="{3F0AF4AA-A823-AB41-9761-9452B5E5E8E6}"/>
                </a:ext>
              </a:extLst>
            </p:cNvPr>
            <p:cNvSpPr>
              <a:spLocks noChangeShapeType="1"/>
            </p:cNvSpPr>
            <p:nvPr/>
          </p:nvSpPr>
          <p:spPr bwMode="auto">
            <a:xfrm>
              <a:off x="3517239" y="2854355"/>
              <a:ext cx="83211" cy="6298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41">
              <a:extLst>
                <a:ext uri="{FF2B5EF4-FFF2-40B4-BE49-F238E27FC236}">
                  <a16:creationId xmlns:a16="http://schemas.microsoft.com/office/drawing/2014/main" id="{4B61DE26-388D-844C-B4ED-97B67EB05CDB}"/>
                </a:ext>
              </a:extLst>
            </p:cNvPr>
            <p:cNvSpPr>
              <a:spLocks noChangeShapeType="1"/>
            </p:cNvSpPr>
            <p:nvPr/>
          </p:nvSpPr>
          <p:spPr bwMode="auto">
            <a:xfrm flipH="1">
              <a:off x="1885949" y="2838025"/>
              <a:ext cx="1633978" cy="6360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42">
              <a:extLst>
                <a:ext uri="{FF2B5EF4-FFF2-40B4-BE49-F238E27FC236}">
                  <a16:creationId xmlns:a16="http://schemas.microsoft.com/office/drawing/2014/main" id="{E792B395-29AA-D942-BF87-11A359A808AB}"/>
                </a:ext>
              </a:extLst>
            </p:cNvPr>
            <p:cNvSpPr>
              <a:spLocks noChangeShapeType="1"/>
            </p:cNvSpPr>
            <p:nvPr/>
          </p:nvSpPr>
          <p:spPr bwMode="auto">
            <a:xfrm>
              <a:off x="2463526" y="2854372"/>
              <a:ext cx="2835955" cy="6360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54">
              <a:extLst>
                <a:ext uri="{FF2B5EF4-FFF2-40B4-BE49-F238E27FC236}">
                  <a16:creationId xmlns:a16="http://schemas.microsoft.com/office/drawing/2014/main" id="{66A67074-22EE-EE45-A615-3285DBD1A989}"/>
                </a:ext>
              </a:extLst>
            </p:cNvPr>
            <p:cNvSpPr>
              <a:spLocks noChangeShapeType="1"/>
            </p:cNvSpPr>
            <p:nvPr/>
          </p:nvSpPr>
          <p:spPr bwMode="auto">
            <a:xfrm flipH="1">
              <a:off x="1870480" y="2854364"/>
              <a:ext cx="2743200" cy="6197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55">
              <a:extLst>
                <a:ext uri="{FF2B5EF4-FFF2-40B4-BE49-F238E27FC236}">
                  <a16:creationId xmlns:a16="http://schemas.microsoft.com/office/drawing/2014/main" id="{19DA0DB0-8C15-9942-A72A-7FA922C3FC87}"/>
                </a:ext>
              </a:extLst>
            </p:cNvPr>
            <p:cNvSpPr>
              <a:spLocks noChangeShapeType="1"/>
            </p:cNvSpPr>
            <p:nvPr/>
          </p:nvSpPr>
          <p:spPr bwMode="auto">
            <a:xfrm flipH="1">
              <a:off x="2699024" y="2854333"/>
              <a:ext cx="1930121" cy="6338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56">
              <a:extLst>
                <a:ext uri="{FF2B5EF4-FFF2-40B4-BE49-F238E27FC236}">
                  <a16:creationId xmlns:a16="http://schemas.microsoft.com/office/drawing/2014/main" id="{81BE3A53-6348-2A42-864D-1721215008A5}"/>
                </a:ext>
              </a:extLst>
            </p:cNvPr>
            <p:cNvSpPr>
              <a:spLocks noChangeShapeType="1"/>
            </p:cNvSpPr>
            <p:nvPr/>
          </p:nvSpPr>
          <p:spPr bwMode="auto">
            <a:xfrm flipH="1">
              <a:off x="4408074" y="2844238"/>
              <a:ext cx="212505" cy="6625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57">
              <a:extLst>
                <a:ext uri="{FF2B5EF4-FFF2-40B4-BE49-F238E27FC236}">
                  <a16:creationId xmlns:a16="http://schemas.microsoft.com/office/drawing/2014/main" id="{7EC854F2-B01F-AA40-8D21-C382161D4616}"/>
                </a:ext>
              </a:extLst>
            </p:cNvPr>
            <p:cNvSpPr>
              <a:spLocks noChangeShapeType="1"/>
            </p:cNvSpPr>
            <p:nvPr/>
          </p:nvSpPr>
          <p:spPr bwMode="auto">
            <a:xfrm>
              <a:off x="4608271" y="2863119"/>
              <a:ext cx="685270" cy="6381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58">
              <a:extLst>
                <a:ext uri="{FF2B5EF4-FFF2-40B4-BE49-F238E27FC236}">
                  <a16:creationId xmlns:a16="http://schemas.microsoft.com/office/drawing/2014/main" id="{CEB44024-6640-F741-ADBC-4192218760DC}"/>
                </a:ext>
              </a:extLst>
            </p:cNvPr>
            <p:cNvSpPr>
              <a:spLocks noChangeShapeType="1"/>
            </p:cNvSpPr>
            <p:nvPr/>
          </p:nvSpPr>
          <p:spPr bwMode="auto">
            <a:xfrm>
              <a:off x="4613680" y="2860584"/>
              <a:ext cx="1787120" cy="6135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59">
              <a:extLst>
                <a:ext uri="{FF2B5EF4-FFF2-40B4-BE49-F238E27FC236}">
                  <a16:creationId xmlns:a16="http://schemas.microsoft.com/office/drawing/2014/main" id="{4671D516-35E0-3848-998A-2EC452DF15B4}"/>
                </a:ext>
              </a:extLst>
            </p:cNvPr>
            <p:cNvSpPr>
              <a:spLocks noChangeShapeType="1"/>
            </p:cNvSpPr>
            <p:nvPr/>
          </p:nvSpPr>
          <p:spPr bwMode="auto">
            <a:xfrm flipH="1">
              <a:off x="2692119" y="2838025"/>
              <a:ext cx="2978512" cy="673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60">
              <a:extLst>
                <a:ext uri="{FF2B5EF4-FFF2-40B4-BE49-F238E27FC236}">
                  <a16:creationId xmlns:a16="http://schemas.microsoft.com/office/drawing/2014/main" id="{9EDE67BA-690D-564A-81E8-387D3B985465}"/>
                </a:ext>
              </a:extLst>
            </p:cNvPr>
            <p:cNvSpPr>
              <a:spLocks noChangeShapeType="1"/>
            </p:cNvSpPr>
            <p:nvPr/>
          </p:nvSpPr>
          <p:spPr bwMode="auto">
            <a:xfrm flipH="1">
              <a:off x="2685214" y="2865408"/>
              <a:ext cx="2985416" cy="6227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61">
              <a:extLst>
                <a:ext uri="{FF2B5EF4-FFF2-40B4-BE49-F238E27FC236}">
                  <a16:creationId xmlns:a16="http://schemas.microsoft.com/office/drawing/2014/main" id="{C85AC9E3-266C-6C4B-B9DD-6364F17E77FB}"/>
                </a:ext>
              </a:extLst>
            </p:cNvPr>
            <p:cNvSpPr>
              <a:spLocks noChangeShapeType="1"/>
            </p:cNvSpPr>
            <p:nvPr/>
          </p:nvSpPr>
          <p:spPr bwMode="auto">
            <a:xfrm flipH="1">
              <a:off x="4394346" y="2857609"/>
              <a:ext cx="1276283" cy="6197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62">
              <a:extLst>
                <a:ext uri="{FF2B5EF4-FFF2-40B4-BE49-F238E27FC236}">
                  <a16:creationId xmlns:a16="http://schemas.microsoft.com/office/drawing/2014/main" id="{BDB4A587-E483-2A40-B44E-13E86323164F}"/>
                </a:ext>
              </a:extLst>
            </p:cNvPr>
            <p:cNvSpPr>
              <a:spLocks noChangeShapeType="1"/>
            </p:cNvSpPr>
            <p:nvPr/>
          </p:nvSpPr>
          <p:spPr bwMode="auto">
            <a:xfrm flipH="1">
              <a:off x="5265324" y="2838024"/>
              <a:ext cx="415965" cy="663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63">
              <a:extLst>
                <a:ext uri="{FF2B5EF4-FFF2-40B4-BE49-F238E27FC236}">
                  <a16:creationId xmlns:a16="http://schemas.microsoft.com/office/drawing/2014/main" id="{8EB990F2-3006-EE45-BDE0-EFA82AFF3D0E}"/>
                </a:ext>
              </a:extLst>
            </p:cNvPr>
            <p:cNvSpPr>
              <a:spLocks noChangeShapeType="1"/>
            </p:cNvSpPr>
            <p:nvPr/>
          </p:nvSpPr>
          <p:spPr bwMode="auto">
            <a:xfrm>
              <a:off x="5643829" y="2843287"/>
              <a:ext cx="756971" cy="585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Text Box 64">
              <a:extLst>
                <a:ext uri="{FF2B5EF4-FFF2-40B4-BE49-F238E27FC236}">
                  <a16:creationId xmlns:a16="http://schemas.microsoft.com/office/drawing/2014/main" id="{37F34954-07B2-A341-95FA-1C6D04600D67}"/>
                </a:ext>
              </a:extLst>
            </p:cNvPr>
            <p:cNvSpPr txBox="1">
              <a:spLocks noChangeArrowheads="1"/>
            </p:cNvSpPr>
            <p:nvPr/>
          </p:nvSpPr>
          <p:spPr bwMode="auto">
            <a:xfrm>
              <a:off x="1574961" y="1675925"/>
              <a:ext cx="5543541"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Demande d'énergie finale </a:t>
              </a:r>
            </a:p>
          </p:txBody>
        </p:sp>
        <p:sp>
          <p:nvSpPr>
            <p:cNvPr id="62" name="Line 66">
              <a:extLst>
                <a:ext uri="{FF2B5EF4-FFF2-40B4-BE49-F238E27FC236}">
                  <a16:creationId xmlns:a16="http://schemas.microsoft.com/office/drawing/2014/main" id="{BC6B1687-FB48-5646-AE74-CEF79CC08C49}"/>
                </a:ext>
              </a:extLst>
            </p:cNvPr>
            <p:cNvSpPr>
              <a:spLocks noChangeShapeType="1"/>
            </p:cNvSpPr>
            <p:nvPr/>
          </p:nvSpPr>
          <p:spPr bwMode="auto">
            <a:xfrm flipV="1">
              <a:off x="1657350" y="1340229"/>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3" name="Line 67">
              <a:extLst>
                <a:ext uri="{FF2B5EF4-FFF2-40B4-BE49-F238E27FC236}">
                  <a16:creationId xmlns:a16="http://schemas.microsoft.com/office/drawing/2014/main" id="{59D58FEA-29BE-114B-9CAF-47DA55899AB6}"/>
                </a:ext>
              </a:extLst>
            </p:cNvPr>
            <p:cNvSpPr>
              <a:spLocks noChangeShapeType="1"/>
            </p:cNvSpPr>
            <p:nvPr/>
          </p:nvSpPr>
          <p:spPr bwMode="auto">
            <a:xfrm>
              <a:off x="1657350" y="1340228"/>
              <a:ext cx="5707478" cy="16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70">
              <a:extLst>
                <a:ext uri="{FF2B5EF4-FFF2-40B4-BE49-F238E27FC236}">
                  <a16:creationId xmlns:a16="http://schemas.microsoft.com/office/drawing/2014/main" id="{BD524077-E734-744F-A6F1-C4385E1109DF}"/>
                </a:ext>
              </a:extLst>
            </p:cNvPr>
            <p:cNvSpPr>
              <a:spLocks noChangeShapeType="1"/>
            </p:cNvSpPr>
            <p:nvPr/>
          </p:nvSpPr>
          <p:spPr bwMode="auto">
            <a:xfrm>
              <a:off x="7372350" y="1340228"/>
              <a:ext cx="13289"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5" name="Line 71">
              <a:extLst>
                <a:ext uri="{FF2B5EF4-FFF2-40B4-BE49-F238E27FC236}">
                  <a16:creationId xmlns:a16="http://schemas.microsoft.com/office/drawing/2014/main" id="{39E34CF9-00A7-E640-8232-3321D31B8C95}"/>
                </a:ext>
              </a:extLst>
            </p:cNvPr>
            <p:cNvSpPr>
              <a:spLocks noChangeShapeType="1"/>
            </p:cNvSpPr>
            <p:nvPr/>
          </p:nvSpPr>
          <p:spPr bwMode="auto">
            <a:xfrm flipH="1">
              <a:off x="7214190" y="4343400"/>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6" name="Line 72">
              <a:extLst>
                <a:ext uri="{FF2B5EF4-FFF2-40B4-BE49-F238E27FC236}">
                  <a16:creationId xmlns:a16="http://schemas.microsoft.com/office/drawing/2014/main" id="{3C134287-BE09-9948-A515-AC73CF814B82}"/>
                </a:ext>
              </a:extLst>
            </p:cNvPr>
            <p:cNvSpPr>
              <a:spLocks noChangeShapeType="1"/>
            </p:cNvSpPr>
            <p:nvPr/>
          </p:nvSpPr>
          <p:spPr bwMode="auto">
            <a:xfrm flipV="1">
              <a:off x="1828800" y="1034757"/>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7" name="Line 73">
              <a:extLst>
                <a:ext uri="{FF2B5EF4-FFF2-40B4-BE49-F238E27FC236}">
                  <a16:creationId xmlns:a16="http://schemas.microsoft.com/office/drawing/2014/main" id="{E7FBB66F-CDBF-EA4C-9961-80C4AFB55D25}"/>
                </a:ext>
              </a:extLst>
            </p:cNvPr>
            <p:cNvSpPr>
              <a:spLocks noChangeShapeType="1"/>
            </p:cNvSpPr>
            <p:nvPr/>
          </p:nvSpPr>
          <p:spPr bwMode="auto">
            <a:xfrm>
              <a:off x="1828800" y="1034757"/>
              <a:ext cx="570747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8" name="Line 74">
              <a:extLst>
                <a:ext uri="{FF2B5EF4-FFF2-40B4-BE49-F238E27FC236}">
                  <a16:creationId xmlns:a16="http://schemas.microsoft.com/office/drawing/2014/main" id="{43FE7613-833B-0B41-8EB6-4DC7298CAE4D}"/>
                </a:ext>
              </a:extLst>
            </p:cNvPr>
            <p:cNvSpPr>
              <a:spLocks noChangeShapeType="1"/>
            </p:cNvSpPr>
            <p:nvPr/>
          </p:nvSpPr>
          <p:spPr bwMode="auto">
            <a:xfrm flipH="1">
              <a:off x="7543182" y="1014249"/>
              <a:ext cx="0"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9" name="Line 75">
              <a:extLst>
                <a:ext uri="{FF2B5EF4-FFF2-40B4-BE49-F238E27FC236}">
                  <a16:creationId xmlns:a16="http://schemas.microsoft.com/office/drawing/2014/main" id="{01F7234F-9C79-1340-BC76-80EA7F05005D}"/>
                </a:ext>
              </a:extLst>
            </p:cNvPr>
            <p:cNvSpPr>
              <a:spLocks noChangeShapeType="1"/>
            </p:cNvSpPr>
            <p:nvPr/>
          </p:nvSpPr>
          <p:spPr bwMode="auto">
            <a:xfrm flipH="1">
              <a:off x="7376403" y="4057649"/>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1" name="Text Box 65">
              <a:extLst>
                <a:ext uri="{FF2B5EF4-FFF2-40B4-BE49-F238E27FC236}">
                  <a16:creationId xmlns:a16="http://schemas.microsoft.com/office/drawing/2014/main" id="{0759A6BB-2F64-5247-A78A-436C27F381B4}"/>
                </a:ext>
              </a:extLst>
            </p:cNvPr>
            <p:cNvSpPr txBox="1">
              <a:spLocks noChangeArrowheads="1"/>
            </p:cNvSpPr>
            <p:nvPr/>
          </p:nvSpPr>
          <p:spPr bwMode="auto">
            <a:xfrm>
              <a:off x="6632497" y="1608401"/>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2020</a:t>
              </a:r>
            </a:p>
          </p:txBody>
        </p:sp>
        <p:sp>
          <p:nvSpPr>
            <p:cNvPr id="72" name="Text Box 68">
              <a:extLst>
                <a:ext uri="{FF2B5EF4-FFF2-40B4-BE49-F238E27FC236}">
                  <a16:creationId xmlns:a16="http://schemas.microsoft.com/office/drawing/2014/main" id="{1C551622-5667-3746-93CE-BB4D4FA91204}"/>
                </a:ext>
              </a:extLst>
            </p:cNvPr>
            <p:cNvSpPr txBox="1">
              <a:spLocks noChangeArrowheads="1"/>
            </p:cNvSpPr>
            <p:nvPr/>
          </p:nvSpPr>
          <p:spPr bwMode="auto">
            <a:xfrm>
              <a:off x="6763463" y="1299344"/>
              <a:ext cx="685799"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2025</a:t>
              </a:r>
            </a:p>
          </p:txBody>
        </p:sp>
        <p:sp>
          <p:nvSpPr>
            <p:cNvPr id="73" name="Text Box 76">
              <a:extLst>
                <a:ext uri="{FF2B5EF4-FFF2-40B4-BE49-F238E27FC236}">
                  <a16:creationId xmlns:a16="http://schemas.microsoft.com/office/drawing/2014/main" id="{9D000645-3EA3-0042-99D4-CD1E41112355}"/>
                </a:ext>
              </a:extLst>
            </p:cNvPr>
            <p:cNvSpPr txBox="1">
              <a:spLocks noChangeArrowheads="1"/>
            </p:cNvSpPr>
            <p:nvPr/>
          </p:nvSpPr>
          <p:spPr bwMode="auto">
            <a:xfrm>
              <a:off x="7095827" y="980189"/>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2050</a:t>
              </a:r>
            </a:p>
          </p:txBody>
        </p:sp>
        <p:sp>
          <p:nvSpPr>
            <p:cNvPr id="70" name="TextBox 69">
              <a:extLst>
                <a:ext uri="{FF2B5EF4-FFF2-40B4-BE49-F238E27FC236}">
                  <a16:creationId xmlns:a16="http://schemas.microsoft.com/office/drawing/2014/main" id="{ED18A46D-A6D9-AD45-AE82-7DAAFFB61E0B}"/>
                </a:ext>
              </a:extLst>
            </p:cNvPr>
            <p:cNvSpPr txBox="1"/>
            <p:nvPr/>
          </p:nvSpPr>
          <p:spPr>
            <a:xfrm>
              <a:off x="3835128" y="2819113"/>
              <a:ext cx="664846" cy="665845"/>
            </a:xfrm>
            <a:prstGeom prst="rect">
              <a:avLst/>
            </a:prstGeom>
            <a:solidFill>
              <a:srgbClr val="FFFFFF">
                <a:alpha val="85882"/>
              </a:srgbClr>
            </a:solidFill>
            <a:ln>
              <a:noFill/>
            </a:ln>
          </p:spPr>
          <p:txBody>
            <a:bodyPr wrap="square" lIns="91440" tIns="45720" rIns="91440" bIns="45720" rtlCol="0" anchor="ctr">
              <a:spAutoFit/>
            </a:bodyPr>
            <a:lstStyle/>
            <a:p>
              <a:pPr algn="ctr"/>
              <a:r>
                <a:rPr lang="en-US" sz="1400" dirty="0" err="1">
                  <a:solidFill>
                    <a:srgbClr val="B4323F"/>
                  </a:solidFill>
                  <a:latin typeface="Open Sans Light"/>
                  <a:ea typeface="Open Sans Light" panose="020B0306030504020204" pitchFamily="34" charset="0"/>
                  <a:cs typeface="Open Sans Light" panose="020B0306030504020204" pitchFamily="34" charset="0"/>
                </a:rPr>
                <a:t>Utilisations</a:t>
              </a:r>
              <a:r>
                <a:rPr lang="en-US" sz="1400" dirty="0">
                  <a:solidFill>
                    <a:srgbClr val="B4323F"/>
                  </a:solidFill>
                  <a:latin typeface="Open Sans Light"/>
                  <a:ea typeface="Open Sans Light" panose="020B0306030504020204" pitchFamily="34" charset="0"/>
                  <a:cs typeface="Open Sans Light" panose="020B0306030504020204" pitchFamily="34" charset="0"/>
                </a:rPr>
                <a:t> finales</a:t>
              </a:r>
              <a:endParaRPr lang="en-GB" sz="140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 name="Chevron 11">
            <a:extLst>
              <a:ext uri="{FF2B5EF4-FFF2-40B4-BE49-F238E27FC236}">
                <a16:creationId xmlns:a16="http://schemas.microsoft.com/office/drawing/2014/main" id="{F54F9BB2-DE1F-2E16-E436-1E6EBC3AE061}"/>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tx1"/>
                </a:solidFill>
                <a:latin typeface="Open Sans"/>
              </a:rPr>
              <a:t>1. Reconstruction de l'année de base</a:t>
            </a:r>
          </a:p>
        </p:txBody>
      </p:sp>
      <p:sp>
        <p:nvSpPr>
          <p:cNvPr id="3" name="Chevron 12">
            <a:extLst>
              <a:ext uri="{FF2B5EF4-FFF2-40B4-BE49-F238E27FC236}">
                <a16:creationId xmlns:a16="http://schemas.microsoft.com/office/drawing/2014/main" id="{F17E4773-53CD-1CDA-27BE-16CCCB89662B}"/>
              </a:ext>
            </a:extLst>
          </p:cNvPr>
          <p:cNvSpPr/>
          <p:nvPr/>
        </p:nvSpPr>
        <p:spPr>
          <a:xfrm>
            <a:off x="4277935"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tx1"/>
                </a:solidFill>
                <a:latin typeface="Open Sans"/>
              </a:rPr>
              <a:t>2. Élaboration de scénarios</a:t>
            </a:r>
          </a:p>
        </p:txBody>
      </p:sp>
      <p:sp>
        <p:nvSpPr>
          <p:cNvPr id="4" name="Chevron 13">
            <a:extLst>
              <a:ext uri="{FF2B5EF4-FFF2-40B4-BE49-F238E27FC236}">
                <a16:creationId xmlns:a16="http://schemas.microsoft.com/office/drawing/2014/main" id="{FF07D237-DDFC-F9C7-BBF6-08C30B499F01}"/>
              </a:ext>
            </a:extLst>
          </p:cNvPr>
          <p:cNvSpPr/>
          <p:nvPr/>
        </p:nvSpPr>
        <p:spPr>
          <a:xfrm>
            <a:off x="6866859"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tx1"/>
                </a:solidFill>
                <a:latin typeface="Open Sans"/>
              </a:rPr>
              <a:t>3. Analyse des résultats</a:t>
            </a:r>
          </a:p>
        </p:txBody>
      </p:sp>
    </p:spTree>
    <p:extLst>
      <p:ext uri="{BB962C8B-B14F-4D97-AF65-F5344CB8AC3E}">
        <p14:creationId xmlns:p14="http://schemas.microsoft.com/office/powerpoint/2010/main" val="201282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52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t>21</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853937" cy="133800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4.4 Les trois étapes </a:t>
            </a:r>
            <a:r>
              <a:rPr lang="en-GB" sz="4400" dirty="0" err="1">
                <a:latin typeface="Open Sans"/>
                <a:ea typeface="Open Sans"/>
                <a:cs typeface="Open Sans"/>
                <a:sym typeface="Bodoni SvtyTwo ITC TT-Book"/>
              </a:rPr>
              <a:t>principales</a:t>
            </a:r>
            <a:r>
              <a:rPr lang="en-GB" sz="4400" dirty="0">
                <a:latin typeface="Open Sans"/>
                <a:ea typeface="Open Sans"/>
                <a:cs typeface="Open Sans"/>
                <a:sym typeface="Bodoni SvtyTwo ITC TT-Book"/>
              </a:rPr>
              <a:t> de la </a:t>
            </a:r>
            <a:r>
              <a:rPr lang="en-GB" sz="4400" dirty="0" err="1">
                <a:latin typeface="Open Sans"/>
                <a:ea typeface="Open Sans"/>
                <a:cs typeface="Open Sans"/>
                <a:sym typeface="Bodoni SvtyTwo ITC TT-Book"/>
              </a:rPr>
              <a:t>méthodologie</a:t>
            </a:r>
            <a:r>
              <a:rPr lang="en-GB" sz="4400" dirty="0">
                <a:latin typeface="Open Sans"/>
                <a:ea typeface="Open Sans"/>
                <a:cs typeface="Open Sans"/>
                <a:sym typeface="Bodoni SvtyTwo ITC TT-Book"/>
              </a:rPr>
              <a:t> MAED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4" y="1326611"/>
            <a:ext cx="8210496" cy="412485"/>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4.4.5. Projection de la </a:t>
            </a:r>
            <a:r>
              <a:rPr lang="en-ZA" sz="2000" b="1" dirty="0" err="1">
                <a:solidFill>
                  <a:schemeClr val="accent5">
                    <a:lumMod val="60000"/>
                    <a:lumOff val="40000"/>
                  </a:schemeClr>
                </a:solidFill>
                <a:latin typeface="Open Sans"/>
                <a:ea typeface="Open Sans"/>
                <a:cs typeface="Open Sans"/>
              </a:rPr>
              <a:t>demande</a:t>
            </a:r>
            <a:r>
              <a:rPr lang="en-ZA" sz="2000" b="1" dirty="0">
                <a:solidFill>
                  <a:schemeClr val="accent5">
                    <a:lumMod val="60000"/>
                    <a:lumOff val="40000"/>
                  </a:schemeClr>
                </a:solidFill>
                <a:latin typeface="Open Sans"/>
                <a:ea typeface="Open Sans"/>
                <a:cs typeface="Open Sans"/>
              </a:rPr>
              <a:t> </a:t>
            </a:r>
            <a:r>
              <a:rPr lang="en-ZA" sz="2000" b="1" dirty="0" err="1">
                <a:solidFill>
                  <a:schemeClr val="accent5">
                    <a:lumMod val="60000"/>
                    <a:lumOff val="40000"/>
                  </a:schemeClr>
                </a:solidFill>
                <a:latin typeface="Open Sans"/>
                <a:ea typeface="Open Sans"/>
                <a:cs typeface="Open Sans"/>
              </a:rPr>
              <a:t>d'énergie</a:t>
            </a:r>
            <a:r>
              <a:rPr lang="en-ZA" sz="2000" b="1" dirty="0">
                <a:solidFill>
                  <a:schemeClr val="accent5">
                    <a:lumMod val="60000"/>
                    <a:lumOff val="40000"/>
                  </a:schemeClr>
                </a:solidFill>
                <a:latin typeface="Open Sans"/>
                <a:ea typeface="Open Sans"/>
                <a:cs typeface="Open Sans"/>
              </a:rPr>
              <a:t>: exemple de résultat</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542785" cy="1671227"/>
          </a:xfrm>
          <a:prstGeom prst="rect">
            <a:avLst/>
          </a:prstGeom>
          <a:noFill/>
        </p:spPr>
        <p:txBody>
          <a:bodyPr wrap="square" rtlCol="0">
            <a:spAutoFit/>
          </a:bodyPr>
          <a:lstStyle/>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p:txBody>
      </p:sp>
      <p:pic>
        <p:nvPicPr>
          <p:cNvPr id="84" name="Picture 83">
            <a:extLst>
              <a:ext uri="{FF2B5EF4-FFF2-40B4-BE49-F238E27FC236}">
                <a16:creationId xmlns:a16="http://schemas.microsoft.com/office/drawing/2014/main" id="{C4082D0F-620B-C94F-A423-7ADCC76B52BD}"/>
              </a:ext>
            </a:extLst>
          </p:cNvPr>
          <p:cNvPicPr>
            <a:picLocks noChangeAspect="1"/>
          </p:cNvPicPr>
          <p:nvPr/>
        </p:nvPicPr>
        <p:blipFill>
          <a:blip r:embed="rId4"/>
          <a:stretch>
            <a:fillRect/>
          </a:stretch>
        </p:blipFill>
        <p:spPr>
          <a:xfrm>
            <a:off x="1255927" y="2772951"/>
            <a:ext cx="5401688" cy="3616295"/>
          </a:xfrm>
          <a:prstGeom prst="rect">
            <a:avLst/>
          </a:prstGeom>
        </p:spPr>
      </p:pic>
      <p:sp>
        <p:nvSpPr>
          <p:cNvPr id="85" name="TextBox 84">
            <a:extLst>
              <a:ext uri="{FF2B5EF4-FFF2-40B4-BE49-F238E27FC236}">
                <a16:creationId xmlns:a16="http://schemas.microsoft.com/office/drawing/2014/main" id="{D24586BA-E3FD-314E-BC42-043114EF6500}"/>
              </a:ext>
            </a:extLst>
          </p:cNvPr>
          <p:cNvSpPr txBox="1"/>
          <p:nvPr/>
        </p:nvSpPr>
        <p:spPr>
          <a:xfrm>
            <a:off x="2288404" y="3150791"/>
            <a:ext cx="2242922"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Scénario de référence</a:t>
            </a:r>
          </a:p>
        </p:txBody>
      </p:sp>
      <p:cxnSp>
        <p:nvCxnSpPr>
          <p:cNvPr id="86" name="Straight Arrow Connector 85">
            <a:extLst>
              <a:ext uri="{FF2B5EF4-FFF2-40B4-BE49-F238E27FC236}">
                <a16:creationId xmlns:a16="http://schemas.microsoft.com/office/drawing/2014/main" id="{BE433555-2888-E143-92F1-2B3C37F7B407}"/>
              </a:ext>
            </a:extLst>
          </p:cNvPr>
          <p:cNvCxnSpPr>
            <a:cxnSpLocks/>
          </p:cNvCxnSpPr>
          <p:nvPr/>
        </p:nvCxnSpPr>
        <p:spPr>
          <a:xfrm flipV="1">
            <a:off x="6657614" y="3655899"/>
            <a:ext cx="1080000" cy="92520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95DD6626-5F31-2C45-A4A7-5F5950782BA2}"/>
              </a:ext>
            </a:extLst>
          </p:cNvPr>
          <p:cNvCxnSpPr>
            <a:cxnSpLocks/>
            <a:stCxn id="84" idx="3"/>
          </p:cNvCxnSpPr>
          <p:nvPr/>
        </p:nvCxnSpPr>
        <p:spPr>
          <a:xfrm>
            <a:off x="6657615" y="4581099"/>
            <a:ext cx="1074308" cy="92520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2D1B380-8F45-004D-B3FC-93B651459978}"/>
              </a:ext>
            </a:extLst>
          </p:cNvPr>
          <p:cNvCxnSpPr>
            <a:cxnSpLocks/>
            <a:stCxn id="84" idx="3"/>
          </p:cNvCxnSpPr>
          <p:nvPr/>
        </p:nvCxnSpPr>
        <p:spPr>
          <a:xfrm flipV="1">
            <a:off x="6657615" y="4581098"/>
            <a:ext cx="1079998" cy="1"/>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33D38A2-0E8E-6540-A0CB-C452E76E139E}"/>
              </a:ext>
            </a:extLst>
          </p:cNvPr>
          <p:cNvSpPr txBox="1"/>
          <p:nvPr/>
        </p:nvSpPr>
        <p:spPr>
          <a:xfrm>
            <a:off x="7840978" y="3471233"/>
            <a:ext cx="1595309" cy="369332"/>
          </a:xfrm>
          <a:prstGeom prst="rect">
            <a:avLst/>
          </a:prstGeom>
          <a:noFill/>
        </p:spPr>
        <p:txBody>
          <a:bodyPr wrap="none" rtlCol="0" anchor="ctr">
            <a:spAutoFit/>
          </a:bodyPr>
          <a:lstStyle/>
          <a:p>
            <a:r>
              <a:rPr lang="en-GB" sz="2000" dirty="0">
                <a:latin typeface="Open Sans" panose="020B0606030504020204" pitchFamily="34" charset="0"/>
                <a:cs typeface="Open Sans" panose="020B0606030504020204" pitchFamily="34" charset="0"/>
              </a:rPr>
              <a:t>Scénario bas</a:t>
            </a:r>
          </a:p>
        </p:txBody>
      </p:sp>
      <p:sp>
        <p:nvSpPr>
          <p:cNvPr id="90" name="TextBox 89">
            <a:extLst>
              <a:ext uri="{FF2B5EF4-FFF2-40B4-BE49-F238E27FC236}">
                <a16:creationId xmlns:a16="http://schemas.microsoft.com/office/drawing/2014/main" id="{ADCFD937-427A-BA45-9126-08C4BE8E7D45}"/>
              </a:ext>
            </a:extLst>
          </p:cNvPr>
          <p:cNvSpPr txBox="1"/>
          <p:nvPr/>
        </p:nvSpPr>
        <p:spPr>
          <a:xfrm>
            <a:off x="7840978" y="4396432"/>
            <a:ext cx="2550698"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Scénario intermédiaire</a:t>
            </a:r>
          </a:p>
        </p:txBody>
      </p:sp>
      <p:sp>
        <p:nvSpPr>
          <p:cNvPr id="91" name="TextBox 90">
            <a:extLst>
              <a:ext uri="{FF2B5EF4-FFF2-40B4-BE49-F238E27FC236}">
                <a16:creationId xmlns:a16="http://schemas.microsoft.com/office/drawing/2014/main" id="{DEDBDD80-3C89-094B-A921-783484607D0B}"/>
              </a:ext>
            </a:extLst>
          </p:cNvPr>
          <p:cNvSpPr txBox="1"/>
          <p:nvPr/>
        </p:nvSpPr>
        <p:spPr>
          <a:xfrm>
            <a:off x="7841416" y="5317883"/>
            <a:ext cx="1651414"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Scénario élevé</a:t>
            </a:r>
          </a:p>
        </p:txBody>
      </p:sp>
      <p:sp>
        <p:nvSpPr>
          <p:cNvPr id="2" name="Chevron 11">
            <a:extLst>
              <a:ext uri="{FF2B5EF4-FFF2-40B4-BE49-F238E27FC236}">
                <a16:creationId xmlns:a16="http://schemas.microsoft.com/office/drawing/2014/main" id="{F3A9FF1E-4AFD-6BF5-ABFE-DAB5239C5B04}"/>
              </a:ext>
            </a:extLst>
          </p:cNvPr>
          <p:cNvSpPr/>
          <p:nvPr/>
        </p:nvSpPr>
        <p:spPr>
          <a:xfrm>
            <a:off x="1649730"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tx1"/>
                </a:solidFill>
                <a:latin typeface="Open Sans"/>
              </a:rPr>
              <a:t>1. Reconstruction de l'année de base</a:t>
            </a:r>
          </a:p>
        </p:txBody>
      </p:sp>
      <p:sp>
        <p:nvSpPr>
          <p:cNvPr id="3" name="Chevron 12">
            <a:extLst>
              <a:ext uri="{FF2B5EF4-FFF2-40B4-BE49-F238E27FC236}">
                <a16:creationId xmlns:a16="http://schemas.microsoft.com/office/drawing/2014/main" id="{B59E89B0-B6B8-CE48-80FC-241ED0254010}"/>
              </a:ext>
            </a:extLst>
          </p:cNvPr>
          <p:cNvSpPr/>
          <p:nvPr/>
        </p:nvSpPr>
        <p:spPr>
          <a:xfrm>
            <a:off x="4277935" y="1922379"/>
            <a:ext cx="2727517" cy="612000"/>
          </a:xfrm>
          <a:prstGeom prst="chevron">
            <a:avLst/>
          </a:prstGeom>
          <a:solidFill>
            <a:schemeClr val="accent6">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tx1"/>
                </a:solidFill>
                <a:latin typeface="Open Sans"/>
              </a:rPr>
              <a:t>2. Élaboration de scénarios</a:t>
            </a:r>
          </a:p>
        </p:txBody>
      </p:sp>
      <p:sp>
        <p:nvSpPr>
          <p:cNvPr id="4" name="Chevron 13">
            <a:extLst>
              <a:ext uri="{FF2B5EF4-FFF2-40B4-BE49-F238E27FC236}">
                <a16:creationId xmlns:a16="http://schemas.microsoft.com/office/drawing/2014/main" id="{030BF06A-5CF7-9743-4F01-88445E66C51A}"/>
              </a:ext>
            </a:extLst>
          </p:cNvPr>
          <p:cNvSpPr/>
          <p:nvPr/>
        </p:nvSpPr>
        <p:spPr>
          <a:xfrm>
            <a:off x="6866859" y="1922379"/>
            <a:ext cx="2727517" cy="612000"/>
          </a:xfrm>
          <a:prstGeom prst="chevron">
            <a:avLst/>
          </a:prstGeom>
          <a:solidFill>
            <a:srgbClr val="A9D18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chemeClr val="tx1"/>
                </a:solidFill>
                <a:latin typeface="Open Sans"/>
              </a:rPr>
              <a:t>3. Analyse des résultats</a:t>
            </a:r>
          </a:p>
        </p:txBody>
      </p:sp>
    </p:spTree>
    <p:extLst>
      <p:ext uri="{BB962C8B-B14F-4D97-AF65-F5344CB8AC3E}">
        <p14:creationId xmlns:p14="http://schemas.microsoft.com/office/powerpoint/2010/main" val="2812248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B79CBDE2-6AB6-4B02-8B4A-649D71CF894B}"/>
              </a:ext>
            </a:extLst>
          </p:cNvPr>
          <p:cNvPicPr>
            <a:picLocks noChangeAspect="1"/>
          </p:cNvPicPr>
          <p:nvPr/>
        </p:nvPicPr>
        <p:blipFill>
          <a:blip r:embed="rId2"/>
          <a:stretch>
            <a:fillRect/>
          </a:stretch>
        </p:blipFill>
        <p:spPr>
          <a:xfrm>
            <a:off x="708" y="-19299"/>
            <a:ext cx="12190521" cy="6892739"/>
          </a:xfrm>
          <a:prstGeom prst="rect">
            <a:avLst/>
          </a:prstGeom>
        </p:spPr>
      </p:pic>
      <p:sp>
        <p:nvSpPr>
          <p:cNvPr id="6" name="TextBox 3">
            <a:extLst>
              <a:ext uri="{FF2B5EF4-FFF2-40B4-BE49-F238E27FC236}">
                <a16:creationId xmlns:a16="http://schemas.microsoft.com/office/drawing/2014/main" id="{ACF7227C-CC9E-419F-91A5-0D144672523F}"/>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Cours de la GCC (cela vous amènera </a:t>
            </a:r>
            <a:br>
              <a:rPr lang="en-US" sz="800">
                <a:latin typeface="Open Sans"/>
                <a:ea typeface="+mn-lt"/>
                <a:cs typeface="+mn-lt"/>
              </a:rPr>
            </a:br>
            <a:r>
              <a:rPr lang="en-US" sz="800">
                <a:solidFill>
                  <a:schemeClr val="bg1"/>
                </a:solidFill>
                <a:latin typeface="Open Sans"/>
                <a:ea typeface="+mn-lt"/>
                <a:cs typeface="+mn-lt"/>
              </a:rPr>
              <a:t>au lien du site web http://www.ClimateCompatibleGrowth.com/teachingmaterials)</a:t>
            </a:r>
          </a:p>
        </p:txBody>
      </p:sp>
      <p:sp>
        <p:nvSpPr>
          <p:cNvPr id="2" name="Slide Number Placeholder 5">
            <a:extLst>
              <a:ext uri="{FF2B5EF4-FFF2-40B4-BE49-F238E27FC236}">
                <a16:creationId xmlns:a16="http://schemas.microsoft.com/office/drawing/2014/main" id="{98DEED6F-6A96-435A-B5C6-AE5A9F08869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t>22</a:t>
            </a:fld>
            <a:endParaRPr lang="en-US"/>
          </a:p>
        </p:txBody>
      </p:sp>
      <p:sp>
        <p:nvSpPr>
          <p:cNvPr id="3" name="TextBox 2">
            <a:extLst>
              <a:ext uri="{FF2B5EF4-FFF2-40B4-BE49-F238E27FC236}">
                <a16:creationId xmlns:a16="http://schemas.microsoft.com/office/drawing/2014/main" id="{2766EFFB-8448-810B-6FCF-20DD046A83AD}"/>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a:t>
            </a:r>
            <a:r>
              <a:rPr lang="en-US" sz="800" dirty="0" err="1">
                <a:solidFill>
                  <a:schemeClr val="bg1"/>
                </a:solidFill>
                <a:latin typeface="Open Sans"/>
                <a:ea typeface="+mn-lt"/>
                <a:cs typeface="+mn-lt"/>
              </a:rPr>
              <a:t>Hasanovic </a:t>
            </a:r>
            <a:r>
              <a:rPr lang="en-US" sz="800" dirty="0">
                <a:solidFill>
                  <a:schemeClr val="bg1"/>
                </a:solidFill>
                <a:latin typeface="Open Sans"/>
                <a:ea typeface="+mn-lt"/>
                <a:cs typeface="+mn-lt"/>
              </a:rPr>
              <a:t>S., Gritsevskyi </a:t>
            </a:r>
            <a:r>
              <a:rPr lang="en-US" sz="800" dirty="0" err="1">
                <a:solidFill>
                  <a:schemeClr val="bg1"/>
                </a:solidFill>
                <a:latin typeface="Open Sans"/>
                <a:ea typeface="+mn-lt"/>
                <a:cs typeface="+mn-lt"/>
              </a:rPr>
              <a:t>A,Stankeviciute </a:t>
            </a:r>
            <a:r>
              <a:rPr lang="en-US" sz="800" dirty="0">
                <a:solidFill>
                  <a:schemeClr val="bg1"/>
                </a:solidFill>
                <a:latin typeface="Open Sans"/>
                <a:ea typeface="+mn-lt"/>
                <a:cs typeface="+mn-lt"/>
              </a:rPr>
              <a:t>L., Tot M. ; Welsch M., </a:t>
            </a:r>
            <a:r>
              <a:rPr lang="en-US" sz="800" dirty="0" err="1">
                <a:solidFill>
                  <a:schemeClr val="bg1"/>
                </a:solidFill>
                <a:latin typeface="Open Sans"/>
                <a:ea typeface="+mn-lt"/>
                <a:cs typeface="+mn-lt"/>
              </a:rPr>
              <a:t>Hirmer </a:t>
            </a:r>
            <a:r>
              <a:rPr lang="en-US" sz="800" dirty="0">
                <a:solidFill>
                  <a:schemeClr val="bg1"/>
                </a:solidFill>
                <a:latin typeface="Open Sans"/>
                <a:ea typeface="+mn-lt"/>
                <a:cs typeface="+mn-lt"/>
              </a:rPr>
              <a:t>S., 2023. Cours 4 : "INTRODUCTION </a:t>
            </a:r>
          </a:p>
          <a:p>
            <a:pPr algn="ctr"/>
            <a:r>
              <a:rPr lang="en-US" sz="800" dirty="0">
                <a:solidFill>
                  <a:schemeClr val="bg1"/>
                </a:solidFill>
                <a:latin typeface="Open Sans"/>
                <a:ea typeface="+mn-lt"/>
                <a:cs typeface="+mn-lt"/>
              </a:rPr>
              <a:t>TO MAED-D" , Projections de la demande d'énergie avec le MAED (Modèle d'Analyse de la Demande d'Energie). Version 2.0.  [présentation en ligne]. </a:t>
            </a:r>
            <a:r>
              <a:rPr lang="en-US" sz="800" dirty="0" err="1">
                <a:solidFill>
                  <a:schemeClr val="bg1"/>
                </a:solidFill>
                <a:latin typeface="Open Sans"/>
                <a:ea typeface="+mn-lt"/>
                <a:cs typeface="+mn-lt"/>
              </a:rPr>
              <a:t>Programme de </a:t>
            </a:r>
            <a:r>
              <a:rPr lang="en-US" sz="800" dirty="0">
                <a:solidFill>
                  <a:schemeClr val="bg1"/>
                </a:solidFill>
                <a:latin typeface="Open Sans"/>
                <a:ea typeface="+mn-lt"/>
                <a:cs typeface="+mn-lt"/>
              </a:rPr>
              <a:t>croissance compatible avec le climat et Agence internationale de l'énergie atomique.</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2" name="Title 1">
            <a:extLst>
              <a:ext uri="{FF2B5EF4-FFF2-40B4-BE49-F238E27FC236}">
                <a16:creationId xmlns:a16="http://schemas.microsoft.com/office/drawing/2014/main" id="{77FF460C-D27C-124C-A1FD-4E01852AAF5D}"/>
              </a:ext>
            </a:extLst>
          </p:cNvPr>
          <p:cNvSpPr>
            <a:spLocks noGrp="1"/>
          </p:cNvSpPr>
          <p:nvPr>
            <p:ph type="title"/>
          </p:nvPr>
        </p:nvSpPr>
        <p:spPr>
          <a:xfrm>
            <a:off x="838200" y="107951"/>
            <a:ext cx="10515600" cy="910622"/>
          </a:xfrm>
        </p:spPr>
        <p:txBody>
          <a:bodyPr/>
          <a:lstStyle/>
          <a:p>
            <a:r>
              <a:rPr lang="en-GB" dirty="0">
                <a:latin typeface="Open Sans"/>
                <a:ea typeface="Open Sans"/>
                <a:cs typeface="Open Sans"/>
                <a:sym typeface="Bodoni SvtyTwo ITC TT-Book"/>
              </a:rPr>
              <a:t>Session 4.1 Vue d'ensemble du MAED</a:t>
            </a:r>
            <a:endParaRPr lang="en-GB" dirty="0">
              <a:latin typeface="Open Sans"/>
              <a:ea typeface="Open Sans"/>
              <a:cs typeface="Open Sans"/>
            </a:endParaRPr>
          </a:p>
        </p:txBody>
      </p:sp>
      <p:sp>
        <p:nvSpPr>
          <p:cNvPr id="10" name="Content Placeholder 9">
            <a:extLst>
              <a:ext uri="{FF2B5EF4-FFF2-40B4-BE49-F238E27FC236}">
                <a16:creationId xmlns:a16="http://schemas.microsoft.com/office/drawing/2014/main" id="{C0C9BC03-9D9F-8D44-A6DD-BF52B0DA8A6B}"/>
              </a:ext>
            </a:extLst>
          </p:cNvPr>
          <p:cNvSpPr>
            <a:spLocks noGrp="1"/>
          </p:cNvSpPr>
          <p:nvPr>
            <p:ph idx="1"/>
          </p:nvPr>
        </p:nvSpPr>
        <p:spPr>
          <a:xfrm>
            <a:off x="345057" y="1232455"/>
            <a:ext cx="9126747" cy="4767769"/>
          </a:xfrm>
        </p:spPr>
        <p:txBody>
          <a:bodyPr/>
          <a:lstStyle/>
          <a:p>
            <a:pPr marL="0" lvl="6" indent="0" eaLnBrk="0" fontAlgn="base" hangingPunct="0">
              <a:buClr>
                <a:srgbClr val="333333"/>
              </a:buClr>
              <a:buSzPts val="1300"/>
              <a:buNone/>
              <a:defRPr/>
            </a:pPr>
            <a:r>
              <a:rPr lang="en-ZA" sz="2000" b="1" dirty="0">
                <a:solidFill>
                  <a:schemeClr val="accent5">
                    <a:lumMod val="60000"/>
                    <a:lumOff val="40000"/>
                  </a:schemeClr>
                </a:solidFill>
                <a:latin typeface="Open Sans"/>
                <a:ea typeface="Open Sans"/>
                <a:cs typeface="Open Sans"/>
              </a:rPr>
              <a:t>4.1.1. Principales caractéristiques du MAED</a:t>
            </a:r>
          </a:p>
          <a:p>
            <a:pPr marL="0" lvl="6" indent="0">
              <a:lnSpc>
                <a:spcPct val="100000"/>
              </a:lnSpc>
              <a:spcBef>
                <a:spcPts val="1000"/>
              </a:spcBef>
              <a:buClr>
                <a:srgbClr val="333333"/>
              </a:buClr>
              <a:buSzPts val="1300"/>
              <a:buNone/>
              <a:defRPr/>
            </a:pPr>
            <a:r>
              <a:rPr lang="en-GB" sz="1900" b="1" dirty="0">
                <a:latin typeface="Open Sans"/>
                <a:ea typeface="Open Sans"/>
                <a:cs typeface="Open Sans"/>
                <a:sym typeface="Calibri"/>
              </a:rPr>
              <a:t>MAED </a:t>
            </a:r>
            <a:r>
              <a:rPr lang="en-GB" sz="1900" dirty="0">
                <a:latin typeface="Open Sans"/>
                <a:ea typeface="Open Sans"/>
                <a:cs typeface="Open Sans"/>
                <a:sym typeface="Calibri"/>
              </a:rPr>
              <a:t>: </a:t>
            </a:r>
            <a:r>
              <a:rPr lang="fr-FR" sz="1900" dirty="0">
                <a:latin typeface="Open Sans"/>
                <a:ea typeface="Open Sans"/>
                <a:cs typeface="Open Sans"/>
                <a:sym typeface="Calibri"/>
              </a:rPr>
              <a:t>Modèle pour l’Analyse de la Demande d’Énergie </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dirty="0">
                <a:latin typeface="Open Sans"/>
                <a:ea typeface="Open Sans"/>
                <a:cs typeface="Open Sans"/>
                <a:sym typeface="Calibri"/>
              </a:rPr>
              <a:t>Le modèle de simulation est le mieux adapté à </a:t>
            </a:r>
            <a:r>
              <a:rPr lang="en-GB" dirty="0" err="1">
                <a:latin typeface="Open Sans"/>
                <a:ea typeface="Open Sans"/>
                <a:cs typeface="Open Sans"/>
                <a:sym typeface="Calibri"/>
              </a:rPr>
              <a:t>l'analyse</a:t>
            </a:r>
            <a:r>
              <a:rPr lang="en-GB" dirty="0">
                <a:latin typeface="Open Sans"/>
                <a:ea typeface="Open Sans"/>
                <a:cs typeface="Open Sans"/>
                <a:sym typeface="Calibri"/>
              </a:rPr>
              <a:t> de la </a:t>
            </a:r>
            <a:r>
              <a:rPr lang="en-GB" dirty="0" err="1">
                <a:latin typeface="Open Sans"/>
                <a:ea typeface="Open Sans"/>
                <a:cs typeface="Open Sans"/>
                <a:sym typeface="Calibri"/>
              </a:rPr>
              <a:t>demande</a:t>
            </a:r>
            <a:r>
              <a:rPr lang="en-GB" dirty="0">
                <a:latin typeface="Open Sans"/>
                <a:ea typeface="Open Sans"/>
                <a:cs typeface="Open Sans"/>
                <a:sym typeface="Calibri"/>
              </a:rPr>
              <a:t> à long terme. </a:t>
            </a:r>
            <a:endParaRPr lang="en-GB" dirty="0">
              <a:latin typeface="Open Sans"/>
              <a:ea typeface="Open Sans"/>
              <a:cs typeface="Open Sans"/>
            </a:endParaRPr>
          </a:p>
          <a:p>
            <a:pPr marL="342900" lvl="6" indent="-342900">
              <a:lnSpc>
                <a:spcPct val="100000"/>
              </a:lnSpc>
              <a:spcBef>
                <a:spcPts val="1000"/>
              </a:spcBef>
              <a:buClr>
                <a:srgbClr val="333333"/>
              </a:buClr>
              <a:buSzPts val="1300"/>
              <a:defRPr/>
            </a:pPr>
            <a:r>
              <a:rPr lang="en-GB" dirty="0">
                <a:latin typeface="Open Sans"/>
                <a:ea typeface="Open Sans"/>
                <a:cs typeface="Open Sans"/>
                <a:sym typeface="Calibri"/>
              </a:rPr>
              <a:t>Utilisation d'une </a:t>
            </a:r>
            <a:r>
              <a:rPr lang="en-GB" dirty="0" err="1">
                <a:latin typeface="Open Sans"/>
                <a:ea typeface="Open Sans"/>
                <a:cs typeface="Open Sans"/>
                <a:sym typeface="Calibri"/>
              </a:rPr>
              <a:t>approche</a:t>
            </a:r>
            <a:r>
              <a:rPr lang="en-GB" dirty="0">
                <a:latin typeface="Open Sans"/>
                <a:ea typeface="Open Sans"/>
                <a:cs typeface="Open Sans"/>
                <a:sym typeface="Calibri"/>
              </a:rPr>
              <a:t> </a:t>
            </a:r>
            <a:r>
              <a:rPr lang="en-GB" dirty="0" err="1">
                <a:latin typeface="Open Sans"/>
                <a:ea typeface="Open Sans"/>
                <a:cs typeface="Open Sans"/>
                <a:sym typeface="Calibri"/>
              </a:rPr>
              <a:t>ascendante</a:t>
            </a:r>
            <a:r>
              <a:rPr lang="en-GB" dirty="0">
                <a:latin typeface="Open Sans"/>
                <a:ea typeface="Open Sans"/>
                <a:cs typeface="Open Sans"/>
                <a:sym typeface="Calibri"/>
              </a:rPr>
              <a:t> </a:t>
            </a:r>
            <a:r>
              <a:rPr lang="en-GB" dirty="0" err="1">
                <a:latin typeface="Open Sans"/>
                <a:ea typeface="Open Sans"/>
                <a:cs typeface="Open Sans"/>
                <a:sym typeface="Calibri"/>
              </a:rPr>
              <a:t>basée</a:t>
            </a:r>
            <a:r>
              <a:rPr lang="en-GB" dirty="0">
                <a:latin typeface="Open Sans"/>
                <a:ea typeface="Open Sans"/>
                <a:cs typeface="Open Sans"/>
                <a:sym typeface="Calibri"/>
              </a:rPr>
              <a:t> sur les </a:t>
            </a:r>
            <a:r>
              <a:rPr lang="en-GB" dirty="0" err="1">
                <a:latin typeface="Open Sans"/>
                <a:ea typeface="Open Sans"/>
                <a:cs typeface="Open Sans"/>
                <a:sym typeface="Calibri"/>
              </a:rPr>
              <a:t>scénarios</a:t>
            </a:r>
            <a:r>
              <a:rPr lang="en-GB" dirty="0">
                <a:latin typeface="Open Sans"/>
                <a:ea typeface="Open Sans"/>
                <a:cs typeface="Open Sans"/>
                <a:sym typeface="Calibri"/>
              </a:rPr>
              <a:t> pour évaluer la </a:t>
            </a:r>
            <a:r>
              <a:rPr lang="en-GB" b="1" dirty="0" err="1">
                <a:solidFill>
                  <a:srgbClr val="00B050"/>
                </a:solidFill>
                <a:latin typeface="Open Sans"/>
                <a:ea typeface="Open Sans"/>
                <a:cs typeface="Open Sans"/>
                <a:sym typeface="Calibri"/>
              </a:rPr>
              <a:t>demande</a:t>
            </a:r>
            <a:r>
              <a:rPr lang="en-GB" b="1" dirty="0">
                <a:solidFill>
                  <a:srgbClr val="00B050"/>
                </a:solidFill>
                <a:latin typeface="Open Sans"/>
                <a:ea typeface="Open Sans"/>
                <a:cs typeface="Open Sans"/>
                <a:sym typeface="Calibri"/>
              </a:rPr>
              <a:t> finale </a:t>
            </a:r>
            <a:r>
              <a:rPr lang="en-GB" b="1" dirty="0" err="1">
                <a:solidFill>
                  <a:srgbClr val="00B050"/>
                </a:solidFill>
                <a:latin typeface="Open Sans"/>
                <a:ea typeface="Open Sans"/>
                <a:cs typeface="Open Sans"/>
                <a:sym typeface="Calibri"/>
              </a:rPr>
              <a:t>d'énergie</a:t>
            </a:r>
            <a:r>
              <a:rPr lang="en-GB" b="1" dirty="0">
                <a:solidFill>
                  <a:srgbClr val="00B050"/>
                </a:solidFill>
                <a:latin typeface="Open Sans"/>
                <a:ea typeface="Open Sans"/>
                <a:cs typeface="Open Sans"/>
                <a:sym typeface="Calibri"/>
              </a:rPr>
              <a:t> </a:t>
            </a:r>
            <a:r>
              <a:rPr lang="en-GB" dirty="0">
                <a:latin typeface="Open Sans"/>
                <a:ea typeface="Open Sans"/>
                <a:cs typeface="Open Sans"/>
                <a:sym typeface="Calibri"/>
              </a:rPr>
              <a:t>dans un pays ou une région.</a:t>
            </a:r>
          </a:p>
          <a:p>
            <a:pPr marL="342900" lvl="6" indent="-342900">
              <a:lnSpc>
                <a:spcPct val="100000"/>
              </a:lnSpc>
              <a:spcBef>
                <a:spcPts val="1000"/>
              </a:spcBef>
              <a:buClr>
                <a:srgbClr val="333333"/>
              </a:buClr>
              <a:buSzPts val="1300"/>
              <a:defRPr/>
            </a:pPr>
            <a:r>
              <a:rPr lang="en-GB" b="1" u="sng" dirty="0">
                <a:latin typeface="Open Sans"/>
                <a:ea typeface="Open Sans"/>
                <a:cs typeface="Open Sans"/>
                <a:sym typeface="Calibri"/>
              </a:rPr>
              <a:t>Les principaux </a:t>
            </a:r>
            <a:r>
              <a:rPr lang="en-GB" b="1" u="sng" dirty="0" err="1">
                <a:latin typeface="Open Sans"/>
                <a:ea typeface="Open Sans"/>
                <a:cs typeface="Open Sans"/>
                <a:sym typeface="Calibri"/>
              </a:rPr>
              <a:t>résultats</a:t>
            </a:r>
            <a:r>
              <a:rPr lang="en-GB" b="1" u="sng" dirty="0">
                <a:latin typeface="Open Sans"/>
                <a:ea typeface="Open Sans"/>
                <a:cs typeface="Open Sans"/>
                <a:sym typeface="Calibri"/>
              </a:rPr>
              <a:t> de MAED que nous souhaitons obtenir sont les </a:t>
            </a:r>
            <a:r>
              <a:rPr lang="en-GB" b="1" u="sng" dirty="0" err="1">
                <a:solidFill>
                  <a:srgbClr val="00B050"/>
                </a:solidFill>
                <a:latin typeface="Open Sans"/>
                <a:ea typeface="Open Sans"/>
                <a:cs typeface="Open Sans"/>
                <a:sym typeface="Calibri"/>
              </a:rPr>
              <a:t>Demandes</a:t>
            </a:r>
            <a:r>
              <a:rPr lang="en-GB" b="1" u="sng" dirty="0">
                <a:solidFill>
                  <a:srgbClr val="00B050"/>
                </a:solidFill>
                <a:latin typeface="Open Sans"/>
                <a:ea typeface="Open Sans"/>
                <a:cs typeface="Open Sans"/>
                <a:sym typeface="Calibri"/>
              </a:rPr>
              <a:t> </a:t>
            </a:r>
            <a:r>
              <a:rPr lang="en-GB" b="1" dirty="0">
                <a:solidFill>
                  <a:srgbClr val="00B050"/>
                </a:solidFill>
                <a:latin typeface="Open Sans"/>
                <a:ea typeface="Open Sans"/>
                <a:cs typeface="Open Sans"/>
                <a:sym typeface="Calibri"/>
              </a:rPr>
              <a:t>finale </a:t>
            </a:r>
            <a:r>
              <a:rPr lang="en-GB" b="1" u="sng" dirty="0" err="1">
                <a:solidFill>
                  <a:srgbClr val="00B050"/>
                </a:solidFill>
                <a:latin typeface="Open Sans"/>
                <a:ea typeface="Open Sans"/>
                <a:cs typeface="Open Sans"/>
                <a:sym typeface="Calibri"/>
              </a:rPr>
              <a:t>d'énergie</a:t>
            </a:r>
            <a:r>
              <a:rPr lang="en-GB" b="1" u="sng" dirty="0">
                <a:solidFill>
                  <a:srgbClr val="00B050"/>
                </a:solidFill>
                <a:latin typeface="Open Sans"/>
                <a:ea typeface="Open Sans"/>
                <a:cs typeface="Open Sans"/>
                <a:sym typeface="Calibri"/>
              </a:rPr>
              <a:t> (DFE) </a:t>
            </a:r>
            <a:r>
              <a:rPr lang="en-GB" b="1" u="sng" dirty="0">
                <a:latin typeface="Open Sans"/>
                <a:ea typeface="Open Sans"/>
                <a:cs typeface="Open Sans"/>
                <a:sym typeface="Calibri"/>
              </a:rPr>
              <a:t>pour chaque groupe d'utilisations finales.</a:t>
            </a:r>
            <a:endParaRPr lang="en-GB" b="1" u="sng" dirty="0">
              <a:latin typeface="Open Sans"/>
              <a:ea typeface="Open Sans"/>
              <a:cs typeface="Open Sans"/>
            </a:endParaRPr>
          </a:p>
          <a:p>
            <a:pPr marL="0" lvl="6" indent="0">
              <a:lnSpc>
                <a:spcPct val="100000"/>
              </a:lnSpc>
              <a:spcBef>
                <a:spcPts val="1000"/>
              </a:spcBef>
              <a:buClr>
                <a:srgbClr val="333333"/>
              </a:buClr>
              <a:buSzPts val="1300"/>
              <a:buNone/>
              <a:defRPr/>
            </a:pPr>
            <a:r>
              <a:rPr lang="en-GB" dirty="0">
                <a:latin typeface="Open Sans"/>
                <a:ea typeface="Open Sans"/>
                <a:cs typeface="Open Sans"/>
                <a:sym typeface="Calibri"/>
              </a:rPr>
              <a:t>Le MAED a été conçu pour refléter :</a:t>
            </a:r>
            <a:endParaRPr lang="en-GB" dirty="0">
              <a:latin typeface="Open Sans"/>
              <a:ea typeface="Open Sans"/>
              <a:cs typeface="Open Sans"/>
            </a:endParaRPr>
          </a:p>
          <a:p>
            <a:pPr marL="342900" lvl="6" indent="-342900">
              <a:lnSpc>
                <a:spcPct val="100000"/>
              </a:lnSpc>
              <a:spcBef>
                <a:spcPts val="1000"/>
              </a:spcBef>
              <a:buClr>
                <a:srgbClr val="333333"/>
              </a:buClr>
              <a:buSzPts val="1300"/>
              <a:defRPr/>
            </a:pPr>
            <a:r>
              <a:rPr lang="en-GB" dirty="0">
                <a:latin typeface="Open Sans"/>
                <a:ea typeface="Open Sans"/>
                <a:cs typeface="Open Sans"/>
                <a:sym typeface="Calibri"/>
              </a:rPr>
              <a:t>Changements structurels dans la </a:t>
            </a:r>
            <a:r>
              <a:rPr lang="en-GB" b="1" dirty="0">
                <a:solidFill>
                  <a:srgbClr val="00B050"/>
                </a:solidFill>
                <a:latin typeface="Open Sans"/>
                <a:ea typeface="Open Sans"/>
                <a:cs typeface="Open Sans"/>
                <a:sym typeface="Calibri"/>
              </a:rPr>
              <a:t>demande finale d'énergie au </a:t>
            </a:r>
            <a:r>
              <a:rPr lang="en-GB" dirty="0">
                <a:latin typeface="Open Sans"/>
                <a:ea typeface="Open Sans"/>
                <a:cs typeface="Open Sans"/>
                <a:sym typeface="Calibri"/>
              </a:rPr>
              <a:t>moyen d'une analyse détaillée des facteurs sociaux, économiques et technologiques.</a:t>
            </a:r>
            <a:endParaRPr lang="en-GB" dirty="0">
              <a:latin typeface="Open Sans"/>
              <a:ea typeface="Open Sans"/>
              <a:cs typeface="Open Sans"/>
            </a:endParaRPr>
          </a:p>
          <a:p>
            <a:pPr marL="342900" lvl="6" indent="-342900">
              <a:lnSpc>
                <a:spcPct val="100000"/>
              </a:lnSpc>
              <a:spcBef>
                <a:spcPts val="1000"/>
              </a:spcBef>
              <a:buClr>
                <a:srgbClr val="333333"/>
              </a:buClr>
              <a:buSzPts val="1300"/>
              <a:defRPr/>
            </a:pPr>
            <a:r>
              <a:rPr lang="en-GB" dirty="0">
                <a:latin typeface="Open Sans"/>
                <a:ea typeface="Open Sans"/>
                <a:cs typeface="Open Sans"/>
                <a:sym typeface="Calibri"/>
              </a:rPr>
              <a:t>Évolution du comportement potentiel pour chaque forme d'énergie (</a:t>
            </a:r>
            <a:r>
              <a:rPr lang="en-GB" b="1" dirty="0" err="1">
                <a:solidFill>
                  <a:srgbClr val="00B050"/>
                </a:solidFill>
                <a:latin typeface="Open Sans"/>
                <a:ea typeface="Open Sans"/>
                <a:cs typeface="Open Sans"/>
                <a:sym typeface="Calibri"/>
              </a:rPr>
              <a:t>demande</a:t>
            </a:r>
            <a:r>
              <a:rPr lang="en-GB" b="1" dirty="0">
                <a:solidFill>
                  <a:srgbClr val="00B050"/>
                </a:solidFill>
                <a:latin typeface="Open Sans"/>
                <a:ea typeface="Open Sans"/>
                <a:cs typeface="Open Sans"/>
                <a:sym typeface="Calibri"/>
              </a:rPr>
              <a:t> finale </a:t>
            </a:r>
            <a:r>
              <a:rPr lang="en-GB" b="1" dirty="0" err="1">
                <a:solidFill>
                  <a:srgbClr val="00B050"/>
                </a:solidFill>
                <a:latin typeface="Open Sans"/>
                <a:ea typeface="Open Sans"/>
                <a:cs typeface="Open Sans"/>
                <a:sym typeface="Calibri"/>
              </a:rPr>
              <a:t>énergétique</a:t>
            </a:r>
            <a:r>
              <a:rPr lang="en-GB" b="1" dirty="0">
                <a:solidFill>
                  <a:srgbClr val="00B050"/>
                </a:solidFill>
                <a:latin typeface="Open Sans"/>
                <a:ea typeface="Open Sans"/>
                <a:cs typeface="Open Sans"/>
                <a:sym typeface="Calibri"/>
              </a:rPr>
              <a:t> (DFE) </a:t>
            </a:r>
            <a:r>
              <a:rPr lang="en-GB" dirty="0">
                <a:latin typeface="Open Sans"/>
                <a:ea typeface="Open Sans"/>
                <a:cs typeface="Open Sans"/>
                <a:sym typeface="Calibri"/>
              </a:rPr>
              <a:t>pour l'électricité, les combustibles fossiles, les carburants, etc.)</a:t>
            </a:r>
            <a:endParaRPr lang="en-GB" dirty="0">
              <a:latin typeface="Open Sans"/>
              <a:ea typeface="Open Sans"/>
              <a:cs typeface="Open Sans"/>
            </a:endParaRPr>
          </a:p>
          <a:p>
            <a:endParaRPr lang="en-GB" dirty="0"/>
          </a:p>
        </p:txBody>
      </p:sp>
      <p:pic>
        <p:nvPicPr>
          <p:cNvPr id="4" name="Picture 3" descr="A green sign with white text&#10;&#10;Description automatically generated with medium confidence">
            <a:extLst>
              <a:ext uri="{FF2B5EF4-FFF2-40B4-BE49-F238E27FC236}">
                <a16:creationId xmlns:a16="http://schemas.microsoft.com/office/drawing/2014/main" id="{AD167C0E-FE1B-157A-8845-296407D632F6}"/>
              </a:ext>
            </a:extLst>
          </p:cNvPr>
          <p:cNvPicPr>
            <a:picLocks noChangeAspect="1"/>
          </p:cNvPicPr>
          <p:nvPr/>
        </p:nvPicPr>
        <p:blipFill>
          <a:blip r:embed="rId4"/>
          <a:stretch>
            <a:fillRect/>
          </a:stretch>
        </p:blipFill>
        <p:spPr>
          <a:xfrm>
            <a:off x="9471804" y="2186287"/>
            <a:ext cx="2246381" cy="2828550"/>
          </a:xfrm>
          <a:prstGeom prst="rect">
            <a:avLst/>
          </a:prstGeom>
        </p:spPr>
      </p:pic>
    </p:spTree>
    <p:extLst>
      <p:ext uri="{BB962C8B-B14F-4D97-AF65-F5344CB8AC3E}">
        <p14:creationId xmlns:p14="http://schemas.microsoft.com/office/powerpoint/2010/main" val="416184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Rounded Rectangle 15">
            <a:extLst>
              <a:ext uri="{FF2B5EF4-FFF2-40B4-BE49-F238E27FC236}">
                <a16:creationId xmlns:a16="http://schemas.microsoft.com/office/drawing/2014/main" id="{8741EA75-ED5E-4A41-98C5-805BDEEDAB39}"/>
              </a:ext>
            </a:extLst>
          </p:cNvPr>
          <p:cNvSpPr>
            <a:spLocks noChangeAspect="1"/>
          </p:cNvSpPr>
          <p:nvPr/>
        </p:nvSpPr>
        <p:spPr>
          <a:xfrm>
            <a:off x="4897506" y="5161166"/>
            <a:ext cx="586500" cy="393748"/>
          </a:xfrm>
          <a:prstGeom prst="roundRect">
            <a:avLst/>
          </a:prstGeom>
          <a:solidFill>
            <a:schemeClr val="accent6">
              <a:alpha val="26275"/>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7" name="TextBox 16">
            <a:extLst>
              <a:ext uri="{FF2B5EF4-FFF2-40B4-BE49-F238E27FC236}">
                <a16:creationId xmlns:a16="http://schemas.microsoft.com/office/drawing/2014/main" id="{9F0A9706-3176-2741-BF11-A6AEB33F9A16}"/>
              </a:ext>
            </a:extLst>
          </p:cNvPr>
          <p:cNvSpPr txBox="1"/>
          <p:nvPr/>
        </p:nvSpPr>
        <p:spPr>
          <a:xfrm>
            <a:off x="1798868" y="5216360"/>
            <a:ext cx="3020956" cy="338554"/>
          </a:xfrm>
          <a:prstGeom prst="rect">
            <a:avLst/>
          </a:prstGeom>
          <a:noFill/>
        </p:spPr>
        <p:txBody>
          <a:bodyPr wrap="square" rtlCol="0" anchor="ctr">
            <a:spAutoFit/>
          </a:bodyPr>
          <a:lstStyle/>
          <a:p>
            <a:pPr algn="r">
              <a:buClr>
                <a:srgbClr val="000000"/>
              </a:buClr>
              <a:buFont typeface="Arial"/>
              <a:buNone/>
            </a:pPr>
            <a:r>
              <a:rPr lang="en-GB" sz="1600" kern="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sym typeface="Arial"/>
              </a:rPr>
              <a:t>Demande d'énergie au cours de l'année t</a:t>
            </a:r>
          </a:p>
        </p:txBody>
      </p:sp>
      <p:sp>
        <p:nvSpPr>
          <p:cNvPr id="18" name="Rounded Rectangle 17">
            <a:extLst>
              <a:ext uri="{FF2B5EF4-FFF2-40B4-BE49-F238E27FC236}">
                <a16:creationId xmlns:a16="http://schemas.microsoft.com/office/drawing/2014/main" id="{27F72FA9-8FFB-A240-8488-5368F0186832}"/>
              </a:ext>
            </a:extLst>
          </p:cNvPr>
          <p:cNvSpPr>
            <a:spLocks noChangeAspect="1"/>
          </p:cNvSpPr>
          <p:nvPr/>
        </p:nvSpPr>
        <p:spPr>
          <a:xfrm>
            <a:off x="6634377" y="5160783"/>
            <a:ext cx="476653" cy="394131"/>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9" name="TextBox 18">
            <a:extLst>
              <a:ext uri="{FF2B5EF4-FFF2-40B4-BE49-F238E27FC236}">
                <a16:creationId xmlns:a16="http://schemas.microsoft.com/office/drawing/2014/main" id="{71FC55C2-5131-DD45-BC40-0DF0F61BC367}"/>
              </a:ext>
            </a:extLst>
          </p:cNvPr>
          <p:cNvSpPr txBox="1"/>
          <p:nvPr/>
        </p:nvSpPr>
        <p:spPr>
          <a:xfrm>
            <a:off x="7221415" y="5065461"/>
            <a:ext cx="2856022" cy="584775"/>
          </a:xfrm>
          <a:prstGeom prst="rect">
            <a:avLst/>
          </a:prstGeom>
          <a:noFill/>
        </p:spPr>
        <p:txBody>
          <a:bodyPr wrap="square" rtlCol="0" anchor="ctr">
            <a:spAutoFit/>
          </a:bodyPr>
          <a:lstStyle/>
          <a:p>
            <a:pPr>
              <a:buClr>
                <a:srgbClr val="000000"/>
              </a:buClr>
              <a:buFont typeface="Arial"/>
              <a:buNone/>
            </a:pPr>
            <a:r>
              <a:rPr lang="en-GB" sz="1600" kern="0" dirty="0" err="1">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Paramètres</a:t>
            </a:r>
            <a:r>
              <a:rPr lang="en-GB" sz="1600"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r>
              <a:rPr lang="en-GB" sz="1600" kern="0" dirty="0" err="1">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déterminants</a:t>
            </a:r>
            <a:r>
              <a:rPr lang="en-GB" sz="1600"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 au cours de l'année t</a:t>
            </a:r>
          </a:p>
        </p:txBody>
      </p:sp>
      <p:sp>
        <p:nvSpPr>
          <p:cNvPr id="20" name="Rounded Rectangle 19">
            <a:extLst>
              <a:ext uri="{FF2B5EF4-FFF2-40B4-BE49-F238E27FC236}">
                <a16:creationId xmlns:a16="http://schemas.microsoft.com/office/drawing/2014/main" id="{0D04DBC5-DB0F-614D-B8DA-76EFDF6A90CF}"/>
              </a:ext>
            </a:extLst>
          </p:cNvPr>
          <p:cNvSpPr>
            <a:spLocks noChangeAspect="1"/>
          </p:cNvSpPr>
          <p:nvPr/>
        </p:nvSpPr>
        <p:spPr>
          <a:xfrm>
            <a:off x="5731730" y="5160783"/>
            <a:ext cx="586500" cy="394132"/>
          </a:xfrm>
          <a:prstGeom prst="roundRect">
            <a:avLst/>
          </a:prstGeom>
          <a:solidFill>
            <a:srgbClr val="7030A0">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 name="Title 1">
            <a:extLst>
              <a:ext uri="{FF2B5EF4-FFF2-40B4-BE49-F238E27FC236}">
                <a16:creationId xmlns:a16="http://schemas.microsoft.com/office/drawing/2014/main" id="{D698D021-506C-9C40-9AB9-46B3F8FB6181}"/>
              </a:ext>
            </a:extLst>
          </p:cNvPr>
          <p:cNvSpPr>
            <a:spLocks noGrp="1"/>
          </p:cNvSpPr>
          <p:nvPr>
            <p:ph type="title"/>
          </p:nvPr>
        </p:nvSpPr>
        <p:spPr>
          <a:xfrm>
            <a:off x="838200" y="365125"/>
            <a:ext cx="10515600" cy="942099"/>
          </a:xfrm>
        </p:spPr>
        <p:txBody>
          <a:bodyPr/>
          <a:lstStyle/>
          <a:p>
            <a:r>
              <a:rPr lang="en-GB" dirty="0">
                <a:latin typeface="Open Sans"/>
                <a:ea typeface="Open Sans"/>
                <a:cs typeface="Open Sans"/>
                <a:sym typeface="Bodoni SvtyTwo ITC TT-Book"/>
              </a:rPr>
              <a:t>Session 4.1 Vue d'ensemble du MAED</a:t>
            </a:r>
            <a:endParaRPr lang="en-GB" dirty="0">
              <a:latin typeface="Open Sans"/>
              <a:ea typeface="Open Sans"/>
              <a:cs typeface="Open Sans"/>
            </a:endParaRPr>
          </a:p>
        </p:txBody>
      </p:sp>
      <p:sp>
        <p:nvSpPr>
          <p:cNvPr id="15" name="Content Placeholder 2">
            <a:extLst>
              <a:ext uri="{FF2B5EF4-FFF2-40B4-BE49-F238E27FC236}">
                <a16:creationId xmlns:a16="http://schemas.microsoft.com/office/drawing/2014/main" id="{C5CFBCBC-5D8A-254F-8DA8-31B6002101D7}"/>
              </a:ext>
            </a:extLst>
          </p:cNvPr>
          <p:cNvSpPr>
            <a:spLocks noGrp="1"/>
          </p:cNvSpPr>
          <p:nvPr>
            <p:ph idx="1"/>
          </p:nvPr>
        </p:nvSpPr>
        <p:spPr>
          <a:xfrm>
            <a:off x="833225" y="1150205"/>
            <a:ext cx="9448800" cy="1497177"/>
          </a:xfrm>
        </p:spPr>
        <p:txBody>
          <a:bodyPr/>
          <a:lstStyle/>
          <a:p>
            <a:pPr marL="0" lvl="6" indent="0">
              <a:lnSpc>
                <a:spcPct val="100000"/>
              </a:lnSpc>
              <a:spcBef>
                <a:spcPts val="1000"/>
              </a:spcBef>
              <a:buClr>
                <a:srgbClr val="333333"/>
              </a:buClr>
              <a:buSzPts val="1300"/>
              <a:buNone/>
              <a:defRPr/>
            </a:pPr>
            <a:r>
              <a:rPr lang="en-ZA" sz="2000" b="1" dirty="0">
                <a:solidFill>
                  <a:schemeClr val="accent5">
                    <a:lumMod val="60000"/>
                    <a:lumOff val="40000"/>
                  </a:schemeClr>
                </a:solidFill>
                <a:latin typeface="Open Sans"/>
                <a:ea typeface="Open Sans"/>
                <a:cs typeface="Open Sans"/>
              </a:rPr>
              <a:t>4.1.2. Équation générique du MAED</a:t>
            </a:r>
            <a:endParaRPr lang="en-GB" sz="1900" dirty="0">
              <a:solidFill>
                <a:schemeClr val="accent5">
                  <a:lumMod val="60000"/>
                  <a:lumOff val="40000"/>
                </a:schemeClr>
              </a:solidFill>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Pour calculer la </a:t>
            </a:r>
            <a:r>
              <a:rPr lang="en-GB" sz="1900" b="1" dirty="0" err="1">
                <a:solidFill>
                  <a:srgbClr val="00B050"/>
                </a:solidFill>
                <a:latin typeface="Open Sans"/>
                <a:ea typeface="Open Sans"/>
                <a:cs typeface="Open Sans"/>
                <a:sym typeface="Calibri"/>
              </a:rPr>
              <a:t>demande</a:t>
            </a:r>
            <a:r>
              <a:rPr lang="en-GB" sz="1900" b="1" dirty="0">
                <a:solidFill>
                  <a:srgbClr val="00B050"/>
                </a:solidFill>
                <a:latin typeface="Open Sans"/>
                <a:ea typeface="Open Sans"/>
                <a:cs typeface="Open Sans"/>
                <a:sym typeface="Calibri"/>
              </a:rPr>
              <a:t> finale </a:t>
            </a:r>
            <a:r>
              <a:rPr lang="en-GB" sz="1900" b="1" dirty="0" err="1">
                <a:solidFill>
                  <a:srgbClr val="00B050"/>
                </a:solidFill>
                <a:latin typeface="Open Sans"/>
                <a:ea typeface="Open Sans"/>
                <a:cs typeface="Open Sans"/>
                <a:sym typeface="Calibri"/>
              </a:rPr>
              <a:t>d'énergie</a:t>
            </a:r>
            <a:r>
              <a:rPr lang="en-GB" sz="1900" b="1" dirty="0">
                <a:solidFill>
                  <a:srgbClr val="00B050"/>
                </a:solidFill>
                <a:latin typeface="Open Sans"/>
                <a:ea typeface="Open Sans"/>
                <a:cs typeface="Open Sans"/>
                <a:sym typeface="Calibri"/>
              </a:rPr>
              <a:t> (DFE) </a:t>
            </a:r>
            <a:r>
              <a:rPr lang="en-GB" sz="1900" dirty="0">
                <a:latin typeface="Open Sans"/>
                <a:ea typeface="Open Sans"/>
                <a:cs typeface="Open Sans"/>
                <a:sym typeface="Calibri"/>
              </a:rPr>
              <a:t>de chaque groupe d'utilisations finales, le MAED utilise un ensemble d'équations correspondant. Toutes les équations ont la même forme. </a:t>
            </a:r>
            <a:endParaRPr lang="en-GB" sz="1900" dirty="0">
              <a:latin typeface="Open Sans"/>
              <a:ea typeface="Open Sans"/>
              <a:cs typeface="Open Sans"/>
            </a:endParaRPr>
          </a:p>
          <a:p>
            <a:pPr marL="342900" lvl="6" indent="-342900">
              <a:lnSpc>
                <a:spcPct val="100000"/>
              </a:lnSpc>
              <a:spcBef>
                <a:spcPts val="1000"/>
              </a:spcBef>
              <a:buClr>
                <a:srgbClr val="333333"/>
              </a:buClr>
              <a:buSzPts val="1300"/>
              <a:defRPr/>
            </a:pPr>
            <a:r>
              <a:rPr lang="en-GB" sz="1900" dirty="0">
                <a:latin typeface="Open Sans"/>
                <a:ea typeface="Open Sans"/>
                <a:cs typeface="Open Sans"/>
                <a:sym typeface="Calibri"/>
              </a:rPr>
              <a:t>La </a:t>
            </a:r>
            <a:r>
              <a:rPr lang="en-GB" sz="1900" b="1" dirty="0" err="1">
                <a:solidFill>
                  <a:srgbClr val="00B050"/>
                </a:solidFill>
                <a:latin typeface="Open Sans"/>
                <a:ea typeface="Open Sans"/>
                <a:cs typeface="Open Sans"/>
                <a:sym typeface="Calibri"/>
              </a:rPr>
              <a:t>demande</a:t>
            </a:r>
            <a:r>
              <a:rPr lang="en-GB" sz="1900" b="1" dirty="0">
                <a:solidFill>
                  <a:srgbClr val="00B050"/>
                </a:solidFill>
                <a:latin typeface="Open Sans"/>
                <a:ea typeface="Open Sans"/>
                <a:cs typeface="Open Sans"/>
                <a:sym typeface="Calibri"/>
              </a:rPr>
              <a:t> finale </a:t>
            </a:r>
            <a:r>
              <a:rPr lang="en-GB" sz="1900" b="1" dirty="0" err="1">
                <a:solidFill>
                  <a:srgbClr val="00B050"/>
                </a:solidFill>
                <a:latin typeface="Open Sans"/>
                <a:ea typeface="Open Sans"/>
                <a:cs typeface="Open Sans"/>
                <a:sym typeface="Calibri"/>
              </a:rPr>
              <a:t>d'énergie</a:t>
            </a:r>
            <a:r>
              <a:rPr lang="en-GB" sz="1900" b="1" dirty="0">
                <a:solidFill>
                  <a:srgbClr val="00B050"/>
                </a:solidFill>
                <a:latin typeface="Open Sans"/>
                <a:ea typeface="Open Sans"/>
                <a:cs typeface="Open Sans"/>
                <a:sym typeface="Calibri"/>
              </a:rPr>
              <a:t> (DFE) </a:t>
            </a:r>
            <a:r>
              <a:rPr lang="en-GB" sz="1900" dirty="0">
                <a:latin typeface="Open Sans"/>
                <a:ea typeface="Open Sans"/>
                <a:cs typeface="Open Sans"/>
                <a:sym typeface="Calibri"/>
              </a:rPr>
              <a:t>pour </a:t>
            </a:r>
            <a:r>
              <a:rPr lang="en-GB" sz="1900" dirty="0" err="1">
                <a:latin typeface="Open Sans"/>
                <a:ea typeface="Open Sans"/>
                <a:cs typeface="Open Sans"/>
                <a:sym typeface="Calibri"/>
              </a:rPr>
              <a:t>une</a:t>
            </a:r>
            <a:r>
              <a:rPr lang="en-GB" sz="1900" dirty="0">
                <a:latin typeface="Open Sans"/>
                <a:ea typeface="Open Sans"/>
                <a:cs typeface="Open Sans"/>
                <a:sym typeface="Calibri"/>
              </a:rPr>
              <a:t> </a:t>
            </a:r>
            <a:r>
              <a:rPr lang="en-GB" sz="1900" dirty="0" err="1">
                <a:latin typeface="Open Sans"/>
                <a:ea typeface="Open Sans"/>
                <a:cs typeface="Open Sans"/>
                <a:sym typeface="Calibri"/>
              </a:rPr>
              <a:t>année</a:t>
            </a:r>
            <a:r>
              <a:rPr lang="en-GB" sz="1900" dirty="0">
                <a:latin typeface="Open Sans"/>
                <a:ea typeface="Open Sans"/>
                <a:cs typeface="Open Sans"/>
                <a:sym typeface="Calibri"/>
              </a:rPr>
              <a:t> future donnée </a:t>
            </a:r>
            <a:r>
              <a:rPr lang="en-GB" sz="1900" dirty="0" err="1">
                <a:latin typeface="Open Sans"/>
                <a:ea typeface="Open Sans"/>
                <a:cs typeface="Open Sans"/>
                <a:sym typeface="Calibri"/>
              </a:rPr>
              <a:t>est</a:t>
            </a:r>
            <a:r>
              <a:rPr lang="en-GB" sz="1900" dirty="0">
                <a:latin typeface="Open Sans"/>
                <a:ea typeface="Open Sans"/>
                <a:cs typeface="Open Sans"/>
                <a:sym typeface="Calibri"/>
              </a:rPr>
              <a:t> </a:t>
            </a:r>
            <a:r>
              <a:rPr lang="en-GB" sz="1900" dirty="0" err="1">
                <a:latin typeface="Open Sans"/>
                <a:ea typeface="Open Sans"/>
                <a:cs typeface="Open Sans"/>
                <a:sym typeface="Calibri"/>
              </a:rPr>
              <a:t>calculée</a:t>
            </a:r>
            <a:r>
              <a:rPr lang="en-GB" sz="1900" dirty="0">
                <a:latin typeface="Open Sans"/>
                <a:ea typeface="Open Sans"/>
                <a:cs typeface="Open Sans"/>
                <a:sym typeface="Calibri"/>
              </a:rPr>
              <a:t> </a:t>
            </a:r>
            <a:r>
              <a:rPr lang="en-GB" sz="1900" dirty="0" err="1">
                <a:latin typeface="Open Sans"/>
                <a:ea typeface="Open Sans"/>
                <a:cs typeface="Open Sans"/>
                <a:sym typeface="Calibri"/>
              </a:rPr>
              <a:t>comme</a:t>
            </a:r>
            <a:r>
              <a:rPr lang="en-GB" sz="1900" dirty="0">
                <a:latin typeface="Open Sans"/>
                <a:ea typeface="Open Sans"/>
                <a:cs typeface="Open Sans"/>
                <a:sym typeface="Calibri"/>
              </a:rPr>
              <a:t> le </a:t>
            </a:r>
            <a:r>
              <a:rPr lang="en-GB" sz="1900" dirty="0" err="1">
                <a:latin typeface="Open Sans"/>
                <a:ea typeface="Open Sans"/>
                <a:cs typeface="Open Sans"/>
                <a:sym typeface="Calibri"/>
              </a:rPr>
              <a:t>produit</a:t>
            </a:r>
            <a:r>
              <a:rPr lang="en-GB" sz="1900" dirty="0">
                <a:latin typeface="Open Sans"/>
                <a:ea typeface="Open Sans"/>
                <a:cs typeface="Open Sans"/>
                <a:sym typeface="Calibri"/>
              </a:rPr>
              <a:t> du </a:t>
            </a:r>
            <a:r>
              <a:rPr lang="en-GB" sz="1900" b="1" dirty="0" err="1">
                <a:solidFill>
                  <a:srgbClr val="C00000"/>
                </a:solidFill>
                <a:latin typeface="Open Sans"/>
                <a:ea typeface="Open Sans"/>
                <a:cs typeface="Open Sans"/>
                <a:sym typeface="Calibri"/>
              </a:rPr>
              <a:t>paramètre</a:t>
            </a:r>
            <a:r>
              <a:rPr lang="en-GB" sz="1900" b="1" dirty="0">
                <a:solidFill>
                  <a:srgbClr val="C00000"/>
                </a:solidFill>
                <a:latin typeface="Open Sans"/>
                <a:ea typeface="Open Sans"/>
                <a:cs typeface="Open Sans"/>
                <a:sym typeface="Calibri"/>
              </a:rPr>
              <a:t> </a:t>
            </a:r>
            <a:r>
              <a:rPr lang="en-GB" sz="1900" b="1" dirty="0" err="1">
                <a:solidFill>
                  <a:srgbClr val="C00000"/>
                </a:solidFill>
                <a:latin typeface="Open Sans"/>
                <a:ea typeface="Open Sans"/>
                <a:cs typeface="Open Sans"/>
                <a:sym typeface="Calibri"/>
              </a:rPr>
              <a:t>déterminant</a:t>
            </a:r>
            <a:r>
              <a:rPr lang="en-GB" sz="1900" b="1" dirty="0">
                <a:solidFill>
                  <a:srgbClr val="C00000"/>
                </a:solidFill>
                <a:latin typeface="Open Sans"/>
                <a:ea typeface="Open Sans"/>
                <a:cs typeface="Open Sans"/>
                <a:sym typeface="Calibri"/>
              </a:rPr>
              <a:t> (PD) </a:t>
            </a:r>
            <a:r>
              <a:rPr lang="en-GB" sz="1900" dirty="0">
                <a:latin typeface="Open Sans"/>
                <a:ea typeface="Open Sans"/>
                <a:cs typeface="Open Sans"/>
                <a:sym typeface="Calibri"/>
              </a:rPr>
              <a:t>pour </a:t>
            </a:r>
            <a:r>
              <a:rPr lang="en-GB" sz="1900" dirty="0" err="1">
                <a:latin typeface="Open Sans"/>
                <a:ea typeface="Open Sans"/>
                <a:cs typeface="Open Sans"/>
                <a:sym typeface="Calibri"/>
              </a:rPr>
              <a:t>une</a:t>
            </a:r>
            <a:r>
              <a:rPr lang="en-GB" sz="1900" dirty="0">
                <a:latin typeface="Open Sans"/>
                <a:ea typeface="Open Sans"/>
                <a:cs typeface="Open Sans"/>
                <a:sym typeface="Calibri"/>
              </a:rPr>
              <a:t> </a:t>
            </a:r>
            <a:r>
              <a:rPr lang="en-GB" sz="1900" dirty="0" err="1">
                <a:latin typeface="Open Sans"/>
                <a:ea typeface="Open Sans"/>
                <a:cs typeface="Open Sans"/>
                <a:sym typeface="Calibri"/>
              </a:rPr>
              <a:t>année</a:t>
            </a:r>
            <a:r>
              <a:rPr lang="en-GB" sz="1900" dirty="0">
                <a:latin typeface="Open Sans"/>
                <a:ea typeface="Open Sans"/>
                <a:cs typeface="Open Sans"/>
                <a:sym typeface="Calibri"/>
              </a:rPr>
              <a:t> future </a:t>
            </a:r>
            <a:r>
              <a:rPr lang="en-GB" sz="1900" dirty="0" err="1">
                <a:latin typeface="Open Sans"/>
                <a:ea typeface="Open Sans"/>
                <a:cs typeface="Open Sans"/>
                <a:sym typeface="Calibri"/>
              </a:rPr>
              <a:t>correspondante</a:t>
            </a:r>
            <a:r>
              <a:rPr lang="en-GB" sz="1900" dirty="0">
                <a:latin typeface="Open Sans"/>
                <a:ea typeface="Open Sans"/>
                <a:cs typeface="Open Sans"/>
                <a:sym typeface="Calibri"/>
              </a:rPr>
              <a:t> et de la </a:t>
            </a:r>
            <a:r>
              <a:rPr lang="en-US" sz="1900" b="1" dirty="0" err="1">
                <a:solidFill>
                  <a:srgbClr val="7030A0"/>
                </a:solidFill>
                <a:latin typeface="Open Sans"/>
                <a:ea typeface="Open Sans"/>
                <a:cs typeface="Open Sans"/>
              </a:rPr>
              <a:t>consommation</a:t>
            </a:r>
            <a:r>
              <a:rPr lang="en-US" sz="1900" b="1" dirty="0">
                <a:solidFill>
                  <a:srgbClr val="7030A0"/>
                </a:solidFill>
                <a:latin typeface="Open Sans"/>
                <a:ea typeface="Open Sans"/>
                <a:cs typeface="Open Sans"/>
              </a:rPr>
              <a:t> </a:t>
            </a:r>
            <a:r>
              <a:rPr lang="en-US" sz="1900" b="1" dirty="0" err="1">
                <a:solidFill>
                  <a:srgbClr val="7030A0"/>
                </a:solidFill>
                <a:latin typeface="Open Sans"/>
                <a:ea typeface="Open Sans"/>
                <a:cs typeface="Open Sans"/>
              </a:rPr>
              <a:t>spécifiqued'énergie</a:t>
            </a:r>
            <a:r>
              <a:rPr lang="en-US" sz="1900" b="1" dirty="0">
                <a:solidFill>
                  <a:srgbClr val="7030A0"/>
                </a:solidFill>
                <a:latin typeface="Open Sans"/>
                <a:ea typeface="Open Sans"/>
                <a:cs typeface="Open Sans"/>
              </a:rPr>
              <a:t> (CSE) </a:t>
            </a:r>
            <a:r>
              <a:rPr lang="en-GB" sz="1900" dirty="0">
                <a:latin typeface="Open Sans"/>
                <a:ea typeface="Open Sans"/>
                <a:cs typeface="Open Sans"/>
                <a:sym typeface="Calibri"/>
              </a:rPr>
              <a:t>par </a:t>
            </a:r>
            <a:r>
              <a:rPr lang="en-GB" sz="1900" dirty="0" err="1">
                <a:latin typeface="Open Sans"/>
                <a:ea typeface="Open Sans"/>
                <a:cs typeface="Open Sans"/>
                <a:sym typeface="Calibri"/>
              </a:rPr>
              <a:t>unité</a:t>
            </a:r>
            <a:r>
              <a:rPr lang="en-GB" sz="1900" dirty="0">
                <a:latin typeface="Open Sans"/>
                <a:ea typeface="Open Sans"/>
                <a:cs typeface="Open Sans"/>
                <a:sym typeface="Calibri"/>
              </a:rPr>
              <a:t> de </a:t>
            </a:r>
            <a:r>
              <a:rPr lang="en-GB" sz="1900" b="1" dirty="0" err="1">
                <a:solidFill>
                  <a:srgbClr val="C00000"/>
                </a:solidFill>
                <a:latin typeface="Open Sans"/>
                <a:ea typeface="Open Sans"/>
                <a:cs typeface="Open Sans"/>
                <a:sym typeface="Calibri"/>
              </a:rPr>
              <a:t>paramètre</a:t>
            </a:r>
            <a:r>
              <a:rPr lang="en-GB" sz="1900" b="1" dirty="0">
                <a:solidFill>
                  <a:srgbClr val="C00000"/>
                </a:solidFill>
                <a:latin typeface="Open Sans"/>
                <a:ea typeface="Open Sans"/>
                <a:cs typeface="Open Sans"/>
                <a:sym typeface="Calibri"/>
              </a:rPr>
              <a:t> </a:t>
            </a:r>
            <a:r>
              <a:rPr lang="en-GB" sz="1900" b="1" dirty="0" err="1">
                <a:solidFill>
                  <a:srgbClr val="C00000"/>
                </a:solidFill>
                <a:latin typeface="Open Sans"/>
                <a:ea typeface="Open Sans"/>
                <a:cs typeface="Open Sans"/>
                <a:sym typeface="Calibri"/>
              </a:rPr>
              <a:t>déterminant</a:t>
            </a:r>
            <a:r>
              <a:rPr lang="en-GB" sz="1900" b="1" dirty="0">
                <a:solidFill>
                  <a:srgbClr val="C00000"/>
                </a:solidFill>
                <a:latin typeface="Open Sans"/>
                <a:ea typeface="Open Sans"/>
                <a:cs typeface="Open Sans"/>
                <a:sym typeface="Calibri"/>
              </a:rPr>
              <a:t> (PD) </a:t>
            </a:r>
            <a:r>
              <a:rPr lang="en-GB" sz="1900" dirty="0">
                <a:latin typeface="Open Sans"/>
                <a:ea typeface="Open Sans"/>
                <a:cs typeface="Open Sans"/>
                <a:sym typeface="Calibri"/>
              </a:rPr>
              <a:t>pour les </a:t>
            </a:r>
            <a:r>
              <a:rPr lang="en-GB" sz="1900" dirty="0" err="1">
                <a:latin typeface="Open Sans"/>
                <a:ea typeface="Open Sans"/>
                <a:cs typeface="Open Sans"/>
                <a:sym typeface="Calibri"/>
              </a:rPr>
              <a:t>années</a:t>
            </a:r>
            <a:r>
              <a:rPr lang="en-GB" sz="1900" dirty="0">
                <a:latin typeface="Open Sans"/>
                <a:ea typeface="Open Sans"/>
                <a:cs typeface="Open Sans"/>
                <a:sym typeface="Calibri"/>
              </a:rPr>
              <a:t> futures.</a:t>
            </a:r>
          </a:p>
          <a:p>
            <a:pPr marL="342900" lvl="6" indent="-342900">
              <a:lnSpc>
                <a:spcPct val="100000"/>
              </a:lnSpc>
              <a:spcBef>
                <a:spcPts val="1000"/>
              </a:spcBef>
              <a:buClr>
                <a:srgbClr val="333333"/>
              </a:buClr>
              <a:buSzPts val="1300"/>
              <a:defRPr/>
            </a:pPr>
            <a:r>
              <a:rPr lang="en-US" sz="1900" dirty="0" err="1">
                <a:latin typeface="Open Sans"/>
                <a:ea typeface="Open Sans"/>
                <a:cs typeface="Open Sans"/>
              </a:rPr>
              <a:t>Lorsque</a:t>
            </a:r>
            <a:r>
              <a:rPr lang="en-US" sz="1900" dirty="0">
                <a:latin typeface="Open Sans"/>
                <a:ea typeface="Open Sans"/>
                <a:cs typeface="Open Sans"/>
              </a:rPr>
              <a:t> le </a:t>
            </a:r>
            <a:r>
              <a:rPr lang="en-GB" sz="1900" b="1" dirty="0" err="1">
                <a:solidFill>
                  <a:srgbClr val="C00000"/>
                </a:solidFill>
                <a:latin typeface="Open Sans"/>
                <a:ea typeface="Open Sans"/>
                <a:cs typeface="Open Sans"/>
                <a:sym typeface="Calibri"/>
              </a:rPr>
              <a:t>paramètre</a:t>
            </a:r>
            <a:r>
              <a:rPr lang="en-GB" sz="1900" b="1" dirty="0">
                <a:solidFill>
                  <a:srgbClr val="C00000"/>
                </a:solidFill>
                <a:latin typeface="Open Sans"/>
                <a:ea typeface="Open Sans"/>
                <a:cs typeface="Open Sans"/>
                <a:sym typeface="Calibri"/>
              </a:rPr>
              <a:t> </a:t>
            </a:r>
            <a:r>
              <a:rPr lang="en-GB" sz="1900" b="1" dirty="0" err="1">
                <a:solidFill>
                  <a:srgbClr val="C00000"/>
                </a:solidFill>
                <a:latin typeface="Open Sans"/>
                <a:ea typeface="Open Sans"/>
                <a:cs typeface="Open Sans"/>
                <a:sym typeface="Calibri"/>
              </a:rPr>
              <a:t>déterminant</a:t>
            </a:r>
            <a:r>
              <a:rPr lang="en-GB" sz="1900" b="1" dirty="0">
                <a:solidFill>
                  <a:srgbClr val="C00000"/>
                </a:solidFill>
                <a:latin typeface="Open Sans"/>
                <a:ea typeface="Open Sans"/>
                <a:cs typeface="Open Sans"/>
                <a:sym typeface="Calibri"/>
              </a:rPr>
              <a:t> (PD) </a:t>
            </a:r>
            <a:r>
              <a:rPr lang="en-US" sz="1900" dirty="0">
                <a:latin typeface="Open Sans"/>
                <a:ea typeface="Open Sans"/>
                <a:cs typeface="Open Sans"/>
              </a:rPr>
              <a:t>est la production d'unités monétaires, de valeur ajoutée ou de PIB, la </a:t>
            </a:r>
            <a:r>
              <a:rPr lang="en-US" sz="1900" b="1" dirty="0" err="1">
                <a:solidFill>
                  <a:srgbClr val="7030A0"/>
                </a:solidFill>
                <a:latin typeface="Open Sans"/>
                <a:ea typeface="Open Sans"/>
                <a:cs typeface="Open Sans"/>
              </a:rPr>
              <a:t>consommation</a:t>
            </a:r>
            <a:r>
              <a:rPr lang="en-US" sz="1900" b="1" dirty="0">
                <a:solidFill>
                  <a:srgbClr val="7030A0"/>
                </a:solidFill>
                <a:latin typeface="Open Sans"/>
                <a:ea typeface="Open Sans"/>
                <a:cs typeface="Open Sans"/>
              </a:rPr>
              <a:t> </a:t>
            </a:r>
            <a:r>
              <a:rPr lang="en-US" sz="1900" b="1" dirty="0" err="1">
                <a:solidFill>
                  <a:srgbClr val="7030A0"/>
                </a:solidFill>
                <a:latin typeface="Open Sans"/>
                <a:ea typeface="Open Sans"/>
                <a:cs typeface="Open Sans"/>
              </a:rPr>
              <a:t>spécifiqued'énergie</a:t>
            </a:r>
            <a:r>
              <a:rPr lang="en-US" sz="1900" b="1" dirty="0">
                <a:solidFill>
                  <a:srgbClr val="7030A0"/>
                </a:solidFill>
                <a:latin typeface="Open Sans"/>
                <a:ea typeface="Open Sans"/>
                <a:cs typeface="Open Sans"/>
              </a:rPr>
              <a:t> (CSE) </a:t>
            </a:r>
            <a:r>
              <a:rPr lang="en-US" sz="1900" dirty="0">
                <a:latin typeface="Open Sans"/>
                <a:ea typeface="Open Sans"/>
                <a:cs typeface="Open Sans"/>
              </a:rPr>
              <a:t>est l'</a:t>
            </a:r>
            <a:r>
              <a:rPr lang="en-US" sz="1900" b="1" dirty="0">
                <a:solidFill>
                  <a:srgbClr val="7030A0"/>
                </a:solidFill>
                <a:latin typeface="Open Sans"/>
                <a:ea typeface="Open Sans"/>
                <a:cs typeface="Open Sans"/>
              </a:rPr>
              <a:t>intensité énergétique (IE).</a:t>
            </a:r>
            <a:endParaRPr lang="en-GB" sz="1900" b="1" dirty="0">
              <a:solidFill>
                <a:srgbClr val="7030A0"/>
              </a:solidFill>
              <a:latin typeface="Open Sans"/>
              <a:ea typeface="Open Sans"/>
              <a:cs typeface="Open San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4107CCE-A72C-884C-A0F0-0507F01B4E30}"/>
                  </a:ext>
                </a:extLst>
              </p:cNvPr>
              <p:cNvSpPr txBox="1"/>
              <p:nvPr/>
            </p:nvSpPr>
            <p:spPr>
              <a:xfrm>
                <a:off x="4704575" y="5160783"/>
                <a:ext cx="2640810" cy="1117229"/>
              </a:xfrm>
              <a:prstGeom prst="rect">
                <a:avLst/>
              </a:prstGeom>
              <a:noFill/>
            </p:spPr>
            <p:txBody>
              <a:bodyPr wrap="square" rtlCol="0">
                <a:spAutoFit/>
              </a:bodyPr>
              <a:lstStyle/>
              <a:p>
                <a:pPr marL="0" lvl="6">
                  <a:spcBef>
                    <a:spcPts val="1000"/>
                  </a:spcBef>
                  <a:buClr>
                    <a:srgbClr val="333333"/>
                  </a:buClr>
                  <a:buSzPts val="1300"/>
                  <a:defRPr/>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fr-MA" b="0" i="1" kern="0" smtClean="0">
                              <a:solidFill>
                                <a:srgbClr val="1A1A1A"/>
                              </a:solidFill>
                              <a:latin typeface="Cambria Math" panose="02040503050406030204" pitchFamily="18" charset="0"/>
                              <a:sym typeface="Arial"/>
                            </a:rPr>
                            <m:t>𝐷𝐹𝐸</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m:t>
                      </m:r>
                      <m:r>
                        <a:rPr lang="en-US" b="0" i="1" kern="0" smtClea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sSub>
                        <m:sSubPr>
                          <m:ctrlPr>
                            <a:rPr lang="en-US" i="1" kern="0" smtClean="0">
                              <a:solidFill>
                                <a:srgbClr val="1A1A1A"/>
                              </a:solidFill>
                              <a:latin typeface="Cambria Math" panose="02040503050406030204" pitchFamily="18" charset="0"/>
                              <a:sym typeface="Arial"/>
                            </a:rPr>
                          </m:ctrlPr>
                        </m:sSubPr>
                        <m:e>
                          <m:r>
                            <a:rPr lang="fr-MA" i="1" kern="0">
                              <a:solidFill>
                                <a:srgbClr val="1A1A1A"/>
                              </a:solidFill>
                              <a:latin typeface="Cambria Math" panose="02040503050406030204" pitchFamily="18" charset="0"/>
                              <a:sym typeface="Arial"/>
                            </a:rPr>
                            <m:t>𝑃</m:t>
                          </m:r>
                          <m:r>
                            <a:rPr lang="fr-MA" b="0" i="1" kern="0" smtClean="0">
                              <a:solidFill>
                                <a:srgbClr val="1A1A1A"/>
                              </a:solidFill>
                              <a:latin typeface="Cambria Math" panose="02040503050406030204" pitchFamily="18" charset="0"/>
                              <a:sym typeface="Arial"/>
                            </a:rPr>
                            <m:t>𝐷</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76200" lvl="0">
                  <a:lnSpc>
                    <a:spcPct val="90000"/>
                  </a:lnSpc>
                  <a:buClr>
                    <a:srgbClr val="000000"/>
                  </a:buClr>
                  <a:buSzPts val="1600"/>
                </a:pPr>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mc:Choice>
        <mc:Fallback xmlns="">
          <p:sp>
            <p:nvSpPr>
              <p:cNvPr id="10" name="TextBox 9">
                <a:extLst>
                  <a:ext uri="{FF2B5EF4-FFF2-40B4-BE49-F238E27FC236}">
                    <a16:creationId xmlns:a16="http://schemas.microsoft.com/office/drawing/2014/main" id="{04107CCE-A72C-884C-A0F0-0507F01B4E30}"/>
                  </a:ext>
                </a:extLst>
              </p:cNvPr>
              <p:cNvSpPr txBox="1">
                <a:spLocks noRot="1" noChangeAspect="1" noMove="1" noResize="1" noEditPoints="1" noAdjustHandles="1" noChangeArrowheads="1" noChangeShapeType="1" noTextEdit="1"/>
              </p:cNvSpPr>
              <p:nvPr/>
            </p:nvSpPr>
            <p:spPr>
              <a:xfrm>
                <a:off x="4704575" y="5160783"/>
                <a:ext cx="2640810" cy="1117229"/>
              </a:xfrm>
              <a:prstGeom prst="rect">
                <a:avLst/>
              </a:prstGeom>
              <a:blipFill>
                <a:blip r:embed="rId4"/>
                <a:stretch>
                  <a:fillRect/>
                </a:stretch>
              </a:blipFill>
            </p:spPr>
            <p:txBody>
              <a:bodyPr/>
              <a:lstStyle/>
              <a:p>
                <a:r>
                  <a:rPr lang="fr-MA">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A82EDCA-475E-6819-7F43-754F00F15D1A}"/>
                  </a:ext>
                </a:extLst>
              </p:cNvPr>
              <p:cNvSpPr txBox="1"/>
              <p:nvPr/>
            </p:nvSpPr>
            <p:spPr>
              <a:xfrm>
                <a:off x="2838854" y="5595403"/>
                <a:ext cx="61780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GB" b="0" i="1" kern="0" smtClean="0">
                              <a:solidFill>
                                <a:srgbClr val="1A1A1A"/>
                              </a:solidFill>
                              <a:latin typeface="Cambria Math" panose="02040503050406030204" pitchFamily="18" charset="0"/>
                              <a:sym typeface="Arial"/>
                            </a:rPr>
                            <m:t>     </m:t>
                          </m:r>
                          <m:r>
                            <a:rPr lang="en-GB" b="0" i="1" kern="0" smtClean="0">
                              <a:solidFill>
                                <a:srgbClr val="1A1A1A"/>
                              </a:solidFill>
                              <a:latin typeface="Cambria Math" panose="02040503050406030204" pitchFamily="18" charset="0"/>
                              <a:sym typeface="Arial"/>
                            </a:rPr>
                            <m:t>𝐹𝐸𝐷</m:t>
                          </m:r>
                        </m:e>
                        <m:sub>
                          <m:r>
                            <a:rPr lang="en-US" b="0" i="1" kern="0">
                              <a:solidFill>
                                <a:srgbClr val="1A1A1A"/>
                              </a:solidFill>
                              <a:latin typeface="Cambria Math"/>
                              <a:sym typeface="Arial"/>
                            </a:rPr>
                            <m:t>𝑡</m:t>
                          </m:r>
                          <m:r>
                            <a:rPr lang="en-GB" b="0" i="1" kern="0" smtClean="0">
                              <a:solidFill>
                                <a:srgbClr val="1A1A1A"/>
                              </a:solidFill>
                              <a:latin typeface="Cambria Math" panose="02040503050406030204" pitchFamily="18" charset="0"/>
                              <a:sym typeface="Arial"/>
                            </a:rPr>
                            <m:t>  </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dirty="0"/>
              </a:p>
            </p:txBody>
          </p:sp>
        </mc:Choice>
        <mc:Fallback xmlns="" xmlns:a16="http://schemas.microsoft.com/office/drawing/2014/main" xmlns:p14="http://schemas.microsoft.com/office/powerpoint/2010/main">
          <p:sp>
            <p:nvSpPr>
              <p:cNvPr id="7" name="TextBox 6">
                <a:extLst>
                  <a:ext uri="{FF2B5EF4-FFF2-40B4-BE49-F238E27FC236}">
                    <a16:creationId xmlns:a16="http://schemas.microsoft.com/office/drawing/2014/main" id="{FA82EDCA-475E-6819-7F43-754F00F15D1A}"/>
                  </a:ext>
                </a:extLst>
              </p:cNvPr>
              <p:cNvSpPr txBox="1">
                <a:spLocks noRot="1" noChangeAspect="1" noMove="1" noResize="1" noEditPoints="1" noAdjustHandles="1" noChangeArrowheads="1" noChangeShapeType="1" noTextEdit="1"/>
              </p:cNvSpPr>
              <p:nvPr/>
            </p:nvSpPr>
            <p:spPr>
              <a:xfrm>
                <a:off x="2838854" y="5595403"/>
                <a:ext cx="6178062" cy="369332"/>
              </a:xfrm>
              <a:prstGeom prst="rect">
                <a:avLst/>
              </a:prstGeom>
              <a:blipFill>
                <a:blip r:embed="rId5"/>
                <a:stretch>
                  <a:fillRect/>
                </a:stretch>
              </a:blipFill>
            </p:spPr>
            <p:txBody>
              <a:bodyPr/>
              <a:lstStyle/>
              <a:p>
                <a:r>
                  <a:rPr lang="en-GB">
                    <a:noFill/>
                  </a:rPr>
                  <a:t> </a:t>
                </a:r>
              </a:p>
            </p:txBody>
          </p:sp>
        </mc:Fallback>
      </mc:AlternateContent>
      <p:sp>
        <p:nvSpPr>
          <p:cNvPr id="8" name="Rounded Rectangle 17">
            <a:extLst>
              <a:ext uri="{FF2B5EF4-FFF2-40B4-BE49-F238E27FC236}">
                <a16:creationId xmlns:a16="http://schemas.microsoft.com/office/drawing/2014/main" id="{7A7C84D1-A08F-CA0F-03BF-3CDF5581F930}"/>
              </a:ext>
            </a:extLst>
          </p:cNvPr>
          <p:cNvSpPr>
            <a:spLocks noChangeAspect="1"/>
          </p:cNvSpPr>
          <p:nvPr/>
        </p:nvSpPr>
        <p:spPr>
          <a:xfrm>
            <a:off x="6634377" y="5607415"/>
            <a:ext cx="587038" cy="394131"/>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9" name="Rounded Rectangle 19">
            <a:extLst>
              <a:ext uri="{FF2B5EF4-FFF2-40B4-BE49-F238E27FC236}">
                <a16:creationId xmlns:a16="http://schemas.microsoft.com/office/drawing/2014/main" id="{63796519-4440-0C3D-9D30-8ADB3ABDC322}"/>
              </a:ext>
            </a:extLst>
          </p:cNvPr>
          <p:cNvSpPr>
            <a:spLocks noChangeAspect="1"/>
          </p:cNvSpPr>
          <p:nvPr/>
        </p:nvSpPr>
        <p:spPr>
          <a:xfrm>
            <a:off x="5731730" y="5607414"/>
            <a:ext cx="586500" cy="394132"/>
          </a:xfrm>
          <a:prstGeom prst="roundRect">
            <a:avLst/>
          </a:prstGeom>
          <a:solidFill>
            <a:srgbClr val="7030A0">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1" name="Rounded Rectangle 15">
            <a:extLst>
              <a:ext uri="{FF2B5EF4-FFF2-40B4-BE49-F238E27FC236}">
                <a16:creationId xmlns:a16="http://schemas.microsoft.com/office/drawing/2014/main" id="{6762E356-0E2E-2BDD-2C24-E50EC9183E0B}"/>
              </a:ext>
            </a:extLst>
          </p:cNvPr>
          <p:cNvSpPr>
            <a:spLocks noChangeAspect="1"/>
          </p:cNvSpPr>
          <p:nvPr/>
        </p:nvSpPr>
        <p:spPr>
          <a:xfrm>
            <a:off x="4897506" y="5634619"/>
            <a:ext cx="586500" cy="393748"/>
          </a:xfrm>
          <a:prstGeom prst="roundRect">
            <a:avLst/>
          </a:prstGeom>
          <a:solidFill>
            <a:schemeClr val="accent6">
              <a:alpha val="26275"/>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dirty="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2" name="TextBox 11">
            <a:extLst>
              <a:ext uri="{FF2B5EF4-FFF2-40B4-BE49-F238E27FC236}">
                <a16:creationId xmlns:a16="http://schemas.microsoft.com/office/drawing/2014/main" id="{1549483F-4DA5-B04C-4AAA-943C16D4345F}"/>
              </a:ext>
            </a:extLst>
          </p:cNvPr>
          <p:cNvSpPr txBox="1"/>
          <p:nvPr/>
        </p:nvSpPr>
        <p:spPr>
          <a:xfrm>
            <a:off x="4718594" y="5607414"/>
            <a:ext cx="2709511" cy="400110"/>
          </a:xfrm>
          <a:prstGeom prst="rect">
            <a:avLst/>
          </a:prstGeom>
          <a:noFill/>
          <a:ln w="28575">
            <a:solidFill>
              <a:schemeClr val="tx1"/>
            </a:solidFill>
          </a:ln>
        </p:spPr>
        <p:txBody>
          <a:bodyPr wrap="square" rtlCol="0">
            <a:spAutoFit/>
          </a:bodyPr>
          <a:lstStyle/>
          <a:p>
            <a:endParaRPr lang="en-GB" sz="2000" dirty="0"/>
          </a:p>
        </p:txBody>
      </p:sp>
      <p:sp>
        <p:nvSpPr>
          <p:cNvPr id="13" name="TextBox 12">
            <a:extLst>
              <a:ext uri="{FF2B5EF4-FFF2-40B4-BE49-F238E27FC236}">
                <a16:creationId xmlns:a16="http://schemas.microsoft.com/office/drawing/2014/main" id="{0A2E576C-FC23-4A4F-B20F-405C21B1C92A}"/>
              </a:ext>
            </a:extLst>
          </p:cNvPr>
          <p:cNvSpPr txBox="1"/>
          <p:nvPr/>
        </p:nvSpPr>
        <p:spPr>
          <a:xfrm>
            <a:off x="5359646" y="5947493"/>
            <a:ext cx="1568250" cy="369332"/>
          </a:xfrm>
          <a:prstGeom prst="rect">
            <a:avLst/>
          </a:prstGeom>
          <a:noFill/>
        </p:spPr>
        <p:txBody>
          <a:bodyPr wrap="square" rtlCol="0">
            <a:spAutoFit/>
          </a:bodyPr>
          <a:lstStyle/>
          <a:p>
            <a:r>
              <a:rPr lang="en-GB" dirty="0"/>
              <a:t>Cas particulier</a:t>
            </a:r>
          </a:p>
        </p:txBody>
      </p:sp>
    </p:spTree>
    <p:extLst>
      <p:ext uri="{BB962C8B-B14F-4D97-AF65-F5344CB8AC3E}">
        <p14:creationId xmlns:p14="http://schemas.microsoft.com/office/powerpoint/2010/main" val="2517613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999860" cy="12118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4.1 Vue </a:t>
            </a:r>
            <a:r>
              <a:rPr lang="en-GB" sz="4400" dirty="0" err="1">
                <a:latin typeface="Open Sans"/>
                <a:ea typeface="Open Sans"/>
                <a:cs typeface="Open Sans"/>
                <a:sym typeface="Bodoni SvtyTwo ITC TT-Book"/>
              </a:rPr>
              <a:t>d'ensemble</a:t>
            </a:r>
            <a:r>
              <a:rPr lang="en-GB" sz="4400" dirty="0">
                <a:latin typeface="Open Sans"/>
                <a:ea typeface="Open Sans"/>
                <a:cs typeface="Open Sans"/>
                <a:sym typeface="Bodoni SvtyTwo ITC TT-Book"/>
              </a:rPr>
              <a:t> du MAED</a:t>
            </a:r>
          </a:p>
        </p:txBody>
      </p:sp>
      <p:graphicFrame>
        <p:nvGraphicFramePr>
          <p:cNvPr id="33" name="Group 49">
            <a:extLst>
              <a:ext uri="{FF2B5EF4-FFF2-40B4-BE49-F238E27FC236}">
                <a16:creationId xmlns:a16="http://schemas.microsoft.com/office/drawing/2014/main" id="{CE435954-4C89-D141-B636-D174D1A6E3F9}"/>
              </a:ext>
            </a:extLst>
          </p:cNvPr>
          <p:cNvGraphicFramePr>
            <a:graphicFrameLocks noGrp="1"/>
          </p:cNvGraphicFramePr>
          <p:nvPr>
            <p:extLst>
              <p:ext uri="{D42A27DB-BD31-4B8C-83A1-F6EECF244321}">
                <p14:modId xmlns:p14="http://schemas.microsoft.com/office/powerpoint/2010/main" val="620236383"/>
              </p:ext>
            </p:extLst>
          </p:nvPr>
        </p:nvGraphicFramePr>
        <p:xfrm>
          <a:off x="2152852" y="3350944"/>
          <a:ext cx="7578974" cy="2271638"/>
        </p:xfrm>
        <a:graphic>
          <a:graphicData uri="http://schemas.openxmlformats.org/drawingml/2006/table">
            <a:tbl>
              <a:tblPr/>
              <a:tblGrid>
                <a:gridCol w="2462736">
                  <a:extLst>
                    <a:ext uri="{9D8B030D-6E8A-4147-A177-3AD203B41FA5}">
                      <a16:colId xmlns:a16="http://schemas.microsoft.com/office/drawing/2014/main" val="20000"/>
                    </a:ext>
                  </a:extLst>
                </a:gridCol>
                <a:gridCol w="1450489">
                  <a:extLst>
                    <a:ext uri="{9D8B030D-6E8A-4147-A177-3AD203B41FA5}">
                      <a16:colId xmlns:a16="http://schemas.microsoft.com/office/drawing/2014/main" val="20001"/>
                    </a:ext>
                  </a:extLst>
                </a:gridCol>
                <a:gridCol w="1833734">
                  <a:extLst>
                    <a:ext uri="{9D8B030D-6E8A-4147-A177-3AD203B41FA5}">
                      <a16:colId xmlns:a16="http://schemas.microsoft.com/office/drawing/2014/main" val="20002"/>
                    </a:ext>
                  </a:extLst>
                </a:gridCol>
                <a:gridCol w="1832015">
                  <a:extLst>
                    <a:ext uri="{9D8B030D-6E8A-4147-A177-3AD203B41FA5}">
                      <a16:colId xmlns:a16="http://schemas.microsoft.com/office/drawing/2014/main" val="20003"/>
                    </a:ext>
                  </a:extLst>
                </a:gridCol>
              </a:tblGrid>
              <a:tr h="520321">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GB" sz="1600" b="0" i="0" u="none" strike="noStrike" cap="none" normalizeH="0" baseline="0" dirty="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Activité</a:t>
                      </a:r>
                      <a:endParaRPr kumimoji="0" lang="ru-RU"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Intensité énergétique</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Fraction du total</a:t>
                      </a:r>
                      <a:endParaRPr kumimoji="0" lang="ru-RU"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57773">
                <a:tc v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Année de référence</a:t>
                      </a:r>
                      <a:endParaRPr kumimoji="0" lang="ru-RU"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Année à </a:t>
                      </a:r>
                      <a:r>
                        <a:rPr kumimoji="0" lang="ru-RU"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venir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01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Industrie </a:t>
                      </a:r>
                      <a:r>
                        <a:rPr kumimoji="0" lang="en-US"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sidérurgique</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Industrie textile</a:t>
                      </a:r>
                      <a:endParaRPr kumimoji="0" lang="ru-RU"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7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Moyenne pondérée</a:t>
                      </a:r>
                      <a:endParaRPr kumimoji="0" lang="ru-RU"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600" b="0" i="0" u="none" strike="noStrike" cap="none" normalizeH="0" baseline="0" dirty="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4" name="Oval 44">
            <a:extLst>
              <a:ext uri="{FF2B5EF4-FFF2-40B4-BE49-F238E27FC236}">
                <a16:creationId xmlns:a16="http://schemas.microsoft.com/office/drawing/2014/main" id="{8DF4DCB7-9B7A-6749-977C-314583DA128F}"/>
              </a:ext>
            </a:extLst>
          </p:cNvPr>
          <p:cNvSpPr>
            <a:spLocks noChangeAspect="1" noChangeArrowheads="1"/>
          </p:cNvSpPr>
          <p:nvPr/>
        </p:nvSpPr>
        <p:spPr bwMode="auto">
          <a:xfrm>
            <a:off x="5136877" y="4591251"/>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5" name="Oval 45">
            <a:extLst>
              <a:ext uri="{FF2B5EF4-FFF2-40B4-BE49-F238E27FC236}">
                <a16:creationId xmlns:a16="http://schemas.microsoft.com/office/drawing/2014/main" id="{043DA546-AC13-C543-BC8A-5AB6FE9FE54B}"/>
              </a:ext>
            </a:extLst>
          </p:cNvPr>
          <p:cNvSpPr>
            <a:spLocks noChangeAspect="1" noChangeArrowheads="1"/>
          </p:cNvSpPr>
          <p:nvPr/>
        </p:nvSpPr>
        <p:spPr bwMode="auto">
          <a:xfrm>
            <a:off x="5134207" y="4296049"/>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6" name="Oval 46">
            <a:extLst>
              <a:ext uri="{FF2B5EF4-FFF2-40B4-BE49-F238E27FC236}">
                <a16:creationId xmlns:a16="http://schemas.microsoft.com/office/drawing/2014/main" id="{C5115789-F626-8842-BF79-69DB14B154C1}"/>
              </a:ext>
            </a:extLst>
          </p:cNvPr>
          <p:cNvSpPr>
            <a:spLocks noChangeAspect="1" noChangeArrowheads="1"/>
          </p:cNvSpPr>
          <p:nvPr/>
        </p:nvSpPr>
        <p:spPr bwMode="auto">
          <a:xfrm>
            <a:off x="6785646" y="5214654"/>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7" name="Oval 47">
            <a:extLst>
              <a:ext uri="{FF2B5EF4-FFF2-40B4-BE49-F238E27FC236}">
                <a16:creationId xmlns:a16="http://schemas.microsoft.com/office/drawing/2014/main" id="{1AAD82EA-E63D-F44F-8650-2A3B00FD587C}"/>
              </a:ext>
            </a:extLst>
          </p:cNvPr>
          <p:cNvSpPr>
            <a:spLocks noChangeAspect="1" noChangeArrowheads="1"/>
          </p:cNvSpPr>
          <p:nvPr/>
        </p:nvSpPr>
        <p:spPr bwMode="auto">
          <a:xfrm>
            <a:off x="6785646" y="4576737"/>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8" name="Oval 48">
            <a:extLst>
              <a:ext uri="{FF2B5EF4-FFF2-40B4-BE49-F238E27FC236}">
                <a16:creationId xmlns:a16="http://schemas.microsoft.com/office/drawing/2014/main" id="{CB14EE6D-18A1-A74D-8280-E5D45EF8E0A8}"/>
              </a:ext>
            </a:extLst>
          </p:cNvPr>
          <p:cNvSpPr>
            <a:spLocks noChangeAspect="1" noChangeArrowheads="1"/>
          </p:cNvSpPr>
          <p:nvPr/>
        </p:nvSpPr>
        <p:spPr bwMode="auto">
          <a:xfrm>
            <a:off x="8619619" y="4544153"/>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9" name="Oval 48">
            <a:extLst>
              <a:ext uri="{FF2B5EF4-FFF2-40B4-BE49-F238E27FC236}">
                <a16:creationId xmlns:a16="http://schemas.microsoft.com/office/drawing/2014/main" id="{1A4B5594-E454-2647-A292-A0F7803B81C8}"/>
              </a:ext>
            </a:extLst>
          </p:cNvPr>
          <p:cNvSpPr>
            <a:spLocks noChangeAspect="1" noChangeArrowheads="1"/>
          </p:cNvSpPr>
          <p:nvPr/>
        </p:nvSpPr>
        <p:spPr bwMode="auto">
          <a:xfrm>
            <a:off x="8619619" y="5209965"/>
            <a:ext cx="396000" cy="396000"/>
          </a:xfrm>
          <a:prstGeom prst="ellipse">
            <a:avLst/>
          </a:prstGeom>
          <a:solidFill>
            <a:srgbClr val="FFFF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 name="Content Placeholder 2">
            <a:extLst>
              <a:ext uri="{FF2B5EF4-FFF2-40B4-BE49-F238E27FC236}">
                <a16:creationId xmlns:a16="http://schemas.microsoft.com/office/drawing/2014/main" id="{DDC9AA41-28C6-344C-9718-229F84D923FA}"/>
              </a:ext>
            </a:extLst>
          </p:cNvPr>
          <p:cNvSpPr>
            <a:spLocks noGrp="1"/>
          </p:cNvSpPr>
          <p:nvPr>
            <p:ph idx="1"/>
          </p:nvPr>
        </p:nvSpPr>
        <p:spPr>
          <a:xfrm>
            <a:off x="889000" y="1276990"/>
            <a:ext cx="10515600" cy="493194"/>
          </a:xfrm>
        </p:spPr>
        <p:txBody>
          <a:bodyPr/>
          <a:lstStyle/>
          <a:p>
            <a:pPr marL="0" indent="0">
              <a:buNone/>
            </a:pPr>
            <a:r>
              <a:rPr lang="en-ZA" sz="2000" b="1" dirty="0">
                <a:solidFill>
                  <a:schemeClr val="accent5">
                    <a:lumMod val="60000"/>
                    <a:lumOff val="40000"/>
                  </a:schemeClr>
                </a:solidFill>
                <a:latin typeface="Open Sans"/>
                <a:ea typeface="Open Sans"/>
                <a:cs typeface="Open Sans"/>
              </a:rPr>
              <a:t>4.1.3. Intensité énergétique (IE) </a:t>
            </a:r>
            <a:r>
              <a:rPr lang="en-ZA" sz="2000" b="1">
                <a:solidFill>
                  <a:schemeClr val="accent5">
                    <a:lumMod val="60000"/>
                    <a:lumOff val="40000"/>
                  </a:schemeClr>
                </a:solidFill>
                <a:latin typeface="Open Sans"/>
                <a:ea typeface="Open Sans"/>
                <a:cs typeface="Open Sans"/>
              </a:rPr>
              <a:t>et </a:t>
            </a:r>
            <a:r>
              <a:rPr lang="en-ZA" sz="2000" b="1" dirty="0">
                <a:solidFill>
                  <a:schemeClr val="accent5">
                    <a:lumMod val="60000"/>
                    <a:lumOff val="40000"/>
                  </a:schemeClr>
                </a:solidFill>
                <a:latin typeface="Open Sans"/>
                <a:ea typeface="Open Sans"/>
                <a:cs typeface="Open Sans"/>
              </a:rPr>
              <a:t>activités </a:t>
            </a:r>
            <a:r>
              <a:rPr lang="en-ZA" sz="2000" b="1">
                <a:solidFill>
                  <a:schemeClr val="accent5">
                    <a:lumMod val="60000"/>
                    <a:lumOff val="40000"/>
                  </a:schemeClr>
                </a:solidFill>
                <a:latin typeface="Open Sans"/>
                <a:ea typeface="Open Sans"/>
                <a:cs typeface="Open Sans"/>
              </a:rPr>
              <a:t>combinées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089AA0C-0FC4-619F-D548-A8EFB20BC70D}"/>
                  </a:ext>
                </a:extLst>
              </p:cNvPr>
              <p:cNvSpPr/>
              <p:nvPr/>
            </p:nvSpPr>
            <p:spPr>
              <a:xfrm>
                <a:off x="6541415" y="2247896"/>
                <a:ext cx="4147794" cy="51353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fr-MA" sz="1400" b="0" i="1" smtClean="0">
                              <a:solidFill>
                                <a:schemeClr val="accent6"/>
                              </a:solidFill>
                              <a:latin typeface="Cambria Math" panose="02040503050406030204" pitchFamily="18" charset="0"/>
                            </a:rPr>
                            <m:t>𝐶𝐹𝐸</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fr-MA" sz="1400" b="0" i="1" smtClean="0">
                              <a:solidFill>
                                <a:schemeClr val="accent6"/>
                              </a:solidFill>
                              <a:latin typeface="Cambria Math" panose="02040503050406030204" pitchFamily="18" charset="0"/>
                            </a:rPr>
                            <m:t>𝐶𝑜𝑛𝑠𝑜𝑚𝑚𝑎𝑡𝑖𝑜𝑛</m:t>
                          </m:r>
                          <m:r>
                            <a:rPr lang="fr-MA" sz="1400" b="0" i="1" smtClean="0">
                              <a:solidFill>
                                <a:schemeClr val="accent6"/>
                              </a:solidFill>
                              <a:latin typeface="Cambria Math" panose="02040503050406030204" pitchFamily="18" charset="0"/>
                            </a:rPr>
                            <m:t> </m:t>
                          </m:r>
                          <m:r>
                            <a:rPr lang="fr-MA" sz="1400" b="0" i="1" smtClean="0">
                              <a:solidFill>
                                <a:schemeClr val="accent6"/>
                              </a:solidFill>
                              <a:latin typeface="Cambria Math" panose="02040503050406030204" pitchFamily="18" charset="0"/>
                            </a:rPr>
                            <m:t>𝑓𝑖𝑛𝑎𝑙𝑒</m:t>
                          </m:r>
                          <m:r>
                            <a:rPr lang="fr-MA" sz="1400" b="0" i="1" smtClean="0">
                              <a:solidFill>
                                <a:schemeClr val="accent6"/>
                              </a:solidFill>
                              <a:latin typeface="Cambria Math" panose="02040503050406030204" pitchFamily="18" charset="0"/>
                            </a:rPr>
                            <m:t> </m:t>
                          </m:r>
                          <m:sSup>
                            <m:sSupPr>
                              <m:ctrlPr>
                                <a:rPr lang="fr-MA" sz="1400" b="0" i="1" smtClean="0">
                                  <a:solidFill>
                                    <a:schemeClr val="accent6"/>
                                  </a:solidFill>
                                  <a:latin typeface="Cambria Math" panose="02040503050406030204" pitchFamily="18" charset="0"/>
                                </a:rPr>
                              </m:ctrlPr>
                            </m:sSupPr>
                            <m:e>
                              <m:r>
                                <a:rPr lang="fr-MA" sz="1400" b="0" i="1" smtClean="0">
                                  <a:solidFill>
                                    <a:schemeClr val="accent6"/>
                                  </a:solidFill>
                                  <a:latin typeface="Cambria Math" panose="02040503050406030204" pitchFamily="18" charset="0"/>
                                </a:rPr>
                                <m:t>𝑑</m:t>
                              </m:r>
                            </m:e>
                            <m:sup>
                              <m:r>
                                <a:rPr lang="fr-MA" sz="1400" b="0" i="1" smtClean="0">
                                  <a:solidFill>
                                    <a:schemeClr val="accent6"/>
                                  </a:solidFill>
                                  <a:latin typeface="Cambria Math" panose="02040503050406030204" pitchFamily="18" charset="0"/>
                                </a:rPr>
                                <m:t>′</m:t>
                              </m:r>
                            </m:sup>
                          </m:sSup>
                          <m:r>
                            <a:rPr lang="fr-MA" sz="1400" b="0" i="1" smtClean="0">
                              <a:solidFill>
                                <a:schemeClr val="accent6"/>
                              </a:solidFill>
                              <a:latin typeface="Cambria Math" panose="02040503050406030204" pitchFamily="18" charset="0"/>
                            </a:rPr>
                            <m:t>é</m:t>
                          </m:r>
                          <m:r>
                            <a:rPr lang="fr-MA" sz="1400" b="0" i="1" smtClean="0">
                              <a:solidFill>
                                <a:schemeClr val="accent6"/>
                              </a:solidFill>
                              <a:latin typeface="Cambria Math" panose="02040503050406030204" pitchFamily="18" charset="0"/>
                            </a:rPr>
                            <m:t>𝑛𝑒𝑟𝑔𝑖𝑒</m:t>
                          </m:r>
                        </m:num>
                        <m:den>
                          <m:r>
                            <a:rPr lang="en-GB" sz="1400" i="1">
                              <a:solidFill>
                                <a:srgbClr val="C00000"/>
                              </a:solidFill>
                              <a:latin typeface="Cambria Math" panose="02040503050406030204" pitchFamily="18" charset="0"/>
                            </a:rPr>
                            <m:t>𝑃𝑟𝑜𝑑𝑢𝑖𝑡</m:t>
                          </m:r>
                          <m:r>
                            <a:rPr lang="fr-MA" sz="1400" b="0" i="1" smtClean="0">
                              <a:solidFill>
                                <a:srgbClr val="C00000"/>
                              </a:solidFill>
                              <a:latin typeface="Cambria Math" panose="02040503050406030204" pitchFamily="18" charset="0"/>
                            </a:rPr>
                            <m:t> </m:t>
                          </m:r>
                          <m:r>
                            <a:rPr lang="en-GB" sz="1400" i="1">
                              <a:solidFill>
                                <a:srgbClr val="C00000"/>
                              </a:solidFill>
                              <a:latin typeface="Cambria Math" panose="02040503050406030204" pitchFamily="18" charset="0"/>
                            </a:rPr>
                            <m:t>𝑆𝑒𝑟𝑣𝑖𝑐𝑒</m:t>
                          </m:r>
                          <m:r>
                            <a:rPr lang="en-GB" sz="1400" i="1">
                              <a:solidFill>
                                <a:srgbClr val="C00000"/>
                              </a:solidFill>
                              <a:latin typeface="Cambria Math" panose="02040503050406030204" pitchFamily="18" charset="0"/>
                            </a:rPr>
                            <m:t> </m:t>
                          </m:r>
                          <m:r>
                            <a:rPr lang="en-GB" sz="1400" i="1">
                              <a:solidFill>
                                <a:srgbClr val="C00000"/>
                              </a:solidFill>
                              <a:latin typeface="Cambria Math" panose="02040503050406030204" pitchFamily="18" charset="0"/>
                            </a:rPr>
                            <m:t>𝑅𝑒𝑛𝑑𝑢</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p:sp>
            <p:nvSpPr>
              <p:cNvPr id="4" name="Rectangle 3">
                <a:extLst>
                  <a:ext uri="{FF2B5EF4-FFF2-40B4-BE49-F238E27FC236}">
                    <a16:creationId xmlns:a16="http://schemas.microsoft.com/office/drawing/2014/main" id="{B089AA0C-0FC4-619F-D548-A8EFB20BC70D}"/>
                  </a:ext>
                </a:extLst>
              </p:cNvPr>
              <p:cNvSpPr>
                <a:spLocks noRot="1" noChangeAspect="1" noMove="1" noResize="1" noEditPoints="1" noAdjustHandles="1" noChangeArrowheads="1" noChangeShapeType="1" noTextEdit="1"/>
              </p:cNvSpPr>
              <p:nvPr/>
            </p:nvSpPr>
            <p:spPr>
              <a:xfrm>
                <a:off x="6541415" y="2247896"/>
                <a:ext cx="4147794" cy="513539"/>
              </a:xfrm>
              <a:prstGeom prst="rect">
                <a:avLst/>
              </a:prstGeom>
              <a:blipFill>
                <a:blip r:embed="rId4"/>
                <a:stretch>
                  <a:fillRect/>
                </a:stretch>
              </a:blipFill>
              <a:ln w="28575">
                <a:solidFill>
                  <a:srgbClr val="7030A0"/>
                </a:solidFill>
              </a:ln>
            </p:spPr>
            <p:txBody>
              <a:bodyPr/>
              <a:lstStyle/>
              <a:p>
                <a:r>
                  <a:rPr lang="fr-MA">
                    <a:noFill/>
                  </a:rPr>
                  <a:t> </a:t>
                </a:r>
              </a:p>
            </p:txBody>
          </p:sp>
        </mc:Fallback>
      </mc:AlternateContent>
      <p:sp>
        <p:nvSpPr>
          <p:cNvPr id="7" name="TextBox 6">
            <a:extLst>
              <a:ext uri="{FF2B5EF4-FFF2-40B4-BE49-F238E27FC236}">
                <a16:creationId xmlns:a16="http://schemas.microsoft.com/office/drawing/2014/main" id="{046C2904-A07F-7236-28CB-507D33AD7319}"/>
              </a:ext>
            </a:extLst>
          </p:cNvPr>
          <p:cNvSpPr txBox="1"/>
          <p:nvPr/>
        </p:nvSpPr>
        <p:spPr>
          <a:xfrm>
            <a:off x="5812289" y="1878564"/>
            <a:ext cx="5916080" cy="323165"/>
          </a:xfrm>
          <a:prstGeom prst="rect">
            <a:avLst/>
          </a:prstGeom>
          <a:noFill/>
        </p:spPr>
        <p:txBody>
          <a:bodyPr wrap="square" rtlCol="0">
            <a:spAutoFit/>
          </a:bodyPr>
          <a:lstStyle/>
          <a:p>
            <a:r>
              <a:rPr lang="en-GB" sz="1500" dirty="0"/>
              <a:t>Vous souvenez-vous de cette équation de la Session 3, diapositive 13? </a:t>
            </a:r>
          </a:p>
        </p:txBody>
      </p:sp>
      <p:pic>
        <p:nvPicPr>
          <p:cNvPr id="10" name="Picture 9">
            <a:extLst>
              <a:ext uri="{FF2B5EF4-FFF2-40B4-BE49-F238E27FC236}">
                <a16:creationId xmlns:a16="http://schemas.microsoft.com/office/drawing/2014/main" id="{99F176D4-0459-24F7-101D-107534ADFAD7}"/>
              </a:ext>
            </a:extLst>
          </p:cNvPr>
          <p:cNvPicPr>
            <a:picLocks noChangeAspect="1"/>
          </p:cNvPicPr>
          <p:nvPr/>
        </p:nvPicPr>
        <p:blipFill rotWithShape="1">
          <a:blip r:embed="rId5"/>
          <a:srcRect l="28738"/>
          <a:stretch/>
        </p:blipFill>
        <p:spPr>
          <a:xfrm>
            <a:off x="2152852" y="1981356"/>
            <a:ext cx="3726411" cy="891876"/>
          </a:xfrm>
          <a:prstGeom prst="rect">
            <a:avLst/>
          </a:prstGeom>
        </p:spPr>
      </p:pic>
      <p:cxnSp>
        <p:nvCxnSpPr>
          <p:cNvPr id="13" name="Connector: Curved 12">
            <a:extLst>
              <a:ext uri="{FF2B5EF4-FFF2-40B4-BE49-F238E27FC236}">
                <a16:creationId xmlns:a16="http://schemas.microsoft.com/office/drawing/2014/main" id="{734B6311-3324-6CE0-9808-B27414EC98D9}"/>
              </a:ext>
            </a:extLst>
          </p:cNvPr>
          <p:cNvCxnSpPr>
            <a:cxnSpLocks/>
            <a:stCxn id="10" idx="2"/>
          </p:cNvCxnSpPr>
          <p:nvPr/>
        </p:nvCxnSpPr>
        <p:spPr>
          <a:xfrm rot="5400000" flipH="1" flipV="1">
            <a:off x="5322224" y="1211812"/>
            <a:ext cx="355254" cy="2967586"/>
          </a:xfrm>
          <a:prstGeom prst="curvedConnector4">
            <a:avLst>
              <a:gd name="adj1" fmla="val -64348"/>
              <a:gd name="adj2" fmla="val 81393"/>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14B8C37F-CDF1-1E79-D99C-462392EB3E78}"/>
              </a:ext>
            </a:extLst>
          </p:cNvPr>
          <p:cNvSpPr txBox="1"/>
          <p:nvPr/>
        </p:nvSpPr>
        <p:spPr>
          <a:xfrm>
            <a:off x="-40867" y="2112014"/>
            <a:ext cx="2412694" cy="276999"/>
          </a:xfrm>
          <a:prstGeom prst="rect">
            <a:avLst/>
          </a:prstGeom>
          <a:noFill/>
        </p:spPr>
        <p:txBody>
          <a:bodyPr wrap="square" rtlCol="0">
            <a:spAutoFit/>
          </a:bodyPr>
          <a:lstStyle/>
          <a:p>
            <a:r>
              <a:rPr lang="fr-MA" sz="1200" b="1" dirty="0">
                <a:solidFill>
                  <a:schemeClr val="accent6">
                    <a:lumMod val="60000"/>
                    <a:lumOff val="40000"/>
                  </a:schemeClr>
                </a:solidFill>
              </a:rPr>
              <a:t>Demande d’énergie dans l’année</a:t>
            </a:r>
          </a:p>
        </p:txBody>
      </p:sp>
    </p:spTree>
    <p:extLst>
      <p:ext uri="{BB962C8B-B14F-4D97-AF65-F5344CB8AC3E}">
        <p14:creationId xmlns:p14="http://schemas.microsoft.com/office/powerpoint/2010/main" val="876339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a:cs typeface="Open Sans ExtraBold"/>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15" name="Line 4">
            <a:extLst>
              <a:ext uri="{FF2B5EF4-FFF2-40B4-BE49-F238E27FC236}">
                <a16:creationId xmlns:a16="http://schemas.microsoft.com/office/drawing/2014/main" id="{D89684D2-1F51-7D48-B852-DE25E3B5C4DD}"/>
              </a:ext>
            </a:extLst>
          </p:cNvPr>
          <p:cNvSpPr>
            <a:spLocks noChangeShapeType="1"/>
          </p:cNvSpPr>
          <p:nvPr/>
        </p:nvSpPr>
        <p:spPr bwMode="auto">
          <a:xfrm>
            <a:off x="8133151" y="3679602"/>
            <a:ext cx="0" cy="1771650"/>
          </a:xfrm>
          <a:prstGeom prst="line">
            <a:avLst/>
          </a:prstGeom>
          <a:noFill/>
          <a:ln w="28575">
            <a:solidFill>
              <a:schemeClr val="accent5"/>
            </a:solidFill>
            <a:round/>
            <a:headEnd type="arrow" w="med" len="me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6" name="Line 5">
            <a:extLst>
              <a:ext uri="{FF2B5EF4-FFF2-40B4-BE49-F238E27FC236}">
                <a16:creationId xmlns:a16="http://schemas.microsoft.com/office/drawing/2014/main" id="{F5F19E72-5B6A-EE4F-9779-E92EA9D36A69}"/>
              </a:ext>
            </a:extLst>
          </p:cNvPr>
          <p:cNvSpPr>
            <a:spLocks noChangeShapeType="1"/>
          </p:cNvSpPr>
          <p:nvPr/>
        </p:nvSpPr>
        <p:spPr bwMode="auto">
          <a:xfrm>
            <a:off x="8133151" y="5451252"/>
            <a:ext cx="3257550" cy="0"/>
          </a:xfrm>
          <a:prstGeom prst="line">
            <a:avLst/>
          </a:prstGeom>
          <a:noFill/>
          <a:ln w="28575">
            <a:solidFill>
              <a:schemeClr val="accent5"/>
            </a:solidFill>
            <a:round/>
            <a:headEnd/>
            <a:tailEnd type="arrow" w="med" len="me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7" name="Line 6">
            <a:extLst>
              <a:ext uri="{FF2B5EF4-FFF2-40B4-BE49-F238E27FC236}">
                <a16:creationId xmlns:a16="http://schemas.microsoft.com/office/drawing/2014/main" id="{C2AE51B2-C8E3-B441-9042-8812038D470F}"/>
              </a:ext>
            </a:extLst>
          </p:cNvPr>
          <p:cNvSpPr>
            <a:spLocks noChangeShapeType="1"/>
          </p:cNvSpPr>
          <p:nvPr/>
        </p:nvSpPr>
        <p:spPr bwMode="auto">
          <a:xfrm>
            <a:off x="8133151" y="4479702"/>
            <a:ext cx="3143250" cy="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8" name="Freeform 7">
            <a:extLst>
              <a:ext uri="{FF2B5EF4-FFF2-40B4-BE49-F238E27FC236}">
                <a16:creationId xmlns:a16="http://schemas.microsoft.com/office/drawing/2014/main" id="{D17FE6A8-63D3-DB49-800D-B686EBE5AD7B}"/>
              </a:ext>
            </a:extLst>
          </p:cNvPr>
          <p:cNvSpPr>
            <a:spLocks/>
          </p:cNvSpPr>
          <p:nvPr/>
        </p:nvSpPr>
        <p:spPr bwMode="auto">
          <a:xfrm>
            <a:off x="8133151" y="4079652"/>
            <a:ext cx="2942035" cy="626269"/>
          </a:xfrm>
          <a:custGeom>
            <a:avLst/>
            <a:gdLst>
              <a:gd name="T0" fmla="*/ 0 w 2471"/>
              <a:gd name="T1" fmla="*/ 861893434 h 526"/>
              <a:gd name="T2" fmla="*/ 209173806 w 2471"/>
              <a:gd name="T3" fmla="*/ 798888565 h 526"/>
              <a:gd name="T4" fmla="*/ 335181584 w 2471"/>
              <a:gd name="T5" fmla="*/ 758566084 h 526"/>
              <a:gd name="T6" fmla="*/ 587195654 w 2471"/>
              <a:gd name="T7" fmla="*/ 567034298 h 526"/>
              <a:gd name="T8" fmla="*/ 652721286 w 2471"/>
              <a:gd name="T9" fmla="*/ 526711816 h 526"/>
              <a:gd name="T10" fmla="*/ 819051554 w 2471"/>
              <a:gd name="T11" fmla="*/ 378023361 h 526"/>
              <a:gd name="T12" fmla="*/ 882054848 w 2471"/>
              <a:gd name="T13" fmla="*/ 337700880 h 526"/>
              <a:gd name="T14" fmla="*/ 1050906065 w 2471"/>
              <a:gd name="T15" fmla="*/ 211693126 h 526"/>
              <a:gd name="T16" fmla="*/ 1514614691 w 2471"/>
              <a:gd name="T17" fmla="*/ 0 h 526"/>
              <a:gd name="T18" fmla="*/ 2147483647 w 2471"/>
              <a:gd name="T19" fmla="*/ 20161247 h 526"/>
              <a:gd name="T20" fmla="*/ 2147483647 w 2471"/>
              <a:gd name="T21" fmla="*/ 83164349 h 526"/>
              <a:gd name="T22" fmla="*/ 2147483647 w 2471"/>
              <a:gd name="T23" fmla="*/ 378023361 h 526"/>
              <a:gd name="T24" fmla="*/ 2147483647 w 2471"/>
              <a:gd name="T25" fmla="*/ 504031214 h 526"/>
              <a:gd name="T26" fmla="*/ 2147483647 w 2471"/>
              <a:gd name="T27" fmla="*/ 652721158 h 526"/>
              <a:gd name="T28" fmla="*/ 2147483647 w 2471"/>
              <a:gd name="T29" fmla="*/ 821570755 h 526"/>
              <a:gd name="T30" fmla="*/ 2147483647 w 2471"/>
              <a:gd name="T31" fmla="*/ 1199594215 h 526"/>
              <a:gd name="T32" fmla="*/ 2147483647 w 2471"/>
              <a:gd name="T33" fmla="*/ 1282758539 h 526"/>
              <a:gd name="T34" fmla="*/ 2147483647 w 2471"/>
              <a:gd name="T35" fmla="*/ 1305440728 h 526"/>
              <a:gd name="T36" fmla="*/ 2147483647 w 2471"/>
              <a:gd name="T37" fmla="*/ 1325601969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71"/>
              <a:gd name="T58" fmla="*/ 0 h 526"/>
              <a:gd name="T59" fmla="*/ 2471 w 2471"/>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71" h="526">
                <a:moveTo>
                  <a:pt x="0" y="342"/>
                </a:moveTo>
                <a:cubicBezTo>
                  <a:pt x="28" y="333"/>
                  <a:pt x="55" y="326"/>
                  <a:pt x="83" y="317"/>
                </a:cubicBezTo>
                <a:cubicBezTo>
                  <a:pt x="100" y="311"/>
                  <a:pt x="133" y="301"/>
                  <a:pt x="133" y="301"/>
                </a:cubicBezTo>
                <a:cubicBezTo>
                  <a:pt x="168" y="277"/>
                  <a:pt x="196" y="249"/>
                  <a:pt x="233" y="225"/>
                </a:cubicBezTo>
                <a:cubicBezTo>
                  <a:pt x="242" y="219"/>
                  <a:pt x="259" y="209"/>
                  <a:pt x="259" y="209"/>
                </a:cubicBezTo>
                <a:cubicBezTo>
                  <a:pt x="285" y="168"/>
                  <a:pt x="268" y="188"/>
                  <a:pt x="325" y="150"/>
                </a:cubicBezTo>
                <a:cubicBezTo>
                  <a:pt x="333" y="145"/>
                  <a:pt x="350" y="134"/>
                  <a:pt x="350" y="134"/>
                </a:cubicBezTo>
                <a:cubicBezTo>
                  <a:pt x="370" y="105"/>
                  <a:pt x="384" y="95"/>
                  <a:pt x="417" y="84"/>
                </a:cubicBezTo>
                <a:cubicBezTo>
                  <a:pt x="483" y="39"/>
                  <a:pt x="524" y="18"/>
                  <a:pt x="601" y="0"/>
                </a:cubicBezTo>
                <a:cubicBezTo>
                  <a:pt x="718" y="3"/>
                  <a:pt x="834" y="3"/>
                  <a:pt x="951" y="8"/>
                </a:cubicBezTo>
                <a:cubicBezTo>
                  <a:pt x="980" y="9"/>
                  <a:pt x="1035" y="33"/>
                  <a:pt x="1035" y="33"/>
                </a:cubicBezTo>
                <a:cubicBezTo>
                  <a:pt x="1093" y="72"/>
                  <a:pt x="1151" y="111"/>
                  <a:pt x="1210" y="150"/>
                </a:cubicBezTo>
                <a:cubicBezTo>
                  <a:pt x="1237" y="168"/>
                  <a:pt x="1254" y="190"/>
                  <a:pt x="1285" y="200"/>
                </a:cubicBezTo>
                <a:cubicBezTo>
                  <a:pt x="1320" y="224"/>
                  <a:pt x="1346" y="247"/>
                  <a:pt x="1385" y="259"/>
                </a:cubicBezTo>
                <a:cubicBezTo>
                  <a:pt x="1439" y="294"/>
                  <a:pt x="1504" y="298"/>
                  <a:pt x="1561" y="326"/>
                </a:cubicBezTo>
                <a:cubicBezTo>
                  <a:pt x="1719" y="405"/>
                  <a:pt x="1905" y="444"/>
                  <a:pt x="2078" y="476"/>
                </a:cubicBezTo>
                <a:cubicBezTo>
                  <a:pt x="2168" y="493"/>
                  <a:pt x="2264" y="498"/>
                  <a:pt x="2354" y="509"/>
                </a:cubicBezTo>
                <a:cubicBezTo>
                  <a:pt x="2379" y="512"/>
                  <a:pt x="2404" y="514"/>
                  <a:pt x="2429" y="518"/>
                </a:cubicBezTo>
                <a:cubicBezTo>
                  <a:pt x="2443" y="520"/>
                  <a:pt x="2471" y="526"/>
                  <a:pt x="2471" y="526"/>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9" name="Freeform 8">
            <a:extLst>
              <a:ext uri="{FF2B5EF4-FFF2-40B4-BE49-F238E27FC236}">
                <a16:creationId xmlns:a16="http://schemas.microsoft.com/office/drawing/2014/main" id="{C129A312-D0AA-454E-9E48-A20D9F58D9B9}"/>
              </a:ext>
            </a:extLst>
          </p:cNvPr>
          <p:cNvSpPr>
            <a:spLocks/>
          </p:cNvSpPr>
          <p:nvPr/>
        </p:nvSpPr>
        <p:spPr bwMode="auto">
          <a:xfrm>
            <a:off x="8133151" y="4479702"/>
            <a:ext cx="2862263" cy="377429"/>
          </a:xfrm>
          <a:custGeom>
            <a:avLst/>
            <a:gdLst>
              <a:gd name="T0" fmla="*/ 0 w 2404"/>
              <a:gd name="T1" fmla="*/ 0 h 317"/>
              <a:gd name="T2" fmla="*/ 1683464485 w 2404"/>
              <a:gd name="T3" fmla="*/ 272177140 h 317"/>
              <a:gd name="T4" fmla="*/ 2147483647 w 2404"/>
              <a:gd name="T5" fmla="*/ 398185029 h 317"/>
              <a:gd name="T6" fmla="*/ 2147483647 w 2404"/>
              <a:gd name="T7" fmla="*/ 756047533 h 317"/>
              <a:gd name="T8" fmla="*/ 0 60000 65536"/>
              <a:gd name="T9" fmla="*/ 0 60000 65536"/>
              <a:gd name="T10" fmla="*/ 0 60000 65536"/>
              <a:gd name="T11" fmla="*/ 0 60000 65536"/>
              <a:gd name="T12" fmla="*/ 0 w 2404"/>
              <a:gd name="T13" fmla="*/ 0 h 317"/>
              <a:gd name="T14" fmla="*/ 2404 w 2404"/>
              <a:gd name="T15" fmla="*/ 317 h 317"/>
            </a:gdLst>
            <a:ahLst/>
            <a:cxnLst>
              <a:cxn ang="T8">
                <a:pos x="T0" y="T1"/>
              </a:cxn>
              <a:cxn ang="T9">
                <a:pos x="T2" y="T3"/>
              </a:cxn>
              <a:cxn ang="T10">
                <a:pos x="T4" y="T5"/>
              </a:cxn>
              <a:cxn ang="T11">
                <a:pos x="T6" y="T7"/>
              </a:cxn>
            </a:cxnLst>
            <a:rect l="T12" t="T13" r="T14" b="T15"/>
            <a:pathLst>
              <a:path w="2404" h="317">
                <a:moveTo>
                  <a:pt x="0" y="0"/>
                </a:moveTo>
                <a:cubicBezTo>
                  <a:pt x="213" y="68"/>
                  <a:pt x="447" y="78"/>
                  <a:pt x="668" y="108"/>
                </a:cubicBezTo>
                <a:cubicBezTo>
                  <a:pt x="751" y="119"/>
                  <a:pt x="827" y="148"/>
                  <a:pt x="910" y="158"/>
                </a:cubicBezTo>
                <a:cubicBezTo>
                  <a:pt x="1351" y="317"/>
                  <a:pt x="1960" y="300"/>
                  <a:pt x="2404" y="300"/>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0" name="Freeform 9">
            <a:extLst>
              <a:ext uri="{FF2B5EF4-FFF2-40B4-BE49-F238E27FC236}">
                <a16:creationId xmlns:a16="http://schemas.microsoft.com/office/drawing/2014/main" id="{3D9A549E-695C-3342-BC52-E436F3A83BBC}"/>
              </a:ext>
            </a:extLst>
          </p:cNvPr>
          <p:cNvSpPr>
            <a:spLocks/>
          </p:cNvSpPr>
          <p:nvPr/>
        </p:nvSpPr>
        <p:spPr bwMode="auto">
          <a:xfrm>
            <a:off x="8133151" y="4136802"/>
            <a:ext cx="2702719" cy="342900"/>
          </a:xfrm>
          <a:custGeom>
            <a:avLst/>
            <a:gdLst>
              <a:gd name="T0" fmla="*/ 83165939 w 2270"/>
              <a:gd name="T1" fmla="*/ 778728969 h 312"/>
              <a:gd name="T2" fmla="*/ 987901222 w 2270"/>
              <a:gd name="T3" fmla="*/ 738406485 h 312"/>
              <a:gd name="T4" fmla="*/ 1746467530 w 2270"/>
              <a:gd name="T5" fmla="*/ 632558376 h 312"/>
              <a:gd name="T6" fmla="*/ 2038805529 w 2270"/>
              <a:gd name="T7" fmla="*/ 549394046 h 312"/>
              <a:gd name="T8" fmla="*/ 2147483647 w 2270"/>
              <a:gd name="T9" fmla="*/ 211693141 h 312"/>
              <a:gd name="T10" fmla="*/ 2147483647 w 2270"/>
              <a:gd name="T11" fmla="*/ 105846571 h 312"/>
              <a:gd name="T12" fmla="*/ 2147483647 w 2270"/>
              <a:gd name="T13" fmla="*/ 0 h 312"/>
              <a:gd name="T14" fmla="*/ 2147483647 w 2270"/>
              <a:gd name="T15" fmla="*/ 42843446 h 312"/>
              <a:gd name="T16" fmla="*/ 0 60000 65536"/>
              <a:gd name="T17" fmla="*/ 0 60000 65536"/>
              <a:gd name="T18" fmla="*/ 0 60000 65536"/>
              <a:gd name="T19" fmla="*/ 0 60000 65536"/>
              <a:gd name="T20" fmla="*/ 0 60000 65536"/>
              <a:gd name="T21" fmla="*/ 0 60000 65536"/>
              <a:gd name="T22" fmla="*/ 0 60000 65536"/>
              <a:gd name="T23" fmla="*/ 0 60000 65536"/>
              <a:gd name="T24" fmla="*/ 0 w 2270"/>
              <a:gd name="T25" fmla="*/ 0 h 312"/>
              <a:gd name="T26" fmla="*/ 2270 w 2270"/>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0" h="312">
                <a:moveTo>
                  <a:pt x="33" y="309"/>
                </a:moveTo>
                <a:cubicBezTo>
                  <a:pt x="196" y="283"/>
                  <a:pt x="0" y="312"/>
                  <a:pt x="392" y="293"/>
                </a:cubicBezTo>
                <a:cubicBezTo>
                  <a:pt x="490" y="288"/>
                  <a:pt x="596" y="268"/>
                  <a:pt x="693" y="251"/>
                </a:cubicBezTo>
                <a:cubicBezTo>
                  <a:pt x="733" y="244"/>
                  <a:pt x="770" y="227"/>
                  <a:pt x="809" y="218"/>
                </a:cubicBezTo>
                <a:cubicBezTo>
                  <a:pt x="978" y="180"/>
                  <a:pt x="1143" y="130"/>
                  <a:pt x="1310" y="84"/>
                </a:cubicBezTo>
                <a:cubicBezTo>
                  <a:pt x="1359" y="70"/>
                  <a:pt x="1411" y="51"/>
                  <a:pt x="1461" y="42"/>
                </a:cubicBezTo>
                <a:cubicBezTo>
                  <a:pt x="1576" y="20"/>
                  <a:pt x="1695" y="18"/>
                  <a:pt x="1811" y="0"/>
                </a:cubicBezTo>
                <a:cubicBezTo>
                  <a:pt x="1945" y="3"/>
                  <a:pt x="2122" y="17"/>
                  <a:pt x="2270" y="17"/>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1" name="Text Box 10">
            <a:extLst>
              <a:ext uri="{FF2B5EF4-FFF2-40B4-BE49-F238E27FC236}">
                <a16:creationId xmlns:a16="http://schemas.microsoft.com/office/drawing/2014/main" id="{9D225F4B-4612-6C4B-92C2-D4E657867DB6}"/>
              </a:ext>
            </a:extLst>
          </p:cNvPr>
          <p:cNvSpPr txBox="1">
            <a:spLocks noChangeArrowheads="1"/>
          </p:cNvSpPr>
          <p:nvPr/>
        </p:nvSpPr>
        <p:spPr bwMode="auto">
          <a:xfrm>
            <a:off x="7847401" y="4308252"/>
            <a:ext cx="3429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1</a:t>
            </a:r>
          </a:p>
        </p:txBody>
      </p:sp>
      <p:sp>
        <p:nvSpPr>
          <p:cNvPr id="22" name="Text Box 11">
            <a:extLst>
              <a:ext uri="{FF2B5EF4-FFF2-40B4-BE49-F238E27FC236}">
                <a16:creationId xmlns:a16="http://schemas.microsoft.com/office/drawing/2014/main" id="{1080D370-F000-0F4E-8196-704647E717C2}"/>
              </a:ext>
            </a:extLst>
          </p:cNvPr>
          <p:cNvSpPr txBox="1">
            <a:spLocks noChangeArrowheads="1"/>
          </p:cNvSpPr>
          <p:nvPr/>
        </p:nvSpPr>
        <p:spPr bwMode="auto">
          <a:xfrm>
            <a:off x="7800231"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2000</a:t>
            </a:r>
          </a:p>
        </p:txBody>
      </p:sp>
      <p:sp>
        <p:nvSpPr>
          <p:cNvPr id="23" name="Text Box 12">
            <a:extLst>
              <a:ext uri="{FF2B5EF4-FFF2-40B4-BE49-F238E27FC236}">
                <a16:creationId xmlns:a16="http://schemas.microsoft.com/office/drawing/2014/main" id="{87985481-34B4-0341-A2F4-C61074FC407B}"/>
              </a:ext>
            </a:extLst>
          </p:cNvPr>
          <p:cNvSpPr txBox="1">
            <a:spLocks noChangeArrowheads="1"/>
          </p:cNvSpPr>
          <p:nvPr/>
        </p:nvSpPr>
        <p:spPr bwMode="auto">
          <a:xfrm>
            <a:off x="10375609"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2030</a:t>
            </a:r>
          </a:p>
        </p:txBody>
      </p:sp>
      <p:sp>
        <p:nvSpPr>
          <p:cNvPr id="24" name="Line 13">
            <a:extLst>
              <a:ext uri="{FF2B5EF4-FFF2-40B4-BE49-F238E27FC236}">
                <a16:creationId xmlns:a16="http://schemas.microsoft.com/office/drawing/2014/main" id="{F7DBC2EC-0024-7848-B825-A479E421BC74}"/>
              </a:ext>
            </a:extLst>
          </p:cNvPr>
          <p:cNvSpPr>
            <a:spLocks noChangeShapeType="1"/>
          </p:cNvSpPr>
          <p:nvPr/>
        </p:nvSpPr>
        <p:spPr bwMode="auto">
          <a:xfrm flipV="1">
            <a:off x="10704901" y="3736752"/>
            <a:ext cx="0" cy="171450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5" name="Text Box 14">
            <a:extLst>
              <a:ext uri="{FF2B5EF4-FFF2-40B4-BE49-F238E27FC236}">
                <a16:creationId xmlns:a16="http://schemas.microsoft.com/office/drawing/2014/main" id="{688C603F-A4B7-1949-BE5B-293A295FDACC}"/>
              </a:ext>
            </a:extLst>
          </p:cNvPr>
          <p:cNvSpPr txBox="1">
            <a:spLocks noChangeArrowheads="1"/>
          </p:cNvSpPr>
          <p:nvPr/>
        </p:nvSpPr>
        <p:spPr bwMode="auto">
          <a:xfrm>
            <a:off x="7617118" y="2783717"/>
            <a:ext cx="136414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Électricité</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par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logement</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Text Box 15">
            <a:extLst>
              <a:ext uri="{FF2B5EF4-FFF2-40B4-BE49-F238E27FC236}">
                <a16:creationId xmlns:a16="http://schemas.microsoft.com/office/drawing/2014/main" id="{7FCE143A-8526-3C4E-9A95-166C786E638F}"/>
              </a:ext>
            </a:extLst>
          </p:cNvPr>
          <p:cNvSpPr txBox="1">
            <a:spLocks noChangeArrowheads="1"/>
          </p:cNvSpPr>
          <p:nvPr/>
        </p:nvSpPr>
        <p:spPr bwMode="auto">
          <a:xfrm>
            <a:off x="8539803" y="5121077"/>
            <a:ext cx="2034123"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Carburant par 100 km</a:t>
            </a:r>
          </a:p>
        </p:txBody>
      </p:sp>
      <p:sp>
        <p:nvSpPr>
          <p:cNvPr id="27" name="Text Box 16">
            <a:extLst>
              <a:ext uri="{FF2B5EF4-FFF2-40B4-BE49-F238E27FC236}">
                <a16:creationId xmlns:a16="http://schemas.microsoft.com/office/drawing/2014/main" id="{66DAA31E-03A7-7743-9D71-BDBB75E5F17A}"/>
              </a:ext>
            </a:extLst>
          </p:cNvPr>
          <p:cNvSpPr txBox="1">
            <a:spLocks noChangeArrowheads="1"/>
          </p:cNvSpPr>
          <p:nvPr/>
        </p:nvSpPr>
        <p:spPr bwMode="auto">
          <a:xfrm>
            <a:off x="9484509" y="2940524"/>
            <a:ext cx="1576899"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Combustibles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fossiles</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par VA dans </a:t>
            </a:r>
            <a:r>
              <a:rPr lang="en-US" sz="1400" dirty="0" err="1">
                <a:latin typeface="Open Sans Light" panose="020B0306030504020204" pitchFamily="34" charset="0"/>
                <a:ea typeface="Open Sans Light" panose="020B0306030504020204" pitchFamily="34" charset="0"/>
                <a:cs typeface="Open Sans Light" panose="020B0306030504020204" pitchFamily="34" charset="0"/>
              </a:rPr>
              <a:t>l'agriculture</a:t>
            </a: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AutoShape 17">
            <a:extLst>
              <a:ext uri="{FF2B5EF4-FFF2-40B4-BE49-F238E27FC236}">
                <a16:creationId xmlns:a16="http://schemas.microsoft.com/office/drawing/2014/main" id="{BE3E1472-CE9A-ED43-9E90-A6CF22E35043}"/>
              </a:ext>
            </a:extLst>
          </p:cNvPr>
          <p:cNvSpPr>
            <a:spLocks noChangeArrowheads="1"/>
          </p:cNvSpPr>
          <p:nvPr/>
        </p:nvSpPr>
        <p:spPr bwMode="auto">
          <a:xfrm rot="4630323">
            <a:off x="7954930" y="3671119"/>
            <a:ext cx="857250" cy="127397"/>
          </a:xfrm>
          <a:prstGeom prst="rightArrow">
            <a:avLst>
              <a:gd name="adj1" fmla="val 50000"/>
              <a:gd name="adj2" fmla="val 168225"/>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9" name="AutoShape 18">
            <a:extLst>
              <a:ext uri="{FF2B5EF4-FFF2-40B4-BE49-F238E27FC236}">
                <a16:creationId xmlns:a16="http://schemas.microsoft.com/office/drawing/2014/main" id="{356AA391-1836-484B-9BF2-8BD84F6B80A6}"/>
              </a:ext>
            </a:extLst>
          </p:cNvPr>
          <p:cNvSpPr>
            <a:spLocks noChangeArrowheads="1"/>
          </p:cNvSpPr>
          <p:nvPr/>
        </p:nvSpPr>
        <p:spPr bwMode="auto">
          <a:xfrm rot="4630323">
            <a:off x="10047721" y="3896998"/>
            <a:ext cx="455033" cy="100805"/>
          </a:xfrm>
          <a:prstGeom prst="rightArrow">
            <a:avLst>
              <a:gd name="adj1" fmla="val 50000"/>
              <a:gd name="adj2" fmla="val 119060"/>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0" name="AutoShape 19">
            <a:extLst>
              <a:ext uri="{FF2B5EF4-FFF2-40B4-BE49-F238E27FC236}">
                <a16:creationId xmlns:a16="http://schemas.microsoft.com/office/drawing/2014/main" id="{9510B5A5-572A-054D-8ED6-BA61F42C7DC0}"/>
              </a:ext>
            </a:extLst>
          </p:cNvPr>
          <p:cNvSpPr>
            <a:spLocks noChangeArrowheads="1"/>
          </p:cNvSpPr>
          <p:nvPr/>
        </p:nvSpPr>
        <p:spPr bwMode="auto">
          <a:xfrm rot="-8009766">
            <a:off x="8935632" y="4820221"/>
            <a:ext cx="572691" cy="120254"/>
          </a:xfrm>
          <a:prstGeom prst="rightArrow">
            <a:avLst>
              <a:gd name="adj1" fmla="val 50000"/>
              <a:gd name="adj2" fmla="val 119059"/>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38D62E7-3642-4844-9B80-43FD3D154863}"/>
              </a:ext>
            </a:extLst>
          </p:cNvPr>
          <p:cNvSpPr>
            <a:spLocks noGrp="1"/>
          </p:cNvSpPr>
          <p:nvPr>
            <p:ph type="title"/>
          </p:nvPr>
        </p:nvSpPr>
        <p:spPr>
          <a:xfrm>
            <a:off x="838200" y="250825"/>
            <a:ext cx="7388081" cy="1325563"/>
          </a:xfrm>
        </p:spPr>
        <p:txBody>
          <a:bodyPr/>
          <a:lstStyle/>
          <a:p>
            <a:r>
              <a:rPr lang="en-GB" dirty="0">
                <a:latin typeface="Open Sans"/>
                <a:ea typeface="Open Sans"/>
                <a:cs typeface="Open Sans"/>
                <a:sym typeface="Bodoni SvtyTwo ITC TT-Book"/>
              </a:rPr>
              <a:t>Session 4.1 Vue </a:t>
            </a:r>
            <a:r>
              <a:rPr lang="en-GB" dirty="0" err="1">
                <a:latin typeface="Open Sans"/>
                <a:ea typeface="Open Sans"/>
                <a:cs typeface="Open Sans"/>
                <a:sym typeface="Bodoni SvtyTwo ITC TT-Book"/>
              </a:rPr>
              <a:t>d'ensemble</a:t>
            </a:r>
            <a:r>
              <a:rPr lang="en-GB" dirty="0">
                <a:latin typeface="Open Sans"/>
                <a:ea typeface="Open Sans"/>
                <a:cs typeface="Open Sans"/>
                <a:sym typeface="Bodoni SvtyTwo ITC TT-Book"/>
              </a:rPr>
              <a:t> du MAED</a:t>
            </a:r>
            <a:endParaRPr lang="en-GB" dirty="0">
              <a:latin typeface="Open Sans"/>
              <a:ea typeface="Open Sans"/>
              <a:cs typeface="Open Sans"/>
            </a:endParaRPr>
          </a:p>
        </p:txBody>
      </p:sp>
      <p:sp>
        <p:nvSpPr>
          <p:cNvPr id="3" name="Content Placeholder 2">
            <a:extLst>
              <a:ext uri="{FF2B5EF4-FFF2-40B4-BE49-F238E27FC236}">
                <a16:creationId xmlns:a16="http://schemas.microsoft.com/office/drawing/2014/main" id="{F911FCC4-3303-8B49-8E61-715C88AB4E21}"/>
              </a:ext>
            </a:extLst>
          </p:cNvPr>
          <p:cNvSpPr>
            <a:spLocks noGrp="1"/>
          </p:cNvSpPr>
          <p:nvPr>
            <p:ph idx="1"/>
          </p:nvPr>
        </p:nvSpPr>
        <p:spPr>
          <a:xfrm>
            <a:off x="907520" y="1498788"/>
            <a:ext cx="7611845" cy="3608895"/>
          </a:xfrm>
        </p:spPr>
        <p:txBody>
          <a:bodyPr/>
          <a:lstStyle/>
          <a:p>
            <a:pPr marL="0" indent="0">
              <a:buNone/>
            </a:pPr>
            <a:r>
              <a:rPr lang="en-ZA" sz="2000" b="1" dirty="0">
                <a:solidFill>
                  <a:schemeClr val="accent5">
                    <a:lumMod val="60000"/>
                    <a:lumOff val="40000"/>
                  </a:schemeClr>
                </a:solidFill>
                <a:latin typeface="Open Sans"/>
                <a:ea typeface="Open Sans"/>
                <a:cs typeface="Open Sans"/>
              </a:rPr>
              <a:t>4.1.4. </a:t>
            </a:r>
            <a:r>
              <a:rPr lang="en-ZA" sz="2000" b="1" dirty="0" err="1">
                <a:solidFill>
                  <a:schemeClr val="accent5">
                    <a:lumMod val="60000"/>
                    <a:lumOff val="40000"/>
                  </a:schemeClr>
                </a:solidFill>
                <a:latin typeface="Open Sans"/>
                <a:ea typeface="Open Sans"/>
                <a:cs typeface="Open Sans"/>
              </a:rPr>
              <a:t>Consommation</a:t>
            </a:r>
            <a:r>
              <a:rPr lang="en-ZA" sz="2000" b="1" dirty="0">
                <a:solidFill>
                  <a:schemeClr val="accent5">
                    <a:lumMod val="60000"/>
                    <a:lumOff val="40000"/>
                  </a:schemeClr>
                </a:solidFill>
                <a:latin typeface="Open Sans"/>
                <a:ea typeface="Open Sans"/>
                <a:cs typeface="Open Sans"/>
              </a:rPr>
              <a:t> </a:t>
            </a:r>
            <a:r>
              <a:rPr lang="en-ZA" sz="2000" b="1" dirty="0" err="1">
                <a:solidFill>
                  <a:schemeClr val="accent5">
                    <a:lumMod val="60000"/>
                    <a:lumOff val="40000"/>
                  </a:schemeClr>
                </a:solidFill>
                <a:latin typeface="Open Sans"/>
                <a:ea typeface="Open Sans"/>
                <a:cs typeface="Open Sans"/>
              </a:rPr>
              <a:t>spécifiqued'énergie</a:t>
            </a:r>
            <a:r>
              <a:rPr lang="en-ZA" sz="2000" b="1" dirty="0">
                <a:solidFill>
                  <a:schemeClr val="accent5">
                    <a:lumMod val="60000"/>
                    <a:lumOff val="40000"/>
                  </a:schemeClr>
                </a:solidFill>
                <a:latin typeface="Open Sans"/>
                <a:ea typeface="Open Sans"/>
                <a:cs typeface="Open Sans"/>
              </a:rPr>
              <a:t> (CSE)</a:t>
            </a:r>
          </a:p>
          <a:p>
            <a:pPr marL="0" lvl="6" indent="0">
              <a:lnSpc>
                <a:spcPct val="120000"/>
              </a:lnSpc>
              <a:spcBef>
                <a:spcPts val="1000"/>
              </a:spcBef>
              <a:buClr>
                <a:srgbClr val="333333"/>
              </a:buClr>
              <a:buSzPts val="1300"/>
              <a:buNone/>
              <a:defRPr/>
            </a:pPr>
            <a:r>
              <a:rPr lang="en-GB" dirty="0">
                <a:latin typeface="Open Sans"/>
                <a:ea typeface="Open Sans"/>
                <a:cs typeface="Open Sans"/>
                <a:sym typeface="Calibri"/>
              </a:rPr>
              <a:t>La </a:t>
            </a:r>
            <a:r>
              <a:rPr lang="en-GB" dirty="0" err="1">
                <a:latin typeface="Open Sans"/>
                <a:ea typeface="Open Sans"/>
                <a:cs typeface="Open Sans"/>
                <a:sym typeface="Calibri"/>
              </a:rPr>
              <a:t>consommation</a:t>
            </a:r>
            <a:r>
              <a:rPr lang="en-GB" dirty="0">
                <a:latin typeface="Open Sans"/>
                <a:ea typeface="Open Sans"/>
                <a:cs typeface="Open Sans"/>
                <a:sym typeface="Calibri"/>
              </a:rPr>
              <a:t> </a:t>
            </a:r>
            <a:r>
              <a:rPr lang="en-GB" dirty="0" err="1">
                <a:latin typeface="Open Sans"/>
                <a:ea typeface="Open Sans"/>
                <a:cs typeface="Open Sans"/>
                <a:sym typeface="Calibri"/>
              </a:rPr>
              <a:t>spécifique</a:t>
            </a:r>
            <a:r>
              <a:rPr lang="en-GB" dirty="0">
                <a:latin typeface="Open Sans"/>
                <a:ea typeface="Open Sans"/>
                <a:cs typeface="Open Sans"/>
                <a:sym typeface="Calibri"/>
              </a:rPr>
              <a:t> </a:t>
            </a:r>
            <a:r>
              <a:rPr lang="en-GB" dirty="0" err="1">
                <a:latin typeface="Open Sans"/>
                <a:ea typeface="Open Sans"/>
                <a:cs typeface="Open Sans"/>
                <a:sym typeface="Calibri"/>
              </a:rPr>
              <a:t>d'énergie</a:t>
            </a:r>
            <a:r>
              <a:rPr lang="en-GB" dirty="0">
                <a:latin typeface="Open Sans"/>
                <a:ea typeface="Open Sans"/>
                <a:cs typeface="Open Sans"/>
                <a:sym typeface="Calibri"/>
              </a:rPr>
              <a:t> (CSE) peut évoluer dans le temps.</a:t>
            </a:r>
            <a:endParaRPr lang="en-GB" dirty="0">
              <a:latin typeface="Open Sans"/>
              <a:ea typeface="Open Sans"/>
              <a:cs typeface="Open Sans"/>
            </a:endParaRPr>
          </a:p>
          <a:p>
            <a:pPr marL="342900" lvl="6" indent="-342900">
              <a:lnSpc>
                <a:spcPct val="120000"/>
              </a:lnSpc>
              <a:spcBef>
                <a:spcPts val="1000"/>
              </a:spcBef>
              <a:buClr>
                <a:srgbClr val="333333"/>
              </a:buClr>
              <a:buSzPts val="1300"/>
              <a:defRPr/>
            </a:pPr>
            <a:r>
              <a:rPr lang="en-GB" dirty="0">
                <a:latin typeface="Open Sans"/>
                <a:ea typeface="Open Sans"/>
                <a:cs typeface="Open Sans"/>
                <a:sym typeface="Calibri"/>
              </a:rPr>
              <a:t>Remplacement de l'énergie animale par des tracteurs </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GB" dirty="0">
                <a:latin typeface="Open Sans"/>
                <a:ea typeface="Open Sans"/>
                <a:cs typeface="Open Sans"/>
                <a:sym typeface="Calibri"/>
              </a:rPr>
              <a:t>Amélioration du niveau de vie</a:t>
            </a:r>
            <a:endParaRPr lang="en-GB" dirty="0">
              <a:latin typeface="Open Sans"/>
              <a:ea typeface="Open Sans"/>
              <a:cs typeface="Open Sans"/>
            </a:endParaRPr>
          </a:p>
          <a:p>
            <a:pPr marL="342900" lvl="6" indent="-342900">
              <a:lnSpc>
                <a:spcPct val="120000"/>
              </a:lnSpc>
              <a:spcBef>
                <a:spcPts val="1000"/>
              </a:spcBef>
              <a:buClr>
                <a:srgbClr val="333333"/>
              </a:buClr>
              <a:buSzPts val="1300"/>
              <a:defRPr/>
            </a:pPr>
            <a:r>
              <a:rPr lang="en-GB" dirty="0">
                <a:latin typeface="Open Sans"/>
                <a:ea typeface="Open Sans"/>
                <a:cs typeface="Open Sans"/>
                <a:sym typeface="Calibri"/>
              </a:rPr>
              <a:t>Passagers-km transportés</a:t>
            </a:r>
            <a:endParaRPr lang="en-GB" dirty="0">
              <a:latin typeface="Open Sans"/>
              <a:ea typeface="Open Sans"/>
              <a:cs typeface="Open Sans"/>
            </a:endParaRPr>
          </a:p>
          <a:p>
            <a:pPr marL="342900" lvl="6" indent="-342900">
              <a:lnSpc>
                <a:spcPct val="120000"/>
              </a:lnSpc>
              <a:spcBef>
                <a:spcPts val="1000"/>
              </a:spcBef>
              <a:buClr>
                <a:srgbClr val="333333"/>
              </a:buClr>
              <a:buSzPts val="1300"/>
              <a:defRPr/>
            </a:pPr>
            <a:r>
              <a:rPr lang="en-GB" dirty="0">
                <a:latin typeface="Open Sans"/>
                <a:ea typeface="Open Sans"/>
                <a:cs typeface="Open Sans"/>
                <a:sym typeface="Calibri"/>
              </a:rPr>
              <a:t>Améliorations technologiques</a:t>
            </a:r>
            <a:endParaRPr lang="en-GB" dirty="0">
              <a:latin typeface="Open Sans"/>
              <a:ea typeface="Open Sans"/>
              <a:cs typeface="Open Sans"/>
            </a:endParaRPr>
          </a:p>
        </p:txBody>
      </p:sp>
      <p:pic>
        <p:nvPicPr>
          <p:cNvPr id="8" name="Picture 7">
            <a:extLst>
              <a:ext uri="{FF2B5EF4-FFF2-40B4-BE49-F238E27FC236}">
                <a16:creationId xmlns:a16="http://schemas.microsoft.com/office/drawing/2014/main" id="{017726B3-0584-499A-5C23-52097EEA0B5C}"/>
              </a:ext>
            </a:extLst>
          </p:cNvPr>
          <p:cNvPicPr>
            <a:picLocks noChangeAspect="1"/>
          </p:cNvPicPr>
          <p:nvPr/>
        </p:nvPicPr>
        <p:blipFill rotWithShape="1">
          <a:blip r:embed="rId4"/>
          <a:srcRect l="28151"/>
          <a:stretch/>
        </p:blipFill>
        <p:spPr>
          <a:xfrm>
            <a:off x="2854845" y="4506544"/>
            <a:ext cx="3892802" cy="924083"/>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C724DB3-34B3-7A81-55EB-9A4AB32B8B2E}"/>
                  </a:ext>
                </a:extLst>
              </p:cNvPr>
              <p:cNvSpPr/>
              <p:nvPr/>
            </p:nvSpPr>
            <p:spPr>
              <a:xfrm>
                <a:off x="2521846" y="5790712"/>
                <a:ext cx="5095272" cy="509627"/>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sz="1400" b="1" i="1" smtClean="0">
                          <a:solidFill>
                            <a:srgbClr val="7030A0"/>
                          </a:solidFill>
                          <a:latin typeface="Cambria Math" panose="02040503050406030204" pitchFamily="18" charset="0"/>
                        </a:rPr>
                        <m:t>𝑺𝑬𝑪</m:t>
                      </m:r>
                      <m:r>
                        <a:rPr lang="en-GB" sz="1400" b="1" i="1" smtClean="0">
                          <a:solidFill>
                            <a:srgbClr val="7030A0"/>
                          </a:solidFill>
                          <a:latin typeface="Cambria Math" panose="02040503050406030204" pitchFamily="18" charset="0"/>
                        </a:rPr>
                        <m:t>=</m:t>
                      </m:r>
                      <m:r>
                        <a:rPr lang="en-US" sz="1400" b="1" i="1" smtClean="0">
                          <a:solidFill>
                            <a:srgbClr val="7030A0"/>
                          </a:solidFill>
                          <a:latin typeface="Cambria Math"/>
                        </a:rPr>
                        <m:t>𝑬𝑰</m:t>
                      </m:r>
                      <m:r>
                        <a:rPr lang="en-US" sz="1400" i="1" smtClean="0">
                          <a:solidFill>
                            <a:schemeClr val="tx1"/>
                          </a:solidFill>
                          <a:latin typeface="Cambria Math"/>
                        </a:rPr>
                        <m:t>=</m:t>
                      </m:r>
                      <m:f>
                        <m:fPr>
                          <m:ctrlPr>
                            <a:rPr lang="en-US" sz="1400" i="1">
                              <a:latin typeface="Cambria Math" panose="02040503050406030204" pitchFamily="18" charset="0"/>
                            </a:rPr>
                          </m:ctrlPr>
                        </m:fPr>
                        <m:num>
                          <m:r>
                            <a:rPr lang="fr-MA" sz="1400" i="1">
                              <a:solidFill>
                                <a:schemeClr val="accent6"/>
                              </a:solidFill>
                              <a:latin typeface="Cambria Math" panose="02040503050406030204" pitchFamily="18" charset="0"/>
                            </a:rPr>
                            <m:t>𝐶𝐹𝐸</m:t>
                          </m:r>
                        </m:num>
                        <m:den>
                          <m:r>
                            <a:rPr lang="en-US" sz="1400" i="1">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fr-MA" sz="1400" i="1">
                              <a:solidFill>
                                <a:schemeClr val="accent6"/>
                              </a:solidFill>
                              <a:latin typeface="Cambria Math" panose="02040503050406030204" pitchFamily="18" charset="0"/>
                            </a:rPr>
                            <m:t>𝐶𝑜𝑛𝑠𝑜𝑚𝑚𝑎𝑡𝑖𝑜𝑛</m:t>
                          </m:r>
                          <m:r>
                            <a:rPr lang="fr-MA" sz="1400" i="1">
                              <a:solidFill>
                                <a:schemeClr val="accent6"/>
                              </a:solidFill>
                              <a:latin typeface="Cambria Math" panose="02040503050406030204" pitchFamily="18" charset="0"/>
                            </a:rPr>
                            <m:t> </m:t>
                          </m:r>
                          <m:r>
                            <a:rPr lang="fr-MA" sz="1400" i="1">
                              <a:solidFill>
                                <a:schemeClr val="accent6"/>
                              </a:solidFill>
                              <a:latin typeface="Cambria Math" panose="02040503050406030204" pitchFamily="18" charset="0"/>
                            </a:rPr>
                            <m:t>𝑓𝑖𝑛𝑎𝑙𝑒</m:t>
                          </m:r>
                          <m:r>
                            <a:rPr lang="fr-MA" sz="1400" i="1">
                              <a:solidFill>
                                <a:schemeClr val="accent6"/>
                              </a:solidFill>
                              <a:latin typeface="Cambria Math" panose="02040503050406030204" pitchFamily="18" charset="0"/>
                            </a:rPr>
                            <m:t> </m:t>
                          </m:r>
                          <m:sSup>
                            <m:sSupPr>
                              <m:ctrlPr>
                                <a:rPr lang="fr-MA" sz="1400" i="1">
                                  <a:solidFill>
                                    <a:schemeClr val="accent6"/>
                                  </a:solidFill>
                                  <a:latin typeface="Cambria Math" panose="02040503050406030204" pitchFamily="18" charset="0"/>
                                </a:rPr>
                              </m:ctrlPr>
                            </m:sSupPr>
                            <m:e>
                              <m:r>
                                <a:rPr lang="fr-MA" sz="1400" i="1">
                                  <a:solidFill>
                                    <a:schemeClr val="accent6"/>
                                  </a:solidFill>
                                  <a:latin typeface="Cambria Math" panose="02040503050406030204" pitchFamily="18" charset="0"/>
                                </a:rPr>
                                <m:t>𝑑</m:t>
                              </m:r>
                            </m:e>
                            <m:sup>
                              <m:r>
                                <a:rPr lang="fr-MA" sz="1400" i="1">
                                  <a:solidFill>
                                    <a:schemeClr val="accent6"/>
                                  </a:solidFill>
                                  <a:latin typeface="Cambria Math" panose="02040503050406030204" pitchFamily="18" charset="0"/>
                                </a:rPr>
                                <m:t>′</m:t>
                              </m:r>
                            </m:sup>
                          </m:sSup>
                          <m:r>
                            <a:rPr lang="fr-MA" sz="1400" i="1">
                              <a:solidFill>
                                <a:schemeClr val="accent6"/>
                              </a:solidFill>
                              <a:latin typeface="Cambria Math" panose="02040503050406030204" pitchFamily="18" charset="0"/>
                            </a:rPr>
                            <m:t>é</m:t>
                          </m:r>
                          <m:r>
                            <a:rPr lang="fr-MA" sz="1400" i="1">
                              <a:solidFill>
                                <a:schemeClr val="accent6"/>
                              </a:solidFill>
                              <a:latin typeface="Cambria Math" panose="02040503050406030204" pitchFamily="18" charset="0"/>
                            </a:rPr>
                            <m:t>𝑛𝑒𝑟𝑔𝑖𝑒</m:t>
                          </m:r>
                        </m:num>
                        <m:den>
                          <m:r>
                            <a:rPr lang="en-GB" sz="1400" i="1">
                              <a:solidFill>
                                <a:srgbClr val="C00000"/>
                              </a:solidFill>
                              <a:latin typeface="Cambria Math" panose="02040503050406030204" pitchFamily="18" charset="0"/>
                            </a:rPr>
                            <m:t>𝑃𝑟𝑜𝑑𝑢𝑖𝑡</m:t>
                          </m:r>
                          <m:r>
                            <a:rPr lang="fr-MA" sz="1400" i="1">
                              <a:solidFill>
                                <a:srgbClr val="C00000"/>
                              </a:solidFill>
                              <a:latin typeface="Cambria Math" panose="02040503050406030204" pitchFamily="18" charset="0"/>
                            </a:rPr>
                            <m:t> </m:t>
                          </m:r>
                          <m:r>
                            <a:rPr lang="en-GB" sz="1400" i="1">
                              <a:solidFill>
                                <a:srgbClr val="C00000"/>
                              </a:solidFill>
                              <a:latin typeface="Cambria Math" panose="02040503050406030204" pitchFamily="18" charset="0"/>
                            </a:rPr>
                            <m:t>𝑆𝑒𝑟𝑣𝑖𝑐𝑒</m:t>
                          </m:r>
                          <m:r>
                            <a:rPr lang="en-GB" sz="1400" i="1">
                              <a:solidFill>
                                <a:srgbClr val="C00000"/>
                              </a:solidFill>
                              <a:latin typeface="Cambria Math" panose="02040503050406030204" pitchFamily="18" charset="0"/>
                            </a:rPr>
                            <m:t> </m:t>
                          </m:r>
                          <m:r>
                            <a:rPr lang="en-GB" sz="1400" i="1">
                              <a:solidFill>
                                <a:srgbClr val="C00000"/>
                              </a:solidFill>
                              <a:latin typeface="Cambria Math" panose="02040503050406030204" pitchFamily="18" charset="0"/>
                            </a:rPr>
                            <m:t>𝑅𝑒𝑛𝑑𝑢</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p:sp>
            <p:nvSpPr>
              <p:cNvPr id="11" name="Rectangle 10">
                <a:extLst>
                  <a:ext uri="{FF2B5EF4-FFF2-40B4-BE49-F238E27FC236}">
                    <a16:creationId xmlns:a16="http://schemas.microsoft.com/office/drawing/2014/main" id="{AC724DB3-34B3-7A81-55EB-9A4AB32B8B2E}"/>
                  </a:ext>
                </a:extLst>
              </p:cNvPr>
              <p:cNvSpPr>
                <a:spLocks noRot="1" noChangeAspect="1" noMove="1" noResize="1" noEditPoints="1" noAdjustHandles="1" noChangeArrowheads="1" noChangeShapeType="1" noTextEdit="1"/>
              </p:cNvSpPr>
              <p:nvPr/>
            </p:nvSpPr>
            <p:spPr>
              <a:xfrm>
                <a:off x="2521846" y="5790712"/>
                <a:ext cx="5095272" cy="509627"/>
              </a:xfrm>
              <a:prstGeom prst="rect">
                <a:avLst/>
              </a:prstGeom>
              <a:blipFill>
                <a:blip r:embed="rId5"/>
                <a:stretch>
                  <a:fillRect/>
                </a:stretch>
              </a:blipFill>
              <a:ln w="28575">
                <a:solidFill>
                  <a:srgbClr val="7030A0"/>
                </a:solidFill>
              </a:ln>
            </p:spPr>
            <p:txBody>
              <a:bodyPr/>
              <a:lstStyle/>
              <a:p>
                <a:r>
                  <a:rPr lang="fr-MA">
                    <a:noFill/>
                  </a:rPr>
                  <a:t> </a:t>
                </a:r>
              </a:p>
            </p:txBody>
          </p:sp>
        </mc:Fallback>
      </mc:AlternateContent>
      <p:cxnSp>
        <p:nvCxnSpPr>
          <p:cNvPr id="14" name="Connector: Curved 13">
            <a:extLst>
              <a:ext uri="{FF2B5EF4-FFF2-40B4-BE49-F238E27FC236}">
                <a16:creationId xmlns:a16="http://schemas.microsoft.com/office/drawing/2014/main" id="{0B45D849-3536-16BF-65BB-586B76A801D4}"/>
              </a:ext>
            </a:extLst>
          </p:cNvPr>
          <p:cNvCxnSpPr>
            <a:cxnSpLocks/>
          </p:cNvCxnSpPr>
          <p:nvPr/>
        </p:nvCxnSpPr>
        <p:spPr>
          <a:xfrm rot="5400000">
            <a:off x="2685812" y="4909933"/>
            <a:ext cx="1248922" cy="910855"/>
          </a:xfrm>
          <a:prstGeom prst="curvedConnector3">
            <a:avLst>
              <a:gd name="adj1" fmla="val -31426"/>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DC3CAA4A-EDAC-BFF5-E577-4613816870BB}"/>
              </a:ext>
            </a:extLst>
          </p:cNvPr>
          <p:cNvSpPr/>
          <p:nvPr/>
        </p:nvSpPr>
        <p:spPr>
          <a:xfrm>
            <a:off x="9055623" y="820735"/>
            <a:ext cx="1965369" cy="1435785"/>
          </a:xfrm>
          <a:prstGeom prst="ellipse">
            <a:avLst/>
          </a:prstGeom>
          <a:solidFill>
            <a:srgbClr val="E6DBE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7030A0"/>
                </a:solidFill>
              </a:rPr>
              <a:t>SEC</a:t>
            </a:r>
          </a:p>
        </p:txBody>
      </p:sp>
      <p:sp>
        <p:nvSpPr>
          <p:cNvPr id="39" name="Oval 38">
            <a:extLst>
              <a:ext uri="{FF2B5EF4-FFF2-40B4-BE49-F238E27FC236}">
                <a16:creationId xmlns:a16="http://schemas.microsoft.com/office/drawing/2014/main" id="{3574F000-77FC-9181-6BC6-967398DA9C2B}"/>
              </a:ext>
            </a:extLst>
          </p:cNvPr>
          <p:cNvSpPr/>
          <p:nvPr/>
        </p:nvSpPr>
        <p:spPr>
          <a:xfrm>
            <a:off x="9819118" y="1787511"/>
            <a:ext cx="885783" cy="321957"/>
          </a:xfrm>
          <a:prstGeom prst="ellipse">
            <a:avLst/>
          </a:prstGeom>
          <a:solidFill>
            <a:srgbClr val="E6DBEF"/>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EI</a:t>
            </a:r>
          </a:p>
        </p:txBody>
      </p:sp>
      <p:sp>
        <p:nvSpPr>
          <p:cNvPr id="40" name="TextBox 39">
            <a:extLst>
              <a:ext uri="{FF2B5EF4-FFF2-40B4-BE49-F238E27FC236}">
                <a16:creationId xmlns:a16="http://schemas.microsoft.com/office/drawing/2014/main" id="{354F7220-8ECF-CF0A-5120-BCBB4C0C48AB}"/>
              </a:ext>
            </a:extLst>
          </p:cNvPr>
          <p:cNvSpPr txBox="1"/>
          <p:nvPr/>
        </p:nvSpPr>
        <p:spPr>
          <a:xfrm>
            <a:off x="8743266" y="529448"/>
            <a:ext cx="2861924" cy="276999"/>
          </a:xfrm>
          <a:prstGeom prst="rect">
            <a:avLst/>
          </a:prstGeom>
          <a:noFill/>
        </p:spPr>
        <p:txBody>
          <a:bodyPr wrap="square" rtlCol="0">
            <a:spAutoFit/>
          </a:bodyPr>
          <a:lstStyle/>
          <a:p>
            <a:r>
              <a:rPr lang="en-GB" sz="1200" b="1" dirty="0"/>
              <a:t>Terminologie générale et cas particuliers</a:t>
            </a:r>
          </a:p>
        </p:txBody>
      </p:sp>
      <p:sp>
        <p:nvSpPr>
          <p:cNvPr id="4" name="ZoneTexte 3">
            <a:extLst>
              <a:ext uri="{FF2B5EF4-FFF2-40B4-BE49-F238E27FC236}">
                <a16:creationId xmlns:a16="http://schemas.microsoft.com/office/drawing/2014/main" id="{9ECD6E77-02F3-26B2-B671-6C255A42EF8F}"/>
              </a:ext>
            </a:extLst>
          </p:cNvPr>
          <p:cNvSpPr txBox="1"/>
          <p:nvPr/>
        </p:nvSpPr>
        <p:spPr>
          <a:xfrm>
            <a:off x="707554" y="4646806"/>
            <a:ext cx="2412694" cy="276999"/>
          </a:xfrm>
          <a:prstGeom prst="rect">
            <a:avLst/>
          </a:prstGeom>
          <a:noFill/>
        </p:spPr>
        <p:txBody>
          <a:bodyPr wrap="square" rtlCol="0">
            <a:spAutoFit/>
          </a:bodyPr>
          <a:lstStyle/>
          <a:p>
            <a:r>
              <a:rPr lang="fr-MA" sz="1200" b="1" dirty="0">
                <a:solidFill>
                  <a:schemeClr val="accent6">
                    <a:lumMod val="60000"/>
                    <a:lumOff val="40000"/>
                  </a:schemeClr>
                </a:solidFill>
              </a:rPr>
              <a:t>Demande d’énergie dans l’année</a:t>
            </a:r>
          </a:p>
        </p:txBody>
      </p:sp>
    </p:spTree>
    <p:extLst>
      <p:ext uri="{BB962C8B-B14F-4D97-AF65-F5344CB8AC3E}">
        <p14:creationId xmlns:p14="http://schemas.microsoft.com/office/powerpoint/2010/main" val="1521854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10582542" cy="866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4.2 </a:t>
            </a:r>
            <a:r>
              <a:rPr lang="en-GB" sz="4400" dirty="0" err="1">
                <a:latin typeface="Open Sans"/>
                <a:ea typeface="Open Sans"/>
                <a:cs typeface="Open Sans"/>
                <a:sym typeface="Bodoni SvtyTwo ITC TT-Book"/>
              </a:rPr>
              <a:t>Paramètres</a:t>
            </a:r>
            <a:r>
              <a:rPr lang="en-GB" sz="4400" dirty="0">
                <a:latin typeface="Open Sans"/>
                <a:ea typeface="Open Sans"/>
                <a:cs typeface="Open Sans"/>
                <a:sym typeface="Bodoni SvtyTwo ITC TT-Book"/>
              </a:rPr>
              <a:t> </a:t>
            </a:r>
            <a:r>
              <a:rPr lang="en-GB" sz="4400" dirty="0" err="1">
                <a:latin typeface="Open Sans"/>
                <a:ea typeface="Open Sans"/>
                <a:cs typeface="Open Sans"/>
                <a:sym typeface="Bodoni SvtyTwo ITC TT-Book"/>
              </a:rPr>
              <a:t>déterminants</a:t>
            </a:r>
            <a:r>
              <a:rPr lang="en-GB" sz="4400" dirty="0">
                <a:latin typeface="Open Sans"/>
                <a:ea typeface="Open Sans"/>
                <a:cs typeface="Open Sans"/>
                <a:sym typeface="Bodoni SvtyTwo ITC TT-Book"/>
              </a:rPr>
              <a:t> </a:t>
            </a:r>
          </a:p>
        </p:txBody>
      </p:sp>
      <p:sp>
        <p:nvSpPr>
          <p:cNvPr id="18" name="Content Placeholder 6">
            <a:extLst>
              <a:ext uri="{FF2B5EF4-FFF2-40B4-BE49-F238E27FC236}">
                <a16:creationId xmlns:a16="http://schemas.microsoft.com/office/drawing/2014/main" id="{F52A8EB6-7A56-B048-82CF-87BFA895FAA3}"/>
              </a:ext>
            </a:extLst>
          </p:cNvPr>
          <p:cNvSpPr>
            <a:spLocks noGrp="1"/>
          </p:cNvSpPr>
          <p:nvPr>
            <p:ph idx="1"/>
          </p:nvPr>
        </p:nvSpPr>
        <p:spPr>
          <a:xfrm>
            <a:off x="939800" y="1419224"/>
            <a:ext cx="9947275" cy="4768215"/>
          </a:xfrm>
        </p:spPr>
        <p:txBody>
          <a:bodyPr/>
          <a:lstStyle/>
          <a:p>
            <a:pPr marL="0" lvl="6" indent="0" eaLnBrk="0" fontAlgn="base" hangingPunct="0">
              <a:lnSpc>
                <a:spcPct val="100000"/>
              </a:lnSpc>
              <a:spcBef>
                <a:spcPts val="0"/>
              </a:spcBef>
              <a:buClr>
                <a:srgbClr val="333333"/>
              </a:buClr>
              <a:buSzPts val="1300"/>
              <a:buNone/>
              <a:defRPr/>
            </a:pPr>
            <a:r>
              <a:rPr lang="en-ZA" sz="2000" b="1" dirty="0">
                <a:solidFill>
                  <a:schemeClr val="accent5">
                    <a:lumMod val="60000"/>
                    <a:lumOff val="40000"/>
                  </a:schemeClr>
                </a:solidFill>
                <a:latin typeface="Open Sans"/>
                <a:ea typeface="Open Sans"/>
                <a:cs typeface="Open Sans"/>
              </a:rPr>
              <a:t>4.2.1. </a:t>
            </a:r>
            <a:r>
              <a:rPr lang="en-ZA" sz="2000" b="1" dirty="0" err="1">
                <a:solidFill>
                  <a:schemeClr val="accent5">
                    <a:lumMod val="60000"/>
                    <a:lumOff val="40000"/>
                  </a:schemeClr>
                </a:solidFill>
                <a:latin typeface="Open Sans"/>
                <a:ea typeface="Open Sans"/>
                <a:cs typeface="Open Sans"/>
              </a:rPr>
              <a:t>Paramètres</a:t>
            </a:r>
            <a:r>
              <a:rPr lang="en-ZA" sz="2000" b="1" dirty="0">
                <a:solidFill>
                  <a:schemeClr val="accent5">
                    <a:lumMod val="60000"/>
                    <a:lumOff val="40000"/>
                  </a:schemeClr>
                </a:solidFill>
                <a:latin typeface="Open Sans"/>
                <a:ea typeface="Open Sans"/>
                <a:cs typeface="Open Sans"/>
              </a:rPr>
              <a:t> </a:t>
            </a:r>
            <a:r>
              <a:rPr lang="en-ZA" sz="2000" b="1" dirty="0" err="1">
                <a:solidFill>
                  <a:schemeClr val="accent5">
                    <a:lumMod val="60000"/>
                    <a:lumOff val="40000"/>
                  </a:schemeClr>
                </a:solidFill>
                <a:latin typeface="Open Sans"/>
                <a:ea typeface="Open Sans"/>
                <a:cs typeface="Open Sans"/>
              </a:rPr>
              <a:t>déterminants</a:t>
            </a:r>
            <a:endParaRPr lang="en-GB" sz="2000" dirty="0">
              <a:solidFill>
                <a:schemeClr val="accent5">
                  <a:lumMod val="60000"/>
                  <a:lumOff val="40000"/>
                </a:schemeClr>
              </a:solidFill>
              <a:latin typeface="Open Sans"/>
              <a:ea typeface="Open Sans"/>
              <a:cs typeface="Open Sans"/>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dirty="0">
                <a:solidFill>
                  <a:srgbClr val="000000"/>
                </a:solidFill>
                <a:latin typeface="Open Sans"/>
                <a:ea typeface="Open Sans" panose="020B0606030504020204" pitchFamily="34" charset="0"/>
                <a:cs typeface="Open Sans" panose="020B0606030504020204" pitchFamily="34" charset="0"/>
              </a:rPr>
              <a:t>Chaque utilisation finale a un </a:t>
            </a:r>
            <a:r>
              <a:rPr lang="en-GB" b="1" dirty="0" err="1">
                <a:solidFill>
                  <a:srgbClr val="C00000"/>
                </a:solidFill>
                <a:latin typeface="Open Sans"/>
                <a:ea typeface="Open Sans"/>
                <a:cs typeface="Open Sans"/>
                <a:sym typeface="Calibri"/>
              </a:rPr>
              <a:t>paramètre</a:t>
            </a:r>
            <a:r>
              <a:rPr lang="en-GB" b="1" dirty="0">
                <a:solidFill>
                  <a:srgbClr val="C00000"/>
                </a:solidFill>
                <a:latin typeface="Open Sans"/>
                <a:ea typeface="Open Sans"/>
                <a:cs typeface="Open Sans"/>
                <a:sym typeface="Calibri"/>
              </a:rPr>
              <a:t> </a:t>
            </a:r>
            <a:r>
              <a:rPr lang="en-GB" b="1" dirty="0" err="1">
                <a:solidFill>
                  <a:srgbClr val="C00000"/>
                </a:solidFill>
                <a:latin typeface="Open Sans"/>
                <a:ea typeface="Open Sans"/>
                <a:cs typeface="Open Sans"/>
                <a:sym typeface="Calibri"/>
              </a:rPr>
              <a:t>déterminant</a:t>
            </a:r>
            <a:r>
              <a:rPr lang="en-GB" b="1" dirty="0">
                <a:solidFill>
                  <a:srgbClr val="C00000"/>
                </a:solidFill>
                <a:latin typeface="Open Sans"/>
                <a:ea typeface="Open Sans"/>
                <a:cs typeface="Open Sans"/>
                <a:sym typeface="Calibri"/>
              </a:rPr>
              <a:t> (PD)</a:t>
            </a:r>
            <a:r>
              <a:rPr lang="en-GB" dirty="0">
                <a:solidFill>
                  <a:srgbClr val="000000"/>
                </a:solidFill>
                <a:latin typeface="Open Sans"/>
                <a:ea typeface="Open Sans" panose="020B0606030504020204" pitchFamily="34" charset="0"/>
                <a:cs typeface="Open Sans" panose="020B0606030504020204" pitchFamily="34" charset="0"/>
              </a:rPr>
              <a:t>. </a:t>
            </a:r>
          </a:p>
          <a:p>
            <a:pPr marL="342900" lvl="6" indent="-342900">
              <a:lnSpc>
                <a:spcPct val="100000"/>
              </a:lnSpc>
              <a:spcBef>
                <a:spcPts val="1000"/>
              </a:spcBef>
              <a:buClr>
                <a:srgbClr val="333333"/>
              </a:buClr>
              <a:buSzPts val="1300"/>
              <a:defRPr/>
            </a:pPr>
            <a:r>
              <a:rPr lang="en-GB" dirty="0">
                <a:solidFill>
                  <a:srgbClr val="000000"/>
                </a:solidFill>
                <a:latin typeface="Open Sans"/>
                <a:ea typeface="Open Sans" panose="020B0606030504020204" pitchFamily="34" charset="0"/>
                <a:cs typeface="Open Sans" panose="020B0606030504020204" pitchFamily="34" charset="0"/>
              </a:rPr>
              <a:t>La valeur du </a:t>
            </a:r>
            <a:r>
              <a:rPr lang="en-GB" b="1" dirty="0" err="1">
                <a:solidFill>
                  <a:srgbClr val="C00000"/>
                </a:solidFill>
                <a:latin typeface="Open Sans"/>
                <a:ea typeface="Open Sans"/>
                <a:cs typeface="Open Sans"/>
                <a:sym typeface="Calibri"/>
              </a:rPr>
              <a:t>paramètre</a:t>
            </a:r>
            <a:r>
              <a:rPr lang="en-GB" b="1" dirty="0">
                <a:solidFill>
                  <a:srgbClr val="C00000"/>
                </a:solidFill>
                <a:latin typeface="Open Sans"/>
                <a:ea typeface="Open Sans"/>
                <a:cs typeface="Open Sans"/>
                <a:sym typeface="Calibri"/>
              </a:rPr>
              <a:t> </a:t>
            </a:r>
            <a:r>
              <a:rPr lang="en-GB" b="1" dirty="0" err="1">
                <a:solidFill>
                  <a:srgbClr val="C00000"/>
                </a:solidFill>
                <a:latin typeface="Open Sans"/>
                <a:ea typeface="Open Sans"/>
                <a:cs typeface="Open Sans"/>
                <a:sym typeface="Calibri"/>
              </a:rPr>
              <a:t>déterminant</a:t>
            </a:r>
            <a:r>
              <a:rPr lang="en-GB" b="1" dirty="0">
                <a:solidFill>
                  <a:srgbClr val="C00000"/>
                </a:solidFill>
                <a:latin typeface="Open Sans"/>
                <a:ea typeface="Open Sans"/>
                <a:cs typeface="Open Sans"/>
                <a:sym typeface="Calibri"/>
              </a:rPr>
              <a:t> (PD) </a:t>
            </a:r>
            <a:r>
              <a:rPr lang="en-GB" dirty="0">
                <a:solidFill>
                  <a:srgbClr val="000000"/>
                </a:solidFill>
                <a:latin typeface="Open Sans"/>
                <a:ea typeface="Open Sans" panose="020B0606030504020204" pitchFamily="34" charset="0"/>
                <a:cs typeface="Open Sans" panose="020B0606030504020204" pitchFamily="34" charset="0"/>
              </a:rPr>
              <a:t>est directement utilisée pour calculer l'</a:t>
            </a:r>
            <a:r>
              <a:rPr lang="en-US" b="1" dirty="0">
                <a:solidFill>
                  <a:srgbClr val="7030A0"/>
                </a:solidFill>
                <a:latin typeface="Open Sans"/>
                <a:ea typeface="Open Sans"/>
                <a:cs typeface="Open Sans"/>
              </a:rPr>
              <a:t>intensité énergétique (EI) ou, </a:t>
            </a:r>
            <a:r>
              <a:rPr lang="en-GB" dirty="0">
                <a:solidFill>
                  <a:srgbClr val="000000"/>
                </a:solidFill>
                <a:latin typeface="Open Sans"/>
                <a:ea typeface="Open Sans" panose="020B0606030504020204" pitchFamily="34" charset="0"/>
                <a:cs typeface="Open Sans" panose="020B0606030504020204" pitchFamily="34" charset="0"/>
              </a:rPr>
              <a:t>plus généralement, la </a:t>
            </a:r>
            <a:r>
              <a:rPr lang="en-US" b="1" dirty="0">
                <a:solidFill>
                  <a:srgbClr val="7030A0"/>
                </a:solidFill>
                <a:latin typeface="Open Sans"/>
                <a:ea typeface="Open Sans"/>
                <a:cs typeface="Open Sans"/>
              </a:rPr>
              <a:t>consommation d'énergie spécifique (SEC) </a:t>
            </a:r>
            <a:r>
              <a:rPr lang="en-GB" dirty="0">
                <a:solidFill>
                  <a:srgbClr val="000000"/>
                </a:solidFill>
                <a:latin typeface="Open Sans"/>
                <a:ea typeface="Open Sans" panose="020B0606030504020204" pitchFamily="34" charset="0"/>
                <a:cs typeface="Open Sans" panose="020B0606030504020204" pitchFamily="34" charset="0"/>
              </a:rPr>
              <a:t>au cours de l'année de référence et la demande d'énergie future pour l'utilisation finale correspondante.</a:t>
            </a:r>
          </a:p>
          <a:p>
            <a:pPr marL="342900" lvl="6" indent="-342900">
              <a:lnSpc>
                <a:spcPct val="100000"/>
              </a:lnSpc>
              <a:spcBef>
                <a:spcPts val="1000"/>
              </a:spcBef>
              <a:buClr>
                <a:srgbClr val="333333"/>
              </a:buClr>
              <a:buSzPts val="1300"/>
              <a:defRPr/>
            </a:pPr>
            <a:r>
              <a:rPr lang="en-GB" dirty="0">
                <a:solidFill>
                  <a:srgbClr val="000000"/>
                </a:solidFill>
                <a:latin typeface="Open Sans"/>
                <a:ea typeface="Open Sans" panose="020B0606030504020204" pitchFamily="34" charset="0"/>
                <a:cs typeface="Open Sans" panose="020B0606030504020204" pitchFamily="34" charset="0"/>
              </a:rPr>
              <a:t>Les facteurs utilisés comme </a:t>
            </a:r>
            <a:r>
              <a:rPr lang="en-GB" b="1" dirty="0" err="1">
                <a:solidFill>
                  <a:srgbClr val="C00000"/>
                </a:solidFill>
                <a:latin typeface="Open Sans"/>
                <a:ea typeface="Open Sans"/>
                <a:cs typeface="Open Sans"/>
                <a:sym typeface="Calibri"/>
              </a:rPr>
              <a:t>paramètres</a:t>
            </a:r>
            <a:r>
              <a:rPr lang="en-GB" b="1" dirty="0">
                <a:solidFill>
                  <a:srgbClr val="C00000"/>
                </a:solidFill>
                <a:latin typeface="Open Sans"/>
                <a:ea typeface="Open Sans"/>
                <a:cs typeface="Open Sans"/>
                <a:sym typeface="Calibri"/>
              </a:rPr>
              <a:t> </a:t>
            </a:r>
            <a:r>
              <a:rPr lang="en-GB" b="1" dirty="0" err="1">
                <a:solidFill>
                  <a:srgbClr val="C00000"/>
                </a:solidFill>
                <a:latin typeface="Open Sans"/>
                <a:ea typeface="Open Sans"/>
                <a:cs typeface="Open Sans"/>
                <a:sym typeface="Calibri"/>
              </a:rPr>
              <a:t>déterminants</a:t>
            </a:r>
            <a:r>
              <a:rPr lang="en-GB" b="1" dirty="0">
                <a:solidFill>
                  <a:srgbClr val="C00000"/>
                </a:solidFill>
                <a:latin typeface="Open Sans"/>
                <a:ea typeface="Open Sans"/>
                <a:cs typeface="Open Sans"/>
                <a:sym typeface="Calibri"/>
              </a:rPr>
              <a:t> (PD) </a:t>
            </a:r>
            <a:r>
              <a:rPr lang="en-GB" dirty="0">
                <a:solidFill>
                  <a:srgbClr val="000000"/>
                </a:solidFill>
                <a:latin typeface="Open Sans"/>
                <a:ea typeface="Open Sans" panose="020B0606030504020204" pitchFamily="34" charset="0"/>
                <a:cs typeface="Open Sans" panose="020B0606030504020204" pitchFamily="34" charset="0"/>
              </a:rPr>
              <a:t>pour les différentes activités sont prédéfinis dans le MAED. </a:t>
            </a:r>
          </a:p>
          <a:p>
            <a:pPr marL="342900" lvl="6" indent="-342900">
              <a:lnSpc>
                <a:spcPct val="100000"/>
              </a:lnSpc>
              <a:spcBef>
                <a:spcPts val="1000"/>
              </a:spcBef>
              <a:buClr>
                <a:srgbClr val="333333"/>
              </a:buClr>
              <a:buSzPts val="1300"/>
              <a:defRPr/>
            </a:pPr>
            <a:r>
              <a:rPr lang="en-GB" dirty="0">
                <a:solidFill>
                  <a:srgbClr val="000000"/>
                </a:solidFill>
                <a:latin typeface="Open Sans"/>
                <a:ea typeface="Open Sans" panose="020B0606030504020204" pitchFamily="34" charset="0"/>
                <a:cs typeface="Open Sans" panose="020B0606030504020204" pitchFamily="34" charset="0"/>
              </a:rPr>
              <a:t>Il existe différents </a:t>
            </a:r>
            <a:r>
              <a:rPr lang="en-GB" b="1" dirty="0" err="1">
                <a:solidFill>
                  <a:srgbClr val="C00000"/>
                </a:solidFill>
                <a:latin typeface="Open Sans"/>
                <a:ea typeface="Open Sans"/>
                <a:cs typeface="Open Sans"/>
                <a:sym typeface="Calibri"/>
              </a:rPr>
              <a:t>paramètres</a:t>
            </a:r>
            <a:r>
              <a:rPr lang="en-GB" b="1" dirty="0">
                <a:solidFill>
                  <a:srgbClr val="C00000"/>
                </a:solidFill>
                <a:latin typeface="Open Sans"/>
                <a:ea typeface="Open Sans"/>
                <a:cs typeface="Open Sans"/>
                <a:sym typeface="Calibri"/>
              </a:rPr>
              <a:t> </a:t>
            </a:r>
            <a:r>
              <a:rPr lang="en-GB" b="1" dirty="0" err="1">
                <a:solidFill>
                  <a:srgbClr val="C00000"/>
                </a:solidFill>
                <a:latin typeface="Open Sans"/>
                <a:ea typeface="Open Sans"/>
                <a:cs typeface="Open Sans"/>
                <a:sym typeface="Calibri"/>
              </a:rPr>
              <a:t>déterminants</a:t>
            </a:r>
            <a:r>
              <a:rPr lang="en-GB" b="1" dirty="0">
                <a:solidFill>
                  <a:srgbClr val="C00000"/>
                </a:solidFill>
                <a:latin typeface="Open Sans"/>
                <a:ea typeface="Open Sans"/>
                <a:cs typeface="Open Sans"/>
                <a:sym typeface="Calibri"/>
              </a:rPr>
              <a:t> (PD) </a:t>
            </a:r>
            <a:r>
              <a:rPr lang="en-GB" dirty="0">
                <a:solidFill>
                  <a:srgbClr val="000000"/>
                </a:solidFill>
                <a:latin typeface="Open Sans"/>
                <a:ea typeface="Open Sans" panose="020B0606030504020204" pitchFamily="34" charset="0"/>
                <a:cs typeface="Open Sans" panose="020B0606030504020204" pitchFamily="34" charset="0"/>
              </a:rPr>
              <a:t>pour l'industrie, le transport, les services et les usages domestiques.</a:t>
            </a:r>
          </a:p>
          <a:p>
            <a:pPr>
              <a:lnSpc>
                <a:spcPct val="100000"/>
              </a:lnSpc>
            </a:pPr>
            <a:endParaRPr lang="en-GB" sz="2000" dirty="0">
              <a:solidFill>
                <a:srgbClr val="000000"/>
              </a:solidFill>
            </a:endParaRPr>
          </a:p>
        </p:txBody>
      </p:sp>
      <p:pic>
        <p:nvPicPr>
          <p:cNvPr id="14" name="Picture 13">
            <a:extLst>
              <a:ext uri="{FF2B5EF4-FFF2-40B4-BE49-F238E27FC236}">
                <a16:creationId xmlns:a16="http://schemas.microsoft.com/office/drawing/2014/main" id="{32B5BFD8-0409-A989-920B-B2A4D8E5A7F9}"/>
              </a:ext>
            </a:extLst>
          </p:cNvPr>
          <p:cNvPicPr>
            <a:picLocks noChangeAspect="1"/>
          </p:cNvPicPr>
          <p:nvPr/>
        </p:nvPicPr>
        <p:blipFill rotWithShape="1">
          <a:blip r:embed="rId4"/>
          <a:srcRect l="28648"/>
          <a:stretch/>
        </p:blipFill>
        <p:spPr>
          <a:xfrm>
            <a:off x="4340646" y="2021840"/>
            <a:ext cx="4190001" cy="1001573"/>
          </a:xfrm>
          <a:prstGeom prst="rect">
            <a:avLst/>
          </a:prstGeom>
        </p:spPr>
      </p:pic>
      <p:sp>
        <p:nvSpPr>
          <p:cNvPr id="2" name="ZoneTexte 1">
            <a:extLst>
              <a:ext uri="{FF2B5EF4-FFF2-40B4-BE49-F238E27FC236}">
                <a16:creationId xmlns:a16="http://schemas.microsoft.com/office/drawing/2014/main" id="{DFFD2572-0253-EFAA-3FC0-35F61E53FB54}"/>
              </a:ext>
            </a:extLst>
          </p:cNvPr>
          <p:cNvSpPr txBox="1"/>
          <p:nvPr/>
        </p:nvSpPr>
        <p:spPr>
          <a:xfrm>
            <a:off x="2183815" y="2198705"/>
            <a:ext cx="2412694" cy="276999"/>
          </a:xfrm>
          <a:prstGeom prst="rect">
            <a:avLst/>
          </a:prstGeom>
          <a:noFill/>
        </p:spPr>
        <p:txBody>
          <a:bodyPr wrap="square" rtlCol="0">
            <a:spAutoFit/>
          </a:bodyPr>
          <a:lstStyle/>
          <a:p>
            <a:r>
              <a:rPr lang="fr-MA" sz="1200" b="1" dirty="0">
                <a:solidFill>
                  <a:schemeClr val="accent6">
                    <a:lumMod val="60000"/>
                    <a:lumOff val="40000"/>
                  </a:schemeClr>
                </a:solidFill>
              </a:rPr>
              <a:t>Demande d’énergie dans l’année</a:t>
            </a:r>
          </a:p>
        </p:txBody>
      </p:sp>
    </p:spTree>
    <p:extLst>
      <p:ext uri="{BB962C8B-B14F-4D97-AF65-F5344CB8AC3E}">
        <p14:creationId xmlns:p14="http://schemas.microsoft.com/office/powerpoint/2010/main" val="165639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26933" y="1129650"/>
            <a:ext cx="6217920" cy="412485"/>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4.2.2. Paramètres moteurs dans l'industrie</a:t>
            </a: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9185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4.2 </a:t>
            </a:r>
            <a:r>
              <a:rPr lang="en-GB" sz="4400" dirty="0" err="1">
                <a:latin typeface="Open Sans"/>
                <a:ea typeface="Open Sans"/>
                <a:cs typeface="Open Sans"/>
                <a:sym typeface="Bodoni SvtyTwo ITC TT-Book"/>
              </a:rPr>
              <a:t>Paramètres</a:t>
            </a:r>
            <a:r>
              <a:rPr lang="en-GB" sz="4400" dirty="0">
                <a:latin typeface="Open Sans"/>
                <a:ea typeface="Open Sans"/>
                <a:cs typeface="Open Sans"/>
                <a:sym typeface="Bodoni SvtyTwo ITC TT-Book"/>
              </a:rPr>
              <a:t> </a:t>
            </a:r>
            <a:r>
              <a:rPr lang="en-GB" sz="4400" dirty="0" err="1">
                <a:latin typeface="Open Sans"/>
                <a:ea typeface="Open Sans"/>
                <a:cs typeface="Open Sans"/>
                <a:sym typeface="Bodoni SvtyTwo ITC TT-Book"/>
              </a:rPr>
              <a:t>déterminants</a:t>
            </a:r>
            <a:r>
              <a:rPr lang="en-GB" sz="4400" dirty="0">
                <a:latin typeface="Open Sans"/>
                <a:ea typeface="Open Sans"/>
                <a:cs typeface="Open Sans"/>
                <a:sym typeface="Bodoni SvtyTwo ITC TT-Book"/>
              </a:rPr>
              <a:t> </a:t>
            </a:r>
          </a:p>
        </p:txBody>
      </p:sp>
      <p:graphicFrame>
        <p:nvGraphicFramePr>
          <p:cNvPr id="15" name="Table 2">
            <a:extLst>
              <a:ext uri="{FF2B5EF4-FFF2-40B4-BE49-F238E27FC236}">
                <a16:creationId xmlns:a16="http://schemas.microsoft.com/office/drawing/2014/main" id="{646E1ECD-3B44-0041-A885-0163EDAFC9BD}"/>
              </a:ext>
            </a:extLst>
          </p:cNvPr>
          <p:cNvGraphicFramePr>
            <a:graphicFrameLocks noGrp="1"/>
          </p:cNvGraphicFramePr>
          <p:nvPr>
            <p:extLst>
              <p:ext uri="{D42A27DB-BD31-4B8C-83A1-F6EECF244321}">
                <p14:modId xmlns:p14="http://schemas.microsoft.com/office/powerpoint/2010/main" val="1832294057"/>
              </p:ext>
            </p:extLst>
          </p:nvPr>
        </p:nvGraphicFramePr>
        <p:xfrm>
          <a:off x="824607" y="3851910"/>
          <a:ext cx="10542786" cy="1887360"/>
        </p:xfrm>
        <a:graphic>
          <a:graphicData uri="http://schemas.openxmlformats.org/drawingml/2006/table">
            <a:tbl>
              <a:tblPr firstRow="1" bandRow="1"/>
              <a:tblGrid>
                <a:gridCol w="3514262">
                  <a:extLst>
                    <a:ext uri="{9D8B030D-6E8A-4147-A177-3AD203B41FA5}">
                      <a16:colId xmlns:a16="http://schemas.microsoft.com/office/drawing/2014/main" val="3877321437"/>
                    </a:ext>
                  </a:extLst>
                </a:gridCol>
                <a:gridCol w="3738331">
                  <a:extLst>
                    <a:ext uri="{9D8B030D-6E8A-4147-A177-3AD203B41FA5}">
                      <a16:colId xmlns:a16="http://schemas.microsoft.com/office/drawing/2014/main" val="178807242"/>
                    </a:ext>
                  </a:extLst>
                </a:gridCol>
                <a:gridCol w="3290193">
                  <a:extLst>
                    <a:ext uri="{9D8B030D-6E8A-4147-A177-3AD203B41FA5}">
                      <a16:colId xmlns:a16="http://schemas.microsoft.com/office/drawing/2014/main" val="1986346469"/>
                    </a:ext>
                  </a:extLst>
                </a:gridCol>
              </a:tblGrid>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6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Activité sectorielle</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Calibri"/>
                        </a:rPr>
                        <a:t>Utilisation finale</a:t>
                      </a:r>
                      <a:endParaRPr lang="en-GB" sz="16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i="0" u="none" strike="noStrike" cap="none" dirty="0" err="1">
                          <a:solidFill>
                            <a:schemeClr val="tx1"/>
                          </a:solidFill>
                          <a:latin typeface="Open Sans Light"/>
                          <a:ea typeface="Open Sans Light" panose="020B0306030504020204" pitchFamily="34" charset="0"/>
                          <a:cs typeface="Open Sans Light" panose="020B0306030504020204" pitchFamily="34" charset="0"/>
                          <a:sym typeface="Arial"/>
                        </a:rPr>
                        <a:t>Paramètre</a:t>
                      </a:r>
                      <a:r>
                        <a:rPr lang="en-GB" sz="16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 </a:t>
                      </a:r>
                      <a:r>
                        <a:rPr lang="en-GB" sz="1600" b="1" i="0" u="none" strike="noStrike" cap="none" dirty="0" err="1">
                          <a:solidFill>
                            <a:schemeClr val="tx1"/>
                          </a:solidFill>
                          <a:latin typeface="Open Sans Light"/>
                          <a:ea typeface="Open Sans Light" panose="020B0306030504020204" pitchFamily="34" charset="0"/>
                          <a:cs typeface="Open Sans Light" panose="020B0306030504020204" pitchFamily="34" charset="0"/>
                          <a:sym typeface="Arial"/>
                        </a:rPr>
                        <a:t>déterminant</a:t>
                      </a:r>
                      <a:endParaRPr lang="en-GB" sz="16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6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Agriculture</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600" b="0" i="0" u="none" strike="noStrike" cap="none">
                          <a:solidFill>
                            <a:schemeClr val="tx1"/>
                          </a:solidFill>
                          <a:latin typeface="Open Sans Light"/>
                          <a:ea typeface="Open Sans Light" panose="020B0306030504020204" pitchFamily="34" charset="0"/>
                          <a:cs typeface="Open Sans Light" panose="020B0306030504020204" pitchFamily="34" charset="0"/>
                          <a:sym typeface="Calibri"/>
                        </a:rPr>
                        <a:t>Vapeur</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6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Valeur ajoutée du secteur (PIB, $)</a:t>
                      </a:r>
                      <a:endParaRPr lang="ru-RU" sz="16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6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La construction</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600" b="0" i="0" u="none" strike="noStrike" kern="1200"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Chaleur directe</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6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Exploitation </a:t>
                      </a:r>
                      <a:r>
                        <a:rPr lang="en-GB" sz="1600" b="0" i="0" u="none" strike="noStrike" cap="none" dirty="0" err="1">
                          <a:solidFill>
                            <a:schemeClr val="tx1"/>
                          </a:solidFill>
                          <a:latin typeface="Open Sans Light"/>
                          <a:ea typeface="Open Sans Light" panose="020B0306030504020204" pitchFamily="34" charset="0"/>
                          <a:cs typeface="Open Sans Light" panose="020B0306030504020204" pitchFamily="34" charset="0"/>
                          <a:sym typeface="Arial"/>
                        </a:rPr>
                        <a:t>minière</a:t>
                      </a:r>
                      <a:endParaRPr lang="en-GB" sz="16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600" b="0" i="0" u="none" strike="noStrike" kern="1200"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Utilisations</a:t>
                      </a:r>
                      <a:r>
                        <a:rPr lang="en-US" sz="1600" b="0" i="0" u="none" strike="noStrike" kern="1200"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 </a:t>
                      </a:r>
                      <a:r>
                        <a:rPr lang="en-US" sz="1600" b="0" i="0" u="none" strike="noStrike" kern="1200"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spécifiques</a:t>
                      </a:r>
                      <a:r>
                        <a:rPr lang="en-US" sz="1600" b="0" i="0" u="none" strike="noStrike" kern="1200"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 de </a:t>
                      </a:r>
                      <a:r>
                        <a:rPr lang="en-US" sz="1600" b="0" i="0" u="none" strike="noStrike" kern="1200"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l'électricité</a:t>
                      </a:r>
                      <a:endParaRPr lang="en-US" sz="1600" b="0" i="0" u="none" strike="noStrike" kern="1200"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5984482"/>
                  </a:ext>
                </a:extLst>
              </a:tr>
              <a:tr h="37747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600" b="0" i="0" u="none" strike="noStrike" cap="none" dirty="0" err="1">
                          <a:solidFill>
                            <a:schemeClr val="tx1"/>
                          </a:solidFill>
                          <a:latin typeface="Open Sans Light"/>
                          <a:ea typeface="Open Sans Light" panose="020B0306030504020204" pitchFamily="34" charset="0"/>
                          <a:cs typeface="Open Sans Light" panose="020B0306030504020204" pitchFamily="34" charset="0"/>
                          <a:sym typeface="Arial"/>
                        </a:rPr>
                        <a:t>Industrie</a:t>
                      </a:r>
                      <a:r>
                        <a:rPr lang="en-GB" sz="16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 </a:t>
                      </a:r>
                      <a:r>
                        <a:rPr lang="en-GB" sz="1600" b="0" i="0" u="none" strike="noStrike" cap="none" dirty="0" err="1">
                          <a:solidFill>
                            <a:schemeClr val="tx1"/>
                          </a:solidFill>
                          <a:latin typeface="Open Sans Light"/>
                          <a:ea typeface="Open Sans Light" panose="020B0306030504020204" pitchFamily="34" charset="0"/>
                          <a:cs typeface="Open Sans Light" panose="020B0306030504020204" pitchFamily="34" charset="0"/>
                          <a:sym typeface="Arial"/>
                        </a:rPr>
                        <a:t>manufacturière</a:t>
                      </a:r>
                      <a:endParaRPr lang="fr-FR" sz="1600" b="0" i="0" u="none" strike="noStrike" cap="none" noProof="0"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Etc.</a:t>
                      </a:r>
                    </a:p>
                  </a:txBody>
                  <a:tcPr>
                    <a:lnL>
                      <a:noFill/>
                    </a:lnL>
                    <a:lnR>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532034054"/>
                  </a:ext>
                </a:extLst>
              </a:tr>
            </a:tbl>
          </a:graphicData>
        </a:graphic>
      </p:graphicFrame>
      <p:pic>
        <p:nvPicPr>
          <p:cNvPr id="9" name="Picture 8" descr="A picture containing factory, sky, building, outdoor&#10;&#10;Description automatically generated">
            <a:extLst>
              <a:ext uri="{FF2B5EF4-FFF2-40B4-BE49-F238E27FC236}">
                <a16:creationId xmlns:a16="http://schemas.microsoft.com/office/drawing/2014/main" id="{91B3ABE6-30A2-857C-60A1-FF73B3437A78}"/>
              </a:ext>
            </a:extLst>
          </p:cNvPr>
          <p:cNvPicPr>
            <a:picLocks noChangeAspect="1"/>
          </p:cNvPicPr>
          <p:nvPr/>
        </p:nvPicPr>
        <p:blipFill>
          <a:blip r:embed="rId4"/>
          <a:stretch>
            <a:fillRect/>
          </a:stretch>
        </p:blipFill>
        <p:spPr>
          <a:xfrm>
            <a:off x="7040540" y="1172567"/>
            <a:ext cx="3644765" cy="2429997"/>
          </a:xfrm>
          <a:prstGeom prst="rect">
            <a:avLst/>
          </a:prstGeom>
        </p:spPr>
      </p:pic>
      <p:pic>
        <p:nvPicPr>
          <p:cNvPr id="17" name="Picture 16">
            <a:extLst>
              <a:ext uri="{FF2B5EF4-FFF2-40B4-BE49-F238E27FC236}">
                <a16:creationId xmlns:a16="http://schemas.microsoft.com/office/drawing/2014/main" id="{3F691FD2-2FD7-4F6E-F053-55596D26E3D8}"/>
              </a:ext>
            </a:extLst>
          </p:cNvPr>
          <p:cNvPicPr>
            <a:picLocks noChangeAspect="1"/>
          </p:cNvPicPr>
          <p:nvPr/>
        </p:nvPicPr>
        <p:blipFill>
          <a:blip r:embed="rId5"/>
          <a:stretch>
            <a:fillRect/>
          </a:stretch>
        </p:blipFill>
        <p:spPr>
          <a:xfrm>
            <a:off x="887215" y="2094792"/>
            <a:ext cx="5767455" cy="983688"/>
          </a:xfrm>
          <a:prstGeom prst="rect">
            <a:avLst/>
          </a:prstGeom>
        </p:spPr>
      </p:pic>
    </p:spTree>
    <p:extLst>
      <p:ext uri="{BB962C8B-B14F-4D97-AF65-F5344CB8AC3E}">
        <p14:creationId xmlns:p14="http://schemas.microsoft.com/office/powerpoint/2010/main" val="1478453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1"/>
            <a:ext cx="10582542" cy="9364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Session 4.2 </a:t>
            </a:r>
            <a:r>
              <a:rPr lang="en-GB" sz="4400" dirty="0" err="1">
                <a:latin typeface="Open Sans"/>
                <a:ea typeface="Open Sans"/>
                <a:cs typeface="Open Sans"/>
                <a:sym typeface="Bodoni SvtyTwo ITC TT-Book"/>
              </a:rPr>
              <a:t>Paramètres</a:t>
            </a:r>
            <a:r>
              <a:rPr lang="en-GB" sz="4400" dirty="0">
                <a:latin typeface="Open Sans"/>
                <a:ea typeface="Open Sans"/>
                <a:cs typeface="Open Sans"/>
                <a:sym typeface="Bodoni SvtyTwo ITC TT-Book"/>
              </a:rPr>
              <a:t> </a:t>
            </a:r>
            <a:r>
              <a:rPr lang="en-GB" sz="4400" dirty="0" err="1">
                <a:latin typeface="Open Sans"/>
                <a:ea typeface="Open Sans"/>
                <a:cs typeface="Open Sans"/>
                <a:sym typeface="Bodoni SvtyTwo ITC TT-Book"/>
              </a:rPr>
              <a:t>déterminants</a:t>
            </a:r>
            <a:r>
              <a:rPr lang="en-GB" sz="4400" dirty="0">
                <a:latin typeface="Open Sans"/>
                <a:ea typeface="Open Sans"/>
                <a:cs typeface="Open Sans"/>
                <a:sym typeface="Bodoni SvtyTwo ITC TT-Book"/>
              </a:rPr>
              <a:t> </a:t>
            </a:r>
          </a:p>
        </p:txBody>
      </p:sp>
      <p:graphicFrame>
        <p:nvGraphicFramePr>
          <p:cNvPr id="16" name="Table 2">
            <a:extLst>
              <a:ext uri="{FF2B5EF4-FFF2-40B4-BE49-F238E27FC236}">
                <a16:creationId xmlns:a16="http://schemas.microsoft.com/office/drawing/2014/main" id="{03271A2C-5467-AD45-B5DD-DDD6AD45DCBD}"/>
              </a:ext>
            </a:extLst>
          </p:cNvPr>
          <p:cNvGraphicFramePr>
            <a:graphicFrameLocks noGrp="1"/>
          </p:cNvGraphicFramePr>
          <p:nvPr/>
        </p:nvGraphicFramePr>
        <p:xfrm>
          <a:off x="887215" y="4108688"/>
          <a:ext cx="10542786" cy="1651000"/>
        </p:xfrm>
        <a:graphic>
          <a:graphicData uri="http://schemas.openxmlformats.org/drawingml/2006/table">
            <a:tbl>
              <a:tblPr firstRow="1" bandRow="1">
                <a:tableStyleId>{2D5ABB26-0587-4C30-8999-92F81FD0307C}</a:tableStyleId>
              </a:tblPr>
              <a:tblGrid>
                <a:gridCol w="2677079">
                  <a:extLst>
                    <a:ext uri="{9D8B030D-6E8A-4147-A177-3AD203B41FA5}">
                      <a16:colId xmlns:a16="http://schemas.microsoft.com/office/drawing/2014/main" val="3877321437"/>
                    </a:ext>
                  </a:extLst>
                </a:gridCol>
                <a:gridCol w="4351445">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Activité</a:t>
                      </a:r>
                      <a:r>
                        <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sectorielle</a:t>
                      </a:r>
                      <a:endPar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Utilisation finale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Paramètre</a:t>
                      </a:r>
                      <a:r>
                        <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r>
                        <a:rPr lang="en-GB" sz="1800" b="1" i="0" u="none" strike="noStrike" cap="none"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déterminant</a:t>
                      </a:r>
                      <a:endParaRPr lang="en-GB" sz="1800" b="1"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Fret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Modes de transport de marchandises, train, camion, ...</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Tonnes-km transportées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Passagers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Modes de transport des passagers, bus, train, voiture, ...</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Passagers-km transportés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8" name="Rectangle 17">
            <a:extLst>
              <a:ext uri="{FF2B5EF4-FFF2-40B4-BE49-F238E27FC236}">
                <a16:creationId xmlns:a16="http://schemas.microsoft.com/office/drawing/2014/main" id="{3323FAD0-97FD-BC42-B6D9-D75CEF4EA1A7}"/>
              </a:ext>
            </a:extLst>
          </p:cNvPr>
          <p:cNvSpPr/>
          <p:nvPr/>
        </p:nvSpPr>
        <p:spPr>
          <a:xfrm>
            <a:off x="926933" y="1001357"/>
            <a:ext cx="6217920" cy="751039"/>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dirty="0">
                <a:solidFill>
                  <a:schemeClr val="accent5">
                    <a:lumMod val="60000"/>
                    <a:lumOff val="40000"/>
                  </a:schemeClr>
                </a:solidFill>
                <a:latin typeface="Open Sans"/>
                <a:ea typeface="Open Sans"/>
                <a:cs typeface="Open Sans"/>
              </a:rPr>
              <a:t>4.2.3. </a:t>
            </a:r>
            <a:r>
              <a:rPr lang="en-ZA" sz="2000" b="1" dirty="0" err="1">
                <a:solidFill>
                  <a:schemeClr val="accent5">
                    <a:lumMod val="60000"/>
                    <a:lumOff val="40000"/>
                  </a:schemeClr>
                </a:solidFill>
                <a:latin typeface="Open Sans"/>
                <a:ea typeface="Open Sans"/>
                <a:cs typeface="Open Sans"/>
              </a:rPr>
              <a:t>Paramètres</a:t>
            </a:r>
            <a:r>
              <a:rPr lang="en-ZA" sz="2000" b="1" dirty="0">
                <a:solidFill>
                  <a:schemeClr val="accent5">
                    <a:lumMod val="60000"/>
                    <a:lumOff val="40000"/>
                  </a:schemeClr>
                </a:solidFill>
                <a:latin typeface="Open Sans"/>
                <a:ea typeface="Open Sans"/>
                <a:cs typeface="Open Sans"/>
              </a:rPr>
              <a:t> </a:t>
            </a:r>
            <a:r>
              <a:rPr lang="en-ZA" sz="2000" b="1" dirty="0" err="1">
                <a:solidFill>
                  <a:schemeClr val="accent5">
                    <a:lumMod val="60000"/>
                    <a:lumOff val="40000"/>
                  </a:schemeClr>
                </a:solidFill>
                <a:latin typeface="Open Sans"/>
                <a:ea typeface="Open Sans"/>
                <a:cs typeface="Open Sans"/>
              </a:rPr>
              <a:t>déterminants</a:t>
            </a:r>
            <a:r>
              <a:rPr lang="en-ZA" sz="2000" b="1" dirty="0">
                <a:solidFill>
                  <a:schemeClr val="accent5">
                    <a:lumMod val="60000"/>
                    <a:lumOff val="40000"/>
                  </a:schemeClr>
                </a:solidFill>
                <a:latin typeface="Open Sans"/>
                <a:ea typeface="Open Sans"/>
                <a:cs typeface="Open Sans"/>
              </a:rPr>
              <a:t> dans les transports</a:t>
            </a:r>
          </a:p>
        </p:txBody>
      </p:sp>
      <p:pic>
        <p:nvPicPr>
          <p:cNvPr id="7" name="Picture 6">
            <a:extLst>
              <a:ext uri="{FF2B5EF4-FFF2-40B4-BE49-F238E27FC236}">
                <a16:creationId xmlns:a16="http://schemas.microsoft.com/office/drawing/2014/main" id="{F6514C77-87CA-F236-0EA2-295B704B96BD}"/>
              </a:ext>
            </a:extLst>
          </p:cNvPr>
          <p:cNvPicPr>
            <a:picLocks noChangeAspect="1"/>
          </p:cNvPicPr>
          <p:nvPr/>
        </p:nvPicPr>
        <p:blipFill>
          <a:blip r:embed="rId4"/>
          <a:srcRect/>
          <a:stretch/>
        </p:blipFill>
        <p:spPr>
          <a:xfrm>
            <a:off x="7785236" y="1207567"/>
            <a:ext cx="3644765" cy="2374268"/>
          </a:xfrm>
          <a:prstGeom prst="rect">
            <a:avLst/>
          </a:prstGeom>
        </p:spPr>
      </p:pic>
      <p:pic>
        <p:nvPicPr>
          <p:cNvPr id="11" name="Picture 10">
            <a:extLst>
              <a:ext uri="{FF2B5EF4-FFF2-40B4-BE49-F238E27FC236}">
                <a16:creationId xmlns:a16="http://schemas.microsoft.com/office/drawing/2014/main" id="{CE66B9FF-16FD-E7DE-4042-3568CA2ECAAA}"/>
              </a:ext>
            </a:extLst>
          </p:cNvPr>
          <p:cNvPicPr>
            <a:picLocks noChangeAspect="1"/>
          </p:cNvPicPr>
          <p:nvPr/>
        </p:nvPicPr>
        <p:blipFill>
          <a:blip r:embed="rId5"/>
          <a:stretch>
            <a:fillRect/>
          </a:stretch>
        </p:blipFill>
        <p:spPr>
          <a:xfrm>
            <a:off x="839090" y="2039368"/>
            <a:ext cx="6946146" cy="1184724"/>
          </a:xfrm>
          <a:prstGeom prst="rect">
            <a:avLst/>
          </a:prstGeom>
        </p:spPr>
      </p:pic>
    </p:spTree>
    <p:extLst>
      <p:ext uri="{BB962C8B-B14F-4D97-AF65-F5344CB8AC3E}">
        <p14:creationId xmlns:p14="http://schemas.microsoft.com/office/powerpoint/2010/main" val="1135909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purl.org/dc/dcmitype/"/>
    <ds:schemaRef ds:uri="http://purl.org/dc/terms/"/>
    <ds:schemaRef ds:uri="0b696a8a-ab1a-459b-a09e-44df7cbe9330"/>
    <ds:schemaRef ds:uri="35b8b66e-5759-43c1-a138-f967a8bf5a2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9B5D9A12-769C-44DA-9AAB-DC8D4D73D1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1603</TotalTime>
  <Words>5685</Words>
  <Application>Microsoft Office PowerPoint</Application>
  <PresentationFormat>Widescreen</PresentationFormat>
  <Paragraphs>447</Paragraphs>
  <Slides>22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Cambria Math</vt:lpstr>
      <vt:lpstr>Open Sans</vt:lpstr>
      <vt:lpstr>Open Sans ExtraBold</vt:lpstr>
      <vt:lpstr>Open Sans Light</vt:lpstr>
      <vt:lpstr>Office Theme</vt:lpstr>
      <vt:lpstr>PowerPoint Presentation</vt:lpstr>
      <vt:lpstr>Résultats d'apprentissage visés (RAV)</vt:lpstr>
      <vt:lpstr>Session 4.1 Vue d'ensemble du MAED</vt:lpstr>
      <vt:lpstr>Session 4.1 Vue d'ensemble du MAED</vt:lpstr>
      <vt:lpstr>PowerPoint Presentation</vt:lpstr>
      <vt:lpstr>Session 4.1 Vue d'ensemble du MAED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docId:8FEB4A24A6EF99C1CB812EE68E302DED</cp:keywords>
  <cp:lastModifiedBy>Ashutosh.Bhagurkar</cp:lastModifiedBy>
  <cp:revision>122</cp:revision>
  <dcterms:created xsi:type="dcterms:W3CDTF">2021-02-10T16:48:02Z</dcterms:created>
  <dcterms:modified xsi:type="dcterms:W3CDTF">2025-03-19T17:25:57Z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