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66" r:id="rId5"/>
    <p:sldId id="268" r:id="rId6"/>
    <p:sldId id="269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3301D365-1404-7482-6A1A-9CBFF4AB7837}" name="Matiss.Ippolito" initials="Ma" userId="S::mi2884@open.ac.uk::0cf093f6-5496-4823-9017-aaf645359f24" providerId="AD"/>
  <p188:author id="{8C94FA7C-2170-4A80-441E-F56A7073DB4A}" name="Zoe.Tompkins" initials="Zo" userId="S::zlt2@open.ac.uk::09b8bd6a-b842-43fe-b623-3325ed7e2daa" providerId="AD"/>
  <p188:author id="{F9C7A087-BD62-5D0B-D14B-4E3DE7FB128C}" name="Brent.Cunningham" initials="Br" userId="S::bc5835@open.ac.uk::74055d5a-e06d-41f7-9835-efab18c92af7" providerId="AD"/>
  <p188:author id="{9DAF47B9-233B-59E9-81AD-F2F07D3AD55F}" name="Elizabeth.Simpson" initials="El" userId="S::es23676@open.ac.uk::b984c68f-e7f2-4a14-821c-76f06e079c57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EF1D87C-13A9-CAF7-133B-D302D2AE9319}" v="4" dt="2025-09-24T08:59:14.10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850" y="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Relationship Id="rId14" Type="http://schemas.microsoft.com/office/2018/10/relationships/authors" Target="author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lizabeth.Simpson" userId="S::es23676@open.ac.uk::b984c68f-e7f2-4a14-821c-76f06e079c57" providerId="AD" clId="Web-{31AE25D5-57CC-3E7C-061A-0570CDA938D4}"/>
    <pc:docChg chg="mod modSld">
      <pc:chgData name="Elizabeth.Simpson" userId="S::es23676@open.ac.uk::b984c68f-e7f2-4a14-821c-76f06e079c57" providerId="AD" clId="Web-{31AE25D5-57CC-3E7C-061A-0570CDA938D4}" dt="2025-09-13T18:21:59.135" v="600" actId="20577"/>
      <pc:docMkLst>
        <pc:docMk/>
      </pc:docMkLst>
      <pc:sldChg chg="modSp">
        <pc:chgData name="Elizabeth.Simpson" userId="S::es23676@open.ac.uk::b984c68f-e7f2-4a14-821c-76f06e079c57" providerId="AD" clId="Web-{31AE25D5-57CC-3E7C-061A-0570CDA938D4}" dt="2025-09-13T17:59:27.693" v="292" actId="20577"/>
        <pc:sldMkLst>
          <pc:docMk/>
          <pc:sldMk cId="30831175" sldId="266"/>
        </pc:sldMkLst>
        <pc:spChg chg="mod">
          <ac:chgData name="Elizabeth.Simpson" userId="S::es23676@open.ac.uk::b984c68f-e7f2-4a14-821c-76f06e079c57" providerId="AD" clId="Web-{31AE25D5-57CC-3E7C-061A-0570CDA938D4}" dt="2025-09-13T17:44:48.302" v="283" actId="20577"/>
          <ac:spMkLst>
            <pc:docMk/>
            <pc:sldMk cId="30831175" sldId="266"/>
            <ac:spMk id="10" creationId="{A64E47F7-6AE9-B002-09E8-A8A7540AAA5B}"/>
          </ac:spMkLst>
        </pc:spChg>
        <pc:spChg chg="mod">
          <ac:chgData name="Elizabeth.Simpson" userId="S::es23676@open.ac.uk::b984c68f-e7f2-4a14-821c-76f06e079c57" providerId="AD" clId="Web-{31AE25D5-57CC-3E7C-061A-0570CDA938D4}" dt="2025-09-13T17:59:27.693" v="292" actId="20577"/>
          <ac:spMkLst>
            <pc:docMk/>
            <pc:sldMk cId="30831175" sldId="266"/>
            <ac:spMk id="18" creationId="{83EF1A71-A243-4295-A91F-BB2F158ECB35}"/>
          </ac:spMkLst>
        </pc:spChg>
      </pc:sldChg>
      <pc:sldChg chg="modSp modCm">
        <pc:chgData name="Elizabeth.Simpson" userId="S::es23676@open.ac.uk::b984c68f-e7f2-4a14-821c-76f06e079c57" providerId="AD" clId="Web-{31AE25D5-57CC-3E7C-061A-0570CDA938D4}" dt="2025-09-13T18:21:04.022" v="579" actId="14100"/>
        <pc:sldMkLst>
          <pc:docMk/>
          <pc:sldMk cId="540167010" sldId="268"/>
        </pc:sldMkLst>
        <pc:spChg chg="mod">
          <ac:chgData name="Elizabeth.Simpson" userId="S::es23676@open.ac.uk::b984c68f-e7f2-4a14-821c-76f06e079c57" providerId="AD" clId="Web-{31AE25D5-57CC-3E7C-061A-0570CDA938D4}" dt="2025-09-13T18:21:04.022" v="579" actId="14100"/>
          <ac:spMkLst>
            <pc:docMk/>
            <pc:sldMk cId="540167010" sldId="268"/>
            <ac:spMk id="3" creationId="{30EEF228-DB29-174D-47C9-2331D4419DB9}"/>
          </ac:spMkLst>
        </pc:spChg>
        <pc:spChg chg="mod">
          <ac:chgData name="Elizabeth.Simpson" userId="S::es23676@open.ac.uk::b984c68f-e7f2-4a14-821c-76f06e079c57" providerId="AD" clId="Web-{31AE25D5-57CC-3E7C-061A-0570CDA938D4}" dt="2025-09-13T17:41:28.330" v="192" actId="20577"/>
          <ac:spMkLst>
            <pc:docMk/>
            <pc:sldMk cId="540167010" sldId="268"/>
            <ac:spMk id="6" creationId="{DC1866F1-A433-E64B-BAEB-DA00E608B5CC}"/>
          </ac:spMkLst>
        </pc:spChg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Elizabeth.Simpson" userId="S::es23676@open.ac.uk::b984c68f-e7f2-4a14-821c-76f06e079c57" providerId="AD" clId="Web-{31AE25D5-57CC-3E7C-061A-0570CDA938D4}" dt="2025-09-13T18:20:55.194" v="575" actId="20577"/>
              <pc2:cmMkLst xmlns:pc2="http://schemas.microsoft.com/office/powerpoint/2019/9/main/command">
                <pc:docMk/>
                <pc:sldMk cId="540167010" sldId="268"/>
                <pc2:cmMk id="{4E882BD0-2291-4104-9B4B-387307FBE606}"/>
              </pc2:cmMkLst>
            </pc226:cmChg>
          </p:ext>
        </pc:extLst>
      </pc:sldChg>
      <pc:sldChg chg="modSp">
        <pc:chgData name="Elizabeth.Simpson" userId="S::es23676@open.ac.uk::b984c68f-e7f2-4a14-821c-76f06e079c57" providerId="AD" clId="Web-{31AE25D5-57CC-3E7C-061A-0570CDA938D4}" dt="2025-09-13T18:21:59.135" v="600" actId="20577"/>
        <pc:sldMkLst>
          <pc:docMk/>
          <pc:sldMk cId="3701872733" sldId="269"/>
        </pc:sldMkLst>
        <pc:spChg chg="mod">
          <ac:chgData name="Elizabeth.Simpson" userId="S::es23676@open.ac.uk::b984c68f-e7f2-4a14-821c-76f06e079c57" providerId="AD" clId="Web-{31AE25D5-57CC-3E7C-061A-0570CDA938D4}" dt="2025-09-13T18:10:10.989" v="457" actId="14100"/>
          <ac:spMkLst>
            <pc:docMk/>
            <pc:sldMk cId="3701872733" sldId="269"/>
            <ac:spMk id="3" creationId="{64D0C595-40A5-263F-0087-76ED671C1C4A}"/>
          </ac:spMkLst>
        </pc:spChg>
        <pc:spChg chg="mod">
          <ac:chgData name="Elizabeth.Simpson" userId="S::es23676@open.ac.uk::b984c68f-e7f2-4a14-821c-76f06e079c57" providerId="AD" clId="Web-{31AE25D5-57CC-3E7C-061A-0570CDA938D4}" dt="2025-09-13T18:21:59.135" v="600" actId="20577"/>
          <ac:spMkLst>
            <pc:docMk/>
            <pc:sldMk cId="3701872733" sldId="269"/>
            <ac:spMk id="13" creationId="{B7D6D1D6-9A59-09F3-18AF-18D428F575E0}"/>
          </ac:spMkLst>
        </pc:spChg>
      </pc:sldChg>
    </pc:docChg>
  </pc:docChgLst>
  <pc:docChgLst>
    <pc:chgData name="Zoe.Tompkins" userId="S::zlt2@open.ac.uk::09b8bd6a-b842-43fe-b623-3325ed7e2daa" providerId="AD" clId="Web-{15D8EFAD-8E9E-45BC-9A96-2C0B724E8018}"/>
    <pc:docChg chg="modSld">
      <pc:chgData name="Zoe.Tompkins" userId="S::zlt2@open.ac.uk::09b8bd6a-b842-43fe-b623-3325ed7e2daa" providerId="AD" clId="Web-{15D8EFAD-8E9E-45BC-9A96-2C0B724E8018}" dt="2025-09-16T12:34:58.677" v="1" actId="14100"/>
      <pc:docMkLst>
        <pc:docMk/>
      </pc:docMkLst>
      <pc:sldChg chg="modSp">
        <pc:chgData name="Zoe.Tompkins" userId="S::zlt2@open.ac.uk::09b8bd6a-b842-43fe-b623-3325ed7e2daa" providerId="AD" clId="Web-{15D8EFAD-8E9E-45BC-9A96-2C0B724E8018}" dt="2025-09-16T12:34:58.677" v="1" actId="14100"/>
        <pc:sldMkLst>
          <pc:docMk/>
          <pc:sldMk cId="30831175" sldId="266"/>
        </pc:sldMkLst>
        <pc:spChg chg="mod">
          <ac:chgData name="Zoe.Tompkins" userId="S::zlt2@open.ac.uk::09b8bd6a-b842-43fe-b623-3325ed7e2daa" providerId="AD" clId="Web-{15D8EFAD-8E9E-45BC-9A96-2C0B724E8018}" dt="2025-09-16T12:34:58.677" v="1" actId="14100"/>
          <ac:spMkLst>
            <pc:docMk/>
            <pc:sldMk cId="30831175" sldId="266"/>
            <ac:spMk id="10" creationId="{A64E47F7-6AE9-B002-09E8-A8A7540AAA5B}"/>
          </ac:spMkLst>
        </pc:spChg>
      </pc:sldChg>
    </pc:docChg>
  </pc:docChgLst>
  <pc:docChgLst>
    <pc:chgData name="Elizabeth.Simpson" userId="S::es23676@open.ac.uk::b984c68f-e7f2-4a14-821c-76f06e079c57" providerId="AD" clId="Web-{95E7F7BE-CF67-2F63-A354-E0E49944BD5B}"/>
    <pc:docChg chg="modSld">
      <pc:chgData name="Elizabeth.Simpson" userId="S::es23676@open.ac.uk::b984c68f-e7f2-4a14-821c-76f06e079c57" providerId="AD" clId="Web-{95E7F7BE-CF67-2F63-A354-E0E49944BD5B}" dt="2025-08-31T14:51:20.212" v="52" actId="20577"/>
      <pc:docMkLst>
        <pc:docMk/>
      </pc:docMkLst>
      <pc:sldChg chg="modSp">
        <pc:chgData name="Elizabeth.Simpson" userId="S::es23676@open.ac.uk::b984c68f-e7f2-4a14-821c-76f06e079c57" providerId="AD" clId="Web-{95E7F7BE-CF67-2F63-A354-E0E49944BD5B}" dt="2025-08-31T14:44:34.191" v="19"/>
        <pc:sldMkLst>
          <pc:docMk/>
          <pc:sldMk cId="30831175" sldId="266"/>
        </pc:sldMkLst>
        <pc:spChg chg="mod">
          <ac:chgData name="Elizabeth.Simpson" userId="S::es23676@open.ac.uk::b984c68f-e7f2-4a14-821c-76f06e079c57" providerId="AD" clId="Web-{95E7F7BE-CF67-2F63-A354-E0E49944BD5B}" dt="2025-08-31T14:42:32.099" v="13" actId="20577"/>
          <ac:spMkLst>
            <pc:docMk/>
            <pc:sldMk cId="30831175" sldId="266"/>
            <ac:spMk id="10" creationId="{A64E47F7-6AE9-B002-09E8-A8A7540AAA5B}"/>
          </ac:spMkLst>
        </pc:spChg>
        <pc:picChg chg="mod">
          <ac:chgData name="Elizabeth.Simpson" userId="S::es23676@open.ac.uk::b984c68f-e7f2-4a14-821c-76f06e079c57" providerId="AD" clId="Web-{95E7F7BE-CF67-2F63-A354-E0E49944BD5B}" dt="2025-08-31T14:44:34.191" v="19"/>
          <ac:picMkLst>
            <pc:docMk/>
            <pc:sldMk cId="30831175" sldId="266"/>
            <ac:picMk id="6" creationId="{D1760D39-F65C-1A89-DB30-FE405C629498}"/>
          </ac:picMkLst>
        </pc:picChg>
      </pc:sldChg>
      <pc:sldChg chg="modSp">
        <pc:chgData name="Elizabeth.Simpson" userId="S::es23676@open.ac.uk::b984c68f-e7f2-4a14-821c-76f06e079c57" providerId="AD" clId="Web-{95E7F7BE-CF67-2F63-A354-E0E49944BD5B}" dt="2025-08-31T14:51:20.212" v="52" actId="20577"/>
        <pc:sldMkLst>
          <pc:docMk/>
          <pc:sldMk cId="540167010" sldId="268"/>
        </pc:sldMkLst>
        <pc:spChg chg="mod">
          <ac:chgData name="Elizabeth.Simpson" userId="S::es23676@open.ac.uk::b984c68f-e7f2-4a14-821c-76f06e079c57" providerId="AD" clId="Web-{95E7F7BE-CF67-2F63-A354-E0E49944BD5B}" dt="2025-08-31T14:51:20.212" v="52" actId="20577"/>
          <ac:spMkLst>
            <pc:docMk/>
            <pc:sldMk cId="540167010" sldId="268"/>
            <ac:spMk id="3" creationId="{30EEF228-DB29-174D-47C9-2331D4419DB9}"/>
          </ac:spMkLst>
        </pc:spChg>
        <pc:spChg chg="mod">
          <ac:chgData name="Elizabeth.Simpson" userId="S::es23676@open.ac.uk::b984c68f-e7f2-4a14-821c-76f06e079c57" providerId="AD" clId="Web-{95E7F7BE-CF67-2F63-A354-E0E49944BD5B}" dt="2025-08-31T14:42:37.224" v="16" actId="20577"/>
          <ac:spMkLst>
            <pc:docMk/>
            <pc:sldMk cId="540167010" sldId="268"/>
            <ac:spMk id="6" creationId="{DC1866F1-A433-E64B-BAEB-DA00E608B5CC}"/>
          </ac:spMkLst>
        </pc:spChg>
      </pc:sldChg>
      <pc:sldChg chg="modSp">
        <pc:chgData name="Elizabeth.Simpson" userId="S::es23676@open.ac.uk::b984c68f-e7f2-4a14-821c-76f06e079c57" providerId="AD" clId="Web-{95E7F7BE-CF67-2F63-A354-E0E49944BD5B}" dt="2025-08-31T14:46:31.131" v="34" actId="20577"/>
        <pc:sldMkLst>
          <pc:docMk/>
          <pc:sldMk cId="3701872733" sldId="269"/>
        </pc:sldMkLst>
        <pc:spChg chg="mod">
          <ac:chgData name="Elizabeth.Simpson" userId="S::es23676@open.ac.uk::b984c68f-e7f2-4a14-821c-76f06e079c57" providerId="AD" clId="Web-{95E7F7BE-CF67-2F63-A354-E0E49944BD5B}" dt="2025-08-31T14:46:31.131" v="34" actId="20577"/>
          <ac:spMkLst>
            <pc:docMk/>
            <pc:sldMk cId="3701872733" sldId="269"/>
            <ac:spMk id="3" creationId="{64D0C595-40A5-263F-0087-76ED671C1C4A}"/>
          </ac:spMkLst>
        </pc:spChg>
        <pc:spChg chg="mod">
          <ac:chgData name="Elizabeth.Simpson" userId="S::es23676@open.ac.uk::b984c68f-e7f2-4a14-821c-76f06e079c57" providerId="AD" clId="Web-{95E7F7BE-CF67-2F63-A354-E0E49944BD5B}" dt="2025-08-31T14:42:47.115" v="18" actId="20577"/>
          <ac:spMkLst>
            <pc:docMk/>
            <pc:sldMk cId="3701872733" sldId="269"/>
            <ac:spMk id="13" creationId="{B7D6D1D6-9A59-09F3-18AF-18D428F575E0}"/>
          </ac:spMkLst>
        </pc:spChg>
      </pc:sldChg>
    </pc:docChg>
  </pc:docChgLst>
  <pc:docChgLst>
    <pc:chgData name="Brent.Cunningham" userId="S::bc5835@open.ac.uk::74055d5a-e06d-41f7-9835-efab18c92af7" providerId="AD" clId="Web-{96213D2E-5370-3988-AAD5-E92C83623699}"/>
    <pc:docChg chg="modSld">
      <pc:chgData name="Brent.Cunningham" userId="S::bc5835@open.ac.uk::74055d5a-e06d-41f7-9835-efab18c92af7" providerId="AD" clId="Web-{96213D2E-5370-3988-AAD5-E92C83623699}" dt="2025-09-17T22:39:30.964" v="52" actId="1076"/>
      <pc:docMkLst>
        <pc:docMk/>
      </pc:docMkLst>
      <pc:sldChg chg="modSp">
        <pc:chgData name="Brent.Cunningham" userId="S::bc5835@open.ac.uk::74055d5a-e06d-41f7-9835-efab18c92af7" providerId="AD" clId="Web-{96213D2E-5370-3988-AAD5-E92C83623699}" dt="2025-09-17T22:35:42.063" v="7" actId="20577"/>
        <pc:sldMkLst>
          <pc:docMk/>
          <pc:sldMk cId="30831175" sldId="266"/>
        </pc:sldMkLst>
        <pc:spChg chg="mod">
          <ac:chgData name="Brent.Cunningham" userId="S::bc5835@open.ac.uk::74055d5a-e06d-41f7-9835-efab18c92af7" providerId="AD" clId="Web-{96213D2E-5370-3988-AAD5-E92C83623699}" dt="2025-09-17T22:33:02.635" v="3" actId="14100"/>
          <ac:spMkLst>
            <pc:docMk/>
            <pc:sldMk cId="30831175" sldId="266"/>
            <ac:spMk id="10" creationId="{A64E47F7-6AE9-B002-09E8-A8A7540AAA5B}"/>
          </ac:spMkLst>
        </pc:spChg>
        <pc:spChg chg="mod">
          <ac:chgData name="Brent.Cunningham" userId="S::bc5835@open.ac.uk::74055d5a-e06d-41f7-9835-efab18c92af7" providerId="AD" clId="Web-{96213D2E-5370-3988-AAD5-E92C83623699}" dt="2025-09-17T22:35:42.063" v="7" actId="20577"/>
          <ac:spMkLst>
            <pc:docMk/>
            <pc:sldMk cId="30831175" sldId="266"/>
            <ac:spMk id="18" creationId="{83EF1A71-A243-4295-A91F-BB2F158ECB35}"/>
          </ac:spMkLst>
        </pc:spChg>
      </pc:sldChg>
      <pc:sldChg chg="modSp">
        <pc:chgData name="Brent.Cunningham" userId="S::bc5835@open.ac.uk::74055d5a-e06d-41f7-9835-efab18c92af7" providerId="AD" clId="Web-{96213D2E-5370-3988-AAD5-E92C83623699}" dt="2025-09-17T22:39:30.964" v="52" actId="1076"/>
        <pc:sldMkLst>
          <pc:docMk/>
          <pc:sldMk cId="3701872733" sldId="269"/>
        </pc:sldMkLst>
        <pc:spChg chg="mod">
          <ac:chgData name="Brent.Cunningham" userId="S::bc5835@open.ac.uk::74055d5a-e06d-41f7-9835-efab18c92af7" providerId="AD" clId="Web-{96213D2E-5370-3988-AAD5-E92C83623699}" dt="2025-09-17T22:39:30.964" v="52" actId="1076"/>
          <ac:spMkLst>
            <pc:docMk/>
            <pc:sldMk cId="3701872733" sldId="269"/>
            <ac:spMk id="3" creationId="{64D0C595-40A5-263F-0087-76ED671C1C4A}"/>
          </ac:spMkLst>
        </pc:spChg>
      </pc:sldChg>
    </pc:docChg>
  </pc:docChgLst>
  <pc:docChgLst>
    <pc:chgData name="Brent.Cunningham" userId="S::bc5835@open.ac.uk::74055d5a-e06d-41f7-9835-efab18c92af7" providerId="AD" clId="Web-{AEF1D87C-13A9-CAF7-133B-D302D2AE9319}"/>
    <pc:docChg chg="modSld">
      <pc:chgData name="Brent.Cunningham" userId="S::bc5835@open.ac.uk::74055d5a-e06d-41f7-9835-efab18c92af7" providerId="AD" clId="Web-{AEF1D87C-13A9-CAF7-133B-D302D2AE9319}" dt="2025-09-24T08:59:11.042" v="1" actId="20577"/>
      <pc:docMkLst>
        <pc:docMk/>
      </pc:docMkLst>
      <pc:sldChg chg="modSp">
        <pc:chgData name="Brent.Cunningham" userId="S::bc5835@open.ac.uk::74055d5a-e06d-41f7-9835-efab18c92af7" providerId="AD" clId="Web-{AEF1D87C-13A9-CAF7-133B-D302D2AE9319}" dt="2025-09-24T08:59:05.760" v="0" actId="20577"/>
        <pc:sldMkLst>
          <pc:docMk/>
          <pc:sldMk cId="540167010" sldId="268"/>
        </pc:sldMkLst>
        <pc:spChg chg="mod">
          <ac:chgData name="Brent.Cunningham" userId="S::bc5835@open.ac.uk::74055d5a-e06d-41f7-9835-efab18c92af7" providerId="AD" clId="Web-{AEF1D87C-13A9-CAF7-133B-D302D2AE9319}" dt="2025-09-24T08:59:05.760" v="0" actId="20577"/>
          <ac:spMkLst>
            <pc:docMk/>
            <pc:sldMk cId="540167010" sldId="268"/>
            <ac:spMk id="6" creationId="{DC1866F1-A433-E64B-BAEB-DA00E608B5CC}"/>
          </ac:spMkLst>
        </pc:spChg>
      </pc:sldChg>
      <pc:sldChg chg="modSp">
        <pc:chgData name="Brent.Cunningham" userId="S::bc5835@open.ac.uk::74055d5a-e06d-41f7-9835-efab18c92af7" providerId="AD" clId="Web-{AEF1D87C-13A9-CAF7-133B-D302D2AE9319}" dt="2025-09-24T08:59:11.042" v="1" actId="20577"/>
        <pc:sldMkLst>
          <pc:docMk/>
          <pc:sldMk cId="3701872733" sldId="269"/>
        </pc:sldMkLst>
        <pc:spChg chg="mod">
          <ac:chgData name="Brent.Cunningham" userId="S::bc5835@open.ac.uk::74055d5a-e06d-41f7-9835-efab18c92af7" providerId="AD" clId="Web-{AEF1D87C-13A9-CAF7-133B-D302D2AE9319}" dt="2025-09-24T08:59:11.042" v="1" actId="20577"/>
          <ac:spMkLst>
            <pc:docMk/>
            <pc:sldMk cId="3701872733" sldId="269"/>
            <ac:spMk id="13" creationId="{B7D6D1D6-9A59-09F3-18AF-18D428F575E0}"/>
          </ac:spMkLst>
        </pc:spChg>
      </pc:sldChg>
    </pc:docChg>
  </pc:docChgLst>
  <pc:docChgLst>
    <pc:chgData name="Elizabeth.Simpson" userId="S::es23676@open.ac.uk::b984c68f-e7f2-4a14-821c-76f06e079c57" providerId="AD" clId="Web-{E3C8C4C2-A82A-3C1C-7D54-189004BC6793}"/>
    <pc:docChg chg="modSld">
      <pc:chgData name="Elizabeth.Simpson" userId="S::es23676@open.ac.uk::b984c68f-e7f2-4a14-821c-76f06e079c57" providerId="AD" clId="Web-{E3C8C4C2-A82A-3C1C-7D54-189004BC6793}" dt="2025-09-19T12:23:14.606" v="8" actId="20577"/>
      <pc:docMkLst>
        <pc:docMk/>
      </pc:docMkLst>
      <pc:sldChg chg="modSp">
        <pc:chgData name="Elizabeth.Simpson" userId="S::es23676@open.ac.uk::b984c68f-e7f2-4a14-821c-76f06e079c57" providerId="AD" clId="Web-{E3C8C4C2-A82A-3C1C-7D54-189004BC6793}" dt="2025-09-19T12:23:14.606" v="8" actId="20577"/>
        <pc:sldMkLst>
          <pc:docMk/>
          <pc:sldMk cId="30831175" sldId="266"/>
        </pc:sldMkLst>
        <pc:spChg chg="mod">
          <ac:chgData name="Elizabeth.Simpson" userId="S::es23676@open.ac.uk::b984c68f-e7f2-4a14-821c-76f06e079c57" providerId="AD" clId="Web-{E3C8C4C2-A82A-3C1C-7D54-189004BC6793}" dt="2025-09-19T12:23:14.606" v="8" actId="20577"/>
          <ac:spMkLst>
            <pc:docMk/>
            <pc:sldMk cId="30831175" sldId="266"/>
            <ac:spMk id="7" creationId="{AAA12D25-254C-C1D7-89BB-8034D8776413}"/>
          </ac:spMkLst>
        </pc:spChg>
        <pc:spChg chg="mod">
          <ac:chgData name="Elizabeth.Simpson" userId="S::es23676@open.ac.uk::b984c68f-e7f2-4a14-821c-76f06e079c57" providerId="AD" clId="Web-{E3C8C4C2-A82A-3C1C-7D54-189004BC6793}" dt="2025-09-19T12:20:38.053" v="6" actId="14100"/>
          <ac:spMkLst>
            <pc:docMk/>
            <pc:sldMk cId="30831175" sldId="266"/>
            <ac:spMk id="10" creationId="{A64E47F7-6AE9-B002-09E8-A8A7540AAA5B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69E59F-2A87-FBB9-FEE6-C9E9E16FD70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B9854C7-7617-28D9-27F2-88C7D0489A1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FC4457B-CFDB-8702-C7E5-4C5F76B3BE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F271F-B6BA-48A1-824A-49BC350605A8}" type="datetimeFigureOut">
              <a:rPr lang="en-GB" smtClean="0"/>
              <a:t>24/09/2025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1C4A58F-7D6E-636B-1D02-1046B2DB3A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D20DC39-854D-65E3-AAEA-88F53402E1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D62A6A-FB10-41E4-824E-E4F25D1178A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059246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82E2F9-FD68-0541-5CCD-F181EA9D08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E439C1A-0716-A291-2BB6-0A3F52A88CD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568E83C-07EA-7D57-AD85-3AC0B839E6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F271F-B6BA-48A1-824A-49BC350605A8}" type="datetimeFigureOut">
              <a:rPr lang="en-GB" smtClean="0"/>
              <a:t>24/09/2025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401D2AD-CDA8-D712-4C05-540836A019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D657D40-BB85-22DD-D6EA-589FB33066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D62A6A-FB10-41E4-824E-E4F25D1178A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73188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5A6E7A0-8583-E117-0885-D7AED9D483D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D8FE3C6-11CC-067E-5EBC-3D52AAD8445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1A7FAC-F042-C0AE-327C-CBD2A805D4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F271F-B6BA-48A1-824A-49BC350605A8}" type="datetimeFigureOut">
              <a:rPr lang="en-GB" smtClean="0"/>
              <a:t>24/09/2025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CD5DAF-7747-5AAD-43C0-8AB19C1A70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C6FD723-98F3-1F9D-2083-FE68AD5173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D62A6A-FB10-41E4-824E-E4F25D1178A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73025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36EB9F-EAD3-CD6E-BFF6-6B65B6C6C5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37E5B5-577D-59A7-E7A4-0A54029681C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A0A3E82-9367-5546-13F6-9B97F426A5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F271F-B6BA-48A1-824A-49BC350605A8}" type="datetimeFigureOut">
              <a:rPr lang="en-GB" smtClean="0"/>
              <a:t>24/09/2025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0604C4-5005-B768-3EBD-A231122886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B073AB-793D-5528-D125-EA9649E6C4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D62A6A-FB10-41E4-824E-E4F25D1178A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360588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2C90B9-361C-30ED-EA56-4C82A734CB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495A1DB-EFEF-2404-177B-989D33FD138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CBBB0CD-5B39-5FEE-4DA9-3CA0B04A79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F271F-B6BA-48A1-824A-49BC350605A8}" type="datetimeFigureOut">
              <a:rPr lang="en-GB" smtClean="0"/>
              <a:t>24/09/2025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B26C74-320E-1ECC-B5E6-FAD4A9ED78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51B5EE-413C-3F45-A6B8-4B11FB4D0E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D62A6A-FB10-41E4-824E-E4F25D1178A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030407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C3DAD9-48C7-1C63-D9C6-57F266EA43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7BA656-B6BE-F96F-0767-632127AEB98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216F9E6-0F8B-E84B-DB5B-73F02BB223B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476942C-BA76-BBE8-5C1B-D9DE10BE8C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F271F-B6BA-48A1-824A-49BC350605A8}" type="datetimeFigureOut">
              <a:rPr lang="en-GB" smtClean="0"/>
              <a:t>24/09/2025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BB06580-D8E7-4E40-E45F-73B99B2712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B1A4ACF-5C16-2544-157F-F03EC4DBA0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D62A6A-FB10-41E4-824E-E4F25D1178A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672795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91DCF9-532A-1C3D-DAA3-83327E27E5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B6D0822-2A05-5B09-E560-61316298A7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D406CC9-70AB-9EE1-06F1-8856CADCB82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0AA1791-0422-2911-2E04-C1A7A6A71B7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5B653A1-2EF7-C038-9432-07CBD9D720E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38E5E4D-84D9-CE11-A7F8-6C9F2D7B5C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F271F-B6BA-48A1-824A-49BC350605A8}" type="datetimeFigureOut">
              <a:rPr lang="en-GB" smtClean="0"/>
              <a:t>24/09/2025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04BEFBB-D265-626E-6FAA-8CAA65A4B1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F11FCEA-3325-3C9B-2487-C2D8FA9783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D62A6A-FB10-41E4-824E-E4F25D1178A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16626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1F0F8E-9F7C-CED1-E76E-9C8C3AB5A1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37CAA00-40E6-BA6B-08A8-161B3D822B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F271F-B6BA-48A1-824A-49BC350605A8}" type="datetimeFigureOut">
              <a:rPr lang="en-GB" smtClean="0"/>
              <a:t>24/09/2025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34564AA-2871-CA0F-9709-0A23157324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A304396-E9F9-E75A-CAE7-B886AB1094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D62A6A-FB10-41E4-824E-E4F25D1178A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47416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8E49B54-63AA-33DA-2CD7-601EA0E967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F271F-B6BA-48A1-824A-49BC350605A8}" type="datetimeFigureOut">
              <a:rPr lang="en-GB" smtClean="0"/>
              <a:t>24/09/2025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095BD02-005E-2172-0901-7E33FCBC3D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5312386-6580-534A-D894-039767DC30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D62A6A-FB10-41E4-824E-E4F25D1178A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129402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7EB89D-5FF0-A3AA-D9BE-E443D33FFB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37018E-BEF7-1006-2FC8-E5BEE1EF8F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835C3C2-A119-D294-1A07-BAE386F8AE7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7FDB05B-FB10-42D2-A5B6-B5784EB7FC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F271F-B6BA-48A1-824A-49BC350605A8}" type="datetimeFigureOut">
              <a:rPr lang="en-GB" smtClean="0"/>
              <a:t>24/09/2025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AC07167-A89C-16E7-C722-B3CC60FAA9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485BB59-376C-D9CC-4472-E5073B1573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D62A6A-FB10-41E4-824E-E4F25D1178A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264924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EE8C7A-7825-B91E-8F2F-B75204618F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0A5A523-0461-2371-6F98-818D114C2D9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87F8DD2-363D-1B0A-E9C9-1CBE63993AE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4FAF3BA-48E7-62CB-27E0-38D2541197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F271F-B6BA-48A1-824A-49BC350605A8}" type="datetimeFigureOut">
              <a:rPr lang="en-GB" smtClean="0"/>
              <a:t>24/09/2025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060B021-D6EC-6DD7-EBA1-1CE59A7F89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23F431C-07D8-8916-4295-8C655927B8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D62A6A-FB10-41E4-824E-E4F25D1178A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349375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095485C-FFF7-A23E-1B18-0FD8BD9050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3D73411-2D77-9258-E13D-D2E10D8DC1C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764F723-1273-83F1-2FFE-01C9D9497D8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CFF271F-B6BA-48A1-824A-49BC350605A8}" type="datetimeFigureOut">
              <a:rPr lang="en-GB" smtClean="0"/>
              <a:t>24/09/2025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B17118E-0B53-5CA9-083F-E3597E9C2E5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F96DEB-E949-3AA7-D4D4-AE5916A713F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2D62A6A-FB10-41E4-824E-E4F25D1178A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799219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tec.mx/en/our-faculty/eic/carlos-coello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researchgate.net/publication/221228411_A_Micro-Genetic_Algorithm_for_Multiobjective_Optimization" TargetMode="External"/><Relationship Id="rId2" Type="http://schemas.openxmlformats.org/officeDocument/2006/relationships/hyperlink" Target="https://www.researchgate.net/publication/220045346_An_Empirical_Study_of_Evolutionary_Techniques_for_Multiobjective_Optimization_in_Engineering_Design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ieeexplore.ieee.org/author/37275949600" TargetMode="Externa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eg"/><Relationship Id="rId3" Type="http://schemas.openxmlformats.org/officeDocument/2006/relationships/hyperlink" Target="https://tec.mx/en/our-faculty/eic/carlos-coello" TargetMode="External"/><Relationship Id="rId7" Type="http://schemas.openxmlformats.org/officeDocument/2006/relationships/image" Target="../media/image4.png"/><Relationship Id="rId2" Type="http://schemas.openxmlformats.org/officeDocument/2006/relationships/hyperlink" Target="https://towardsdatascience.com/science-passion-and-the-future-of-multi-objective-optimization-5df55cd7327c/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hyperlink" Target="https://www.open.edu/openlearncreate/diverse-computing-pioneers" TargetMode="External"/><Relationship Id="rId9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0681937-D96D-E92C-B16A-EBF96FE38B9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4" name="Rectangle 43">
            <a:extLst>
              <a:ext uri="{FF2B5EF4-FFF2-40B4-BE49-F238E27FC236}">
                <a16:creationId xmlns:a16="http://schemas.microsoft.com/office/drawing/2014/main" id="{2C61293E-6EBE-43EF-A52C-9BEBFD7679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sketchy line">
            <a:extLst>
              <a:ext uri="{FF2B5EF4-FFF2-40B4-BE49-F238E27FC236}">
                <a16:creationId xmlns:a16="http://schemas.microsoft.com/office/drawing/2014/main" id="{21540236-BFD5-4A9D-8840-4703E7F768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297762" y="2374947"/>
            <a:ext cx="4243589" cy="18288"/>
          </a:xfrm>
          <a:custGeom>
            <a:avLst/>
            <a:gdLst>
              <a:gd name="connsiteX0" fmla="*/ 0 w 4243589"/>
              <a:gd name="connsiteY0" fmla="*/ 0 h 18288"/>
              <a:gd name="connsiteX1" fmla="*/ 478919 w 4243589"/>
              <a:gd name="connsiteY1" fmla="*/ 0 h 18288"/>
              <a:gd name="connsiteX2" fmla="*/ 957839 w 4243589"/>
              <a:gd name="connsiteY2" fmla="*/ 0 h 18288"/>
              <a:gd name="connsiteX3" fmla="*/ 1521630 w 4243589"/>
              <a:gd name="connsiteY3" fmla="*/ 0 h 18288"/>
              <a:gd name="connsiteX4" fmla="*/ 2212729 w 4243589"/>
              <a:gd name="connsiteY4" fmla="*/ 0 h 18288"/>
              <a:gd name="connsiteX5" fmla="*/ 2734084 w 4243589"/>
              <a:gd name="connsiteY5" fmla="*/ 0 h 18288"/>
              <a:gd name="connsiteX6" fmla="*/ 3255439 w 4243589"/>
              <a:gd name="connsiteY6" fmla="*/ 0 h 18288"/>
              <a:gd name="connsiteX7" fmla="*/ 4243589 w 4243589"/>
              <a:gd name="connsiteY7" fmla="*/ 0 h 18288"/>
              <a:gd name="connsiteX8" fmla="*/ 4243589 w 4243589"/>
              <a:gd name="connsiteY8" fmla="*/ 18288 h 18288"/>
              <a:gd name="connsiteX9" fmla="*/ 3594926 w 4243589"/>
              <a:gd name="connsiteY9" fmla="*/ 18288 h 18288"/>
              <a:gd name="connsiteX10" fmla="*/ 3073571 w 4243589"/>
              <a:gd name="connsiteY10" fmla="*/ 18288 h 18288"/>
              <a:gd name="connsiteX11" fmla="*/ 2552216 w 4243589"/>
              <a:gd name="connsiteY11" fmla="*/ 18288 h 18288"/>
              <a:gd name="connsiteX12" fmla="*/ 1903553 w 4243589"/>
              <a:gd name="connsiteY12" fmla="*/ 18288 h 18288"/>
              <a:gd name="connsiteX13" fmla="*/ 1212454 w 4243589"/>
              <a:gd name="connsiteY13" fmla="*/ 18288 h 18288"/>
              <a:gd name="connsiteX14" fmla="*/ 733535 w 4243589"/>
              <a:gd name="connsiteY14" fmla="*/ 18288 h 18288"/>
              <a:gd name="connsiteX15" fmla="*/ 0 w 4243589"/>
              <a:gd name="connsiteY15" fmla="*/ 18288 h 18288"/>
              <a:gd name="connsiteX16" fmla="*/ 0 w 4243589"/>
              <a:gd name="connsiteY16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18288" fill="none" extrusionOk="0">
                <a:moveTo>
                  <a:pt x="0" y="0"/>
                </a:moveTo>
                <a:cubicBezTo>
                  <a:pt x="213395" y="-21006"/>
                  <a:pt x="307421" y="-18116"/>
                  <a:pt x="478919" y="0"/>
                </a:cubicBezTo>
                <a:cubicBezTo>
                  <a:pt x="650417" y="18116"/>
                  <a:pt x="831092" y="-21237"/>
                  <a:pt x="957839" y="0"/>
                </a:cubicBezTo>
                <a:cubicBezTo>
                  <a:pt x="1084586" y="21237"/>
                  <a:pt x="1301682" y="25124"/>
                  <a:pt x="1521630" y="0"/>
                </a:cubicBezTo>
                <a:cubicBezTo>
                  <a:pt x="1741578" y="-25124"/>
                  <a:pt x="1970269" y="-29139"/>
                  <a:pt x="2212729" y="0"/>
                </a:cubicBezTo>
                <a:cubicBezTo>
                  <a:pt x="2455189" y="29139"/>
                  <a:pt x="2558847" y="-4796"/>
                  <a:pt x="2734084" y="0"/>
                </a:cubicBezTo>
                <a:cubicBezTo>
                  <a:pt x="2909321" y="4796"/>
                  <a:pt x="3097217" y="-13409"/>
                  <a:pt x="3255439" y="0"/>
                </a:cubicBezTo>
                <a:cubicBezTo>
                  <a:pt x="3413662" y="13409"/>
                  <a:pt x="3979999" y="-10121"/>
                  <a:pt x="4243589" y="0"/>
                </a:cubicBezTo>
                <a:cubicBezTo>
                  <a:pt x="4244484" y="8974"/>
                  <a:pt x="4243043" y="9359"/>
                  <a:pt x="4243589" y="18288"/>
                </a:cubicBezTo>
                <a:cubicBezTo>
                  <a:pt x="4058777" y="31246"/>
                  <a:pt x="3910348" y="3158"/>
                  <a:pt x="3594926" y="18288"/>
                </a:cubicBezTo>
                <a:cubicBezTo>
                  <a:pt x="3279504" y="33418"/>
                  <a:pt x="3319955" y="-3977"/>
                  <a:pt x="3073571" y="18288"/>
                </a:cubicBezTo>
                <a:cubicBezTo>
                  <a:pt x="2827187" y="40553"/>
                  <a:pt x="2767387" y="1863"/>
                  <a:pt x="2552216" y="18288"/>
                </a:cubicBezTo>
                <a:cubicBezTo>
                  <a:pt x="2337046" y="34713"/>
                  <a:pt x="2181871" y="19527"/>
                  <a:pt x="1903553" y="18288"/>
                </a:cubicBezTo>
                <a:cubicBezTo>
                  <a:pt x="1625235" y="17049"/>
                  <a:pt x="1557672" y="24174"/>
                  <a:pt x="1212454" y="18288"/>
                </a:cubicBezTo>
                <a:cubicBezTo>
                  <a:pt x="867236" y="12402"/>
                  <a:pt x="874382" y="15627"/>
                  <a:pt x="733535" y="18288"/>
                </a:cubicBezTo>
                <a:cubicBezTo>
                  <a:pt x="592688" y="20949"/>
                  <a:pt x="183477" y="14753"/>
                  <a:pt x="0" y="18288"/>
                </a:cubicBezTo>
                <a:cubicBezTo>
                  <a:pt x="-229" y="14222"/>
                  <a:pt x="509" y="5816"/>
                  <a:pt x="0" y="0"/>
                </a:cubicBezTo>
                <a:close/>
              </a:path>
              <a:path w="4243589" h="18288" stroke="0" extrusionOk="0">
                <a:moveTo>
                  <a:pt x="0" y="0"/>
                </a:moveTo>
                <a:cubicBezTo>
                  <a:pt x="143690" y="16630"/>
                  <a:pt x="266667" y="14847"/>
                  <a:pt x="521355" y="0"/>
                </a:cubicBezTo>
                <a:cubicBezTo>
                  <a:pt x="776043" y="-14847"/>
                  <a:pt x="814491" y="-17363"/>
                  <a:pt x="1000275" y="0"/>
                </a:cubicBezTo>
                <a:cubicBezTo>
                  <a:pt x="1186059" y="17363"/>
                  <a:pt x="1352504" y="-23507"/>
                  <a:pt x="1521630" y="0"/>
                </a:cubicBezTo>
                <a:cubicBezTo>
                  <a:pt x="1690756" y="23507"/>
                  <a:pt x="1889525" y="5871"/>
                  <a:pt x="2127857" y="0"/>
                </a:cubicBezTo>
                <a:cubicBezTo>
                  <a:pt x="2366189" y="-5871"/>
                  <a:pt x="2620628" y="-27997"/>
                  <a:pt x="2776520" y="0"/>
                </a:cubicBezTo>
                <a:cubicBezTo>
                  <a:pt x="2932412" y="27997"/>
                  <a:pt x="3131683" y="-25073"/>
                  <a:pt x="3467618" y="0"/>
                </a:cubicBezTo>
                <a:cubicBezTo>
                  <a:pt x="3803553" y="25073"/>
                  <a:pt x="4017371" y="3071"/>
                  <a:pt x="4243589" y="0"/>
                </a:cubicBezTo>
                <a:cubicBezTo>
                  <a:pt x="4243134" y="6162"/>
                  <a:pt x="4243492" y="11775"/>
                  <a:pt x="4243589" y="18288"/>
                </a:cubicBezTo>
                <a:cubicBezTo>
                  <a:pt x="4017834" y="-5779"/>
                  <a:pt x="3834586" y="13376"/>
                  <a:pt x="3594926" y="18288"/>
                </a:cubicBezTo>
                <a:cubicBezTo>
                  <a:pt x="3355266" y="23200"/>
                  <a:pt x="3204179" y="2869"/>
                  <a:pt x="2903827" y="18288"/>
                </a:cubicBezTo>
                <a:cubicBezTo>
                  <a:pt x="2603475" y="33707"/>
                  <a:pt x="2526187" y="46187"/>
                  <a:pt x="2212729" y="18288"/>
                </a:cubicBezTo>
                <a:cubicBezTo>
                  <a:pt x="1899271" y="-9611"/>
                  <a:pt x="1966289" y="29692"/>
                  <a:pt x="1733809" y="18288"/>
                </a:cubicBezTo>
                <a:cubicBezTo>
                  <a:pt x="1501329" y="6884"/>
                  <a:pt x="1343612" y="12492"/>
                  <a:pt x="1085146" y="18288"/>
                </a:cubicBezTo>
                <a:cubicBezTo>
                  <a:pt x="826680" y="24084"/>
                  <a:pt x="778184" y="35607"/>
                  <a:pt x="521355" y="18288"/>
                </a:cubicBezTo>
                <a:cubicBezTo>
                  <a:pt x="264526" y="969"/>
                  <a:pt x="120277" y="4268"/>
                  <a:pt x="0" y="18288"/>
                </a:cubicBezTo>
                <a:cubicBezTo>
                  <a:pt x="766" y="10800"/>
                  <a:pt x="-457" y="8180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445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2727557108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Content Placeholder 17">
            <a:extLst>
              <a:ext uri="{FF2B5EF4-FFF2-40B4-BE49-F238E27FC236}">
                <a16:creationId xmlns:a16="http://schemas.microsoft.com/office/drawing/2014/main" id="{83EF1A71-A243-4295-A91F-BB2F158ECB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97762" y="2706624"/>
            <a:ext cx="6251110" cy="3483864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US" sz="2200" dirty="0"/>
              <a:t>Dr Carlos Artemio Coello </a:t>
            </a:r>
            <a:r>
              <a:rPr lang="en-US" sz="2200" dirty="0" err="1"/>
              <a:t>Coello</a:t>
            </a:r>
            <a:r>
              <a:rPr lang="en-US" sz="2200" dirty="0"/>
              <a:t> is a Mexican computer scientist.</a:t>
            </a:r>
          </a:p>
          <a:p>
            <a:pPr marL="0" indent="0">
              <a:buNone/>
            </a:pPr>
            <a:endParaRPr lang="en-US" sz="2200" dirty="0"/>
          </a:p>
          <a:p>
            <a:pPr marL="0" indent="0">
              <a:buNone/>
            </a:pPr>
            <a:r>
              <a:rPr lang="en-US" sz="2200" dirty="0"/>
              <a:t>He is renowned for his work with algorithms and </a:t>
            </a:r>
            <a:r>
              <a:rPr lang="en-GB" sz="2200" dirty="0"/>
              <a:t>optimisation</a:t>
            </a:r>
            <a:r>
              <a:rPr lang="en-US" sz="2200" dirty="0"/>
              <a:t>, especially within the engineering and aerospace sectors.</a:t>
            </a:r>
          </a:p>
        </p:txBody>
      </p:sp>
      <p:pic>
        <p:nvPicPr>
          <p:cNvPr id="6" name="Content Placeholder 6" descr="A person in a suit and glasses&#10;&#10;AI-generated content may be incorrect.">
            <a:extLst>
              <a:ext uri="{FF2B5EF4-FFF2-40B4-BE49-F238E27FC236}">
                <a16:creationId xmlns:a16="http://schemas.microsoft.com/office/drawing/2014/main" id="{D1760D39-F65C-1A89-DB30-FE405C629498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14346" r="14346"/>
          <a:stretch/>
        </p:blipFill>
        <p:spPr>
          <a:xfrm>
            <a:off x="0" y="0"/>
            <a:ext cx="4657344" cy="6569233"/>
          </a:xfrm>
          <a:custGeom>
            <a:avLst/>
            <a:gdLst/>
            <a:ahLst/>
            <a:cxnLst/>
            <a:rect l="l" t="t" r="r" b="b"/>
            <a:pathLst>
              <a:path w="4657344" h="6858000">
                <a:moveTo>
                  <a:pt x="0" y="0"/>
                </a:moveTo>
                <a:lnTo>
                  <a:pt x="3429755" y="0"/>
                </a:lnTo>
                <a:lnTo>
                  <a:pt x="3526016" y="148742"/>
                </a:lnTo>
                <a:cubicBezTo>
                  <a:pt x="3657740" y="365513"/>
                  <a:pt x="3777402" y="589569"/>
                  <a:pt x="3886489" y="819975"/>
                </a:cubicBezTo>
                <a:cubicBezTo>
                  <a:pt x="3891856" y="833492"/>
                  <a:pt x="3900663" y="845393"/>
                  <a:pt x="3912049" y="854514"/>
                </a:cubicBezTo>
                <a:cubicBezTo>
                  <a:pt x="3897352" y="819849"/>
                  <a:pt x="3883037" y="784928"/>
                  <a:pt x="3868083" y="750263"/>
                </a:cubicBezTo>
                <a:cubicBezTo>
                  <a:pt x="3806989" y="608712"/>
                  <a:pt x="3742478" y="469145"/>
                  <a:pt x="3674155" y="331786"/>
                </a:cubicBezTo>
                <a:lnTo>
                  <a:pt x="3496656" y="0"/>
                </a:lnTo>
                <a:lnTo>
                  <a:pt x="3554371" y="0"/>
                </a:lnTo>
                <a:lnTo>
                  <a:pt x="3661621" y="196614"/>
                </a:lnTo>
                <a:cubicBezTo>
                  <a:pt x="3856899" y="573253"/>
                  <a:pt x="4021071" y="966066"/>
                  <a:pt x="4161279" y="1371196"/>
                </a:cubicBezTo>
                <a:cubicBezTo>
                  <a:pt x="4379525" y="2007265"/>
                  <a:pt x="4530141" y="2664286"/>
                  <a:pt x="4610660" y="3331516"/>
                </a:cubicBezTo>
                <a:cubicBezTo>
                  <a:pt x="4652837" y="3672965"/>
                  <a:pt x="4671625" y="4013908"/>
                  <a:pt x="4645040" y="4357388"/>
                </a:cubicBezTo>
                <a:cubicBezTo>
                  <a:pt x="4613599" y="4758899"/>
                  <a:pt x="4566181" y="5157998"/>
                  <a:pt x="4485789" y="5552906"/>
                </a:cubicBezTo>
                <a:cubicBezTo>
                  <a:pt x="4397121" y="5988893"/>
                  <a:pt x="4276748" y="6414594"/>
                  <a:pt x="4117769" y="6828295"/>
                </a:cubicBezTo>
                <a:lnTo>
                  <a:pt x="4105288" y="6858000"/>
                </a:lnTo>
                <a:lnTo>
                  <a:pt x="4052520" y="6858000"/>
                </a:lnTo>
                <a:lnTo>
                  <a:pt x="4059369" y="6841549"/>
                </a:lnTo>
                <a:cubicBezTo>
                  <a:pt x="4147276" y="6614016"/>
                  <a:pt x="4224193" y="6380817"/>
                  <a:pt x="4291518" y="6142729"/>
                </a:cubicBezTo>
                <a:cubicBezTo>
                  <a:pt x="4350055" y="5935370"/>
                  <a:pt x="4393256" y="5723695"/>
                  <a:pt x="4443357" y="5513923"/>
                </a:cubicBezTo>
                <a:cubicBezTo>
                  <a:pt x="4444541" y="5502788"/>
                  <a:pt x="4445137" y="5491601"/>
                  <a:pt x="4445146" y="5480401"/>
                </a:cubicBezTo>
                <a:cubicBezTo>
                  <a:pt x="4408465" y="5607635"/>
                  <a:pt x="4379196" y="5719759"/>
                  <a:pt x="4344559" y="5830359"/>
                </a:cubicBezTo>
                <a:cubicBezTo>
                  <a:pt x="4254261" y="6118381"/>
                  <a:pt x="4150112" y="6398531"/>
                  <a:pt x="4031702" y="6670527"/>
                </a:cubicBezTo>
                <a:lnTo>
                  <a:pt x="3943824" y="6858000"/>
                </a:lnTo>
                <a:lnTo>
                  <a:pt x="0" y="6858000"/>
                </a:lnTo>
                <a:close/>
              </a:path>
            </a:pathLst>
          </a:cu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AAA12D25-254C-C1D7-89BB-8034D8776413}"/>
              </a:ext>
            </a:extLst>
          </p:cNvPr>
          <p:cNvSpPr txBox="1"/>
          <p:nvPr/>
        </p:nvSpPr>
        <p:spPr>
          <a:xfrm>
            <a:off x="-175" y="6571304"/>
            <a:ext cx="4357079" cy="30777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1400" b="1" dirty="0">
                <a:ea typeface="+mn-lt"/>
                <a:cs typeface="+mn-lt"/>
              </a:rPr>
              <a:t>Image source: </a:t>
            </a:r>
            <a:r>
              <a:rPr lang="en-US" sz="1300" b="1" dirty="0">
                <a:solidFill>
                  <a:srgbClr val="002060"/>
                </a:solidFill>
                <a:latin typeface="Arial"/>
                <a:cs typeface="Arial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Tecnológico de Monterrey</a:t>
            </a:r>
            <a:endParaRPr lang="en-US" dirty="0"/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A64E47F7-6AE9-B002-09E8-A8A7540AAA5B}"/>
              </a:ext>
            </a:extLst>
          </p:cNvPr>
          <p:cNvSpPr txBox="1">
            <a:spLocks/>
          </p:cNvSpPr>
          <p:nvPr/>
        </p:nvSpPr>
        <p:spPr>
          <a:xfrm>
            <a:off x="5118467" y="329184"/>
            <a:ext cx="6968286" cy="178308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400" b="1" dirty="0"/>
              <a:t>Innovator of Evolutionary Algorithms: </a:t>
            </a:r>
            <a:endParaRPr lang="en-US" sz="3400" b="1" dirty="0">
              <a:latin typeface="Aptos"/>
            </a:endParaRPr>
          </a:p>
          <a:p>
            <a:r>
              <a:rPr lang="en-US" sz="3400" b="1" dirty="0"/>
              <a:t>Carlos A. Coello </a:t>
            </a:r>
            <a:r>
              <a:rPr lang="en-US" sz="3400" b="1" dirty="0" err="1"/>
              <a:t>Coello</a:t>
            </a:r>
            <a:r>
              <a:rPr lang="en-US" sz="3400" b="1" dirty="0"/>
              <a:t>  </a:t>
            </a:r>
            <a:r>
              <a:rPr lang="en-US" sz="3400" b="1" dirty="0">
                <a:latin typeface="Aptos"/>
              </a:rPr>
              <a:t>[1967 -</a:t>
            </a:r>
            <a:r>
              <a:rPr lang="en-US" sz="3400" b="1" dirty="0">
                <a:latin typeface="Aptos"/>
                <a:ea typeface="+mj-lt"/>
                <a:cs typeface="+mj-lt"/>
              </a:rPr>
              <a:t> ]</a:t>
            </a:r>
            <a:endParaRPr lang="en-US" sz="3400" b="1" dirty="0">
              <a:latin typeface="Aptos"/>
            </a:endParaRPr>
          </a:p>
        </p:txBody>
      </p:sp>
    </p:spTree>
    <p:extLst>
      <p:ext uri="{BB962C8B-B14F-4D97-AF65-F5344CB8AC3E}">
        <p14:creationId xmlns:p14="http://schemas.microsoft.com/office/powerpoint/2010/main" val="308311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5DADEB2-1ABE-8A12-1A90-E3F58C69D9F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B0438AB5-3CC7-C6A1-4DB2-4072C3928C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0" name="sketch line">
            <a:extLst>
              <a:ext uri="{FF2B5EF4-FFF2-40B4-BE49-F238E27FC236}">
                <a16:creationId xmlns:a16="http://schemas.microsoft.com/office/drawing/2014/main" id="{CB7EDDDC-3D6A-E79C-A6BA-642BF72AF30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9036" y="1677373"/>
            <a:ext cx="10853928" cy="18288"/>
          </a:xfrm>
          <a:custGeom>
            <a:avLst/>
            <a:gdLst>
              <a:gd name="connsiteX0" fmla="*/ 0 w 10853928"/>
              <a:gd name="connsiteY0" fmla="*/ 0 h 18288"/>
              <a:gd name="connsiteX1" fmla="*/ 461292 w 10853928"/>
              <a:gd name="connsiteY1" fmla="*/ 0 h 18288"/>
              <a:gd name="connsiteX2" fmla="*/ 1139662 w 10853928"/>
              <a:gd name="connsiteY2" fmla="*/ 0 h 18288"/>
              <a:gd name="connsiteX3" fmla="*/ 1926572 w 10853928"/>
              <a:gd name="connsiteY3" fmla="*/ 0 h 18288"/>
              <a:gd name="connsiteX4" fmla="*/ 2279325 w 10853928"/>
              <a:gd name="connsiteY4" fmla="*/ 0 h 18288"/>
              <a:gd name="connsiteX5" fmla="*/ 2632078 w 10853928"/>
              <a:gd name="connsiteY5" fmla="*/ 0 h 18288"/>
              <a:gd name="connsiteX6" fmla="*/ 3527527 w 10853928"/>
              <a:gd name="connsiteY6" fmla="*/ 0 h 18288"/>
              <a:gd name="connsiteX7" fmla="*/ 4205897 w 10853928"/>
              <a:gd name="connsiteY7" fmla="*/ 0 h 18288"/>
              <a:gd name="connsiteX8" fmla="*/ 4558650 w 10853928"/>
              <a:gd name="connsiteY8" fmla="*/ 0 h 18288"/>
              <a:gd name="connsiteX9" fmla="*/ 5237020 w 10853928"/>
              <a:gd name="connsiteY9" fmla="*/ 0 h 18288"/>
              <a:gd name="connsiteX10" fmla="*/ 6132469 w 10853928"/>
              <a:gd name="connsiteY10" fmla="*/ 0 h 18288"/>
              <a:gd name="connsiteX11" fmla="*/ 6702301 w 10853928"/>
              <a:gd name="connsiteY11" fmla="*/ 0 h 18288"/>
              <a:gd name="connsiteX12" fmla="*/ 7272132 w 10853928"/>
              <a:gd name="connsiteY12" fmla="*/ 0 h 18288"/>
              <a:gd name="connsiteX13" fmla="*/ 7950502 w 10853928"/>
              <a:gd name="connsiteY13" fmla="*/ 0 h 18288"/>
              <a:gd name="connsiteX14" fmla="*/ 8737412 w 10853928"/>
              <a:gd name="connsiteY14" fmla="*/ 0 h 18288"/>
              <a:gd name="connsiteX15" fmla="*/ 9524322 w 10853928"/>
              <a:gd name="connsiteY15" fmla="*/ 0 h 18288"/>
              <a:gd name="connsiteX16" fmla="*/ 10853928 w 10853928"/>
              <a:gd name="connsiteY16" fmla="*/ 0 h 18288"/>
              <a:gd name="connsiteX17" fmla="*/ 10853928 w 10853928"/>
              <a:gd name="connsiteY17" fmla="*/ 18288 h 18288"/>
              <a:gd name="connsiteX18" fmla="*/ 10392636 w 10853928"/>
              <a:gd name="connsiteY18" fmla="*/ 18288 h 18288"/>
              <a:gd name="connsiteX19" fmla="*/ 9497187 w 10853928"/>
              <a:gd name="connsiteY19" fmla="*/ 18288 h 18288"/>
              <a:gd name="connsiteX20" fmla="*/ 8818817 w 10853928"/>
              <a:gd name="connsiteY20" fmla="*/ 18288 h 18288"/>
              <a:gd name="connsiteX21" fmla="*/ 8466064 w 10853928"/>
              <a:gd name="connsiteY21" fmla="*/ 18288 h 18288"/>
              <a:gd name="connsiteX22" fmla="*/ 7787693 w 10853928"/>
              <a:gd name="connsiteY22" fmla="*/ 18288 h 18288"/>
              <a:gd name="connsiteX23" fmla="*/ 7217862 w 10853928"/>
              <a:gd name="connsiteY23" fmla="*/ 18288 h 18288"/>
              <a:gd name="connsiteX24" fmla="*/ 6648031 w 10853928"/>
              <a:gd name="connsiteY24" fmla="*/ 18288 h 18288"/>
              <a:gd name="connsiteX25" fmla="*/ 6078200 w 10853928"/>
              <a:gd name="connsiteY25" fmla="*/ 18288 h 18288"/>
              <a:gd name="connsiteX26" fmla="*/ 5508368 w 10853928"/>
              <a:gd name="connsiteY26" fmla="*/ 18288 h 18288"/>
              <a:gd name="connsiteX27" fmla="*/ 4721459 w 10853928"/>
              <a:gd name="connsiteY27" fmla="*/ 18288 h 18288"/>
              <a:gd name="connsiteX28" fmla="*/ 4043088 w 10853928"/>
              <a:gd name="connsiteY28" fmla="*/ 18288 h 18288"/>
              <a:gd name="connsiteX29" fmla="*/ 3690336 w 10853928"/>
              <a:gd name="connsiteY29" fmla="*/ 18288 h 18288"/>
              <a:gd name="connsiteX30" fmla="*/ 3120504 w 10853928"/>
              <a:gd name="connsiteY30" fmla="*/ 18288 h 18288"/>
              <a:gd name="connsiteX31" fmla="*/ 2333595 w 10853928"/>
              <a:gd name="connsiteY31" fmla="*/ 18288 h 18288"/>
              <a:gd name="connsiteX32" fmla="*/ 1872303 w 10853928"/>
              <a:gd name="connsiteY32" fmla="*/ 18288 h 18288"/>
              <a:gd name="connsiteX33" fmla="*/ 976854 w 10853928"/>
              <a:gd name="connsiteY33" fmla="*/ 18288 h 18288"/>
              <a:gd name="connsiteX34" fmla="*/ 0 w 10853928"/>
              <a:gd name="connsiteY34" fmla="*/ 18288 h 18288"/>
              <a:gd name="connsiteX35" fmla="*/ 0 w 10853928"/>
              <a:gd name="connsiteY35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853928" h="18288" fill="none" extrusionOk="0">
                <a:moveTo>
                  <a:pt x="0" y="0"/>
                </a:moveTo>
                <a:cubicBezTo>
                  <a:pt x="146993" y="-19076"/>
                  <a:pt x="347684" y="-4790"/>
                  <a:pt x="461292" y="0"/>
                </a:cubicBezTo>
                <a:cubicBezTo>
                  <a:pt x="574900" y="4790"/>
                  <a:pt x="808367" y="19821"/>
                  <a:pt x="1139662" y="0"/>
                </a:cubicBezTo>
                <a:cubicBezTo>
                  <a:pt x="1470957" y="-19821"/>
                  <a:pt x="1627405" y="5721"/>
                  <a:pt x="1926572" y="0"/>
                </a:cubicBezTo>
                <a:cubicBezTo>
                  <a:pt x="2225739" y="-5721"/>
                  <a:pt x="2137730" y="-3235"/>
                  <a:pt x="2279325" y="0"/>
                </a:cubicBezTo>
                <a:cubicBezTo>
                  <a:pt x="2420920" y="3235"/>
                  <a:pt x="2456518" y="9685"/>
                  <a:pt x="2632078" y="0"/>
                </a:cubicBezTo>
                <a:cubicBezTo>
                  <a:pt x="2807638" y="-9685"/>
                  <a:pt x="3211516" y="-43007"/>
                  <a:pt x="3527527" y="0"/>
                </a:cubicBezTo>
                <a:cubicBezTo>
                  <a:pt x="3843538" y="43007"/>
                  <a:pt x="4058833" y="22042"/>
                  <a:pt x="4205897" y="0"/>
                </a:cubicBezTo>
                <a:cubicBezTo>
                  <a:pt x="4352961" y="-22042"/>
                  <a:pt x="4474805" y="-11846"/>
                  <a:pt x="4558650" y="0"/>
                </a:cubicBezTo>
                <a:cubicBezTo>
                  <a:pt x="4642495" y="11846"/>
                  <a:pt x="5041928" y="-6069"/>
                  <a:pt x="5237020" y="0"/>
                </a:cubicBezTo>
                <a:cubicBezTo>
                  <a:pt x="5432112" y="6069"/>
                  <a:pt x="5943266" y="-17479"/>
                  <a:pt x="6132469" y="0"/>
                </a:cubicBezTo>
                <a:cubicBezTo>
                  <a:pt x="6321672" y="17479"/>
                  <a:pt x="6483872" y="26234"/>
                  <a:pt x="6702301" y="0"/>
                </a:cubicBezTo>
                <a:cubicBezTo>
                  <a:pt x="6920730" y="-26234"/>
                  <a:pt x="6991194" y="-15156"/>
                  <a:pt x="7272132" y="0"/>
                </a:cubicBezTo>
                <a:cubicBezTo>
                  <a:pt x="7553070" y="15156"/>
                  <a:pt x="7684444" y="-32961"/>
                  <a:pt x="7950502" y="0"/>
                </a:cubicBezTo>
                <a:cubicBezTo>
                  <a:pt x="8216560" y="32961"/>
                  <a:pt x="8493290" y="-10491"/>
                  <a:pt x="8737412" y="0"/>
                </a:cubicBezTo>
                <a:cubicBezTo>
                  <a:pt x="8981534" y="10491"/>
                  <a:pt x="9191586" y="-13899"/>
                  <a:pt x="9524322" y="0"/>
                </a:cubicBezTo>
                <a:cubicBezTo>
                  <a:pt x="9857058" y="13899"/>
                  <a:pt x="10297509" y="7485"/>
                  <a:pt x="10853928" y="0"/>
                </a:cubicBezTo>
                <a:cubicBezTo>
                  <a:pt x="10854574" y="4451"/>
                  <a:pt x="10854418" y="9226"/>
                  <a:pt x="10853928" y="18288"/>
                </a:cubicBezTo>
                <a:cubicBezTo>
                  <a:pt x="10691638" y="28522"/>
                  <a:pt x="10574319" y="29578"/>
                  <a:pt x="10392636" y="18288"/>
                </a:cubicBezTo>
                <a:cubicBezTo>
                  <a:pt x="10210953" y="6998"/>
                  <a:pt x="9836277" y="-16742"/>
                  <a:pt x="9497187" y="18288"/>
                </a:cubicBezTo>
                <a:cubicBezTo>
                  <a:pt x="9158097" y="53318"/>
                  <a:pt x="9119479" y="30714"/>
                  <a:pt x="8818817" y="18288"/>
                </a:cubicBezTo>
                <a:cubicBezTo>
                  <a:pt x="8518155" y="5863"/>
                  <a:pt x="8640037" y="6483"/>
                  <a:pt x="8466064" y="18288"/>
                </a:cubicBezTo>
                <a:cubicBezTo>
                  <a:pt x="8292091" y="30093"/>
                  <a:pt x="7997656" y="18914"/>
                  <a:pt x="7787693" y="18288"/>
                </a:cubicBezTo>
                <a:cubicBezTo>
                  <a:pt x="7577730" y="17662"/>
                  <a:pt x="7412468" y="21416"/>
                  <a:pt x="7217862" y="18288"/>
                </a:cubicBezTo>
                <a:cubicBezTo>
                  <a:pt x="7023256" y="15160"/>
                  <a:pt x="6898018" y="14824"/>
                  <a:pt x="6648031" y="18288"/>
                </a:cubicBezTo>
                <a:cubicBezTo>
                  <a:pt x="6398044" y="21752"/>
                  <a:pt x="6254402" y="38625"/>
                  <a:pt x="6078200" y="18288"/>
                </a:cubicBezTo>
                <a:cubicBezTo>
                  <a:pt x="5901998" y="-2049"/>
                  <a:pt x="5622886" y="3213"/>
                  <a:pt x="5508368" y="18288"/>
                </a:cubicBezTo>
                <a:cubicBezTo>
                  <a:pt x="5393850" y="33363"/>
                  <a:pt x="5036260" y="26830"/>
                  <a:pt x="4721459" y="18288"/>
                </a:cubicBezTo>
                <a:cubicBezTo>
                  <a:pt x="4406658" y="9746"/>
                  <a:pt x="4239221" y="41551"/>
                  <a:pt x="4043088" y="18288"/>
                </a:cubicBezTo>
                <a:cubicBezTo>
                  <a:pt x="3846955" y="-4975"/>
                  <a:pt x="3818802" y="34658"/>
                  <a:pt x="3690336" y="18288"/>
                </a:cubicBezTo>
                <a:cubicBezTo>
                  <a:pt x="3561870" y="1918"/>
                  <a:pt x="3265491" y="42194"/>
                  <a:pt x="3120504" y="18288"/>
                </a:cubicBezTo>
                <a:cubicBezTo>
                  <a:pt x="2975517" y="-5618"/>
                  <a:pt x="2720254" y="36673"/>
                  <a:pt x="2333595" y="18288"/>
                </a:cubicBezTo>
                <a:cubicBezTo>
                  <a:pt x="1946936" y="-97"/>
                  <a:pt x="2097241" y="5776"/>
                  <a:pt x="1872303" y="18288"/>
                </a:cubicBezTo>
                <a:cubicBezTo>
                  <a:pt x="1647365" y="30800"/>
                  <a:pt x="1282708" y="45380"/>
                  <a:pt x="976854" y="18288"/>
                </a:cubicBezTo>
                <a:cubicBezTo>
                  <a:pt x="671000" y="-8804"/>
                  <a:pt x="408401" y="-12775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853928" h="18288" stroke="0" extrusionOk="0">
                <a:moveTo>
                  <a:pt x="0" y="0"/>
                </a:moveTo>
                <a:cubicBezTo>
                  <a:pt x="267322" y="15284"/>
                  <a:pt x="415388" y="-21048"/>
                  <a:pt x="569831" y="0"/>
                </a:cubicBezTo>
                <a:cubicBezTo>
                  <a:pt x="724274" y="21048"/>
                  <a:pt x="769333" y="-2353"/>
                  <a:pt x="922584" y="0"/>
                </a:cubicBezTo>
                <a:cubicBezTo>
                  <a:pt x="1075835" y="2353"/>
                  <a:pt x="1399490" y="-145"/>
                  <a:pt x="1818033" y="0"/>
                </a:cubicBezTo>
                <a:cubicBezTo>
                  <a:pt x="2236576" y="145"/>
                  <a:pt x="2145330" y="5482"/>
                  <a:pt x="2387864" y="0"/>
                </a:cubicBezTo>
                <a:cubicBezTo>
                  <a:pt x="2630398" y="-5482"/>
                  <a:pt x="2793207" y="18487"/>
                  <a:pt x="2957695" y="0"/>
                </a:cubicBezTo>
                <a:cubicBezTo>
                  <a:pt x="3122183" y="-18487"/>
                  <a:pt x="3579141" y="19003"/>
                  <a:pt x="3853144" y="0"/>
                </a:cubicBezTo>
                <a:cubicBezTo>
                  <a:pt x="4127147" y="-19003"/>
                  <a:pt x="4209857" y="12211"/>
                  <a:pt x="4314436" y="0"/>
                </a:cubicBezTo>
                <a:cubicBezTo>
                  <a:pt x="4419015" y="-12211"/>
                  <a:pt x="4762459" y="-17220"/>
                  <a:pt x="5209885" y="0"/>
                </a:cubicBezTo>
                <a:cubicBezTo>
                  <a:pt x="5657311" y="17220"/>
                  <a:pt x="5692663" y="-3290"/>
                  <a:pt x="6105335" y="0"/>
                </a:cubicBezTo>
                <a:cubicBezTo>
                  <a:pt x="6518007" y="3290"/>
                  <a:pt x="6455516" y="-5124"/>
                  <a:pt x="6783705" y="0"/>
                </a:cubicBezTo>
                <a:cubicBezTo>
                  <a:pt x="7111894" y="5124"/>
                  <a:pt x="7441941" y="-17829"/>
                  <a:pt x="7679154" y="0"/>
                </a:cubicBezTo>
                <a:cubicBezTo>
                  <a:pt x="7916367" y="17829"/>
                  <a:pt x="8102967" y="-24363"/>
                  <a:pt x="8248985" y="0"/>
                </a:cubicBezTo>
                <a:cubicBezTo>
                  <a:pt x="8395003" y="24363"/>
                  <a:pt x="8552393" y="25505"/>
                  <a:pt x="8818817" y="0"/>
                </a:cubicBezTo>
                <a:cubicBezTo>
                  <a:pt x="9085241" y="-25505"/>
                  <a:pt x="9411308" y="38000"/>
                  <a:pt x="9605726" y="0"/>
                </a:cubicBezTo>
                <a:cubicBezTo>
                  <a:pt x="9800144" y="-38000"/>
                  <a:pt x="10006468" y="-25741"/>
                  <a:pt x="10175558" y="0"/>
                </a:cubicBezTo>
                <a:cubicBezTo>
                  <a:pt x="10344648" y="25741"/>
                  <a:pt x="10696282" y="695"/>
                  <a:pt x="10853928" y="0"/>
                </a:cubicBezTo>
                <a:cubicBezTo>
                  <a:pt x="10853521" y="8690"/>
                  <a:pt x="10853774" y="14141"/>
                  <a:pt x="10853928" y="18288"/>
                </a:cubicBezTo>
                <a:cubicBezTo>
                  <a:pt x="10608124" y="24255"/>
                  <a:pt x="10343415" y="22307"/>
                  <a:pt x="10067018" y="18288"/>
                </a:cubicBezTo>
                <a:cubicBezTo>
                  <a:pt x="9790621" y="14270"/>
                  <a:pt x="9843266" y="3564"/>
                  <a:pt x="9714266" y="18288"/>
                </a:cubicBezTo>
                <a:cubicBezTo>
                  <a:pt x="9585266" y="33012"/>
                  <a:pt x="9379484" y="1875"/>
                  <a:pt x="9252974" y="18288"/>
                </a:cubicBezTo>
                <a:cubicBezTo>
                  <a:pt x="9126464" y="34701"/>
                  <a:pt x="8580678" y="-4904"/>
                  <a:pt x="8357525" y="18288"/>
                </a:cubicBezTo>
                <a:cubicBezTo>
                  <a:pt x="8134372" y="41480"/>
                  <a:pt x="7903199" y="26458"/>
                  <a:pt x="7679154" y="18288"/>
                </a:cubicBezTo>
                <a:cubicBezTo>
                  <a:pt x="7455109" y="10118"/>
                  <a:pt x="7435944" y="27109"/>
                  <a:pt x="7217862" y="18288"/>
                </a:cubicBezTo>
                <a:cubicBezTo>
                  <a:pt x="6999780" y="9467"/>
                  <a:pt x="6680409" y="18985"/>
                  <a:pt x="6539492" y="18288"/>
                </a:cubicBezTo>
                <a:cubicBezTo>
                  <a:pt x="6398575" y="17592"/>
                  <a:pt x="6312077" y="33018"/>
                  <a:pt x="6186739" y="18288"/>
                </a:cubicBezTo>
                <a:cubicBezTo>
                  <a:pt x="6061401" y="3558"/>
                  <a:pt x="5947033" y="12075"/>
                  <a:pt x="5833986" y="18288"/>
                </a:cubicBezTo>
                <a:cubicBezTo>
                  <a:pt x="5720939" y="24501"/>
                  <a:pt x="5482226" y="8586"/>
                  <a:pt x="5155616" y="18288"/>
                </a:cubicBezTo>
                <a:cubicBezTo>
                  <a:pt x="4829006" y="27991"/>
                  <a:pt x="4841274" y="29316"/>
                  <a:pt x="4694324" y="18288"/>
                </a:cubicBezTo>
                <a:cubicBezTo>
                  <a:pt x="4547374" y="7260"/>
                  <a:pt x="4077675" y="7013"/>
                  <a:pt x="3907414" y="18288"/>
                </a:cubicBezTo>
                <a:cubicBezTo>
                  <a:pt x="3737153" y="29564"/>
                  <a:pt x="3538393" y="21630"/>
                  <a:pt x="3446122" y="18288"/>
                </a:cubicBezTo>
                <a:cubicBezTo>
                  <a:pt x="3353851" y="14946"/>
                  <a:pt x="2990320" y="-8091"/>
                  <a:pt x="2659212" y="18288"/>
                </a:cubicBezTo>
                <a:cubicBezTo>
                  <a:pt x="2328104" y="44667"/>
                  <a:pt x="2427653" y="9607"/>
                  <a:pt x="2306460" y="18288"/>
                </a:cubicBezTo>
                <a:cubicBezTo>
                  <a:pt x="2185267" y="26969"/>
                  <a:pt x="1719763" y="3717"/>
                  <a:pt x="1519550" y="18288"/>
                </a:cubicBezTo>
                <a:cubicBezTo>
                  <a:pt x="1319337" y="32860"/>
                  <a:pt x="1167371" y="17040"/>
                  <a:pt x="1058258" y="18288"/>
                </a:cubicBezTo>
                <a:cubicBezTo>
                  <a:pt x="949145" y="19536"/>
                  <a:pt x="780234" y="31447"/>
                  <a:pt x="705505" y="18288"/>
                </a:cubicBezTo>
                <a:cubicBezTo>
                  <a:pt x="630776" y="5129"/>
                  <a:pt x="215796" y="30056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EEF228-DB29-174D-47C9-2331D4419D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94427" y="1929384"/>
            <a:ext cx="10673750" cy="4496375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GB" sz="1800" b="1" dirty="0"/>
              <a:t>Background</a:t>
            </a:r>
          </a:p>
          <a:p>
            <a:pPr marL="0" indent="0">
              <a:buNone/>
            </a:pPr>
            <a:r>
              <a:rPr lang="en-GB" sz="1800" dirty="0"/>
              <a:t>Carlos Coello was born in 1967 in Tonalá, Mexico, and graduated from the Universidad </a:t>
            </a:r>
            <a:r>
              <a:rPr lang="en-GB" sz="1800" dirty="0" err="1"/>
              <a:t>Autónoma</a:t>
            </a:r>
            <a:r>
              <a:rPr lang="en-GB" sz="1800" dirty="0"/>
              <a:t> de Chiapas in 1991 with honours in Civil Engineering. </a:t>
            </a:r>
          </a:p>
          <a:p>
            <a:pPr marL="0" indent="0">
              <a:buNone/>
            </a:pPr>
            <a:r>
              <a:rPr lang="en-GB" sz="1800" dirty="0"/>
              <a:t>He later studied at Tulane University from 1991 to 1996, where he obtained a MSc and PhD in Computer Science.</a:t>
            </a:r>
          </a:p>
          <a:p>
            <a:pPr marL="0" indent="0">
              <a:buNone/>
            </a:pPr>
            <a:endParaRPr lang="en-GB" sz="1800" b="1" dirty="0"/>
          </a:p>
          <a:p>
            <a:pPr marL="0" indent="0">
              <a:buNone/>
            </a:pPr>
            <a:r>
              <a:rPr lang="en-GB" sz="1800" b="1" dirty="0"/>
              <a:t>Contributions</a:t>
            </a:r>
          </a:p>
          <a:p>
            <a:pPr marL="0" indent="0">
              <a:buNone/>
            </a:pPr>
            <a:r>
              <a:rPr lang="en-GB" sz="1800" dirty="0"/>
              <a:t>As part of his </a:t>
            </a:r>
            <a:r>
              <a:rPr lang="en-GB" sz="1800" dirty="0">
                <a:hlinkClick r:id="rId2"/>
              </a:rPr>
              <a:t>thesis</a:t>
            </a:r>
            <a:r>
              <a:rPr lang="en-GB" sz="1800" dirty="0"/>
              <a:t>, Dr Coello designed biologically inspired self-adaptive multi-objective evolutionary algorithms, capable of adjusting their parameters without any intervention from humans. </a:t>
            </a:r>
          </a:p>
          <a:p>
            <a:pPr marL="0" indent="0">
              <a:buNone/>
            </a:pPr>
            <a:r>
              <a:rPr lang="en-GB" sz="1800" dirty="0"/>
              <a:t>With his research group, he proposed the </a:t>
            </a:r>
            <a:r>
              <a:rPr lang="en-GB" sz="1800" dirty="0">
                <a:hlinkClick r:id="rId3"/>
              </a:rPr>
              <a:t>first genetic micro-algorithm for multi-objective optimisation</a:t>
            </a:r>
            <a:r>
              <a:rPr lang="en-GB" sz="1800" dirty="0"/>
              <a:t> which has since been used in the design of supersonic business jets in the USA.</a:t>
            </a:r>
          </a:p>
          <a:p>
            <a:pPr marL="0" indent="0">
              <a:buNone/>
            </a:pPr>
            <a:r>
              <a:rPr lang="en-GB" sz="1800" dirty="0"/>
              <a:t>As a leader in this area or research, Dr Coello has </a:t>
            </a:r>
            <a:r>
              <a:rPr lang="en-GB" sz="1800" dirty="0">
                <a:hlinkClick r:id="rId4"/>
              </a:rPr>
              <a:t>published hundreds of papers</a:t>
            </a:r>
            <a:r>
              <a:rPr lang="en-GB" sz="1800" dirty="0"/>
              <a:t>, taught courses on evolutionary computing  worldwide, and supervised a significant number of doctoral and postdoctoral students, 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DC1866F1-A433-E64B-BAEB-DA00E608B5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US" sz="3400" b="1" dirty="0"/>
              <a:t>Multi-Objective </a:t>
            </a:r>
            <a:r>
              <a:rPr lang="en-US" sz="3400" b="1" dirty="0" err="1"/>
              <a:t>Optimisation</a:t>
            </a:r>
          </a:p>
        </p:txBody>
      </p:sp>
    </p:spTree>
    <p:extLst>
      <p:ext uri="{BB962C8B-B14F-4D97-AF65-F5344CB8AC3E}">
        <p14:creationId xmlns:p14="http://schemas.microsoft.com/office/powerpoint/2010/main" val="5401670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2DBE148-43ED-BC07-9908-AD0DB541AB3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783AF850-D454-B0CC-687C-BD4412540CE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0" name="sketch line">
            <a:extLst>
              <a:ext uri="{FF2B5EF4-FFF2-40B4-BE49-F238E27FC236}">
                <a16:creationId xmlns:a16="http://schemas.microsoft.com/office/drawing/2014/main" id="{BC959B60-2269-1BBA-45FB-DB12FF5EFD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9036" y="1677373"/>
            <a:ext cx="10853928" cy="18288"/>
          </a:xfrm>
          <a:custGeom>
            <a:avLst/>
            <a:gdLst>
              <a:gd name="connsiteX0" fmla="*/ 0 w 10853928"/>
              <a:gd name="connsiteY0" fmla="*/ 0 h 18288"/>
              <a:gd name="connsiteX1" fmla="*/ 461292 w 10853928"/>
              <a:gd name="connsiteY1" fmla="*/ 0 h 18288"/>
              <a:gd name="connsiteX2" fmla="*/ 1139662 w 10853928"/>
              <a:gd name="connsiteY2" fmla="*/ 0 h 18288"/>
              <a:gd name="connsiteX3" fmla="*/ 1926572 w 10853928"/>
              <a:gd name="connsiteY3" fmla="*/ 0 h 18288"/>
              <a:gd name="connsiteX4" fmla="*/ 2279325 w 10853928"/>
              <a:gd name="connsiteY4" fmla="*/ 0 h 18288"/>
              <a:gd name="connsiteX5" fmla="*/ 2632078 w 10853928"/>
              <a:gd name="connsiteY5" fmla="*/ 0 h 18288"/>
              <a:gd name="connsiteX6" fmla="*/ 3527527 w 10853928"/>
              <a:gd name="connsiteY6" fmla="*/ 0 h 18288"/>
              <a:gd name="connsiteX7" fmla="*/ 4205897 w 10853928"/>
              <a:gd name="connsiteY7" fmla="*/ 0 h 18288"/>
              <a:gd name="connsiteX8" fmla="*/ 4558650 w 10853928"/>
              <a:gd name="connsiteY8" fmla="*/ 0 h 18288"/>
              <a:gd name="connsiteX9" fmla="*/ 5237020 w 10853928"/>
              <a:gd name="connsiteY9" fmla="*/ 0 h 18288"/>
              <a:gd name="connsiteX10" fmla="*/ 6132469 w 10853928"/>
              <a:gd name="connsiteY10" fmla="*/ 0 h 18288"/>
              <a:gd name="connsiteX11" fmla="*/ 6702301 w 10853928"/>
              <a:gd name="connsiteY11" fmla="*/ 0 h 18288"/>
              <a:gd name="connsiteX12" fmla="*/ 7272132 w 10853928"/>
              <a:gd name="connsiteY12" fmla="*/ 0 h 18288"/>
              <a:gd name="connsiteX13" fmla="*/ 7950502 w 10853928"/>
              <a:gd name="connsiteY13" fmla="*/ 0 h 18288"/>
              <a:gd name="connsiteX14" fmla="*/ 8737412 w 10853928"/>
              <a:gd name="connsiteY14" fmla="*/ 0 h 18288"/>
              <a:gd name="connsiteX15" fmla="*/ 9524322 w 10853928"/>
              <a:gd name="connsiteY15" fmla="*/ 0 h 18288"/>
              <a:gd name="connsiteX16" fmla="*/ 10853928 w 10853928"/>
              <a:gd name="connsiteY16" fmla="*/ 0 h 18288"/>
              <a:gd name="connsiteX17" fmla="*/ 10853928 w 10853928"/>
              <a:gd name="connsiteY17" fmla="*/ 18288 h 18288"/>
              <a:gd name="connsiteX18" fmla="*/ 10392636 w 10853928"/>
              <a:gd name="connsiteY18" fmla="*/ 18288 h 18288"/>
              <a:gd name="connsiteX19" fmla="*/ 9497187 w 10853928"/>
              <a:gd name="connsiteY19" fmla="*/ 18288 h 18288"/>
              <a:gd name="connsiteX20" fmla="*/ 8818817 w 10853928"/>
              <a:gd name="connsiteY20" fmla="*/ 18288 h 18288"/>
              <a:gd name="connsiteX21" fmla="*/ 8466064 w 10853928"/>
              <a:gd name="connsiteY21" fmla="*/ 18288 h 18288"/>
              <a:gd name="connsiteX22" fmla="*/ 7787693 w 10853928"/>
              <a:gd name="connsiteY22" fmla="*/ 18288 h 18288"/>
              <a:gd name="connsiteX23" fmla="*/ 7217862 w 10853928"/>
              <a:gd name="connsiteY23" fmla="*/ 18288 h 18288"/>
              <a:gd name="connsiteX24" fmla="*/ 6648031 w 10853928"/>
              <a:gd name="connsiteY24" fmla="*/ 18288 h 18288"/>
              <a:gd name="connsiteX25" fmla="*/ 6078200 w 10853928"/>
              <a:gd name="connsiteY25" fmla="*/ 18288 h 18288"/>
              <a:gd name="connsiteX26" fmla="*/ 5508368 w 10853928"/>
              <a:gd name="connsiteY26" fmla="*/ 18288 h 18288"/>
              <a:gd name="connsiteX27" fmla="*/ 4721459 w 10853928"/>
              <a:gd name="connsiteY27" fmla="*/ 18288 h 18288"/>
              <a:gd name="connsiteX28" fmla="*/ 4043088 w 10853928"/>
              <a:gd name="connsiteY28" fmla="*/ 18288 h 18288"/>
              <a:gd name="connsiteX29" fmla="*/ 3690336 w 10853928"/>
              <a:gd name="connsiteY29" fmla="*/ 18288 h 18288"/>
              <a:gd name="connsiteX30" fmla="*/ 3120504 w 10853928"/>
              <a:gd name="connsiteY30" fmla="*/ 18288 h 18288"/>
              <a:gd name="connsiteX31" fmla="*/ 2333595 w 10853928"/>
              <a:gd name="connsiteY31" fmla="*/ 18288 h 18288"/>
              <a:gd name="connsiteX32" fmla="*/ 1872303 w 10853928"/>
              <a:gd name="connsiteY32" fmla="*/ 18288 h 18288"/>
              <a:gd name="connsiteX33" fmla="*/ 976854 w 10853928"/>
              <a:gd name="connsiteY33" fmla="*/ 18288 h 18288"/>
              <a:gd name="connsiteX34" fmla="*/ 0 w 10853928"/>
              <a:gd name="connsiteY34" fmla="*/ 18288 h 18288"/>
              <a:gd name="connsiteX35" fmla="*/ 0 w 10853928"/>
              <a:gd name="connsiteY35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853928" h="18288" fill="none" extrusionOk="0">
                <a:moveTo>
                  <a:pt x="0" y="0"/>
                </a:moveTo>
                <a:cubicBezTo>
                  <a:pt x="146993" y="-19076"/>
                  <a:pt x="347684" y="-4790"/>
                  <a:pt x="461292" y="0"/>
                </a:cubicBezTo>
                <a:cubicBezTo>
                  <a:pt x="574900" y="4790"/>
                  <a:pt x="808367" y="19821"/>
                  <a:pt x="1139662" y="0"/>
                </a:cubicBezTo>
                <a:cubicBezTo>
                  <a:pt x="1470957" y="-19821"/>
                  <a:pt x="1627405" y="5721"/>
                  <a:pt x="1926572" y="0"/>
                </a:cubicBezTo>
                <a:cubicBezTo>
                  <a:pt x="2225739" y="-5721"/>
                  <a:pt x="2137730" y="-3235"/>
                  <a:pt x="2279325" y="0"/>
                </a:cubicBezTo>
                <a:cubicBezTo>
                  <a:pt x="2420920" y="3235"/>
                  <a:pt x="2456518" y="9685"/>
                  <a:pt x="2632078" y="0"/>
                </a:cubicBezTo>
                <a:cubicBezTo>
                  <a:pt x="2807638" y="-9685"/>
                  <a:pt x="3211516" y="-43007"/>
                  <a:pt x="3527527" y="0"/>
                </a:cubicBezTo>
                <a:cubicBezTo>
                  <a:pt x="3843538" y="43007"/>
                  <a:pt x="4058833" y="22042"/>
                  <a:pt x="4205897" y="0"/>
                </a:cubicBezTo>
                <a:cubicBezTo>
                  <a:pt x="4352961" y="-22042"/>
                  <a:pt x="4474805" y="-11846"/>
                  <a:pt x="4558650" y="0"/>
                </a:cubicBezTo>
                <a:cubicBezTo>
                  <a:pt x="4642495" y="11846"/>
                  <a:pt x="5041928" y="-6069"/>
                  <a:pt x="5237020" y="0"/>
                </a:cubicBezTo>
                <a:cubicBezTo>
                  <a:pt x="5432112" y="6069"/>
                  <a:pt x="5943266" y="-17479"/>
                  <a:pt x="6132469" y="0"/>
                </a:cubicBezTo>
                <a:cubicBezTo>
                  <a:pt x="6321672" y="17479"/>
                  <a:pt x="6483872" y="26234"/>
                  <a:pt x="6702301" y="0"/>
                </a:cubicBezTo>
                <a:cubicBezTo>
                  <a:pt x="6920730" y="-26234"/>
                  <a:pt x="6991194" y="-15156"/>
                  <a:pt x="7272132" y="0"/>
                </a:cubicBezTo>
                <a:cubicBezTo>
                  <a:pt x="7553070" y="15156"/>
                  <a:pt x="7684444" y="-32961"/>
                  <a:pt x="7950502" y="0"/>
                </a:cubicBezTo>
                <a:cubicBezTo>
                  <a:pt x="8216560" y="32961"/>
                  <a:pt x="8493290" y="-10491"/>
                  <a:pt x="8737412" y="0"/>
                </a:cubicBezTo>
                <a:cubicBezTo>
                  <a:pt x="8981534" y="10491"/>
                  <a:pt x="9191586" y="-13899"/>
                  <a:pt x="9524322" y="0"/>
                </a:cubicBezTo>
                <a:cubicBezTo>
                  <a:pt x="9857058" y="13899"/>
                  <a:pt x="10297509" y="7485"/>
                  <a:pt x="10853928" y="0"/>
                </a:cubicBezTo>
                <a:cubicBezTo>
                  <a:pt x="10854574" y="4451"/>
                  <a:pt x="10854418" y="9226"/>
                  <a:pt x="10853928" y="18288"/>
                </a:cubicBezTo>
                <a:cubicBezTo>
                  <a:pt x="10691638" y="28522"/>
                  <a:pt x="10574319" y="29578"/>
                  <a:pt x="10392636" y="18288"/>
                </a:cubicBezTo>
                <a:cubicBezTo>
                  <a:pt x="10210953" y="6998"/>
                  <a:pt x="9836277" y="-16742"/>
                  <a:pt x="9497187" y="18288"/>
                </a:cubicBezTo>
                <a:cubicBezTo>
                  <a:pt x="9158097" y="53318"/>
                  <a:pt x="9119479" y="30714"/>
                  <a:pt x="8818817" y="18288"/>
                </a:cubicBezTo>
                <a:cubicBezTo>
                  <a:pt x="8518155" y="5863"/>
                  <a:pt x="8640037" y="6483"/>
                  <a:pt x="8466064" y="18288"/>
                </a:cubicBezTo>
                <a:cubicBezTo>
                  <a:pt x="8292091" y="30093"/>
                  <a:pt x="7997656" y="18914"/>
                  <a:pt x="7787693" y="18288"/>
                </a:cubicBezTo>
                <a:cubicBezTo>
                  <a:pt x="7577730" y="17662"/>
                  <a:pt x="7412468" y="21416"/>
                  <a:pt x="7217862" y="18288"/>
                </a:cubicBezTo>
                <a:cubicBezTo>
                  <a:pt x="7023256" y="15160"/>
                  <a:pt x="6898018" y="14824"/>
                  <a:pt x="6648031" y="18288"/>
                </a:cubicBezTo>
                <a:cubicBezTo>
                  <a:pt x="6398044" y="21752"/>
                  <a:pt x="6254402" y="38625"/>
                  <a:pt x="6078200" y="18288"/>
                </a:cubicBezTo>
                <a:cubicBezTo>
                  <a:pt x="5901998" y="-2049"/>
                  <a:pt x="5622886" y="3213"/>
                  <a:pt x="5508368" y="18288"/>
                </a:cubicBezTo>
                <a:cubicBezTo>
                  <a:pt x="5393850" y="33363"/>
                  <a:pt x="5036260" y="26830"/>
                  <a:pt x="4721459" y="18288"/>
                </a:cubicBezTo>
                <a:cubicBezTo>
                  <a:pt x="4406658" y="9746"/>
                  <a:pt x="4239221" y="41551"/>
                  <a:pt x="4043088" y="18288"/>
                </a:cubicBezTo>
                <a:cubicBezTo>
                  <a:pt x="3846955" y="-4975"/>
                  <a:pt x="3818802" y="34658"/>
                  <a:pt x="3690336" y="18288"/>
                </a:cubicBezTo>
                <a:cubicBezTo>
                  <a:pt x="3561870" y="1918"/>
                  <a:pt x="3265491" y="42194"/>
                  <a:pt x="3120504" y="18288"/>
                </a:cubicBezTo>
                <a:cubicBezTo>
                  <a:pt x="2975517" y="-5618"/>
                  <a:pt x="2720254" y="36673"/>
                  <a:pt x="2333595" y="18288"/>
                </a:cubicBezTo>
                <a:cubicBezTo>
                  <a:pt x="1946936" y="-97"/>
                  <a:pt x="2097241" y="5776"/>
                  <a:pt x="1872303" y="18288"/>
                </a:cubicBezTo>
                <a:cubicBezTo>
                  <a:pt x="1647365" y="30800"/>
                  <a:pt x="1282708" y="45380"/>
                  <a:pt x="976854" y="18288"/>
                </a:cubicBezTo>
                <a:cubicBezTo>
                  <a:pt x="671000" y="-8804"/>
                  <a:pt x="408401" y="-12775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853928" h="18288" stroke="0" extrusionOk="0">
                <a:moveTo>
                  <a:pt x="0" y="0"/>
                </a:moveTo>
                <a:cubicBezTo>
                  <a:pt x="267322" y="15284"/>
                  <a:pt x="415388" y="-21048"/>
                  <a:pt x="569831" y="0"/>
                </a:cubicBezTo>
                <a:cubicBezTo>
                  <a:pt x="724274" y="21048"/>
                  <a:pt x="769333" y="-2353"/>
                  <a:pt x="922584" y="0"/>
                </a:cubicBezTo>
                <a:cubicBezTo>
                  <a:pt x="1075835" y="2353"/>
                  <a:pt x="1399490" y="-145"/>
                  <a:pt x="1818033" y="0"/>
                </a:cubicBezTo>
                <a:cubicBezTo>
                  <a:pt x="2236576" y="145"/>
                  <a:pt x="2145330" y="5482"/>
                  <a:pt x="2387864" y="0"/>
                </a:cubicBezTo>
                <a:cubicBezTo>
                  <a:pt x="2630398" y="-5482"/>
                  <a:pt x="2793207" y="18487"/>
                  <a:pt x="2957695" y="0"/>
                </a:cubicBezTo>
                <a:cubicBezTo>
                  <a:pt x="3122183" y="-18487"/>
                  <a:pt x="3579141" y="19003"/>
                  <a:pt x="3853144" y="0"/>
                </a:cubicBezTo>
                <a:cubicBezTo>
                  <a:pt x="4127147" y="-19003"/>
                  <a:pt x="4209857" y="12211"/>
                  <a:pt x="4314436" y="0"/>
                </a:cubicBezTo>
                <a:cubicBezTo>
                  <a:pt x="4419015" y="-12211"/>
                  <a:pt x="4762459" y="-17220"/>
                  <a:pt x="5209885" y="0"/>
                </a:cubicBezTo>
                <a:cubicBezTo>
                  <a:pt x="5657311" y="17220"/>
                  <a:pt x="5692663" y="-3290"/>
                  <a:pt x="6105335" y="0"/>
                </a:cubicBezTo>
                <a:cubicBezTo>
                  <a:pt x="6518007" y="3290"/>
                  <a:pt x="6455516" y="-5124"/>
                  <a:pt x="6783705" y="0"/>
                </a:cubicBezTo>
                <a:cubicBezTo>
                  <a:pt x="7111894" y="5124"/>
                  <a:pt x="7441941" y="-17829"/>
                  <a:pt x="7679154" y="0"/>
                </a:cubicBezTo>
                <a:cubicBezTo>
                  <a:pt x="7916367" y="17829"/>
                  <a:pt x="8102967" y="-24363"/>
                  <a:pt x="8248985" y="0"/>
                </a:cubicBezTo>
                <a:cubicBezTo>
                  <a:pt x="8395003" y="24363"/>
                  <a:pt x="8552393" y="25505"/>
                  <a:pt x="8818817" y="0"/>
                </a:cubicBezTo>
                <a:cubicBezTo>
                  <a:pt x="9085241" y="-25505"/>
                  <a:pt x="9411308" y="38000"/>
                  <a:pt x="9605726" y="0"/>
                </a:cubicBezTo>
                <a:cubicBezTo>
                  <a:pt x="9800144" y="-38000"/>
                  <a:pt x="10006468" y="-25741"/>
                  <a:pt x="10175558" y="0"/>
                </a:cubicBezTo>
                <a:cubicBezTo>
                  <a:pt x="10344648" y="25741"/>
                  <a:pt x="10696282" y="695"/>
                  <a:pt x="10853928" y="0"/>
                </a:cubicBezTo>
                <a:cubicBezTo>
                  <a:pt x="10853521" y="8690"/>
                  <a:pt x="10853774" y="14141"/>
                  <a:pt x="10853928" y="18288"/>
                </a:cubicBezTo>
                <a:cubicBezTo>
                  <a:pt x="10608124" y="24255"/>
                  <a:pt x="10343415" y="22307"/>
                  <a:pt x="10067018" y="18288"/>
                </a:cubicBezTo>
                <a:cubicBezTo>
                  <a:pt x="9790621" y="14270"/>
                  <a:pt x="9843266" y="3564"/>
                  <a:pt x="9714266" y="18288"/>
                </a:cubicBezTo>
                <a:cubicBezTo>
                  <a:pt x="9585266" y="33012"/>
                  <a:pt x="9379484" y="1875"/>
                  <a:pt x="9252974" y="18288"/>
                </a:cubicBezTo>
                <a:cubicBezTo>
                  <a:pt x="9126464" y="34701"/>
                  <a:pt x="8580678" y="-4904"/>
                  <a:pt x="8357525" y="18288"/>
                </a:cubicBezTo>
                <a:cubicBezTo>
                  <a:pt x="8134372" y="41480"/>
                  <a:pt x="7903199" y="26458"/>
                  <a:pt x="7679154" y="18288"/>
                </a:cubicBezTo>
                <a:cubicBezTo>
                  <a:pt x="7455109" y="10118"/>
                  <a:pt x="7435944" y="27109"/>
                  <a:pt x="7217862" y="18288"/>
                </a:cubicBezTo>
                <a:cubicBezTo>
                  <a:pt x="6999780" y="9467"/>
                  <a:pt x="6680409" y="18985"/>
                  <a:pt x="6539492" y="18288"/>
                </a:cubicBezTo>
                <a:cubicBezTo>
                  <a:pt x="6398575" y="17592"/>
                  <a:pt x="6312077" y="33018"/>
                  <a:pt x="6186739" y="18288"/>
                </a:cubicBezTo>
                <a:cubicBezTo>
                  <a:pt x="6061401" y="3558"/>
                  <a:pt x="5947033" y="12075"/>
                  <a:pt x="5833986" y="18288"/>
                </a:cubicBezTo>
                <a:cubicBezTo>
                  <a:pt x="5720939" y="24501"/>
                  <a:pt x="5482226" y="8586"/>
                  <a:pt x="5155616" y="18288"/>
                </a:cubicBezTo>
                <a:cubicBezTo>
                  <a:pt x="4829006" y="27991"/>
                  <a:pt x="4841274" y="29316"/>
                  <a:pt x="4694324" y="18288"/>
                </a:cubicBezTo>
                <a:cubicBezTo>
                  <a:pt x="4547374" y="7260"/>
                  <a:pt x="4077675" y="7013"/>
                  <a:pt x="3907414" y="18288"/>
                </a:cubicBezTo>
                <a:cubicBezTo>
                  <a:pt x="3737153" y="29564"/>
                  <a:pt x="3538393" y="21630"/>
                  <a:pt x="3446122" y="18288"/>
                </a:cubicBezTo>
                <a:cubicBezTo>
                  <a:pt x="3353851" y="14946"/>
                  <a:pt x="2990320" y="-8091"/>
                  <a:pt x="2659212" y="18288"/>
                </a:cubicBezTo>
                <a:cubicBezTo>
                  <a:pt x="2328104" y="44667"/>
                  <a:pt x="2427653" y="9607"/>
                  <a:pt x="2306460" y="18288"/>
                </a:cubicBezTo>
                <a:cubicBezTo>
                  <a:pt x="2185267" y="26969"/>
                  <a:pt x="1719763" y="3717"/>
                  <a:pt x="1519550" y="18288"/>
                </a:cubicBezTo>
                <a:cubicBezTo>
                  <a:pt x="1319337" y="32860"/>
                  <a:pt x="1167371" y="17040"/>
                  <a:pt x="1058258" y="18288"/>
                </a:cubicBezTo>
                <a:cubicBezTo>
                  <a:pt x="949145" y="19536"/>
                  <a:pt x="780234" y="31447"/>
                  <a:pt x="705505" y="18288"/>
                </a:cubicBezTo>
                <a:cubicBezTo>
                  <a:pt x="630776" y="5129"/>
                  <a:pt x="215796" y="30056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D0C595-40A5-263F-0087-76ED671C1C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1119" y="1744657"/>
            <a:ext cx="10673750" cy="4227998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GB" sz="1800" b="1" dirty="0"/>
              <a:t>Further Reading</a:t>
            </a:r>
            <a:endParaRPr lang="en-US" sz="1800" dirty="0"/>
          </a:p>
          <a:p>
            <a:pPr marL="0" indent="0">
              <a:buNone/>
            </a:pPr>
            <a:r>
              <a:rPr lang="en-GB" sz="1800" dirty="0" err="1"/>
              <a:t>Rijcken</a:t>
            </a:r>
            <a:r>
              <a:rPr lang="en-GB" sz="1800" dirty="0"/>
              <a:t>, E. (2023) </a:t>
            </a:r>
            <a:r>
              <a:rPr lang="en-GB" sz="1800" i="1" dirty="0"/>
              <a:t>Science, Passion, and the Future of Multi-Objective Optimization. </a:t>
            </a:r>
            <a:r>
              <a:rPr lang="en-GB" sz="1800" dirty="0"/>
              <a:t>Available at: </a:t>
            </a:r>
            <a:r>
              <a:rPr lang="en-GB" sz="1800" dirty="0">
                <a:hlinkClick r:id="rId2"/>
              </a:rPr>
              <a:t>https://towardsdatascience.com/science-passion-and-the-future-of-multi-objective-optimization-5df55cd7327c/</a:t>
            </a:r>
            <a:r>
              <a:rPr lang="en-GB" sz="1800" dirty="0"/>
              <a:t> (Accessed: 13 September 2025).</a:t>
            </a:r>
            <a:br>
              <a:rPr lang="en-GB" sz="1800" dirty="0"/>
            </a:br>
            <a:br>
              <a:rPr lang="en-GB" sz="1800" dirty="0"/>
            </a:br>
            <a:r>
              <a:rPr lang="en-GB" sz="1800" dirty="0" err="1"/>
              <a:t>Tecnológico</a:t>
            </a:r>
            <a:r>
              <a:rPr lang="en-GB" sz="1800" dirty="0"/>
              <a:t> de Monterrey (2025) </a:t>
            </a:r>
            <a:r>
              <a:rPr lang="en-GB" sz="1800" i="1" dirty="0"/>
              <a:t>Carlos Coello.</a:t>
            </a:r>
            <a:r>
              <a:rPr lang="en-GB" sz="1800" dirty="0"/>
              <a:t> Available at: </a:t>
            </a:r>
            <a:r>
              <a:rPr lang="en-GB" sz="1800" dirty="0">
                <a:hlinkClick r:id="rId3"/>
              </a:rPr>
              <a:t>https://tec.mx/en/our-faculty/eic/carlos-coello</a:t>
            </a:r>
            <a:r>
              <a:rPr lang="en-GB" sz="1800" dirty="0"/>
              <a:t> (Accessed: 11 July 2025).</a:t>
            </a:r>
            <a:br>
              <a:rPr lang="en-GB" sz="1800" dirty="0"/>
            </a:br>
            <a:endParaRPr lang="en-GB" sz="1800" dirty="0"/>
          </a:p>
          <a:p>
            <a:pPr marL="0" indent="0">
              <a:buNone/>
            </a:pPr>
            <a:r>
              <a:rPr lang="en-GB" sz="1800" b="1" dirty="0"/>
              <a:t>The Project</a:t>
            </a:r>
          </a:p>
          <a:p>
            <a:pPr marL="0" indent="0">
              <a:buNone/>
            </a:pPr>
            <a:r>
              <a:rPr lang="en-GB" sz="1800" dirty="0"/>
              <a:t>This resource is part of the </a:t>
            </a:r>
            <a:r>
              <a:rPr lang="en-GB" sz="1800" b="1" dirty="0"/>
              <a:t>Diverse Computing Pioneers Project</a:t>
            </a:r>
            <a:r>
              <a:rPr lang="en-GB" sz="1800" dirty="0"/>
              <a:t> — funded by the Council of Professors and Heads of Computing and created by a diverse interdisciplinary team from The Open University, University of Strathclyde, and Queen Mary University of London. </a:t>
            </a:r>
          </a:p>
          <a:p>
            <a:pPr marL="0" indent="0">
              <a:buNone/>
            </a:pPr>
            <a:r>
              <a:rPr lang="en-GB" sz="1800" dirty="0"/>
              <a:t>More information </a:t>
            </a:r>
            <a:r>
              <a:rPr lang="en-GB" sz="1800" dirty="0">
                <a:ea typeface="+mn-lt"/>
                <a:cs typeface="+mn-lt"/>
              </a:rPr>
              <a:t>is available at: </a:t>
            </a:r>
            <a:r>
              <a:rPr lang="en-GB" sz="1800" dirty="0">
                <a:ea typeface="+mn-lt"/>
                <a:cs typeface="+mn-lt"/>
                <a:hlinkClick r:id="rId4"/>
              </a:rPr>
              <a:t>www.open.edu/openlearncreate/diverse-computing-pioneers</a:t>
            </a:r>
            <a:endParaRPr lang="en-GB" sz="1800" dirty="0"/>
          </a:p>
          <a:p>
            <a:pPr marL="0" indent="0">
              <a:buNone/>
            </a:pPr>
            <a:endParaRPr lang="en-GB" sz="2000" dirty="0"/>
          </a:p>
        </p:txBody>
      </p:sp>
      <p:pic>
        <p:nvPicPr>
          <p:cNvPr id="4" name="Picture 3" descr="A qr code on a white background&#10;&#10;AI-generated content may be incorrect.">
            <a:extLst>
              <a:ext uri="{FF2B5EF4-FFF2-40B4-BE49-F238E27FC236}">
                <a16:creationId xmlns:a16="http://schemas.microsoft.com/office/drawing/2014/main" id="{9830FE7B-D6CE-1923-490C-6ACAD8CC7336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8326" y="5544182"/>
            <a:ext cx="1199747" cy="1199747"/>
          </a:xfrm>
          <a:prstGeom prst="rect">
            <a:avLst/>
          </a:prstGeom>
        </p:spPr>
      </p:pic>
      <p:pic>
        <p:nvPicPr>
          <p:cNvPr id="5" name="Picture 4" descr="A blue and black logo&#10;&#10;AI-generated content may be incorrect.">
            <a:extLst>
              <a:ext uri="{FF2B5EF4-FFF2-40B4-BE49-F238E27FC236}">
                <a16:creationId xmlns:a16="http://schemas.microsoft.com/office/drawing/2014/main" id="{5878F949-694E-AB04-A329-4E1E0A8DCCE9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9162" r="39458"/>
          <a:stretch/>
        </p:blipFill>
        <p:spPr>
          <a:xfrm>
            <a:off x="6863745" y="5572383"/>
            <a:ext cx="808093" cy="1143344"/>
          </a:xfrm>
          <a:prstGeom prst="rect">
            <a:avLst/>
          </a:prstGeom>
        </p:spPr>
      </p:pic>
      <p:pic>
        <p:nvPicPr>
          <p:cNvPr id="6" name="Picture 5" descr="A blue and white logo&#10;&#10;AI-generated content may be incorrect.">
            <a:extLst>
              <a:ext uri="{FF2B5EF4-FFF2-40B4-BE49-F238E27FC236}">
                <a16:creationId xmlns:a16="http://schemas.microsoft.com/office/drawing/2014/main" id="{4E8F5478-A22B-8996-825D-6892C1CB30C7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4895" b="11196"/>
          <a:stretch/>
        </p:blipFill>
        <p:spPr>
          <a:xfrm>
            <a:off x="10298478" y="5522532"/>
            <a:ext cx="1681856" cy="1243047"/>
          </a:xfrm>
          <a:prstGeom prst="rect">
            <a:avLst/>
          </a:prstGeom>
        </p:spPr>
      </p:pic>
      <p:pic>
        <p:nvPicPr>
          <p:cNvPr id="7" name="Picture 6" descr="A logo of a university&#10;&#10;AI-generated content may be incorrect.">
            <a:extLst>
              <a:ext uri="{FF2B5EF4-FFF2-40B4-BE49-F238E27FC236}">
                <a16:creationId xmlns:a16="http://schemas.microsoft.com/office/drawing/2014/main" id="{B91D0103-792F-3DA4-5477-433F8814E294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935" r="11398"/>
          <a:stretch/>
        </p:blipFill>
        <p:spPr>
          <a:xfrm>
            <a:off x="8066525" y="5544954"/>
            <a:ext cx="1837266" cy="1198202"/>
          </a:xfrm>
          <a:prstGeom prst="rect">
            <a:avLst/>
          </a:prstGeom>
        </p:spPr>
      </p:pic>
      <p:pic>
        <p:nvPicPr>
          <p:cNvPr id="9" name="Picture 8" descr="Blue text on a black background&#10;&#10;AI-generated content may be incorrect.">
            <a:extLst>
              <a:ext uri="{FF2B5EF4-FFF2-40B4-BE49-F238E27FC236}">
                <a16:creationId xmlns:a16="http://schemas.microsoft.com/office/drawing/2014/main" id="{D0528F01-782E-FEF0-C7B2-94DA5E873633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32760" y="5573573"/>
            <a:ext cx="4636298" cy="1140964"/>
          </a:xfrm>
          <a:prstGeom prst="rect">
            <a:avLst/>
          </a:prstGeom>
        </p:spPr>
      </p:pic>
      <p:sp>
        <p:nvSpPr>
          <p:cNvPr id="13" name="Title 1">
            <a:extLst>
              <a:ext uri="{FF2B5EF4-FFF2-40B4-BE49-F238E27FC236}">
                <a16:creationId xmlns:a16="http://schemas.microsoft.com/office/drawing/2014/main" id="{B7D6D1D6-9A59-09F3-18AF-18D428F575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US" sz="3400" b="1" dirty="0"/>
              <a:t>The Future of Computational Intelligence</a:t>
            </a:r>
          </a:p>
        </p:txBody>
      </p:sp>
    </p:spTree>
    <p:extLst>
      <p:ext uri="{BB962C8B-B14F-4D97-AF65-F5344CB8AC3E}">
        <p14:creationId xmlns:p14="http://schemas.microsoft.com/office/powerpoint/2010/main" val="37018727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EA03C3EBE5F744FAC86159C8BD04AB0" ma:contentTypeVersion="10" ma:contentTypeDescription="Create a new document." ma:contentTypeScope="" ma:versionID="68ad44ca874766f063e8b3ca8e73a1a0">
  <xsd:schema xmlns:xsd="http://www.w3.org/2001/XMLSchema" xmlns:xs="http://www.w3.org/2001/XMLSchema" xmlns:p="http://schemas.microsoft.com/office/2006/metadata/properties" xmlns:ns2="0b375246-e7a5-4cd3-9260-ba7fb55e9fdc" xmlns:ns3="29232704-331d-4124-9428-a3a78b19a65d" targetNamespace="http://schemas.microsoft.com/office/2006/metadata/properties" ma:root="true" ma:fieldsID="9f4cb67ae8f1ff71a7798a62fc267cc6" ns2:_="" ns3:_="">
    <xsd:import namespace="0b375246-e7a5-4cd3-9260-ba7fb55e9fdc"/>
    <xsd:import namespace="29232704-331d-4124-9428-a3a78b19a65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b375246-e7a5-4cd3-9260-ba7fb55e9fd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bfb35f09-1364-44fa-bda6-079b81d03a2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9232704-331d-4124-9428-a3a78b19a65d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32953b8d-d69f-4704-b965-2cb0f7d780f1}" ma:internalName="TaxCatchAll" ma:showField="CatchAllData" ma:web="29232704-331d-4124-9428-a3a78b19a65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29232704-331d-4124-9428-a3a78b19a65d" xsi:nil="true"/>
    <lcf76f155ced4ddcb4097134ff3c332f xmlns="0b375246-e7a5-4cd3-9260-ba7fb55e9fdc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3C94B3ED-2D6D-4B44-BEA7-A8A8EC9F9F1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b375246-e7a5-4cd3-9260-ba7fb55e9fdc"/>
    <ds:schemaRef ds:uri="29232704-331d-4124-9428-a3a78b19a65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1D87D7B2-127F-4ACA-8927-0D4A0867028D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7271A8C-435F-4317-97D9-D3FB77FE945D}">
  <ds:schemaRefs>
    <ds:schemaRef ds:uri="http://schemas.microsoft.com/office/infopath/2007/PartnerControls"/>
    <ds:schemaRef ds:uri="http://schemas.openxmlformats.org/package/2006/metadata/core-properties"/>
    <ds:schemaRef ds:uri="http://schemas.microsoft.com/office/2006/documentManagement/types"/>
    <ds:schemaRef ds:uri="http://purl.org/dc/terms/"/>
    <ds:schemaRef ds:uri="http://www.w3.org/XML/1998/namespace"/>
    <ds:schemaRef ds:uri="0b375246-e7a5-4cd3-9260-ba7fb55e9fdc"/>
    <ds:schemaRef ds:uri="http://schemas.microsoft.com/office/2006/metadata/properties"/>
    <ds:schemaRef ds:uri="http://purl.org/dc/dcmitype/"/>
    <ds:schemaRef ds:uri="http://purl.org/dc/elements/1.1/"/>
    <ds:schemaRef ds:uri="29232704-331d-4124-9428-a3a78b19a65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97</Words>
  <Application>Microsoft Office PowerPoint</Application>
  <PresentationFormat>Widescreen</PresentationFormat>
  <Paragraphs>16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PowerPoint Presentation</vt:lpstr>
      <vt:lpstr>Multi-Objective Optimisation</vt:lpstr>
      <vt:lpstr>The Future of Computational Intelligence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Matiss Ipolito</dc:creator>
  <cp:lastModifiedBy>Elizabeth Simpson (Student)</cp:lastModifiedBy>
  <cp:revision>227</cp:revision>
  <dcterms:created xsi:type="dcterms:W3CDTF">2025-06-11T21:29:33Z</dcterms:created>
  <dcterms:modified xsi:type="dcterms:W3CDTF">2025-09-24T08:59:15Z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0x0101005EA03C3EBE5F744FAC86159C8BD04AB0</vt:lpwstr>
  </property>
  <property fmtid="{D5CDD505-2E9C-101B-9397-08002B2CF9AE}" pid="3" name="MediaServiceImageTags">
    <vt:lpwstr/>
  </property>
</Properties>
</file>