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  <p188:author id="{9DAF47B9-233B-59E9-81AD-F2F07D3AD55F}" name="Elizabeth.Simpson" initials="El" userId="S::es23676@open.ac.uk::b984c68f-e7f2-4a14-821c-76f06e079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F1D87C-13A9-CAF7-133B-D302D2AE9319}" v="4" dt="2025-09-24T08:59:14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31AE25D5-57CC-3E7C-061A-0570CDA938D4}"/>
    <pc:docChg chg="mod modSld">
      <pc:chgData name="Elizabeth.Simpson" userId="S::es23676@open.ac.uk::b984c68f-e7f2-4a14-821c-76f06e079c57" providerId="AD" clId="Web-{31AE25D5-57CC-3E7C-061A-0570CDA938D4}" dt="2025-09-13T18:21:59.135" v="600" actId="20577"/>
      <pc:docMkLst>
        <pc:docMk/>
      </pc:docMkLst>
      <pc:sldChg chg="modSp">
        <pc:chgData name="Elizabeth.Simpson" userId="S::es23676@open.ac.uk::b984c68f-e7f2-4a14-821c-76f06e079c57" providerId="AD" clId="Web-{31AE25D5-57CC-3E7C-061A-0570CDA938D4}" dt="2025-09-13T17:59:27.693" v="292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31AE25D5-57CC-3E7C-061A-0570CDA938D4}" dt="2025-09-13T17:44:48.302" v="283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Elizabeth.Simpson" userId="S::es23676@open.ac.uk::b984c68f-e7f2-4a14-821c-76f06e079c57" providerId="AD" clId="Web-{31AE25D5-57CC-3E7C-061A-0570CDA938D4}" dt="2025-09-13T17:59:27.693" v="292" actId="20577"/>
          <ac:spMkLst>
            <pc:docMk/>
            <pc:sldMk cId="30831175" sldId="266"/>
            <ac:spMk id="18" creationId="{83EF1A71-A243-4295-A91F-BB2F158ECB35}"/>
          </ac:spMkLst>
        </pc:spChg>
      </pc:sldChg>
      <pc:sldChg chg="modSp modCm">
        <pc:chgData name="Elizabeth.Simpson" userId="S::es23676@open.ac.uk::b984c68f-e7f2-4a14-821c-76f06e079c57" providerId="AD" clId="Web-{31AE25D5-57CC-3E7C-061A-0570CDA938D4}" dt="2025-09-13T18:21:04.022" v="579" actId="14100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31AE25D5-57CC-3E7C-061A-0570CDA938D4}" dt="2025-09-13T18:21:04.022" v="579" actId="14100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31AE25D5-57CC-3E7C-061A-0570CDA938D4}" dt="2025-09-13T17:41:28.330" v="192" actId="20577"/>
          <ac:spMkLst>
            <pc:docMk/>
            <pc:sldMk cId="540167010" sldId="268"/>
            <ac:spMk id="6" creationId="{DC1866F1-A433-E64B-BAEB-DA00E608B5C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31AE25D5-57CC-3E7C-061A-0570CDA938D4}" dt="2025-09-13T18:20:55.194" v="575" actId="20577"/>
              <pc2:cmMkLst xmlns:pc2="http://schemas.microsoft.com/office/powerpoint/2019/9/main/command">
                <pc:docMk/>
                <pc:sldMk cId="540167010" sldId="268"/>
                <pc2:cmMk id="{4E882BD0-2291-4104-9B4B-387307FBE606}"/>
              </pc2:cmMkLst>
            </pc226:cmChg>
          </p:ext>
        </pc:extLst>
      </pc:sldChg>
      <pc:sldChg chg="modSp">
        <pc:chgData name="Elizabeth.Simpson" userId="S::es23676@open.ac.uk::b984c68f-e7f2-4a14-821c-76f06e079c57" providerId="AD" clId="Web-{31AE25D5-57CC-3E7C-061A-0570CDA938D4}" dt="2025-09-13T18:21:59.135" v="600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31AE25D5-57CC-3E7C-061A-0570CDA938D4}" dt="2025-09-13T18:10:10.989" v="457" actId="14100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Elizabeth.Simpson" userId="S::es23676@open.ac.uk::b984c68f-e7f2-4a14-821c-76f06e079c57" providerId="AD" clId="Web-{31AE25D5-57CC-3E7C-061A-0570CDA938D4}" dt="2025-09-13T18:21:59.135" v="600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Zoe.Tompkins" userId="S::zlt2@open.ac.uk::09b8bd6a-b842-43fe-b623-3325ed7e2daa" providerId="AD" clId="Web-{15D8EFAD-8E9E-45BC-9A96-2C0B724E8018}"/>
    <pc:docChg chg="modSld">
      <pc:chgData name="Zoe.Tompkins" userId="S::zlt2@open.ac.uk::09b8bd6a-b842-43fe-b623-3325ed7e2daa" providerId="AD" clId="Web-{15D8EFAD-8E9E-45BC-9A96-2C0B724E8018}" dt="2025-09-16T12:34:58.677" v="1" actId="14100"/>
      <pc:docMkLst>
        <pc:docMk/>
      </pc:docMkLst>
      <pc:sldChg chg="modSp">
        <pc:chgData name="Zoe.Tompkins" userId="S::zlt2@open.ac.uk::09b8bd6a-b842-43fe-b623-3325ed7e2daa" providerId="AD" clId="Web-{15D8EFAD-8E9E-45BC-9A96-2C0B724E8018}" dt="2025-09-16T12:34:58.677" v="1" actId="14100"/>
        <pc:sldMkLst>
          <pc:docMk/>
          <pc:sldMk cId="30831175" sldId="266"/>
        </pc:sldMkLst>
        <pc:spChg chg="mod">
          <ac:chgData name="Zoe.Tompkins" userId="S::zlt2@open.ac.uk::09b8bd6a-b842-43fe-b623-3325ed7e2daa" providerId="AD" clId="Web-{15D8EFAD-8E9E-45BC-9A96-2C0B724E8018}" dt="2025-09-16T12:34:58.677" v="1" actId="14100"/>
          <ac:spMkLst>
            <pc:docMk/>
            <pc:sldMk cId="30831175" sldId="266"/>
            <ac:spMk id="10" creationId="{A64E47F7-6AE9-B002-09E8-A8A7540AAA5B}"/>
          </ac:spMkLst>
        </pc:spChg>
      </pc:sldChg>
    </pc:docChg>
  </pc:docChgLst>
  <pc:docChgLst>
    <pc:chgData name="Elizabeth.Simpson" userId="S::es23676@open.ac.uk::b984c68f-e7f2-4a14-821c-76f06e079c57" providerId="AD" clId="Web-{95E7F7BE-CF67-2F63-A354-E0E49944BD5B}"/>
    <pc:docChg chg="modSld">
      <pc:chgData name="Elizabeth.Simpson" userId="S::es23676@open.ac.uk::b984c68f-e7f2-4a14-821c-76f06e079c57" providerId="AD" clId="Web-{95E7F7BE-CF67-2F63-A354-E0E49944BD5B}" dt="2025-08-31T14:51:20.212" v="52" actId="20577"/>
      <pc:docMkLst>
        <pc:docMk/>
      </pc:docMkLst>
      <pc:sldChg chg="modSp">
        <pc:chgData name="Elizabeth.Simpson" userId="S::es23676@open.ac.uk::b984c68f-e7f2-4a14-821c-76f06e079c57" providerId="AD" clId="Web-{95E7F7BE-CF67-2F63-A354-E0E49944BD5B}" dt="2025-08-31T14:44:34.191" v="19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95E7F7BE-CF67-2F63-A354-E0E49944BD5B}" dt="2025-08-31T14:42:32.099" v="13" actId="20577"/>
          <ac:spMkLst>
            <pc:docMk/>
            <pc:sldMk cId="30831175" sldId="266"/>
            <ac:spMk id="10" creationId="{A64E47F7-6AE9-B002-09E8-A8A7540AAA5B}"/>
          </ac:spMkLst>
        </pc:spChg>
        <pc:picChg chg="mod">
          <ac:chgData name="Elizabeth.Simpson" userId="S::es23676@open.ac.uk::b984c68f-e7f2-4a14-821c-76f06e079c57" providerId="AD" clId="Web-{95E7F7BE-CF67-2F63-A354-E0E49944BD5B}" dt="2025-08-31T14:44:34.191" v="19"/>
          <ac:picMkLst>
            <pc:docMk/>
            <pc:sldMk cId="30831175" sldId="266"/>
            <ac:picMk id="6" creationId="{D1760D39-F65C-1A89-DB30-FE405C629498}"/>
          </ac:picMkLst>
        </pc:picChg>
      </pc:sldChg>
      <pc:sldChg chg="modSp">
        <pc:chgData name="Elizabeth.Simpson" userId="S::es23676@open.ac.uk::b984c68f-e7f2-4a14-821c-76f06e079c57" providerId="AD" clId="Web-{95E7F7BE-CF67-2F63-A354-E0E49944BD5B}" dt="2025-08-31T14:51:20.212" v="52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95E7F7BE-CF67-2F63-A354-E0E49944BD5B}" dt="2025-08-31T14:51:20.212" v="52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95E7F7BE-CF67-2F63-A354-E0E49944BD5B}" dt="2025-08-31T14:42:37.224" v="16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Elizabeth.Simpson" userId="S::es23676@open.ac.uk::b984c68f-e7f2-4a14-821c-76f06e079c57" providerId="AD" clId="Web-{95E7F7BE-CF67-2F63-A354-E0E49944BD5B}" dt="2025-08-31T14:46:31.131" v="34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95E7F7BE-CF67-2F63-A354-E0E49944BD5B}" dt="2025-08-31T14:46:31.131" v="34" actId="20577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Elizabeth.Simpson" userId="S::es23676@open.ac.uk::b984c68f-e7f2-4a14-821c-76f06e079c57" providerId="AD" clId="Web-{95E7F7BE-CF67-2F63-A354-E0E49944BD5B}" dt="2025-08-31T14:42:47.115" v="18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Brent.Cunningham" userId="S::bc5835@open.ac.uk::74055d5a-e06d-41f7-9835-efab18c92af7" providerId="AD" clId="Web-{96213D2E-5370-3988-AAD5-E92C83623699}"/>
    <pc:docChg chg="modSld">
      <pc:chgData name="Brent.Cunningham" userId="S::bc5835@open.ac.uk::74055d5a-e06d-41f7-9835-efab18c92af7" providerId="AD" clId="Web-{96213D2E-5370-3988-AAD5-E92C83623699}" dt="2025-09-17T22:39:30.964" v="52" actId="1076"/>
      <pc:docMkLst>
        <pc:docMk/>
      </pc:docMkLst>
      <pc:sldChg chg="modSp">
        <pc:chgData name="Brent.Cunningham" userId="S::bc5835@open.ac.uk::74055d5a-e06d-41f7-9835-efab18c92af7" providerId="AD" clId="Web-{96213D2E-5370-3988-AAD5-E92C83623699}" dt="2025-09-17T22:35:42.063" v="7" actId="20577"/>
        <pc:sldMkLst>
          <pc:docMk/>
          <pc:sldMk cId="30831175" sldId="266"/>
        </pc:sldMkLst>
        <pc:spChg chg="mod">
          <ac:chgData name="Brent.Cunningham" userId="S::bc5835@open.ac.uk::74055d5a-e06d-41f7-9835-efab18c92af7" providerId="AD" clId="Web-{96213D2E-5370-3988-AAD5-E92C83623699}" dt="2025-09-17T22:33:02.635" v="3" actId="14100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Brent.Cunningham" userId="S::bc5835@open.ac.uk::74055d5a-e06d-41f7-9835-efab18c92af7" providerId="AD" clId="Web-{96213D2E-5370-3988-AAD5-E92C83623699}" dt="2025-09-17T22:35:42.063" v="7" actId="20577"/>
          <ac:spMkLst>
            <pc:docMk/>
            <pc:sldMk cId="30831175" sldId="266"/>
            <ac:spMk id="18" creationId="{83EF1A71-A243-4295-A91F-BB2F158ECB35}"/>
          </ac:spMkLst>
        </pc:spChg>
      </pc:sldChg>
      <pc:sldChg chg="modSp">
        <pc:chgData name="Brent.Cunningham" userId="S::bc5835@open.ac.uk::74055d5a-e06d-41f7-9835-efab18c92af7" providerId="AD" clId="Web-{96213D2E-5370-3988-AAD5-E92C83623699}" dt="2025-09-17T22:39:30.964" v="52" actId="1076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96213D2E-5370-3988-AAD5-E92C83623699}" dt="2025-09-17T22:39:30.964" v="52" actId="1076"/>
          <ac:spMkLst>
            <pc:docMk/>
            <pc:sldMk cId="3701872733" sldId="269"/>
            <ac:spMk id="3" creationId="{64D0C595-40A5-263F-0087-76ED671C1C4A}"/>
          </ac:spMkLst>
        </pc:spChg>
      </pc:sldChg>
    </pc:docChg>
  </pc:docChgLst>
  <pc:docChgLst>
    <pc:chgData name="Brent.Cunningham" userId="S::bc5835@open.ac.uk::74055d5a-e06d-41f7-9835-efab18c92af7" providerId="AD" clId="Web-{AEF1D87C-13A9-CAF7-133B-D302D2AE9319}"/>
    <pc:docChg chg="modSld">
      <pc:chgData name="Brent.Cunningham" userId="S::bc5835@open.ac.uk::74055d5a-e06d-41f7-9835-efab18c92af7" providerId="AD" clId="Web-{AEF1D87C-13A9-CAF7-133B-D302D2AE9319}" dt="2025-09-24T08:59:11.042" v="1" actId="20577"/>
      <pc:docMkLst>
        <pc:docMk/>
      </pc:docMkLst>
      <pc:sldChg chg="modSp">
        <pc:chgData name="Brent.Cunningham" userId="S::bc5835@open.ac.uk::74055d5a-e06d-41f7-9835-efab18c92af7" providerId="AD" clId="Web-{AEF1D87C-13A9-CAF7-133B-D302D2AE9319}" dt="2025-09-24T08:59:05.760" v="0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AEF1D87C-13A9-CAF7-133B-D302D2AE9319}" dt="2025-09-24T08:59:05.760" v="0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AEF1D87C-13A9-CAF7-133B-D302D2AE9319}" dt="2025-09-24T08:59:11.042" v="1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AEF1D87C-13A9-CAF7-133B-D302D2AE9319}" dt="2025-09-24T08:59:11.042" v="1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E3C8C4C2-A82A-3C1C-7D54-189004BC6793}"/>
    <pc:docChg chg="modSld">
      <pc:chgData name="Elizabeth.Simpson" userId="S::es23676@open.ac.uk::b984c68f-e7f2-4a14-821c-76f06e079c57" providerId="AD" clId="Web-{E3C8C4C2-A82A-3C1C-7D54-189004BC6793}" dt="2025-09-19T12:23:14.606" v="8" actId="20577"/>
      <pc:docMkLst>
        <pc:docMk/>
      </pc:docMkLst>
      <pc:sldChg chg="modSp">
        <pc:chgData name="Elizabeth.Simpson" userId="S::es23676@open.ac.uk::b984c68f-e7f2-4a14-821c-76f06e079c57" providerId="AD" clId="Web-{E3C8C4C2-A82A-3C1C-7D54-189004BC6793}" dt="2025-09-19T12:23:14.606" v="8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E3C8C4C2-A82A-3C1C-7D54-189004BC6793}" dt="2025-09-19T12:23:14.606" v="8" actId="20577"/>
          <ac:spMkLst>
            <pc:docMk/>
            <pc:sldMk cId="30831175" sldId="266"/>
            <ac:spMk id="7" creationId="{AAA12D25-254C-C1D7-89BB-8034D8776413}"/>
          </ac:spMkLst>
        </pc:spChg>
        <pc:spChg chg="mod">
          <ac:chgData name="Elizabeth.Simpson" userId="S::es23676@open.ac.uk::b984c68f-e7f2-4a14-821c-76f06e079c57" providerId="AD" clId="Web-{E3C8C4C2-A82A-3C1C-7D54-189004BC6793}" dt="2025-09-19T12:20:38.053" v="6" actId="14100"/>
          <ac:spMkLst>
            <pc:docMk/>
            <pc:sldMk cId="30831175" sldId="266"/>
            <ac:spMk id="10" creationId="{A64E47F7-6AE9-B002-09E8-A8A7540AAA5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c.mx/en/our-faculty/eic/carlos-coell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21228411_A_Micro-Genetic_Algorithm_for_Multiobjective_Optimization" TargetMode="External"/><Relationship Id="rId2" Type="http://schemas.openxmlformats.org/officeDocument/2006/relationships/hyperlink" Target="https://www.researchgate.net/publication/220045346_An_Empirical_Study_of_Evolutionary_Techniques_for_Multiobjective_Optimization_in_Engineering_Desig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eeexplore.ieee.org/author/37275949600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tec.mx/en/our-faculty/eic/carlos-coello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towardsdatascience.com/science-passion-and-the-future-of-multi-objective-optimization-5df55cd7327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Dr Carlos Artemio Coello </a:t>
            </a:r>
            <a:r>
              <a:rPr lang="en-US" sz="2200" dirty="0" err="1"/>
              <a:t>Coello</a:t>
            </a:r>
            <a:r>
              <a:rPr lang="en-US" sz="2200" dirty="0"/>
              <a:t> is a Mexican computer scientist.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He is renowned for his work with algorithms and </a:t>
            </a:r>
            <a:r>
              <a:rPr lang="en-GB" sz="2200" dirty="0"/>
              <a:t>optimisation</a:t>
            </a:r>
            <a:r>
              <a:rPr lang="en-US" sz="2200" dirty="0"/>
              <a:t>, especially within the engineering and aerospace sectors.</a:t>
            </a:r>
          </a:p>
        </p:txBody>
      </p:sp>
      <p:pic>
        <p:nvPicPr>
          <p:cNvPr id="6" name="Content Placeholder 6" descr="A person in a suit and glasses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46" r="14346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Tecnológico de Monterrey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118467" y="329184"/>
            <a:ext cx="6968286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Innovator of Evolutionary Algorithms: </a:t>
            </a:r>
            <a:endParaRPr lang="en-US" sz="3400" b="1" dirty="0">
              <a:latin typeface="Aptos"/>
            </a:endParaRPr>
          </a:p>
          <a:p>
            <a:r>
              <a:rPr lang="en-US" sz="3400" b="1" dirty="0"/>
              <a:t>Carlos A. Coello </a:t>
            </a:r>
            <a:r>
              <a:rPr lang="en-US" sz="3400" b="1" dirty="0" err="1"/>
              <a:t>Coello</a:t>
            </a:r>
            <a:r>
              <a:rPr lang="en-US" sz="3400" b="1" dirty="0"/>
              <a:t>  </a:t>
            </a:r>
            <a:r>
              <a:rPr lang="en-US" sz="3400" b="1" dirty="0">
                <a:latin typeface="Aptos"/>
              </a:rPr>
              <a:t>[1967 -</a:t>
            </a:r>
            <a:r>
              <a:rPr lang="en-US" sz="3400" b="1" dirty="0">
                <a:latin typeface="Aptos"/>
                <a:ea typeface="+mj-lt"/>
                <a:cs typeface="+mj-lt"/>
              </a:rPr>
              <a:t> 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427" y="1929384"/>
            <a:ext cx="10673750" cy="44963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Carlos Coello was born in 1967 in Tonalá, Mexico, and graduated from the Universidad </a:t>
            </a:r>
            <a:r>
              <a:rPr lang="en-GB" sz="1800" dirty="0" err="1"/>
              <a:t>Autónoma</a:t>
            </a:r>
            <a:r>
              <a:rPr lang="en-GB" sz="1800" dirty="0"/>
              <a:t> de Chiapas in 1991 with honours in Civil Engineering. </a:t>
            </a:r>
          </a:p>
          <a:p>
            <a:pPr marL="0" indent="0">
              <a:buNone/>
            </a:pPr>
            <a:r>
              <a:rPr lang="en-GB" sz="1800" dirty="0"/>
              <a:t>He later studied at Tulane University from 1991 to 1996, where he obtained a MSc and PhD in Computer Science.</a:t>
            </a:r>
          </a:p>
          <a:p>
            <a:pPr marL="0" indent="0">
              <a:buNone/>
            </a:pPr>
            <a:endParaRPr lang="en-GB" sz="1800" b="1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As part of his </a:t>
            </a:r>
            <a:r>
              <a:rPr lang="en-GB" sz="1800" dirty="0">
                <a:hlinkClick r:id="rId2"/>
              </a:rPr>
              <a:t>thesis</a:t>
            </a:r>
            <a:r>
              <a:rPr lang="en-GB" sz="1800" dirty="0"/>
              <a:t>, Dr Coello designed biologically inspired self-adaptive multi-objective evolutionary algorithms, capable of adjusting their parameters without any intervention from humans. </a:t>
            </a:r>
          </a:p>
          <a:p>
            <a:pPr marL="0" indent="0">
              <a:buNone/>
            </a:pPr>
            <a:r>
              <a:rPr lang="en-GB" sz="1800" dirty="0"/>
              <a:t>With his research group, he proposed the </a:t>
            </a:r>
            <a:r>
              <a:rPr lang="en-GB" sz="1800" dirty="0">
                <a:hlinkClick r:id="rId3"/>
              </a:rPr>
              <a:t>first genetic micro-algorithm for multi-objective optimisation</a:t>
            </a:r>
            <a:r>
              <a:rPr lang="en-GB" sz="1800" dirty="0"/>
              <a:t> which has since been used in the design of supersonic business jets in the USA.</a:t>
            </a:r>
          </a:p>
          <a:p>
            <a:pPr marL="0" indent="0">
              <a:buNone/>
            </a:pPr>
            <a:r>
              <a:rPr lang="en-GB" sz="1800" dirty="0"/>
              <a:t>As a leader in this area or research, Dr Coello has </a:t>
            </a:r>
            <a:r>
              <a:rPr lang="en-GB" sz="1800" dirty="0">
                <a:hlinkClick r:id="rId4"/>
              </a:rPr>
              <a:t>published hundreds of papers</a:t>
            </a:r>
            <a:r>
              <a:rPr lang="en-GB" sz="1800" dirty="0"/>
              <a:t>, taught courses on evolutionary computing  worldwide, and supervised a significant number of doctoral and postdoctoral students,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Multi-Objective </a:t>
            </a:r>
            <a:r>
              <a:rPr lang="en-US" sz="3400" b="1" dirty="0" err="1"/>
              <a:t>Optimisation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19" y="1744657"/>
            <a:ext cx="10673750" cy="4227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 err="1"/>
              <a:t>Rijcken</a:t>
            </a:r>
            <a:r>
              <a:rPr lang="en-GB" sz="1800" dirty="0"/>
              <a:t>, E. (2023) </a:t>
            </a:r>
            <a:r>
              <a:rPr lang="en-GB" sz="1800" i="1" dirty="0"/>
              <a:t>Science, Passion, and the Future of Multi-Objective Optimization. </a:t>
            </a:r>
            <a:r>
              <a:rPr lang="en-GB" sz="1800" dirty="0"/>
              <a:t>Available at: </a:t>
            </a:r>
            <a:r>
              <a:rPr lang="en-GB" sz="1800" dirty="0">
                <a:hlinkClick r:id="rId2"/>
              </a:rPr>
              <a:t>https://towardsdatascience.com/science-passion-and-the-future-of-multi-objective-optimization-5df55cd7327c/</a:t>
            </a:r>
            <a:r>
              <a:rPr lang="en-GB" sz="1800" dirty="0"/>
              <a:t> (Accessed: 13 September 2025).</a:t>
            </a:r>
            <a:br>
              <a:rPr lang="en-GB" sz="1800" dirty="0"/>
            </a:br>
            <a:br>
              <a:rPr lang="en-GB" sz="1800" dirty="0"/>
            </a:br>
            <a:r>
              <a:rPr lang="en-GB" sz="1800" dirty="0" err="1"/>
              <a:t>Tecnológico</a:t>
            </a:r>
            <a:r>
              <a:rPr lang="en-GB" sz="1800" dirty="0"/>
              <a:t> de Monterrey (2025) </a:t>
            </a:r>
            <a:r>
              <a:rPr lang="en-GB" sz="1800" i="1" dirty="0"/>
              <a:t>Carlos Coello.</a:t>
            </a:r>
            <a:r>
              <a:rPr lang="en-GB" sz="1800" dirty="0"/>
              <a:t> Available at: </a:t>
            </a:r>
            <a:r>
              <a:rPr lang="en-GB" sz="1800" dirty="0">
                <a:hlinkClick r:id="rId3"/>
              </a:rPr>
              <a:t>https://tec.mx/en/our-faculty/eic/carlos-coello</a:t>
            </a:r>
            <a:r>
              <a:rPr lang="en-GB" sz="1800" dirty="0"/>
              <a:t> (Accessed: 11 July 2025).</a:t>
            </a:r>
            <a:br>
              <a:rPr lang="en-GB" sz="1800" dirty="0"/>
            </a:b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The Future of Computational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94B3ED-2D6D-4B44-BEA7-A8A8EC9F9F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0b375246-e7a5-4cd3-9260-ba7fb55e9fdc"/>
    <ds:schemaRef ds:uri="http://schemas.microsoft.com/office/2006/metadata/properties"/>
    <ds:schemaRef ds:uri="http://purl.org/dc/dcmitype/"/>
    <ds:schemaRef ds:uri="http://purl.org/dc/elements/1.1/"/>
    <ds:schemaRef ds:uri="29232704-331d-4124-9428-a3a78b19a6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Multi-Objective Optimisation</vt:lpstr>
      <vt:lpstr>The Future of Computational Intelligence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Elizabeth Simpson (Student)</cp:lastModifiedBy>
  <cp:revision>227</cp:revision>
  <dcterms:created xsi:type="dcterms:W3CDTF">2025-06-11T21:29:33Z</dcterms:created>
  <dcterms:modified xsi:type="dcterms:W3CDTF">2025-09-24T08:59:15Z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