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4"/>
  </p:sldMasterIdLst>
  <p:notesMasterIdLst>
    <p:notesMasterId r:id="rId23"/>
  </p:notesMasterIdLst>
  <p:sldIdLst>
    <p:sldId id="325" r:id="rId5"/>
    <p:sldId id="393" r:id="rId6"/>
    <p:sldId id="514" r:id="rId7"/>
    <p:sldId id="499" r:id="rId8"/>
    <p:sldId id="529" r:id="rId9"/>
    <p:sldId id="532" r:id="rId10"/>
    <p:sldId id="533" r:id="rId11"/>
    <p:sldId id="534" r:id="rId12"/>
    <p:sldId id="524" r:id="rId13"/>
    <p:sldId id="535" r:id="rId14"/>
    <p:sldId id="536" r:id="rId15"/>
    <p:sldId id="537" r:id="rId16"/>
    <p:sldId id="538" r:id="rId17"/>
    <p:sldId id="540" r:id="rId18"/>
    <p:sldId id="541" r:id="rId19"/>
    <p:sldId id="552" r:id="rId20"/>
    <p:sldId id="557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DEBC"/>
    <a:srgbClr val="7DE6CD"/>
    <a:srgbClr val="A3BDFF"/>
    <a:srgbClr val="DFE8FF"/>
    <a:srgbClr val="FA5050"/>
    <a:srgbClr val="FDFCFE"/>
    <a:srgbClr val="FDFDFE"/>
    <a:srgbClr val="FEFDFE"/>
    <a:srgbClr val="FCA7A7"/>
    <a:srgbClr val="B5F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EC552-824F-412B-A4AF-6FB3B808F18F}" v="26" dt="2026-02-18T16:08:43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49" autoAdjust="0"/>
    <p:restoredTop sz="93304" autoAdjust="0"/>
  </p:normalViewPr>
  <p:slideViewPr>
    <p:cSldViewPr snapToGrid="0">
      <p:cViewPr varScale="1">
        <p:scale>
          <a:sx n="59" d="100"/>
          <a:sy n="59" d="100"/>
        </p:scale>
        <p:origin x="8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osa, Giulia" userId="725dd1da-960f-46b9-a310-90d8af8efe3f" providerId="ADAL" clId="{BB5BC7AA-7217-4303-8E19-97A87C04B3CC}"/>
    <pc:docChg chg="undo redo custSel addSld delSld modSld sldOrd">
      <pc:chgData name="Ragosa, Giulia" userId="725dd1da-960f-46b9-a310-90d8af8efe3f" providerId="ADAL" clId="{BB5BC7AA-7217-4303-8E19-97A87C04B3CC}" dt="2026-01-30T10:49:53.312" v="34419" actId="6549"/>
      <pc:docMkLst>
        <pc:docMk/>
      </pc:docMkLst>
      <pc:sldChg chg="modSp mod modNotesTx">
        <pc:chgData name="Ragosa, Giulia" userId="725dd1da-960f-46b9-a310-90d8af8efe3f" providerId="ADAL" clId="{BB5BC7AA-7217-4303-8E19-97A87C04B3CC}" dt="2026-01-29T15:23:06.109" v="34415" actId="20577"/>
        <pc:sldMkLst>
          <pc:docMk/>
          <pc:sldMk cId="1792389685" sldId="325"/>
        </pc:sldMkLst>
      </pc:sldChg>
      <pc:sldChg chg="addSp delSp modSp add mod">
        <pc:chgData name="Ragosa, Giulia" userId="725dd1da-960f-46b9-a310-90d8af8efe3f" providerId="ADAL" clId="{BB5BC7AA-7217-4303-8E19-97A87C04B3CC}" dt="2026-01-29T15:07:46.161" v="34280" actId="478"/>
        <pc:sldMkLst>
          <pc:docMk/>
          <pc:sldMk cId="3757293219" sldId="393"/>
        </pc:sldMkLst>
        <pc:spChg chg="mod">
          <ac:chgData name="Ragosa, Giulia" userId="725dd1da-960f-46b9-a310-90d8af8efe3f" providerId="ADAL" clId="{BB5BC7AA-7217-4303-8E19-97A87C04B3CC}" dt="2026-01-29T12:38:20.792" v="31296" actId="20577"/>
          <ac:spMkLst>
            <pc:docMk/>
            <pc:sldMk cId="3757293219" sldId="393"/>
            <ac:spMk id="3" creationId="{C3BA16F8-F8B1-A426-0367-92870F6A8370}"/>
          </ac:spMkLst>
        </pc:spChg>
        <pc:spChg chg="mod">
          <ac:chgData name="Ragosa, Giulia" userId="725dd1da-960f-46b9-a310-90d8af8efe3f" providerId="ADAL" clId="{BB5BC7AA-7217-4303-8E19-97A87C04B3CC}" dt="2026-01-29T12:37:36.863" v="31292" actId="13926"/>
          <ac:spMkLst>
            <pc:docMk/>
            <pc:sldMk cId="3757293219" sldId="393"/>
            <ac:spMk id="8" creationId="{E6897167-F124-7C6C-CC86-2AE0A99F815C}"/>
          </ac:spMkLst>
        </pc:spChg>
      </pc:sldChg>
      <pc:sldChg chg="addSp delSp modSp add del mod ord modNotesTx">
        <pc:chgData name="Ragosa, Giulia" userId="725dd1da-960f-46b9-a310-90d8af8efe3f" providerId="ADAL" clId="{BB5BC7AA-7217-4303-8E19-97A87C04B3CC}" dt="2026-01-29T15:08:52.512" v="34341" actId="20577"/>
        <pc:sldMkLst>
          <pc:docMk/>
          <pc:sldMk cId="3070990159" sldId="499"/>
        </pc:sldMkLst>
        <pc:spChg chg="mod">
          <ac:chgData name="Ragosa, Giulia" userId="725dd1da-960f-46b9-a310-90d8af8efe3f" providerId="ADAL" clId="{BB5BC7AA-7217-4303-8E19-97A87C04B3CC}" dt="2026-01-27T14:05:31.965" v="19242" actId="20577"/>
          <ac:spMkLst>
            <pc:docMk/>
            <pc:sldMk cId="3070990159" sldId="499"/>
            <ac:spMk id="2" creationId="{23F118A2-5829-C52B-47A7-C607A79F1846}"/>
          </ac:spMkLst>
        </pc:spChg>
        <pc:spChg chg="mod">
          <ac:chgData name="Ragosa, Giulia" userId="725dd1da-960f-46b9-a310-90d8af8efe3f" providerId="ADAL" clId="{BB5BC7AA-7217-4303-8E19-97A87C04B3CC}" dt="2026-01-27T14:09:49.628" v="19492"/>
          <ac:spMkLst>
            <pc:docMk/>
            <pc:sldMk cId="3070990159" sldId="499"/>
            <ac:spMk id="8" creationId="{40F663D3-0E3F-C971-9CD0-97EDC2AB2FEA}"/>
          </ac:spMkLst>
        </pc:spChg>
        <pc:picChg chg="add mod">
          <ac:chgData name="Ragosa, Giulia" userId="725dd1da-960f-46b9-a310-90d8af8efe3f" providerId="ADAL" clId="{BB5BC7AA-7217-4303-8E19-97A87C04B3CC}" dt="2026-01-27T13:58:41.384" v="19123"/>
          <ac:picMkLst>
            <pc:docMk/>
            <pc:sldMk cId="3070990159" sldId="499"/>
            <ac:picMk id="9" creationId="{535EBA83-24C3-5991-FE71-7722EA425ABB}"/>
          </ac:picMkLst>
        </pc:picChg>
      </pc:sldChg>
      <pc:sldChg chg="addSp delSp modSp new mod ord">
        <pc:chgData name="Ragosa, Giulia" userId="725dd1da-960f-46b9-a310-90d8af8efe3f" providerId="ADAL" clId="{BB5BC7AA-7217-4303-8E19-97A87C04B3CC}" dt="2026-01-29T15:01:10.529" v="34049"/>
        <pc:sldMkLst>
          <pc:docMk/>
          <pc:sldMk cId="2991133792" sldId="514"/>
        </pc:sldMkLst>
        <pc:spChg chg="add mod">
          <ac:chgData name="Ragosa, Giulia" userId="725dd1da-960f-46b9-a310-90d8af8efe3f" providerId="ADAL" clId="{BB5BC7AA-7217-4303-8E19-97A87C04B3CC}" dt="2026-01-29T15:01:07.740" v="34047" actId="13926"/>
          <ac:spMkLst>
            <pc:docMk/>
            <pc:sldMk cId="2991133792" sldId="514"/>
            <ac:spMk id="9" creationId="{0D3B221C-A9FD-6618-5A27-E78FC35C1947}"/>
          </ac:spMkLst>
        </pc:spChg>
        <pc:spChg chg="add mod">
          <ac:chgData name="Ragosa, Giulia" userId="725dd1da-960f-46b9-a310-90d8af8efe3f" providerId="ADAL" clId="{BB5BC7AA-7217-4303-8E19-97A87C04B3CC}" dt="2026-01-27T11:32:18.793" v="18537" actId="20577"/>
          <ac:spMkLst>
            <pc:docMk/>
            <pc:sldMk cId="2991133792" sldId="514"/>
            <ac:spMk id="20" creationId="{150DDC59-973D-6E5C-A371-98CC6E10FE0E}"/>
          </ac:spMkLst>
        </pc:spChg>
        <pc:picChg chg="add mod">
          <ac:chgData name="Ragosa, Giulia" userId="725dd1da-960f-46b9-a310-90d8af8efe3f" providerId="ADAL" clId="{BB5BC7AA-7217-4303-8E19-97A87C04B3CC}" dt="2026-01-27T13:55:18.563" v="19041" actId="1076"/>
          <ac:picMkLst>
            <pc:docMk/>
            <pc:sldMk cId="2991133792" sldId="514"/>
            <ac:picMk id="23" creationId="{B8E68DA2-255C-8B4F-DD64-CE2C5EA28A84}"/>
          </ac:picMkLst>
        </pc:picChg>
        <pc:cxnChg chg="add mod">
          <ac:chgData name="Ragosa, Giulia" userId="725dd1da-960f-46b9-a310-90d8af8efe3f" providerId="ADAL" clId="{BB5BC7AA-7217-4303-8E19-97A87C04B3CC}" dt="2026-01-27T11:32:11.143" v="18510"/>
          <ac:cxnSpMkLst>
            <pc:docMk/>
            <pc:sldMk cId="2991133792" sldId="514"/>
            <ac:cxnSpMk id="19" creationId="{53F4D278-B44D-FD9D-CC49-D71F7DEB6A8C}"/>
          </ac:cxnSpMkLst>
        </pc:cxnChg>
      </pc:sldChg>
      <pc:sldChg chg="addSp delSp modSp new mod ord modNotesTx">
        <pc:chgData name="Ragosa, Giulia" userId="725dd1da-960f-46b9-a310-90d8af8efe3f" providerId="ADAL" clId="{BB5BC7AA-7217-4303-8E19-97A87C04B3CC}" dt="2026-01-29T15:09:20.852" v="34347" actId="5793"/>
        <pc:sldMkLst>
          <pc:docMk/>
          <pc:sldMk cId="437369889" sldId="524"/>
        </pc:sldMkLst>
        <pc:spChg chg="add mod">
          <ac:chgData name="Ragosa, Giulia" userId="725dd1da-960f-46b9-a310-90d8af8efe3f" providerId="ADAL" clId="{BB5BC7AA-7217-4303-8E19-97A87C04B3CC}" dt="2026-01-27T16:30:16.783" v="23943" actId="1035"/>
          <ac:spMkLst>
            <pc:docMk/>
            <pc:sldMk cId="437369889" sldId="524"/>
            <ac:spMk id="20" creationId="{98F304C8-31AB-78B8-BB61-F0E6874F858A}"/>
          </ac:spMkLst>
        </pc:spChg>
        <pc:spChg chg="add mod">
          <ac:chgData name="Ragosa, Giulia" userId="725dd1da-960f-46b9-a310-90d8af8efe3f" providerId="ADAL" clId="{BB5BC7AA-7217-4303-8E19-97A87C04B3CC}" dt="2026-01-27T16:39:50.990" v="24078" actId="14100"/>
          <ac:spMkLst>
            <pc:docMk/>
            <pc:sldMk cId="437369889" sldId="524"/>
            <ac:spMk id="22" creationId="{86935A32-6AF4-57B1-831C-A31C4EF8C0B0}"/>
          </ac:spMkLst>
        </pc:spChg>
        <pc:spChg chg="add mod">
          <ac:chgData name="Ragosa, Giulia" userId="725dd1da-960f-46b9-a310-90d8af8efe3f" providerId="ADAL" clId="{BB5BC7AA-7217-4303-8E19-97A87C04B3CC}" dt="2026-01-27T16:47:02.828" v="24264" actId="208"/>
          <ac:spMkLst>
            <pc:docMk/>
            <pc:sldMk cId="437369889" sldId="524"/>
            <ac:spMk id="33" creationId="{E41A4CA3-E90A-43AA-BCA2-4DB5723F65BC}"/>
          </ac:spMkLst>
        </pc:spChg>
        <pc:picChg chg="add mod">
          <ac:chgData name="Ragosa, Giulia" userId="725dd1da-960f-46b9-a310-90d8af8efe3f" providerId="ADAL" clId="{BB5BC7AA-7217-4303-8E19-97A87C04B3CC}" dt="2026-01-27T16:31:02.710" v="23946" actId="1076"/>
          <ac:picMkLst>
            <pc:docMk/>
            <pc:sldMk cId="437369889" sldId="524"/>
            <ac:picMk id="27" creationId="{D7DEA217-3241-21E2-49A3-E4BCA9FBFC06}"/>
          </ac:picMkLst>
        </pc:picChg>
        <pc:picChg chg="add mod modCrop">
          <ac:chgData name="Ragosa, Giulia" userId="725dd1da-960f-46b9-a310-90d8af8efe3f" providerId="ADAL" clId="{BB5BC7AA-7217-4303-8E19-97A87C04B3CC}" dt="2026-01-27T16:31:54.685" v="23957" actId="732"/>
          <ac:picMkLst>
            <pc:docMk/>
            <pc:sldMk cId="437369889" sldId="524"/>
            <ac:picMk id="28" creationId="{608B5911-363D-DD3C-CEF0-06D1EC8C1DDC}"/>
          </ac:picMkLst>
        </pc:picChg>
        <pc:picChg chg="add mod">
          <ac:chgData name="Ragosa, Giulia" userId="725dd1da-960f-46b9-a310-90d8af8efe3f" providerId="ADAL" clId="{BB5BC7AA-7217-4303-8E19-97A87C04B3CC}" dt="2026-01-27T16:31:02.710" v="23946" actId="1076"/>
          <ac:picMkLst>
            <pc:docMk/>
            <pc:sldMk cId="437369889" sldId="524"/>
            <ac:picMk id="29" creationId="{E3655F19-427B-FFE0-6BD5-A1A26EA44E1B}"/>
          </ac:picMkLst>
        </pc:picChg>
        <pc:picChg chg="add mod">
          <ac:chgData name="Ragosa, Giulia" userId="725dd1da-960f-46b9-a310-90d8af8efe3f" providerId="ADAL" clId="{BB5BC7AA-7217-4303-8E19-97A87C04B3CC}" dt="2026-01-27T16:31:02.710" v="23946" actId="1076"/>
          <ac:picMkLst>
            <pc:docMk/>
            <pc:sldMk cId="437369889" sldId="524"/>
            <ac:picMk id="30" creationId="{F895CCF5-9E3F-8FDD-A486-0F84132B9CB1}"/>
          </ac:picMkLst>
        </pc:picChg>
        <pc:picChg chg="add mod">
          <ac:chgData name="Ragosa, Giulia" userId="725dd1da-960f-46b9-a310-90d8af8efe3f" providerId="ADAL" clId="{BB5BC7AA-7217-4303-8E19-97A87C04B3CC}" dt="2026-01-27T16:31:02.710" v="23946" actId="1076"/>
          <ac:picMkLst>
            <pc:docMk/>
            <pc:sldMk cId="437369889" sldId="524"/>
            <ac:picMk id="31" creationId="{B7A9BD3C-5DF2-6F39-7B6B-BC917ACF3E42}"/>
          </ac:picMkLst>
        </pc:picChg>
        <pc:picChg chg="add mod">
          <ac:chgData name="Ragosa, Giulia" userId="725dd1da-960f-46b9-a310-90d8af8efe3f" providerId="ADAL" clId="{BB5BC7AA-7217-4303-8E19-97A87C04B3CC}" dt="2026-01-27T16:36:09.492" v="24027"/>
          <ac:picMkLst>
            <pc:docMk/>
            <pc:sldMk cId="437369889" sldId="524"/>
            <ac:picMk id="32" creationId="{DDEA4F6F-B694-131E-50A6-8C9FDA8AF9F0}"/>
          </ac:picMkLst>
        </pc:picChg>
        <pc:picChg chg="add mod">
          <ac:chgData name="Ragosa, Giulia" userId="725dd1da-960f-46b9-a310-90d8af8efe3f" providerId="ADAL" clId="{BB5BC7AA-7217-4303-8E19-97A87C04B3CC}" dt="2026-01-27T16:36:09.492" v="24027"/>
          <ac:picMkLst>
            <pc:docMk/>
            <pc:sldMk cId="437369889" sldId="524"/>
            <ac:picMk id="34" creationId="{EC81BBA4-5C9F-ECDD-6017-B697FC1FB516}"/>
          </ac:picMkLst>
        </pc:picChg>
        <pc:cxnChg chg="add mod ord">
          <ac:chgData name="Ragosa, Giulia" userId="725dd1da-960f-46b9-a310-90d8af8efe3f" providerId="ADAL" clId="{BB5BC7AA-7217-4303-8E19-97A87C04B3CC}" dt="2026-01-27T16:30:16.783" v="23943" actId="1035"/>
          <ac:cxnSpMkLst>
            <pc:docMk/>
            <pc:sldMk cId="437369889" sldId="524"/>
            <ac:cxnSpMk id="19" creationId="{DAEB10D1-228A-4456-5A6F-D1FECC9DC4DC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9T15:08:55.561" v="34342" actId="20577"/>
        <pc:sldMkLst>
          <pc:docMk/>
          <pc:sldMk cId="3174061817" sldId="529"/>
        </pc:sldMkLst>
        <pc:spChg chg="mod">
          <ac:chgData name="Ragosa, Giulia" userId="725dd1da-960f-46b9-a310-90d8af8efe3f" providerId="ADAL" clId="{BB5BC7AA-7217-4303-8E19-97A87C04B3CC}" dt="2026-01-27T14:09:18.896" v="19491" actId="20577"/>
          <ac:spMkLst>
            <pc:docMk/>
            <pc:sldMk cId="3174061817" sldId="529"/>
            <ac:spMk id="2" creationId="{AA6457BA-6BF6-88CE-228E-B8234C60B5AC}"/>
          </ac:spMkLst>
        </pc:spChg>
        <pc:spChg chg="mod">
          <ac:chgData name="Ragosa, Giulia" userId="725dd1da-960f-46b9-a310-90d8af8efe3f" providerId="ADAL" clId="{BB5BC7AA-7217-4303-8E19-97A87C04B3CC}" dt="2026-01-27T14:09:53.253" v="19493"/>
          <ac:spMkLst>
            <pc:docMk/>
            <pc:sldMk cId="3174061817" sldId="529"/>
            <ac:spMk id="8" creationId="{53A43673-77E7-D764-0168-37D2FD7A42A2}"/>
          </ac:spMkLst>
        </pc:spChg>
        <pc:picChg chg="add mod">
          <ac:chgData name="Ragosa, Giulia" userId="725dd1da-960f-46b9-a310-90d8af8efe3f" providerId="ADAL" clId="{BB5BC7AA-7217-4303-8E19-97A87C04B3CC}" dt="2026-01-27T14:44:42.808" v="20564"/>
          <ac:picMkLst>
            <pc:docMk/>
            <pc:sldMk cId="3174061817" sldId="529"/>
            <ac:picMk id="5" creationId="{B8B25CEA-E394-2204-0068-56090EDC2F85}"/>
          </ac:picMkLst>
        </pc:picChg>
      </pc:sldChg>
      <pc:sldChg chg="addSp delSp modSp add mod ord modNotesTx">
        <pc:chgData name="Ragosa, Giulia" userId="725dd1da-960f-46b9-a310-90d8af8efe3f" providerId="ADAL" clId="{BB5BC7AA-7217-4303-8E19-97A87C04B3CC}" dt="2026-01-29T15:08:58.821" v="34343" actId="20577"/>
        <pc:sldMkLst>
          <pc:docMk/>
          <pc:sldMk cId="509050956" sldId="532"/>
        </pc:sldMkLst>
        <pc:spChg chg="mod">
          <ac:chgData name="Ragosa, Giulia" userId="725dd1da-960f-46b9-a310-90d8af8efe3f" providerId="ADAL" clId="{BB5BC7AA-7217-4303-8E19-97A87C04B3CC}" dt="2026-01-28T14:25:06.079" v="24527" actId="20577"/>
          <ac:spMkLst>
            <pc:docMk/>
            <pc:sldMk cId="509050956" sldId="532"/>
            <ac:spMk id="16" creationId="{3500EBD2-F955-0D5C-A9CA-3475ECDD6980}"/>
          </ac:spMkLst>
        </pc:spChg>
        <pc:spChg chg="mod">
          <ac:chgData name="Ragosa, Giulia" userId="725dd1da-960f-46b9-a310-90d8af8efe3f" providerId="ADAL" clId="{BB5BC7AA-7217-4303-8E19-97A87C04B3CC}" dt="2026-01-27T14:36:21.019" v="20387" actId="1035"/>
          <ac:spMkLst>
            <pc:docMk/>
            <pc:sldMk cId="509050956" sldId="532"/>
            <ac:spMk id="25" creationId="{96DFA70B-E820-384C-C1D1-60DFFB407B03}"/>
          </ac:spMkLst>
        </pc:spChg>
        <pc:picChg chg="add mod modCrop">
          <ac:chgData name="Ragosa, Giulia" userId="725dd1da-960f-46b9-a310-90d8af8efe3f" providerId="ADAL" clId="{BB5BC7AA-7217-4303-8E19-97A87C04B3CC}" dt="2026-01-27T16:14:45.083" v="23822" actId="732"/>
          <ac:picMkLst>
            <pc:docMk/>
            <pc:sldMk cId="509050956" sldId="532"/>
            <ac:picMk id="3" creationId="{5AC5384E-99C9-5564-48CC-54A93AFE5BB8}"/>
          </ac:picMkLst>
        </pc:picChg>
        <pc:picChg chg="mod">
          <ac:chgData name="Ragosa, Giulia" userId="725dd1da-960f-46b9-a310-90d8af8efe3f" providerId="ADAL" clId="{BB5BC7AA-7217-4303-8E19-97A87C04B3CC}" dt="2026-01-27T14:48:52.087" v="20627" actId="14100"/>
          <ac:picMkLst>
            <pc:docMk/>
            <pc:sldMk cId="509050956" sldId="532"/>
            <ac:picMk id="19" creationId="{8FCA8AC9-AC42-E80C-1443-7665FCDF7D5E}"/>
          </ac:picMkLst>
        </pc:picChg>
        <pc:picChg chg="mod">
          <ac:chgData name="Ragosa, Giulia" userId="725dd1da-960f-46b9-a310-90d8af8efe3f" providerId="ADAL" clId="{BB5BC7AA-7217-4303-8E19-97A87C04B3CC}" dt="2026-01-27T14:36:21.019" v="20387" actId="1035"/>
          <ac:picMkLst>
            <pc:docMk/>
            <pc:sldMk cId="509050956" sldId="532"/>
            <ac:picMk id="20" creationId="{7F4EBEDB-6AA2-2AA2-9FF0-026F8707EDE7}"/>
          </ac:picMkLst>
        </pc:picChg>
        <pc:picChg chg="mod">
          <ac:chgData name="Ragosa, Giulia" userId="725dd1da-960f-46b9-a310-90d8af8efe3f" providerId="ADAL" clId="{BB5BC7AA-7217-4303-8E19-97A87C04B3CC}" dt="2026-01-27T14:36:21.019" v="20387" actId="1035"/>
          <ac:picMkLst>
            <pc:docMk/>
            <pc:sldMk cId="509050956" sldId="532"/>
            <ac:picMk id="21" creationId="{F99CD9D7-63CC-8A22-3DC1-3F5B2A300537}"/>
          </ac:picMkLst>
        </pc:picChg>
        <pc:picChg chg="mod">
          <ac:chgData name="Ragosa, Giulia" userId="725dd1da-960f-46b9-a310-90d8af8efe3f" providerId="ADAL" clId="{BB5BC7AA-7217-4303-8E19-97A87C04B3CC}" dt="2026-01-27T14:36:21.019" v="20387" actId="1035"/>
          <ac:picMkLst>
            <pc:docMk/>
            <pc:sldMk cId="509050956" sldId="532"/>
            <ac:picMk id="22" creationId="{F60B54DC-2F1A-5EF0-B632-A04778A87CF0}"/>
          </ac:picMkLst>
        </pc:picChg>
        <pc:picChg chg="mod">
          <ac:chgData name="Ragosa, Giulia" userId="725dd1da-960f-46b9-a310-90d8af8efe3f" providerId="ADAL" clId="{BB5BC7AA-7217-4303-8E19-97A87C04B3CC}" dt="2026-01-27T14:36:21.019" v="20387" actId="1035"/>
          <ac:picMkLst>
            <pc:docMk/>
            <pc:sldMk cId="509050956" sldId="532"/>
            <ac:picMk id="23" creationId="{CE42AF89-E114-B8E4-02E6-BB95FFB9BAC0}"/>
          </ac:picMkLst>
        </pc:picChg>
        <pc:picChg chg="mod">
          <ac:chgData name="Ragosa, Giulia" userId="725dd1da-960f-46b9-a310-90d8af8efe3f" providerId="ADAL" clId="{BB5BC7AA-7217-4303-8E19-97A87C04B3CC}" dt="2026-01-27T14:36:21.019" v="20387" actId="1035"/>
          <ac:picMkLst>
            <pc:docMk/>
            <pc:sldMk cId="509050956" sldId="532"/>
            <ac:picMk id="24" creationId="{2BAB5D91-DCEA-5DF8-06BB-2780E994BF84}"/>
          </ac:picMkLst>
        </pc:picChg>
      </pc:sldChg>
      <pc:sldChg chg="addSp delSp modSp add mod modNotesTx">
        <pc:chgData name="Ragosa, Giulia" userId="725dd1da-960f-46b9-a310-90d8af8efe3f" providerId="ADAL" clId="{BB5BC7AA-7217-4303-8E19-97A87C04B3CC}" dt="2026-01-29T15:09:01.804" v="34344" actId="20577"/>
        <pc:sldMkLst>
          <pc:docMk/>
          <pc:sldMk cId="3760101457" sldId="533"/>
        </pc:sldMkLst>
        <pc:spChg chg="add mod">
          <ac:chgData name="Ragosa, Giulia" userId="725dd1da-960f-46b9-a310-90d8af8efe3f" providerId="ADAL" clId="{BB5BC7AA-7217-4303-8E19-97A87C04B3CC}" dt="2026-01-27T14:44:02.169" v="20563" actId="208"/>
          <ac:spMkLst>
            <pc:docMk/>
            <pc:sldMk cId="3760101457" sldId="533"/>
            <ac:spMk id="10" creationId="{AD205BDC-29F9-58D9-551C-B0A55751EF2E}"/>
          </ac:spMkLst>
        </pc:spChg>
        <pc:spChg chg="mod">
          <ac:chgData name="Ragosa, Giulia" userId="725dd1da-960f-46b9-a310-90d8af8efe3f" providerId="ADAL" clId="{BB5BC7AA-7217-4303-8E19-97A87C04B3CC}" dt="2026-01-29T15:05:34.303" v="34262" actId="20577"/>
          <ac:spMkLst>
            <pc:docMk/>
            <pc:sldMk cId="3760101457" sldId="533"/>
            <ac:spMk id="16" creationId="{79545205-B528-291E-CF61-91084BD6A4FF}"/>
          </ac:spMkLst>
        </pc:spChg>
        <pc:picChg chg="add mod">
          <ac:chgData name="Ragosa, Giulia" userId="725dd1da-960f-46b9-a310-90d8af8efe3f" providerId="ADAL" clId="{BB5BC7AA-7217-4303-8E19-97A87C04B3CC}" dt="2026-01-27T14:43:54.462" v="20562"/>
          <ac:picMkLst>
            <pc:docMk/>
            <pc:sldMk cId="3760101457" sldId="533"/>
            <ac:picMk id="2" creationId="{FE9A6B90-09FE-758E-8784-0F264AA463F1}"/>
          </ac:picMkLst>
        </pc:picChg>
        <pc:picChg chg="add mod">
          <ac:chgData name="Ragosa, Giulia" userId="725dd1da-960f-46b9-a310-90d8af8efe3f" providerId="ADAL" clId="{BB5BC7AA-7217-4303-8E19-97A87C04B3CC}" dt="2026-01-27T14:43:54.462" v="20562"/>
          <ac:picMkLst>
            <pc:docMk/>
            <pc:sldMk cId="3760101457" sldId="533"/>
            <ac:picMk id="3" creationId="{DB7DFB56-3FD3-5489-606D-F088407D98C9}"/>
          </ac:picMkLst>
        </pc:picChg>
        <pc:picChg chg="add mod">
          <ac:chgData name="Ragosa, Giulia" userId="725dd1da-960f-46b9-a310-90d8af8efe3f" providerId="ADAL" clId="{BB5BC7AA-7217-4303-8E19-97A87C04B3CC}" dt="2026-01-27T14:43:54.462" v="20562"/>
          <ac:picMkLst>
            <pc:docMk/>
            <pc:sldMk cId="3760101457" sldId="533"/>
            <ac:picMk id="5" creationId="{3AC54BC2-1CF2-F52E-C65E-1BC2BB1BD7F5}"/>
          </ac:picMkLst>
        </pc:picChg>
        <pc:picChg chg="add mod">
          <ac:chgData name="Ragosa, Giulia" userId="725dd1da-960f-46b9-a310-90d8af8efe3f" providerId="ADAL" clId="{BB5BC7AA-7217-4303-8E19-97A87C04B3CC}" dt="2026-01-27T14:43:54.462" v="20562"/>
          <ac:picMkLst>
            <pc:docMk/>
            <pc:sldMk cId="3760101457" sldId="533"/>
            <ac:picMk id="6" creationId="{FD246C70-AA57-3386-CE32-2AB9D280903D}"/>
          </ac:picMkLst>
        </pc:picChg>
        <pc:picChg chg="add mod">
          <ac:chgData name="Ragosa, Giulia" userId="725dd1da-960f-46b9-a310-90d8af8efe3f" providerId="ADAL" clId="{BB5BC7AA-7217-4303-8E19-97A87C04B3CC}" dt="2026-01-27T14:43:54.462" v="20562"/>
          <ac:picMkLst>
            <pc:docMk/>
            <pc:sldMk cId="3760101457" sldId="533"/>
            <ac:picMk id="7" creationId="{6326010F-BEC2-51C8-774D-C8E99ADE4C4E}"/>
          </ac:picMkLst>
        </pc:picChg>
        <pc:picChg chg="add del mod">
          <ac:chgData name="Ragosa, Giulia" userId="725dd1da-960f-46b9-a310-90d8af8efe3f" providerId="ADAL" clId="{BB5BC7AA-7217-4303-8E19-97A87C04B3CC}" dt="2026-01-27T16:15:14.302" v="23826" actId="478"/>
          <ac:picMkLst>
            <pc:docMk/>
            <pc:sldMk cId="3760101457" sldId="533"/>
            <ac:picMk id="9" creationId="{4D75EC9B-59E6-8A5E-06EA-790D723BB49F}"/>
          </ac:picMkLst>
        </pc:picChg>
        <pc:picChg chg="add mod">
          <ac:chgData name="Ragosa, Giulia" userId="725dd1da-960f-46b9-a310-90d8af8efe3f" providerId="ADAL" clId="{BB5BC7AA-7217-4303-8E19-97A87C04B3CC}" dt="2026-01-27T16:15:25.513" v="23828"/>
          <ac:picMkLst>
            <pc:docMk/>
            <pc:sldMk cId="3760101457" sldId="533"/>
            <ac:picMk id="12" creationId="{230943CF-5F5C-F0E5-9F4B-50FF2CDDCE78}"/>
          </ac:picMkLst>
        </pc:picChg>
      </pc:sldChg>
      <pc:sldChg chg="addSp delSp modSp add mod modNotesTx">
        <pc:chgData name="Ragosa, Giulia" userId="725dd1da-960f-46b9-a310-90d8af8efe3f" providerId="ADAL" clId="{BB5BC7AA-7217-4303-8E19-97A87C04B3CC}" dt="2026-01-29T15:09:04.814" v="34345" actId="20577"/>
        <pc:sldMkLst>
          <pc:docMk/>
          <pc:sldMk cId="2252214617" sldId="534"/>
        </pc:sldMkLst>
        <pc:spChg chg="add mod">
          <ac:chgData name="Ragosa, Giulia" userId="725dd1da-960f-46b9-a310-90d8af8efe3f" providerId="ADAL" clId="{BB5BC7AA-7217-4303-8E19-97A87C04B3CC}" dt="2026-01-27T14:40:32.116" v="20483" actId="20577"/>
          <ac:spMkLst>
            <pc:docMk/>
            <pc:sldMk cId="2252214617" sldId="534"/>
            <ac:spMk id="19" creationId="{E6145A19-AA47-58DA-3DB1-8545FB190B6D}"/>
          </ac:spMkLst>
        </pc:spChg>
        <pc:spChg chg="add mod">
          <ac:chgData name="Ragosa, Giulia" userId="725dd1da-960f-46b9-a310-90d8af8efe3f" providerId="ADAL" clId="{BB5BC7AA-7217-4303-8E19-97A87C04B3CC}" dt="2026-01-28T14:25:54.645" v="24575" actId="20577"/>
          <ac:spMkLst>
            <pc:docMk/>
            <pc:sldMk cId="2252214617" sldId="534"/>
            <ac:spMk id="20" creationId="{57768216-61D9-48CF-942D-58EFF8C69927}"/>
          </ac:spMkLst>
        </pc:spChg>
        <pc:cxnChg chg="add mod">
          <ac:chgData name="Ragosa, Giulia" userId="725dd1da-960f-46b9-a310-90d8af8efe3f" providerId="ADAL" clId="{BB5BC7AA-7217-4303-8E19-97A87C04B3CC}" dt="2026-01-27T14:40:21.573" v="20450"/>
          <ac:cxnSpMkLst>
            <pc:docMk/>
            <pc:sldMk cId="2252214617" sldId="534"/>
            <ac:cxnSpMk id="18" creationId="{765FF4FD-DC1B-1069-24A6-4B2AB3267681}"/>
          </ac:cxnSpMkLst>
        </pc:cxnChg>
      </pc:sldChg>
      <pc:sldChg chg="addSp delSp modSp add mod ord modNotesTx">
        <pc:chgData name="Ragosa, Giulia" userId="725dd1da-960f-46b9-a310-90d8af8efe3f" providerId="ADAL" clId="{BB5BC7AA-7217-4303-8E19-97A87C04B3CC}" dt="2026-01-29T15:09:36.033" v="34350"/>
        <pc:sldMkLst>
          <pc:docMk/>
          <pc:sldMk cId="293834324" sldId="535"/>
        </pc:sldMkLst>
        <pc:spChg chg="add mod ord">
          <ac:chgData name="Ragosa, Giulia" userId="725dd1da-960f-46b9-a310-90d8af8efe3f" providerId="ADAL" clId="{BB5BC7AA-7217-4303-8E19-97A87C04B3CC}" dt="2026-01-27T16:47:11.958" v="24265" actId="208"/>
          <ac:spMkLst>
            <pc:docMk/>
            <pc:sldMk cId="293834324" sldId="535"/>
            <ac:spMk id="17" creationId="{7D6506E5-3213-7E36-9D0D-6D157A70087E}"/>
          </ac:spMkLst>
        </pc:spChg>
        <pc:spChg chg="mod">
          <ac:chgData name="Ragosa, Giulia" userId="725dd1da-960f-46b9-a310-90d8af8efe3f" providerId="ADAL" clId="{BB5BC7AA-7217-4303-8E19-97A87C04B3CC}" dt="2026-01-29T15:09:36.033" v="34350"/>
          <ac:spMkLst>
            <pc:docMk/>
            <pc:sldMk cId="293834324" sldId="535"/>
            <ac:spMk id="22" creationId="{631E90C1-EF35-BADD-A195-5B2D65BA60F6}"/>
          </ac:spMkLst>
        </pc:spChg>
        <pc:spChg chg="add mod">
          <ac:chgData name="Ragosa, Giulia" userId="725dd1da-960f-46b9-a310-90d8af8efe3f" providerId="ADAL" clId="{BB5BC7AA-7217-4303-8E19-97A87C04B3CC}" dt="2026-01-27T16:34:11.058" v="24000" actId="20577"/>
          <ac:spMkLst>
            <pc:docMk/>
            <pc:sldMk cId="293834324" sldId="535"/>
            <ac:spMk id="25" creationId="{134D751F-DF1F-FD2B-5C68-1C818E6C0596}"/>
          </ac:spMkLst>
        </pc:spChg>
        <pc:picChg chg="add mod">
          <ac:chgData name="Ragosa, Giulia" userId="725dd1da-960f-46b9-a310-90d8af8efe3f" providerId="ADAL" clId="{BB5BC7AA-7217-4303-8E19-97A87C04B3CC}" dt="2026-01-27T16:32:38.837" v="23960"/>
          <ac:picMkLst>
            <pc:docMk/>
            <pc:sldMk cId="293834324" sldId="535"/>
            <ac:picMk id="11" creationId="{D3FAB1EB-077A-4B58-DCAC-31AA92C44036}"/>
          </ac:picMkLst>
        </pc:picChg>
        <pc:picChg chg="add mod">
          <ac:chgData name="Ragosa, Giulia" userId="725dd1da-960f-46b9-a310-90d8af8efe3f" providerId="ADAL" clId="{BB5BC7AA-7217-4303-8E19-97A87C04B3CC}" dt="2026-01-27T16:32:38.837" v="23960"/>
          <ac:picMkLst>
            <pc:docMk/>
            <pc:sldMk cId="293834324" sldId="535"/>
            <ac:picMk id="13" creationId="{422136F8-0A9E-F085-C31D-ADA7BE1B8BD5}"/>
          </ac:picMkLst>
        </pc:picChg>
        <pc:picChg chg="add mod">
          <ac:chgData name="Ragosa, Giulia" userId="725dd1da-960f-46b9-a310-90d8af8efe3f" providerId="ADAL" clId="{BB5BC7AA-7217-4303-8E19-97A87C04B3CC}" dt="2026-01-27T16:32:38.837" v="23960"/>
          <ac:picMkLst>
            <pc:docMk/>
            <pc:sldMk cId="293834324" sldId="535"/>
            <ac:picMk id="14" creationId="{45C35176-4B49-BB42-F6F7-96106CE0CF0C}"/>
          </ac:picMkLst>
        </pc:picChg>
        <pc:picChg chg="add mod">
          <ac:chgData name="Ragosa, Giulia" userId="725dd1da-960f-46b9-a310-90d8af8efe3f" providerId="ADAL" clId="{BB5BC7AA-7217-4303-8E19-97A87C04B3CC}" dt="2026-01-27T16:32:38.837" v="23960"/>
          <ac:picMkLst>
            <pc:docMk/>
            <pc:sldMk cId="293834324" sldId="535"/>
            <ac:picMk id="15" creationId="{D789F534-65F2-89E9-159D-799E2B9D5800}"/>
          </ac:picMkLst>
        </pc:picChg>
        <pc:picChg chg="add mod modCrop">
          <ac:chgData name="Ragosa, Giulia" userId="725dd1da-960f-46b9-a310-90d8af8efe3f" providerId="ADAL" clId="{BB5BC7AA-7217-4303-8E19-97A87C04B3CC}" dt="2026-01-27T16:37:57.090" v="24073" actId="732"/>
          <ac:picMkLst>
            <pc:docMk/>
            <pc:sldMk cId="293834324" sldId="535"/>
            <ac:picMk id="16" creationId="{DDEF8E5D-1A9A-43B7-349B-48E9F7B102DF}"/>
          </ac:picMkLst>
        </pc:picChg>
        <pc:picChg chg="add mod modCrop">
          <ac:chgData name="Ragosa, Giulia" userId="725dd1da-960f-46b9-a310-90d8af8efe3f" providerId="ADAL" clId="{BB5BC7AA-7217-4303-8E19-97A87C04B3CC}" dt="2026-01-27T16:33:08.519" v="23965" actId="1076"/>
          <ac:picMkLst>
            <pc:docMk/>
            <pc:sldMk cId="293834324" sldId="535"/>
            <ac:picMk id="21" creationId="{AB67E876-774D-08ED-534B-CAC9EF4E7F1C}"/>
          </ac:picMkLst>
        </pc:picChg>
        <pc:picChg chg="add mod modCrop">
          <ac:chgData name="Ragosa, Giulia" userId="725dd1da-960f-46b9-a310-90d8af8efe3f" providerId="ADAL" clId="{BB5BC7AA-7217-4303-8E19-97A87C04B3CC}" dt="2026-01-27T16:37:59.461" v="24074" actId="1076"/>
          <ac:picMkLst>
            <pc:docMk/>
            <pc:sldMk cId="293834324" sldId="535"/>
            <ac:picMk id="27" creationId="{46CD52B4-A633-34F6-441C-ADE4E0C66AA8}"/>
          </ac:picMkLst>
        </pc:picChg>
        <pc:cxnChg chg="add mod ord">
          <ac:chgData name="Ragosa, Giulia" userId="725dd1da-960f-46b9-a310-90d8af8efe3f" providerId="ADAL" clId="{BB5BC7AA-7217-4303-8E19-97A87C04B3CC}" dt="2026-01-27T16:35:20.335" v="24013" actId="166"/>
          <ac:cxnSpMkLst>
            <pc:docMk/>
            <pc:sldMk cId="293834324" sldId="535"/>
            <ac:cxnSpMk id="26" creationId="{83760D61-7252-9CCF-AFC9-BEB5EE534781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9T12:59:29.431" v="31485" actId="478"/>
        <pc:sldMkLst>
          <pc:docMk/>
          <pc:sldMk cId="3843657441" sldId="536"/>
        </pc:sldMkLst>
        <pc:spChg chg="add mod">
          <ac:chgData name="Ragosa, Giulia" userId="725dd1da-960f-46b9-a310-90d8af8efe3f" providerId="ADAL" clId="{BB5BC7AA-7217-4303-8E19-97A87C04B3CC}" dt="2026-01-27T16:47:17.845" v="24266" actId="208"/>
          <ac:spMkLst>
            <pc:docMk/>
            <pc:sldMk cId="3843657441" sldId="536"/>
            <ac:spMk id="14" creationId="{59F5FEA0-1221-4561-3862-91645344161E}"/>
          </ac:spMkLst>
        </pc:spChg>
        <pc:spChg chg="mod">
          <ac:chgData name="Ragosa, Giulia" userId="725dd1da-960f-46b9-a310-90d8af8efe3f" providerId="ADAL" clId="{BB5BC7AA-7217-4303-8E19-97A87C04B3CC}" dt="2026-01-29T12:59:26.842" v="31484" actId="6549"/>
          <ac:spMkLst>
            <pc:docMk/>
            <pc:sldMk cId="3843657441" sldId="536"/>
            <ac:spMk id="22" creationId="{22F6E415-8A91-6E62-C663-A6B253236E8E}"/>
          </ac:spMkLst>
        </pc:spChg>
        <pc:spChg chg="add mod">
          <ac:chgData name="Ragosa, Giulia" userId="725dd1da-960f-46b9-a310-90d8af8efe3f" providerId="ADAL" clId="{BB5BC7AA-7217-4303-8E19-97A87C04B3CC}" dt="2026-01-27T16:40:57.368" v="24106" actId="20577"/>
          <ac:spMkLst>
            <pc:docMk/>
            <pc:sldMk cId="3843657441" sldId="536"/>
            <ac:spMk id="23" creationId="{7E23D286-646C-F832-1F3A-FE5E0FD4FADF}"/>
          </ac:spMkLst>
        </pc:spChg>
        <pc:picChg chg="add mod">
          <ac:chgData name="Ragosa, Giulia" userId="725dd1da-960f-46b9-a310-90d8af8efe3f" providerId="ADAL" clId="{BB5BC7AA-7217-4303-8E19-97A87C04B3CC}" dt="2026-01-27T16:34:25.164" v="24002"/>
          <ac:picMkLst>
            <pc:docMk/>
            <pc:sldMk cId="3843657441" sldId="536"/>
            <ac:picMk id="10" creationId="{4117A5E8-44F3-35E1-8771-A1AB6026FAC2}"/>
          </ac:picMkLst>
        </pc:picChg>
        <pc:picChg chg="add mod">
          <ac:chgData name="Ragosa, Giulia" userId="725dd1da-960f-46b9-a310-90d8af8efe3f" providerId="ADAL" clId="{BB5BC7AA-7217-4303-8E19-97A87C04B3CC}" dt="2026-01-27T16:34:25.164" v="24002"/>
          <ac:picMkLst>
            <pc:docMk/>
            <pc:sldMk cId="3843657441" sldId="536"/>
            <ac:picMk id="11" creationId="{940B01F3-6CD9-38D6-1DE6-4357B5C64210}"/>
          </ac:picMkLst>
        </pc:picChg>
        <pc:picChg chg="add mod">
          <ac:chgData name="Ragosa, Giulia" userId="725dd1da-960f-46b9-a310-90d8af8efe3f" providerId="ADAL" clId="{BB5BC7AA-7217-4303-8E19-97A87C04B3CC}" dt="2026-01-27T16:34:25.164" v="24002"/>
          <ac:picMkLst>
            <pc:docMk/>
            <pc:sldMk cId="3843657441" sldId="536"/>
            <ac:picMk id="12" creationId="{5759CA84-5AAE-5E0A-80E4-3B63C8E31ABD}"/>
          </ac:picMkLst>
        </pc:picChg>
        <pc:picChg chg="add mod">
          <ac:chgData name="Ragosa, Giulia" userId="725dd1da-960f-46b9-a310-90d8af8efe3f" providerId="ADAL" clId="{BB5BC7AA-7217-4303-8E19-97A87C04B3CC}" dt="2026-01-27T16:34:25.164" v="24002"/>
          <ac:picMkLst>
            <pc:docMk/>
            <pc:sldMk cId="3843657441" sldId="536"/>
            <ac:picMk id="13" creationId="{075D241C-2330-EED5-2D11-C58EC9DCA750}"/>
          </ac:picMkLst>
        </pc:picChg>
        <pc:picChg chg="add mod">
          <ac:chgData name="Ragosa, Giulia" userId="725dd1da-960f-46b9-a310-90d8af8efe3f" providerId="ADAL" clId="{BB5BC7AA-7217-4303-8E19-97A87C04B3CC}" dt="2026-01-27T16:34:25.164" v="24002"/>
          <ac:picMkLst>
            <pc:docMk/>
            <pc:sldMk cId="3843657441" sldId="536"/>
            <ac:picMk id="15" creationId="{9D6781DE-D0B3-5640-08E7-A50BD93FE492}"/>
          </ac:picMkLst>
        </pc:picChg>
        <pc:picChg chg="add mod">
          <ac:chgData name="Ragosa, Giulia" userId="725dd1da-960f-46b9-a310-90d8af8efe3f" providerId="ADAL" clId="{BB5BC7AA-7217-4303-8E19-97A87C04B3CC}" dt="2026-01-27T16:34:25.164" v="24002"/>
          <ac:picMkLst>
            <pc:docMk/>
            <pc:sldMk cId="3843657441" sldId="536"/>
            <ac:picMk id="16" creationId="{ADFACC42-389A-28BA-4056-A4E20B89D651}"/>
          </ac:picMkLst>
        </pc:picChg>
        <pc:picChg chg="add mod ord">
          <ac:chgData name="Ragosa, Giulia" userId="725dd1da-960f-46b9-a310-90d8af8efe3f" providerId="ADAL" clId="{BB5BC7AA-7217-4303-8E19-97A87C04B3CC}" dt="2026-01-27T16:47:48.074" v="24279" actId="1036"/>
          <ac:picMkLst>
            <pc:docMk/>
            <pc:sldMk cId="3843657441" sldId="536"/>
            <ac:picMk id="17" creationId="{36963C8D-830B-79BC-2BBF-7D9BE196D635}"/>
          </ac:picMkLst>
        </pc:picChg>
        <pc:cxnChg chg="add mod">
          <ac:chgData name="Ragosa, Giulia" userId="725dd1da-960f-46b9-a310-90d8af8efe3f" providerId="ADAL" clId="{BB5BC7AA-7217-4303-8E19-97A87C04B3CC}" dt="2026-01-27T16:40:50.346" v="24088"/>
          <ac:cxnSpMkLst>
            <pc:docMk/>
            <pc:sldMk cId="3843657441" sldId="536"/>
            <ac:cxnSpMk id="24" creationId="{38BC4462-3FCE-E516-B0AE-913F888A64B1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9T12:03:53.742" v="29969" actId="20577"/>
        <pc:sldMkLst>
          <pc:docMk/>
          <pc:sldMk cId="3961147343" sldId="537"/>
        </pc:sldMkLst>
        <pc:spChg chg="add mod">
          <ac:chgData name="Ragosa, Giulia" userId="725dd1da-960f-46b9-a310-90d8af8efe3f" providerId="ADAL" clId="{BB5BC7AA-7217-4303-8E19-97A87C04B3CC}" dt="2026-01-27T16:48:02.534" v="24280" actId="208"/>
          <ac:spMkLst>
            <pc:docMk/>
            <pc:sldMk cId="3961147343" sldId="537"/>
            <ac:spMk id="15" creationId="{7EB15F34-C197-10A5-A34E-D19DBFE2B528}"/>
          </ac:spMkLst>
        </pc:spChg>
        <pc:spChg chg="mod">
          <ac:chgData name="Ragosa, Giulia" userId="725dd1da-960f-46b9-a310-90d8af8efe3f" providerId="ADAL" clId="{BB5BC7AA-7217-4303-8E19-97A87C04B3CC}" dt="2026-01-28T14:28:32.309" v="24670" actId="20577"/>
          <ac:spMkLst>
            <pc:docMk/>
            <pc:sldMk cId="3961147343" sldId="537"/>
            <ac:spMk id="22" creationId="{E857C662-AF29-7FF6-1C9B-0F65FED5A797}"/>
          </ac:spMkLst>
        </pc:spChg>
        <pc:spChg chg="add mod">
          <ac:chgData name="Ragosa, Giulia" userId="725dd1da-960f-46b9-a310-90d8af8efe3f" providerId="ADAL" clId="{BB5BC7AA-7217-4303-8E19-97A87C04B3CC}" dt="2026-01-27T16:46:44.418" v="24263" actId="20577"/>
          <ac:spMkLst>
            <pc:docMk/>
            <pc:sldMk cId="3961147343" sldId="537"/>
            <ac:spMk id="24" creationId="{31C4A2BA-8CCA-720F-404D-D84EF68489C7}"/>
          </ac:spMkLst>
        </pc:spChg>
        <pc:picChg chg="add mod">
          <ac:chgData name="Ragosa, Giulia" userId="725dd1da-960f-46b9-a310-90d8af8efe3f" providerId="ADAL" clId="{BB5BC7AA-7217-4303-8E19-97A87C04B3CC}" dt="2026-01-27T16:38:57.867" v="24077"/>
          <ac:picMkLst>
            <pc:docMk/>
            <pc:sldMk cId="3961147343" sldId="537"/>
            <ac:picMk id="10" creationId="{25A77505-1071-16FE-202F-3BA2EBDDAE41}"/>
          </ac:picMkLst>
        </pc:picChg>
        <pc:picChg chg="add mod">
          <ac:chgData name="Ragosa, Giulia" userId="725dd1da-960f-46b9-a310-90d8af8efe3f" providerId="ADAL" clId="{BB5BC7AA-7217-4303-8E19-97A87C04B3CC}" dt="2026-01-27T16:38:57.867" v="24077"/>
          <ac:picMkLst>
            <pc:docMk/>
            <pc:sldMk cId="3961147343" sldId="537"/>
            <ac:picMk id="11" creationId="{62D08B7A-004F-9A48-2353-7883CD1C542D}"/>
          </ac:picMkLst>
        </pc:picChg>
        <pc:picChg chg="add mod">
          <ac:chgData name="Ragosa, Giulia" userId="725dd1da-960f-46b9-a310-90d8af8efe3f" providerId="ADAL" clId="{BB5BC7AA-7217-4303-8E19-97A87C04B3CC}" dt="2026-01-27T16:38:57.867" v="24077"/>
          <ac:picMkLst>
            <pc:docMk/>
            <pc:sldMk cId="3961147343" sldId="537"/>
            <ac:picMk id="13" creationId="{BEC2C095-6A95-8586-18DD-FBA00C15DCAE}"/>
          </ac:picMkLst>
        </pc:picChg>
        <pc:picChg chg="add mod">
          <ac:chgData name="Ragosa, Giulia" userId="725dd1da-960f-46b9-a310-90d8af8efe3f" providerId="ADAL" clId="{BB5BC7AA-7217-4303-8E19-97A87C04B3CC}" dt="2026-01-27T16:38:57.867" v="24077"/>
          <ac:picMkLst>
            <pc:docMk/>
            <pc:sldMk cId="3961147343" sldId="537"/>
            <ac:picMk id="14" creationId="{67591893-5920-C815-FEC4-FCD0582602CC}"/>
          </ac:picMkLst>
        </pc:picChg>
        <pc:picChg chg="add mod">
          <ac:chgData name="Ragosa, Giulia" userId="725dd1da-960f-46b9-a310-90d8af8efe3f" providerId="ADAL" clId="{BB5BC7AA-7217-4303-8E19-97A87C04B3CC}" dt="2026-01-27T16:38:57.867" v="24077"/>
          <ac:picMkLst>
            <pc:docMk/>
            <pc:sldMk cId="3961147343" sldId="537"/>
            <ac:picMk id="16" creationId="{7E850EC9-ECF3-1336-01C9-6EB342061CE8}"/>
          </ac:picMkLst>
        </pc:picChg>
        <pc:picChg chg="add mod">
          <ac:chgData name="Ragosa, Giulia" userId="725dd1da-960f-46b9-a310-90d8af8efe3f" providerId="ADAL" clId="{BB5BC7AA-7217-4303-8E19-97A87C04B3CC}" dt="2026-01-27T16:38:57.867" v="24077"/>
          <ac:picMkLst>
            <pc:docMk/>
            <pc:sldMk cId="3961147343" sldId="537"/>
            <ac:picMk id="17" creationId="{ACD7A631-3703-D331-A2E4-C90C217ED712}"/>
          </ac:picMkLst>
        </pc:picChg>
        <pc:picChg chg="add mod ord">
          <ac:chgData name="Ragosa, Giulia" userId="725dd1da-960f-46b9-a310-90d8af8efe3f" providerId="ADAL" clId="{BB5BC7AA-7217-4303-8E19-97A87C04B3CC}" dt="2026-01-28T16:40:03.531" v="27290" actId="167"/>
          <ac:picMkLst>
            <pc:docMk/>
            <pc:sldMk cId="3961147343" sldId="537"/>
            <ac:picMk id="18" creationId="{62B459C4-AC69-27E3-3159-A7BEF6B3B9BC}"/>
          </ac:picMkLst>
        </pc:picChg>
        <pc:cxnChg chg="add mod">
          <ac:chgData name="Ragosa, Giulia" userId="725dd1da-960f-46b9-a310-90d8af8efe3f" providerId="ADAL" clId="{BB5BC7AA-7217-4303-8E19-97A87C04B3CC}" dt="2026-01-27T16:44:06.090" v="24140"/>
          <ac:cxnSpMkLst>
            <pc:docMk/>
            <pc:sldMk cId="3961147343" sldId="537"/>
            <ac:cxnSpMk id="25" creationId="{53C421CD-8561-8805-91A1-FCE0ADB2B225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9T15:06:11.960" v="34270" actId="20577"/>
        <pc:sldMkLst>
          <pc:docMk/>
          <pc:sldMk cId="101446131" sldId="538"/>
        </pc:sldMkLst>
        <pc:spChg chg="add mod">
          <ac:chgData name="Ragosa, Giulia" userId="725dd1da-960f-46b9-a310-90d8af8efe3f" providerId="ADAL" clId="{BB5BC7AA-7217-4303-8E19-97A87C04B3CC}" dt="2026-01-27T16:47:22.270" v="24267" actId="208"/>
          <ac:spMkLst>
            <pc:docMk/>
            <pc:sldMk cId="101446131" sldId="538"/>
            <ac:spMk id="12" creationId="{E5207C81-22B6-FA0F-1327-9FEAAB5464FB}"/>
          </ac:spMkLst>
        </pc:spChg>
        <pc:spChg chg="add mod">
          <ac:chgData name="Ragosa, Giulia" userId="725dd1da-960f-46b9-a310-90d8af8efe3f" providerId="ADAL" clId="{BB5BC7AA-7217-4303-8E19-97A87C04B3CC}" dt="2026-01-27T16:46:30.584" v="24261" actId="20577"/>
          <ac:spMkLst>
            <pc:docMk/>
            <pc:sldMk cId="101446131" sldId="538"/>
            <ac:spMk id="21" creationId="{1BB112DC-5206-6E79-4DA9-53171E8C025E}"/>
          </ac:spMkLst>
        </pc:spChg>
        <pc:spChg chg="mod">
          <ac:chgData name="Ragosa, Giulia" userId="725dd1da-960f-46b9-a310-90d8af8efe3f" providerId="ADAL" clId="{BB5BC7AA-7217-4303-8E19-97A87C04B3CC}" dt="2026-01-29T15:06:11.960" v="34270" actId="20577"/>
          <ac:spMkLst>
            <pc:docMk/>
            <pc:sldMk cId="101446131" sldId="538"/>
            <ac:spMk id="22" creationId="{D1E6BE09-DFFF-7EC8-79DC-2F03BF466FA3}"/>
          </ac:spMkLst>
        </pc:spChg>
        <pc:picChg chg="add mod">
          <ac:chgData name="Ragosa, Giulia" userId="725dd1da-960f-46b9-a310-90d8af8efe3f" providerId="ADAL" clId="{BB5BC7AA-7217-4303-8E19-97A87C04B3CC}" dt="2026-01-27T16:41:59.586" v="24123"/>
          <ac:picMkLst>
            <pc:docMk/>
            <pc:sldMk cId="101446131" sldId="538"/>
            <ac:picMk id="7" creationId="{B8A17494-0BAA-2271-47D7-E0AC67F1D5A9}"/>
          </ac:picMkLst>
        </pc:picChg>
        <pc:picChg chg="add mod">
          <ac:chgData name="Ragosa, Giulia" userId="725dd1da-960f-46b9-a310-90d8af8efe3f" providerId="ADAL" clId="{BB5BC7AA-7217-4303-8E19-97A87C04B3CC}" dt="2026-01-27T16:41:59.586" v="24123"/>
          <ac:picMkLst>
            <pc:docMk/>
            <pc:sldMk cId="101446131" sldId="538"/>
            <ac:picMk id="9" creationId="{5DFB92D0-4F9D-F36B-9F54-932514026842}"/>
          </ac:picMkLst>
        </pc:picChg>
        <pc:picChg chg="add mod">
          <ac:chgData name="Ragosa, Giulia" userId="725dd1da-960f-46b9-a310-90d8af8efe3f" providerId="ADAL" clId="{BB5BC7AA-7217-4303-8E19-97A87C04B3CC}" dt="2026-01-27T16:41:59.586" v="24123"/>
          <ac:picMkLst>
            <pc:docMk/>
            <pc:sldMk cId="101446131" sldId="538"/>
            <ac:picMk id="10" creationId="{8BCB8289-0762-A209-0E20-490947D6F084}"/>
          </ac:picMkLst>
        </pc:picChg>
        <pc:picChg chg="add mod">
          <ac:chgData name="Ragosa, Giulia" userId="725dd1da-960f-46b9-a310-90d8af8efe3f" providerId="ADAL" clId="{BB5BC7AA-7217-4303-8E19-97A87C04B3CC}" dt="2026-01-27T16:41:59.586" v="24123"/>
          <ac:picMkLst>
            <pc:docMk/>
            <pc:sldMk cId="101446131" sldId="538"/>
            <ac:picMk id="11" creationId="{05D47948-934D-9CAA-8493-A9AB846A91FD}"/>
          </ac:picMkLst>
        </pc:picChg>
        <pc:picChg chg="add mod">
          <ac:chgData name="Ragosa, Giulia" userId="725dd1da-960f-46b9-a310-90d8af8efe3f" providerId="ADAL" clId="{BB5BC7AA-7217-4303-8E19-97A87C04B3CC}" dt="2026-01-27T16:41:59.586" v="24123"/>
          <ac:picMkLst>
            <pc:docMk/>
            <pc:sldMk cId="101446131" sldId="538"/>
            <ac:picMk id="13" creationId="{CF895D26-E61B-A551-D063-E8FA2D52D4FD}"/>
          </ac:picMkLst>
        </pc:picChg>
        <pc:picChg chg="add mod">
          <ac:chgData name="Ragosa, Giulia" userId="725dd1da-960f-46b9-a310-90d8af8efe3f" providerId="ADAL" clId="{BB5BC7AA-7217-4303-8E19-97A87C04B3CC}" dt="2026-01-27T16:41:59.586" v="24123"/>
          <ac:picMkLst>
            <pc:docMk/>
            <pc:sldMk cId="101446131" sldId="538"/>
            <ac:picMk id="14" creationId="{E37082F2-C290-17D8-A885-647D75A581A4}"/>
          </ac:picMkLst>
        </pc:picChg>
        <pc:picChg chg="add mod ord">
          <ac:chgData name="Ragosa, Giulia" userId="725dd1da-960f-46b9-a310-90d8af8efe3f" providerId="ADAL" clId="{BB5BC7AA-7217-4303-8E19-97A87C04B3CC}" dt="2026-01-27T16:46:02.514" v="24216" actId="167"/>
          <ac:picMkLst>
            <pc:docMk/>
            <pc:sldMk cId="101446131" sldId="538"/>
            <ac:picMk id="15" creationId="{225CA88B-04A2-F2B6-355D-60EEEEC796E8}"/>
          </ac:picMkLst>
        </pc:picChg>
        <pc:cxnChg chg="add mod">
          <ac:chgData name="Ragosa, Giulia" userId="725dd1da-960f-46b9-a310-90d8af8efe3f" providerId="ADAL" clId="{BB5BC7AA-7217-4303-8E19-97A87C04B3CC}" dt="2026-01-27T16:46:19.146" v="24219"/>
          <ac:cxnSpMkLst>
            <pc:docMk/>
            <pc:sldMk cId="101446131" sldId="538"/>
            <ac:cxnSpMk id="23" creationId="{6B1D14A3-6387-90CD-0B18-EAF7FC4223B1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9T12:04:34.296" v="29975" actId="20577"/>
        <pc:sldMkLst>
          <pc:docMk/>
          <pc:sldMk cId="2152121218" sldId="540"/>
        </pc:sldMkLst>
        <pc:spChg chg="add mod ord">
          <ac:chgData name="Ragosa, Giulia" userId="725dd1da-960f-46b9-a310-90d8af8efe3f" providerId="ADAL" clId="{BB5BC7AA-7217-4303-8E19-97A87C04B3CC}" dt="2026-01-27T16:50:06.172" v="24345" actId="167"/>
          <ac:spMkLst>
            <pc:docMk/>
            <pc:sldMk cId="2152121218" sldId="540"/>
            <ac:spMk id="10" creationId="{466B33A4-6592-6FA3-DDCE-4D1380DF79F2}"/>
          </ac:spMkLst>
        </pc:spChg>
        <pc:spChg chg="add mod">
          <ac:chgData name="Ragosa, Giulia" userId="725dd1da-960f-46b9-a310-90d8af8efe3f" providerId="ADAL" clId="{BB5BC7AA-7217-4303-8E19-97A87C04B3CC}" dt="2026-01-27T16:48:52.035" v="24329" actId="20577"/>
          <ac:spMkLst>
            <pc:docMk/>
            <pc:sldMk cId="2152121218" sldId="540"/>
            <ac:spMk id="15" creationId="{52981730-D8C5-29F2-7C9C-0A152EDA5155}"/>
          </ac:spMkLst>
        </pc:spChg>
        <pc:spChg chg="mod">
          <ac:chgData name="Ragosa, Giulia" userId="725dd1da-960f-46b9-a310-90d8af8efe3f" providerId="ADAL" clId="{BB5BC7AA-7217-4303-8E19-97A87C04B3CC}" dt="2026-01-28T16:09:32.527" v="27050" actId="1036"/>
          <ac:spMkLst>
            <pc:docMk/>
            <pc:sldMk cId="2152121218" sldId="540"/>
            <ac:spMk id="22" creationId="{9F769BA7-8B33-72A1-C49F-6D2FB8FE66FB}"/>
          </ac:spMkLst>
        </pc:spChg>
        <pc:picChg chg="add mod">
          <ac:chgData name="Ragosa, Giulia" userId="725dd1da-960f-46b9-a310-90d8af8efe3f" providerId="ADAL" clId="{BB5BC7AA-7217-4303-8E19-97A87C04B3CC}" dt="2026-01-27T16:45:07.029" v="24202"/>
          <ac:picMkLst>
            <pc:docMk/>
            <pc:sldMk cId="2152121218" sldId="540"/>
            <ac:picMk id="3" creationId="{28964814-4B18-AE66-BA6B-DCC7621B53C4}"/>
          </ac:picMkLst>
        </pc:picChg>
        <pc:picChg chg="add mod">
          <ac:chgData name="Ragosa, Giulia" userId="725dd1da-960f-46b9-a310-90d8af8efe3f" providerId="ADAL" clId="{BB5BC7AA-7217-4303-8E19-97A87C04B3CC}" dt="2026-01-27T16:45:07.029" v="24202"/>
          <ac:picMkLst>
            <pc:docMk/>
            <pc:sldMk cId="2152121218" sldId="540"/>
            <ac:picMk id="5" creationId="{1899D349-E83E-A722-E1A8-66B981361A46}"/>
          </ac:picMkLst>
        </pc:picChg>
        <pc:picChg chg="add mod modCrop">
          <ac:chgData name="Ragosa, Giulia" userId="725dd1da-960f-46b9-a310-90d8af8efe3f" providerId="ADAL" clId="{BB5BC7AA-7217-4303-8E19-97A87C04B3CC}" dt="2026-01-27T16:50:16.527" v="24346" actId="732"/>
          <ac:picMkLst>
            <pc:docMk/>
            <pc:sldMk cId="2152121218" sldId="540"/>
            <ac:picMk id="7" creationId="{5DDD018A-7F21-88CE-CF20-7121BAD82704}"/>
          </ac:picMkLst>
        </pc:picChg>
        <pc:picChg chg="add mod">
          <ac:chgData name="Ragosa, Giulia" userId="725dd1da-960f-46b9-a310-90d8af8efe3f" providerId="ADAL" clId="{BB5BC7AA-7217-4303-8E19-97A87C04B3CC}" dt="2026-01-27T16:45:07.029" v="24202"/>
          <ac:picMkLst>
            <pc:docMk/>
            <pc:sldMk cId="2152121218" sldId="540"/>
            <ac:picMk id="9" creationId="{E0583C14-0BD6-F0D8-F941-FCCCCCFAB15F}"/>
          </ac:picMkLst>
        </pc:picChg>
        <pc:picChg chg="add mod">
          <ac:chgData name="Ragosa, Giulia" userId="725dd1da-960f-46b9-a310-90d8af8efe3f" providerId="ADAL" clId="{BB5BC7AA-7217-4303-8E19-97A87C04B3CC}" dt="2026-01-27T16:45:07.029" v="24202"/>
          <ac:picMkLst>
            <pc:docMk/>
            <pc:sldMk cId="2152121218" sldId="540"/>
            <ac:picMk id="11" creationId="{EB59238D-EA18-7139-DE93-1D956B9FDFED}"/>
          </ac:picMkLst>
        </pc:picChg>
        <pc:picChg chg="add mod">
          <ac:chgData name="Ragosa, Giulia" userId="725dd1da-960f-46b9-a310-90d8af8efe3f" providerId="ADAL" clId="{BB5BC7AA-7217-4303-8E19-97A87C04B3CC}" dt="2026-01-27T16:45:07.029" v="24202"/>
          <ac:picMkLst>
            <pc:docMk/>
            <pc:sldMk cId="2152121218" sldId="540"/>
            <ac:picMk id="12" creationId="{2A608156-F432-35E5-A697-812A984D6DBC}"/>
          </ac:picMkLst>
        </pc:picChg>
        <pc:picChg chg="add mod ord modCrop">
          <ac:chgData name="Ragosa, Giulia" userId="725dd1da-960f-46b9-a310-90d8af8efe3f" providerId="ADAL" clId="{BB5BC7AA-7217-4303-8E19-97A87C04B3CC}" dt="2026-01-27T16:50:40.072" v="24351" actId="1076"/>
          <ac:picMkLst>
            <pc:docMk/>
            <pc:sldMk cId="2152121218" sldId="540"/>
            <ac:picMk id="17" creationId="{A9A4D1FB-CA20-3C69-FC34-28F2DA665EFB}"/>
          </ac:picMkLst>
        </pc:picChg>
        <pc:picChg chg="add mod modCrop">
          <ac:chgData name="Ragosa, Giulia" userId="725dd1da-960f-46b9-a310-90d8af8efe3f" providerId="ADAL" clId="{BB5BC7AA-7217-4303-8E19-97A87C04B3CC}" dt="2026-01-27T16:50:47.335" v="24365" actId="1036"/>
          <ac:picMkLst>
            <pc:docMk/>
            <pc:sldMk cId="2152121218" sldId="540"/>
            <ac:picMk id="18" creationId="{A42333DB-4ACE-9E35-2C35-922770637E55}"/>
          </ac:picMkLst>
        </pc:picChg>
        <pc:cxnChg chg="add mod">
          <ac:chgData name="Ragosa, Giulia" userId="725dd1da-960f-46b9-a310-90d8af8efe3f" providerId="ADAL" clId="{BB5BC7AA-7217-4303-8E19-97A87C04B3CC}" dt="2026-01-27T16:48:37.710" v="24283"/>
          <ac:cxnSpMkLst>
            <pc:docMk/>
            <pc:sldMk cId="2152121218" sldId="540"/>
            <ac:cxnSpMk id="16" creationId="{97911189-0ADA-F126-02EC-5418C5FE3B72}"/>
          </ac:cxnSpMkLst>
        </pc:cxnChg>
      </pc:sldChg>
      <pc:sldChg chg="addSp delSp modSp add mod ord modNotesTx">
        <pc:chgData name="Ragosa, Giulia" userId="725dd1da-960f-46b9-a310-90d8af8efe3f" providerId="ADAL" clId="{BB5BC7AA-7217-4303-8E19-97A87C04B3CC}" dt="2026-01-29T15:09:55.568" v="34351" actId="20577"/>
        <pc:sldMkLst>
          <pc:docMk/>
          <pc:sldMk cId="58771609" sldId="541"/>
        </pc:sldMkLst>
        <pc:spChg chg="add mod">
          <ac:chgData name="Ragosa, Giulia" userId="725dd1da-960f-46b9-a310-90d8af8efe3f" providerId="ADAL" clId="{BB5BC7AA-7217-4303-8E19-97A87C04B3CC}" dt="2026-01-29T13:00:33.092" v="31487" actId="20577"/>
          <ac:spMkLst>
            <pc:docMk/>
            <pc:sldMk cId="58771609" sldId="541"/>
            <ac:spMk id="3" creationId="{5295436D-94A6-9B1C-D789-1010321D7BC1}"/>
          </ac:spMkLst>
        </pc:spChg>
        <pc:graphicFrameChg chg="add mod modGraphic">
          <ac:chgData name="Ragosa, Giulia" userId="725dd1da-960f-46b9-a310-90d8af8efe3f" providerId="ADAL" clId="{BB5BC7AA-7217-4303-8E19-97A87C04B3CC}" dt="2026-01-28T14:37:05.395" v="24943" actId="1076"/>
          <ac:graphicFrameMkLst>
            <pc:docMk/>
            <pc:sldMk cId="58771609" sldId="541"/>
            <ac:graphicFrameMk id="5" creationId="{1D8B0DF9-C7A2-9713-6EC1-2B84CDA90E33}"/>
          </ac:graphicFrameMkLst>
        </pc:graphicFrameChg>
        <pc:cxnChg chg="add del">
          <ac:chgData name="Ragosa, Giulia" userId="725dd1da-960f-46b9-a310-90d8af8efe3f" providerId="ADAL" clId="{BB5BC7AA-7217-4303-8E19-97A87C04B3CC}" dt="2026-01-28T14:32:10.047" v="24764" actId="478"/>
          <ac:cxnSpMkLst>
            <pc:docMk/>
            <pc:sldMk cId="58771609" sldId="541"/>
            <ac:cxnSpMk id="18" creationId="{407756E7-42F4-5EDA-04A3-6922B94C43D1}"/>
          </ac:cxnSpMkLst>
        </pc:cxnChg>
      </pc:sldChg>
      <pc:sldChg chg="addSp delSp modSp add mod">
        <pc:chgData name="Ragosa, Giulia" userId="725dd1da-960f-46b9-a310-90d8af8efe3f" providerId="ADAL" clId="{BB5BC7AA-7217-4303-8E19-97A87C04B3CC}" dt="2026-01-29T14:23:12.276" v="33119" actId="20577"/>
        <pc:sldMkLst>
          <pc:docMk/>
          <pc:sldMk cId="913307057" sldId="552"/>
        </pc:sldMkLst>
        <pc:spChg chg="mod">
          <ac:chgData name="Ragosa, Giulia" userId="725dd1da-960f-46b9-a310-90d8af8efe3f" providerId="ADAL" clId="{BB5BC7AA-7217-4303-8E19-97A87C04B3CC}" dt="2026-01-29T14:23:12.276" v="33119" actId="20577"/>
          <ac:spMkLst>
            <pc:docMk/>
            <pc:sldMk cId="913307057" sldId="552"/>
            <ac:spMk id="3" creationId="{01B05752-FAE6-C4B3-59A6-ED7565AC78F8}"/>
          </ac:spMkLst>
        </pc:spChg>
        <pc:spChg chg="mod">
          <ac:chgData name="Ragosa, Giulia" userId="725dd1da-960f-46b9-a310-90d8af8efe3f" providerId="ADAL" clId="{BB5BC7AA-7217-4303-8E19-97A87C04B3CC}" dt="2026-01-29T13:27:35.308" v="32927" actId="20577"/>
          <ac:spMkLst>
            <pc:docMk/>
            <pc:sldMk cId="913307057" sldId="552"/>
            <ac:spMk id="9" creationId="{71A2CE0E-654D-CBC9-F73E-F5A8FD7DAE24}"/>
          </ac:spMkLst>
        </pc:spChg>
      </pc:sldChg>
      <pc:sldChg chg="addSp delSp modSp add mod">
        <pc:chgData name="Ragosa, Giulia" userId="725dd1da-960f-46b9-a310-90d8af8efe3f" providerId="ADAL" clId="{BB5BC7AA-7217-4303-8E19-97A87C04B3CC}" dt="2026-01-30T10:49:53.312" v="34419" actId="6549"/>
        <pc:sldMkLst>
          <pc:docMk/>
          <pc:sldMk cId="2487872726" sldId="557"/>
        </pc:sldMkLst>
        <pc:spChg chg="mod">
          <ac:chgData name="Ragosa, Giulia" userId="725dd1da-960f-46b9-a310-90d8af8efe3f" providerId="ADAL" clId="{BB5BC7AA-7217-4303-8E19-97A87C04B3CC}" dt="2026-01-29T15:08:34.383" v="34340" actId="20577"/>
          <ac:spMkLst>
            <pc:docMk/>
            <pc:sldMk cId="2487872726" sldId="557"/>
            <ac:spMk id="9" creationId="{A970B12C-702F-1BE9-236B-2882E31A836B}"/>
          </ac:spMkLst>
        </pc:spChg>
      </pc:sldChg>
      <pc:sldMasterChg chg="delSldLayout">
        <pc:chgData name="Ragosa, Giulia" userId="725dd1da-960f-46b9-a310-90d8af8efe3f" providerId="ADAL" clId="{BB5BC7AA-7217-4303-8E19-97A87C04B3CC}" dt="2026-01-29T13:04:00.036" v="31489" actId="47"/>
        <pc:sldMasterMkLst>
          <pc:docMk/>
          <pc:sldMasterMk cId="474564610" sldId="2147483648"/>
        </pc:sldMasterMkLst>
      </pc:sldMasterChg>
    </pc:docChg>
  </pc:docChgLst>
  <pc:docChgLst>
    <pc:chgData name="Giulia Ragosa" userId="725dd1da-960f-46b9-a310-90d8af8efe3f" providerId="ADAL" clId="{BB5BC7AA-7217-4303-8E19-97A87C04B3CC}"/>
    <pc:docChg chg="undo custSel delSld modSld">
      <pc:chgData name="Giulia Ragosa" userId="725dd1da-960f-46b9-a310-90d8af8efe3f" providerId="ADAL" clId="{BB5BC7AA-7217-4303-8E19-97A87C04B3CC}" dt="2026-02-18T16:08:53.091" v="878" actId="478"/>
      <pc:docMkLst>
        <pc:docMk/>
      </pc:docMkLst>
      <pc:sldChg chg="addSp delSp modSp mod">
        <pc:chgData name="Giulia Ragosa" userId="725dd1da-960f-46b9-a310-90d8af8efe3f" providerId="ADAL" clId="{BB5BC7AA-7217-4303-8E19-97A87C04B3CC}" dt="2026-02-17T17:21:58.449" v="806" actId="14100"/>
        <pc:sldMkLst>
          <pc:docMk/>
          <pc:sldMk cId="1792389685" sldId="325"/>
        </pc:sldMkLst>
        <pc:spChg chg="del">
          <ac:chgData name="Giulia Ragosa" userId="725dd1da-960f-46b9-a310-90d8af8efe3f" providerId="ADAL" clId="{BB5BC7AA-7217-4303-8E19-97A87C04B3CC}" dt="2026-02-17T16:29:33.076" v="120" actId="478"/>
          <ac:spMkLst>
            <pc:docMk/>
            <pc:sldMk cId="1792389685" sldId="325"/>
            <ac:spMk id="2" creationId="{C20166B1-765C-B5FA-2FF4-72026F0653EA}"/>
          </ac:spMkLst>
        </pc:spChg>
        <pc:spChg chg="add del mod">
          <ac:chgData name="Giulia Ragosa" userId="725dd1da-960f-46b9-a310-90d8af8efe3f" providerId="ADAL" clId="{BB5BC7AA-7217-4303-8E19-97A87C04B3CC}" dt="2026-02-17T16:29:35.356" v="121" actId="478"/>
          <ac:spMkLst>
            <pc:docMk/>
            <pc:sldMk cId="1792389685" sldId="325"/>
            <ac:spMk id="4" creationId="{6DBFC3CE-BA77-563F-71BE-280BB3E8B777}"/>
          </ac:spMkLst>
        </pc:spChg>
        <pc:spChg chg="add mod">
          <ac:chgData name="Giulia Ragosa" userId="725dd1da-960f-46b9-a310-90d8af8efe3f" providerId="ADAL" clId="{BB5BC7AA-7217-4303-8E19-97A87C04B3CC}" dt="2026-02-17T16:30:07.974" v="169" actId="20577"/>
          <ac:spMkLst>
            <pc:docMk/>
            <pc:sldMk cId="1792389685" sldId="325"/>
            <ac:spMk id="5" creationId="{F8F28738-EFAE-BBA8-DBCF-771F1377F14C}"/>
          </ac:spMkLst>
        </pc:spChg>
        <pc:spChg chg="add mod">
          <ac:chgData name="Giulia Ragosa" userId="725dd1da-960f-46b9-a310-90d8af8efe3f" providerId="ADAL" clId="{BB5BC7AA-7217-4303-8E19-97A87C04B3CC}" dt="2026-02-17T17:21:58.449" v="806" actId="14100"/>
          <ac:spMkLst>
            <pc:docMk/>
            <pc:sldMk cId="1792389685" sldId="325"/>
            <ac:spMk id="6" creationId="{E32DA403-D0EC-59C4-1CA4-DFBBB92772F7}"/>
          </ac:spMkLst>
        </pc:spChg>
        <pc:spChg chg="add mod">
          <ac:chgData name="Giulia Ragosa" userId="725dd1da-960f-46b9-a310-90d8af8efe3f" providerId="ADAL" clId="{BB5BC7AA-7217-4303-8E19-97A87C04B3CC}" dt="2026-02-17T16:29:50.271" v="122"/>
          <ac:spMkLst>
            <pc:docMk/>
            <pc:sldMk cId="1792389685" sldId="325"/>
            <ac:spMk id="7" creationId="{5A622D61-D0EC-2E02-FECD-E5B9FCAD6AC0}"/>
          </ac:spMkLst>
        </pc:spChg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1145165138" sldId="378"/>
        </pc:sldMkLst>
      </pc:sldChg>
      <pc:sldChg chg="modSp mod">
        <pc:chgData name="Giulia Ragosa" userId="725dd1da-960f-46b9-a310-90d8af8efe3f" providerId="ADAL" clId="{BB5BC7AA-7217-4303-8E19-97A87C04B3CC}" dt="2026-02-17T17:17:41.144" v="728" actId="20577"/>
        <pc:sldMkLst>
          <pc:docMk/>
          <pc:sldMk cId="3757293219" sldId="393"/>
        </pc:sldMkLst>
        <pc:spChg chg="mod">
          <ac:chgData name="Giulia Ragosa" userId="725dd1da-960f-46b9-a310-90d8af8efe3f" providerId="ADAL" clId="{BB5BC7AA-7217-4303-8E19-97A87C04B3CC}" dt="2026-02-17T17:17:41.144" v="728" actId="20577"/>
          <ac:spMkLst>
            <pc:docMk/>
            <pc:sldMk cId="3757293219" sldId="393"/>
            <ac:spMk id="3" creationId="{C3BA16F8-F8B1-A426-0367-92870F6A8370}"/>
          </ac:spMkLst>
        </pc:spChg>
        <pc:spChg chg="mod">
          <ac:chgData name="Giulia Ragosa" userId="725dd1da-960f-46b9-a310-90d8af8efe3f" providerId="ADAL" clId="{BB5BC7AA-7217-4303-8E19-97A87C04B3CC}" dt="2026-02-17T16:30:13.551" v="171" actId="20577"/>
          <ac:spMkLst>
            <pc:docMk/>
            <pc:sldMk cId="3757293219" sldId="393"/>
            <ac:spMk id="8" creationId="{E6897167-F124-7C6C-CC86-2AE0A99F815C}"/>
          </ac:spMkLst>
        </pc:spChg>
      </pc:sldChg>
      <pc:sldChg chg="modSp mod">
        <pc:chgData name="Giulia Ragosa" userId="725dd1da-960f-46b9-a310-90d8af8efe3f" providerId="ADAL" clId="{BB5BC7AA-7217-4303-8E19-97A87C04B3CC}" dt="2026-02-17T16:31:13.757" v="205" actId="404"/>
        <pc:sldMkLst>
          <pc:docMk/>
          <pc:sldMk cId="3070990159" sldId="499"/>
        </pc:sldMkLst>
        <pc:spChg chg="mod">
          <ac:chgData name="Giulia Ragosa" userId="725dd1da-960f-46b9-a310-90d8af8efe3f" providerId="ADAL" clId="{BB5BC7AA-7217-4303-8E19-97A87C04B3CC}" dt="2026-02-17T16:31:13.757" v="205" actId="404"/>
          <ac:spMkLst>
            <pc:docMk/>
            <pc:sldMk cId="3070990159" sldId="499"/>
            <ac:spMk id="8" creationId="{40F663D3-0E3F-C971-9CD0-97EDC2AB2FEA}"/>
          </ac:spMkLst>
        </pc:spChg>
      </pc:sldChg>
      <pc:sldChg chg="modSp mod">
        <pc:chgData name="Giulia Ragosa" userId="725dd1da-960f-46b9-a310-90d8af8efe3f" providerId="ADAL" clId="{BB5BC7AA-7217-4303-8E19-97A87C04B3CC}" dt="2026-02-17T17:14:28.923" v="539" actId="13926"/>
        <pc:sldMkLst>
          <pc:docMk/>
          <pc:sldMk cId="2991133792" sldId="514"/>
        </pc:sldMkLst>
        <pc:spChg chg="mod">
          <ac:chgData name="Giulia Ragosa" userId="725dd1da-960f-46b9-a310-90d8af8efe3f" providerId="ADAL" clId="{BB5BC7AA-7217-4303-8E19-97A87C04B3CC}" dt="2026-02-17T17:14:28.923" v="539" actId="13926"/>
          <ac:spMkLst>
            <pc:docMk/>
            <pc:sldMk cId="2991133792" sldId="514"/>
            <ac:spMk id="9" creationId="{0D3B221C-A9FD-6618-5A27-E78FC35C1947}"/>
          </ac:spMkLst>
        </pc:spChg>
        <pc:spChg chg="mod">
          <ac:chgData name="Giulia Ragosa" userId="725dd1da-960f-46b9-a310-90d8af8efe3f" providerId="ADAL" clId="{BB5BC7AA-7217-4303-8E19-97A87C04B3CC}" dt="2026-02-17T16:31:07.184" v="202" actId="20577"/>
          <ac:spMkLst>
            <pc:docMk/>
            <pc:sldMk cId="2991133792" sldId="514"/>
            <ac:spMk id="20" creationId="{150DDC59-973D-6E5C-A371-98CC6E10FE0E}"/>
          </ac:spMkLst>
        </pc:spChg>
      </pc:sldChg>
      <pc:sldChg chg="modSp mod">
        <pc:chgData name="Giulia Ragosa" userId="725dd1da-960f-46b9-a310-90d8af8efe3f" providerId="ADAL" clId="{BB5BC7AA-7217-4303-8E19-97A87C04B3CC}" dt="2026-02-17T17:18:42.430" v="747" actId="404"/>
        <pc:sldMkLst>
          <pc:docMk/>
          <pc:sldMk cId="437369889" sldId="524"/>
        </pc:sldMkLst>
        <pc:spChg chg="mod">
          <ac:chgData name="Giulia Ragosa" userId="725dd1da-960f-46b9-a310-90d8af8efe3f" providerId="ADAL" clId="{BB5BC7AA-7217-4303-8E19-97A87C04B3CC}" dt="2026-02-17T17:18:42.430" v="747" actId="404"/>
          <ac:spMkLst>
            <pc:docMk/>
            <pc:sldMk cId="437369889" sldId="524"/>
            <ac:spMk id="20" creationId="{98F304C8-31AB-78B8-BB61-F0E6874F858A}"/>
          </ac:spMkLst>
        </pc:spChg>
      </pc:sldChg>
      <pc:sldChg chg="modSp mod">
        <pc:chgData name="Giulia Ragosa" userId="725dd1da-960f-46b9-a310-90d8af8efe3f" providerId="ADAL" clId="{BB5BC7AA-7217-4303-8E19-97A87C04B3CC}" dt="2026-02-17T16:31:22.531" v="212" actId="404"/>
        <pc:sldMkLst>
          <pc:docMk/>
          <pc:sldMk cId="3174061817" sldId="529"/>
        </pc:sldMkLst>
        <pc:spChg chg="mod">
          <ac:chgData name="Giulia Ragosa" userId="725dd1da-960f-46b9-a310-90d8af8efe3f" providerId="ADAL" clId="{BB5BC7AA-7217-4303-8E19-97A87C04B3CC}" dt="2026-02-17T16:31:22.531" v="212" actId="404"/>
          <ac:spMkLst>
            <pc:docMk/>
            <pc:sldMk cId="3174061817" sldId="529"/>
            <ac:spMk id="8" creationId="{53A43673-77E7-D764-0168-37D2FD7A42A2}"/>
          </ac:spMkLst>
        </pc:spChg>
      </pc:sldChg>
      <pc:sldChg chg="modSp mod">
        <pc:chgData name="Giulia Ragosa" userId="725dd1da-960f-46b9-a310-90d8af8efe3f" providerId="ADAL" clId="{BB5BC7AA-7217-4303-8E19-97A87C04B3CC}" dt="2026-02-17T17:18:24.151" v="732" actId="20577"/>
        <pc:sldMkLst>
          <pc:docMk/>
          <pc:sldMk cId="509050956" sldId="532"/>
        </pc:sldMkLst>
        <pc:spChg chg="mod">
          <ac:chgData name="Giulia Ragosa" userId="725dd1da-960f-46b9-a310-90d8af8efe3f" providerId="ADAL" clId="{BB5BC7AA-7217-4303-8E19-97A87C04B3CC}" dt="2026-02-17T17:18:24.151" v="732" actId="20577"/>
          <ac:spMkLst>
            <pc:docMk/>
            <pc:sldMk cId="509050956" sldId="532"/>
            <ac:spMk id="8" creationId="{9D35144E-0778-DCCC-783A-6C46EEEE6E4A}"/>
          </ac:spMkLst>
        </pc:spChg>
      </pc:sldChg>
      <pc:sldChg chg="modSp mod">
        <pc:chgData name="Giulia Ragosa" userId="725dd1da-960f-46b9-a310-90d8af8efe3f" providerId="ADAL" clId="{BB5BC7AA-7217-4303-8E19-97A87C04B3CC}" dt="2026-02-17T17:18:28.810" v="736" actId="20577"/>
        <pc:sldMkLst>
          <pc:docMk/>
          <pc:sldMk cId="3760101457" sldId="533"/>
        </pc:sldMkLst>
        <pc:spChg chg="mod">
          <ac:chgData name="Giulia Ragosa" userId="725dd1da-960f-46b9-a310-90d8af8efe3f" providerId="ADAL" clId="{BB5BC7AA-7217-4303-8E19-97A87C04B3CC}" dt="2026-02-17T17:18:28.810" v="736" actId="20577"/>
          <ac:spMkLst>
            <pc:docMk/>
            <pc:sldMk cId="3760101457" sldId="533"/>
            <ac:spMk id="8" creationId="{AA61C52F-84C6-A787-A439-F6F8F2FC3DEA}"/>
          </ac:spMkLst>
        </pc:spChg>
      </pc:sldChg>
      <pc:sldChg chg="addSp delSp modSp mod">
        <pc:chgData name="Giulia Ragosa" userId="725dd1da-960f-46b9-a310-90d8af8efe3f" providerId="ADAL" clId="{BB5BC7AA-7217-4303-8E19-97A87C04B3CC}" dt="2026-02-17T17:18:32.733" v="740" actId="20577"/>
        <pc:sldMkLst>
          <pc:docMk/>
          <pc:sldMk cId="2252214617" sldId="534"/>
        </pc:sldMkLst>
        <pc:spChg chg="add mod">
          <ac:chgData name="Giulia Ragosa" userId="725dd1da-960f-46b9-a310-90d8af8efe3f" providerId="ADAL" clId="{BB5BC7AA-7217-4303-8E19-97A87C04B3CC}" dt="2026-02-17T17:09:53.578" v="464" actId="1035"/>
          <ac:spMkLst>
            <pc:docMk/>
            <pc:sldMk cId="2252214617" sldId="534"/>
            <ac:spMk id="2" creationId="{3BDC8D1F-C1C8-AC52-F28C-7B92904477EA}"/>
          </ac:spMkLst>
        </pc:spChg>
        <pc:spChg chg="add mod">
          <ac:chgData name="Giulia Ragosa" userId="725dd1da-960f-46b9-a310-90d8af8efe3f" providerId="ADAL" clId="{BB5BC7AA-7217-4303-8E19-97A87C04B3CC}" dt="2026-02-17T17:09:53.578" v="464" actId="1035"/>
          <ac:spMkLst>
            <pc:docMk/>
            <pc:sldMk cId="2252214617" sldId="534"/>
            <ac:spMk id="3" creationId="{EE55B2C6-640B-4DAC-E355-3BDFFC0A5CB4}"/>
          </ac:spMkLst>
        </pc:spChg>
        <pc:spChg chg="add mod">
          <ac:chgData name="Giulia Ragosa" userId="725dd1da-960f-46b9-a310-90d8af8efe3f" providerId="ADAL" clId="{BB5BC7AA-7217-4303-8E19-97A87C04B3CC}" dt="2026-02-17T17:09:53.578" v="464" actId="1035"/>
          <ac:spMkLst>
            <pc:docMk/>
            <pc:sldMk cId="2252214617" sldId="534"/>
            <ac:spMk id="5" creationId="{A63DED2B-7809-085B-689D-08B9EF9FCD51}"/>
          </ac:spMkLst>
        </pc:spChg>
        <pc:spChg chg="add mod">
          <ac:chgData name="Giulia Ragosa" userId="725dd1da-960f-46b9-a310-90d8af8efe3f" providerId="ADAL" clId="{BB5BC7AA-7217-4303-8E19-97A87C04B3CC}" dt="2026-02-17T17:09:53.578" v="464" actId="1035"/>
          <ac:spMkLst>
            <pc:docMk/>
            <pc:sldMk cId="2252214617" sldId="534"/>
            <ac:spMk id="6" creationId="{3A95D849-C094-ABDD-BBFD-4E030160661D}"/>
          </ac:spMkLst>
        </pc:spChg>
        <pc:spChg chg="add mod">
          <ac:chgData name="Giulia Ragosa" userId="725dd1da-960f-46b9-a310-90d8af8efe3f" providerId="ADAL" clId="{BB5BC7AA-7217-4303-8E19-97A87C04B3CC}" dt="2026-02-17T17:09:53.578" v="464" actId="1035"/>
          <ac:spMkLst>
            <pc:docMk/>
            <pc:sldMk cId="2252214617" sldId="534"/>
            <ac:spMk id="7" creationId="{E3EBBB47-BBFC-3F60-5488-3E5ED5E83F75}"/>
          </ac:spMkLst>
        </pc:spChg>
        <pc:spChg chg="add mod">
          <ac:chgData name="Giulia Ragosa" userId="725dd1da-960f-46b9-a310-90d8af8efe3f" providerId="ADAL" clId="{BB5BC7AA-7217-4303-8E19-97A87C04B3CC}" dt="2026-02-17T17:09:53.578" v="464" actId="1035"/>
          <ac:spMkLst>
            <pc:docMk/>
            <pc:sldMk cId="2252214617" sldId="534"/>
            <ac:spMk id="8" creationId="{F5F40448-E710-D2AA-3D96-0A6532607E81}"/>
          </ac:spMkLst>
        </pc:spChg>
        <pc:spChg chg="mod">
          <ac:chgData name="Giulia Ragosa" userId="725dd1da-960f-46b9-a310-90d8af8efe3f" providerId="ADAL" clId="{BB5BC7AA-7217-4303-8E19-97A87C04B3CC}" dt="2026-02-17T17:18:32.733" v="740" actId="20577"/>
          <ac:spMkLst>
            <pc:docMk/>
            <pc:sldMk cId="2252214617" sldId="534"/>
            <ac:spMk id="19" creationId="{E6145A19-AA47-58DA-3DB1-8545FB190B6D}"/>
          </ac:spMkLst>
        </pc:spChg>
        <pc:spChg chg="mod">
          <ac:chgData name="Giulia Ragosa" userId="725dd1da-960f-46b9-a310-90d8af8efe3f" providerId="ADAL" clId="{BB5BC7AA-7217-4303-8E19-97A87C04B3CC}" dt="2026-02-17T17:10:17.607" v="474" actId="20577"/>
          <ac:spMkLst>
            <pc:docMk/>
            <pc:sldMk cId="2252214617" sldId="534"/>
            <ac:spMk id="20" creationId="{57768216-61D9-48CF-942D-58EFF8C69927}"/>
          </ac:spMkLst>
        </pc:spChg>
        <pc:graphicFrameChg chg="del mod modGraphic">
          <ac:chgData name="Giulia Ragosa" userId="725dd1da-960f-46b9-a310-90d8af8efe3f" providerId="ADAL" clId="{BB5BC7AA-7217-4303-8E19-97A87C04B3CC}" dt="2026-02-17T17:07:15.116" v="421" actId="478"/>
          <ac:graphicFrameMkLst>
            <pc:docMk/>
            <pc:sldMk cId="2252214617" sldId="534"/>
            <ac:graphicFrameMk id="11" creationId="{AAC51549-145C-C7E3-6F23-1B69120C2438}"/>
          </ac:graphicFrameMkLst>
        </pc:graphicFrameChg>
      </pc:sldChg>
      <pc:sldChg chg="modSp mod">
        <pc:chgData name="Giulia Ragosa" userId="725dd1da-960f-46b9-a310-90d8af8efe3f" providerId="ADAL" clId="{BB5BC7AA-7217-4303-8E19-97A87C04B3CC}" dt="2026-02-17T17:18:52.491" v="756" actId="404"/>
        <pc:sldMkLst>
          <pc:docMk/>
          <pc:sldMk cId="293834324" sldId="535"/>
        </pc:sldMkLst>
        <pc:spChg chg="mod">
          <ac:chgData name="Giulia Ragosa" userId="725dd1da-960f-46b9-a310-90d8af8efe3f" providerId="ADAL" clId="{BB5BC7AA-7217-4303-8E19-97A87C04B3CC}" dt="2026-02-17T17:18:52.491" v="756" actId="404"/>
          <ac:spMkLst>
            <pc:docMk/>
            <pc:sldMk cId="293834324" sldId="535"/>
            <ac:spMk id="25" creationId="{134D751F-DF1F-FD2B-5C68-1C818E6C0596}"/>
          </ac:spMkLst>
        </pc:spChg>
      </pc:sldChg>
      <pc:sldChg chg="modSp mod">
        <pc:chgData name="Giulia Ragosa" userId="725dd1da-960f-46b9-a310-90d8af8efe3f" providerId="ADAL" clId="{BB5BC7AA-7217-4303-8E19-97A87C04B3CC}" dt="2026-02-17T17:19:01.938" v="763" actId="404"/>
        <pc:sldMkLst>
          <pc:docMk/>
          <pc:sldMk cId="3843657441" sldId="536"/>
        </pc:sldMkLst>
        <pc:spChg chg="mod">
          <ac:chgData name="Giulia Ragosa" userId="725dd1da-960f-46b9-a310-90d8af8efe3f" providerId="ADAL" clId="{BB5BC7AA-7217-4303-8E19-97A87C04B3CC}" dt="2026-02-17T17:19:01.938" v="763" actId="404"/>
          <ac:spMkLst>
            <pc:docMk/>
            <pc:sldMk cId="3843657441" sldId="536"/>
            <ac:spMk id="23" creationId="{7E23D286-646C-F832-1F3A-FE5E0FD4FADF}"/>
          </ac:spMkLst>
        </pc:spChg>
      </pc:sldChg>
      <pc:sldChg chg="modSp mod">
        <pc:chgData name="Giulia Ragosa" userId="725dd1da-960f-46b9-a310-90d8af8efe3f" providerId="ADAL" clId="{BB5BC7AA-7217-4303-8E19-97A87C04B3CC}" dt="2026-02-17T17:19:11.901" v="770" actId="404"/>
        <pc:sldMkLst>
          <pc:docMk/>
          <pc:sldMk cId="3961147343" sldId="537"/>
        </pc:sldMkLst>
        <pc:spChg chg="mod">
          <ac:chgData name="Giulia Ragosa" userId="725dd1da-960f-46b9-a310-90d8af8efe3f" providerId="ADAL" clId="{BB5BC7AA-7217-4303-8E19-97A87C04B3CC}" dt="2026-02-17T17:19:11.901" v="770" actId="404"/>
          <ac:spMkLst>
            <pc:docMk/>
            <pc:sldMk cId="3961147343" sldId="537"/>
            <ac:spMk id="24" creationId="{31C4A2BA-8CCA-720F-404D-D84EF68489C7}"/>
          </ac:spMkLst>
        </pc:spChg>
      </pc:sldChg>
      <pc:sldChg chg="modSp mod">
        <pc:chgData name="Giulia Ragosa" userId="725dd1da-960f-46b9-a310-90d8af8efe3f" providerId="ADAL" clId="{BB5BC7AA-7217-4303-8E19-97A87C04B3CC}" dt="2026-02-17T17:19:21.347" v="777" actId="404"/>
        <pc:sldMkLst>
          <pc:docMk/>
          <pc:sldMk cId="101446131" sldId="538"/>
        </pc:sldMkLst>
        <pc:spChg chg="mod">
          <ac:chgData name="Giulia Ragosa" userId="725dd1da-960f-46b9-a310-90d8af8efe3f" providerId="ADAL" clId="{BB5BC7AA-7217-4303-8E19-97A87C04B3CC}" dt="2026-02-17T17:19:21.347" v="777" actId="404"/>
          <ac:spMkLst>
            <pc:docMk/>
            <pc:sldMk cId="101446131" sldId="538"/>
            <ac:spMk id="21" creationId="{1BB112DC-5206-6E79-4DA9-53171E8C025E}"/>
          </ac:spMkLst>
        </pc:spChg>
      </pc:sldChg>
      <pc:sldChg chg="modSp mod">
        <pc:chgData name="Giulia Ragosa" userId="725dd1da-960f-46b9-a310-90d8af8efe3f" providerId="ADAL" clId="{BB5BC7AA-7217-4303-8E19-97A87C04B3CC}" dt="2026-02-17T17:19:28.025" v="784" actId="20577"/>
        <pc:sldMkLst>
          <pc:docMk/>
          <pc:sldMk cId="2152121218" sldId="540"/>
        </pc:sldMkLst>
        <pc:spChg chg="mod">
          <ac:chgData name="Giulia Ragosa" userId="725dd1da-960f-46b9-a310-90d8af8efe3f" providerId="ADAL" clId="{BB5BC7AA-7217-4303-8E19-97A87C04B3CC}" dt="2026-02-17T17:19:28.025" v="784" actId="20577"/>
          <ac:spMkLst>
            <pc:docMk/>
            <pc:sldMk cId="2152121218" sldId="540"/>
            <ac:spMk id="15" creationId="{52981730-D8C5-29F2-7C9C-0A152EDA5155}"/>
          </ac:spMkLst>
        </pc:spChg>
        <pc:spChg chg="mod">
          <ac:chgData name="Giulia Ragosa" userId="725dd1da-960f-46b9-a310-90d8af8efe3f" providerId="ADAL" clId="{BB5BC7AA-7217-4303-8E19-97A87C04B3CC}" dt="2026-02-17T17:12:54.322" v="476" actId="20577"/>
          <ac:spMkLst>
            <pc:docMk/>
            <pc:sldMk cId="2152121218" sldId="540"/>
            <ac:spMk id="22" creationId="{9F769BA7-8B33-72A1-C49F-6D2FB8FE66FB}"/>
          </ac:spMkLst>
        </pc:spChg>
      </pc:sldChg>
      <pc:sldChg chg="modSp mod">
        <pc:chgData name="Giulia Ragosa" userId="725dd1da-960f-46b9-a310-90d8af8efe3f" providerId="ADAL" clId="{BB5BC7AA-7217-4303-8E19-97A87C04B3CC}" dt="2026-02-17T17:20:35.725" v="794" actId="20577"/>
        <pc:sldMkLst>
          <pc:docMk/>
          <pc:sldMk cId="58771609" sldId="541"/>
        </pc:sldMkLst>
        <pc:spChg chg="mod">
          <ac:chgData name="Giulia Ragosa" userId="725dd1da-960f-46b9-a310-90d8af8efe3f" providerId="ADAL" clId="{BB5BC7AA-7217-4303-8E19-97A87C04B3CC}" dt="2026-02-17T17:20:35.725" v="794" actId="20577"/>
          <ac:spMkLst>
            <pc:docMk/>
            <pc:sldMk cId="58771609" sldId="541"/>
            <ac:spMk id="19" creationId="{F8632F54-6C9B-1A62-B6AD-3A450DF775D4}"/>
          </ac:spMkLst>
        </pc:spChg>
        <pc:graphicFrameChg chg="mod">
          <ac:chgData name="Giulia Ragosa" userId="725dd1da-960f-46b9-a310-90d8af8efe3f" providerId="ADAL" clId="{BB5BC7AA-7217-4303-8E19-97A87C04B3CC}" dt="2026-02-17T17:13:03.777" v="477" actId="2711"/>
          <ac:graphicFrameMkLst>
            <pc:docMk/>
            <pc:sldMk cId="58771609" sldId="541"/>
            <ac:graphicFrameMk id="5" creationId="{1D8B0DF9-C7A2-9713-6EC1-2B84CDA90E33}"/>
          </ac:graphicFrameMkLst>
        </pc:graphicFrameChg>
      </pc:sldChg>
      <pc:sldChg chg="del">
        <pc:chgData name="Giulia Ragosa" userId="725dd1da-960f-46b9-a310-90d8af8efe3f" providerId="ADAL" clId="{BB5BC7AA-7217-4303-8E19-97A87C04B3CC}" dt="2026-02-17T16:32:08.182" v="216" actId="47"/>
        <pc:sldMkLst>
          <pc:docMk/>
          <pc:sldMk cId="2309780873" sldId="542"/>
        </pc:sldMkLst>
      </pc:sldChg>
      <pc:sldChg chg="modSp del mod">
        <pc:chgData name="Giulia Ragosa" userId="725dd1da-960f-46b9-a310-90d8af8efe3f" providerId="ADAL" clId="{BB5BC7AA-7217-4303-8E19-97A87C04B3CC}" dt="2026-02-17T16:31:47.331" v="213" actId="47"/>
        <pc:sldMkLst>
          <pc:docMk/>
          <pc:sldMk cId="1901440016" sldId="543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1226269501" sldId="544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2395310096" sldId="546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3265923617" sldId="547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3505183425" sldId="548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3267515212" sldId="549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3169360023" sldId="550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1899289101" sldId="551"/>
        </pc:sldMkLst>
      </pc:sldChg>
      <pc:sldChg chg="delSp modSp mod">
        <pc:chgData name="Giulia Ragosa" userId="725dd1da-960f-46b9-a310-90d8af8efe3f" providerId="ADAL" clId="{BB5BC7AA-7217-4303-8E19-97A87C04B3CC}" dt="2026-02-17T17:20:48.100" v="796" actId="20577"/>
        <pc:sldMkLst>
          <pc:docMk/>
          <pc:sldMk cId="913307057" sldId="552"/>
        </pc:sldMkLst>
        <pc:spChg chg="mod">
          <ac:chgData name="Giulia Ragosa" userId="725dd1da-960f-46b9-a310-90d8af8efe3f" providerId="ADAL" clId="{BB5BC7AA-7217-4303-8E19-97A87C04B3CC}" dt="2026-02-17T17:16:18.961" v="595" actId="20577"/>
          <ac:spMkLst>
            <pc:docMk/>
            <pc:sldMk cId="913307057" sldId="552"/>
            <ac:spMk id="3" creationId="{01B05752-FAE6-C4B3-59A6-ED7565AC78F8}"/>
          </ac:spMkLst>
        </pc:spChg>
        <pc:spChg chg="mod">
          <ac:chgData name="Giulia Ragosa" userId="725dd1da-960f-46b9-a310-90d8af8efe3f" providerId="ADAL" clId="{BB5BC7AA-7217-4303-8E19-97A87C04B3CC}" dt="2026-02-17T17:20:48.100" v="796" actId="20577"/>
          <ac:spMkLst>
            <pc:docMk/>
            <pc:sldMk cId="913307057" sldId="552"/>
            <ac:spMk id="9" creationId="{71A2CE0E-654D-CBC9-F73E-F5A8FD7DAE24}"/>
          </ac:spMkLst>
        </pc:spChg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2061326058" sldId="553"/>
        </pc:sldMkLst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444613668" sldId="554"/>
        </pc:sldMkLst>
      </pc:sldChg>
      <pc:sldChg chg="addSp delSp modSp del mod">
        <pc:chgData name="Giulia Ragosa" userId="725dd1da-960f-46b9-a310-90d8af8efe3f" providerId="ADAL" clId="{BB5BC7AA-7217-4303-8E19-97A87C04B3CC}" dt="2026-02-17T16:32:44.141" v="225" actId="47"/>
        <pc:sldMkLst>
          <pc:docMk/>
          <pc:sldMk cId="3040449418" sldId="555"/>
        </pc:sldMkLst>
        <pc:spChg chg="add del">
          <ac:chgData name="Giulia Ragosa" userId="725dd1da-960f-46b9-a310-90d8af8efe3f" providerId="ADAL" clId="{BB5BC7AA-7217-4303-8E19-97A87C04B3CC}" dt="2026-02-17T16:21:17.694" v="119" actId="478"/>
          <ac:spMkLst>
            <pc:docMk/>
            <pc:sldMk cId="3040449418" sldId="555"/>
            <ac:spMk id="5" creationId="{3CC7877E-6709-7B15-D8E4-418E82955586}"/>
          </ac:spMkLst>
        </pc:spChg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813234533" sldId="556"/>
        </pc:sldMkLst>
      </pc:sldChg>
      <pc:sldChg chg="addSp delSp modSp mod modNotesTx">
        <pc:chgData name="Giulia Ragosa" userId="725dd1da-960f-46b9-a310-90d8af8efe3f" providerId="ADAL" clId="{BB5BC7AA-7217-4303-8E19-97A87C04B3CC}" dt="2026-02-18T16:08:53.091" v="878" actId="478"/>
        <pc:sldMkLst>
          <pc:docMk/>
          <pc:sldMk cId="2487872726" sldId="557"/>
        </pc:sldMkLst>
        <pc:spChg chg="add del mod">
          <ac:chgData name="Giulia Ragosa" userId="725dd1da-960f-46b9-a310-90d8af8efe3f" providerId="ADAL" clId="{BB5BC7AA-7217-4303-8E19-97A87C04B3CC}" dt="2026-02-18T16:08:51.768" v="877" actId="478"/>
          <ac:spMkLst>
            <pc:docMk/>
            <pc:sldMk cId="2487872726" sldId="557"/>
            <ac:spMk id="3" creationId="{AD952089-CC8C-7ADA-C898-02C7BE43B868}"/>
          </ac:spMkLst>
        </pc:spChg>
        <pc:spChg chg="del">
          <ac:chgData name="Giulia Ragosa" userId="725dd1da-960f-46b9-a310-90d8af8efe3f" providerId="ADAL" clId="{BB5BC7AA-7217-4303-8E19-97A87C04B3CC}" dt="2026-02-18T16:08:53.091" v="878" actId="478"/>
          <ac:spMkLst>
            <pc:docMk/>
            <pc:sldMk cId="2487872726" sldId="557"/>
            <ac:spMk id="6" creationId="{540F7672-BCA4-1B48-A6EB-F38E8B08504C}"/>
          </ac:spMkLst>
        </pc:spChg>
        <pc:spChg chg="del">
          <ac:chgData name="Giulia Ragosa" userId="725dd1da-960f-46b9-a310-90d8af8efe3f" providerId="ADAL" clId="{BB5BC7AA-7217-4303-8E19-97A87C04B3CC}" dt="2026-02-18T16:08:49.225" v="875" actId="478"/>
          <ac:spMkLst>
            <pc:docMk/>
            <pc:sldMk cId="2487872726" sldId="557"/>
            <ac:spMk id="7" creationId="{2CCA40AC-E8DF-FC6A-B624-08FB535C31A0}"/>
          </ac:spMkLst>
        </pc:spChg>
        <pc:spChg chg="add del mod">
          <ac:chgData name="Giulia Ragosa" userId="725dd1da-960f-46b9-a310-90d8af8efe3f" providerId="ADAL" clId="{BB5BC7AA-7217-4303-8E19-97A87C04B3CC}" dt="2026-02-18T16:05:05.668" v="843" actId="478"/>
          <ac:spMkLst>
            <pc:docMk/>
            <pc:sldMk cId="2487872726" sldId="557"/>
            <ac:spMk id="10" creationId="{C3D2381E-E51C-D282-3632-86242DF8374B}"/>
          </ac:spMkLst>
        </pc:spChg>
        <pc:spChg chg="del mod">
          <ac:chgData name="Giulia Ragosa" userId="725dd1da-960f-46b9-a310-90d8af8efe3f" providerId="ADAL" clId="{BB5BC7AA-7217-4303-8E19-97A87C04B3CC}" dt="2026-02-18T16:00:49.623" v="820" actId="478"/>
          <ac:spMkLst>
            <pc:docMk/>
            <pc:sldMk cId="2487872726" sldId="557"/>
            <ac:spMk id="11" creationId="{E0323BA9-5FD4-8090-CDCB-869D36E24AF5}"/>
          </ac:spMkLst>
        </pc:spChg>
        <pc:spChg chg="add del mod">
          <ac:chgData name="Giulia Ragosa" userId="725dd1da-960f-46b9-a310-90d8af8efe3f" providerId="ADAL" clId="{BB5BC7AA-7217-4303-8E19-97A87C04B3CC}" dt="2026-02-18T16:08:24.573" v="864" actId="478"/>
          <ac:spMkLst>
            <pc:docMk/>
            <pc:sldMk cId="2487872726" sldId="557"/>
            <ac:spMk id="14" creationId="{30A06BBB-87C1-EFDA-33C0-596CE9437225}"/>
          </ac:spMkLst>
        </pc:spChg>
        <pc:spChg chg="add del mod">
          <ac:chgData name="Giulia Ragosa" userId="725dd1da-960f-46b9-a310-90d8af8efe3f" providerId="ADAL" clId="{BB5BC7AA-7217-4303-8E19-97A87C04B3CC}" dt="2026-02-18T16:08:46.113" v="874" actId="478"/>
          <ac:spMkLst>
            <pc:docMk/>
            <pc:sldMk cId="2487872726" sldId="557"/>
            <ac:spMk id="16" creationId="{FD4921A1-2F15-12A5-BA33-D43E216ADCFF}"/>
          </ac:spMkLst>
        </pc:spChg>
        <pc:spChg chg="add del mod">
          <ac:chgData name="Giulia Ragosa" userId="725dd1da-960f-46b9-a310-90d8af8efe3f" providerId="ADAL" clId="{BB5BC7AA-7217-4303-8E19-97A87C04B3CC}" dt="2026-02-18T16:06:31.640" v="851" actId="478"/>
          <ac:spMkLst>
            <pc:docMk/>
            <pc:sldMk cId="2487872726" sldId="557"/>
            <ac:spMk id="18" creationId="{937B87D8-6AFE-4328-3DEF-2425D0CBF7AD}"/>
          </ac:spMkLst>
        </pc:spChg>
        <pc:picChg chg="del mod">
          <ac:chgData name="Giulia Ragosa" userId="725dd1da-960f-46b9-a310-90d8af8efe3f" providerId="ADAL" clId="{BB5BC7AA-7217-4303-8E19-97A87C04B3CC}" dt="2026-02-18T16:00:22.241" v="817" actId="478"/>
          <ac:picMkLst>
            <pc:docMk/>
            <pc:sldMk cId="2487872726" sldId="557"/>
            <ac:picMk id="13" creationId="{4F17C705-2A03-E862-272D-D7D9A078604E}"/>
          </ac:picMkLst>
        </pc:picChg>
      </pc:sldChg>
      <pc:sldChg chg="del">
        <pc:chgData name="Giulia Ragosa" userId="725dd1da-960f-46b9-a310-90d8af8efe3f" providerId="ADAL" clId="{BB5BC7AA-7217-4303-8E19-97A87C04B3CC}" dt="2026-02-17T16:31:47.331" v="213" actId="47"/>
        <pc:sldMkLst>
          <pc:docMk/>
          <pc:sldMk cId="3871095270" sldId="558"/>
        </pc:sldMkLst>
      </pc:sldChg>
      <pc:sldMasterChg chg="delSldLayout">
        <pc:chgData name="Giulia Ragosa" userId="725dd1da-960f-46b9-a310-90d8af8efe3f" providerId="ADAL" clId="{BB5BC7AA-7217-4303-8E19-97A87C04B3CC}" dt="2026-02-17T16:31:47.331" v="213" actId="47"/>
        <pc:sldMasterMkLst>
          <pc:docMk/>
          <pc:sldMasterMk cId="474564610" sldId="2147483648"/>
        </pc:sldMasterMkLst>
        <pc:sldLayoutChg chg="del">
          <pc:chgData name="Giulia Ragosa" userId="725dd1da-960f-46b9-a310-90d8af8efe3f" providerId="ADAL" clId="{BB5BC7AA-7217-4303-8E19-97A87C04B3CC}" dt="2026-02-17T16:31:47.331" v="213" actId="47"/>
          <pc:sldLayoutMkLst>
            <pc:docMk/>
            <pc:sldMasterMk cId="474564610" sldId="2147483648"/>
            <pc:sldLayoutMk cId="2203892221" sldId="214748367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03CBA7-BE23-4A90-9471-FA6DF6140F73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E78F14A-1D35-4CA3-B3EC-52B33767FF94}">
      <dgm:prSet phldrT="[Text]" phldr="0"/>
      <dgm:spPr/>
      <dgm:t>
        <a:bodyPr/>
        <a:lstStyle/>
        <a:p>
          <a:r>
            <a:rPr lang="en-GB" dirty="0">
              <a:latin typeface="Aptos" panose="020B0004020202020204" pitchFamily="34" charset="0"/>
            </a:rPr>
            <a:t>Actors</a:t>
          </a:r>
        </a:p>
      </dgm:t>
    </dgm:pt>
    <dgm:pt modelId="{6B903803-7560-46B4-9283-4804F307F3B3}" type="parTrans" cxnId="{879E81F1-E479-4624-B530-3856102758E4}">
      <dgm:prSet/>
      <dgm:spPr/>
      <dgm:t>
        <a:bodyPr/>
        <a:lstStyle/>
        <a:p>
          <a:endParaRPr lang="en-GB">
            <a:latin typeface="Aptos" panose="020B0004020202020204" pitchFamily="34" charset="0"/>
          </a:endParaRPr>
        </a:p>
      </dgm:t>
    </dgm:pt>
    <dgm:pt modelId="{49773667-2B2B-426A-AE58-575ADCD3DD71}" type="sibTrans" cxnId="{879E81F1-E479-4624-B530-3856102758E4}">
      <dgm:prSet/>
      <dgm:spPr/>
      <dgm:t>
        <a:bodyPr/>
        <a:lstStyle/>
        <a:p>
          <a:endParaRPr lang="en-GB">
            <a:latin typeface="Aptos" panose="020B0004020202020204" pitchFamily="34" charset="0"/>
          </a:endParaRPr>
        </a:p>
      </dgm:t>
    </dgm:pt>
    <dgm:pt modelId="{F8B88662-21FF-42B6-AE15-70957698B0DA}">
      <dgm:prSet phldrT="[Text]" phldr="0"/>
      <dgm:spPr/>
      <dgm:t>
        <a:bodyPr/>
        <a:lstStyle/>
        <a:p>
          <a:r>
            <a:rPr lang="en-GB" dirty="0">
              <a:latin typeface="Aptos" panose="020B0004020202020204" pitchFamily="34" charset="0"/>
            </a:rPr>
            <a:t>Institutions</a:t>
          </a:r>
        </a:p>
      </dgm:t>
    </dgm:pt>
    <dgm:pt modelId="{9E244F09-24AF-40F6-A1DF-DB7406E8FC09}" type="parTrans" cxnId="{0477C13C-B782-4F94-8968-02F27DB8E1EA}">
      <dgm:prSet/>
      <dgm:spPr/>
      <dgm:t>
        <a:bodyPr/>
        <a:lstStyle/>
        <a:p>
          <a:endParaRPr lang="en-GB">
            <a:latin typeface="Aptos" panose="020B0004020202020204" pitchFamily="34" charset="0"/>
          </a:endParaRPr>
        </a:p>
      </dgm:t>
    </dgm:pt>
    <dgm:pt modelId="{2C7C9C10-B0E0-45EC-9C8D-9D0B1408F3BC}" type="sibTrans" cxnId="{0477C13C-B782-4F94-8968-02F27DB8E1EA}">
      <dgm:prSet/>
      <dgm:spPr/>
      <dgm:t>
        <a:bodyPr/>
        <a:lstStyle/>
        <a:p>
          <a:endParaRPr lang="en-GB">
            <a:latin typeface="Aptos" panose="020B0004020202020204" pitchFamily="34" charset="0"/>
          </a:endParaRPr>
        </a:p>
      </dgm:t>
    </dgm:pt>
    <dgm:pt modelId="{F27447EA-91F5-4978-A842-0980FF5AEEDF}">
      <dgm:prSet phldrT="[Text]" phldr="0"/>
      <dgm:spPr/>
      <dgm:t>
        <a:bodyPr/>
        <a:lstStyle/>
        <a:p>
          <a:r>
            <a:rPr lang="en-GB" dirty="0">
              <a:latin typeface="Aptos" panose="020B0004020202020204" pitchFamily="34" charset="0"/>
            </a:rPr>
            <a:t>Structures</a:t>
          </a:r>
        </a:p>
      </dgm:t>
    </dgm:pt>
    <dgm:pt modelId="{59164C1A-70BA-4F65-8F64-600D16736B4E}" type="parTrans" cxnId="{D5F7F201-0BD2-40AB-A321-B6C953D370C7}">
      <dgm:prSet/>
      <dgm:spPr/>
      <dgm:t>
        <a:bodyPr/>
        <a:lstStyle/>
        <a:p>
          <a:endParaRPr lang="en-GB">
            <a:latin typeface="Aptos" panose="020B0004020202020204" pitchFamily="34" charset="0"/>
          </a:endParaRPr>
        </a:p>
      </dgm:t>
    </dgm:pt>
    <dgm:pt modelId="{B55BD638-96C9-47C2-A0CF-FADB3815C228}" type="sibTrans" cxnId="{D5F7F201-0BD2-40AB-A321-B6C953D370C7}">
      <dgm:prSet/>
      <dgm:spPr/>
      <dgm:t>
        <a:bodyPr/>
        <a:lstStyle/>
        <a:p>
          <a:endParaRPr lang="en-GB">
            <a:latin typeface="Aptos" panose="020B0004020202020204" pitchFamily="34" charset="0"/>
          </a:endParaRPr>
        </a:p>
      </dgm:t>
    </dgm:pt>
    <dgm:pt modelId="{E11D6B94-CE56-4959-8D6E-20602C6B15AB}" type="pres">
      <dgm:prSet presAssocID="{7703CBA7-BE23-4A90-9471-FA6DF6140F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2263CD6-9903-4732-921F-EA96ACD8E205}" type="pres">
      <dgm:prSet presAssocID="{BE78F14A-1D35-4CA3-B3EC-52B33767FF94}" presName="gear1" presStyleLbl="node1" presStyleIdx="0" presStyleCnt="3">
        <dgm:presLayoutVars>
          <dgm:chMax val="1"/>
          <dgm:bulletEnabled val="1"/>
        </dgm:presLayoutVars>
      </dgm:prSet>
      <dgm:spPr/>
    </dgm:pt>
    <dgm:pt modelId="{173F5979-0351-4015-8B32-B37E10A7D448}" type="pres">
      <dgm:prSet presAssocID="{BE78F14A-1D35-4CA3-B3EC-52B33767FF94}" presName="gear1srcNode" presStyleLbl="node1" presStyleIdx="0" presStyleCnt="3"/>
      <dgm:spPr/>
    </dgm:pt>
    <dgm:pt modelId="{09510267-F078-4687-977E-EBD0AF945C32}" type="pres">
      <dgm:prSet presAssocID="{BE78F14A-1D35-4CA3-B3EC-52B33767FF94}" presName="gear1dstNode" presStyleLbl="node1" presStyleIdx="0" presStyleCnt="3"/>
      <dgm:spPr/>
    </dgm:pt>
    <dgm:pt modelId="{52A85719-F81F-4807-A89B-863F127739F6}" type="pres">
      <dgm:prSet presAssocID="{F8B88662-21FF-42B6-AE15-70957698B0DA}" presName="gear2" presStyleLbl="node1" presStyleIdx="1" presStyleCnt="3">
        <dgm:presLayoutVars>
          <dgm:chMax val="1"/>
          <dgm:bulletEnabled val="1"/>
        </dgm:presLayoutVars>
      </dgm:prSet>
      <dgm:spPr/>
    </dgm:pt>
    <dgm:pt modelId="{062B9F53-DF40-4232-AD17-7F4B2382281B}" type="pres">
      <dgm:prSet presAssocID="{F8B88662-21FF-42B6-AE15-70957698B0DA}" presName="gear2srcNode" presStyleLbl="node1" presStyleIdx="1" presStyleCnt="3"/>
      <dgm:spPr/>
    </dgm:pt>
    <dgm:pt modelId="{129A675B-88FE-47F2-B22C-663305BE9C65}" type="pres">
      <dgm:prSet presAssocID="{F8B88662-21FF-42B6-AE15-70957698B0DA}" presName="gear2dstNode" presStyleLbl="node1" presStyleIdx="1" presStyleCnt="3"/>
      <dgm:spPr/>
    </dgm:pt>
    <dgm:pt modelId="{C8F31F7E-F116-45A5-9F21-AE32F71EF312}" type="pres">
      <dgm:prSet presAssocID="{F27447EA-91F5-4978-A842-0980FF5AEEDF}" presName="gear3" presStyleLbl="node1" presStyleIdx="2" presStyleCnt="3"/>
      <dgm:spPr/>
    </dgm:pt>
    <dgm:pt modelId="{A9A22DCF-053B-4148-AAF5-072B85F8A7BF}" type="pres">
      <dgm:prSet presAssocID="{F27447EA-91F5-4978-A842-0980FF5AEED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2657036-1821-432C-A76D-6AA1922863EA}" type="pres">
      <dgm:prSet presAssocID="{F27447EA-91F5-4978-A842-0980FF5AEEDF}" presName="gear3srcNode" presStyleLbl="node1" presStyleIdx="2" presStyleCnt="3"/>
      <dgm:spPr/>
    </dgm:pt>
    <dgm:pt modelId="{0E132BCA-9FC4-4B0E-93B0-57A2E3A1362F}" type="pres">
      <dgm:prSet presAssocID="{F27447EA-91F5-4978-A842-0980FF5AEEDF}" presName="gear3dstNode" presStyleLbl="node1" presStyleIdx="2" presStyleCnt="3"/>
      <dgm:spPr/>
    </dgm:pt>
    <dgm:pt modelId="{E22DD3EF-B261-45E9-9706-2557A95796E9}" type="pres">
      <dgm:prSet presAssocID="{49773667-2B2B-426A-AE58-575ADCD3DD71}" presName="connector1" presStyleLbl="sibTrans2D1" presStyleIdx="0" presStyleCnt="3"/>
      <dgm:spPr/>
    </dgm:pt>
    <dgm:pt modelId="{106879F7-A696-4981-BFCD-E170FE7B060F}" type="pres">
      <dgm:prSet presAssocID="{2C7C9C10-B0E0-45EC-9C8D-9D0B1408F3BC}" presName="connector2" presStyleLbl="sibTrans2D1" presStyleIdx="1" presStyleCnt="3"/>
      <dgm:spPr/>
    </dgm:pt>
    <dgm:pt modelId="{206AE46B-BCBE-4BFF-8BD6-0F7C263CDEFF}" type="pres">
      <dgm:prSet presAssocID="{B55BD638-96C9-47C2-A0CF-FADB3815C228}" presName="connector3" presStyleLbl="sibTrans2D1" presStyleIdx="2" presStyleCnt="3"/>
      <dgm:spPr/>
    </dgm:pt>
  </dgm:ptLst>
  <dgm:cxnLst>
    <dgm:cxn modelId="{D5F7F201-0BD2-40AB-A321-B6C953D370C7}" srcId="{7703CBA7-BE23-4A90-9471-FA6DF6140F73}" destId="{F27447EA-91F5-4978-A842-0980FF5AEEDF}" srcOrd="2" destOrd="0" parTransId="{59164C1A-70BA-4F65-8F64-600D16736B4E}" sibTransId="{B55BD638-96C9-47C2-A0CF-FADB3815C228}"/>
    <dgm:cxn modelId="{F501C218-8765-40F3-8C5D-C190E3C63EDD}" type="presOf" srcId="{F27447EA-91F5-4978-A842-0980FF5AEEDF}" destId="{0E132BCA-9FC4-4B0E-93B0-57A2E3A1362F}" srcOrd="3" destOrd="0" presId="urn:microsoft.com/office/officeart/2005/8/layout/gear1"/>
    <dgm:cxn modelId="{439FAF30-C37F-4970-9550-43294D0C7254}" type="presOf" srcId="{F27447EA-91F5-4978-A842-0980FF5AEEDF}" destId="{12657036-1821-432C-A76D-6AA1922863EA}" srcOrd="2" destOrd="0" presId="urn:microsoft.com/office/officeart/2005/8/layout/gear1"/>
    <dgm:cxn modelId="{0477C13C-B782-4F94-8968-02F27DB8E1EA}" srcId="{7703CBA7-BE23-4A90-9471-FA6DF6140F73}" destId="{F8B88662-21FF-42B6-AE15-70957698B0DA}" srcOrd="1" destOrd="0" parTransId="{9E244F09-24AF-40F6-A1DF-DB7406E8FC09}" sibTransId="{2C7C9C10-B0E0-45EC-9C8D-9D0B1408F3BC}"/>
    <dgm:cxn modelId="{B7588067-1881-4F8C-8B79-CB64AAE7E6CA}" type="presOf" srcId="{F27447EA-91F5-4978-A842-0980FF5AEEDF}" destId="{A9A22DCF-053B-4148-AAF5-072B85F8A7BF}" srcOrd="1" destOrd="0" presId="urn:microsoft.com/office/officeart/2005/8/layout/gear1"/>
    <dgm:cxn modelId="{FECA7B6E-1A88-4E2D-AB1B-EF09DD0B2E92}" type="presOf" srcId="{F8B88662-21FF-42B6-AE15-70957698B0DA}" destId="{129A675B-88FE-47F2-B22C-663305BE9C65}" srcOrd="2" destOrd="0" presId="urn:microsoft.com/office/officeart/2005/8/layout/gear1"/>
    <dgm:cxn modelId="{BCDF6C72-9763-4052-BC92-CF13BE23FE31}" type="presOf" srcId="{2C7C9C10-B0E0-45EC-9C8D-9D0B1408F3BC}" destId="{106879F7-A696-4981-BFCD-E170FE7B060F}" srcOrd="0" destOrd="0" presId="urn:microsoft.com/office/officeart/2005/8/layout/gear1"/>
    <dgm:cxn modelId="{DA2F3976-7FD4-4969-ACEE-DAD02A37E112}" type="presOf" srcId="{BE78F14A-1D35-4CA3-B3EC-52B33767FF94}" destId="{173F5979-0351-4015-8B32-B37E10A7D448}" srcOrd="1" destOrd="0" presId="urn:microsoft.com/office/officeart/2005/8/layout/gear1"/>
    <dgm:cxn modelId="{41A89E78-A01D-42D4-AECF-8468F3FA0FC6}" type="presOf" srcId="{B55BD638-96C9-47C2-A0CF-FADB3815C228}" destId="{206AE46B-BCBE-4BFF-8BD6-0F7C263CDEFF}" srcOrd="0" destOrd="0" presId="urn:microsoft.com/office/officeart/2005/8/layout/gear1"/>
    <dgm:cxn modelId="{D895928F-B033-44B5-9D78-26903B6167E1}" type="presOf" srcId="{F8B88662-21FF-42B6-AE15-70957698B0DA}" destId="{062B9F53-DF40-4232-AD17-7F4B2382281B}" srcOrd="1" destOrd="0" presId="urn:microsoft.com/office/officeart/2005/8/layout/gear1"/>
    <dgm:cxn modelId="{9EF2E998-6941-4CD8-8702-01F7E631AB39}" type="presOf" srcId="{49773667-2B2B-426A-AE58-575ADCD3DD71}" destId="{E22DD3EF-B261-45E9-9706-2557A95796E9}" srcOrd="0" destOrd="0" presId="urn:microsoft.com/office/officeart/2005/8/layout/gear1"/>
    <dgm:cxn modelId="{FDDAD1BE-100B-426A-8913-69B0631E497E}" type="presOf" srcId="{7703CBA7-BE23-4A90-9471-FA6DF6140F73}" destId="{E11D6B94-CE56-4959-8D6E-20602C6B15AB}" srcOrd="0" destOrd="0" presId="urn:microsoft.com/office/officeart/2005/8/layout/gear1"/>
    <dgm:cxn modelId="{3697CBD1-6F64-498C-8756-482B1B4C07D2}" type="presOf" srcId="{F8B88662-21FF-42B6-AE15-70957698B0DA}" destId="{52A85719-F81F-4807-A89B-863F127739F6}" srcOrd="0" destOrd="0" presId="urn:microsoft.com/office/officeart/2005/8/layout/gear1"/>
    <dgm:cxn modelId="{DEE290D2-02C8-495A-AC12-E4C3C540F62C}" type="presOf" srcId="{BE78F14A-1D35-4CA3-B3EC-52B33767FF94}" destId="{09510267-F078-4687-977E-EBD0AF945C32}" srcOrd="2" destOrd="0" presId="urn:microsoft.com/office/officeart/2005/8/layout/gear1"/>
    <dgm:cxn modelId="{5D758CDF-29B0-421D-9C0B-2F319C88F1BF}" type="presOf" srcId="{BE78F14A-1D35-4CA3-B3EC-52B33767FF94}" destId="{D2263CD6-9903-4732-921F-EA96ACD8E205}" srcOrd="0" destOrd="0" presId="urn:microsoft.com/office/officeart/2005/8/layout/gear1"/>
    <dgm:cxn modelId="{879E81F1-E479-4624-B530-3856102758E4}" srcId="{7703CBA7-BE23-4A90-9471-FA6DF6140F73}" destId="{BE78F14A-1D35-4CA3-B3EC-52B33767FF94}" srcOrd="0" destOrd="0" parTransId="{6B903803-7560-46B4-9283-4804F307F3B3}" sibTransId="{49773667-2B2B-426A-AE58-575ADCD3DD71}"/>
    <dgm:cxn modelId="{19489DFF-E04B-4976-B4B5-B685575F4AE1}" type="presOf" srcId="{F27447EA-91F5-4978-A842-0980FF5AEEDF}" destId="{C8F31F7E-F116-45A5-9F21-AE32F71EF312}" srcOrd="0" destOrd="0" presId="urn:microsoft.com/office/officeart/2005/8/layout/gear1"/>
    <dgm:cxn modelId="{2011B846-F84D-4F07-AB8B-D73F3B8BB7FC}" type="presParOf" srcId="{E11D6B94-CE56-4959-8D6E-20602C6B15AB}" destId="{D2263CD6-9903-4732-921F-EA96ACD8E205}" srcOrd="0" destOrd="0" presId="urn:microsoft.com/office/officeart/2005/8/layout/gear1"/>
    <dgm:cxn modelId="{A18D4C21-B97E-420E-8A5C-334FBD70EF1F}" type="presParOf" srcId="{E11D6B94-CE56-4959-8D6E-20602C6B15AB}" destId="{173F5979-0351-4015-8B32-B37E10A7D448}" srcOrd="1" destOrd="0" presId="urn:microsoft.com/office/officeart/2005/8/layout/gear1"/>
    <dgm:cxn modelId="{04790CC3-4375-4C8F-9C3D-86B3905669EE}" type="presParOf" srcId="{E11D6B94-CE56-4959-8D6E-20602C6B15AB}" destId="{09510267-F078-4687-977E-EBD0AF945C32}" srcOrd="2" destOrd="0" presId="urn:microsoft.com/office/officeart/2005/8/layout/gear1"/>
    <dgm:cxn modelId="{D3E3CBAC-D69E-4DF6-995A-4A431D70B6A5}" type="presParOf" srcId="{E11D6B94-CE56-4959-8D6E-20602C6B15AB}" destId="{52A85719-F81F-4807-A89B-863F127739F6}" srcOrd="3" destOrd="0" presId="urn:microsoft.com/office/officeart/2005/8/layout/gear1"/>
    <dgm:cxn modelId="{71C0E192-E9F2-4A8E-9B8E-1B8492D64B84}" type="presParOf" srcId="{E11D6B94-CE56-4959-8D6E-20602C6B15AB}" destId="{062B9F53-DF40-4232-AD17-7F4B2382281B}" srcOrd="4" destOrd="0" presId="urn:microsoft.com/office/officeart/2005/8/layout/gear1"/>
    <dgm:cxn modelId="{6D42936C-6D92-4CDD-B00E-26C3C2E37F10}" type="presParOf" srcId="{E11D6B94-CE56-4959-8D6E-20602C6B15AB}" destId="{129A675B-88FE-47F2-B22C-663305BE9C65}" srcOrd="5" destOrd="0" presId="urn:microsoft.com/office/officeart/2005/8/layout/gear1"/>
    <dgm:cxn modelId="{DC815E74-8255-4EDD-B4F1-5AE871A5F3A8}" type="presParOf" srcId="{E11D6B94-CE56-4959-8D6E-20602C6B15AB}" destId="{C8F31F7E-F116-45A5-9F21-AE32F71EF312}" srcOrd="6" destOrd="0" presId="urn:microsoft.com/office/officeart/2005/8/layout/gear1"/>
    <dgm:cxn modelId="{8D626A30-6A52-4E12-8898-A884AE1658B7}" type="presParOf" srcId="{E11D6B94-CE56-4959-8D6E-20602C6B15AB}" destId="{A9A22DCF-053B-4148-AAF5-072B85F8A7BF}" srcOrd="7" destOrd="0" presId="urn:microsoft.com/office/officeart/2005/8/layout/gear1"/>
    <dgm:cxn modelId="{5E4728DE-8061-4909-9F75-42EB844846E7}" type="presParOf" srcId="{E11D6B94-CE56-4959-8D6E-20602C6B15AB}" destId="{12657036-1821-432C-A76D-6AA1922863EA}" srcOrd="8" destOrd="0" presId="urn:microsoft.com/office/officeart/2005/8/layout/gear1"/>
    <dgm:cxn modelId="{EC979B15-9FA2-4068-9348-7D7189ECAE25}" type="presParOf" srcId="{E11D6B94-CE56-4959-8D6E-20602C6B15AB}" destId="{0E132BCA-9FC4-4B0E-93B0-57A2E3A1362F}" srcOrd="9" destOrd="0" presId="urn:microsoft.com/office/officeart/2005/8/layout/gear1"/>
    <dgm:cxn modelId="{458D6865-8A70-4D44-9736-8904E9BF8525}" type="presParOf" srcId="{E11D6B94-CE56-4959-8D6E-20602C6B15AB}" destId="{E22DD3EF-B261-45E9-9706-2557A95796E9}" srcOrd="10" destOrd="0" presId="urn:microsoft.com/office/officeart/2005/8/layout/gear1"/>
    <dgm:cxn modelId="{5751D537-F7E4-41A1-BE08-7588B2F9FDD4}" type="presParOf" srcId="{E11D6B94-CE56-4959-8D6E-20602C6B15AB}" destId="{106879F7-A696-4981-BFCD-E170FE7B060F}" srcOrd="11" destOrd="0" presId="urn:microsoft.com/office/officeart/2005/8/layout/gear1"/>
    <dgm:cxn modelId="{7B0B7E76-B6B5-4F05-B319-D56176139071}" type="presParOf" srcId="{E11D6B94-CE56-4959-8D6E-20602C6B15AB}" destId="{206AE46B-BCBE-4BFF-8BD6-0F7C263CDEF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63CD6-9903-4732-921F-EA96ACD8E205}">
      <dsp:nvSpPr>
        <dsp:cNvPr id="0" name=""/>
        <dsp:cNvSpPr/>
      </dsp:nvSpPr>
      <dsp:spPr>
        <a:xfrm>
          <a:off x="3380463" y="1911292"/>
          <a:ext cx="2336023" cy="233602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Aptos" panose="020B0004020202020204" pitchFamily="34" charset="0"/>
            </a:rPr>
            <a:t>Actors</a:t>
          </a:r>
        </a:p>
      </dsp:txBody>
      <dsp:txXfrm>
        <a:off x="3850108" y="2458494"/>
        <a:ext cx="1396733" cy="1200764"/>
      </dsp:txXfrm>
    </dsp:sp>
    <dsp:sp modelId="{52A85719-F81F-4807-A89B-863F127739F6}">
      <dsp:nvSpPr>
        <dsp:cNvPr id="0" name=""/>
        <dsp:cNvSpPr/>
      </dsp:nvSpPr>
      <dsp:spPr>
        <a:xfrm>
          <a:off x="2021322" y="1359141"/>
          <a:ext cx="1698926" cy="169892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Aptos" panose="020B0004020202020204" pitchFamily="34" charset="0"/>
            </a:rPr>
            <a:t>Institutions</a:t>
          </a:r>
        </a:p>
      </dsp:txBody>
      <dsp:txXfrm>
        <a:off x="2449032" y="1789436"/>
        <a:ext cx="843506" cy="838336"/>
      </dsp:txXfrm>
    </dsp:sp>
    <dsp:sp modelId="{C8F31F7E-F116-45A5-9F21-AE32F71EF312}">
      <dsp:nvSpPr>
        <dsp:cNvPr id="0" name=""/>
        <dsp:cNvSpPr/>
      </dsp:nvSpPr>
      <dsp:spPr>
        <a:xfrm rot="20700000">
          <a:off x="2972894" y="187055"/>
          <a:ext cx="1664601" cy="166460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Aptos" panose="020B0004020202020204" pitchFamily="34" charset="0"/>
            </a:rPr>
            <a:t>Structures</a:t>
          </a:r>
        </a:p>
      </dsp:txBody>
      <dsp:txXfrm rot="-20700000">
        <a:off x="3337990" y="552151"/>
        <a:ext cx="934409" cy="934409"/>
      </dsp:txXfrm>
    </dsp:sp>
    <dsp:sp modelId="{E22DD3EF-B261-45E9-9706-2557A95796E9}">
      <dsp:nvSpPr>
        <dsp:cNvPr id="0" name=""/>
        <dsp:cNvSpPr/>
      </dsp:nvSpPr>
      <dsp:spPr>
        <a:xfrm>
          <a:off x="3201420" y="1558460"/>
          <a:ext cx="2990110" cy="2990110"/>
        </a:xfrm>
        <a:prstGeom prst="circularArrow">
          <a:avLst>
            <a:gd name="adj1" fmla="val 4688"/>
            <a:gd name="adj2" fmla="val 299029"/>
            <a:gd name="adj3" fmla="val 2517484"/>
            <a:gd name="adj4" fmla="val 1585844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879F7-A696-4981-BFCD-E170FE7B060F}">
      <dsp:nvSpPr>
        <dsp:cNvPr id="0" name=""/>
        <dsp:cNvSpPr/>
      </dsp:nvSpPr>
      <dsp:spPr>
        <a:xfrm>
          <a:off x="1720445" y="983005"/>
          <a:ext cx="2172502" cy="21725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AE46B-BCBE-4BFF-8BD6-0F7C263CDEFF}">
      <dsp:nvSpPr>
        <dsp:cNvPr id="0" name=""/>
        <dsp:cNvSpPr/>
      </dsp:nvSpPr>
      <dsp:spPr>
        <a:xfrm>
          <a:off x="2587855" y="-177782"/>
          <a:ext cx="2342394" cy="2342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6C75D-436C-EE46-83FA-773C741CDC1E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8FC84-7549-424A-9090-8C112A69B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2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0572-CA4F-F5B1-1AC1-8E22949CB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DA5B0-A5D2-4C11-9A90-CA56A4873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956C1-3B5D-31DF-27AD-68C716CF6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A5151-72D4-228F-6477-8398837C2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1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14EB-DE1F-C595-7A03-91273A4E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971E6-193F-BD4A-DFDE-067668C0F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A9672-D1CF-C875-B0B9-4DBC01D37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0084B-1D8E-878E-81A1-252FB65C8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5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2948C-E5D8-CAD4-0191-83BE24E3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90B7B-F8B1-26C3-D310-83029955A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F5C33-08EF-B3FB-605A-961CC35E8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05315-206D-1D39-4EC9-D82E5430A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BCB9F-8BA8-3EC8-4511-7F17AEB1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79F5A-B1F7-D23F-354E-68B4C1F8B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ADBA6-9C25-F56E-5CD6-FAA04C3EB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0CF78-8D32-72F9-2289-FE96EB960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03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AFBEF-7D70-3D94-04D8-13285D244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17D86-F796-7D8C-EE29-CE3795CB5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BE81A-08E7-9A03-132A-E571E0FE4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2DE7D-BDE2-A2D1-D715-A79F5D2CE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46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05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9C01A-4E9D-9B57-6D5F-7CC2A1A2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F5E68-C2F0-AB47-EA5D-21B0B53FA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8A205-16B3-41C8-ED73-D53F5EAC5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7BF07-F222-50F4-52C4-346DF05A5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6DC2A-B6D2-A9FA-495F-2EC9B94AB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5BA97-B3D5-C9E6-3864-DF1F04F60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A5D10-FE46-788A-49A4-62A9895CE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latin typeface="Aptos" panose="020B0004020202020204" pitchFamily="34" charset="0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6CEEB-8364-B024-A82F-EEA4E94D4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A8BE-B2B9-9FFF-CAC7-E4486E906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B6312-42E8-411F-FE7C-AC5612E42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49EAA-EC9E-7133-8227-A5A3AC929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latin typeface="Aptos" panose="020B0004020202020204" pitchFamily="34" charset="0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9FF28-29F0-0093-86C9-7C7F8BE0C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1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F09BF-3E62-5970-5368-938930FFD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50F447-B2D6-424E-699B-FCF8E97CB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95DB49-A1DB-6885-3E3F-DBF134AFA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latin typeface="Aptos" panose="020B0004020202020204" pitchFamily="34" charset="0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4CAB2-4FAA-B0A0-743F-9C65B0438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43E8-F85A-A819-8C85-D3568D96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CB1C4-1997-BB4C-B55E-B0F61B75C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82689-20B9-77E1-DAAC-D17839E7E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latin typeface="Aptos" panose="020B0004020202020204" pitchFamily="34" charset="0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B6954-8E02-DC15-8014-120C26DA0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FA1AF-4EEE-2CD0-9483-5BE58D91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730C9-0F55-DFC9-1622-0D4D64908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6148E-5AD5-1093-B4D4-CC2EBABB0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latin typeface="Aptos" panose="020B0004020202020204" pitchFamily="34" charset="0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8997C-AC73-00DB-B9B9-55917BEC4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12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4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  <a:latin typeface="Aptos" panose="020B0004020202020204" pitchFamily="34" charset="0"/>
              </a:rPr>
              <a:t>Different actors may have overlapping, opposing or neutral positions regarding an energy policy decision and its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  <a:latin typeface="Aptos" panose="020B0004020202020204" pitchFamily="34" charset="0"/>
              </a:rPr>
              <a:t>Actors may form coalitions to push for or block change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8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GB"/>
              <a:t>LECTURE NUMBER (WHITE) COURSE TITLE (BLACK)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Version 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6BC071-CEEE-994B-BC85-10EF8C3D6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4731" y="5921828"/>
            <a:ext cx="3727269" cy="65546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0C7-5DE2-E647-972B-CFEA08843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 maximum width of this box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E781-B5F6-894D-974D-AE600286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80" y="2582945"/>
            <a:ext cx="10514556" cy="3421930"/>
          </a:xfrm>
        </p:spPr>
        <p:txBody>
          <a:bodyPr/>
          <a:lstStyle>
            <a:lvl1pPr>
              <a:spcBef>
                <a:spcPts val="1200"/>
              </a:spcBef>
              <a:defRPr sz="2000" b="1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58A3-801B-FA4B-A919-5E072873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EFB8F-379D-FE4B-94D4-9FBCAA3ED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575" y="2016027"/>
            <a:ext cx="4389438" cy="439247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EE6E5A8-CA2D-5A4E-B500-8EBD1FB6B0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8960" y="5788058"/>
            <a:ext cx="3529770" cy="603315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2EB7D-9011-5F41-82CD-BD2EE2744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C3642-589F-1749-9ED0-A027E7C79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30B3DC8E-38C1-EF4A-8066-71A5E0E37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</p:spPr>
        <p:txBody>
          <a:bodyPr anchor="t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A4AD1-EED5-EF4A-A2B6-9BA440EF4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3" y="626406"/>
            <a:ext cx="5261013" cy="2472394"/>
          </a:xfrm>
        </p:spPr>
        <p:txBody>
          <a:bodyPr>
            <a:noAutofit/>
          </a:bodyPr>
          <a:lstStyle>
            <a:lvl1pPr marL="0" indent="0">
              <a:buNone/>
              <a:defRPr sz="20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55FF5-8597-DC44-821D-CBE3C7150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75C01-C0E6-8648-8CE8-99FF27A47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7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5575-8E7E-CD48-B422-8205522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F0A80F-4ECA-A048-9FF7-59B097E2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9768BD5-1867-7E4C-921C-7C6603720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9441" y="5750351"/>
            <a:ext cx="3508650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EF3B0B-1C26-4C47-B617-C92F47DA2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86EA-2ED8-014D-92E8-DA2742A9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8C45E-7AA6-5846-93D3-11A14BB9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C5265-0DB0-C74B-98C2-ECE757B9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2910428"/>
            <a:ext cx="5157787" cy="3124928"/>
          </a:xfrm>
        </p:spPr>
        <p:txBody>
          <a:bodyPr/>
          <a:lstStyle>
            <a:lvl1pPr>
              <a:defRPr lang="en-GB" sz="2000" b="1" i="0" kern="1200" dirty="0" smtClean="0">
                <a:solidFill>
                  <a:srgbClr val="C0000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5C9A1-27D8-2943-B7C2-C9C9A1AD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55273"/>
            <a:ext cx="5183188" cy="45515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CAD7F-FA21-4B44-A3CB-B764C164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428"/>
            <a:ext cx="5183188" cy="312492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33E8-B976-2C4D-8809-18C682A9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4F4F2A8-BF13-C140-88BD-1BD83CCB7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279" y="5750351"/>
            <a:ext cx="3518811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07B56BF-99BC-1C4D-AFE0-AD66919D0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5" y="2016028"/>
            <a:ext cx="4171950" cy="439246"/>
          </a:xfrm>
        </p:spPr>
        <p:txBody>
          <a:bodyPr anchor="ctr"/>
          <a:lstStyle>
            <a:lvl1pPr marL="0" indent="0">
              <a:buFontTx/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A55140-4732-334E-817A-7E2660F0D2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A580B425-8FA5-E445-ACD1-7FD1B22C7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1CBE2-982E-0341-B9E9-67324F7C6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(number) References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CFFFB-AA80-6647-AC0E-DC5BDF0C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E2775-C52B-0A45-8F6E-1DD96F249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575" y="2082799"/>
            <a:ext cx="5432425" cy="4006915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Author 1, A.B.; Author 1, C.D. Title of Article, page range</a:t>
            </a:r>
          </a:p>
          <a:p>
            <a:pPr lvl="0"/>
            <a:r>
              <a:rPr lang="en-GB"/>
              <a:t>Title of Site. Available online: URL (accessed on Day Month Year).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8AA980-6788-7044-A7B6-90ABD38BB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24E9-DC46-0841-A975-0506A2B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F04F61-23B0-7944-92C7-DC581F0F5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40A4F5-97EC-3B45-AB80-811FC2868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C52B1E3-AF8D-0F4C-BFC6-81E35F172BB1}"/>
              </a:ext>
            </a:extLst>
          </p:cNvPr>
          <p:cNvSpPr txBox="1"/>
          <p:nvPr userDrawn="1"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CCG courses (this will take </a:t>
            </a:r>
            <a:b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to the website link http://www.ClimateCompatibleGrowth.com/teachingmaterials)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9867" y="4619674"/>
            <a:ext cx="2441575" cy="11303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Author Name Initial. Initial., Author Name Initial. Initial., Author Name Initial. Initial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4C81BE-1ADA-6545-9AAE-076A9A6772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9866" y="5674936"/>
            <a:ext cx="753583" cy="797302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QR Code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C4AD0A-E7A2-E94A-ABE2-B6F5A7C42A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99650" y="2865438"/>
            <a:ext cx="931863" cy="820737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0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087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75F666-689D-A54E-BBEE-C3AEDAE9E1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E7F83213-35AE-F24C-B60D-EFDB9FDB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30C54-2AEC-E247-8DD1-F9B038333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7C03-6F0D-A64C-95DB-A501D6784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  <p:sldLayoutId id="2147483652" r:id="rId5"/>
    <p:sldLayoutId id="2147483653" r:id="rId6"/>
    <p:sldLayoutId id="2147483672" r:id="rId7"/>
    <p:sldLayoutId id="2147483656" r:id="rId8"/>
    <p:sldLayoutId id="2147483657" r:id="rId9"/>
    <p:sldLayoutId id="214748367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" panose="020B0502040204020203" pitchFamily="34" charset="0"/>
          <a:ea typeface="Tahom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6110-0F10-F25E-0AB2-4321F641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F28738-EFAE-BBA8-DBCF-771F1377F14C}"/>
              </a:ext>
            </a:extLst>
          </p:cNvPr>
          <p:cNvSpPr txBox="1">
            <a:spLocks/>
          </p:cNvSpPr>
          <p:nvPr/>
        </p:nvSpPr>
        <p:spPr>
          <a:xfrm>
            <a:off x="603992" y="2646477"/>
            <a:ext cx="7266011" cy="3363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LECTURE 4: </a:t>
            </a:r>
            <a:b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KEY CONCEPTS IN POLITICAL ECONOMY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A403-D0EC-59C4-1CA4-DFBBB92772F7}"/>
              </a:ext>
            </a:extLst>
          </p:cNvPr>
          <p:cNvSpPr txBox="1"/>
          <p:nvPr/>
        </p:nvSpPr>
        <p:spPr>
          <a:xfrm>
            <a:off x="603991" y="2902780"/>
            <a:ext cx="3704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ptos" panose="020B0004020202020204" pitchFamily="34" charset="0"/>
                <a:cs typeface="Arial" panose="020B0604020202020204" pitchFamily="34" charset="0"/>
              </a:rPr>
              <a:t>Applied Political Economy Analysis for Energy Modelling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22D61-D0EC-2E02-FECD-E5B9FCAD6AC0}"/>
              </a:ext>
            </a:extLst>
          </p:cNvPr>
          <p:cNvSpPr txBox="1"/>
          <p:nvPr/>
        </p:nvSpPr>
        <p:spPr>
          <a:xfrm>
            <a:off x="6185043" y="6021605"/>
            <a:ext cx="256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  <a:cs typeface="Arial" panose="020B0604020202020204" pitchFamily="34" charset="0"/>
              </a:rPr>
              <a:t>By Giulia Ragosa</a:t>
            </a:r>
          </a:p>
        </p:txBody>
      </p:sp>
    </p:spTree>
    <p:extLst>
      <p:ext uri="{BB962C8B-B14F-4D97-AF65-F5344CB8AC3E}">
        <p14:creationId xmlns:p14="http://schemas.microsoft.com/office/powerpoint/2010/main" val="179238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BB8C-CBF7-6936-E1B2-ACC69A444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7D6506E5-3213-7E36-9D0D-6D157A70087E}"/>
              </a:ext>
            </a:extLst>
          </p:cNvPr>
          <p:cNvSpPr/>
          <p:nvPr/>
        </p:nvSpPr>
        <p:spPr>
          <a:xfrm>
            <a:off x="2626024" y="3188798"/>
            <a:ext cx="1850101" cy="1813061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99A34-1CE5-8F88-9A6F-A0CB2A3E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1E90C1-EF35-BADD-A195-5B2D65BA60F6}"/>
              </a:ext>
            </a:extLst>
          </p:cNvPr>
          <p:cNvSpPr txBox="1"/>
          <p:nvPr/>
        </p:nvSpPr>
        <p:spPr>
          <a:xfrm>
            <a:off x="6540500" y="1982722"/>
            <a:ext cx="4362726" cy="4390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Interests refer to the goals, gains or outcomes that actors aim to achieve</a:t>
            </a:r>
          </a:p>
          <a:p>
            <a:endParaRPr lang="en-GB" sz="1200" dirty="0">
              <a:latin typeface="Aptos" panose="020B00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For example, interests can include: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market position and profit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low energy prices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jobs and industrial growth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gain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low-emissions</a:t>
            </a:r>
            <a:endParaRPr lang="en-GB" sz="500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Identifying interests allows us to see who benefits and who loses from different policy decisions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AB1EB-077A-4B58-DCAC-31AA92C440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730" t="49504" r="3330" b="9646"/>
          <a:stretch>
            <a:fillRect/>
          </a:stretch>
        </p:blipFill>
        <p:spPr>
          <a:xfrm>
            <a:off x="4476124" y="4317260"/>
            <a:ext cx="1491803" cy="1356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136F8-0A9E-F085-C31D-ADA7BE1B8B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82" t="4361" r="6098" b="50404"/>
          <a:stretch>
            <a:fillRect/>
          </a:stretch>
        </p:blipFill>
        <p:spPr>
          <a:xfrm>
            <a:off x="4702316" y="2572610"/>
            <a:ext cx="1491803" cy="1671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C35176-4B49-BB42-F6F7-96106CE0CF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9" t="49596" r="61453" b="8598"/>
          <a:stretch>
            <a:fillRect/>
          </a:stretch>
        </p:blipFill>
        <p:spPr>
          <a:xfrm>
            <a:off x="1134222" y="4427343"/>
            <a:ext cx="1686609" cy="1475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89F534-65F2-89E9-159D-799E2B9D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53276" r="33018" b="14299"/>
          <a:stretch>
            <a:fillRect/>
          </a:stretch>
        </p:blipFill>
        <p:spPr>
          <a:xfrm>
            <a:off x="2758927" y="5150422"/>
            <a:ext cx="1717196" cy="1184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EF8E5D-1A9A-43B7-349B-48E9F7B10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52" t="4854" r="34408" b="54447"/>
          <a:stretch>
            <a:fillRect/>
          </a:stretch>
        </p:blipFill>
        <p:spPr>
          <a:xfrm>
            <a:off x="2484968" y="1406461"/>
            <a:ext cx="2217348" cy="2009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67E876-774D-08ED-534B-CAC9EF4E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66439" b="49267"/>
          <a:stretch>
            <a:fillRect/>
          </a:stretch>
        </p:blipFill>
        <p:spPr>
          <a:xfrm>
            <a:off x="723480" y="2435195"/>
            <a:ext cx="1867540" cy="188206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34D751F-DF1F-FD2B-5C68-1C818E6C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089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4.3.2 Interests: what do they want?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CD52B4-A633-34F6-441C-ADE4E0C66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40" b="7913"/>
          <a:stretch>
            <a:fillRect/>
          </a:stretch>
        </p:blipFill>
        <p:spPr>
          <a:xfrm>
            <a:off x="2508851" y="1510695"/>
            <a:ext cx="2217348" cy="155332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760D61-7252-9CCF-AFC9-BEB5EE534781}"/>
              </a:ext>
            </a:extLst>
          </p:cNvPr>
          <p:cNvCxnSpPr>
            <a:cxnSpLocks/>
          </p:cNvCxnSpPr>
          <p:nvPr/>
        </p:nvCxnSpPr>
        <p:spPr>
          <a:xfrm>
            <a:off x="741100" y="13526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3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17F75-A344-8E60-4EDB-9C73AEDC7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6963C8D-830B-79BC-2BBF-7D9BE196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730" t="49504" r="3330" b="9646"/>
          <a:stretch>
            <a:fillRect/>
          </a:stretch>
        </p:blipFill>
        <p:spPr>
          <a:xfrm>
            <a:off x="4312633" y="4015972"/>
            <a:ext cx="2446861" cy="22256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4DEFB-410A-D176-D396-B699D73F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F6E415-8A91-6E62-C663-A6B253236E8E}"/>
              </a:ext>
            </a:extLst>
          </p:cNvPr>
          <p:cNvSpPr txBox="1"/>
          <p:nvPr/>
        </p:nvSpPr>
        <p:spPr>
          <a:xfrm>
            <a:off x="6985684" y="1891495"/>
            <a:ext cx="3917541" cy="4919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Ideas are the beliefs, narratives and frames through which individuals or groups make sense of the world, interpret problems and solutions </a:t>
            </a:r>
          </a:p>
          <a:p>
            <a:endParaRPr lang="en-GB" sz="1200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Ideas influence what is seen as realistic or unrealistic, which solutions are acceptable and how evidence is interpreted.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For example, ideas include: perceptions around certain technologies, the role of the state and the market, what is considered fair and unfair, etc.</a:t>
            </a:r>
          </a:p>
          <a:p>
            <a:pPr>
              <a:spcAft>
                <a:spcPts val="600"/>
              </a:spcAft>
            </a:pPr>
            <a:endParaRPr lang="en-GB" sz="1000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None/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7A5E8-44F3-35E1-8771-A1AB6026FA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82" t="4361" r="6098" b="50404"/>
          <a:stretch>
            <a:fillRect/>
          </a:stretch>
        </p:blipFill>
        <p:spPr>
          <a:xfrm>
            <a:off x="4702316" y="2572610"/>
            <a:ext cx="1491803" cy="1671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0B01F3-6CD9-38D6-1DE6-4357B5C642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9" t="49596" r="61453" b="8598"/>
          <a:stretch>
            <a:fillRect/>
          </a:stretch>
        </p:blipFill>
        <p:spPr>
          <a:xfrm>
            <a:off x="1134222" y="4427343"/>
            <a:ext cx="1686609" cy="1475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59CA84-5AAE-5E0A-80E4-3B63C8E31A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53276" r="33018" b="14299"/>
          <a:stretch>
            <a:fillRect/>
          </a:stretch>
        </p:blipFill>
        <p:spPr>
          <a:xfrm>
            <a:off x="2758927" y="5150422"/>
            <a:ext cx="1717196" cy="1184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D241C-2330-EED5-2D11-C58EC9DCA7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4854" r="34408" b="50404"/>
          <a:stretch>
            <a:fillRect/>
          </a:stretch>
        </p:blipFill>
        <p:spPr>
          <a:xfrm>
            <a:off x="2817212" y="1605047"/>
            <a:ext cx="1658912" cy="165265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9F5FEA0-1221-4561-3862-91645344161E}"/>
              </a:ext>
            </a:extLst>
          </p:cNvPr>
          <p:cNvSpPr/>
          <p:nvPr/>
        </p:nvSpPr>
        <p:spPr>
          <a:xfrm>
            <a:off x="2626024" y="3188798"/>
            <a:ext cx="1850101" cy="1813061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6781DE-D0B3-5640-08E7-A50BD93FE49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40"/>
          <a:stretch>
            <a:fillRect/>
          </a:stretch>
        </p:blipFill>
        <p:spPr>
          <a:xfrm>
            <a:off x="2868550" y="1605047"/>
            <a:ext cx="1702484" cy="1303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FACC42-389A-28BA-4056-A4E20B89D6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66439" b="49267"/>
          <a:stretch>
            <a:fillRect/>
          </a:stretch>
        </p:blipFill>
        <p:spPr>
          <a:xfrm>
            <a:off x="723480" y="2435195"/>
            <a:ext cx="1867540" cy="188206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E23D286-646C-F832-1F3A-FE5E0FD4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089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4.3.3 Ideas: what do they believe?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BC4462-3FCE-E516-B0AE-913F888A64B1}"/>
              </a:ext>
            </a:extLst>
          </p:cNvPr>
          <p:cNvCxnSpPr>
            <a:cxnSpLocks/>
          </p:cNvCxnSpPr>
          <p:nvPr/>
        </p:nvCxnSpPr>
        <p:spPr>
          <a:xfrm>
            <a:off x="741100" y="13526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65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6AA3-FC20-87DC-6F3A-3F62C90BC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2B459C4-AC69-27E3-3159-A7BEF6B3B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9" t="49596" r="61453" b="8598"/>
          <a:stretch>
            <a:fillRect/>
          </a:stretch>
        </p:blipFill>
        <p:spPr>
          <a:xfrm>
            <a:off x="504050" y="4146807"/>
            <a:ext cx="2453125" cy="21467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3BF8B-7494-173E-B49E-FCC67D81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7C662-AF29-7FF6-1C9B-0F65FED5A797}"/>
              </a:ext>
            </a:extLst>
          </p:cNvPr>
          <p:cNvSpPr txBox="1"/>
          <p:nvPr/>
        </p:nvSpPr>
        <p:spPr>
          <a:xfrm>
            <a:off x="6731000" y="1957322"/>
            <a:ext cx="4172226" cy="482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Institutions are the rules of the game that set the incentives and shape the behaviour of actors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They set the parameters of what is possible and desirable in a given context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Aptos" panose="020B0004020202020204" pitchFamily="34" charset="0"/>
              </a:rPr>
              <a:t>Formal institutions</a:t>
            </a:r>
            <a:r>
              <a:rPr lang="en-GB" dirty="0">
                <a:latin typeface="Aptos" panose="020B0004020202020204" pitchFamily="34" charset="0"/>
              </a:rPr>
              <a:t>: written rules of the game (e.g. laws, regulations, organisational mandates, processes)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Aptos" panose="020B0004020202020204" pitchFamily="34" charset="0"/>
              </a:rPr>
              <a:t>Informal institutions</a:t>
            </a:r>
            <a:r>
              <a:rPr lang="en-GB" dirty="0">
                <a:latin typeface="Aptos" panose="020B0004020202020204" pitchFamily="34" charset="0"/>
              </a:rPr>
              <a:t>: unwritten norms that create expectation of appropriate social behaviour (traditions, informal practices)</a:t>
            </a:r>
          </a:p>
          <a:p>
            <a:endParaRPr lang="en-GB" sz="1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000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None/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A77505-1071-16FE-202F-3BA2EBDDAE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730" t="49504" r="3330" b="9646"/>
          <a:stretch>
            <a:fillRect/>
          </a:stretch>
        </p:blipFill>
        <p:spPr>
          <a:xfrm>
            <a:off x="4476124" y="4317260"/>
            <a:ext cx="1491803" cy="1356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D08B7A-004F-9A48-2353-7883CD1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82" t="4361" r="6098" b="50404"/>
          <a:stretch>
            <a:fillRect/>
          </a:stretch>
        </p:blipFill>
        <p:spPr>
          <a:xfrm>
            <a:off x="4702316" y="2572610"/>
            <a:ext cx="1491803" cy="1671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C2C095-6A95-8586-18DD-FBA00C15DC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53276" r="33018" b="14299"/>
          <a:stretch>
            <a:fillRect/>
          </a:stretch>
        </p:blipFill>
        <p:spPr>
          <a:xfrm>
            <a:off x="2758927" y="5150422"/>
            <a:ext cx="1717196" cy="1184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591893-5920-C815-FEC4-FCD0582602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4854" r="34408" b="50404"/>
          <a:stretch>
            <a:fillRect/>
          </a:stretch>
        </p:blipFill>
        <p:spPr>
          <a:xfrm>
            <a:off x="2817212" y="1605047"/>
            <a:ext cx="1658912" cy="16526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EB15F34-C197-10A5-A34E-D19DBFE2B528}"/>
              </a:ext>
            </a:extLst>
          </p:cNvPr>
          <p:cNvSpPr/>
          <p:nvPr/>
        </p:nvSpPr>
        <p:spPr>
          <a:xfrm>
            <a:off x="2626024" y="3188798"/>
            <a:ext cx="1850101" cy="1813061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850EC9-ECF3-1336-01C9-6EB342061C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40"/>
          <a:stretch>
            <a:fillRect/>
          </a:stretch>
        </p:blipFill>
        <p:spPr>
          <a:xfrm>
            <a:off x="2868550" y="1605047"/>
            <a:ext cx="1702484" cy="1303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D7A631-3703-D331-A2E4-C90C217ED7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66439" b="49267"/>
          <a:stretch>
            <a:fillRect/>
          </a:stretch>
        </p:blipFill>
        <p:spPr>
          <a:xfrm>
            <a:off x="723480" y="2435195"/>
            <a:ext cx="1867540" cy="188206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1C4A2BA-8CCA-720F-404D-D84EF684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089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4.3.4 Institutions: what rules shape behaviour?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C421CD-8561-8805-91A1-FCE0ADB2B225}"/>
              </a:ext>
            </a:extLst>
          </p:cNvPr>
          <p:cNvCxnSpPr>
            <a:cxnSpLocks/>
          </p:cNvCxnSpPr>
          <p:nvPr/>
        </p:nvCxnSpPr>
        <p:spPr>
          <a:xfrm>
            <a:off x="741100" y="13526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47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BA5DA-35B7-386D-97B9-7829074DD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25CA88B-04A2-F2B6-355D-60EEEEC7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82" t="4361" r="6098" b="50404"/>
          <a:stretch>
            <a:fillRect/>
          </a:stretch>
        </p:blipFill>
        <p:spPr>
          <a:xfrm>
            <a:off x="4476124" y="2039658"/>
            <a:ext cx="2140575" cy="2397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34565-36BD-25BA-0480-94FB6F86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E6BE09-DFFF-7EC8-79DC-2F03BF466FA3}"/>
              </a:ext>
            </a:extLst>
          </p:cNvPr>
          <p:cNvSpPr txBox="1"/>
          <p:nvPr/>
        </p:nvSpPr>
        <p:spPr>
          <a:xfrm>
            <a:off x="6616700" y="2046222"/>
            <a:ext cx="4642126" cy="4950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Power is the ability to influence decisions, shape outcomes, or control resources</a:t>
            </a:r>
          </a:p>
          <a:p>
            <a:pPr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Power can be: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Aptos" panose="020B0004020202020204" pitchFamily="34" charset="0"/>
              </a:rPr>
              <a:t>Institutional </a:t>
            </a:r>
            <a:r>
              <a:rPr lang="en-GB" dirty="0">
                <a:latin typeface="Aptos" panose="020B0004020202020204" pitchFamily="34" charset="0"/>
              </a:rPr>
              <a:t>(e.g. control over rules of policymaking)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Aptos" panose="020B0004020202020204" pitchFamily="34" charset="0"/>
              </a:rPr>
              <a:t>Material</a:t>
            </a:r>
            <a:r>
              <a:rPr lang="en-GB" dirty="0">
                <a:latin typeface="Aptos" panose="020B0004020202020204" pitchFamily="34" charset="0"/>
              </a:rPr>
              <a:t> (e.g. financial leverage)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Aptos" panose="020B0004020202020204" pitchFamily="34" charset="0"/>
              </a:rPr>
              <a:t>Ideological</a:t>
            </a:r>
            <a:r>
              <a:rPr lang="en-GB" dirty="0">
                <a:latin typeface="Aptos" panose="020B0004020202020204" pitchFamily="34" charset="0"/>
              </a:rPr>
              <a:t> (i.e. control over dominant narratives)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Aptos" panose="020B0004020202020204" pitchFamily="34" charset="0"/>
              </a:rPr>
              <a:t>Structural</a:t>
            </a:r>
            <a:r>
              <a:rPr lang="en-GB" dirty="0">
                <a:latin typeface="Aptos" panose="020B0004020202020204" pitchFamily="34" charset="0"/>
              </a:rPr>
              <a:t> (e.g. control over essential assets)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Power is not always visible and can be exercised “behind the scenes”!</a:t>
            </a:r>
          </a:p>
          <a:p>
            <a:endParaRPr lang="en-GB" sz="1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000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None/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17494-0BAA-2271-47D7-E0AC67F1D5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730" t="49504" r="3330" b="9646"/>
          <a:stretch>
            <a:fillRect/>
          </a:stretch>
        </p:blipFill>
        <p:spPr>
          <a:xfrm>
            <a:off x="4476124" y="4317260"/>
            <a:ext cx="1491803" cy="1356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B92D0-4F9D-F36B-9F54-9325140268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9" t="49596" r="61453" b="8598"/>
          <a:stretch>
            <a:fillRect/>
          </a:stretch>
        </p:blipFill>
        <p:spPr>
          <a:xfrm>
            <a:off x="1134222" y="4427343"/>
            <a:ext cx="1686609" cy="1475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B8289-0762-A209-0E20-490947D6F0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53276" r="33018" b="14299"/>
          <a:stretch>
            <a:fillRect/>
          </a:stretch>
        </p:blipFill>
        <p:spPr>
          <a:xfrm>
            <a:off x="2758927" y="5150422"/>
            <a:ext cx="1717196" cy="1184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47948-934D-9CAA-8493-A9AB846A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4854" r="34408" b="50404"/>
          <a:stretch>
            <a:fillRect/>
          </a:stretch>
        </p:blipFill>
        <p:spPr>
          <a:xfrm>
            <a:off x="2817212" y="1605047"/>
            <a:ext cx="1658912" cy="16526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5207C81-22B6-FA0F-1327-9FEAAB5464FB}"/>
              </a:ext>
            </a:extLst>
          </p:cNvPr>
          <p:cNvSpPr/>
          <p:nvPr/>
        </p:nvSpPr>
        <p:spPr>
          <a:xfrm>
            <a:off x="2626024" y="3188798"/>
            <a:ext cx="1850101" cy="1813061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895D26-E61B-A551-D063-E8FA2D52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40"/>
          <a:stretch>
            <a:fillRect/>
          </a:stretch>
        </p:blipFill>
        <p:spPr>
          <a:xfrm>
            <a:off x="2868550" y="1605047"/>
            <a:ext cx="1702484" cy="1303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082F2-C290-17D8-A885-647D75A581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66439" b="49267"/>
          <a:stretch>
            <a:fillRect/>
          </a:stretch>
        </p:blipFill>
        <p:spPr>
          <a:xfrm>
            <a:off x="723480" y="2435195"/>
            <a:ext cx="1867540" cy="188206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BB112DC-5206-6E79-4DA9-53171E8C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089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4.3.5 Power: who can influence outcomes?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1D14A3-6387-90CD-0B18-EAF7FC4223B1}"/>
              </a:ext>
            </a:extLst>
          </p:cNvPr>
          <p:cNvCxnSpPr>
            <a:cxnSpLocks/>
          </p:cNvCxnSpPr>
          <p:nvPr/>
        </p:nvCxnSpPr>
        <p:spPr>
          <a:xfrm>
            <a:off x="741100" y="13526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FBCD-92A0-E99D-DAE3-BD5017A7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6B33A4-6592-6FA3-DDCE-4D1380DF79F2}"/>
              </a:ext>
            </a:extLst>
          </p:cNvPr>
          <p:cNvSpPr/>
          <p:nvPr/>
        </p:nvSpPr>
        <p:spPr>
          <a:xfrm>
            <a:off x="2626024" y="3188798"/>
            <a:ext cx="1850101" cy="1813061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A4D1FB-CA20-3C69-FC34-28F2DA66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52" t="53276" r="33018" b="21980"/>
          <a:stretch>
            <a:fillRect/>
          </a:stretch>
        </p:blipFill>
        <p:spPr>
          <a:xfrm>
            <a:off x="2403360" y="4854320"/>
            <a:ext cx="2409305" cy="14780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47BB0-BDDF-73F7-BE58-FA3F1989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769BA7-8B33-72A1-C49F-6D2FB8FE66FB}"/>
              </a:ext>
            </a:extLst>
          </p:cNvPr>
          <p:cNvSpPr txBox="1"/>
          <p:nvPr/>
        </p:nvSpPr>
        <p:spPr>
          <a:xfrm>
            <a:off x="6420310" y="1902567"/>
            <a:ext cx="4869990" cy="5103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Structures are deeper, longer-term features of the system that shape behaviour</a:t>
            </a:r>
          </a:p>
          <a:p>
            <a:pPr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Structures tend to be fixed or slower to change and include physical and social features:</a:t>
            </a:r>
          </a:p>
          <a:p>
            <a:pPr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Examples include: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Geography, population and urbanisation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economic structure (e.g. import dependence),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fiscal constraints,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labour market composition,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infrastructure lock-in,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historical legacies.</a:t>
            </a:r>
            <a:endParaRPr lang="en-GB" sz="1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000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None/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64814-4B18-AE66-BA6B-DCC7621B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730" t="49504" r="3330" b="9646"/>
          <a:stretch>
            <a:fillRect/>
          </a:stretch>
        </p:blipFill>
        <p:spPr>
          <a:xfrm>
            <a:off x="4476124" y="4317260"/>
            <a:ext cx="1491803" cy="1356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9D349-E83E-A722-E1A8-66B981361A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82" t="4361" r="6098" b="50404"/>
          <a:stretch>
            <a:fillRect/>
          </a:stretch>
        </p:blipFill>
        <p:spPr>
          <a:xfrm>
            <a:off x="4702316" y="2572610"/>
            <a:ext cx="1491803" cy="1671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D018A-7F21-88CE-CF20-7121BAD8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9" t="49596" r="65131" b="8598"/>
          <a:stretch>
            <a:fillRect/>
          </a:stretch>
        </p:blipFill>
        <p:spPr>
          <a:xfrm>
            <a:off x="1134223" y="4427343"/>
            <a:ext cx="1491802" cy="1475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83C14-0BD6-F0D8-F941-FCCCCCFAB1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4854" r="34408" b="50404"/>
          <a:stretch>
            <a:fillRect/>
          </a:stretch>
        </p:blipFill>
        <p:spPr>
          <a:xfrm>
            <a:off x="2817212" y="1605047"/>
            <a:ext cx="1658912" cy="1652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59238D-EA18-7139-DE93-1D956B9FDF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40"/>
          <a:stretch>
            <a:fillRect/>
          </a:stretch>
        </p:blipFill>
        <p:spPr>
          <a:xfrm>
            <a:off x="2868550" y="1605047"/>
            <a:ext cx="1702484" cy="1303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08156-F432-35E5-A697-812A984D6D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66439" b="49267"/>
          <a:stretch>
            <a:fillRect/>
          </a:stretch>
        </p:blipFill>
        <p:spPr>
          <a:xfrm>
            <a:off x="723480" y="2435195"/>
            <a:ext cx="1867540" cy="18820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981730-D8C5-29F2-7C9C-0A152EDA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08941"/>
            <a:ext cx="9537065" cy="766029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4.3.6 Structures: what are the “hard” constraints?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911189-0ADA-F126-02EC-5418C5FE3B72}"/>
              </a:ext>
            </a:extLst>
          </p:cNvPr>
          <p:cNvCxnSpPr>
            <a:cxnSpLocks/>
          </p:cNvCxnSpPr>
          <p:nvPr/>
        </p:nvCxnSpPr>
        <p:spPr>
          <a:xfrm>
            <a:off x="741100" y="13526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42333DB-4ACE-9E35-2C35-922770637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71" t="80652" r="41430" b="14612"/>
          <a:stretch>
            <a:fillRect/>
          </a:stretch>
        </p:blipFill>
        <p:spPr>
          <a:xfrm>
            <a:off x="3032468" y="4554343"/>
            <a:ext cx="1021858" cy="23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21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9442F-32AB-F3C6-B5EE-EAE2FA16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9B8BE-2031-4857-16B4-DA07409C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7756E7-42F4-5EDA-04A3-6922B94C43D1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F8632F54-6C9B-1A62-B6AD-3A450DF7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9537065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4.4 Political economy building blocks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5436D-94A6-9B1C-D789-1010321D7BC1}"/>
              </a:ext>
            </a:extLst>
          </p:cNvPr>
          <p:cNvSpPr txBox="1"/>
          <p:nvPr/>
        </p:nvSpPr>
        <p:spPr>
          <a:xfrm>
            <a:off x="6096000" y="2100074"/>
            <a:ext cx="51943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Putting it together:</a:t>
            </a:r>
          </a:p>
          <a:p>
            <a:endParaRPr lang="en-GB" sz="400" i="1" dirty="0">
              <a:latin typeface="Aptos" panose="020B0004020202020204" pitchFamily="34" charset="0"/>
            </a:endParaRPr>
          </a:p>
          <a:p>
            <a:r>
              <a:rPr lang="en-GB" b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Political economy analyses the interactions between building blocks, and how these affect decision-making processes and outcomes</a:t>
            </a:r>
            <a:r>
              <a:rPr lang="en-GB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endParaRPr lang="en-GB" sz="1000" dirty="0">
              <a:latin typeface="Aptos" panose="020B00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Outcomes include: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policy design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technological choices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implementation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who benefits and who loses</a:t>
            </a:r>
          </a:p>
          <a:p>
            <a:pPr>
              <a:spcAft>
                <a:spcPts val="400"/>
              </a:spcAft>
            </a:pPr>
            <a:endParaRPr lang="en-GB" sz="900" dirty="0">
              <a:latin typeface="Aptos" panose="020B00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i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→ How does political economy analysis work in practice?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D8B0DF9-C7A2-9713-6EC1-2B84CDA90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487514"/>
              </p:ext>
            </p:extLst>
          </p:nvPr>
        </p:nvGraphicFramePr>
        <p:xfrm>
          <a:off x="-721360" y="1771729"/>
          <a:ext cx="7185659" cy="424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771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992B-A5E8-BD3A-FDE0-B966BB8F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05752-FAE6-C4B3-59A6-ED7565AC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00" y="1980063"/>
            <a:ext cx="10338026" cy="40552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GB" sz="1800" b="0" dirty="0">
                <a:latin typeface="Aptos" panose="020B0004020202020204" pitchFamily="34" charset="0"/>
              </a:rPr>
              <a:t>Energy policy outcomes are shaped not only by technical evidence, but by political, institutional, and economic realities.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GB" sz="1800" b="0" dirty="0">
                <a:latin typeface="Aptos" panose="020B0004020202020204" pitchFamily="34" charset="0"/>
              </a:rPr>
              <a:t>Political economy offers a clear framework, a structured reflection and a shared language to understand and analyse the context in which energy modelling and decision-making occur.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GB" sz="1800" b="0" dirty="0">
                <a:latin typeface="Aptos" panose="020B0004020202020204" pitchFamily="34" charset="0"/>
              </a:rPr>
              <a:t>It explains how actors, interests, institutions, structures, and ideas interact to shape energy systems.</a:t>
            </a:r>
          </a:p>
          <a:p>
            <a:endParaRPr lang="en-GB" sz="1800" b="0" dirty="0"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1F2F-0299-C1E3-90A5-C11A2F3E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3C45A1-E9B3-3C01-AFD7-0C40A282B239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1A2CE0E-654D-CBC9-F73E-F5A8FD7DAE24}"/>
              </a:ext>
            </a:extLst>
          </p:cNvPr>
          <p:cNvSpPr txBox="1">
            <a:spLocks/>
          </p:cNvSpPr>
          <p:nvPr/>
        </p:nvSpPr>
        <p:spPr>
          <a:xfrm>
            <a:off x="663575" y="723016"/>
            <a:ext cx="7310844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Wrap up: Lecture 4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07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EFEF-2183-DF56-2061-D43FA846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12D9B-10F2-AD30-93D5-ADF0E018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0A7A-10F8-223A-C601-0F0E0C10619B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970B12C-702F-1BE9-236B-2882E31A836B}"/>
              </a:ext>
            </a:extLst>
          </p:cNvPr>
          <p:cNvSpPr txBox="1">
            <a:spLocks/>
          </p:cNvSpPr>
          <p:nvPr/>
        </p:nvSpPr>
        <p:spPr>
          <a:xfrm>
            <a:off x="663574" y="723016"/>
            <a:ext cx="8299951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References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52089-CC8C-7ADA-C898-02C7BE43B868}"/>
              </a:ext>
            </a:extLst>
          </p:cNvPr>
          <p:cNvSpPr txBox="1"/>
          <p:nvPr/>
        </p:nvSpPr>
        <p:spPr>
          <a:xfrm>
            <a:off x="741099" y="1887307"/>
            <a:ext cx="1016212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Moncrieffe, J. and Luttrell, C. (2005) </a:t>
            </a:r>
            <a:r>
              <a:rPr lang="en-GB" i="1" dirty="0">
                <a:latin typeface="Aptos" panose="020B0004020202020204" pitchFamily="34" charset="0"/>
              </a:rPr>
              <a:t>An Analytical Framework for Understanding the Political Economy of Sectors and Policy Arenas</a:t>
            </a:r>
            <a:r>
              <a:rPr lang="en-GB" dirty="0">
                <a:latin typeface="Aptos" panose="020B0004020202020204" pitchFamily="34" charset="0"/>
              </a:rPr>
              <a:t>. Report to DFID Policy Division. London: Overseas Development Institute.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Moe, E. (2010) ‘Energy, industry and politics: energy, vested interests, and long-term economic growth and development’, </a:t>
            </a:r>
            <a:r>
              <a:rPr lang="en-GB" i="1" dirty="0">
                <a:latin typeface="Aptos" panose="020B0004020202020204" pitchFamily="34" charset="0"/>
              </a:rPr>
              <a:t>Energy</a:t>
            </a:r>
            <a:r>
              <a:rPr lang="en-GB" dirty="0">
                <a:latin typeface="Aptos" panose="020B0004020202020204" pitchFamily="34" charset="0"/>
              </a:rPr>
              <a:t>, 35, pp. 1730–1740.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North, D.C. (1990) </a:t>
            </a:r>
            <a:r>
              <a:rPr lang="en-GB" i="1" dirty="0">
                <a:latin typeface="Aptos" panose="020B0004020202020204" pitchFamily="34" charset="0"/>
              </a:rPr>
              <a:t>Institutions, Institutional Change and Economic Performance</a:t>
            </a:r>
            <a:r>
              <a:rPr lang="en-GB" dirty="0">
                <a:latin typeface="Aptos" panose="020B0004020202020204" pitchFamily="34" charset="0"/>
              </a:rPr>
              <a:t>. Cambridge: Cambridge University Press.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Lukes, S. (2005) </a:t>
            </a:r>
            <a:r>
              <a:rPr lang="en-GB" i="1" dirty="0">
                <a:latin typeface="Aptos" panose="020B0004020202020204" pitchFamily="34" charset="0"/>
              </a:rPr>
              <a:t>Power: A Radical View</a:t>
            </a:r>
            <a:r>
              <a:rPr lang="en-GB" dirty="0">
                <a:latin typeface="Aptos" panose="020B0004020202020204" pitchFamily="34" charset="0"/>
              </a:rPr>
              <a:t> (2nd </a:t>
            </a:r>
            <a:r>
              <a:rPr lang="en-GB" dirty="0" err="1">
                <a:latin typeface="Aptos" panose="020B0004020202020204" pitchFamily="34" charset="0"/>
              </a:rPr>
              <a:t>edn</a:t>
            </a:r>
            <a:r>
              <a:rPr lang="en-GB" dirty="0">
                <a:latin typeface="Aptos" panose="020B0004020202020204" pitchFamily="34" charset="0"/>
              </a:rPr>
              <a:t>). New York: Palgrave Macmillan.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Khan, M. (2010) </a:t>
            </a:r>
            <a:r>
              <a:rPr lang="en-GB" i="1" dirty="0">
                <a:latin typeface="Aptos" panose="020B0004020202020204" pitchFamily="34" charset="0"/>
              </a:rPr>
              <a:t>Political Settlements and the Governance of Growth. </a:t>
            </a:r>
            <a:r>
              <a:rPr lang="en-GB" dirty="0">
                <a:latin typeface="Aptos" panose="020B0004020202020204" pitchFamily="34" charset="0"/>
              </a:rPr>
              <a:t>SOAS Working Paper.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Leftwich, A. (2009) </a:t>
            </a:r>
            <a:r>
              <a:rPr lang="en-GB" i="1" dirty="0">
                <a:latin typeface="Aptos" panose="020B0004020202020204" pitchFamily="34" charset="0"/>
              </a:rPr>
              <a:t>Bringing Agency Back In: Politics and Human Agency in Building Institutions and States. </a:t>
            </a:r>
            <a:r>
              <a:rPr lang="en-GB" dirty="0">
                <a:latin typeface="Aptos" panose="020B0004020202020204" pitchFamily="34" charset="0"/>
              </a:rPr>
              <a:t>Journal of International Development.</a:t>
            </a:r>
          </a:p>
          <a:p>
            <a:pPr>
              <a:spcAft>
                <a:spcPts val="1000"/>
              </a:spcAft>
              <a:buNone/>
            </a:pP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7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0EFA0-B3A4-E84B-9C72-EA7F2E9C2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86790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16F8-F8B1-A426-0367-92870F6A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74" y="2270575"/>
            <a:ext cx="9821546" cy="2795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By the end of this lecture, you will be able to: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ILO1: Explain what political economy is and why it matters for energy policy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ILO2: Describe the key building blocks of political economy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ILO3: Explain the characteristics and role of each political economy building block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91876-30B0-51B3-5CE6-E7B16AEA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0428CC-F9AC-4816-83B8-B739C9095A0D}"/>
              </a:ext>
            </a:extLst>
          </p:cNvPr>
          <p:cNvCxnSpPr>
            <a:cxnSpLocks/>
          </p:cNvCxnSpPr>
          <p:nvPr/>
        </p:nvCxnSpPr>
        <p:spPr>
          <a:xfrm>
            <a:off x="741100" y="196991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6897167-F124-7C6C-CC86-2AE0A99F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46662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4: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75729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C407D-AE83-36B5-A673-E8EC5811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B221C-A9FD-6618-5A27-E78FC35C1947}"/>
              </a:ext>
            </a:extLst>
          </p:cNvPr>
          <p:cNvSpPr txBox="1"/>
          <p:nvPr/>
        </p:nvSpPr>
        <p:spPr>
          <a:xfrm>
            <a:off x="5923280" y="2127329"/>
            <a:ext cx="4979946" cy="300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So far, we have seen that: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energy policy is political,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there are many forces at play shaping policy,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evidence does not automatically translate into decisions,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modelling informs policy unevenly.</a:t>
            </a:r>
          </a:p>
          <a:p>
            <a:pPr>
              <a:spcAft>
                <a:spcPts val="600"/>
              </a:spcAft>
              <a:buNone/>
            </a:pPr>
            <a:endParaRPr lang="en-GB" sz="1050" i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>
                <a:latin typeface="Aptos" panose="020B0004020202020204" pitchFamily="34" charset="0"/>
              </a:rPr>
              <a:t>→ How do we make sense of this? </a:t>
            </a:r>
          </a:p>
          <a:p>
            <a:pPr>
              <a:spcAft>
                <a:spcPts val="600"/>
              </a:spcAft>
              <a:buNone/>
            </a:pPr>
            <a:r>
              <a:rPr lang="en-GB" i="1" dirty="0">
                <a:latin typeface="Aptos" panose="020B0004020202020204" pitchFamily="34" charset="0"/>
              </a:rPr>
              <a:t>→ What are the political economy forces at play?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F4D278-B44D-FD9D-CC49-D71F7DEB6A8C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150DDC59-973D-6E5C-A371-98CC6E10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650241"/>
            <a:ext cx="6857108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4.1 Why political economy, now?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E68DA2-255C-8B4F-DD64-CE2C5EA2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00" y="2147649"/>
            <a:ext cx="4954906" cy="35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512A5-55E8-F163-8747-57F12E356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829D6-BE1D-5691-F1EC-7008F67D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5EF50F-3974-544F-3B3F-35742B9DEBF5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40F663D3-0E3F-C971-9CD0-97EDC2AB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4.1.1 Why political economy, now?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3F118A2-5829-C52B-47A7-C607A79F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7840" y="2157809"/>
            <a:ext cx="4954906" cy="37104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0" dirty="0">
                <a:latin typeface="Aptos" panose="020B0004020202020204" pitchFamily="34" charset="0"/>
              </a:rPr>
              <a:t>Most modellers already intuitively think politically, even if they don’t call it that: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0" dirty="0">
                <a:latin typeface="Aptos" panose="020B0004020202020204" pitchFamily="34" charset="0"/>
              </a:rPr>
              <a:t>“This scenario is unrealistic”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0" dirty="0">
                <a:latin typeface="Aptos" panose="020B0004020202020204" pitchFamily="34" charset="0"/>
              </a:rPr>
              <a:t>“This assumption is too optimistic”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0" dirty="0">
                <a:latin typeface="Aptos" panose="020B0004020202020204" pitchFamily="34" charset="0"/>
              </a:rPr>
              <a:t>“This result will never be adopted”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0" dirty="0">
                <a:latin typeface="Aptos" panose="020B0004020202020204" pitchFamily="34" charset="0"/>
              </a:rPr>
              <a:t>“This is what donors want to see”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b="0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dirty="0">
                <a:latin typeface="Aptos" panose="020B0004020202020204" pitchFamily="34" charset="0"/>
              </a:rPr>
              <a:t>But intuition alone is not enough!</a:t>
            </a:r>
            <a:r>
              <a:rPr lang="en-GB" sz="1800" b="0" dirty="0">
                <a:latin typeface="Aptos" panose="020B00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0" dirty="0">
                <a:latin typeface="Aptos" panose="020B0004020202020204" pitchFamily="34" charset="0"/>
              </a:rPr>
              <a:t>it depends on individual experience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0" dirty="0">
                <a:latin typeface="Aptos" panose="020B0004020202020204" pitchFamily="34" charset="0"/>
              </a:rPr>
              <a:t>it’s hard to communicate or justify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5EBA83-24C3-5991-FE71-7722EA425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2147649"/>
            <a:ext cx="4954906" cy="35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9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21FBD-7AAB-EFC4-2F61-CD6B59AF9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684A2-DBD0-2378-866F-B6A32F0B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7034B1-160B-A3CE-A10F-F07703A2C38A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3A43673-77E7-D764-0168-37D2FD7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4.1.2 Why political economy, now?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6457BA-6BF6-88CE-228E-B8234C60B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440" y="2171397"/>
            <a:ext cx="5030746" cy="37104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200"/>
              </a:spcAft>
              <a:buNone/>
            </a:pPr>
            <a:r>
              <a:rPr lang="en-GB" sz="1800" dirty="0">
                <a:latin typeface="Aptos" panose="020B0004020202020204" pitchFamily="34" charset="0"/>
              </a:rPr>
              <a:t>Political economy helps structure our intuitions more systematically</a:t>
            </a:r>
            <a:endParaRPr lang="en-GB" sz="1800" b="0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00"/>
              </a:spcAft>
              <a:buNone/>
            </a:pPr>
            <a:r>
              <a:rPr lang="en-GB" sz="1800" b="0" dirty="0">
                <a:latin typeface="Aptos" panose="020B0004020202020204" pitchFamily="34" charset="0"/>
              </a:rPr>
              <a:t>It offers a clear framework, a structured reflection and a shared language to understand and analyse the context in which energy modelling and decision-making occur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25CEA-E394-2204-0068-56090EDC2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183368"/>
            <a:ext cx="5141443" cy="34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E604A-2329-2AA0-E6DF-64692D1E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15C2D-04A2-234D-0D4D-3DC30DBD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2F4BB9-5747-1D08-7A76-9645AE7EFEBD}"/>
              </a:ext>
            </a:extLst>
          </p:cNvPr>
          <p:cNvCxnSpPr>
            <a:cxnSpLocks/>
          </p:cNvCxnSpPr>
          <p:nvPr/>
        </p:nvCxnSpPr>
        <p:spPr>
          <a:xfrm>
            <a:off x="741100" y="14415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D35144E-0778-DCCC-783A-6C46EEEE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97841"/>
            <a:ext cx="9537065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4.2 What do we mean by “political economy”?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0EBD2-F955-0D5C-A9CA-3475ECDD6980}"/>
              </a:ext>
            </a:extLst>
          </p:cNvPr>
          <p:cNvSpPr txBox="1"/>
          <p:nvPr/>
        </p:nvSpPr>
        <p:spPr>
          <a:xfrm>
            <a:off x="5856281" y="1980146"/>
            <a:ext cx="504694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Political economy </a:t>
            </a:r>
            <a:r>
              <a:rPr lang="en-GB" dirty="0">
                <a:latin typeface="Aptos" panose="020B0004020202020204" pitchFamily="34" charset="0"/>
              </a:rPr>
              <a:t>examines how political and economic forces interact with technical systems to influence real-world outcomes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At its core, political economy examines how: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power,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economic interests,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institutions,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and ideas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interact to shape policy decisions and outcomes.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CA8AC9-AC42-E80C-1443-7665FCDF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730" t="49504" r="3330" b="9646"/>
          <a:stretch>
            <a:fillRect/>
          </a:stretch>
        </p:blipFill>
        <p:spPr>
          <a:xfrm>
            <a:off x="3912095" y="4256742"/>
            <a:ext cx="1491803" cy="1356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4EBEDB-6AA2-2AA2-9FF0-026F8707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360" b="49267"/>
          <a:stretch>
            <a:fillRect/>
          </a:stretch>
        </p:blipFill>
        <p:spPr>
          <a:xfrm>
            <a:off x="175059" y="2435637"/>
            <a:ext cx="1983214" cy="18820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0B54DC-2F1A-5EF0-B632-A04778A8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82" t="4361" r="6098" b="50404"/>
          <a:stretch>
            <a:fillRect/>
          </a:stretch>
        </p:blipFill>
        <p:spPr>
          <a:xfrm>
            <a:off x="4138287" y="2512092"/>
            <a:ext cx="1491803" cy="16711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42AF89-E114-B8E4-02E6-BB95FFB9BA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9" t="49596" r="61453" b="8598"/>
          <a:stretch>
            <a:fillRect/>
          </a:stretch>
        </p:blipFill>
        <p:spPr>
          <a:xfrm>
            <a:off x="570193" y="4366825"/>
            <a:ext cx="1686609" cy="14759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AB5D91-DCEA-5DF8-06BB-2780E994B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52" t="53276" r="33018" b="14299"/>
          <a:stretch>
            <a:fillRect/>
          </a:stretch>
        </p:blipFill>
        <p:spPr>
          <a:xfrm>
            <a:off x="2194898" y="5089904"/>
            <a:ext cx="1717196" cy="1184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9CD9D7-63CC-8A22-3DC1-3F5B2A3005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52" t="4854" r="34408" b="50404"/>
          <a:stretch>
            <a:fillRect/>
          </a:stretch>
        </p:blipFill>
        <p:spPr>
          <a:xfrm>
            <a:off x="2253183" y="1544529"/>
            <a:ext cx="1658912" cy="165265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6DFA70B-E820-384C-C1D1-60DFFB407B03}"/>
              </a:ext>
            </a:extLst>
          </p:cNvPr>
          <p:cNvSpPr/>
          <p:nvPr/>
        </p:nvSpPr>
        <p:spPr>
          <a:xfrm>
            <a:off x="2061995" y="3128280"/>
            <a:ext cx="1850101" cy="1813061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5384E-99C9-5564-48CC-54A93AFE5B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40"/>
          <a:stretch>
            <a:fillRect/>
          </a:stretch>
        </p:blipFill>
        <p:spPr>
          <a:xfrm>
            <a:off x="2304521" y="1544529"/>
            <a:ext cx="1702484" cy="1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5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D68B-F535-9E22-586B-18AC21F2A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B7A8C-6B22-3612-FC79-1B90CE6D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B0CCC0-A975-7201-A46E-9EACCDFAE899}"/>
              </a:ext>
            </a:extLst>
          </p:cNvPr>
          <p:cNvCxnSpPr>
            <a:cxnSpLocks/>
          </p:cNvCxnSpPr>
          <p:nvPr/>
        </p:nvCxnSpPr>
        <p:spPr>
          <a:xfrm>
            <a:off x="741100" y="14415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A61C52F-84C6-A787-A439-F6F8F2FC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97841"/>
            <a:ext cx="9537065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4.2 What do we mean by “political economy”?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545205-B528-291E-CF61-91084BD6A4FF}"/>
              </a:ext>
            </a:extLst>
          </p:cNvPr>
          <p:cNvSpPr txBox="1"/>
          <p:nvPr/>
        </p:nvSpPr>
        <p:spPr>
          <a:xfrm>
            <a:off x="5856281" y="1980146"/>
            <a:ext cx="4811719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Political economy ≠ politics</a:t>
            </a:r>
          </a:p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For energy modellers, it is important to be clear about what political economy </a:t>
            </a:r>
            <a:r>
              <a:rPr lang="en-GB" b="1" dirty="0">
                <a:latin typeface="Aptos" panose="020B0004020202020204" pitchFamily="34" charset="0"/>
              </a:rPr>
              <a:t>is not</a:t>
            </a:r>
            <a:r>
              <a:rPr lang="en-GB" dirty="0">
                <a:latin typeface="Aptos" panose="020B0004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Not just party politics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Not electoral analysis only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Not normative (“what should happen”)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8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Political economy is a </a:t>
            </a:r>
            <a:r>
              <a:rPr lang="en-GB" b="1" dirty="0">
                <a:latin typeface="Aptos" panose="020B0004020202020204" pitchFamily="34" charset="0"/>
              </a:rPr>
              <a:t>framework </a:t>
            </a:r>
            <a:r>
              <a:rPr lang="en-GB" dirty="0">
                <a:latin typeface="Aptos" panose="020B0004020202020204" pitchFamily="34" charset="0"/>
              </a:rPr>
              <a:t>that: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analyses decision-making contexts,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helps explain observed outcomes,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complements technical analysis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9A6B90-09FE-758E-8784-0F264AA463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730" t="49504" r="3330" b="9646"/>
          <a:stretch>
            <a:fillRect/>
          </a:stretch>
        </p:blipFill>
        <p:spPr>
          <a:xfrm>
            <a:off x="3912095" y="4256742"/>
            <a:ext cx="1491803" cy="1356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7DFB56-3FD3-5489-606D-F088407D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64360" b="49267"/>
          <a:stretch>
            <a:fillRect/>
          </a:stretch>
        </p:blipFill>
        <p:spPr>
          <a:xfrm>
            <a:off x="175059" y="2435637"/>
            <a:ext cx="1983214" cy="1882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C54BC2-1CF2-F52E-C65E-1BC2BB1BD7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82" t="4361" r="6098" b="50404"/>
          <a:stretch>
            <a:fillRect/>
          </a:stretch>
        </p:blipFill>
        <p:spPr>
          <a:xfrm>
            <a:off x="4138287" y="2512092"/>
            <a:ext cx="1491803" cy="1671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46C70-AA57-3386-CE32-2AB9D280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9" t="49596" r="61453" b="8598"/>
          <a:stretch>
            <a:fillRect/>
          </a:stretch>
        </p:blipFill>
        <p:spPr>
          <a:xfrm>
            <a:off x="570193" y="4366825"/>
            <a:ext cx="1686609" cy="147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6010F-BEC2-51C8-774D-C8E99ADE4C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53276" r="33018" b="14299"/>
          <a:stretch>
            <a:fillRect/>
          </a:stretch>
        </p:blipFill>
        <p:spPr>
          <a:xfrm>
            <a:off x="2194898" y="5089904"/>
            <a:ext cx="1717196" cy="1184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75EC9B-59E6-8A5E-06EA-790D723BB4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4854" r="34408" b="50404"/>
          <a:stretch>
            <a:fillRect/>
          </a:stretch>
        </p:blipFill>
        <p:spPr>
          <a:xfrm>
            <a:off x="2253183" y="1544529"/>
            <a:ext cx="1658912" cy="16526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D205BDC-29F9-58D9-551C-B0A55751EF2E}"/>
              </a:ext>
            </a:extLst>
          </p:cNvPr>
          <p:cNvSpPr/>
          <p:nvPr/>
        </p:nvSpPr>
        <p:spPr>
          <a:xfrm>
            <a:off x="2061995" y="3128280"/>
            <a:ext cx="1850101" cy="1813061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943CF-5F5C-F0E5-9F4B-50FF2CDDCE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40"/>
          <a:stretch>
            <a:fillRect/>
          </a:stretch>
        </p:blipFill>
        <p:spPr>
          <a:xfrm>
            <a:off x="2304521" y="1544529"/>
            <a:ext cx="1702484" cy="1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0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13E65-C986-8257-3697-575A24418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4C58D-63AD-2CA0-BB8A-3922D829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FF4FD-DC1B-1069-24A6-4B2AB3267681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6145A19-AA47-58DA-3DB1-8545FB19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9537065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4.3 Political economy building blocks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768216-61D9-48CF-942D-58EFF8C69927}"/>
              </a:ext>
            </a:extLst>
          </p:cNvPr>
          <p:cNvSpPr txBox="1"/>
          <p:nvPr/>
        </p:nvSpPr>
        <p:spPr>
          <a:xfrm>
            <a:off x="5822163" y="2269892"/>
            <a:ext cx="50469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Most political economy analysis revolves around a small set of concepts: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Institutions</a:t>
            </a:r>
            <a:r>
              <a:rPr lang="en-GB" dirty="0">
                <a:latin typeface="Aptos" panose="020B0004020202020204" pitchFamily="34" charset="0"/>
              </a:rPr>
              <a:t> – what rules shape behaviour?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Structures</a:t>
            </a:r>
            <a:r>
              <a:rPr lang="en-GB" dirty="0">
                <a:latin typeface="Aptos" panose="020B0004020202020204" pitchFamily="34" charset="0"/>
              </a:rPr>
              <a:t> – what are the “hard” constraints that shape system evolution?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Actors</a:t>
            </a:r>
            <a:r>
              <a:rPr lang="en-GB" dirty="0">
                <a:latin typeface="Aptos" panose="020B0004020202020204" pitchFamily="34" charset="0"/>
              </a:rPr>
              <a:t> – who is involved?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Interests</a:t>
            </a:r>
            <a:r>
              <a:rPr lang="en-GB" dirty="0">
                <a:latin typeface="Aptos" panose="020B0004020202020204" pitchFamily="34" charset="0"/>
              </a:rPr>
              <a:t> – what do they want?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Power</a:t>
            </a:r>
            <a:r>
              <a:rPr lang="en-GB" dirty="0">
                <a:latin typeface="Aptos" panose="020B0004020202020204" pitchFamily="34" charset="0"/>
              </a:rPr>
              <a:t> – who can influence outcomes?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Ideas </a:t>
            </a:r>
            <a:r>
              <a:rPr lang="en-GB" dirty="0">
                <a:latin typeface="Aptos" panose="020B0004020202020204" pitchFamily="34" charset="0"/>
              </a:rPr>
              <a:t>– what beliefs shape behaviour?</a:t>
            </a:r>
          </a:p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DC8D1F-C1C8-AC52-F28C-7B92904477EA}"/>
              </a:ext>
            </a:extLst>
          </p:cNvPr>
          <p:cNvSpPr/>
          <p:nvPr/>
        </p:nvSpPr>
        <p:spPr>
          <a:xfrm>
            <a:off x="854114" y="3155432"/>
            <a:ext cx="4467898" cy="821241"/>
          </a:xfrm>
          <a:prstGeom prst="round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</a:rPr>
              <a:t>Structures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55B2C6-640B-4DAC-E355-3BDFFC0A5CB4}"/>
              </a:ext>
            </a:extLst>
          </p:cNvPr>
          <p:cNvSpPr/>
          <p:nvPr/>
        </p:nvSpPr>
        <p:spPr>
          <a:xfrm>
            <a:off x="854114" y="2218522"/>
            <a:ext cx="4467898" cy="821241"/>
          </a:xfrm>
          <a:prstGeom prst="roundRect">
            <a:avLst/>
          </a:prstGeom>
          <a:solidFill>
            <a:srgbClr val="50DEBC"/>
          </a:solidFill>
          <a:ln>
            <a:solidFill>
              <a:srgbClr val="50DE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</a:rPr>
              <a:t>Institutions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3DED2B-7809-085B-689D-08B9EF9FCD51}"/>
              </a:ext>
            </a:extLst>
          </p:cNvPr>
          <p:cNvSpPr/>
          <p:nvPr/>
        </p:nvSpPr>
        <p:spPr>
          <a:xfrm>
            <a:off x="854114" y="4092342"/>
            <a:ext cx="4467898" cy="8212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</a:rPr>
              <a:t>Actors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95D849-C094-ABDD-BBFD-4E030160661D}"/>
              </a:ext>
            </a:extLst>
          </p:cNvPr>
          <p:cNvSpPr/>
          <p:nvPr/>
        </p:nvSpPr>
        <p:spPr>
          <a:xfrm>
            <a:off x="854114" y="5049800"/>
            <a:ext cx="1417834" cy="821241"/>
          </a:xfrm>
          <a:prstGeom prst="roundRect">
            <a:avLst/>
          </a:prstGeom>
          <a:solidFill>
            <a:srgbClr val="A3BDFF"/>
          </a:solidFill>
          <a:ln>
            <a:solidFill>
              <a:srgbClr val="A3B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</a:rPr>
              <a:t>Interests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EBBB47-BBFC-3F60-5488-3E5ED5E83F75}"/>
              </a:ext>
            </a:extLst>
          </p:cNvPr>
          <p:cNvSpPr/>
          <p:nvPr/>
        </p:nvSpPr>
        <p:spPr>
          <a:xfrm>
            <a:off x="2379146" y="5049797"/>
            <a:ext cx="1417834" cy="821241"/>
          </a:xfrm>
          <a:prstGeom prst="roundRect">
            <a:avLst/>
          </a:prstGeom>
          <a:solidFill>
            <a:srgbClr val="A3BDFF"/>
          </a:solidFill>
          <a:ln>
            <a:solidFill>
              <a:srgbClr val="A3B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</a:rPr>
              <a:t>Ideas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F40448-E710-D2AA-3D96-0A6532607E81}"/>
              </a:ext>
            </a:extLst>
          </p:cNvPr>
          <p:cNvSpPr/>
          <p:nvPr/>
        </p:nvSpPr>
        <p:spPr>
          <a:xfrm>
            <a:off x="3904178" y="5049797"/>
            <a:ext cx="1417834" cy="821241"/>
          </a:xfrm>
          <a:prstGeom prst="roundRect">
            <a:avLst/>
          </a:prstGeom>
          <a:solidFill>
            <a:srgbClr val="A3BDFF"/>
          </a:solidFill>
          <a:ln>
            <a:solidFill>
              <a:srgbClr val="A3B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25221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562CF-BDA3-6342-BF97-79D8C2E8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F304C8-31AB-78B8-BB61-F0E6874F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408941"/>
            <a:ext cx="9537065" cy="76602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4.3.1 Actors: who is involved?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935A32-6AF4-57B1-831C-A31C4EF8C0B0}"/>
              </a:ext>
            </a:extLst>
          </p:cNvPr>
          <p:cNvSpPr txBox="1"/>
          <p:nvPr/>
        </p:nvSpPr>
        <p:spPr>
          <a:xfrm>
            <a:off x="6553200" y="1939093"/>
            <a:ext cx="435002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Actors are individuals or groups of individuals that are most relevant or affected by the issue</a:t>
            </a:r>
          </a:p>
          <a:p>
            <a:pPr>
              <a:spcAft>
                <a:spcPts val="600"/>
              </a:spcAft>
            </a:pPr>
            <a:endParaRPr lang="en-GB" sz="1000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In the energy sector, actors often include: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government ministries and agencies,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utilities and private companies,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investors and financiers,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labour unions and civil society,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consumers and voters</a:t>
            </a: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DEA217-3241-21E2-49A3-E4BCA9FBFC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730" t="49504" r="3330" b="9646"/>
          <a:stretch>
            <a:fillRect/>
          </a:stretch>
        </p:blipFill>
        <p:spPr>
          <a:xfrm>
            <a:off x="4476124" y="4317260"/>
            <a:ext cx="1491803" cy="13569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8B5911-363D-DD3C-CEF0-06D1EC8C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6" r="64360" b="49267"/>
          <a:stretch>
            <a:fillRect/>
          </a:stretch>
        </p:blipFill>
        <p:spPr>
          <a:xfrm>
            <a:off x="0" y="1476961"/>
            <a:ext cx="3028902" cy="29889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655F19-427B-FFE0-6BD5-A1A26EA44E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82" t="4361" r="6098" b="50404"/>
          <a:stretch>
            <a:fillRect/>
          </a:stretch>
        </p:blipFill>
        <p:spPr>
          <a:xfrm>
            <a:off x="4702316" y="2572610"/>
            <a:ext cx="1491803" cy="16711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95CCF5-9E3F-8FDD-A486-0F84132B9C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99" t="49596" r="61453" b="8598"/>
          <a:stretch>
            <a:fillRect/>
          </a:stretch>
        </p:blipFill>
        <p:spPr>
          <a:xfrm>
            <a:off x="1134222" y="4427343"/>
            <a:ext cx="1686609" cy="14759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A9BD3C-5DF2-6F39-7B6B-BC917ACF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53276" r="33018" b="14299"/>
          <a:stretch>
            <a:fillRect/>
          </a:stretch>
        </p:blipFill>
        <p:spPr>
          <a:xfrm>
            <a:off x="2758927" y="5150422"/>
            <a:ext cx="1717196" cy="11847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EA4F6F-B694-131E-50A6-8C9FDA8A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652" t="4854" r="34408" b="50404"/>
          <a:stretch>
            <a:fillRect/>
          </a:stretch>
        </p:blipFill>
        <p:spPr>
          <a:xfrm>
            <a:off x="2817212" y="1605047"/>
            <a:ext cx="1658912" cy="165265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41A4CA3-E90A-43AA-BCA2-4DB5723F65BC}"/>
              </a:ext>
            </a:extLst>
          </p:cNvPr>
          <p:cNvSpPr/>
          <p:nvPr/>
        </p:nvSpPr>
        <p:spPr>
          <a:xfrm>
            <a:off x="2626024" y="3188798"/>
            <a:ext cx="1850101" cy="1813061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81BBA4-5C9F-ECDD-6017-B697FC1FB51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40"/>
          <a:stretch>
            <a:fillRect/>
          </a:stretch>
        </p:blipFill>
        <p:spPr>
          <a:xfrm>
            <a:off x="2868550" y="1605047"/>
            <a:ext cx="1702484" cy="130309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EB10D1-228A-4456-5A6F-D1FECC9DC4DC}"/>
              </a:ext>
            </a:extLst>
          </p:cNvPr>
          <p:cNvCxnSpPr>
            <a:cxnSpLocks/>
          </p:cNvCxnSpPr>
          <p:nvPr/>
        </p:nvCxnSpPr>
        <p:spPr>
          <a:xfrm>
            <a:off x="741100" y="13526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6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FINAL" id="{F5A665B6-52B3-9740-8FF5-2BF1B0D489EE}" vid="{FCD7B460-F281-6E43-B1F4-0BA6E44E3C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2E6BEBDA3C42A396F615BA0912BE" ma:contentTypeVersion="17" ma:contentTypeDescription="Create a new document." ma:contentTypeScope="" ma:versionID="e4bd8c4425aa02c9f282292932f52904">
  <xsd:schema xmlns:xsd="http://www.w3.org/2001/XMLSchema" xmlns:xs="http://www.w3.org/2001/XMLSchema" xmlns:p="http://schemas.microsoft.com/office/2006/metadata/properties" xmlns:ns2="b2327551-5aba-4f5a-9ca0-70e5ae868b77" xmlns:ns3="fbebe68c-b940-4723-97fc-516ab94278af" targetNamespace="http://schemas.microsoft.com/office/2006/metadata/properties" ma:root="true" ma:fieldsID="7fe0138e5bd5bd69123ff1ff0da0bdba" ns2:_="" ns3:_="">
    <xsd:import namespace="b2327551-5aba-4f5a-9ca0-70e5ae868b77"/>
    <xsd:import namespace="fbebe68c-b940-4723-97fc-516ab9427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27551-5aba-4f5a-9ca0-70e5ae868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be68c-b940-4723-97fc-516ab9427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7004ff-0ade-4f9c-917b-24abbc9ccb0b}" ma:internalName="TaxCatchAll" ma:showField="CatchAllData" ma:web="fbebe68c-b940-4723-97fc-516ab9427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ebe68c-b940-4723-97fc-516ab94278af" xsi:nil="true"/>
    <lcf76f155ced4ddcb4097134ff3c332f xmlns="b2327551-5aba-4f5a-9ca0-70e5ae868b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86C37DD-AFE9-4852-946E-2E58FF85C5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0B068D-8B4F-4D17-BC6C-5B297141CCD6}">
  <ds:schemaRefs>
    <ds:schemaRef ds:uri="b2327551-5aba-4f5a-9ca0-70e5ae868b77"/>
    <ds:schemaRef ds:uri="fbebe68c-b940-4723-97fc-516ab94278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E10211-4315-4B2E-9D79-EC3AAA3C17A2}">
  <ds:schemaRefs>
    <ds:schemaRef ds:uri="b2327551-5aba-4f5a-9ca0-70e5ae868b77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bebe68c-b940-4723-97fc-516ab94278af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19070</TotalTime>
  <Words>1212</Words>
  <Application>Microsoft Office PowerPoint</Application>
  <PresentationFormat>Widescreen</PresentationFormat>
  <Paragraphs>183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Open Sans</vt:lpstr>
      <vt:lpstr>Segoe UI</vt:lpstr>
      <vt:lpstr>Segoe UI Black</vt:lpstr>
      <vt:lpstr>Segoe UI Semibold</vt:lpstr>
      <vt:lpstr>Segoe UI Semilight</vt:lpstr>
      <vt:lpstr>Office Theme</vt:lpstr>
      <vt:lpstr>PowerPoint Presentation</vt:lpstr>
      <vt:lpstr>Lecture 4: learning outcomes</vt:lpstr>
      <vt:lpstr>4.1 Why political economy, now?</vt:lpstr>
      <vt:lpstr>4.1.1 Why political economy, now?</vt:lpstr>
      <vt:lpstr>4.1.2 Why political economy, now?</vt:lpstr>
      <vt:lpstr>4.2 What do we mean by “political economy”? </vt:lpstr>
      <vt:lpstr>4.2 What do we mean by “political economy”? </vt:lpstr>
      <vt:lpstr>4.3 Political economy building blocks</vt:lpstr>
      <vt:lpstr>4.3.1 Actors: who is involved?</vt:lpstr>
      <vt:lpstr>4.3.2 Interests: what do they want?</vt:lpstr>
      <vt:lpstr>4.3.3 Ideas: what do they believe?</vt:lpstr>
      <vt:lpstr>4.3.4 Institutions: what rules shape behaviour?</vt:lpstr>
      <vt:lpstr>4.3.5 Power: who can influence outcomes?</vt:lpstr>
      <vt:lpstr>4.3.6 Structures: what are the “hard” constraints?</vt:lpstr>
      <vt:lpstr>4.4 Political economy building blocks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OA2 Research</dc:title>
  <dc:creator>Stephanie Hirmer</dc:creator>
  <cp:lastModifiedBy>Giulia Ragosa</cp:lastModifiedBy>
  <cp:revision>2</cp:revision>
  <dcterms:created xsi:type="dcterms:W3CDTF">2021-03-11T13:32:19Z</dcterms:created>
  <dcterms:modified xsi:type="dcterms:W3CDTF">2026-02-18T16:09:01Z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0x01010002072E6BEBDA3C42A396F615BA0912BE</vt:lpwstr>
  </property>
  <property fmtid="{D5CDD505-2E9C-101B-9397-08002B2CF9AE}" pid="3" name="MediaServiceImageTags">
    <vt:lpwstr/>
  </property>
</Properties>
</file>