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sldIdLst>
    <p:sldId id="304" r:id="rId3"/>
    <p:sldId id="256" r:id="rId4"/>
    <p:sldId id="257" r:id="rId5"/>
    <p:sldId id="258" r:id="rId6"/>
    <p:sldId id="259" r:id="rId7"/>
    <p:sldId id="261" r:id="rId8"/>
    <p:sldId id="260"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7" r:id="rId24"/>
    <p:sldId id="279" r:id="rId25"/>
    <p:sldId id="280" r:id="rId26"/>
    <p:sldId id="2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5FE8C2-303A-4D2E-B988-1F8B0DFA8E3F}" v="2" dt="2021-05-11T21:54:58.6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05"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DC2F7DB2-0F7B-476E-ADE1-4E20F41B0324}"/>
    <pc:docChg chg="modSld">
      <pc:chgData name="Nicholas Harvey" userId="6c8f5bcc-6372-430f-9774-4498d9d8aa03" providerId="ADAL" clId="{DC2F7DB2-0F7B-476E-ADE1-4E20F41B0324}" dt="2021-04-19T09:41:32.594" v="5" actId="1076"/>
      <pc:docMkLst>
        <pc:docMk/>
      </pc:docMkLst>
      <pc:sldChg chg="modSp mod">
        <pc:chgData name="Nicholas Harvey" userId="6c8f5bcc-6372-430f-9774-4498d9d8aa03" providerId="ADAL" clId="{DC2F7DB2-0F7B-476E-ADE1-4E20F41B0324}" dt="2021-04-19T09:41:32.594" v="5" actId="1076"/>
        <pc:sldMkLst>
          <pc:docMk/>
          <pc:sldMk cId="3833737336" sldId="274"/>
        </pc:sldMkLst>
        <pc:spChg chg="mod">
          <ac:chgData name="Nicholas Harvey" userId="6c8f5bcc-6372-430f-9774-4498d9d8aa03" providerId="ADAL" clId="{DC2F7DB2-0F7B-476E-ADE1-4E20F41B0324}" dt="2021-04-19T09:41:27.126" v="3" actId="6549"/>
          <ac:spMkLst>
            <pc:docMk/>
            <pc:sldMk cId="3833737336" sldId="274"/>
            <ac:spMk id="12" creationId="{00000000-0000-0000-0000-000000000000}"/>
          </ac:spMkLst>
        </pc:spChg>
        <pc:spChg chg="mod">
          <ac:chgData name="Nicholas Harvey" userId="6c8f5bcc-6372-430f-9774-4498d9d8aa03" providerId="ADAL" clId="{DC2F7DB2-0F7B-476E-ADE1-4E20F41B0324}" dt="2021-04-19T09:41:32.594" v="5" actId="1076"/>
          <ac:spMkLst>
            <pc:docMk/>
            <pc:sldMk cId="3833737336" sldId="274"/>
            <ac:spMk id="25" creationId="{00000000-0000-0000-0000-000000000000}"/>
          </ac:spMkLst>
        </pc:spChg>
      </pc:sldChg>
    </pc:docChg>
  </pc:docChgLst>
  <pc:docChgLst>
    <pc:chgData name="Nicholas Harvey" userId="6c8f5bcc-6372-430f-9774-4498d9d8aa03" providerId="ADAL" clId="{AB5FE8C2-303A-4D2E-B988-1F8B0DFA8E3F}"/>
    <pc:docChg chg="modSld modMainMaster modNotesMaster">
      <pc:chgData name="Nicholas Harvey" userId="6c8f5bcc-6372-430f-9774-4498d9d8aa03" providerId="ADAL" clId="{AB5FE8C2-303A-4D2E-B988-1F8B0DFA8E3F}" dt="2021-05-11T22:03:08.904" v="36" actId="20577"/>
      <pc:docMkLst>
        <pc:docMk/>
      </pc:docMkLst>
      <pc:sldChg chg="modSp mod">
        <pc:chgData name="Nicholas Harvey" userId="6c8f5bcc-6372-430f-9774-4498d9d8aa03" providerId="ADAL" clId="{AB5FE8C2-303A-4D2E-B988-1F8B0DFA8E3F}" dt="2021-05-11T22:03:08.904" v="36" actId="20577"/>
        <pc:sldMkLst>
          <pc:docMk/>
          <pc:sldMk cId="996105875" sldId="256"/>
        </pc:sldMkLst>
        <pc:spChg chg="mod">
          <ac:chgData name="Nicholas Harvey" userId="6c8f5bcc-6372-430f-9774-4498d9d8aa03" providerId="ADAL" clId="{AB5FE8C2-303A-4D2E-B988-1F8B0DFA8E3F}" dt="2021-05-11T21:54:58.681" v="0"/>
          <ac:spMkLst>
            <pc:docMk/>
            <pc:sldMk cId="996105875" sldId="256"/>
            <ac:spMk id="2" creationId="{00000000-0000-0000-0000-000000000000}"/>
          </ac:spMkLst>
        </pc:spChg>
        <pc:spChg chg="mod">
          <ac:chgData name="Nicholas Harvey" userId="6c8f5bcc-6372-430f-9774-4498d9d8aa03" providerId="ADAL" clId="{AB5FE8C2-303A-4D2E-B988-1F8B0DFA8E3F}" dt="2021-05-11T22:03:08.904" v="36" actId="20577"/>
          <ac:spMkLst>
            <pc:docMk/>
            <pc:sldMk cId="996105875" sldId="256"/>
            <ac:spMk id="3" creationId="{00000000-0000-0000-0000-000000000000}"/>
          </ac:spMkLst>
        </pc:spChg>
        <pc:picChg chg="mod">
          <ac:chgData name="Nicholas Harvey" userId="6c8f5bcc-6372-430f-9774-4498d9d8aa03" providerId="ADAL" clId="{AB5FE8C2-303A-4D2E-B988-1F8B0DFA8E3F}" dt="2021-05-11T21:54:58.681" v="0"/>
          <ac:picMkLst>
            <pc:docMk/>
            <pc:sldMk cId="996105875" sldId="256"/>
            <ac:picMk id="1026" creationId="{00000000-0000-0000-0000-000000000000}"/>
          </ac:picMkLst>
        </pc:picChg>
      </pc:sldChg>
      <pc:sldChg chg="modSp">
        <pc:chgData name="Nicholas Harvey" userId="6c8f5bcc-6372-430f-9774-4498d9d8aa03" providerId="ADAL" clId="{AB5FE8C2-303A-4D2E-B988-1F8B0DFA8E3F}" dt="2021-05-11T21:54:58.681" v="0"/>
        <pc:sldMkLst>
          <pc:docMk/>
          <pc:sldMk cId="1305671594" sldId="257"/>
        </pc:sldMkLst>
        <pc:spChg chg="mod">
          <ac:chgData name="Nicholas Harvey" userId="6c8f5bcc-6372-430f-9774-4498d9d8aa03" providerId="ADAL" clId="{AB5FE8C2-303A-4D2E-B988-1F8B0DFA8E3F}" dt="2021-05-11T21:54:58.681" v="0"/>
          <ac:spMkLst>
            <pc:docMk/>
            <pc:sldMk cId="1305671594" sldId="257"/>
            <ac:spMk id="4" creationId="{00000000-0000-0000-0000-000000000000}"/>
          </ac:spMkLst>
        </pc:spChg>
        <pc:spChg chg="mod">
          <ac:chgData name="Nicholas Harvey" userId="6c8f5bcc-6372-430f-9774-4498d9d8aa03" providerId="ADAL" clId="{AB5FE8C2-303A-4D2E-B988-1F8B0DFA8E3F}" dt="2021-05-11T21:54:58.681" v="0"/>
          <ac:spMkLst>
            <pc:docMk/>
            <pc:sldMk cId="1305671594" sldId="257"/>
            <ac:spMk id="5" creationId="{00000000-0000-0000-0000-000000000000}"/>
          </ac:spMkLst>
        </pc:spChg>
      </pc:sldChg>
      <pc:sldChg chg="modSp">
        <pc:chgData name="Nicholas Harvey" userId="6c8f5bcc-6372-430f-9774-4498d9d8aa03" providerId="ADAL" clId="{AB5FE8C2-303A-4D2E-B988-1F8B0DFA8E3F}" dt="2021-05-11T21:54:58.681" v="0"/>
        <pc:sldMkLst>
          <pc:docMk/>
          <pc:sldMk cId="15508287" sldId="258"/>
        </pc:sldMkLst>
        <pc:spChg chg="mod">
          <ac:chgData name="Nicholas Harvey" userId="6c8f5bcc-6372-430f-9774-4498d9d8aa03" providerId="ADAL" clId="{AB5FE8C2-303A-4D2E-B988-1F8B0DFA8E3F}" dt="2021-05-11T21:54:58.681" v="0"/>
          <ac:spMkLst>
            <pc:docMk/>
            <pc:sldMk cId="15508287" sldId="258"/>
            <ac:spMk id="2" creationId="{00000000-0000-0000-0000-000000000000}"/>
          </ac:spMkLst>
        </pc:spChg>
        <pc:spChg chg="mod">
          <ac:chgData name="Nicholas Harvey" userId="6c8f5bcc-6372-430f-9774-4498d9d8aa03" providerId="ADAL" clId="{AB5FE8C2-303A-4D2E-B988-1F8B0DFA8E3F}" dt="2021-05-11T21:54:58.681" v="0"/>
          <ac:spMkLst>
            <pc:docMk/>
            <pc:sldMk cId="15508287" sldId="258"/>
            <ac:spMk id="3" creationId="{00000000-0000-0000-0000-000000000000}"/>
          </ac:spMkLst>
        </pc:spChg>
        <pc:spChg chg="mod">
          <ac:chgData name="Nicholas Harvey" userId="6c8f5bcc-6372-430f-9774-4498d9d8aa03" providerId="ADAL" clId="{AB5FE8C2-303A-4D2E-B988-1F8B0DFA8E3F}" dt="2021-05-11T21:54:58.681" v="0"/>
          <ac:spMkLst>
            <pc:docMk/>
            <pc:sldMk cId="15508287" sldId="258"/>
            <ac:spMk id="4" creationId="{00000000-0000-0000-0000-000000000000}"/>
          </ac:spMkLst>
        </pc:spChg>
      </pc:sldChg>
      <pc:sldChg chg="modSp">
        <pc:chgData name="Nicholas Harvey" userId="6c8f5bcc-6372-430f-9774-4498d9d8aa03" providerId="ADAL" clId="{AB5FE8C2-303A-4D2E-B988-1F8B0DFA8E3F}" dt="2021-05-11T21:54:58.681" v="0"/>
        <pc:sldMkLst>
          <pc:docMk/>
          <pc:sldMk cId="3285927623" sldId="259"/>
        </pc:sldMkLst>
        <pc:spChg chg="mod">
          <ac:chgData name="Nicholas Harvey" userId="6c8f5bcc-6372-430f-9774-4498d9d8aa03" providerId="ADAL" clId="{AB5FE8C2-303A-4D2E-B988-1F8B0DFA8E3F}" dt="2021-05-11T21:54:58.681" v="0"/>
          <ac:spMkLst>
            <pc:docMk/>
            <pc:sldMk cId="3285927623" sldId="259"/>
            <ac:spMk id="2" creationId="{00000000-0000-0000-0000-000000000000}"/>
          </ac:spMkLst>
        </pc:spChg>
        <pc:spChg chg="mod">
          <ac:chgData name="Nicholas Harvey" userId="6c8f5bcc-6372-430f-9774-4498d9d8aa03" providerId="ADAL" clId="{AB5FE8C2-303A-4D2E-B988-1F8B0DFA8E3F}" dt="2021-05-11T21:54:58.681" v="0"/>
          <ac:spMkLst>
            <pc:docMk/>
            <pc:sldMk cId="3285927623" sldId="259"/>
            <ac:spMk id="3" creationId="{00000000-0000-0000-0000-000000000000}"/>
          </ac:spMkLst>
        </pc:spChg>
      </pc:sldChg>
      <pc:sldChg chg="modSp">
        <pc:chgData name="Nicholas Harvey" userId="6c8f5bcc-6372-430f-9774-4498d9d8aa03" providerId="ADAL" clId="{AB5FE8C2-303A-4D2E-B988-1F8B0DFA8E3F}" dt="2021-05-11T21:54:58.681" v="0"/>
        <pc:sldMkLst>
          <pc:docMk/>
          <pc:sldMk cId="854246754" sldId="260"/>
        </pc:sldMkLst>
        <pc:spChg chg="mod">
          <ac:chgData name="Nicholas Harvey" userId="6c8f5bcc-6372-430f-9774-4498d9d8aa03" providerId="ADAL" clId="{AB5FE8C2-303A-4D2E-B988-1F8B0DFA8E3F}" dt="2021-05-11T21:54:58.681" v="0"/>
          <ac:spMkLst>
            <pc:docMk/>
            <pc:sldMk cId="854246754" sldId="260"/>
            <ac:spMk id="2" creationId="{00000000-0000-0000-0000-000000000000}"/>
          </ac:spMkLst>
        </pc:spChg>
        <pc:picChg chg="mod">
          <ac:chgData name="Nicholas Harvey" userId="6c8f5bcc-6372-430f-9774-4498d9d8aa03" providerId="ADAL" clId="{AB5FE8C2-303A-4D2E-B988-1F8B0DFA8E3F}" dt="2021-05-11T21:54:58.681" v="0"/>
          <ac:picMkLst>
            <pc:docMk/>
            <pc:sldMk cId="854246754" sldId="260"/>
            <ac:picMk id="3074" creationId="{00000000-0000-0000-0000-000000000000}"/>
          </ac:picMkLst>
        </pc:picChg>
        <pc:picChg chg="mod">
          <ac:chgData name="Nicholas Harvey" userId="6c8f5bcc-6372-430f-9774-4498d9d8aa03" providerId="ADAL" clId="{AB5FE8C2-303A-4D2E-B988-1F8B0DFA8E3F}" dt="2021-05-11T21:54:58.681" v="0"/>
          <ac:picMkLst>
            <pc:docMk/>
            <pc:sldMk cId="854246754" sldId="260"/>
            <ac:picMk id="3075" creationId="{00000000-0000-0000-0000-000000000000}"/>
          </ac:picMkLst>
        </pc:picChg>
      </pc:sldChg>
      <pc:sldChg chg="modSp">
        <pc:chgData name="Nicholas Harvey" userId="6c8f5bcc-6372-430f-9774-4498d9d8aa03" providerId="ADAL" clId="{AB5FE8C2-303A-4D2E-B988-1F8B0DFA8E3F}" dt="2021-05-11T21:54:58.681" v="0"/>
        <pc:sldMkLst>
          <pc:docMk/>
          <pc:sldMk cId="429753294" sldId="261"/>
        </pc:sldMkLst>
        <pc:spChg chg="mod">
          <ac:chgData name="Nicholas Harvey" userId="6c8f5bcc-6372-430f-9774-4498d9d8aa03" providerId="ADAL" clId="{AB5FE8C2-303A-4D2E-B988-1F8B0DFA8E3F}" dt="2021-05-11T21:54:58.681" v="0"/>
          <ac:spMkLst>
            <pc:docMk/>
            <pc:sldMk cId="429753294" sldId="261"/>
            <ac:spMk id="2" creationId="{00000000-0000-0000-0000-000000000000}"/>
          </ac:spMkLst>
        </pc:spChg>
        <pc:spChg chg="mod">
          <ac:chgData name="Nicholas Harvey" userId="6c8f5bcc-6372-430f-9774-4498d9d8aa03" providerId="ADAL" clId="{AB5FE8C2-303A-4D2E-B988-1F8B0DFA8E3F}" dt="2021-05-11T21:54:58.681" v="0"/>
          <ac:spMkLst>
            <pc:docMk/>
            <pc:sldMk cId="429753294" sldId="261"/>
            <ac:spMk id="3" creationId="{00000000-0000-0000-0000-000000000000}"/>
          </ac:spMkLst>
        </pc:spChg>
        <pc:spChg chg="mod">
          <ac:chgData name="Nicholas Harvey" userId="6c8f5bcc-6372-430f-9774-4498d9d8aa03" providerId="ADAL" clId="{AB5FE8C2-303A-4D2E-B988-1F8B0DFA8E3F}" dt="2021-05-11T21:54:58.681" v="0"/>
          <ac:spMkLst>
            <pc:docMk/>
            <pc:sldMk cId="429753294" sldId="261"/>
            <ac:spMk id="4" creationId="{00000000-0000-0000-0000-000000000000}"/>
          </ac:spMkLst>
        </pc:spChg>
        <pc:picChg chg="mod">
          <ac:chgData name="Nicholas Harvey" userId="6c8f5bcc-6372-430f-9774-4498d9d8aa03" providerId="ADAL" clId="{AB5FE8C2-303A-4D2E-B988-1F8B0DFA8E3F}" dt="2021-05-11T21:54:58.681" v="0"/>
          <ac:picMkLst>
            <pc:docMk/>
            <pc:sldMk cId="429753294" sldId="261"/>
            <ac:picMk id="2053" creationId="{00000000-0000-0000-0000-000000000000}"/>
          </ac:picMkLst>
        </pc:picChg>
        <pc:picChg chg="mod">
          <ac:chgData name="Nicholas Harvey" userId="6c8f5bcc-6372-430f-9774-4498d9d8aa03" providerId="ADAL" clId="{AB5FE8C2-303A-4D2E-B988-1F8B0DFA8E3F}" dt="2021-05-11T21:54:58.681" v="0"/>
          <ac:picMkLst>
            <pc:docMk/>
            <pc:sldMk cId="429753294" sldId="261"/>
            <ac:picMk id="2054" creationId="{00000000-0000-0000-0000-000000000000}"/>
          </ac:picMkLst>
        </pc:picChg>
      </pc:sldChg>
      <pc:sldChg chg="modSp">
        <pc:chgData name="Nicholas Harvey" userId="6c8f5bcc-6372-430f-9774-4498d9d8aa03" providerId="ADAL" clId="{AB5FE8C2-303A-4D2E-B988-1F8B0DFA8E3F}" dt="2021-05-11T21:54:58.681" v="0"/>
        <pc:sldMkLst>
          <pc:docMk/>
          <pc:sldMk cId="3307027848" sldId="262"/>
        </pc:sldMkLst>
        <pc:spChg chg="mod">
          <ac:chgData name="Nicholas Harvey" userId="6c8f5bcc-6372-430f-9774-4498d9d8aa03" providerId="ADAL" clId="{AB5FE8C2-303A-4D2E-B988-1F8B0DFA8E3F}" dt="2021-05-11T21:54:58.681" v="0"/>
          <ac:spMkLst>
            <pc:docMk/>
            <pc:sldMk cId="3307027848" sldId="262"/>
            <ac:spMk id="3" creationId="{00000000-0000-0000-0000-000000000000}"/>
          </ac:spMkLst>
        </pc:spChg>
        <pc:spChg chg="mod">
          <ac:chgData name="Nicholas Harvey" userId="6c8f5bcc-6372-430f-9774-4498d9d8aa03" providerId="ADAL" clId="{AB5FE8C2-303A-4D2E-B988-1F8B0DFA8E3F}" dt="2021-05-11T21:54:58.681" v="0"/>
          <ac:spMkLst>
            <pc:docMk/>
            <pc:sldMk cId="3307027848" sldId="262"/>
            <ac:spMk id="4" creationId="{00000000-0000-0000-0000-000000000000}"/>
          </ac:spMkLst>
        </pc:spChg>
        <pc:spChg chg="mod">
          <ac:chgData name="Nicholas Harvey" userId="6c8f5bcc-6372-430f-9774-4498d9d8aa03" providerId="ADAL" clId="{AB5FE8C2-303A-4D2E-B988-1F8B0DFA8E3F}" dt="2021-05-11T21:54:58.681" v="0"/>
          <ac:spMkLst>
            <pc:docMk/>
            <pc:sldMk cId="3307027848" sldId="262"/>
            <ac:spMk id="6" creationId="{00000000-0000-0000-0000-000000000000}"/>
          </ac:spMkLst>
        </pc:spChg>
      </pc:sldChg>
      <pc:sldChg chg="modSp">
        <pc:chgData name="Nicholas Harvey" userId="6c8f5bcc-6372-430f-9774-4498d9d8aa03" providerId="ADAL" clId="{AB5FE8C2-303A-4D2E-B988-1F8B0DFA8E3F}" dt="2021-05-11T21:54:58.681" v="0"/>
        <pc:sldMkLst>
          <pc:docMk/>
          <pc:sldMk cId="1848356967" sldId="264"/>
        </pc:sldMkLst>
        <pc:spChg chg="mod">
          <ac:chgData name="Nicholas Harvey" userId="6c8f5bcc-6372-430f-9774-4498d9d8aa03" providerId="ADAL" clId="{AB5FE8C2-303A-4D2E-B988-1F8B0DFA8E3F}" dt="2021-05-11T21:54:58.681" v="0"/>
          <ac:spMkLst>
            <pc:docMk/>
            <pc:sldMk cId="1848356967" sldId="264"/>
            <ac:spMk id="2" creationId="{00000000-0000-0000-0000-000000000000}"/>
          </ac:spMkLst>
        </pc:spChg>
        <pc:spChg chg="mod">
          <ac:chgData name="Nicholas Harvey" userId="6c8f5bcc-6372-430f-9774-4498d9d8aa03" providerId="ADAL" clId="{AB5FE8C2-303A-4D2E-B988-1F8B0DFA8E3F}" dt="2021-05-11T21:54:58.681" v="0"/>
          <ac:spMkLst>
            <pc:docMk/>
            <pc:sldMk cId="1848356967" sldId="264"/>
            <ac:spMk id="6" creationId="{00000000-0000-0000-0000-000000000000}"/>
          </ac:spMkLst>
        </pc:spChg>
        <pc:spChg chg="mod">
          <ac:chgData name="Nicholas Harvey" userId="6c8f5bcc-6372-430f-9774-4498d9d8aa03" providerId="ADAL" clId="{AB5FE8C2-303A-4D2E-B988-1F8B0DFA8E3F}" dt="2021-05-11T21:54:58.681" v="0"/>
          <ac:spMkLst>
            <pc:docMk/>
            <pc:sldMk cId="1848356967" sldId="264"/>
            <ac:spMk id="7" creationId="{00000000-0000-0000-0000-000000000000}"/>
          </ac:spMkLst>
        </pc:spChg>
        <pc:spChg chg="mod">
          <ac:chgData name="Nicholas Harvey" userId="6c8f5bcc-6372-430f-9774-4498d9d8aa03" providerId="ADAL" clId="{AB5FE8C2-303A-4D2E-B988-1F8B0DFA8E3F}" dt="2021-05-11T21:54:58.681" v="0"/>
          <ac:spMkLst>
            <pc:docMk/>
            <pc:sldMk cId="1848356967" sldId="264"/>
            <ac:spMk id="8" creationId="{00000000-0000-0000-0000-000000000000}"/>
          </ac:spMkLst>
        </pc:spChg>
        <pc:spChg chg="mod">
          <ac:chgData name="Nicholas Harvey" userId="6c8f5bcc-6372-430f-9774-4498d9d8aa03" providerId="ADAL" clId="{AB5FE8C2-303A-4D2E-B988-1F8B0DFA8E3F}" dt="2021-05-11T21:54:58.681" v="0"/>
          <ac:spMkLst>
            <pc:docMk/>
            <pc:sldMk cId="1848356967" sldId="264"/>
            <ac:spMk id="12" creationId="{00000000-0000-0000-0000-000000000000}"/>
          </ac:spMkLst>
        </pc:spChg>
        <pc:spChg chg="mod">
          <ac:chgData name="Nicholas Harvey" userId="6c8f5bcc-6372-430f-9774-4498d9d8aa03" providerId="ADAL" clId="{AB5FE8C2-303A-4D2E-B988-1F8B0DFA8E3F}" dt="2021-05-11T21:54:58.681" v="0"/>
          <ac:spMkLst>
            <pc:docMk/>
            <pc:sldMk cId="1848356967" sldId="264"/>
            <ac:spMk id="19" creationId="{00000000-0000-0000-0000-000000000000}"/>
          </ac:spMkLst>
        </pc:spChg>
        <pc:spChg chg="mod">
          <ac:chgData name="Nicholas Harvey" userId="6c8f5bcc-6372-430f-9774-4498d9d8aa03" providerId="ADAL" clId="{AB5FE8C2-303A-4D2E-B988-1F8B0DFA8E3F}" dt="2021-05-11T21:54:58.681" v="0"/>
          <ac:spMkLst>
            <pc:docMk/>
            <pc:sldMk cId="1848356967" sldId="264"/>
            <ac:spMk id="20" creationId="{00000000-0000-0000-0000-000000000000}"/>
          </ac:spMkLst>
        </pc:spChg>
        <pc:spChg chg="mod">
          <ac:chgData name="Nicholas Harvey" userId="6c8f5bcc-6372-430f-9774-4498d9d8aa03" providerId="ADAL" clId="{AB5FE8C2-303A-4D2E-B988-1F8B0DFA8E3F}" dt="2021-05-11T21:54:58.681" v="0"/>
          <ac:spMkLst>
            <pc:docMk/>
            <pc:sldMk cId="1848356967" sldId="264"/>
            <ac:spMk id="21" creationId="{00000000-0000-0000-0000-000000000000}"/>
          </ac:spMkLst>
        </pc:spChg>
        <pc:spChg chg="mod">
          <ac:chgData name="Nicholas Harvey" userId="6c8f5bcc-6372-430f-9774-4498d9d8aa03" providerId="ADAL" clId="{AB5FE8C2-303A-4D2E-B988-1F8B0DFA8E3F}" dt="2021-05-11T21:54:58.681" v="0"/>
          <ac:spMkLst>
            <pc:docMk/>
            <pc:sldMk cId="1848356967" sldId="264"/>
            <ac:spMk id="22" creationId="{00000000-0000-0000-0000-000000000000}"/>
          </ac:spMkLst>
        </pc:spChg>
        <pc:spChg chg="mod">
          <ac:chgData name="Nicholas Harvey" userId="6c8f5bcc-6372-430f-9774-4498d9d8aa03" providerId="ADAL" clId="{AB5FE8C2-303A-4D2E-B988-1F8B0DFA8E3F}" dt="2021-05-11T21:54:58.681" v="0"/>
          <ac:spMkLst>
            <pc:docMk/>
            <pc:sldMk cId="1848356967" sldId="264"/>
            <ac:spMk id="23" creationId="{00000000-0000-0000-0000-000000000000}"/>
          </ac:spMkLst>
        </pc:spChg>
        <pc:grpChg chg="mod">
          <ac:chgData name="Nicholas Harvey" userId="6c8f5bcc-6372-430f-9774-4498d9d8aa03" providerId="ADAL" clId="{AB5FE8C2-303A-4D2E-B988-1F8B0DFA8E3F}" dt="2021-05-11T21:54:58.681" v="0"/>
          <ac:grpSpMkLst>
            <pc:docMk/>
            <pc:sldMk cId="1848356967" sldId="264"/>
            <ac:grpSpMk id="11" creationId="{00000000-0000-0000-0000-000000000000}"/>
          </ac:grpSpMkLst>
        </pc:grpChg>
        <pc:cxnChg chg="mod">
          <ac:chgData name="Nicholas Harvey" userId="6c8f5bcc-6372-430f-9774-4498d9d8aa03" providerId="ADAL" clId="{AB5FE8C2-303A-4D2E-B988-1F8B0DFA8E3F}" dt="2021-05-11T21:54:58.681" v="0"/>
          <ac:cxnSpMkLst>
            <pc:docMk/>
            <pc:sldMk cId="1848356967" sldId="264"/>
            <ac:cxnSpMk id="3" creationId="{00000000-0000-0000-0000-000000000000}"/>
          </ac:cxnSpMkLst>
        </pc:cxnChg>
        <pc:cxnChg chg="mod">
          <ac:chgData name="Nicholas Harvey" userId="6c8f5bcc-6372-430f-9774-4498d9d8aa03" providerId="ADAL" clId="{AB5FE8C2-303A-4D2E-B988-1F8B0DFA8E3F}" dt="2021-05-11T21:54:58.681" v="0"/>
          <ac:cxnSpMkLst>
            <pc:docMk/>
            <pc:sldMk cId="1848356967" sldId="264"/>
            <ac:cxnSpMk id="4" creationId="{00000000-0000-0000-0000-000000000000}"/>
          </ac:cxnSpMkLst>
        </pc:cxnChg>
        <pc:cxnChg chg="mod">
          <ac:chgData name="Nicholas Harvey" userId="6c8f5bcc-6372-430f-9774-4498d9d8aa03" providerId="ADAL" clId="{AB5FE8C2-303A-4D2E-B988-1F8B0DFA8E3F}" dt="2021-05-11T21:54:58.681" v="0"/>
          <ac:cxnSpMkLst>
            <pc:docMk/>
            <pc:sldMk cId="1848356967" sldId="264"/>
            <ac:cxnSpMk id="5" creationId="{00000000-0000-0000-0000-000000000000}"/>
          </ac:cxnSpMkLst>
        </pc:cxnChg>
        <pc:cxnChg chg="mod">
          <ac:chgData name="Nicholas Harvey" userId="6c8f5bcc-6372-430f-9774-4498d9d8aa03" providerId="ADAL" clId="{AB5FE8C2-303A-4D2E-B988-1F8B0DFA8E3F}" dt="2021-05-11T21:54:58.681" v="0"/>
          <ac:cxnSpMkLst>
            <pc:docMk/>
            <pc:sldMk cId="1848356967" sldId="264"/>
            <ac:cxnSpMk id="9" creationId="{00000000-0000-0000-0000-000000000000}"/>
          </ac:cxnSpMkLst>
        </pc:cxnChg>
        <pc:cxnChg chg="mod">
          <ac:chgData name="Nicholas Harvey" userId="6c8f5bcc-6372-430f-9774-4498d9d8aa03" providerId="ADAL" clId="{AB5FE8C2-303A-4D2E-B988-1F8B0DFA8E3F}" dt="2021-05-11T21:54:58.681" v="0"/>
          <ac:cxnSpMkLst>
            <pc:docMk/>
            <pc:sldMk cId="1848356967" sldId="264"/>
            <ac:cxnSpMk id="10" creationId="{00000000-0000-0000-0000-000000000000}"/>
          </ac:cxnSpMkLst>
        </pc:cxnChg>
        <pc:cxnChg chg="mod">
          <ac:chgData name="Nicholas Harvey" userId="6c8f5bcc-6372-430f-9774-4498d9d8aa03" providerId="ADAL" clId="{AB5FE8C2-303A-4D2E-B988-1F8B0DFA8E3F}" dt="2021-05-11T21:54:58.681" v="0"/>
          <ac:cxnSpMkLst>
            <pc:docMk/>
            <pc:sldMk cId="1848356967" sldId="264"/>
            <ac:cxnSpMk id="14" creationId="{00000000-0000-0000-0000-000000000000}"/>
          </ac:cxnSpMkLst>
        </pc:cxnChg>
        <pc:cxnChg chg="mod">
          <ac:chgData name="Nicholas Harvey" userId="6c8f5bcc-6372-430f-9774-4498d9d8aa03" providerId="ADAL" clId="{AB5FE8C2-303A-4D2E-B988-1F8B0DFA8E3F}" dt="2021-05-11T21:54:58.681" v="0"/>
          <ac:cxnSpMkLst>
            <pc:docMk/>
            <pc:sldMk cId="1848356967" sldId="264"/>
            <ac:cxnSpMk id="17" creationId="{00000000-0000-0000-0000-000000000000}"/>
          </ac:cxnSpMkLst>
        </pc:cxnChg>
        <pc:cxnChg chg="mod">
          <ac:chgData name="Nicholas Harvey" userId="6c8f5bcc-6372-430f-9774-4498d9d8aa03" providerId="ADAL" clId="{AB5FE8C2-303A-4D2E-B988-1F8B0DFA8E3F}" dt="2021-05-11T21:54:58.681" v="0"/>
          <ac:cxnSpMkLst>
            <pc:docMk/>
            <pc:sldMk cId="1848356967" sldId="264"/>
            <ac:cxnSpMk id="18" creationId="{00000000-0000-0000-0000-000000000000}"/>
          </ac:cxnSpMkLst>
        </pc:cxnChg>
      </pc:sldChg>
      <pc:sldChg chg="modSp modNotes">
        <pc:chgData name="Nicholas Harvey" userId="6c8f5bcc-6372-430f-9774-4498d9d8aa03" providerId="ADAL" clId="{AB5FE8C2-303A-4D2E-B988-1F8B0DFA8E3F}" dt="2021-05-11T21:54:58.681" v="0"/>
        <pc:sldMkLst>
          <pc:docMk/>
          <pc:sldMk cId="3613675333" sldId="265"/>
        </pc:sldMkLst>
        <pc:spChg chg="mod">
          <ac:chgData name="Nicholas Harvey" userId="6c8f5bcc-6372-430f-9774-4498d9d8aa03" providerId="ADAL" clId="{AB5FE8C2-303A-4D2E-B988-1F8B0DFA8E3F}" dt="2021-05-11T21:54:58.681" v="0"/>
          <ac:spMkLst>
            <pc:docMk/>
            <pc:sldMk cId="3613675333" sldId="265"/>
            <ac:spMk id="2" creationId="{00000000-0000-0000-0000-000000000000}"/>
          </ac:spMkLst>
        </pc:spChg>
        <pc:spChg chg="mod">
          <ac:chgData name="Nicholas Harvey" userId="6c8f5bcc-6372-430f-9774-4498d9d8aa03" providerId="ADAL" clId="{AB5FE8C2-303A-4D2E-B988-1F8B0DFA8E3F}" dt="2021-05-11T21:54:58.681" v="0"/>
          <ac:spMkLst>
            <pc:docMk/>
            <pc:sldMk cId="3613675333" sldId="265"/>
            <ac:spMk id="3" creationId="{00000000-0000-0000-0000-000000000000}"/>
          </ac:spMkLst>
        </pc:spChg>
        <pc:spChg chg="mod">
          <ac:chgData name="Nicholas Harvey" userId="6c8f5bcc-6372-430f-9774-4498d9d8aa03" providerId="ADAL" clId="{AB5FE8C2-303A-4D2E-B988-1F8B0DFA8E3F}" dt="2021-05-11T21:54:58.681" v="0"/>
          <ac:spMkLst>
            <pc:docMk/>
            <pc:sldMk cId="3613675333" sldId="265"/>
            <ac:spMk id="4" creationId="{00000000-0000-0000-0000-000000000000}"/>
          </ac:spMkLst>
        </pc:spChg>
        <pc:spChg chg="mod">
          <ac:chgData name="Nicholas Harvey" userId="6c8f5bcc-6372-430f-9774-4498d9d8aa03" providerId="ADAL" clId="{AB5FE8C2-303A-4D2E-B988-1F8B0DFA8E3F}" dt="2021-05-11T21:54:58.681" v="0"/>
          <ac:spMkLst>
            <pc:docMk/>
            <pc:sldMk cId="3613675333" sldId="265"/>
            <ac:spMk id="5" creationId="{00000000-0000-0000-0000-000000000000}"/>
          </ac:spMkLst>
        </pc:spChg>
        <pc:picChg chg="mod">
          <ac:chgData name="Nicholas Harvey" userId="6c8f5bcc-6372-430f-9774-4498d9d8aa03" providerId="ADAL" clId="{AB5FE8C2-303A-4D2E-B988-1F8B0DFA8E3F}" dt="2021-05-11T21:54:58.681" v="0"/>
          <ac:picMkLst>
            <pc:docMk/>
            <pc:sldMk cId="3613675333" sldId="265"/>
            <ac:picMk id="9" creationId="{00000000-0000-0000-0000-000000000000}"/>
          </ac:picMkLst>
        </pc:picChg>
        <pc:picChg chg="mod">
          <ac:chgData name="Nicholas Harvey" userId="6c8f5bcc-6372-430f-9774-4498d9d8aa03" providerId="ADAL" clId="{AB5FE8C2-303A-4D2E-B988-1F8B0DFA8E3F}" dt="2021-05-11T21:54:58.681" v="0"/>
          <ac:picMkLst>
            <pc:docMk/>
            <pc:sldMk cId="3613675333" sldId="265"/>
            <ac:picMk id="10" creationId="{00000000-0000-0000-0000-000000000000}"/>
          </ac:picMkLst>
        </pc:picChg>
        <pc:picChg chg="mod">
          <ac:chgData name="Nicholas Harvey" userId="6c8f5bcc-6372-430f-9774-4498d9d8aa03" providerId="ADAL" clId="{AB5FE8C2-303A-4D2E-B988-1F8B0DFA8E3F}" dt="2021-05-11T21:54:58.681" v="0"/>
          <ac:picMkLst>
            <pc:docMk/>
            <pc:sldMk cId="3613675333" sldId="265"/>
            <ac:picMk id="11" creationId="{00000000-0000-0000-0000-000000000000}"/>
          </ac:picMkLst>
        </pc:picChg>
        <pc:picChg chg="mod">
          <ac:chgData name="Nicholas Harvey" userId="6c8f5bcc-6372-430f-9774-4498d9d8aa03" providerId="ADAL" clId="{AB5FE8C2-303A-4D2E-B988-1F8B0DFA8E3F}" dt="2021-05-11T21:54:58.681" v="0"/>
          <ac:picMkLst>
            <pc:docMk/>
            <pc:sldMk cId="3613675333" sldId="265"/>
            <ac:picMk id="4098" creationId="{00000000-0000-0000-0000-000000000000}"/>
          </ac:picMkLst>
        </pc:picChg>
        <pc:picChg chg="mod">
          <ac:chgData name="Nicholas Harvey" userId="6c8f5bcc-6372-430f-9774-4498d9d8aa03" providerId="ADAL" clId="{AB5FE8C2-303A-4D2E-B988-1F8B0DFA8E3F}" dt="2021-05-11T21:54:58.681" v="0"/>
          <ac:picMkLst>
            <pc:docMk/>
            <pc:sldMk cId="3613675333" sldId="265"/>
            <ac:picMk id="4099" creationId="{00000000-0000-0000-0000-000000000000}"/>
          </ac:picMkLst>
        </pc:picChg>
        <pc:picChg chg="mod">
          <ac:chgData name="Nicholas Harvey" userId="6c8f5bcc-6372-430f-9774-4498d9d8aa03" providerId="ADAL" clId="{AB5FE8C2-303A-4D2E-B988-1F8B0DFA8E3F}" dt="2021-05-11T21:54:58.681" v="0"/>
          <ac:picMkLst>
            <pc:docMk/>
            <pc:sldMk cId="3613675333" sldId="265"/>
            <ac:picMk id="4100" creationId="{00000000-0000-0000-0000-000000000000}"/>
          </ac:picMkLst>
        </pc:picChg>
      </pc:sldChg>
      <pc:sldChg chg="modSp">
        <pc:chgData name="Nicholas Harvey" userId="6c8f5bcc-6372-430f-9774-4498d9d8aa03" providerId="ADAL" clId="{AB5FE8C2-303A-4D2E-B988-1F8B0DFA8E3F}" dt="2021-05-11T21:54:58.681" v="0"/>
        <pc:sldMkLst>
          <pc:docMk/>
          <pc:sldMk cId="1076699070" sldId="266"/>
        </pc:sldMkLst>
        <pc:spChg chg="mod">
          <ac:chgData name="Nicholas Harvey" userId="6c8f5bcc-6372-430f-9774-4498d9d8aa03" providerId="ADAL" clId="{AB5FE8C2-303A-4D2E-B988-1F8B0DFA8E3F}" dt="2021-05-11T21:54:58.681" v="0"/>
          <ac:spMkLst>
            <pc:docMk/>
            <pc:sldMk cId="1076699070" sldId="266"/>
            <ac:spMk id="4" creationId="{00000000-0000-0000-0000-000000000000}"/>
          </ac:spMkLst>
        </pc:spChg>
        <pc:spChg chg="mod">
          <ac:chgData name="Nicholas Harvey" userId="6c8f5bcc-6372-430f-9774-4498d9d8aa03" providerId="ADAL" clId="{AB5FE8C2-303A-4D2E-B988-1F8B0DFA8E3F}" dt="2021-05-11T21:54:58.681" v="0"/>
          <ac:spMkLst>
            <pc:docMk/>
            <pc:sldMk cId="1076699070" sldId="266"/>
            <ac:spMk id="5" creationId="{00000000-0000-0000-0000-000000000000}"/>
          </ac:spMkLst>
        </pc:spChg>
        <pc:spChg chg="mod">
          <ac:chgData name="Nicholas Harvey" userId="6c8f5bcc-6372-430f-9774-4498d9d8aa03" providerId="ADAL" clId="{AB5FE8C2-303A-4D2E-B988-1F8B0DFA8E3F}" dt="2021-05-11T21:54:58.681" v="0"/>
          <ac:spMkLst>
            <pc:docMk/>
            <pc:sldMk cId="1076699070" sldId="266"/>
            <ac:spMk id="9" creationId="{00000000-0000-0000-0000-000000000000}"/>
          </ac:spMkLst>
        </pc:spChg>
        <pc:picChg chg="mod">
          <ac:chgData name="Nicholas Harvey" userId="6c8f5bcc-6372-430f-9774-4498d9d8aa03" providerId="ADAL" clId="{AB5FE8C2-303A-4D2E-B988-1F8B0DFA8E3F}" dt="2021-05-11T21:54:58.681" v="0"/>
          <ac:picMkLst>
            <pc:docMk/>
            <pc:sldMk cId="1076699070" sldId="266"/>
            <ac:picMk id="6" creationId="{00000000-0000-0000-0000-000000000000}"/>
          </ac:picMkLst>
        </pc:picChg>
        <pc:picChg chg="mod">
          <ac:chgData name="Nicholas Harvey" userId="6c8f5bcc-6372-430f-9774-4498d9d8aa03" providerId="ADAL" clId="{AB5FE8C2-303A-4D2E-B988-1F8B0DFA8E3F}" dt="2021-05-11T21:54:58.681" v="0"/>
          <ac:picMkLst>
            <pc:docMk/>
            <pc:sldMk cId="1076699070" sldId="266"/>
            <ac:picMk id="7" creationId="{00000000-0000-0000-0000-000000000000}"/>
          </ac:picMkLst>
        </pc:picChg>
        <pc:picChg chg="mod">
          <ac:chgData name="Nicholas Harvey" userId="6c8f5bcc-6372-430f-9774-4498d9d8aa03" providerId="ADAL" clId="{AB5FE8C2-303A-4D2E-B988-1F8B0DFA8E3F}" dt="2021-05-11T21:54:58.681" v="0"/>
          <ac:picMkLst>
            <pc:docMk/>
            <pc:sldMk cId="1076699070" sldId="266"/>
            <ac:picMk id="5122" creationId="{00000000-0000-0000-0000-000000000000}"/>
          </ac:picMkLst>
        </pc:picChg>
      </pc:sldChg>
      <pc:sldChg chg="modSp">
        <pc:chgData name="Nicholas Harvey" userId="6c8f5bcc-6372-430f-9774-4498d9d8aa03" providerId="ADAL" clId="{AB5FE8C2-303A-4D2E-B988-1F8B0DFA8E3F}" dt="2021-05-11T21:54:58.681" v="0"/>
        <pc:sldMkLst>
          <pc:docMk/>
          <pc:sldMk cId="329690001" sldId="267"/>
        </pc:sldMkLst>
        <pc:spChg chg="mod">
          <ac:chgData name="Nicholas Harvey" userId="6c8f5bcc-6372-430f-9774-4498d9d8aa03" providerId="ADAL" clId="{AB5FE8C2-303A-4D2E-B988-1F8B0DFA8E3F}" dt="2021-05-11T21:54:58.681" v="0"/>
          <ac:spMkLst>
            <pc:docMk/>
            <pc:sldMk cId="329690001" sldId="267"/>
            <ac:spMk id="2" creationId="{00000000-0000-0000-0000-000000000000}"/>
          </ac:spMkLst>
        </pc:spChg>
        <pc:spChg chg="mod">
          <ac:chgData name="Nicholas Harvey" userId="6c8f5bcc-6372-430f-9774-4498d9d8aa03" providerId="ADAL" clId="{AB5FE8C2-303A-4D2E-B988-1F8B0DFA8E3F}" dt="2021-05-11T21:54:58.681" v="0"/>
          <ac:spMkLst>
            <pc:docMk/>
            <pc:sldMk cId="329690001" sldId="267"/>
            <ac:spMk id="3" creationId="{00000000-0000-0000-0000-000000000000}"/>
          </ac:spMkLst>
        </pc:spChg>
        <pc:spChg chg="mod">
          <ac:chgData name="Nicholas Harvey" userId="6c8f5bcc-6372-430f-9774-4498d9d8aa03" providerId="ADAL" clId="{AB5FE8C2-303A-4D2E-B988-1F8B0DFA8E3F}" dt="2021-05-11T21:54:58.681" v="0"/>
          <ac:spMkLst>
            <pc:docMk/>
            <pc:sldMk cId="329690001" sldId="267"/>
            <ac:spMk id="4" creationId="{00000000-0000-0000-0000-000000000000}"/>
          </ac:spMkLst>
        </pc:spChg>
        <pc:spChg chg="mod">
          <ac:chgData name="Nicholas Harvey" userId="6c8f5bcc-6372-430f-9774-4498d9d8aa03" providerId="ADAL" clId="{AB5FE8C2-303A-4D2E-B988-1F8B0DFA8E3F}" dt="2021-05-11T21:54:58.681" v="0"/>
          <ac:spMkLst>
            <pc:docMk/>
            <pc:sldMk cId="329690001" sldId="267"/>
            <ac:spMk id="5" creationId="{00000000-0000-0000-0000-000000000000}"/>
          </ac:spMkLst>
        </pc:spChg>
        <pc:spChg chg="mod">
          <ac:chgData name="Nicholas Harvey" userId="6c8f5bcc-6372-430f-9774-4498d9d8aa03" providerId="ADAL" clId="{AB5FE8C2-303A-4D2E-B988-1F8B0DFA8E3F}" dt="2021-05-11T21:54:58.681" v="0"/>
          <ac:spMkLst>
            <pc:docMk/>
            <pc:sldMk cId="329690001" sldId="267"/>
            <ac:spMk id="8" creationId="{00000000-0000-0000-0000-000000000000}"/>
          </ac:spMkLst>
        </pc:spChg>
        <pc:spChg chg="mod">
          <ac:chgData name="Nicholas Harvey" userId="6c8f5bcc-6372-430f-9774-4498d9d8aa03" providerId="ADAL" clId="{AB5FE8C2-303A-4D2E-B988-1F8B0DFA8E3F}" dt="2021-05-11T21:54:58.681" v="0"/>
          <ac:spMkLst>
            <pc:docMk/>
            <pc:sldMk cId="329690001" sldId="267"/>
            <ac:spMk id="9" creationId="{00000000-0000-0000-0000-000000000000}"/>
          </ac:spMkLst>
        </pc:spChg>
        <pc:spChg chg="mod">
          <ac:chgData name="Nicholas Harvey" userId="6c8f5bcc-6372-430f-9774-4498d9d8aa03" providerId="ADAL" clId="{AB5FE8C2-303A-4D2E-B988-1F8B0DFA8E3F}" dt="2021-05-11T21:54:58.681" v="0"/>
          <ac:spMkLst>
            <pc:docMk/>
            <pc:sldMk cId="329690001" sldId="267"/>
            <ac:spMk id="10" creationId="{00000000-0000-0000-0000-000000000000}"/>
          </ac:spMkLst>
        </pc:spChg>
        <pc:spChg chg="mod">
          <ac:chgData name="Nicholas Harvey" userId="6c8f5bcc-6372-430f-9774-4498d9d8aa03" providerId="ADAL" clId="{AB5FE8C2-303A-4D2E-B988-1F8B0DFA8E3F}" dt="2021-05-11T21:54:58.681" v="0"/>
          <ac:spMkLst>
            <pc:docMk/>
            <pc:sldMk cId="329690001" sldId="267"/>
            <ac:spMk id="11" creationId="{00000000-0000-0000-0000-000000000000}"/>
          </ac:spMkLst>
        </pc:spChg>
        <pc:spChg chg="mod">
          <ac:chgData name="Nicholas Harvey" userId="6c8f5bcc-6372-430f-9774-4498d9d8aa03" providerId="ADAL" clId="{AB5FE8C2-303A-4D2E-B988-1F8B0DFA8E3F}" dt="2021-05-11T21:54:58.681" v="0"/>
          <ac:spMkLst>
            <pc:docMk/>
            <pc:sldMk cId="329690001" sldId="267"/>
            <ac:spMk id="12" creationId="{00000000-0000-0000-0000-000000000000}"/>
          </ac:spMkLst>
        </pc:spChg>
        <pc:picChg chg="mod">
          <ac:chgData name="Nicholas Harvey" userId="6c8f5bcc-6372-430f-9774-4498d9d8aa03" providerId="ADAL" clId="{AB5FE8C2-303A-4D2E-B988-1F8B0DFA8E3F}" dt="2021-05-11T21:54:58.681" v="0"/>
          <ac:picMkLst>
            <pc:docMk/>
            <pc:sldMk cId="329690001" sldId="267"/>
            <ac:picMk id="6" creationId="{00000000-0000-0000-0000-000000000000}"/>
          </ac:picMkLst>
        </pc:picChg>
        <pc:picChg chg="mod">
          <ac:chgData name="Nicholas Harvey" userId="6c8f5bcc-6372-430f-9774-4498d9d8aa03" providerId="ADAL" clId="{AB5FE8C2-303A-4D2E-B988-1F8B0DFA8E3F}" dt="2021-05-11T21:54:58.681" v="0"/>
          <ac:picMkLst>
            <pc:docMk/>
            <pc:sldMk cId="329690001" sldId="267"/>
            <ac:picMk id="7" creationId="{00000000-0000-0000-0000-000000000000}"/>
          </ac:picMkLst>
        </pc:picChg>
      </pc:sldChg>
      <pc:sldChg chg="modSp">
        <pc:chgData name="Nicholas Harvey" userId="6c8f5bcc-6372-430f-9774-4498d9d8aa03" providerId="ADAL" clId="{AB5FE8C2-303A-4D2E-B988-1F8B0DFA8E3F}" dt="2021-05-11T21:54:58.681" v="0"/>
        <pc:sldMkLst>
          <pc:docMk/>
          <pc:sldMk cId="2244111290" sldId="268"/>
        </pc:sldMkLst>
        <pc:spChg chg="mod">
          <ac:chgData name="Nicholas Harvey" userId="6c8f5bcc-6372-430f-9774-4498d9d8aa03" providerId="ADAL" clId="{AB5FE8C2-303A-4D2E-B988-1F8B0DFA8E3F}" dt="2021-05-11T21:54:58.681" v="0"/>
          <ac:spMkLst>
            <pc:docMk/>
            <pc:sldMk cId="2244111290" sldId="268"/>
            <ac:spMk id="2" creationId="{00000000-0000-0000-0000-000000000000}"/>
          </ac:spMkLst>
        </pc:spChg>
        <pc:spChg chg="mod">
          <ac:chgData name="Nicholas Harvey" userId="6c8f5bcc-6372-430f-9774-4498d9d8aa03" providerId="ADAL" clId="{AB5FE8C2-303A-4D2E-B988-1F8B0DFA8E3F}" dt="2021-05-11T21:54:58.681" v="0"/>
          <ac:spMkLst>
            <pc:docMk/>
            <pc:sldMk cId="2244111290" sldId="268"/>
            <ac:spMk id="3" creationId="{00000000-0000-0000-0000-000000000000}"/>
          </ac:spMkLst>
        </pc:spChg>
        <pc:spChg chg="mod">
          <ac:chgData name="Nicholas Harvey" userId="6c8f5bcc-6372-430f-9774-4498d9d8aa03" providerId="ADAL" clId="{AB5FE8C2-303A-4D2E-B988-1F8B0DFA8E3F}" dt="2021-05-11T21:54:58.681" v="0"/>
          <ac:spMkLst>
            <pc:docMk/>
            <pc:sldMk cId="2244111290" sldId="268"/>
            <ac:spMk id="5" creationId="{00000000-0000-0000-0000-000000000000}"/>
          </ac:spMkLst>
        </pc:spChg>
        <pc:spChg chg="mod">
          <ac:chgData name="Nicholas Harvey" userId="6c8f5bcc-6372-430f-9774-4498d9d8aa03" providerId="ADAL" clId="{AB5FE8C2-303A-4D2E-B988-1F8B0DFA8E3F}" dt="2021-05-11T21:54:58.681" v="0"/>
          <ac:spMkLst>
            <pc:docMk/>
            <pc:sldMk cId="2244111290" sldId="268"/>
            <ac:spMk id="6" creationId="{00000000-0000-0000-0000-000000000000}"/>
          </ac:spMkLst>
        </pc:spChg>
        <pc:spChg chg="mod">
          <ac:chgData name="Nicholas Harvey" userId="6c8f5bcc-6372-430f-9774-4498d9d8aa03" providerId="ADAL" clId="{AB5FE8C2-303A-4D2E-B988-1F8B0DFA8E3F}" dt="2021-05-11T21:54:58.681" v="0"/>
          <ac:spMkLst>
            <pc:docMk/>
            <pc:sldMk cId="2244111290" sldId="268"/>
            <ac:spMk id="13" creationId="{00000000-0000-0000-0000-000000000000}"/>
          </ac:spMkLst>
        </pc:spChg>
        <pc:spChg chg="mod">
          <ac:chgData name="Nicholas Harvey" userId="6c8f5bcc-6372-430f-9774-4498d9d8aa03" providerId="ADAL" clId="{AB5FE8C2-303A-4D2E-B988-1F8B0DFA8E3F}" dt="2021-05-11T21:54:58.681" v="0"/>
          <ac:spMkLst>
            <pc:docMk/>
            <pc:sldMk cId="2244111290" sldId="268"/>
            <ac:spMk id="14" creationId="{00000000-0000-0000-0000-000000000000}"/>
          </ac:spMkLst>
        </pc:spChg>
        <pc:spChg chg="mod">
          <ac:chgData name="Nicholas Harvey" userId="6c8f5bcc-6372-430f-9774-4498d9d8aa03" providerId="ADAL" clId="{AB5FE8C2-303A-4D2E-B988-1F8B0DFA8E3F}" dt="2021-05-11T21:54:58.681" v="0"/>
          <ac:spMkLst>
            <pc:docMk/>
            <pc:sldMk cId="2244111290" sldId="268"/>
            <ac:spMk id="15" creationId="{00000000-0000-0000-0000-000000000000}"/>
          </ac:spMkLst>
        </pc:spChg>
        <pc:spChg chg="mod">
          <ac:chgData name="Nicholas Harvey" userId="6c8f5bcc-6372-430f-9774-4498d9d8aa03" providerId="ADAL" clId="{AB5FE8C2-303A-4D2E-B988-1F8B0DFA8E3F}" dt="2021-05-11T21:54:58.681" v="0"/>
          <ac:spMkLst>
            <pc:docMk/>
            <pc:sldMk cId="2244111290" sldId="268"/>
            <ac:spMk id="16" creationId="{00000000-0000-0000-0000-000000000000}"/>
          </ac:spMkLst>
        </pc:spChg>
        <pc:spChg chg="mod">
          <ac:chgData name="Nicholas Harvey" userId="6c8f5bcc-6372-430f-9774-4498d9d8aa03" providerId="ADAL" clId="{AB5FE8C2-303A-4D2E-B988-1F8B0DFA8E3F}" dt="2021-05-11T21:54:58.681" v="0"/>
          <ac:spMkLst>
            <pc:docMk/>
            <pc:sldMk cId="2244111290" sldId="268"/>
            <ac:spMk id="17" creationId="{00000000-0000-0000-0000-000000000000}"/>
          </ac:spMkLst>
        </pc:spChg>
      </pc:sldChg>
      <pc:sldChg chg="modSp">
        <pc:chgData name="Nicholas Harvey" userId="6c8f5bcc-6372-430f-9774-4498d9d8aa03" providerId="ADAL" clId="{AB5FE8C2-303A-4D2E-B988-1F8B0DFA8E3F}" dt="2021-05-11T21:54:58.681" v="0"/>
        <pc:sldMkLst>
          <pc:docMk/>
          <pc:sldMk cId="2943092680" sldId="269"/>
        </pc:sldMkLst>
        <pc:spChg chg="mod">
          <ac:chgData name="Nicholas Harvey" userId="6c8f5bcc-6372-430f-9774-4498d9d8aa03" providerId="ADAL" clId="{AB5FE8C2-303A-4D2E-B988-1F8B0DFA8E3F}" dt="2021-05-11T21:54:58.681" v="0"/>
          <ac:spMkLst>
            <pc:docMk/>
            <pc:sldMk cId="2943092680" sldId="269"/>
            <ac:spMk id="2" creationId="{00000000-0000-0000-0000-000000000000}"/>
          </ac:spMkLst>
        </pc:spChg>
      </pc:sldChg>
      <pc:sldChg chg="modSp">
        <pc:chgData name="Nicholas Harvey" userId="6c8f5bcc-6372-430f-9774-4498d9d8aa03" providerId="ADAL" clId="{AB5FE8C2-303A-4D2E-B988-1F8B0DFA8E3F}" dt="2021-05-11T21:54:58.681" v="0"/>
        <pc:sldMkLst>
          <pc:docMk/>
          <pc:sldMk cId="2167194611" sldId="270"/>
        </pc:sldMkLst>
        <pc:spChg chg="mod">
          <ac:chgData name="Nicholas Harvey" userId="6c8f5bcc-6372-430f-9774-4498d9d8aa03" providerId="ADAL" clId="{AB5FE8C2-303A-4D2E-B988-1F8B0DFA8E3F}" dt="2021-05-11T21:54:58.681" v="0"/>
          <ac:spMkLst>
            <pc:docMk/>
            <pc:sldMk cId="2167194611" sldId="270"/>
            <ac:spMk id="2" creationId="{00000000-0000-0000-0000-000000000000}"/>
          </ac:spMkLst>
        </pc:spChg>
        <pc:spChg chg="mod">
          <ac:chgData name="Nicholas Harvey" userId="6c8f5bcc-6372-430f-9774-4498d9d8aa03" providerId="ADAL" clId="{AB5FE8C2-303A-4D2E-B988-1F8B0DFA8E3F}" dt="2021-05-11T21:54:58.681" v="0"/>
          <ac:spMkLst>
            <pc:docMk/>
            <pc:sldMk cId="2167194611" sldId="270"/>
            <ac:spMk id="4" creationId="{00000000-0000-0000-0000-000000000000}"/>
          </ac:spMkLst>
        </pc:spChg>
        <pc:spChg chg="mod">
          <ac:chgData name="Nicholas Harvey" userId="6c8f5bcc-6372-430f-9774-4498d9d8aa03" providerId="ADAL" clId="{AB5FE8C2-303A-4D2E-B988-1F8B0DFA8E3F}" dt="2021-05-11T21:54:58.681" v="0"/>
          <ac:spMkLst>
            <pc:docMk/>
            <pc:sldMk cId="2167194611" sldId="270"/>
            <ac:spMk id="11" creationId="{00000000-0000-0000-0000-000000000000}"/>
          </ac:spMkLst>
        </pc:spChg>
        <pc:spChg chg="mod">
          <ac:chgData name="Nicholas Harvey" userId="6c8f5bcc-6372-430f-9774-4498d9d8aa03" providerId="ADAL" clId="{AB5FE8C2-303A-4D2E-B988-1F8B0DFA8E3F}" dt="2021-05-11T21:54:58.681" v="0"/>
          <ac:spMkLst>
            <pc:docMk/>
            <pc:sldMk cId="2167194611" sldId="270"/>
            <ac:spMk id="12" creationId="{00000000-0000-0000-0000-000000000000}"/>
          </ac:spMkLst>
        </pc:spChg>
        <pc:spChg chg="mod">
          <ac:chgData name="Nicholas Harvey" userId="6c8f5bcc-6372-430f-9774-4498d9d8aa03" providerId="ADAL" clId="{AB5FE8C2-303A-4D2E-B988-1F8B0DFA8E3F}" dt="2021-05-11T21:54:58.681" v="0"/>
          <ac:spMkLst>
            <pc:docMk/>
            <pc:sldMk cId="2167194611" sldId="270"/>
            <ac:spMk id="17" creationId="{00000000-0000-0000-0000-000000000000}"/>
          </ac:spMkLst>
        </pc:spChg>
        <pc:spChg chg="mod">
          <ac:chgData name="Nicholas Harvey" userId="6c8f5bcc-6372-430f-9774-4498d9d8aa03" providerId="ADAL" clId="{AB5FE8C2-303A-4D2E-B988-1F8B0DFA8E3F}" dt="2021-05-11T21:54:58.681" v="0"/>
          <ac:spMkLst>
            <pc:docMk/>
            <pc:sldMk cId="2167194611" sldId="270"/>
            <ac:spMk id="23" creationId="{00000000-0000-0000-0000-000000000000}"/>
          </ac:spMkLst>
        </pc:spChg>
        <pc:spChg chg="mod">
          <ac:chgData name="Nicholas Harvey" userId="6c8f5bcc-6372-430f-9774-4498d9d8aa03" providerId="ADAL" clId="{AB5FE8C2-303A-4D2E-B988-1F8B0DFA8E3F}" dt="2021-05-11T21:54:58.681" v="0"/>
          <ac:spMkLst>
            <pc:docMk/>
            <pc:sldMk cId="2167194611" sldId="270"/>
            <ac:spMk id="24" creationId="{00000000-0000-0000-0000-000000000000}"/>
          </ac:spMkLst>
        </pc:spChg>
        <pc:spChg chg="mod">
          <ac:chgData name="Nicholas Harvey" userId="6c8f5bcc-6372-430f-9774-4498d9d8aa03" providerId="ADAL" clId="{AB5FE8C2-303A-4D2E-B988-1F8B0DFA8E3F}" dt="2021-05-11T21:54:58.681" v="0"/>
          <ac:spMkLst>
            <pc:docMk/>
            <pc:sldMk cId="2167194611" sldId="270"/>
            <ac:spMk id="25" creationId="{00000000-0000-0000-0000-000000000000}"/>
          </ac:spMkLst>
        </pc:spChg>
        <pc:spChg chg="mod">
          <ac:chgData name="Nicholas Harvey" userId="6c8f5bcc-6372-430f-9774-4498d9d8aa03" providerId="ADAL" clId="{AB5FE8C2-303A-4D2E-B988-1F8B0DFA8E3F}" dt="2021-05-11T21:54:58.681" v="0"/>
          <ac:spMkLst>
            <pc:docMk/>
            <pc:sldMk cId="2167194611" sldId="270"/>
            <ac:spMk id="32" creationId="{00000000-0000-0000-0000-000000000000}"/>
          </ac:spMkLst>
        </pc:spChg>
        <pc:spChg chg="mod">
          <ac:chgData name="Nicholas Harvey" userId="6c8f5bcc-6372-430f-9774-4498d9d8aa03" providerId="ADAL" clId="{AB5FE8C2-303A-4D2E-B988-1F8B0DFA8E3F}" dt="2021-05-11T21:54:58.681" v="0"/>
          <ac:spMkLst>
            <pc:docMk/>
            <pc:sldMk cId="2167194611" sldId="270"/>
            <ac:spMk id="33" creationId="{00000000-0000-0000-0000-000000000000}"/>
          </ac:spMkLst>
        </pc:spChg>
        <pc:picChg chg="mod">
          <ac:chgData name="Nicholas Harvey" userId="6c8f5bcc-6372-430f-9774-4498d9d8aa03" providerId="ADAL" clId="{AB5FE8C2-303A-4D2E-B988-1F8B0DFA8E3F}" dt="2021-05-11T21:54:58.681" v="0"/>
          <ac:picMkLst>
            <pc:docMk/>
            <pc:sldMk cId="2167194611" sldId="270"/>
            <ac:picMk id="3" creationId="{00000000-0000-0000-0000-000000000000}"/>
          </ac:picMkLst>
        </pc:picChg>
        <pc:picChg chg="mod">
          <ac:chgData name="Nicholas Harvey" userId="6c8f5bcc-6372-430f-9774-4498d9d8aa03" providerId="ADAL" clId="{AB5FE8C2-303A-4D2E-B988-1F8B0DFA8E3F}" dt="2021-05-11T21:54:58.681" v="0"/>
          <ac:picMkLst>
            <pc:docMk/>
            <pc:sldMk cId="2167194611" sldId="270"/>
            <ac:picMk id="13" creationId="{00000000-0000-0000-0000-000000000000}"/>
          </ac:picMkLst>
        </pc:picChg>
        <pc:picChg chg="mod">
          <ac:chgData name="Nicholas Harvey" userId="6c8f5bcc-6372-430f-9774-4498d9d8aa03" providerId="ADAL" clId="{AB5FE8C2-303A-4D2E-B988-1F8B0DFA8E3F}" dt="2021-05-11T21:54:58.681" v="0"/>
          <ac:picMkLst>
            <pc:docMk/>
            <pc:sldMk cId="2167194611" sldId="270"/>
            <ac:picMk id="14" creationId="{00000000-0000-0000-0000-000000000000}"/>
          </ac:picMkLst>
        </pc:picChg>
        <pc:cxnChg chg="mod">
          <ac:chgData name="Nicholas Harvey" userId="6c8f5bcc-6372-430f-9774-4498d9d8aa03" providerId="ADAL" clId="{AB5FE8C2-303A-4D2E-B988-1F8B0DFA8E3F}" dt="2021-05-11T21:54:58.681" v="0"/>
          <ac:cxnSpMkLst>
            <pc:docMk/>
            <pc:sldMk cId="2167194611" sldId="270"/>
            <ac:cxnSpMk id="6" creationId="{00000000-0000-0000-0000-000000000000}"/>
          </ac:cxnSpMkLst>
        </pc:cxnChg>
        <pc:cxnChg chg="mod">
          <ac:chgData name="Nicholas Harvey" userId="6c8f5bcc-6372-430f-9774-4498d9d8aa03" providerId="ADAL" clId="{AB5FE8C2-303A-4D2E-B988-1F8B0DFA8E3F}" dt="2021-05-11T21:54:58.681" v="0"/>
          <ac:cxnSpMkLst>
            <pc:docMk/>
            <pc:sldMk cId="2167194611" sldId="270"/>
            <ac:cxnSpMk id="8" creationId="{00000000-0000-0000-0000-000000000000}"/>
          </ac:cxnSpMkLst>
        </pc:cxnChg>
        <pc:cxnChg chg="mod">
          <ac:chgData name="Nicholas Harvey" userId="6c8f5bcc-6372-430f-9774-4498d9d8aa03" providerId="ADAL" clId="{AB5FE8C2-303A-4D2E-B988-1F8B0DFA8E3F}" dt="2021-05-11T21:54:58.681" v="0"/>
          <ac:cxnSpMkLst>
            <pc:docMk/>
            <pc:sldMk cId="2167194611" sldId="270"/>
            <ac:cxnSpMk id="10" creationId="{00000000-0000-0000-0000-000000000000}"/>
          </ac:cxnSpMkLst>
        </pc:cxnChg>
        <pc:cxnChg chg="mod">
          <ac:chgData name="Nicholas Harvey" userId="6c8f5bcc-6372-430f-9774-4498d9d8aa03" providerId="ADAL" clId="{AB5FE8C2-303A-4D2E-B988-1F8B0DFA8E3F}" dt="2021-05-11T21:54:58.681" v="0"/>
          <ac:cxnSpMkLst>
            <pc:docMk/>
            <pc:sldMk cId="2167194611" sldId="270"/>
            <ac:cxnSpMk id="16" creationId="{00000000-0000-0000-0000-000000000000}"/>
          </ac:cxnSpMkLst>
        </pc:cxnChg>
        <pc:cxnChg chg="mod">
          <ac:chgData name="Nicholas Harvey" userId="6c8f5bcc-6372-430f-9774-4498d9d8aa03" providerId="ADAL" clId="{AB5FE8C2-303A-4D2E-B988-1F8B0DFA8E3F}" dt="2021-05-11T21:54:58.681" v="0"/>
          <ac:cxnSpMkLst>
            <pc:docMk/>
            <pc:sldMk cId="2167194611" sldId="270"/>
            <ac:cxnSpMk id="22" creationId="{00000000-0000-0000-0000-000000000000}"/>
          </ac:cxnSpMkLst>
        </pc:cxnChg>
        <pc:cxnChg chg="mod">
          <ac:chgData name="Nicholas Harvey" userId="6c8f5bcc-6372-430f-9774-4498d9d8aa03" providerId="ADAL" clId="{AB5FE8C2-303A-4D2E-B988-1F8B0DFA8E3F}" dt="2021-05-11T21:54:58.681" v="0"/>
          <ac:cxnSpMkLst>
            <pc:docMk/>
            <pc:sldMk cId="2167194611" sldId="270"/>
            <ac:cxnSpMk id="28" creationId="{00000000-0000-0000-0000-000000000000}"/>
          </ac:cxnSpMkLst>
        </pc:cxnChg>
      </pc:sldChg>
      <pc:sldChg chg="modSp">
        <pc:chgData name="Nicholas Harvey" userId="6c8f5bcc-6372-430f-9774-4498d9d8aa03" providerId="ADAL" clId="{AB5FE8C2-303A-4D2E-B988-1F8B0DFA8E3F}" dt="2021-05-11T21:54:58.681" v="0"/>
        <pc:sldMkLst>
          <pc:docMk/>
          <pc:sldMk cId="701440921" sldId="271"/>
        </pc:sldMkLst>
        <pc:spChg chg="mod">
          <ac:chgData name="Nicholas Harvey" userId="6c8f5bcc-6372-430f-9774-4498d9d8aa03" providerId="ADAL" clId="{AB5FE8C2-303A-4D2E-B988-1F8B0DFA8E3F}" dt="2021-05-11T21:54:58.681" v="0"/>
          <ac:spMkLst>
            <pc:docMk/>
            <pc:sldMk cId="701440921" sldId="271"/>
            <ac:spMk id="5" creationId="{00000000-0000-0000-0000-000000000000}"/>
          </ac:spMkLst>
        </pc:spChg>
        <pc:spChg chg="mod">
          <ac:chgData name="Nicholas Harvey" userId="6c8f5bcc-6372-430f-9774-4498d9d8aa03" providerId="ADAL" clId="{AB5FE8C2-303A-4D2E-B988-1F8B0DFA8E3F}" dt="2021-05-11T21:54:58.681" v="0"/>
          <ac:spMkLst>
            <pc:docMk/>
            <pc:sldMk cId="701440921" sldId="271"/>
            <ac:spMk id="6" creationId="{00000000-0000-0000-0000-000000000000}"/>
          </ac:spMkLst>
        </pc:spChg>
        <pc:spChg chg="mod">
          <ac:chgData name="Nicholas Harvey" userId="6c8f5bcc-6372-430f-9774-4498d9d8aa03" providerId="ADAL" clId="{AB5FE8C2-303A-4D2E-B988-1F8B0DFA8E3F}" dt="2021-05-11T21:54:58.681" v="0"/>
          <ac:spMkLst>
            <pc:docMk/>
            <pc:sldMk cId="701440921" sldId="271"/>
            <ac:spMk id="10" creationId="{00000000-0000-0000-0000-000000000000}"/>
          </ac:spMkLst>
        </pc:spChg>
        <pc:spChg chg="mod">
          <ac:chgData name="Nicholas Harvey" userId="6c8f5bcc-6372-430f-9774-4498d9d8aa03" providerId="ADAL" clId="{AB5FE8C2-303A-4D2E-B988-1F8B0DFA8E3F}" dt="2021-05-11T21:54:58.681" v="0"/>
          <ac:spMkLst>
            <pc:docMk/>
            <pc:sldMk cId="701440921" sldId="271"/>
            <ac:spMk id="12" creationId="{00000000-0000-0000-0000-000000000000}"/>
          </ac:spMkLst>
        </pc:spChg>
        <pc:spChg chg="mod">
          <ac:chgData name="Nicholas Harvey" userId="6c8f5bcc-6372-430f-9774-4498d9d8aa03" providerId="ADAL" clId="{AB5FE8C2-303A-4D2E-B988-1F8B0DFA8E3F}" dt="2021-05-11T21:54:58.681" v="0"/>
          <ac:spMkLst>
            <pc:docMk/>
            <pc:sldMk cId="701440921" sldId="271"/>
            <ac:spMk id="13" creationId="{00000000-0000-0000-0000-000000000000}"/>
          </ac:spMkLst>
        </pc:spChg>
        <pc:spChg chg="mod">
          <ac:chgData name="Nicholas Harvey" userId="6c8f5bcc-6372-430f-9774-4498d9d8aa03" providerId="ADAL" clId="{AB5FE8C2-303A-4D2E-B988-1F8B0DFA8E3F}" dt="2021-05-11T21:54:58.681" v="0"/>
          <ac:spMkLst>
            <pc:docMk/>
            <pc:sldMk cId="701440921" sldId="271"/>
            <ac:spMk id="15" creationId="{00000000-0000-0000-0000-000000000000}"/>
          </ac:spMkLst>
        </pc:spChg>
        <pc:spChg chg="mod">
          <ac:chgData name="Nicholas Harvey" userId="6c8f5bcc-6372-430f-9774-4498d9d8aa03" providerId="ADAL" clId="{AB5FE8C2-303A-4D2E-B988-1F8B0DFA8E3F}" dt="2021-05-11T21:54:58.681" v="0"/>
          <ac:spMkLst>
            <pc:docMk/>
            <pc:sldMk cId="701440921" sldId="271"/>
            <ac:spMk id="16" creationId="{00000000-0000-0000-0000-000000000000}"/>
          </ac:spMkLst>
        </pc:spChg>
        <pc:spChg chg="mod">
          <ac:chgData name="Nicholas Harvey" userId="6c8f5bcc-6372-430f-9774-4498d9d8aa03" providerId="ADAL" clId="{AB5FE8C2-303A-4D2E-B988-1F8B0DFA8E3F}" dt="2021-05-11T21:54:58.681" v="0"/>
          <ac:spMkLst>
            <pc:docMk/>
            <pc:sldMk cId="701440921" sldId="271"/>
            <ac:spMk id="18" creationId="{00000000-0000-0000-0000-000000000000}"/>
          </ac:spMkLst>
        </pc:spChg>
        <pc:spChg chg="mod">
          <ac:chgData name="Nicholas Harvey" userId="6c8f5bcc-6372-430f-9774-4498d9d8aa03" providerId="ADAL" clId="{AB5FE8C2-303A-4D2E-B988-1F8B0DFA8E3F}" dt="2021-05-11T21:54:58.681" v="0"/>
          <ac:spMkLst>
            <pc:docMk/>
            <pc:sldMk cId="701440921" sldId="271"/>
            <ac:spMk id="19" creationId="{00000000-0000-0000-0000-000000000000}"/>
          </ac:spMkLst>
        </pc:spChg>
        <pc:spChg chg="mod">
          <ac:chgData name="Nicholas Harvey" userId="6c8f5bcc-6372-430f-9774-4498d9d8aa03" providerId="ADAL" clId="{AB5FE8C2-303A-4D2E-B988-1F8B0DFA8E3F}" dt="2021-05-11T21:54:58.681" v="0"/>
          <ac:spMkLst>
            <pc:docMk/>
            <pc:sldMk cId="701440921" sldId="271"/>
            <ac:spMk id="26" creationId="{00000000-0000-0000-0000-000000000000}"/>
          </ac:spMkLst>
        </pc:spChg>
        <pc:picChg chg="mod">
          <ac:chgData name="Nicholas Harvey" userId="6c8f5bcc-6372-430f-9774-4498d9d8aa03" providerId="ADAL" clId="{AB5FE8C2-303A-4D2E-B988-1F8B0DFA8E3F}" dt="2021-05-11T21:54:58.681" v="0"/>
          <ac:picMkLst>
            <pc:docMk/>
            <pc:sldMk cId="701440921" sldId="271"/>
            <ac:picMk id="7" creationId="{00000000-0000-0000-0000-000000000000}"/>
          </ac:picMkLst>
        </pc:picChg>
        <pc:picChg chg="mod">
          <ac:chgData name="Nicholas Harvey" userId="6c8f5bcc-6372-430f-9774-4498d9d8aa03" providerId="ADAL" clId="{AB5FE8C2-303A-4D2E-B988-1F8B0DFA8E3F}" dt="2021-05-11T21:54:58.681" v="0"/>
          <ac:picMkLst>
            <pc:docMk/>
            <pc:sldMk cId="701440921" sldId="271"/>
            <ac:picMk id="8" creationId="{00000000-0000-0000-0000-000000000000}"/>
          </ac:picMkLst>
        </pc:picChg>
        <pc:picChg chg="mod">
          <ac:chgData name="Nicholas Harvey" userId="6c8f5bcc-6372-430f-9774-4498d9d8aa03" providerId="ADAL" clId="{AB5FE8C2-303A-4D2E-B988-1F8B0DFA8E3F}" dt="2021-05-11T21:54:58.681" v="0"/>
          <ac:picMkLst>
            <pc:docMk/>
            <pc:sldMk cId="701440921" sldId="271"/>
            <ac:picMk id="14" creationId="{00000000-0000-0000-0000-000000000000}"/>
          </ac:picMkLst>
        </pc:picChg>
        <pc:cxnChg chg="mod">
          <ac:chgData name="Nicholas Harvey" userId="6c8f5bcc-6372-430f-9774-4498d9d8aa03" providerId="ADAL" clId="{AB5FE8C2-303A-4D2E-B988-1F8B0DFA8E3F}" dt="2021-05-11T21:54:58.681" v="0"/>
          <ac:cxnSpMkLst>
            <pc:docMk/>
            <pc:sldMk cId="701440921" sldId="271"/>
            <ac:cxnSpMk id="2" creationId="{00000000-0000-0000-0000-000000000000}"/>
          </ac:cxnSpMkLst>
        </pc:cxnChg>
        <pc:cxnChg chg="mod">
          <ac:chgData name="Nicholas Harvey" userId="6c8f5bcc-6372-430f-9774-4498d9d8aa03" providerId="ADAL" clId="{AB5FE8C2-303A-4D2E-B988-1F8B0DFA8E3F}" dt="2021-05-11T21:54:58.681" v="0"/>
          <ac:cxnSpMkLst>
            <pc:docMk/>
            <pc:sldMk cId="701440921" sldId="271"/>
            <ac:cxnSpMk id="3" creationId="{00000000-0000-0000-0000-000000000000}"/>
          </ac:cxnSpMkLst>
        </pc:cxnChg>
        <pc:cxnChg chg="mod">
          <ac:chgData name="Nicholas Harvey" userId="6c8f5bcc-6372-430f-9774-4498d9d8aa03" providerId="ADAL" clId="{AB5FE8C2-303A-4D2E-B988-1F8B0DFA8E3F}" dt="2021-05-11T21:54:58.681" v="0"/>
          <ac:cxnSpMkLst>
            <pc:docMk/>
            <pc:sldMk cId="701440921" sldId="271"/>
            <ac:cxnSpMk id="4" creationId="{00000000-0000-0000-0000-000000000000}"/>
          </ac:cxnSpMkLst>
        </pc:cxnChg>
        <pc:cxnChg chg="mod">
          <ac:chgData name="Nicholas Harvey" userId="6c8f5bcc-6372-430f-9774-4498d9d8aa03" providerId="ADAL" clId="{AB5FE8C2-303A-4D2E-B988-1F8B0DFA8E3F}" dt="2021-05-11T21:54:58.681" v="0"/>
          <ac:cxnSpMkLst>
            <pc:docMk/>
            <pc:sldMk cId="701440921" sldId="271"/>
            <ac:cxnSpMk id="9" creationId="{00000000-0000-0000-0000-000000000000}"/>
          </ac:cxnSpMkLst>
        </pc:cxnChg>
        <pc:cxnChg chg="mod">
          <ac:chgData name="Nicholas Harvey" userId="6c8f5bcc-6372-430f-9774-4498d9d8aa03" providerId="ADAL" clId="{AB5FE8C2-303A-4D2E-B988-1F8B0DFA8E3F}" dt="2021-05-11T21:54:58.681" v="0"/>
          <ac:cxnSpMkLst>
            <pc:docMk/>
            <pc:sldMk cId="701440921" sldId="271"/>
            <ac:cxnSpMk id="22" creationId="{00000000-0000-0000-0000-000000000000}"/>
          </ac:cxnSpMkLst>
        </pc:cxnChg>
        <pc:cxnChg chg="mod">
          <ac:chgData name="Nicholas Harvey" userId="6c8f5bcc-6372-430f-9774-4498d9d8aa03" providerId="ADAL" clId="{AB5FE8C2-303A-4D2E-B988-1F8B0DFA8E3F}" dt="2021-05-11T21:54:58.681" v="0"/>
          <ac:cxnSpMkLst>
            <pc:docMk/>
            <pc:sldMk cId="701440921" sldId="271"/>
            <ac:cxnSpMk id="24" creationId="{00000000-0000-0000-0000-000000000000}"/>
          </ac:cxnSpMkLst>
        </pc:cxnChg>
      </pc:sldChg>
      <pc:sldChg chg="modSp">
        <pc:chgData name="Nicholas Harvey" userId="6c8f5bcc-6372-430f-9774-4498d9d8aa03" providerId="ADAL" clId="{AB5FE8C2-303A-4D2E-B988-1F8B0DFA8E3F}" dt="2021-05-11T21:54:58.681" v="0"/>
        <pc:sldMkLst>
          <pc:docMk/>
          <pc:sldMk cId="303856806" sldId="272"/>
        </pc:sldMkLst>
        <pc:spChg chg="mod">
          <ac:chgData name="Nicholas Harvey" userId="6c8f5bcc-6372-430f-9774-4498d9d8aa03" providerId="ADAL" clId="{AB5FE8C2-303A-4D2E-B988-1F8B0DFA8E3F}" dt="2021-05-11T21:54:58.681" v="0"/>
          <ac:spMkLst>
            <pc:docMk/>
            <pc:sldMk cId="303856806" sldId="272"/>
            <ac:spMk id="5" creationId="{00000000-0000-0000-0000-000000000000}"/>
          </ac:spMkLst>
        </pc:spChg>
        <pc:spChg chg="mod">
          <ac:chgData name="Nicholas Harvey" userId="6c8f5bcc-6372-430f-9774-4498d9d8aa03" providerId="ADAL" clId="{AB5FE8C2-303A-4D2E-B988-1F8B0DFA8E3F}" dt="2021-05-11T21:54:58.681" v="0"/>
          <ac:spMkLst>
            <pc:docMk/>
            <pc:sldMk cId="303856806" sldId="272"/>
            <ac:spMk id="6" creationId="{00000000-0000-0000-0000-000000000000}"/>
          </ac:spMkLst>
        </pc:spChg>
        <pc:spChg chg="mod">
          <ac:chgData name="Nicholas Harvey" userId="6c8f5bcc-6372-430f-9774-4498d9d8aa03" providerId="ADAL" clId="{AB5FE8C2-303A-4D2E-B988-1F8B0DFA8E3F}" dt="2021-05-11T21:54:58.681" v="0"/>
          <ac:spMkLst>
            <pc:docMk/>
            <pc:sldMk cId="303856806" sldId="272"/>
            <ac:spMk id="26" creationId="{00000000-0000-0000-0000-000000000000}"/>
          </ac:spMkLst>
        </pc:spChg>
        <pc:spChg chg="mod">
          <ac:chgData name="Nicholas Harvey" userId="6c8f5bcc-6372-430f-9774-4498d9d8aa03" providerId="ADAL" clId="{AB5FE8C2-303A-4D2E-B988-1F8B0DFA8E3F}" dt="2021-05-11T21:54:58.681" v="0"/>
          <ac:spMkLst>
            <pc:docMk/>
            <pc:sldMk cId="303856806" sldId="272"/>
            <ac:spMk id="35" creationId="{00000000-0000-0000-0000-000000000000}"/>
          </ac:spMkLst>
        </pc:spChg>
        <pc:spChg chg="mod">
          <ac:chgData name="Nicholas Harvey" userId="6c8f5bcc-6372-430f-9774-4498d9d8aa03" providerId="ADAL" clId="{AB5FE8C2-303A-4D2E-B988-1F8B0DFA8E3F}" dt="2021-05-11T21:54:58.681" v="0"/>
          <ac:spMkLst>
            <pc:docMk/>
            <pc:sldMk cId="303856806" sldId="272"/>
            <ac:spMk id="37" creationId="{00000000-0000-0000-0000-000000000000}"/>
          </ac:spMkLst>
        </pc:spChg>
        <pc:spChg chg="mod">
          <ac:chgData name="Nicholas Harvey" userId="6c8f5bcc-6372-430f-9774-4498d9d8aa03" providerId="ADAL" clId="{AB5FE8C2-303A-4D2E-B988-1F8B0DFA8E3F}" dt="2021-05-11T21:54:58.681" v="0"/>
          <ac:spMkLst>
            <pc:docMk/>
            <pc:sldMk cId="303856806" sldId="272"/>
            <ac:spMk id="38" creationId="{00000000-0000-0000-0000-000000000000}"/>
          </ac:spMkLst>
        </pc:spChg>
        <pc:picChg chg="mod">
          <ac:chgData name="Nicholas Harvey" userId="6c8f5bcc-6372-430f-9774-4498d9d8aa03" providerId="ADAL" clId="{AB5FE8C2-303A-4D2E-B988-1F8B0DFA8E3F}" dt="2021-05-11T21:54:58.681" v="0"/>
          <ac:picMkLst>
            <pc:docMk/>
            <pc:sldMk cId="303856806" sldId="272"/>
            <ac:picMk id="7" creationId="{00000000-0000-0000-0000-000000000000}"/>
          </ac:picMkLst>
        </pc:picChg>
        <pc:picChg chg="mod">
          <ac:chgData name="Nicholas Harvey" userId="6c8f5bcc-6372-430f-9774-4498d9d8aa03" providerId="ADAL" clId="{AB5FE8C2-303A-4D2E-B988-1F8B0DFA8E3F}" dt="2021-05-11T21:54:58.681" v="0"/>
          <ac:picMkLst>
            <pc:docMk/>
            <pc:sldMk cId="303856806" sldId="272"/>
            <ac:picMk id="8" creationId="{00000000-0000-0000-0000-000000000000}"/>
          </ac:picMkLst>
        </pc:picChg>
        <pc:cxnChg chg="mod">
          <ac:chgData name="Nicholas Harvey" userId="6c8f5bcc-6372-430f-9774-4498d9d8aa03" providerId="ADAL" clId="{AB5FE8C2-303A-4D2E-B988-1F8B0DFA8E3F}" dt="2021-05-11T21:54:58.681" v="0"/>
          <ac:cxnSpMkLst>
            <pc:docMk/>
            <pc:sldMk cId="303856806" sldId="272"/>
            <ac:cxnSpMk id="2" creationId="{00000000-0000-0000-0000-000000000000}"/>
          </ac:cxnSpMkLst>
        </pc:cxnChg>
        <pc:cxnChg chg="mod">
          <ac:chgData name="Nicholas Harvey" userId="6c8f5bcc-6372-430f-9774-4498d9d8aa03" providerId="ADAL" clId="{AB5FE8C2-303A-4D2E-B988-1F8B0DFA8E3F}" dt="2021-05-11T21:54:58.681" v="0"/>
          <ac:cxnSpMkLst>
            <pc:docMk/>
            <pc:sldMk cId="303856806" sldId="272"/>
            <ac:cxnSpMk id="3" creationId="{00000000-0000-0000-0000-000000000000}"/>
          </ac:cxnSpMkLst>
        </pc:cxnChg>
        <pc:cxnChg chg="mod">
          <ac:chgData name="Nicholas Harvey" userId="6c8f5bcc-6372-430f-9774-4498d9d8aa03" providerId="ADAL" clId="{AB5FE8C2-303A-4D2E-B988-1F8B0DFA8E3F}" dt="2021-05-11T21:54:58.681" v="0"/>
          <ac:cxnSpMkLst>
            <pc:docMk/>
            <pc:sldMk cId="303856806" sldId="272"/>
            <ac:cxnSpMk id="4" creationId="{00000000-0000-0000-0000-000000000000}"/>
          </ac:cxnSpMkLst>
        </pc:cxnChg>
        <pc:cxnChg chg="mod">
          <ac:chgData name="Nicholas Harvey" userId="6c8f5bcc-6372-430f-9774-4498d9d8aa03" providerId="ADAL" clId="{AB5FE8C2-303A-4D2E-B988-1F8B0DFA8E3F}" dt="2021-05-11T21:54:58.681" v="0"/>
          <ac:cxnSpMkLst>
            <pc:docMk/>
            <pc:sldMk cId="303856806" sldId="272"/>
            <ac:cxnSpMk id="28" creationId="{00000000-0000-0000-0000-000000000000}"/>
          </ac:cxnSpMkLst>
        </pc:cxnChg>
        <pc:cxnChg chg="mod">
          <ac:chgData name="Nicholas Harvey" userId="6c8f5bcc-6372-430f-9774-4498d9d8aa03" providerId="ADAL" clId="{AB5FE8C2-303A-4D2E-B988-1F8B0DFA8E3F}" dt="2021-05-11T21:54:58.681" v="0"/>
          <ac:cxnSpMkLst>
            <pc:docMk/>
            <pc:sldMk cId="303856806" sldId="272"/>
            <ac:cxnSpMk id="34" creationId="{00000000-0000-0000-0000-000000000000}"/>
          </ac:cxnSpMkLst>
        </pc:cxnChg>
      </pc:sldChg>
      <pc:sldChg chg="modSp">
        <pc:chgData name="Nicholas Harvey" userId="6c8f5bcc-6372-430f-9774-4498d9d8aa03" providerId="ADAL" clId="{AB5FE8C2-303A-4D2E-B988-1F8B0DFA8E3F}" dt="2021-05-11T21:54:58.681" v="0"/>
        <pc:sldMkLst>
          <pc:docMk/>
          <pc:sldMk cId="3462713158" sldId="273"/>
        </pc:sldMkLst>
        <pc:spChg chg="mod">
          <ac:chgData name="Nicholas Harvey" userId="6c8f5bcc-6372-430f-9774-4498d9d8aa03" providerId="ADAL" clId="{AB5FE8C2-303A-4D2E-B988-1F8B0DFA8E3F}" dt="2021-05-11T21:54:58.681" v="0"/>
          <ac:spMkLst>
            <pc:docMk/>
            <pc:sldMk cId="3462713158" sldId="273"/>
            <ac:spMk id="5" creationId="{00000000-0000-0000-0000-000000000000}"/>
          </ac:spMkLst>
        </pc:spChg>
        <pc:spChg chg="mod">
          <ac:chgData name="Nicholas Harvey" userId="6c8f5bcc-6372-430f-9774-4498d9d8aa03" providerId="ADAL" clId="{AB5FE8C2-303A-4D2E-B988-1F8B0DFA8E3F}" dt="2021-05-11T21:54:58.681" v="0"/>
          <ac:spMkLst>
            <pc:docMk/>
            <pc:sldMk cId="3462713158" sldId="273"/>
            <ac:spMk id="6" creationId="{00000000-0000-0000-0000-000000000000}"/>
          </ac:spMkLst>
        </pc:spChg>
        <pc:spChg chg="mod">
          <ac:chgData name="Nicholas Harvey" userId="6c8f5bcc-6372-430f-9774-4498d9d8aa03" providerId="ADAL" clId="{AB5FE8C2-303A-4D2E-B988-1F8B0DFA8E3F}" dt="2021-05-11T21:54:58.681" v="0"/>
          <ac:spMkLst>
            <pc:docMk/>
            <pc:sldMk cId="3462713158" sldId="273"/>
            <ac:spMk id="11" creationId="{00000000-0000-0000-0000-000000000000}"/>
          </ac:spMkLst>
        </pc:spChg>
        <pc:spChg chg="mod">
          <ac:chgData name="Nicholas Harvey" userId="6c8f5bcc-6372-430f-9774-4498d9d8aa03" providerId="ADAL" clId="{AB5FE8C2-303A-4D2E-B988-1F8B0DFA8E3F}" dt="2021-05-11T21:54:58.681" v="0"/>
          <ac:spMkLst>
            <pc:docMk/>
            <pc:sldMk cId="3462713158" sldId="273"/>
            <ac:spMk id="12" creationId="{00000000-0000-0000-0000-000000000000}"/>
          </ac:spMkLst>
        </pc:spChg>
        <pc:spChg chg="mod">
          <ac:chgData name="Nicholas Harvey" userId="6c8f5bcc-6372-430f-9774-4498d9d8aa03" providerId="ADAL" clId="{AB5FE8C2-303A-4D2E-B988-1F8B0DFA8E3F}" dt="2021-05-11T21:54:58.681" v="0"/>
          <ac:spMkLst>
            <pc:docMk/>
            <pc:sldMk cId="3462713158" sldId="273"/>
            <ac:spMk id="17" creationId="{00000000-0000-0000-0000-000000000000}"/>
          </ac:spMkLst>
        </pc:spChg>
        <pc:spChg chg="mod">
          <ac:chgData name="Nicholas Harvey" userId="6c8f5bcc-6372-430f-9774-4498d9d8aa03" providerId="ADAL" clId="{AB5FE8C2-303A-4D2E-B988-1F8B0DFA8E3F}" dt="2021-05-11T21:54:58.681" v="0"/>
          <ac:spMkLst>
            <pc:docMk/>
            <pc:sldMk cId="3462713158" sldId="273"/>
            <ac:spMk id="18" creationId="{00000000-0000-0000-0000-000000000000}"/>
          </ac:spMkLst>
        </pc:spChg>
        <pc:spChg chg="mod">
          <ac:chgData name="Nicholas Harvey" userId="6c8f5bcc-6372-430f-9774-4498d9d8aa03" providerId="ADAL" clId="{AB5FE8C2-303A-4D2E-B988-1F8B0DFA8E3F}" dt="2021-05-11T21:54:58.681" v="0"/>
          <ac:spMkLst>
            <pc:docMk/>
            <pc:sldMk cId="3462713158" sldId="273"/>
            <ac:spMk id="26" creationId="{00000000-0000-0000-0000-000000000000}"/>
          </ac:spMkLst>
        </pc:spChg>
        <pc:spChg chg="mod">
          <ac:chgData name="Nicholas Harvey" userId="6c8f5bcc-6372-430f-9774-4498d9d8aa03" providerId="ADAL" clId="{AB5FE8C2-303A-4D2E-B988-1F8B0DFA8E3F}" dt="2021-05-11T21:54:58.681" v="0"/>
          <ac:spMkLst>
            <pc:docMk/>
            <pc:sldMk cId="3462713158" sldId="273"/>
            <ac:spMk id="35" creationId="{00000000-0000-0000-0000-000000000000}"/>
          </ac:spMkLst>
        </pc:spChg>
        <pc:picChg chg="mod">
          <ac:chgData name="Nicholas Harvey" userId="6c8f5bcc-6372-430f-9774-4498d9d8aa03" providerId="ADAL" clId="{AB5FE8C2-303A-4D2E-B988-1F8B0DFA8E3F}" dt="2021-05-11T21:54:58.681" v="0"/>
          <ac:picMkLst>
            <pc:docMk/>
            <pc:sldMk cId="3462713158" sldId="273"/>
            <ac:picMk id="7" creationId="{00000000-0000-0000-0000-000000000000}"/>
          </ac:picMkLst>
        </pc:picChg>
        <pc:picChg chg="mod">
          <ac:chgData name="Nicholas Harvey" userId="6c8f5bcc-6372-430f-9774-4498d9d8aa03" providerId="ADAL" clId="{AB5FE8C2-303A-4D2E-B988-1F8B0DFA8E3F}" dt="2021-05-11T21:54:58.681" v="0"/>
          <ac:picMkLst>
            <pc:docMk/>
            <pc:sldMk cId="3462713158" sldId="273"/>
            <ac:picMk id="8" creationId="{00000000-0000-0000-0000-000000000000}"/>
          </ac:picMkLst>
        </pc:picChg>
        <pc:cxnChg chg="mod">
          <ac:chgData name="Nicholas Harvey" userId="6c8f5bcc-6372-430f-9774-4498d9d8aa03" providerId="ADAL" clId="{AB5FE8C2-303A-4D2E-B988-1F8B0DFA8E3F}" dt="2021-05-11T21:54:58.681" v="0"/>
          <ac:cxnSpMkLst>
            <pc:docMk/>
            <pc:sldMk cId="3462713158" sldId="273"/>
            <ac:cxnSpMk id="2" creationId="{00000000-0000-0000-0000-000000000000}"/>
          </ac:cxnSpMkLst>
        </pc:cxnChg>
        <pc:cxnChg chg="mod">
          <ac:chgData name="Nicholas Harvey" userId="6c8f5bcc-6372-430f-9774-4498d9d8aa03" providerId="ADAL" clId="{AB5FE8C2-303A-4D2E-B988-1F8B0DFA8E3F}" dt="2021-05-11T21:54:58.681" v="0"/>
          <ac:cxnSpMkLst>
            <pc:docMk/>
            <pc:sldMk cId="3462713158" sldId="273"/>
            <ac:cxnSpMk id="3" creationId="{00000000-0000-0000-0000-000000000000}"/>
          </ac:cxnSpMkLst>
        </pc:cxnChg>
        <pc:cxnChg chg="mod">
          <ac:chgData name="Nicholas Harvey" userId="6c8f5bcc-6372-430f-9774-4498d9d8aa03" providerId="ADAL" clId="{AB5FE8C2-303A-4D2E-B988-1F8B0DFA8E3F}" dt="2021-05-11T21:54:58.681" v="0"/>
          <ac:cxnSpMkLst>
            <pc:docMk/>
            <pc:sldMk cId="3462713158" sldId="273"/>
            <ac:cxnSpMk id="4" creationId="{00000000-0000-0000-0000-000000000000}"/>
          </ac:cxnSpMkLst>
        </pc:cxnChg>
        <pc:cxnChg chg="mod">
          <ac:chgData name="Nicholas Harvey" userId="6c8f5bcc-6372-430f-9774-4498d9d8aa03" providerId="ADAL" clId="{AB5FE8C2-303A-4D2E-B988-1F8B0DFA8E3F}" dt="2021-05-11T21:54:58.681" v="0"/>
          <ac:cxnSpMkLst>
            <pc:docMk/>
            <pc:sldMk cId="3462713158" sldId="273"/>
            <ac:cxnSpMk id="14" creationId="{00000000-0000-0000-0000-000000000000}"/>
          </ac:cxnSpMkLst>
        </pc:cxnChg>
        <pc:cxnChg chg="mod">
          <ac:chgData name="Nicholas Harvey" userId="6c8f5bcc-6372-430f-9774-4498d9d8aa03" providerId="ADAL" clId="{AB5FE8C2-303A-4D2E-B988-1F8B0DFA8E3F}" dt="2021-05-11T21:54:58.681" v="0"/>
          <ac:cxnSpMkLst>
            <pc:docMk/>
            <pc:sldMk cId="3462713158" sldId="273"/>
            <ac:cxnSpMk id="28" creationId="{00000000-0000-0000-0000-000000000000}"/>
          </ac:cxnSpMkLst>
        </pc:cxnChg>
        <pc:cxnChg chg="mod">
          <ac:chgData name="Nicholas Harvey" userId="6c8f5bcc-6372-430f-9774-4498d9d8aa03" providerId="ADAL" clId="{AB5FE8C2-303A-4D2E-B988-1F8B0DFA8E3F}" dt="2021-05-11T21:54:58.681" v="0"/>
          <ac:cxnSpMkLst>
            <pc:docMk/>
            <pc:sldMk cId="3462713158" sldId="273"/>
            <ac:cxnSpMk id="34" creationId="{00000000-0000-0000-0000-000000000000}"/>
          </ac:cxnSpMkLst>
        </pc:cxnChg>
      </pc:sldChg>
      <pc:sldChg chg="modSp">
        <pc:chgData name="Nicholas Harvey" userId="6c8f5bcc-6372-430f-9774-4498d9d8aa03" providerId="ADAL" clId="{AB5FE8C2-303A-4D2E-B988-1F8B0DFA8E3F}" dt="2021-05-11T21:54:58.681" v="0"/>
        <pc:sldMkLst>
          <pc:docMk/>
          <pc:sldMk cId="3833737336" sldId="274"/>
        </pc:sldMkLst>
        <pc:spChg chg="mod">
          <ac:chgData name="Nicholas Harvey" userId="6c8f5bcc-6372-430f-9774-4498d9d8aa03" providerId="ADAL" clId="{AB5FE8C2-303A-4D2E-B988-1F8B0DFA8E3F}" dt="2021-05-11T21:54:58.681" v="0"/>
          <ac:spMkLst>
            <pc:docMk/>
            <pc:sldMk cId="3833737336" sldId="274"/>
            <ac:spMk id="5" creationId="{00000000-0000-0000-0000-000000000000}"/>
          </ac:spMkLst>
        </pc:spChg>
        <pc:spChg chg="mod">
          <ac:chgData name="Nicholas Harvey" userId="6c8f5bcc-6372-430f-9774-4498d9d8aa03" providerId="ADAL" clId="{AB5FE8C2-303A-4D2E-B988-1F8B0DFA8E3F}" dt="2021-05-11T21:54:58.681" v="0"/>
          <ac:spMkLst>
            <pc:docMk/>
            <pc:sldMk cId="3833737336" sldId="274"/>
            <ac:spMk id="6" creationId="{00000000-0000-0000-0000-000000000000}"/>
          </ac:spMkLst>
        </pc:spChg>
        <pc:spChg chg="mod">
          <ac:chgData name="Nicholas Harvey" userId="6c8f5bcc-6372-430f-9774-4498d9d8aa03" providerId="ADAL" clId="{AB5FE8C2-303A-4D2E-B988-1F8B0DFA8E3F}" dt="2021-05-11T21:54:58.681" v="0"/>
          <ac:spMkLst>
            <pc:docMk/>
            <pc:sldMk cId="3833737336" sldId="274"/>
            <ac:spMk id="9" creationId="{00000000-0000-0000-0000-000000000000}"/>
          </ac:spMkLst>
        </pc:spChg>
        <pc:spChg chg="mod">
          <ac:chgData name="Nicholas Harvey" userId="6c8f5bcc-6372-430f-9774-4498d9d8aa03" providerId="ADAL" clId="{AB5FE8C2-303A-4D2E-B988-1F8B0DFA8E3F}" dt="2021-05-11T21:54:58.681" v="0"/>
          <ac:spMkLst>
            <pc:docMk/>
            <pc:sldMk cId="3833737336" sldId="274"/>
            <ac:spMk id="12" creationId="{00000000-0000-0000-0000-000000000000}"/>
          </ac:spMkLst>
        </pc:spChg>
        <pc:spChg chg="mod">
          <ac:chgData name="Nicholas Harvey" userId="6c8f5bcc-6372-430f-9774-4498d9d8aa03" providerId="ADAL" clId="{AB5FE8C2-303A-4D2E-B988-1F8B0DFA8E3F}" dt="2021-05-11T21:54:58.681" v="0"/>
          <ac:spMkLst>
            <pc:docMk/>
            <pc:sldMk cId="3833737336" sldId="274"/>
            <ac:spMk id="15" creationId="{00000000-0000-0000-0000-000000000000}"/>
          </ac:spMkLst>
        </pc:spChg>
        <pc:spChg chg="mod">
          <ac:chgData name="Nicholas Harvey" userId="6c8f5bcc-6372-430f-9774-4498d9d8aa03" providerId="ADAL" clId="{AB5FE8C2-303A-4D2E-B988-1F8B0DFA8E3F}" dt="2021-05-11T21:54:58.681" v="0"/>
          <ac:spMkLst>
            <pc:docMk/>
            <pc:sldMk cId="3833737336" sldId="274"/>
            <ac:spMk id="18" creationId="{00000000-0000-0000-0000-000000000000}"/>
          </ac:spMkLst>
        </pc:spChg>
        <pc:spChg chg="mod">
          <ac:chgData name="Nicholas Harvey" userId="6c8f5bcc-6372-430f-9774-4498d9d8aa03" providerId="ADAL" clId="{AB5FE8C2-303A-4D2E-B988-1F8B0DFA8E3F}" dt="2021-05-11T21:54:58.681" v="0"/>
          <ac:spMkLst>
            <pc:docMk/>
            <pc:sldMk cId="3833737336" sldId="274"/>
            <ac:spMk id="21" creationId="{00000000-0000-0000-0000-000000000000}"/>
          </ac:spMkLst>
        </pc:spChg>
        <pc:spChg chg="mod">
          <ac:chgData name="Nicholas Harvey" userId="6c8f5bcc-6372-430f-9774-4498d9d8aa03" providerId="ADAL" clId="{AB5FE8C2-303A-4D2E-B988-1F8B0DFA8E3F}" dt="2021-05-11T21:54:58.681" v="0"/>
          <ac:spMkLst>
            <pc:docMk/>
            <pc:sldMk cId="3833737336" sldId="274"/>
            <ac:spMk id="22" creationId="{00000000-0000-0000-0000-000000000000}"/>
          </ac:spMkLst>
        </pc:spChg>
        <pc:spChg chg="mod">
          <ac:chgData name="Nicholas Harvey" userId="6c8f5bcc-6372-430f-9774-4498d9d8aa03" providerId="ADAL" clId="{AB5FE8C2-303A-4D2E-B988-1F8B0DFA8E3F}" dt="2021-05-11T21:54:58.681" v="0"/>
          <ac:spMkLst>
            <pc:docMk/>
            <pc:sldMk cId="3833737336" sldId="274"/>
            <ac:spMk id="25" creationId="{00000000-0000-0000-0000-000000000000}"/>
          </ac:spMkLst>
        </pc:spChg>
        <pc:spChg chg="mod">
          <ac:chgData name="Nicholas Harvey" userId="6c8f5bcc-6372-430f-9774-4498d9d8aa03" providerId="ADAL" clId="{AB5FE8C2-303A-4D2E-B988-1F8B0DFA8E3F}" dt="2021-05-11T21:54:58.681" v="0"/>
          <ac:spMkLst>
            <pc:docMk/>
            <pc:sldMk cId="3833737336" sldId="274"/>
            <ac:spMk id="31" creationId="{00000000-0000-0000-0000-000000000000}"/>
          </ac:spMkLst>
        </pc:spChg>
        <pc:spChg chg="mod">
          <ac:chgData name="Nicholas Harvey" userId="6c8f5bcc-6372-430f-9774-4498d9d8aa03" providerId="ADAL" clId="{AB5FE8C2-303A-4D2E-B988-1F8B0DFA8E3F}" dt="2021-05-11T21:54:58.681" v="0"/>
          <ac:spMkLst>
            <pc:docMk/>
            <pc:sldMk cId="3833737336" sldId="274"/>
            <ac:spMk id="32" creationId="{00000000-0000-0000-0000-000000000000}"/>
          </ac:spMkLst>
        </pc:spChg>
        <pc:cxnChg chg="mod">
          <ac:chgData name="Nicholas Harvey" userId="6c8f5bcc-6372-430f-9774-4498d9d8aa03" providerId="ADAL" clId="{AB5FE8C2-303A-4D2E-B988-1F8B0DFA8E3F}" dt="2021-05-11T21:54:58.681" v="0"/>
          <ac:cxnSpMkLst>
            <pc:docMk/>
            <pc:sldMk cId="3833737336" sldId="274"/>
            <ac:cxnSpMk id="2" creationId="{00000000-0000-0000-0000-000000000000}"/>
          </ac:cxnSpMkLst>
        </pc:cxnChg>
        <pc:cxnChg chg="mod">
          <ac:chgData name="Nicholas Harvey" userId="6c8f5bcc-6372-430f-9774-4498d9d8aa03" providerId="ADAL" clId="{AB5FE8C2-303A-4D2E-B988-1F8B0DFA8E3F}" dt="2021-05-11T21:54:58.681" v="0"/>
          <ac:cxnSpMkLst>
            <pc:docMk/>
            <pc:sldMk cId="3833737336" sldId="274"/>
            <ac:cxnSpMk id="3" creationId="{00000000-0000-0000-0000-000000000000}"/>
          </ac:cxnSpMkLst>
        </pc:cxnChg>
        <pc:cxnChg chg="mod">
          <ac:chgData name="Nicholas Harvey" userId="6c8f5bcc-6372-430f-9774-4498d9d8aa03" providerId="ADAL" clId="{AB5FE8C2-303A-4D2E-B988-1F8B0DFA8E3F}" dt="2021-05-11T21:54:58.681" v="0"/>
          <ac:cxnSpMkLst>
            <pc:docMk/>
            <pc:sldMk cId="3833737336" sldId="274"/>
            <ac:cxnSpMk id="4" creationId="{00000000-0000-0000-0000-000000000000}"/>
          </ac:cxnSpMkLst>
        </pc:cxnChg>
        <pc:cxnChg chg="mod">
          <ac:chgData name="Nicholas Harvey" userId="6c8f5bcc-6372-430f-9774-4498d9d8aa03" providerId="ADAL" clId="{AB5FE8C2-303A-4D2E-B988-1F8B0DFA8E3F}" dt="2021-05-11T21:54:58.681" v="0"/>
          <ac:cxnSpMkLst>
            <pc:docMk/>
            <pc:sldMk cId="3833737336" sldId="274"/>
            <ac:cxnSpMk id="13" creationId="{00000000-0000-0000-0000-000000000000}"/>
          </ac:cxnSpMkLst>
        </pc:cxnChg>
        <pc:cxnChg chg="mod">
          <ac:chgData name="Nicholas Harvey" userId="6c8f5bcc-6372-430f-9774-4498d9d8aa03" providerId="ADAL" clId="{AB5FE8C2-303A-4D2E-B988-1F8B0DFA8E3F}" dt="2021-05-11T21:54:58.681" v="0"/>
          <ac:cxnSpMkLst>
            <pc:docMk/>
            <pc:sldMk cId="3833737336" sldId="274"/>
            <ac:cxnSpMk id="14" creationId="{00000000-0000-0000-0000-000000000000}"/>
          </ac:cxnSpMkLst>
        </pc:cxnChg>
        <pc:cxnChg chg="mod">
          <ac:chgData name="Nicholas Harvey" userId="6c8f5bcc-6372-430f-9774-4498d9d8aa03" providerId="ADAL" clId="{AB5FE8C2-303A-4D2E-B988-1F8B0DFA8E3F}" dt="2021-05-11T21:54:58.681" v="0"/>
          <ac:cxnSpMkLst>
            <pc:docMk/>
            <pc:sldMk cId="3833737336" sldId="274"/>
            <ac:cxnSpMk id="19" creationId="{00000000-0000-0000-0000-000000000000}"/>
          </ac:cxnSpMkLst>
        </pc:cxnChg>
        <pc:cxnChg chg="mod">
          <ac:chgData name="Nicholas Harvey" userId="6c8f5bcc-6372-430f-9774-4498d9d8aa03" providerId="ADAL" clId="{AB5FE8C2-303A-4D2E-B988-1F8B0DFA8E3F}" dt="2021-05-11T21:54:58.681" v="0"/>
          <ac:cxnSpMkLst>
            <pc:docMk/>
            <pc:sldMk cId="3833737336" sldId="274"/>
            <ac:cxnSpMk id="20" creationId="{00000000-0000-0000-0000-000000000000}"/>
          </ac:cxnSpMkLst>
        </pc:cxnChg>
        <pc:cxnChg chg="mod">
          <ac:chgData name="Nicholas Harvey" userId="6c8f5bcc-6372-430f-9774-4498d9d8aa03" providerId="ADAL" clId="{AB5FE8C2-303A-4D2E-B988-1F8B0DFA8E3F}" dt="2021-05-11T21:54:58.681" v="0"/>
          <ac:cxnSpMkLst>
            <pc:docMk/>
            <pc:sldMk cId="3833737336" sldId="274"/>
            <ac:cxnSpMk id="29" creationId="{00000000-0000-0000-0000-000000000000}"/>
          </ac:cxnSpMkLst>
        </pc:cxnChg>
        <pc:cxnChg chg="mod">
          <ac:chgData name="Nicholas Harvey" userId="6c8f5bcc-6372-430f-9774-4498d9d8aa03" providerId="ADAL" clId="{AB5FE8C2-303A-4D2E-B988-1F8B0DFA8E3F}" dt="2021-05-11T21:54:58.681" v="0"/>
          <ac:cxnSpMkLst>
            <pc:docMk/>
            <pc:sldMk cId="3833737336" sldId="274"/>
            <ac:cxnSpMk id="30" creationId="{00000000-0000-0000-0000-000000000000}"/>
          </ac:cxnSpMkLst>
        </pc:cxnChg>
      </pc:sldChg>
      <pc:sldChg chg="modSp">
        <pc:chgData name="Nicholas Harvey" userId="6c8f5bcc-6372-430f-9774-4498d9d8aa03" providerId="ADAL" clId="{AB5FE8C2-303A-4D2E-B988-1F8B0DFA8E3F}" dt="2021-05-11T21:54:58.681" v="0"/>
        <pc:sldMkLst>
          <pc:docMk/>
          <pc:sldMk cId="2039982393" sldId="275"/>
        </pc:sldMkLst>
        <pc:spChg chg="mod">
          <ac:chgData name="Nicholas Harvey" userId="6c8f5bcc-6372-430f-9774-4498d9d8aa03" providerId="ADAL" clId="{AB5FE8C2-303A-4D2E-B988-1F8B0DFA8E3F}" dt="2021-05-11T21:54:58.681" v="0"/>
          <ac:spMkLst>
            <pc:docMk/>
            <pc:sldMk cId="2039982393" sldId="275"/>
            <ac:spMk id="5" creationId="{00000000-0000-0000-0000-000000000000}"/>
          </ac:spMkLst>
        </pc:spChg>
        <pc:spChg chg="mod">
          <ac:chgData name="Nicholas Harvey" userId="6c8f5bcc-6372-430f-9774-4498d9d8aa03" providerId="ADAL" clId="{AB5FE8C2-303A-4D2E-B988-1F8B0DFA8E3F}" dt="2021-05-11T21:54:58.681" v="0"/>
          <ac:spMkLst>
            <pc:docMk/>
            <pc:sldMk cId="2039982393" sldId="275"/>
            <ac:spMk id="6" creationId="{00000000-0000-0000-0000-000000000000}"/>
          </ac:spMkLst>
        </pc:spChg>
        <pc:spChg chg="mod">
          <ac:chgData name="Nicholas Harvey" userId="6c8f5bcc-6372-430f-9774-4498d9d8aa03" providerId="ADAL" clId="{AB5FE8C2-303A-4D2E-B988-1F8B0DFA8E3F}" dt="2021-05-11T21:54:58.681" v="0"/>
          <ac:spMkLst>
            <pc:docMk/>
            <pc:sldMk cId="2039982393" sldId="275"/>
            <ac:spMk id="9" creationId="{00000000-0000-0000-0000-000000000000}"/>
          </ac:spMkLst>
        </pc:spChg>
        <pc:spChg chg="mod">
          <ac:chgData name="Nicholas Harvey" userId="6c8f5bcc-6372-430f-9774-4498d9d8aa03" providerId="ADAL" clId="{AB5FE8C2-303A-4D2E-B988-1F8B0DFA8E3F}" dt="2021-05-11T21:54:58.681" v="0"/>
          <ac:spMkLst>
            <pc:docMk/>
            <pc:sldMk cId="2039982393" sldId="275"/>
            <ac:spMk id="15" creationId="{00000000-0000-0000-0000-000000000000}"/>
          </ac:spMkLst>
        </pc:spChg>
        <pc:spChg chg="mod">
          <ac:chgData name="Nicholas Harvey" userId="6c8f5bcc-6372-430f-9774-4498d9d8aa03" providerId="ADAL" clId="{AB5FE8C2-303A-4D2E-B988-1F8B0DFA8E3F}" dt="2021-05-11T21:54:58.681" v="0"/>
          <ac:spMkLst>
            <pc:docMk/>
            <pc:sldMk cId="2039982393" sldId="275"/>
            <ac:spMk id="18" creationId="{00000000-0000-0000-0000-000000000000}"/>
          </ac:spMkLst>
        </pc:spChg>
        <pc:spChg chg="mod">
          <ac:chgData name="Nicholas Harvey" userId="6c8f5bcc-6372-430f-9774-4498d9d8aa03" providerId="ADAL" clId="{AB5FE8C2-303A-4D2E-B988-1F8B0DFA8E3F}" dt="2021-05-11T21:54:58.681" v="0"/>
          <ac:spMkLst>
            <pc:docMk/>
            <pc:sldMk cId="2039982393" sldId="275"/>
            <ac:spMk id="21" creationId="{00000000-0000-0000-0000-000000000000}"/>
          </ac:spMkLst>
        </pc:spChg>
        <pc:spChg chg="mod">
          <ac:chgData name="Nicholas Harvey" userId="6c8f5bcc-6372-430f-9774-4498d9d8aa03" providerId="ADAL" clId="{AB5FE8C2-303A-4D2E-B988-1F8B0DFA8E3F}" dt="2021-05-11T21:54:58.681" v="0"/>
          <ac:spMkLst>
            <pc:docMk/>
            <pc:sldMk cId="2039982393" sldId="275"/>
            <ac:spMk id="22" creationId="{00000000-0000-0000-0000-000000000000}"/>
          </ac:spMkLst>
        </pc:spChg>
        <pc:spChg chg="mod">
          <ac:chgData name="Nicholas Harvey" userId="6c8f5bcc-6372-430f-9774-4498d9d8aa03" providerId="ADAL" clId="{AB5FE8C2-303A-4D2E-B988-1F8B0DFA8E3F}" dt="2021-05-11T21:54:58.681" v="0"/>
          <ac:spMkLst>
            <pc:docMk/>
            <pc:sldMk cId="2039982393" sldId="275"/>
            <ac:spMk id="23" creationId="{00000000-0000-0000-0000-000000000000}"/>
          </ac:spMkLst>
        </pc:spChg>
        <pc:spChg chg="mod">
          <ac:chgData name="Nicholas Harvey" userId="6c8f5bcc-6372-430f-9774-4498d9d8aa03" providerId="ADAL" clId="{AB5FE8C2-303A-4D2E-B988-1F8B0DFA8E3F}" dt="2021-05-11T21:54:58.681" v="0"/>
          <ac:spMkLst>
            <pc:docMk/>
            <pc:sldMk cId="2039982393" sldId="275"/>
            <ac:spMk id="31" creationId="{00000000-0000-0000-0000-000000000000}"/>
          </ac:spMkLst>
        </pc:spChg>
        <pc:spChg chg="mod">
          <ac:chgData name="Nicholas Harvey" userId="6c8f5bcc-6372-430f-9774-4498d9d8aa03" providerId="ADAL" clId="{AB5FE8C2-303A-4D2E-B988-1F8B0DFA8E3F}" dt="2021-05-11T21:54:58.681" v="0"/>
          <ac:spMkLst>
            <pc:docMk/>
            <pc:sldMk cId="2039982393" sldId="275"/>
            <ac:spMk id="32" creationId="{00000000-0000-0000-0000-000000000000}"/>
          </ac:spMkLst>
        </pc:spChg>
        <pc:cxnChg chg="mod">
          <ac:chgData name="Nicholas Harvey" userId="6c8f5bcc-6372-430f-9774-4498d9d8aa03" providerId="ADAL" clId="{AB5FE8C2-303A-4D2E-B988-1F8B0DFA8E3F}" dt="2021-05-11T21:54:58.681" v="0"/>
          <ac:cxnSpMkLst>
            <pc:docMk/>
            <pc:sldMk cId="2039982393" sldId="275"/>
            <ac:cxnSpMk id="2" creationId="{00000000-0000-0000-0000-000000000000}"/>
          </ac:cxnSpMkLst>
        </pc:cxnChg>
        <pc:cxnChg chg="mod">
          <ac:chgData name="Nicholas Harvey" userId="6c8f5bcc-6372-430f-9774-4498d9d8aa03" providerId="ADAL" clId="{AB5FE8C2-303A-4D2E-B988-1F8B0DFA8E3F}" dt="2021-05-11T21:54:58.681" v="0"/>
          <ac:cxnSpMkLst>
            <pc:docMk/>
            <pc:sldMk cId="2039982393" sldId="275"/>
            <ac:cxnSpMk id="3" creationId="{00000000-0000-0000-0000-000000000000}"/>
          </ac:cxnSpMkLst>
        </pc:cxnChg>
        <pc:cxnChg chg="mod">
          <ac:chgData name="Nicholas Harvey" userId="6c8f5bcc-6372-430f-9774-4498d9d8aa03" providerId="ADAL" clId="{AB5FE8C2-303A-4D2E-B988-1F8B0DFA8E3F}" dt="2021-05-11T21:54:58.681" v="0"/>
          <ac:cxnSpMkLst>
            <pc:docMk/>
            <pc:sldMk cId="2039982393" sldId="275"/>
            <ac:cxnSpMk id="4" creationId="{00000000-0000-0000-0000-000000000000}"/>
          </ac:cxnSpMkLst>
        </pc:cxnChg>
        <pc:cxnChg chg="mod">
          <ac:chgData name="Nicholas Harvey" userId="6c8f5bcc-6372-430f-9774-4498d9d8aa03" providerId="ADAL" clId="{AB5FE8C2-303A-4D2E-B988-1F8B0DFA8E3F}" dt="2021-05-11T21:54:58.681" v="0"/>
          <ac:cxnSpMkLst>
            <pc:docMk/>
            <pc:sldMk cId="2039982393" sldId="275"/>
            <ac:cxnSpMk id="13" creationId="{00000000-0000-0000-0000-000000000000}"/>
          </ac:cxnSpMkLst>
        </pc:cxnChg>
        <pc:cxnChg chg="mod">
          <ac:chgData name="Nicholas Harvey" userId="6c8f5bcc-6372-430f-9774-4498d9d8aa03" providerId="ADAL" clId="{AB5FE8C2-303A-4D2E-B988-1F8B0DFA8E3F}" dt="2021-05-11T21:54:58.681" v="0"/>
          <ac:cxnSpMkLst>
            <pc:docMk/>
            <pc:sldMk cId="2039982393" sldId="275"/>
            <ac:cxnSpMk id="14" creationId="{00000000-0000-0000-0000-000000000000}"/>
          </ac:cxnSpMkLst>
        </pc:cxnChg>
        <pc:cxnChg chg="mod">
          <ac:chgData name="Nicholas Harvey" userId="6c8f5bcc-6372-430f-9774-4498d9d8aa03" providerId="ADAL" clId="{AB5FE8C2-303A-4D2E-B988-1F8B0DFA8E3F}" dt="2021-05-11T21:54:58.681" v="0"/>
          <ac:cxnSpMkLst>
            <pc:docMk/>
            <pc:sldMk cId="2039982393" sldId="275"/>
            <ac:cxnSpMk id="19" creationId="{00000000-0000-0000-0000-000000000000}"/>
          </ac:cxnSpMkLst>
        </pc:cxnChg>
        <pc:cxnChg chg="mod">
          <ac:chgData name="Nicholas Harvey" userId="6c8f5bcc-6372-430f-9774-4498d9d8aa03" providerId="ADAL" clId="{AB5FE8C2-303A-4D2E-B988-1F8B0DFA8E3F}" dt="2021-05-11T21:54:58.681" v="0"/>
          <ac:cxnSpMkLst>
            <pc:docMk/>
            <pc:sldMk cId="2039982393" sldId="275"/>
            <ac:cxnSpMk id="20" creationId="{00000000-0000-0000-0000-000000000000}"/>
          </ac:cxnSpMkLst>
        </pc:cxnChg>
        <pc:cxnChg chg="mod">
          <ac:chgData name="Nicholas Harvey" userId="6c8f5bcc-6372-430f-9774-4498d9d8aa03" providerId="ADAL" clId="{AB5FE8C2-303A-4D2E-B988-1F8B0DFA8E3F}" dt="2021-05-11T21:54:58.681" v="0"/>
          <ac:cxnSpMkLst>
            <pc:docMk/>
            <pc:sldMk cId="2039982393" sldId="275"/>
            <ac:cxnSpMk id="29" creationId="{00000000-0000-0000-0000-000000000000}"/>
          </ac:cxnSpMkLst>
        </pc:cxnChg>
        <pc:cxnChg chg="mod">
          <ac:chgData name="Nicholas Harvey" userId="6c8f5bcc-6372-430f-9774-4498d9d8aa03" providerId="ADAL" clId="{AB5FE8C2-303A-4D2E-B988-1F8B0DFA8E3F}" dt="2021-05-11T21:54:58.681" v="0"/>
          <ac:cxnSpMkLst>
            <pc:docMk/>
            <pc:sldMk cId="2039982393" sldId="275"/>
            <ac:cxnSpMk id="30" creationId="{00000000-0000-0000-0000-000000000000}"/>
          </ac:cxnSpMkLst>
        </pc:cxnChg>
      </pc:sldChg>
      <pc:sldChg chg="modSp">
        <pc:chgData name="Nicholas Harvey" userId="6c8f5bcc-6372-430f-9774-4498d9d8aa03" providerId="ADAL" clId="{AB5FE8C2-303A-4D2E-B988-1F8B0DFA8E3F}" dt="2021-05-11T21:54:58.681" v="0"/>
        <pc:sldMkLst>
          <pc:docMk/>
          <pc:sldMk cId="3594010467" sldId="276"/>
        </pc:sldMkLst>
        <pc:spChg chg="mod">
          <ac:chgData name="Nicholas Harvey" userId="6c8f5bcc-6372-430f-9774-4498d9d8aa03" providerId="ADAL" clId="{AB5FE8C2-303A-4D2E-B988-1F8B0DFA8E3F}" dt="2021-05-11T21:54:58.681" v="0"/>
          <ac:spMkLst>
            <pc:docMk/>
            <pc:sldMk cId="3594010467" sldId="276"/>
            <ac:spMk id="2" creationId="{00000000-0000-0000-0000-000000000000}"/>
          </ac:spMkLst>
        </pc:spChg>
        <pc:spChg chg="mod">
          <ac:chgData name="Nicholas Harvey" userId="6c8f5bcc-6372-430f-9774-4498d9d8aa03" providerId="ADAL" clId="{AB5FE8C2-303A-4D2E-B988-1F8B0DFA8E3F}" dt="2021-05-11T21:54:58.681" v="0"/>
          <ac:spMkLst>
            <pc:docMk/>
            <pc:sldMk cId="3594010467" sldId="276"/>
            <ac:spMk id="6" creationId="{00000000-0000-0000-0000-000000000000}"/>
          </ac:spMkLst>
        </pc:spChg>
        <pc:spChg chg="mod">
          <ac:chgData name="Nicholas Harvey" userId="6c8f5bcc-6372-430f-9774-4498d9d8aa03" providerId="ADAL" clId="{AB5FE8C2-303A-4D2E-B988-1F8B0DFA8E3F}" dt="2021-05-11T21:54:58.681" v="0"/>
          <ac:spMkLst>
            <pc:docMk/>
            <pc:sldMk cId="3594010467" sldId="276"/>
            <ac:spMk id="25" creationId="{00000000-0000-0000-0000-000000000000}"/>
          </ac:spMkLst>
        </pc:spChg>
        <pc:spChg chg="mod">
          <ac:chgData name="Nicholas Harvey" userId="6c8f5bcc-6372-430f-9774-4498d9d8aa03" providerId="ADAL" clId="{AB5FE8C2-303A-4D2E-B988-1F8B0DFA8E3F}" dt="2021-05-11T21:54:58.681" v="0"/>
          <ac:spMkLst>
            <pc:docMk/>
            <pc:sldMk cId="3594010467" sldId="276"/>
            <ac:spMk id="26" creationId="{00000000-0000-0000-0000-000000000000}"/>
          </ac:spMkLst>
        </pc:spChg>
        <pc:spChg chg="mod">
          <ac:chgData name="Nicholas Harvey" userId="6c8f5bcc-6372-430f-9774-4498d9d8aa03" providerId="ADAL" clId="{AB5FE8C2-303A-4D2E-B988-1F8B0DFA8E3F}" dt="2021-05-11T21:54:58.681" v="0"/>
          <ac:spMkLst>
            <pc:docMk/>
            <pc:sldMk cId="3594010467" sldId="276"/>
            <ac:spMk id="27" creationId="{00000000-0000-0000-0000-000000000000}"/>
          </ac:spMkLst>
        </pc:spChg>
        <pc:spChg chg="mod">
          <ac:chgData name="Nicholas Harvey" userId="6c8f5bcc-6372-430f-9774-4498d9d8aa03" providerId="ADAL" clId="{AB5FE8C2-303A-4D2E-B988-1F8B0DFA8E3F}" dt="2021-05-11T21:54:58.681" v="0"/>
          <ac:spMkLst>
            <pc:docMk/>
            <pc:sldMk cId="3594010467" sldId="276"/>
            <ac:spMk id="28" creationId="{00000000-0000-0000-0000-000000000000}"/>
          </ac:spMkLst>
        </pc:spChg>
        <pc:spChg chg="mod">
          <ac:chgData name="Nicholas Harvey" userId="6c8f5bcc-6372-430f-9774-4498d9d8aa03" providerId="ADAL" clId="{AB5FE8C2-303A-4D2E-B988-1F8B0DFA8E3F}" dt="2021-05-11T21:54:58.681" v="0"/>
          <ac:spMkLst>
            <pc:docMk/>
            <pc:sldMk cId="3594010467" sldId="276"/>
            <ac:spMk id="29" creationId="{00000000-0000-0000-0000-000000000000}"/>
          </ac:spMkLst>
        </pc:spChg>
        <pc:spChg chg="mod">
          <ac:chgData name="Nicholas Harvey" userId="6c8f5bcc-6372-430f-9774-4498d9d8aa03" providerId="ADAL" clId="{AB5FE8C2-303A-4D2E-B988-1F8B0DFA8E3F}" dt="2021-05-11T21:54:58.681" v="0"/>
          <ac:spMkLst>
            <pc:docMk/>
            <pc:sldMk cId="3594010467" sldId="276"/>
            <ac:spMk id="30" creationId="{00000000-0000-0000-0000-000000000000}"/>
          </ac:spMkLst>
        </pc:spChg>
        <pc:spChg chg="mod">
          <ac:chgData name="Nicholas Harvey" userId="6c8f5bcc-6372-430f-9774-4498d9d8aa03" providerId="ADAL" clId="{AB5FE8C2-303A-4D2E-B988-1F8B0DFA8E3F}" dt="2021-05-11T21:54:58.681" v="0"/>
          <ac:spMkLst>
            <pc:docMk/>
            <pc:sldMk cId="3594010467" sldId="276"/>
            <ac:spMk id="49" creationId="{00000000-0000-0000-0000-000000000000}"/>
          </ac:spMkLst>
        </pc:spChg>
        <pc:cxnChg chg="mod">
          <ac:chgData name="Nicholas Harvey" userId="6c8f5bcc-6372-430f-9774-4498d9d8aa03" providerId="ADAL" clId="{AB5FE8C2-303A-4D2E-B988-1F8B0DFA8E3F}" dt="2021-05-11T21:54:58.681" v="0"/>
          <ac:cxnSpMkLst>
            <pc:docMk/>
            <pc:sldMk cId="3594010467" sldId="276"/>
            <ac:cxnSpMk id="3" creationId="{00000000-0000-0000-0000-000000000000}"/>
          </ac:cxnSpMkLst>
        </pc:cxnChg>
        <pc:cxnChg chg="mod">
          <ac:chgData name="Nicholas Harvey" userId="6c8f5bcc-6372-430f-9774-4498d9d8aa03" providerId="ADAL" clId="{AB5FE8C2-303A-4D2E-B988-1F8B0DFA8E3F}" dt="2021-05-11T21:54:58.681" v="0"/>
          <ac:cxnSpMkLst>
            <pc:docMk/>
            <pc:sldMk cId="3594010467" sldId="276"/>
            <ac:cxnSpMk id="4" creationId="{00000000-0000-0000-0000-000000000000}"/>
          </ac:cxnSpMkLst>
        </pc:cxnChg>
        <pc:cxnChg chg="mod">
          <ac:chgData name="Nicholas Harvey" userId="6c8f5bcc-6372-430f-9774-4498d9d8aa03" providerId="ADAL" clId="{AB5FE8C2-303A-4D2E-B988-1F8B0DFA8E3F}" dt="2021-05-11T21:54:58.681" v="0"/>
          <ac:cxnSpMkLst>
            <pc:docMk/>
            <pc:sldMk cId="3594010467" sldId="276"/>
            <ac:cxnSpMk id="5" creationId="{00000000-0000-0000-0000-000000000000}"/>
          </ac:cxnSpMkLst>
        </pc:cxnChg>
        <pc:cxnChg chg="mod">
          <ac:chgData name="Nicholas Harvey" userId="6c8f5bcc-6372-430f-9774-4498d9d8aa03" providerId="ADAL" clId="{AB5FE8C2-303A-4D2E-B988-1F8B0DFA8E3F}" dt="2021-05-11T21:54:58.681" v="0"/>
          <ac:cxnSpMkLst>
            <pc:docMk/>
            <pc:sldMk cId="3594010467" sldId="276"/>
            <ac:cxnSpMk id="21" creationId="{00000000-0000-0000-0000-000000000000}"/>
          </ac:cxnSpMkLst>
        </pc:cxnChg>
        <pc:cxnChg chg="mod">
          <ac:chgData name="Nicholas Harvey" userId="6c8f5bcc-6372-430f-9774-4498d9d8aa03" providerId="ADAL" clId="{AB5FE8C2-303A-4D2E-B988-1F8B0DFA8E3F}" dt="2021-05-11T21:54:58.681" v="0"/>
          <ac:cxnSpMkLst>
            <pc:docMk/>
            <pc:sldMk cId="3594010467" sldId="276"/>
            <ac:cxnSpMk id="32" creationId="{00000000-0000-0000-0000-000000000000}"/>
          </ac:cxnSpMkLst>
        </pc:cxnChg>
        <pc:cxnChg chg="mod">
          <ac:chgData name="Nicholas Harvey" userId="6c8f5bcc-6372-430f-9774-4498d9d8aa03" providerId="ADAL" clId="{AB5FE8C2-303A-4D2E-B988-1F8B0DFA8E3F}" dt="2021-05-11T21:54:58.681" v="0"/>
          <ac:cxnSpMkLst>
            <pc:docMk/>
            <pc:sldMk cId="3594010467" sldId="276"/>
            <ac:cxnSpMk id="33" creationId="{00000000-0000-0000-0000-000000000000}"/>
          </ac:cxnSpMkLst>
        </pc:cxnChg>
        <pc:cxnChg chg="mod">
          <ac:chgData name="Nicholas Harvey" userId="6c8f5bcc-6372-430f-9774-4498d9d8aa03" providerId="ADAL" clId="{AB5FE8C2-303A-4D2E-B988-1F8B0DFA8E3F}" dt="2021-05-11T21:54:58.681" v="0"/>
          <ac:cxnSpMkLst>
            <pc:docMk/>
            <pc:sldMk cId="3594010467" sldId="276"/>
            <ac:cxnSpMk id="37" creationId="{00000000-0000-0000-0000-000000000000}"/>
          </ac:cxnSpMkLst>
        </pc:cxnChg>
        <pc:cxnChg chg="mod">
          <ac:chgData name="Nicholas Harvey" userId="6c8f5bcc-6372-430f-9774-4498d9d8aa03" providerId="ADAL" clId="{AB5FE8C2-303A-4D2E-B988-1F8B0DFA8E3F}" dt="2021-05-11T21:54:58.681" v="0"/>
          <ac:cxnSpMkLst>
            <pc:docMk/>
            <pc:sldMk cId="3594010467" sldId="276"/>
            <ac:cxnSpMk id="38" creationId="{00000000-0000-0000-0000-000000000000}"/>
          </ac:cxnSpMkLst>
        </pc:cxnChg>
        <pc:cxnChg chg="mod">
          <ac:chgData name="Nicholas Harvey" userId="6c8f5bcc-6372-430f-9774-4498d9d8aa03" providerId="ADAL" clId="{AB5FE8C2-303A-4D2E-B988-1F8B0DFA8E3F}" dt="2021-05-11T21:54:58.681" v="0"/>
          <ac:cxnSpMkLst>
            <pc:docMk/>
            <pc:sldMk cId="3594010467" sldId="276"/>
            <ac:cxnSpMk id="40" creationId="{00000000-0000-0000-0000-000000000000}"/>
          </ac:cxnSpMkLst>
        </pc:cxnChg>
        <pc:cxnChg chg="mod">
          <ac:chgData name="Nicholas Harvey" userId="6c8f5bcc-6372-430f-9774-4498d9d8aa03" providerId="ADAL" clId="{AB5FE8C2-303A-4D2E-B988-1F8B0DFA8E3F}" dt="2021-05-11T21:54:58.681" v="0"/>
          <ac:cxnSpMkLst>
            <pc:docMk/>
            <pc:sldMk cId="3594010467" sldId="276"/>
            <ac:cxnSpMk id="43" creationId="{00000000-0000-0000-0000-000000000000}"/>
          </ac:cxnSpMkLst>
        </pc:cxnChg>
        <pc:cxnChg chg="mod">
          <ac:chgData name="Nicholas Harvey" userId="6c8f5bcc-6372-430f-9774-4498d9d8aa03" providerId="ADAL" clId="{AB5FE8C2-303A-4D2E-B988-1F8B0DFA8E3F}" dt="2021-05-11T21:54:58.681" v="0"/>
          <ac:cxnSpMkLst>
            <pc:docMk/>
            <pc:sldMk cId="3594010467" sldId="276"/>
            <ac:cxnSpMk id="51" creationId="{00000000-0000-0000-0000-000000000000}"/>
          </ac:cxnSpMkLst>
        </pc:cxnChg>
      </pc:sldChg>
      <pc:sldChg chg="modSp">
        <pc:chgData name="Nicholas Harvey" userId="6c8f5bcc-6372-430f-9774-4498d9d8aa03" providerId="ADAL" clId="{AB5FE8C2-303A-4D2E-B988-1F8B0DFA8E3F}" dt="2021-05-11T21:54:58.681" v="0"/>
        <pc:sldMkLst>
          <pc:docMk/>
          <pc:sldMk cId="4073359909" sldId="277"/>
        </pc:sldMkLst>
        <pc:spChg chg="mod">
          <ac:chgData name="Nicholas Harvey" userId="6c8f5bcc-6372-430f-9774-4498d9d8aa03" providerId="ADAL" clId="{AB5FE8C2-303A-4D2E-B988-1F8B0DFA8E3F}" dt="2021-05-11T21:54:58.681" v="0"/>
          <ac:spMkLst>
            <pc:docMk/>
            <pc:sldMk cId="4073359909" sldId="277"/>
            <ac:spMk id="5"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7"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8"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9"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10"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11"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18"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22"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27"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28"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29"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30"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33"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34"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36"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46"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47" creationId="{00000000-0000-0000-0000-000000000000}"/>
          </ac:spMkLst>
        </pc:spChg>
        <pc:spChg chg="mod">
          <ac:chgData name="Nicholas Harvey" userId="6c8f5bcc-6372-430f-9774-4498d9d8aa03" providerId="ADAL" clId="{AB5FE8C2-303A-4D2E-B988-1F8B0DFA8E3F}" dt="2021-05-11T21:54:58.681" v="0"/>
          <ac:spMkLst>
            <pc:docMk/>
            <pc:sldMk cId="4073359909" sldId="277"/>
            <ac:spMk id="48" creationId="{00000000-0000-0000-0000-000000000000}"/>
          </ac:spMkLst>
        </pc:spChg>
        <pc:cxnChg chg="mod">
          <ac:chgData name="Nicholas Harvey" userId="6c8f5bcc-6372-430f-9774-4498d9d8aa03" providerId="ADAL" clId="{AB5FE8C2-303A-4D2E-B988-1F8B0DFA8E3F}" dt="2021-05-11T21:54:58.681" v="0"/>
          <ac:cxnSpMkLst>
            <pc:docMk/>
            <pc:sldMk cId="4073359909" sldId="277"/>
            <ac:cxnSpMk id="2" creationId="{00000000-0000-0000-0000-000000000000}"/>
          </ac:cxnSpMkLst>
        </pc:cxnChg>
        <pc:cxnChg chg="mod">
          <ac:chgData name="Nicholas Harvey" userId="6c8f5bcc-6372-430f-9774-4498d9d8aa03" providerId="ADAL" clId="{AB5FE8C2-303A-4D2E-B988-1F8B0DFA8E3F}" dt="2021-05-11T21:54:58.681" v="0"/>
          <ac:cxnSpMkLst>
            <pc:docMk/>
            <pc:sldMk cId="4073359909" sldId="277"/>
            <ac:cxnSpMk id="3" creationId="{00000000-0000-0000-0000-000000000000}"/>
          </ac:cxnSpMkLst>
        </pc:cxnChg>
        <pc:cxnChg chg="mod">
          <ac:chgData name="Nicholas Harvey" userId="6c8f5bcc-6372-430f-9774-4498d9d8aa03" providerId="ADAL" clId="{AB5FE8C2-303A-4D2E-B988-1F8B0DFA8E3F}" dt="2021-05-11T21:54:58.681" v="0"/>
          <ac:cxnSpMkLst>
            <pc:docMk/>
            <pc:sldMk cId="4073359909" sldId="277"/>
            <ac:cxnSpMk id="4" creationId="{00000000-0000-0000-0000-000000000000}"/>
          </ac:cxnSpMkLst>
        </pc:cxnChg>
        <pc:cxnChg chg="mod">
          <ac:chgData name="Nicholas Harvey" userId="6c8f5bcc-6372-430f-9774-4498d9d8aa03" providerId="ADAL" clId="{AB5FE8C2-303A-4D2E-B988-1F8B0DFA8E3F}" dt="2021-05-11T21:54:58.681" v="0"/>
          <ac:cxnSpMkLst>
            <pc:docMk/>
            <pc:sldMk cId="4073359909" sldId="277"/>
            <ac:cxnSpMk id="6" creationId="{00000000-0000-0000-0000-000000000000}"/>
          </ac:cxnSpMkLst>
        </pc:cxnChg>
        <pc:cxnChg chg="mod">
          <ac:chgData name="Nicholas Harvey" userId="6c8f5bcc-6372-430f-9774-4498d9d8aa03" providerId="ADAL" clId="{AB5FE8C2-303A-4D2E-B988-1F8B0DFA8E3F}" dt="2021-05-11T21:54:58.681" v="0"/>
          <ac:cxnSpMkLst>
            <pc:docMk/>
            <pc:sldMk cId="4073359909" sldId="277"/>
            <ac:cxnSpMk id="32" creationId="{00000000-0000-0000-0000-000000000000}"/>
          </ac:cxnSpMkLst>
        </pc:cxnChg>
        <pc:cxnChg chg="mod">
          <ac:chgData name="Nicholas Harvey" userId="6c8f5bcc-6372-430f-9774-4498d9d8aa03" providerId="ADAL" clId="{AB5FE8C2-303A-4D2E-B988-1F8B0DFA8E3F}" dt="2021-05-11T21:54:58.681" v="0"/>
          <ac:cxnSpMkLst>
            <pc:docMk/>
            <pc:sldMk cId="4073359909" sldId="277"/>
            <ac:cxnSpMk id="35" creationId="{00000000-0000-0000-0000-000000000000}"/>
          </ac:cxnSpMkLst>
        </pc:cxnChg>
        <pc:cxnChg chg="mod">
          <ac:chgData name="Nicholas Harvey" userId="6c8f5bcc-6372-430f-9774-4498d9d8aa03" providerId="ADAL" clId="{AB5FE8C2-303A-4D2E-B988-1F8B0DFA8E3F}" dt="2021-05-11T21:54:58.681" v="0"/>
          <ac:cxnSpMkLst>
            <pc:docMk/>
            <pc:sldMk cId="4073359909" sldId="277"/>
            <ac:cxnSpMk id="38" creationId="{00000000-0000-0000-0000-000000000000}"/>
          </ac:cxnSpMkLst>
        </pc:cxnChg>
        <pc:cxnChg chg="mod">
          <ac:chgData name="Nicholas Harvey" userId="6c8f5bcc-6372-430f-9774-4498d9d8aa03" providerId="ADAL" clId="{AB5FE8C2-303A-4D2E-B988-1F8B0DFA8E3F}" dt="2021-05-11T21:54:58.681" v="0"/>
          <ac:cxnSpMkLst>
            <pc:docMk/>
            <pc:sldMk cId="4073359909" sldId="277"/>
            <ac:cxnSpMk id="39" creationId="{00000000-0000-0000-0000-000000000000}"/>
          </ac:cxnSpMkLst>
        </pc:cxnChg>
        <pc:cxnChg chg="mod">
          <ac:chgData name="Nicholas Harvey" userId="6c8f5bcc-6372-430f-9774-4498d9d8aa03" providerId="ADAL" clId="{AB5FE8C2-303A-4D2E-B988-1F8B0DFA8E3F}" dt="2021-05-11T21:54:58.681" v="0"/>
          <ac:cxnSpMkLst>
            <pc:docMk/>
            <pc:sldMk cId="4073359909" sldId="277"/>
            <ac:cxnSpMk id="43" creationId="{00000000-0000-0000-0000-000000000000}"/>
          </ac:cxnSpMkLst>
        </pc:cxnChg>
        <pc:cxnChg chg="mod">
          <ac:chgData name="Nicholas Harvey" userId="6c8f5bcc-6372-430f-9774-4498d9d8aa03" providerId="ADAL" clId="{AB5FE8C2-303A-4D2E-B988-1F8B0DFA8E3F}" dt="2021-05-11T21:54:58.681" v="0"/>
          <ac:cxnSpMkLst>
            <pc:docMk/>
            <pc:sldMk cId="4073359909" sldId="277"/>
            <ac:cxnSpMk id="45" creationId="{00000000-0000-0000-0000-000000000000}"/>
          </ac:cxnSpMkLst>
        </pc:cxnChg>
      </pc:sldChg>
      <pc:sldChg chg="modSp">
        <pc:chgData name="Nicholas Harvey" userId="6c8f5bcc-6372-430f-9774-4498d9d8aa03" providerId="ADAL" clId="{AB5FE8C2-303A-4D2E-B988-1F8B0DFA8E3F}" dt="2021-05-11T21:54:58.681" v="0"/>
        <pc:sldMkLst>
          <pc:docMk/>
          <pc:sldMk cId="414771554" sldId="278"/>
        </pc:sldMkLst>
        <pc:spChg chg="mod">
          <ac:chgData name="Nicholas Harvey" userId="6c8f5bcc-6372-430f-9774-4498d9d8aa03" providerId="ADAL" clId="{AB5FE8C2-303A-4D2E-B988-1F8B0DFA8E3F}" dt="2021-05-11T21:54:58.681" v="0"/>
          <ac:spMkLst>
            <pc:docMk/>
            <pc:sldMk cId="414771554" sldId="278"/>
            <ac:spMk id="5" creationId="{00000000-0000-0000-0000-000000000000}"/>
          </ac:spMkLst>
        </pc:spChg>
        <pc:spChg chg="mod">
          <ac:chgData name="Nicholas Harvey" userId="6c8f5bcc-6372-430f-9774-4498d9d8aa03" providerId="ADAL" clId="{AB5FE8C2-303A-4D2E-B988-1F8B0DFA8E3F}" dt="2021-05-11T21:54:58.681" v="0"/>
          <ac:spMkLst>
            <pc:docMk/>
            <pc:sldMk cId="414771554" sldId="278"/>
            <ac:spMk id="7" creationId="{00000000-0000-0000-0000-000000000000}"/>
          </ac:spMkLst>
        </pc:spChg>
        <pc:spChg chg="mod">
          <ac:chgData name="Nicholas Harvey" userId="6c8f5bcc-6372-430f-9774-4498d9d8aa03" providerId="ADAL" clId="{AB5FE8C2-303A-4D2E-B988-1F8B0DFA8E3F}" dt="2021-05-11T21:54:58.681" v="0"/>
          <ac:spMkLst>
            <pc:docMk/>
            <pc:sldMk cId="414771554" sldId="278"/>
            <ac:spMk id="8" creationId="{00000000-0000-0000-0000-000000000000}"/>
          </ac:spMkLst>
        </pc:spChg>
        <pc:spChg chg="mod">
          <ac:chgData name="Nicholas Harvey" userId="6c8f5bcc-6372-430f-9774-4498d9d8aa03" providerId="ADAL" clId="{AB5FE8C2-303A-4D2E-B988-1F8B0DFA8E3F}" dt="2021-05-11T21:54:58.681" v="0"/>
          <ac:spMkLst>
            <pc:docMk/>
            <pc:sldMk cId="414771554" sldId="278"/>
            <ac:spMk id="9" creationId="{00000000-0000-0000-0000-000000000000}"/>
          </ac:spMkLst>
        </pc:spChg>
        <pc:spChg chg="mod">
          <ac:chgData name="Nicholas Harvey" userId="6c8f5bcc-6372-430f-9774-4498d9d8aa03" providerId="ADAL" clId="{AB5FE8C2-303A-4D2E-B988-1F8B0DFA8E3F}" dt="2021-05-11T21:54:58.681" v="0"/>
          <ac:spMkLst>
            <pc:docMk/>
            <pc:sldMk cId="414771554" sldId="278"/>
            <ac:spMk id="10" creationId="{00000000-0000-0000-0000-000000000000}"/>
          </ac:spMkLst>
        </pc:spChg>
        <pc:spChg chg="mod">
          <ac:chgData name="Nicholas Harvey" userId="6c8f5bcc-6372-430f-9774-4498d9d8aa03" providerId="ADAL" clId="{AB5FE8C2-303A-4D2E-B988-1F8B0DFA8E3F}" dt="2021-05-11T21:54:58.681" v="0"/>
          <ac:spMkLst>
            <pc:docMk/>
            <pc:sldMk cId="414771554" sldId="278"/>
            <ac:spMk id="11" creationId="{00000000-0000-0000-0000-000000000000}"/>
          </ac:spMkLst>
        </pc:spChg>
        <pc:spChg chg="mod">
          <ac:chgData name="Nicholas Harvey" userId="6c8f5bcc-6372-430f-9774-4498d9d8aa03" providerId="ADAL" clId="{AB5FE8C2-303A-4D2E-B988-1F8B0DFA8E3F}" dt="2021-05-11T21:54:58.681" v="0"/>
          <ac:spMkLst>
            <pc:docMk/>
            <pc:sldMk cId="414771554" sldId="278"/>
            <ac:spMk id="18" creationId="{00000000-0000-0000-0000-000000000000}"/>
          </ac:spMkLst>
        </pc:spChg>
        <pc:spChg chg="mod">
          <ac:chgData name="Nicholas Harvey" userId="6c8f5bcc-6372-430f-9774-4498d9d8aa03" providerId="ADAL" clId="{AB5FE8C2-303A-4D2E-B988-1F8B0DFA8E3F}" dt="2021-05-11T21:54:58.681" v="0"/>
          <ac:spMkLst>
            <pc:docMk/>
            <pc:sldMk cId="414771554" sldId="278"/>
            <ac:spMk id="21" creationId="{00000000-0000-0000-0000-000000000000}"/>
          </ac:spMkLst>
        </pc:spChg>
        <pc:cxnChg chg="mod">
          <ac:chgData name="Nicholas Harvey" userId="6c8f5bcc-6372-430f-9774-4498d9d8aa03" providerId="ADAL" clId="{AB5FE8C2-303A-4D2E-B988-1F8B0DFA8E3F}" dt="2021-05-11T21:54:58.681" v="0"/>
          <ac:cxnSpMkLst>
            <pc:docMk/>
            <pc:sldMk cId="414771554" sldId="278"/>
            <ac:cxnSpMk id="2" creationId="{00000000-0000-0000-0000-000000000000}"/>
          </ac:cxnSpMkLst>
        </pc:cxnChg>
        <pc:cxnChg chg="mod">
          <ac:chgData name="Nicholas Harvey" userId="6c8f5bcc-6372-430f-9774-4498d9d8aa03" providerId="ADAL" clId="{AB5FE8C2-303A-4D2E-B988-1F8B0DFA8E3F}" dt="2021-05-11T21:54:58.681" v="0"/>
          <ac:cxnSpMkLst>
            <pc:docMk/>
            <pc:sldMk cId="414771554" sldId="278"/>
            <ac:cxnSpMk id="3" creationId="{00000000-0000-0000-0000-000000000000}"/>
          </ac:cxnSpMkLst>
        </pc:cxnChg>
        <pc:cxnChg chg="mod">
          <ac:chgData name="Nicholas Harvey" userId="6c8f5bcc-6372-430f-9774-4498d9d8aa03" providerId="ADAL" clId="{AB5FE8C2-303A-4D2E-B988-1F8B0DFA8E3F}" dt="2021-05-11T21:54:58.681" v="0"/>
          <ac:cxnSpMkLst>
            <pc:docMk/>
            <pc:sldMk cId="414771554" sldId="278"/>
            <ac:cxnSpMk id="4" creationId="{00000000-0000-0000-0000-000000000000}"/>
          </ac:cxnSpMkLst>
        </pc:cxnChg>
        <pc:cxnChg chg="mod">
          <ac:chgData name="Nicholas Harvey" userId="6c8f5bcc-6372-430f-9774-4498d9d8aa03" providerId="ADAL" clId="{AB5FE8C2-303A-4D2E-B988-1F8B0DFA8E3F}" dt="2021-05-11T21:54:58.681" v="0"/>
          <ac:cxnSpMkLst>
            <pc:docMk/>
            <pc:sldMk cId="414771554" sldId="278"/>
            <ac:cxnSpMk id="6" creationId="{00000000-0000-0000-0000-000000000000}"/>
          </ac:cxnSpMkLst>
        </pc:cxnChg>
        <pc:cxnChg chg="mod">
          <ac:chgData name="Nicholas Harvey" userId="6c8f5bcc-6372-430f-9774-4498d9d8aa03" providerId="ADAL" clId="{AB5FE8C2-303A-4D2E-B988-1F8B0DFA8E3F}" dt="2021-05-11T21:54:58.681" v="0"/>
          <ac:cxnSpMkLst>
            <pc:docMk/>
            <pc:sldMk cId="414771554" sldId="278"/>
            <ac:cxnSpMk id="12" creationId="{00000000-0000-0000-0000-000000000000}"/>
          </ac:cxnSpMkLst>
        </pc:cxnChg>
        <pc:cxnChg chg="mod">
          <ac:chgData name="Nicholas Harvey" userId="6c8f5bcc-6372-430f-9774-4498d9d8aa03" providerId="ADAL" clId="{AB5FE8C2-303A-4D2E-B988-1F8B0DFA8E3F}" dt="2021-05-11T21:54:58.681" v="0"/>
          <ac:cxnSpMkLst>
            <pc:docMk/>
            <pc:sldMk cId="414771554" sldId="278"/>
            <ac:cxnSpMk id="13" creationId="{00000000-0000-0000-0000-000000000000}"/>
          </ac:cxnSpMkLst>
        </pc:cxnChg>
        <pc:cxnChg chg="mod">
          <ac:chgData name="Nicholas Harvey" userId="6c8f5bcc-6372-430f-9774-4498d9d8aa03" providerId="ADAL" clId="{AB5FE8C2-303A-4D2E-B988-1F8B0DFA8E3F}" dt="2021-05-11T21:54:58.681" v="0"/>
          <ac:cxnSpMkLst>
            <pc:docMk/>
            <pc:sldMk cId="414771554" sldId="278"/>
            <ac:cxnSpMk id="14" creationId="{00000000-0000-0000-0000-000000000000}"/>
          </ac:cxnSpMkLst>
        </pc:cxnChg>
        <pc:cxnChg chg="mod">
          <ac:chgData name="Nicholas Harvey" userId="6c8f5bcc-6372-430f-9774-4498d9d8aa03" providerId="ADAL" clId="{AB5FE8C2-303A-4D2E-B988-1F8B0DFA8E3F}" dt="2021-05-11T21:54:58.681" v="0"/>
          <ac:cxnSpMkLst>
            <pc:docMk/>
            <pc:sldMk cId="414771554" sldId="278"/>
            <ac:cxnSpMk id="15" creationId="{00000000-0000-0000-0000-000000000000}"/>
          </ac:cxnSpMkLst>
        </pc:cxnChg>
        <pc:cxnChg chg="mod">
          <ac:chgData name="Nicholas Harvey" userId="6c8f5bcc-6372-430f-9774-4498d9d8aa03" providerId="ADAL" clId="{AB5FE8C2-303A-4D2E-B988-1F8B0DFA8E3F}" dt="2021-05-11T21:54:58.681" v="0"/>
          <ac:cxnSpMkLst>
            <pc:docMk/>
            <pc:sldMk cId="414771554" sldId="278"/>
            <ac:cxnSpMk id="16" creationId="{00000000-0000-0000-0000-000000000000}"/>
          </ac:cxnSpMkLst>
        </pc:cxnChg>
        <pc:cxnChg chg="mod">
          <ac:chgData name="Nicholas Harvey" userId="6c8f5bcc-6372-430f-9774-4498d9d8aa03" providerId="ADAL" clId="{AB5FE8C2-303A-4D2E-B988-1F8B0DFA8E3F}" dt="2021-05-11T21:54:58.681" v="0"/>
          <ac:cxnSpMkLst>
            <pc:docMk/>
            <pc:sldMk cId="414771554" sldId="278"/>
            <ac:cxnSpMk id="17" creationId="{00000000-0000-0000-0000-000000000000}"/>
          </ac:cxnSpMkLst>
        </pc:cxnChg>
        <pc:cxnChg chg="mod">
          <ac:chgData name="Nicholas Harvey" userId="6c8f5bcc-6372-430f-9774-4498d9d8aa03" providerId="ADAL" clId="{AB5FE8C2-303A-4D2E-B988-1F8B0DFA8E3F}" dt="2021-05-11T21:54:58.681" v="0"/>
          <ac:cxnSpMkLst>
            <pc:docMk/>
            <pc:sldMk cId="414771554" sldId="278"/>
            <ac:cxnSpMk id="19" creationId="{00000000-0000-0000-0000-000000000000}"/>
          </ac:cxnSpMkLst>
        </pc:cxnChg>
      </pc:sldChg>
      <pc:sldChg chg="modSp">
        <pc:chgData name="Nicholas Harvey" userId="6c8f5bcc-6372-430f-9774-4498d9d8aa03" providerId="ADAL" clId="{AB5FE8C2-303A-4D2E-B988-1F8B0DFA8E3F}" dt="2021-05-11T21:54:58.681" v="0"/>
        <pc:sldMkLst>
          <pc:docMk/>
          <pc:sldMk cId="3924528707" sldId="279"/>
        </pc:sldMkLst>
        <pc:spChg chg="mod">
          <ac:chgData name="Nicholas Harvey" userId="6c8f5bcc-6372-430f-9774-4498d9d8aa03" providerId="ADAL" clId="{AB5FE8C2-303A-4D2E-B988-1F8B0DFA8E3F}" dt="2021-05-11T21:54:58.681" v="0"/>
          <ac:spMkLst>
            <pc:docMk/>
            <pc:sldMk cId="3924528707" sldId="279"/>
            <ac:spMk id="5"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7"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8"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9"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10"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11"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14"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18"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22"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27"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28"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29"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30"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33"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34"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36"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46"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47" creationId="{00000000-0000-0000-0000-000000000000}"/>
          </ac:spMkLst>
        </pc:spChg>
        <pc:spChg chg="mod">
          <ac:chgData name="Nicholas Harvey" userId="6c8f5bcc-6372-430f-9774-4498d9d8aa03" providerId="ADAL" clId="{AB5FE8C2-303A-4D2E-B988-1F8B0DFA8E3F}" dt="2021-05-11T21:54:58.681" v="0"/>
          <ac:spMkLst>
            <pc:docMk/>
            <pc:sldMk cId="3924528707" sldId="279"/>
            <ac:spMk id="48" creationId="{00000000-0000-0000-0000-000000000000}"/>
          </ac:spMkLst>
        </pc:spChg>
        <pc:cxnChg chg="mod">
          <ac:chgData name="Nicholas Harvey" userId="6c8f5bcc-6372-430f-9774-4498d9d8aa03" providerId="ADAL" clId="{AB5FE8C2-303A-4D2E-B988-1F8B0DFA8E3F}" dt="2021-05-11T21:54:58.681" v="0"/>
          <ac:cxnSpMkLst>
            <pc:docMk/>
            <pc:sldMk cId="3924528707" sldId="279"/>
            <ac:cxnSpMk id="2" creationId="{00000000-0000-0000-0000-000000000000}"/>
          </ac:cxnSpMkLst>
        </pc:cxnChg>
        <pc:cxnChg chg="mod">
          <ac:chgData name="Nicholas Harvey" userId="6c8f5bcc-6372-430f-9774-4498d9d8aa03" providerId="ADAL" clId="{AB5FE8C2-303A-4D2E-B988-1F8B0DFA8E3F}" dt="2021-05-11T21:54:58.681" v="0"/>
          <ac:cxnSpMkLst>
            <pc:docMk/>
            <pc:sldMk cId="3924528707" sldId="279"/>
            <ac:cxnSpMk id="3" creationId="{00000000-0000-0000-0000-000000000000}"/>
          </ac:cxnSpMkLst>
        </pc:cxnChg>
        <pc:cxnChg chg="mod">
          <ac:chgData name="Nicholas Harvey" userId="6c8f5bcc-6372-430f-9774-4498d9d8aa03" providerId="ADAL" clId="{AB5FE8C2-303A-4D2E-B988-1F8B0DFA8E3F}" dt="2021-05-11T21:54:58.681" v="0"/>
          <ac:cxnSpMkLst>
            <pc:docMk/>
            <pc:sldMk cId="3924528707" sldId="279"/>
            <ac:cxnSpMk id="4" creationId="{00000000-0000-0000-0000-000000000000}"/>
          </ac:cxnSpMkLst>
        </pc:cxnChg>
        <pc:cxnChg chg="mod">
          <ac:chgData name="Nicholas Harvey" userId="6c8f5bcc-6372-430f-9774-4498d9d8aa03" providerId="ADAL" clId="{AB5FE8C2-303A-4D2E-B988-1F8B0DFA8E3F}" dt="2021-05-11T21:54:58.681" v="0"/>
          <ac:cxnSpMkLst>
            <pc:docMk/>
            <pc:sldMk cId="3924528707" sldId="279"/>
            <ac:cxnSpMk id="6" creationId="{00000000-0000-0000-0000-000000000000}"/>
          </ac:cxnSpMkLst>
        </pc:cxnChg>
        <pc:cxnChg chg="mod">
          <ac:chgData name="Nicholas Harvey" userId="6c8f5bcc-6372-430f-9774-4498d9d8aa03" providerId="ADAL" clId="{AB5FE8C2-303A-4D2E-B988-1F8B0DFA8E3F}" dt="2021-05-11T21:54:58.681" v="0"/>
          <ac:cxnSpMkLst>
            <pc:docMk/>
            <pc:sldMk cId="3924528707" sldId="279"/>
            <ac:cxnSpMk id="32" creationId="{00000000-0000-0000-0000-000000000000}"/>
          </ac:cxnSpMkLst>
        </pc:cxnChg>
        <pc:cxnChg chg="mod">
          <ac:chgData name="Nicholas Harvey" userId="6c8f5bcc-6372-430f-9774-4498d9d8aa03" providerId="ADAL" clId="{AB5FE8C2-303A-4D2E-B988-1F8B0DFA8E3F}" dt="2021-05-11T21:54:58.681" v="0"/>
          <ac:cxnSpMkLst>
            <pc:docMk/>
            <pc:sldMk cId="3924528707" sldId="279"/>
            <ac:cxnSpMk id="35" creationId="{00000000-0000-0000-0000-000000000000}"/>
          </ac:cxnSpMkLst>
        </pc:cxnChg>
        <pc:cxnChg chg="mod">
          <ac:chgData name="Nicholas Harvey" userId="6c8f5bcc-6372-430f-9774-4498d9d8aa03" providerId="ADAL" clId="{AB5FE8C2-303A-4D2E-B988-1F8B0DFA8E3F}" dt="2021-05-11T21:54:58.681" v="0"/>
          <ac:cxnSpMkLst>
            <pc:docMk/>
            <pc:sldMk cId="3924528707" sldId="279"/>
            <ac:cxnSpMk id="38" creationId="{00000000-0000-0000-0000-000000000000}"/>
          </ac:cxnSpMkLst>
        </pc:cxnChg>
        <pc:cxnChg chg="mod">
          <ac:chgData name="Nicholas Harvey" userId="6c8f5bcc-6372-430f-9774-4498d9d8aa03" providerId="ADAL" clId="{AB5FE8C2-303A-4D2E-B988-1F8B0DFA8E3F}" dt="2021-05-11T21:54:58.681" v="0"/>
          <ac:cxnSpMkLst>
            <pc:docMk/>
            <pc:sldMk cId="3924528707" sldId="279"/>
            <ac:cxnSpMk id="39" creationId="{00000000-0000-0000-0000-000000000000}"/>
          </ac:cxnSpMkLst>
        </pc:cxnChg>
        <pc:cxnChg chg="mod">
          <ac:chgData name="Nicholas Harvey" userId="6c8f5bcc-6372-430f-9774-4498d9d8aa03" providerId="ADAL" clId="{AB5FE8C2-303A-4D2E-B988-1F8B0DFA8E3F}" dt="2021-05-11T21:54:58.681" v="0"/>
          <ac:cxnSpMkLst>
            <pc:docMk/>
            <pc:sldMk cId="3924528707" sldId="279"/>
            <ac:cxnSpMk id="43" creationId="{00000000-0000-0000-0000-000000000000}"/>
          </ac:cxnSpMkLst>
        </pc:cxnChg>
        <pc:cxnChg chg="mod">
          <ac:chgData name="Nicholas Harvey" userId="6c8f5bcc-6372-430f-9774-4498d9d8aa03" providerId="ADAL" clId="{AB5FE8C2-303A-4D2E-B988-1F8B0DFA8E3F}" dt="2021-05-11T21:54:58.681" v="0"/>
          <ac:cxnSpMkLst>
            <pc:docMk/>
            <pc:sldMk cId="3924528707" sldId="279"/>
            <ac:cxnSpMk id="45" creationId="{00000000-0000-0000-0000-000000000000}"/>
          </ac:cxnSpMkLst>
        </pc:cxnChg>
      </pc:sldChg>
      <pc:sldChg chg="modSp">
        <pc:chgData name="Nicholas Harvey" userId="6c8f5bcc-6372-430f-9774-4498d9d8aa03" providerId="ADAL" clId="{AB5FE8C2-303A-4D2E-B988-1F8B0DFA8E3F}" dt="2021-05-11T21:54:58.681" v="0"/>
        <pc:sldMkLst>
          <pc:docMk/>
          <pc:sldMk cId="2967696148" sldId="280"/>
        </pc:sldMkLst>
        <pc:spChg chg="mod">
          <ac:chgData name="Nicholas Harvey" userId="6c8f5bcc-6372-430f-9774-4498d9d8aa03" providerId="ADAL" clId="{AB5FE8C2-303A-4D2E-B988-1F8B0DFA8E3F}" dt="2021-05-11T21:54:58.681" v="0"/>
          <ac:spMkLst>
            <pc:docMk/>
            <pc:sldMk cId="2967696148" sldId="280"/>
            <ac:spMk id="12290" creationId="{00000000-0000-0000-0000-000000000000}"/>
          </ac:spMkLst>
        </pc:spChg>
        <pc:spChg chg="mod">
          <ac:chgData name="Nicholas Harvey" userId="6c8f5bcc-6372-430f-9774-4498d9d8aa03" providerId="ADAL" clId="{AB5FE8C2-303A-4D2E-B988-1F8B0DFA8E3F}" dt="2021-05-11T21:54:58.681" v="0"/>
          <ac:spMkLst>
            <pc:docMk/>
            <pc:sldMk cId="2967696148" sldId="280"/>
            <ac:spMk id="12291" creationId="{00000000-0000-0000-0000-000000000000}"/>
          </ac:spMkLst>
        </pc:spChg>
        <pc:picChg chg="mod">
          <ac:chgData name="Nicholas Harvey" userId="6c8f5bcc-6372-430f-9774-4498d9d8aa03" providerId="ADAL" clId="{AB5FE8C2-303A-4D2E-B988-1F8B0DFA8E3F}" dt="2021-05-11T21:54:58.681" v="0"/>
          <ac:picMkLst>
            <pc:docMk/>
            <pc:sldMk cId="2967696148" sldId="280"/>
            <ac:picMk id="12292" creationId="{00000000-0000-0000-0000-000000000000}"/>
          </ac:picMkLst>
        </pc:picChg>
      </pc:sldChg>
      <pc:sldChg chg="modSp mod modNotes">
        <pc:chgData name="Nicholas Harvey" userId="6c8f5bcc-6372-430f-9774-4498d9d8aa03" providerId="ADAL" clId="{AB5FE8C2-303A-4D2E-B988-1F8B0DFA8E3F}" dt="2021-05-11T21:55:14.412" v="29" actId="20577"/>
        <pc:sldMkLst>
          <pc:docMk/>
          <pc:sldMk cId="1039711339" sldId="304"/>
        </pc:sldMkLst>
        <pc:spChg chg="mod">
          <ac:chgData name="Nicholas Harvey" userId="6c8f5bcc-6372-430f-9774-4498d9d8aa03" providerId="ADAL" clId="{AB5FE8C2-303A-4D2E-B988-1F8B0DFA8E3F}" dt="2021-05-11T21:54:58.681" v="0"/>
          <ac:spMkLst>
            <pc:docMk/>
            <pc:sldMk cId="1039711339" sldId="304"/>
            <ac:spMk id="2" creationId="{091B274E-D604-3240-A618-B29F15A3F9F6}"/>
          </ac:spMkLst>
        </pc:spChg>
        <pc:spChg chg="mod">
          <ac:chgData name="Nicholas Harvey" userId="6c8f5bcc-6372-430f-9774-4498d9d8aa03" providerId="ADAL" clId="{AB5FE8C2-303A-4D2E-B988-1F8B0DFA8E3F}" dt="2021-05-11T21:55:14.412" v="29" actId="20577"/>
          <ac:spMkLst>
            <pc:docMk/>
            <pc:sldMk cId="1039711339" sldId="304"/>
            <ac:spMk id="4" creationId="{2872186B-9D18-1947-AF81-A057AE538664}"/>
          </ac:spMkLst>
        </pc:spChg>
        <pc:spChg chg="mod">
          <ac:chgData name="Nicholas Harvey" userId="6c8f5bcc-6372-430f-9774-4498d9d8aa03" providerId="ADAL" clId="{AB5FE8C2-303A-4D2E-B988-1F8B0DFA8E3F}" dt="2021-05-11T21:55:06.957" v="1"/>
          <ac:spMkLst>
            <pc:docMk/>
            <pc:sldMk cId="1039711339" sldId="304"/>
            <ac:spMk id="6" creationId="{D98CA6AC-AF6D-ED4D-A561-6ED549640C49}"/>
          </ac:spMkLst>
        </pc:spChg>
      </pc:sldChg>
      <pc:sldMasterChg chg="modSp modSldLayout">
        <pc:chgData name="Nicholas Harvey" userId="6c8f5bcc-6372-430f-9774-4498d9d8aa03" providerId="ADAL" clId="{AB5FE8C2-303A-4D2E-B988-1F8B0DFA8E3F}" dt="2021-05-11T21:54:58.681" v="0"/>
        <pc:sldMasterMkLst>
          <pc:docMk/>
          <pc:sldMasterMk cId="3462303883" sldId="2147483648"/>
        </pc:sldMasterMkLst>
        <pc:spChg chg="mod">
          <ac:chgData name="Nicholas Harvey" userId="6c8f5bcc-6372-430f-9774-4498d9d8aa03" providerId="ADAL" clId="{AB5FE8C2-303A-4D2E-B988-1F8B0DFA8E3F}" dt="2021-05-11T21:54:58.681" v="0"/>
          <ac:spMkLst>
            <pc:docMk/>
            <pc:sldMasterMk cId="3462303883" sldId="2147483648"/>
            <ac:spMk id="2"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ac:spMk id="3"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ac:spMk id="4"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ac:spMk id="5"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ac:spMk id="6" creationId="{00000000-0000-0000-0000-000000000000}"/>
          </ac:spMkLst>
        </pc:spChg>
        <pc:sldLayoutChg chg="modSp">
          <pc:chgData name="Nicholas Harvey" userId="6c8f5bcc-6372-430f-9774-4498d9d8aa03" providerId="ADAL" clId="{AB5FE8C2-303A-4D2E-B988-1F8B0DFA8E3F}" dt="2021-05-11T21:54:58.681" v="0"/>
          <pc:sldLayoutMkLst>
            <pc:docMk/>
            <pc:sldMasterMk cId="3462303883" sldId="2147483648"/>
            <pc:sldLayoutMk cId="2402946849" sldId="2147483649"/>
          </pc:sldLayoutMkLst>
          <pc:spChg chg="mod">
            <ac:chgData name="Nicholas Harvey" userId="6c8f5bcc-6372-430f-9774-4498d9d8aa03" providerId="ADAL" clId="{AB5FE8C2-303A-4D2E-B988-1F8B0DFA8E3F}" dt="2021-05-11T21:54:58.681" v="0"/>
            <ac:spMkLst>
              <pc:docMk/>
              <pc:sldMasterMk cId="3462303883" sldId="2147483648"/>
              <pc:sldLayoutMk cId="2402946849" sldId="2147483649"/>
              <ac:spMk id="2"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2402946849" sldId="2147483649"/>
              <ac:spMk id="3" creationId="{00000000-0000-0000-0000-000000000000}"/>
            </ac:spMkLst>
          </pc:spChg>
        </pc:sldLayoutChg>
        <pc:sldLayoutChg chg="modSp">
          <pc:chgData name="Nicholas Harvey" userId="6c8f5bcc-6372-430f-9774-4498d9d8aa03" providerId="ADAL" clId="{AB5FE8C2-303A-4D2E-B988-1F8B0DFA8E3F}" dt="2021-05-11T21:54:58.681" v="0"/>
          <pc:sldLayoutMkLst>
            <pc:docMk/>
            <pc:sldMasterMk cId="3462303883" sldId="2147483648"/>
            <pc:sldLayoutMk cId="4089980593" sldId="2147483651"/>
          </pc:sldLayoutMkLst>
          <pc:spChg chg="mod">
            <ac:chgData name="Nicholas Harvey" userId="6c8f5bcc-6372-430f-9774-4498d9d8aa03" providerId="ADAL" clId="{AB5FE8C2-303A-4D2E-B988-1F8B0DFA8E3F}" dt="2021-05-11T21:54:58.681" v="0"/>
            <ac:spMkLst>
              <pc:docMk/>
              <pc:sldMasterMk cId="3462303883" sldId="2147483648"/>
              <pc:sldLayoutMk cId="4089980593" sldId="2147483651"/>
              <ac:spMk id="2"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4089980593" sldId="2147483651"/>
              <ac:spMk id="3" creationId="{00000000-0000-0000-0000-000000000000}"/>
            </ac:spMkLst>
          </pc:spChg>
        </pc:sldLayoutChg>
        <pc:sldLayoutChg chg="modSp">
          <pc:chgData name="Nicholas Harvey" userId="6c8f5bcc-6372-430f-9774-4498d9d8aa03" providerId="ADAL" clId="{AB5FE8C2-303A-4D2E-B988-1F8B0DFA8E3F}" dt="2021-05-11T21:54:58.681" v="0"/>
          <pc:sldLayoutMkLst>
            <pc:docMk/>
            <pc:sldMasterMk cId="3462303883" sldId="2147483648"/>
            <pc:sldLayoutMk cId="2117347352" sldId="2147483652"/>
          </pc:sldLayoutMkLst>
          <pc:spChg chg="mod">
            <ac:chgData name="Nicholas Harvey" userId="6c8f5bcc-6372-430f-9774-4498d9d8aa03" providerId="ADAL" clId="{AB5FE8C2-303A-4D2E-B988-1F8B0DFA8E3F}" dt="2021-05-11T21:54:58.681" v="0"/>
            <ac:spMkLst>
              <pc:docMk/>
              <pc:sldMasterMk cId="3462303883" sldId="2147483648"/>
              <pc:sldLayoutMk cId="2117347352" sldId="2147483652"/>
              <ac:spMk id="3"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2117347352" sldId="2147483652"/>
              <ac:spMk id="4" creationId="{00000000-0000-0000-0000-000000000000}"/>
            </ac:spMkLst>
          </pc:spChg>
        </pc:sldLayoutChg>
        <pc:sldLayoutChg chg="modSp">
          <pc:chgData name="Nicholas Harvey" userId="6c8f5bcc-6372-430f-9774-4498d9d8aa03" providerId="ADAL" clId="{AB5FE8C2-303A-4D2E-B988-1F8B0DFA8E3F}" dt="2021-05-11T21:54:58.681" v="0"/>
          <pc:sldLayoutMkLst>
            <pc:docMk/>
            <pc:sldMasterMk cId="3462303883" sldId="2147483648"/>
            <pc:sldLayoutMk cId="1008433562" sldId="2147483653"/>
          </pc:sldLayoutMkLst>
          <pc:spChg chg="mod">
            <ac:chgData name="Nicholas Harvey" userId="6c8f5bcc-6372-430f-9774-4498d9d8aa03" providerId="ADAL" clId="{AB5FE8C2-303A-4D2E-B988-1F8B0DFA8E3F}" dt="2021-05-11T21:54:58.681" v="0"/>
            <ac:spMkLst>
              <pc:docMk/>
              <pc:sldMasterMk cId="3462303883" sldId="2147483648"/>
              <pc:sldLayoutMk cId="1008433562" sldId="2147483653"/>
              <ac:spMk id="3"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1008433562" sldId="2147483653"/>
              <ac:spMk id="4"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1008433562" sldId="2147483653"/>
              <ac:spMk id="5"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1008433562" sldId="2147483653"/>
              <ac:spMk id="6" creationId="{00000000-0000-0000-0000-000000000000}"/>
            </ac:spMkLst>
          </pc:spChg>
        </pc:sldLayoutChg>
        <pc:sldLayoutChg chg="modSp">
          <pc:chgData name="Nicholas Harvey" userId="6c8f5bcc-6372-430f-9774-4498d9d8aa03" providerId="ADAL" clId="{AB5FE8C2-303A-4D2E-B988-1F8B0DFA8E3F}" dt="2021-05-11T21:54:58.681" v="0"/>
          <pc:sldLayoutMkLst>
            <pc:docMk/>
            <pc:sldMasterMk cId="3462303883" sldId="2147483648"/>
            <pc:sldLayoutMk cId="1516200452" sldId="2147483656"/>
          </pc:sldLayoutMkLst>
          <pc:spChg chg="mod">
            <ac:chgData name="Nicholas Harvey" userId="6c8f5bcc-6372-430f-9774-4498d9d8aa03" providerId="ADAL" clId="{AB5FE8C2-303A-4D2E-B988-1F8B0DFA8E3F}" dt="2021-05-11T21:54:58.681" v="0"/>
            <ac:spMkLst>
              <pc:docMk/>
              <pc:sldMasterMk cId="3462303883" sldId="2147483648"/>
              <pc:sldLayoutMk cId="1516200452" sldId="2147483656"/>
              <ac:spMk id="2"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1516200452" sldId="2147483656"/>
              <ac:spMk id="3"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1516200452" sldId="2147483656"/>
              <ac:spMk id="4" creationId="{00000000-0000-0000-0000-000000000000}"/>
            </ac:spMkLst>
          </pc:spChg>
        </pc:sldLayoutChg>
        <pc:sldLayoutChg chg="modSp">
          <pc:chgData name="Nicholas Harvey" userId="6c8f5bcc-6372-430f-9774-4498d9d8aa03" providerId="ADAL" clId="{AB5FE8C2-303A-4D2E-B988-1F8B0DFA8E3F}" dt="2021-05-11T21:54:58.681" v="0"/>
          <pc:sldLayoutMkLst>
            <pc:docMk/>
            <pc:sldMasterMk cId="3462303883" sldId="2147483648"/>
            <pc:sldLayoutMk cId="565526961" sldId="2147483657"/>
          </pc:sldLayoutMkLst>
          <pc:spChg chg="mod">
            <ac:chgData name="Nicholas Harvey" userId="6c8f5bcc-6372-430f-9774-4498d9d8aa03" providerId="ADAL" clId="{AB5FE8C2-303A-4D2E-B988-1F8B0DFA8E3F}" dt="2021-05-11T21:54:58.681" v="0"/>
            <ac:spMkLst>
              <pc:docMk/>
              <pc:sldMasterMk cId="3462303883" sldId="2147483648"/>
              <pc:sldLayoutMk cId="565526961" sldId="2147483657"/>
              <ac:spMk id="2"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565526961" sldId="2147483657"/>
              <ac:spMk id="3"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565526961" sldId="2147483657"/>
              <ac:spMk id="4" creationId="{00000000-0000-0000-0000-000000000000}"/>
            </ac:spMkLst>
          </pc:spChg>
        </pc:sldLayoutChg>
        <pc:sldLayoutChg chg="modSp">
          <pc:chgData name="Nicholas Harvey" userId="6c8f5bcc-6372-430f-9774-4498d9d8aa03" providerId="ADAL" clId="{AB5FE8C2-303A-4D2E-B988-1F8B0DFA8E3F}" dt="2021-05-11T21:54:58.681" v="0"/>
          <pc:sldLayoutMkLst>
            <pc:docMk/>
            <pc:sldMasterMk cId="3462303883" sldId="2147483648"/>
            <pc:sldLayoutMk cId="1460450871" sldId="2147483659"/>
          </pc:sldLayoutMkLst>
          <pc:spChg chg="mod">
            <ac:chgData name="Nicholas Harvey" userId="6c8f5bcc-6372-430f-9774-4498d9d8aa03" providerId="ADAL" clId="{AB5FE8C2-303A-4D2E-B988-1F8B0DFA8E3F}" dt="2021-05-11T21:54:58.681" v="0"/>
            <ac:spMkLst>
              <pc:docMk/>
              <pc:sldMasterMk cId="3462303883" sldId="2147483648"/>
              <pc:sldLayoutMk cId="1460450871" sldId="2147483659"/>
              <ac:spMk id="2" creationId="{00000000-0000-0000-0000-000000000000}"/>
            </ac:spMkLst>
          </pc:spChg>
          <pc:spChg chg="mod">
            <ac:chgData name="Nicholas Harvey" userId="6c8f5bcc-6372-430f-9774-4498d9d8aa03" providerId="ADAL" clId="{AB5FE8C2-303A-4D2E-B988-1F8B0DFA8E3F}" dt="2021-05-11T21:54:58.681" v="0"/>
            <ac:spMkLst>
              <pc:docMk/>
              <pc:sldMasterMk cId="3462303883" sldId="2147483648"/>
              <pc:sldLayoutMk cId="1460450871" sldId="2147483659"/>
              <ac:spMk id="3" creationId="{00000000-0000-0000-0000-000000000000}"/>
            </ac:spMkLst>
          </pc:spChg>
        </pc:sldLayoutChg>
      </pc:sldMasterChg>
      <pc:sldMasterChg chg="modSp modSldLayout">
        <pc:chgData name="Nicholas Harvey" userId="6c8f5bcc-6372-430f-9774-4498d9d8aa03" providerId="ADAL" clId="{AB5FE8C2-303A-4D2E-B988-1F8B0DFA8E3F}" dt="2021-05-11T21:54:58.681" v="0"/>
        <pc:sldMasterMkLst>
          <pc:docMk/>
          <pc:sldMasterMk cId="1564042845" sldId="2147483660"/>
        </pc:sldMasterMkLst>
        <pc:spChg chg="mod">
          <ac:chgData name="Nicholas Harvey" userId="6c8f5bcc-6372-430f-9774-4498d9d8aa03" providerId="ADAL" clId="{AB5FE8C2-303A-4D2E-B988-1F8B0DFA8E3F}" dt="2021-05-11T21:54:58.681" v="0"/>
          <ac:spMkLst>
            <pc:docMk/>
            <pc:sldMasterMk cId="1564042845" sldId="2147483660"/>
            <ac:spMk id="10" creationId="{4C279D9C-41B5-407B-BB25-D4AD402308AC}"/>
          </ac:spMkLst>
        </pc:spChg>
        <pc:spChg chg="mod">
          <ac:chgData name="Nicholas Harvey" userId="6c8f5bcc-6372-430f-9774-4498d9d8aa03" providerId="ADAL" clId="{AB5FE8C2-303A-4D2E-B988-1F8B0DFA8E3F}" dt="2021-05-11T21:54:58.681" v="0"/>
          <ac:spMkLst>
            <pc:docMk/>
            <pc:sldMasterMk cId="1564042845" sldId="2147483660"/>
            <ac:spMk id="12" creationId="{D3932AFB-98BB-47E6-A66A-42A8B2216A6E}"/>
          </ac:spMkLst>
        </pc:spChg>
        <pc:spChg chg="mod">
          <ac:chgData name="Nicholas Harvey" userId="6c8f5bcc-6372-430f-9774-4498d9d8aa03" providerId="ADAL" clId="{AB5FE8C2-303A-4D2E-B988-1F8B0DFA8E3F}" dt="2021-05-11T21:54:58.681" v="0"/>
          <ac:spMkLst>
            <pc:docMk/>
            <pc:sldMasterMk cId="1564042845" sldId="2147483660"/>
            <ac:spMk id="16" creationId="{9D980B62-A8DC-41B1-BFA4-DF6E668D2134}"/>
          </ac:spMkLst>
        </pc:spChg>
        <pc:spChg chg="mod">
          <ac:chgData name="Nicholas Harvey" userId="6c8f5bcc-6372-430f-9774-4498d9d8aa03" providerId="ADAL" clId="{AB5FE8C2-303A-4D2E-B988-1F8B0DFA8E3F}" dt="2021-05-11T21:54:58.681" v="0"/>
          <ac:spMkLst>
            <pc:docMk/>
            <pc:sldMasterMk cId="1564042845" sldId="2147483660"/>
            <ac:spMk id="20" creationId="{EDADA9AC-09FD-7C48-9CDC-8BC3FBDEF118}"/>
          </ac:spMkLst>
        </pc:spChg>
        <pc:picChg chg="mod">
          <ac:chgData name="Nicholas Harvey" userId="6c8f5bcc-6372-430f-9774-4498d9d8aa03" providerId="ADAL" clId="{AB5FE8C2-303A-4D2E-B988-1F8B0DFA8E3F}" dt="2021-05-11T21:54:58.681" v="0"/>
          <ac:picMkLst>
            <pc:docMk/>
            <pc:sldMasterMk cId="1564042845" sldId="2147483660"/>
            <ac:picMk id="3" creationId="{1EF659DC-9D8F-B740-94AA-02A6A02D1E51}"/>
          </ac:picMkLst>
        </pc:picChg>
        <pc:picChg chg="mod">
          <ac:chgData name="Nicholas Harvey" userId="6c8f5bcc-6372-430f-9774-4498d9d8aa03" providerId="ADAL" clId="{AB5FE8C2-303A-4D2E-B988-1F8B0DFA8E3F}" dt="2021-05-11T21:54:58.681" v="0"/>
          <ac:picMkLst>
            <pc:docMk/>
            <pc:sldMasterMk cId="1564042845" sldId="2147483660"/>
            <ac:picMk id="13" creationId="{53C559C2-8C6E-45A5-9148-D5B12B0EEC22}"/>
          </ac:picMkLst>
        </pc:picChg>
        <pc:picChg chg="mod">
          <ac:chgData name="Nicholas Harvey" userId="6c8f5bcc-6372-430f-9774-4498d9d8aa03" providerId="ADAL" clId="{AB5FE8C2-303A-4D2E-B988-1F8B0DFA8E3F}" dt="2021-05-11T21:54:58.681" v="0"/>
          <ac:picMkLst>
            <pc:docMk/>
            <pc:sldMasterMk cId="1564042845" sldId="2147483660"/>
            <ac:picMk id="21" creationId="{AF325590-A6D4-9741-870B-736FC1574C76}"/>
          </ac:picMkLst>
        </pc:picChg>
        <pc:sldLayoutChg chg="modSp">
          <pc:chgData name="Nicholas Harvey" userId="6c8f5bcc-6372-430f-9774-4498d9d8aa03" providerId="ADAL" clId="{AB5FE8C2-303A-4D2E-B988-1F8B0DFA8E3F}" dt="2021-05-11T21:54:58.681" v="0"/>
          <pc:sldLayoutMkLst>
            <pc:docMk/>
            <pc:sldMasterMk cId="1564042845" sldId="2147483660"/>
            <pc:sldLayoutMk cId="4113336290" sldId="2147483661"/>
          </pc:sldLayoutMkLst>
          <pc:spChg chg="mod">
            <ac:chgData name="Nicholas Harvey" userId="6c8f5bcc-6372-430f-9774-4498d9d8aa03" providerId="ADAL" clId="{AB5FE8C2-303A-4D2E-B988-1F8B0DFA8E3F}" dt="2021-05-11T21:54:58.681" v="0"/>
            <ac:spMkLst>
              <pc:docMk/>
              <pc:sldMasterMk cId="1564042845" sldId="2147483660"/>
              <pc:sldLayoutMk cId="4113336290" sldId="2147483661"/>
              <ac:spMk id="3" creationId="{FD07A26B-FB91-4268-AE80-63214307C03F}"/>
            </ac:spMkLst>
          </pc:spChg>
          <pc:spChg chg="mod">
            <ac:chgData name="Nicholas Harvey" userId="6c8f5bcc-6372-430f-9774-4498d9d8aa03" providerId="ADAL" clId="{AB5FE8C2-303A-4D2E-B988-1F8B0DFA8E3F}" dt="2021-05-11T21:54:58.681" v="0"/>
            <ac:spMkLst>
              <pc:docMk/>
              <pc:sldMasterMk cId="1564042845" sldId="2147483660"/>
              <pc:sldLayoutMk cId="4113336290" sldId="2147483661"/>
              <ac:spMk id="4" creationId="{BF84B4DE-83A6-4726-9008-0C7F75D02D1F}"/>
            </ac:spMkLst>
          </pc:spChg>
          <pc:picChg chg="mod">
            <ac:chgData name="Nicholas Harvey" userId="6c8f5bcc-6372-430f-9774-4498d9d8aa03" providerId="ADAL" clId="{AB5FE8C2-303A-4D2E-B988-1F8B0DFA8E3F}" dt="2021-05-11T21:54:58.681" v="0"/>
            <ac:picMkLst>
              <pc:docMk/>
              <pc:sldMasterMk cId="1564042845" sldId="2147483660"/>
              <pc:sldLayoutMk cId="4113336290" sldId="2147483661"/>
              <ac:picMk id="6" creationId="{F645E500-E4D1-47B6-8A49-38CF5EF7DA96}"/>
            </ac:picMkLst>
          </pc:picChg>
          <pc:picChg chg="mod">
            <ac:chgData name="Nicholas Harvey" userId="6c8f5bcc-6372-430f-9774-4498d9d8aa03" providerId="ADAL" clId="{AB5FE8C2-303A-4D2E-B988-1F8B0DFA8E3F}" dt="2021-05-11T21:54:58.681" v="0"/>
            <ac:picMkLst>
              <pc:docMk/>
              <pc:sldMasterMk cId="1564042845" sldId="2147483660"/>
              <pc:sldLayoutMk cId="4113336290" sldId="2147483661"/>
              <ac:picMk id="19" creationId="{00000000-0000-0000-0000-000000000000}"/>
            </ac:picMkLst>
          </pc:picChg>
        </pc:sldLayoutChg>
        <pc:sldLayoutChg chg="modSp">
          <pc:chgData name="Nicholas Harvey" userId="6c8f5bcc-6372-430f-9774-4498d9d8aa03" providerId="ADAL" clId="{AB5FE8C2-303A-4D2E-B988-1F8B0DFA8E3F}" dt="2021-05-11T21:54:58.681" v="0"/>
          <pc:sldLayoutMkLst>
            <pc:docMk/>
            <pc:sldMasterMk cId="1564042845" sldId="2147483660"/>
            <pc:sldLayoutMk cId="3682162869" sldId="2147483662"/>
          </pc:sldLayoutMkLst>
          <pc:spChg chg="mod">
            <ac:chgData name="Nicholas Harvey" userId="6c8f5bcc-6372-430f-9774-4498d9d8aa03" providerId="ADAL" clId="{AB5FE8C2-303A-4D2E-B988-1F8B0DFA8E3F}" dt="2021-05-11T21:54:58.681" v="0"/>
            <ac:spMkLst>
              <pc:docMk/>
              <pc:sldMasterMk cId="1564042845" sldId="2147483660"/>
              <pc:sldLayoutMk cId="3682162869" sldId="2147483662"/>
              <ac:spMk id="4" creationId="{00000000-0000-0000-0000-000000000000}"/>
            </ac:spMkLst>
          </pc:spChg>
          <pc:spChg chg="mod">
            <ac:chgData name="Nicholas Harvey" userId="6c8f5bcc-6372-430f-9774-4498d9d8aa03" providerId="ADAL" clId="{AB5FE8C2-303A-4D2E-B988-1F8B0DFA8E3F}" dt="2021-05-11T21:54:58.681" v="0"/>
            <ac:spMkLst>
              <pc:docMk/>
              <pc:sldMasterMk cId="1564042845" sldId="2147483660"/>
              <pc:sldLayoutMk cId="3682162869" sldId="2147483662"/>
              <ac:spMk id="6" creationId="{00000000-0000-0000-0000-000000000000}"/>
            </ac:spMkLst>
          </pc:spChg>
        </pc:sldLayoutChg>
        <pc:sldLayoutChg chg="modSp">
          <pc:chgData name="Nicholas Harvey" userId="6c8f5bcc-6372-430f-9774-4498d9d8aa03" providerId="ADAL" clId="{AB5FE8C2-303A-4D2E-B988-1F8B0DFA8E3F}" dt="2021-05-11T21:54:58.681" v="0"/>
          <pc:sldLayoutMkLst>
            <pc:docMk/>
            <pc:sldMasterMk cId="1564042845" sldId="2147483660"/>
            <pc:sldLayoutMk cId="1446108280" sldId="2147483663"/>
          </pc:sldLayoutMkLst>
          <pc:spChg chg="mod">
            <ac:chgData name="Nicholas Harvey" userId="6c8f5bcc-6372-430f-9774-4498d9d8aa03" providerId="ADAL" clId="{AB5FE8C2-303A-4D2E-B988-1F8B0DFA8E3F}" dt="2021-05-11T21:54:58.681" v="0"/>
            <ac:spMkLst>
              <pc:docMk/>
              <pc:sldMasterMk cId="1564042845" sldId="2147483660"/>
              <pc:sldLayoutMk cId="1446108280" sldId="2147483663"/>
              <ac:spMk id="3" creationId="{00000000-0000-0000-0000-000000000000}"/>
            </ac:spMkLst>
          </pc:spChg>
          <pc:spChg chg="mod">
            <ac:chgData name="Nicholas Harvey" userId="6c8f5bcc-6372-430f-9774-4498d9d8aa03" providerId="ADAL" clId="{AB5FE8C2-303A-4D2E-B988-1F8B0DFA8E3F}" dt="2021-05-11T21:54:58.681" v="0"/>
            <ac:spMkLst>
              <pc:docMk/>
              <pc:sldMasterMk cId="1564042845" sldId="2147483660"/>
              <pc:sldLayoutMk cId="1446108280" sldId="2147483663"/>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5D47C9-27B8-49EC-896D-9D07E1C597E8}" type="datetimeFigureOut">
              <a:rPr lang="en-GB" smtClean="0"/>
              <a:t>11/05/2021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8FD9DC-1439-4C62-8B52-1B0B72BCB832}" type="slidenum">
              <a:rPr lang="en-GB" smtClean="0"/>
              <a:t>‹#›</a:t>
            </a:fld>
            <a:endParaRPr lang="en-GB"/>
          </a:p>
        </p:txBody>
      </p:sp>
    </p:spTree>
    <p:extLst>
      <p:ext uri="{BB962C8B-B14F-4D97-AF65-F5344CB8AC3E}">
        <p14:creationId xmlns:p14="http://schemas.microsoft.com/office/powerpoint/2010/main" val="1983820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28FD9DC-1439-4C62-8B52-1B0B72BCB832}" type="slidenum">
              <a:rPr lang="en-GB" smtClean="0"/>
              <a:t>9</a:t>
            </a:fld>
            <a:endParaRPr lang="en-GB"/>
          </a:p>
        </p:txBody>
      </p:sp>
    </p:spTree>
    <p:extLst>
      <p:ext uri="{BB962C8B-B14F-4D97-AF65-F5344CB8AC3E}">
        <p14:creationId xmlns:p14="http://schemas.microsoft.com/office/powerpoint/2010/main" val="3083640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6AF9CF5-E853-457F-950D-399D24246A2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2402946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6AF9CF5-E853-457F-950D-399D24246A2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1549378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6AF9CF5-E853-457F-950D-399D24246A2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1460450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4113336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6821628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1446108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6AF9CF5-E853-457F-950D-399D24246A2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238522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AF9CF5-E853-457F-950D-399D24246A22}"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4089980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6AF9CF5-E853-457F-950D-399D24246A22}"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2117347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6AF9CF5-E853-457F-950D-399D24246A22}"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1008433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6AF9CF5-E853-457F-950D-399D24246A22}"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4254537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AF9CF5-E853-457F-950D-399D24246A22}"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3114613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AF9CF5-E853-457F-950D-399D24246A22}"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1516200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AF9CF5-E853-457F-950D-399D24246A22}"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F35B23B-7180-47B8-B7E3-5DD6B7CE03EF}" type="slidenum">
              <a:rPr lang="en-GB" smtClean="0"/>
              <a:t>‹#›</a:t>
            </a:fld>
            <a:endParaRPr lang="en-GB"/>
          </a:p>
        </p:txBody>
      </p:sp>
    </p:spTree>
    <p:extLst>
      <p:ext uri="{BB962C8B-B14F-4D97-AF65-F5344CB8AC3E}">
        <p14:creationId xmlns:p14="http://schemas.microsoft.com/office/powerpoint/2010/main" val="565526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AF9CF5-E853-457F-950D-399D24246A22}" type="datetimeFigureOut">
              <a:rPr lang="en-GB" smtClean="0"/>
              <a:t>11/05/2021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5B23B-7180-47B8-B7E3-5DD6B7CE03EF}" type="slidenum">
              <a:rPr lang="en-GB" smtClean="0"/>
              <a:t>‹#›</a:t>
            </a:fld>
            <a:endParaRPr lang="en-GB"/>
          </a:p>
        </p:txBody>
      </p:sp>
    </p:spTree>
    <p:extLst>
      <p:ext uri="{BB962C8B-B14F-4D97-AF65-F5344CB8AC3E}">
        <p14:creationId xmlns:p14="http://schemas.microsoft.com/office/powerpoint/2010/main" val="3462303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15640428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emf"/><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a:solidFill>
                  <a:prstClr val="white"/>
                </a:solidFill>
                <a:latin typeface="Helvetica"/>
              </a:rPr>
              <a:t>Dr Ellen Fry</a:t>
            </a:r>
            <a:endParaRPr lang="en-US" sz="1600" dirty="0">
              <a:solidFill>
                <a:prstClr val="white"/>
              </a:solidFill>
              <a:latin typeface="Helvetica"/>
            </a:endParaRP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US" sz="4000" dirty="0">
                <a:solidFill>
                  <a:schemeClr val="bg1"/>
                </a:solidFill>
              </a:rPr>
              <a:t>Species interactions: Competition</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0055" y="1381832"/>
            <a:ext cx="7293139" cy="4169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45921" b="63741"/>
          <a:stretch/>
        </p:blipFill>
        <p:spPr bwMode="auto">
          <a:xfrm>
            <a:off x="2423593" y="404664"/>
            <a:ext cx="2143347" cy="801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5921" b="50000"/>
          <a:stretch/>
        </p:blipFill>
        <p:spPr bwMode="auto">
          <a:xfrm>
            <a:off x="7968208" y="667064"/>
            <a:ext cx="870802" cy="448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008046" y="5629195"/>
            <a:ext cx="3151850" cy="872034"/>
          </a:xfrm>
          <a:prstGeom prst="rect">
            <a:avLst/>
          </a:prstGeom>
          <a:noFill/>
        </p:spPr>
        <p:txBody>
          <a:bodyPr wrap="square" rtlCol="0">
            <a:spAutoFit/>
          </a:bodyPr>
          <a:lstStyle/>
          <a:p>
            <a:pPr>
              <a:lnSpc>
                <a:spcPct val="150000"/>
              </a:lnSpc>
            </a:pPr>
            <a:r>
              <a:rPr lang="el-GR" dirty="0"/>
              <a:t>α</a:t>
            </a:r>
            <a:r>
              <a:rPr lang="en-GB" dirty="0"/>
              <a:t>= effect of species 2 on species 1 individuals = 0.25</a:t>
            </a:r>
          </a:p>
        </p:txBody>
      </p:sp>
      <p:sp>
        <p:nvSpPr>
          <p:cNvPr id="9" name="TextBox 8"/>
          <p:cNvSpPr txBox="1"/>
          <p:nvPr/>
        </p:nvSpPr>
        <p:spPr>
          <a:xfrm>
            <a:off x="6783429" y="5629195"/>
            <a:ext cx="3240360" cy="872034"/>
          </a:xfrm>
          <a:prstGeom prst="rect">
            <a:avLst/>
          </a:prstGeom>
          <a:noFill/>
        </p:spPr>
        <p:txBody>
          <a:bodyPr wrap="square" rtlCol="0">
            <a:spAutoFit/>
          </a:bodyPr>
          <a:lstStyle/>
          <a:p>
            <a:pPr>
              <a:lnSpc>
                <a:spcPct val="150000"/>
              </a:lnSpc>
            </a:pPr>
            <a:r>
              <a:rPr lang="el-GR" dirty="0"/>
              <a:t>β</a:t>
            </a:r>
            <a:r>
              <a:rPr lang="en-GB" dirty="0"/>
              <a:t>= effect of species 1 on species 2 individuals = 4</a:t>
            </a:r>
          </a:p>
        </p:txBody>
      </p:sp>
      <p:sp>
        <p:nvSpPr>
          <p:cNvPr id="5" name="TextBox 4"/>
          <p:cNvSpPr txBox="1"/>
          <p:nvPr/>
        </p:nvSpPr>
        <p:spPr>
          <a:xfrm>
            <a:off x="5032382" y="2492896"/>
            <a:ext cx="2287754" cy="1338828"/>
          </a:xfrm>
          <a:prstGeom prst="rect">
            <a:avLst/>
          </a:prstGeom>
          <a:noFill/>
        </p:spPr>
        <p:txBody>
          <a:bodyPr wrap="square" rtlCol="0">
            <a:spAutoFit/>
          </a:bodyPr>
          <a:lstStyle/>
          <a:p>
            <a:pPr>
              <a:lnSpc>
                <a:spcPct val="150000"/>
              </a:lnSpc>
            </a:pPr>
            <a:r>
              <a:rPr lang="en-GB" b="1" dirty="0"/>
              <a:t>Green fish the equivalent of 0.25 of a grey fish</a:t>
            </a:r>
          </a:p>
        </p:txBody>
      </p:sp>
    </p:spTree>
    <p:extLst>
      <p:ext uri="{BB962C8B-B14F-4D97-AF65-F5344CB8AC3E}">
        <p14:creationId xmlns:p14="http://schemas.microsoft.com/office/powerpoint/2010/main" val="1076699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1559496" y="980728"/>
                <a:ext cx="5472460" cy="10604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800" i="1">
                              <a:latin typeface="Cambria Math" panose="02040503050406030204" pitchFamily="18" charset="0"/>
                            </a:rPr>
                          </m:ctrlPr>
                        </m:fPr>
                        <m:num>
                          <m:r>
                            <a:rPr lang="en-GB" sz="2800" i="1">
                              <a:latin typeface="Cambria Math"/>
                            </a:rPr>
                            <m:t>𝑑𝑁</m:t>
                          </m:r>
                          <m:r>
                            <a:rPr lang="en-GB" sz="2800" i="1" baseline="-25000">
                              <a:latin typeface="Cambria Math"/>
                            </a:rPr>
                            <m:t>1</m:t>
                          </m:r>
                        </m:num>
                        <m:den>
                          <m:r>
                            <a:rPr lang="en-GB" sz="2800" i="1">
                              <a:latin typeface="Cambria Math"/>
                            </a:rPr>
                            <m:t>𝑑𝑡</m:t>
                          </m:r>
                        </m:den>
                      </m:f>
                      <m:r>
                        <a:rPr lang="en-GB" sz="2800" i="1">
                          <a:latin typeface="Cambria Math"/>
                        </a:rPr>
                        <m:t>=</m:t>
                      </m:r>
                      <m:r>
                        <a:rPr lang="en-GB" sz="2800" i="1">
                          <a:latin typeface="Cambria Math"/>
                        </a:rPr>
                        <m:t>𝑟</m:t>
                      </m:r>
                      <m:r>
                        <a:rPr lang="en-GB" sz="2800" i="1" baseline="-25000">
                          <a:latin typeface="Cambria Math"/>
                        </a:rPr>
                        <m:t>1</m:t>
                      </m:r>
                      <m:r>
                        <a:rPr lang="en-GB" sz="2800" i="1">
                          <a:latin typeface="Cambria Math"/>
                        </a:rPr>
                        <m:t>𝑁</m:t>
                      </m:r>
                      <m:r>
                        <a:rPr lang="en-GB" sz="2800" i="1" baseline="-25000">
                          <a:latin typeface="Cambria Math"/>
                        </a:rPr>
                        <m:t>1</m:t>
                      </m:r>
                      <m:d>
                        <m:dPr>
                          <m:ctrlPr>
                            <a:rPr lang="en-GB" sz="2800" i="1">
                              <a:latin typeface="Cambria Math" panose="02040503050406030204" pitchFamily="18" charset="0"/>
                            </a:rPr>
                          </m:ctrlPr>
                        </m:dPr>
                        <m:e>
                          <m:f>
                            <m:fPr>
                              <m:ctrlPr>
                                <a:rPr lang="en-GB" sz="2800" i="1">
                                  <a:latin typeface="Cambria Math" panose="02040503050406030204" pitchFamily="18" charset="0"/>
                                </a:rPr>
                              </m:ctrlPr>
                            </m:fPr>
                            <m:num>
                              <m:r>
                                <a:rPr lang="en-GB" sz="2800" i="1">
                                  <a:latin typeface="Cambria Math"/>
                                </a:rPr>
                                <m:t>𝐾</m:t>
                              </m:r>
                              <m:r>
                                <a:rPr lang="en-GB" sz="2800" i="1" baseline="-25000">
                                  <a:latin typeface="Cambria Math"/>
                                </a:rPr>
                                <m:t>1</m:t>
                              </m:r>
                              <m:r>
                                <a:rPr lang="en-GB" sz="2800" i="1">
                                  <a:latin typeface="Cambria Math"/>
                                </a:rPr>
                                <m:t>−</m:t>
                              </m:r>
                              <m:sSub>
                                <m:sSubPr>
                                  <m:ctrlPr>
                                    <a:rPr lang="en-GB" sz="2800" i="1">
                                      <a:latin typeface="Cambria Math" panose="02040503050406030204" pitchFamily="18" charset="0"/>
                                    </a:rPr>
                                  </m:ctrlPr>
                                </m:sSubPr>
                                <m:e>
                                  <m:r>
                                    <a:rPr lang="en-GB" sz="2800" i="1">
                                      <a:latin typeface="Cambria Math"/>
                                    </a:rPr>
                                    <m:t>𝑁</m:t>
                                  </m:r>
                                </m:e>
                                <m:sub>
                                  <m:r>
                                    <a:rPr lang="en-GB" sz="2800" i="1">
                                      <a:latin typeface="Cambria Math"/>
                                    </a:rPr>
                                    <m:t>1</m:t>
                                  </m:r>
                                </m:sub>
                              </m:sSub>
                              <m:r>
                                <a:rPr lang="en-GB" sz="2800" i="1">
                                  <a:latin typeface="Cambria Math"/>
                                </a:rPr>
                                <m:t>−(</m:t>
                              </m:r>
                              <m:r>
                                <a:rPr lang="en-GB" sz="2800" i="1">
                                  <a:solidFill>
                                    <a:srgbClr val="FF0000"/>
                                  </a:solidFill>
                                  <a:latin typeface="Cambria Math"/>
                                </a:rPr>
                                <m:t>𝑎</m:t>
                              </m:r>
                              <m:r>
                                <a:rPr lang="en-GB" sz="2800" i="1">
                                  <a:solidFill>
                                    <a:srgbClr val="FF0000"/>
                                  </a:solidFill>
                                  <a:latin typeface="Cambria Math"/>
                                </a:rPr>
                                <m:t> </m:t>
                              </m:r>
                              <m:r>
                                <a:rPr lang="en-GB" sz="2800" i="1">
                                  <a:solidFill>
                                    <a:srgbClr val="FF0000"/>
                                  </a:solidFill>
                                  <a:latin typeface="Cambria Math"/>
                                </a:rPr>
                                <m:t>𝑥</m:t>
                              </m:r>
                              <m:r>
                                <a:rPr lang="en-GB" sz="2800" i="1">
                                  <a:solidFill>
                                    <a:srgbClr val="FF0000"/>
                                  </a:solidFill>
                                  <a:latin typeface="Cambria Math"/>
                                </a:rPr>
                                <m:t> </m:t>
                              </m:r>
                              <m:r>
                                <a:rPr lang="en-GB" sz="2800" i="1">
                                  <a:solidFill>
                                    <a:srgbClr val="FF0000"/>
                                  </a:solidFill>
                                  <a:latin typeface="Cambria Math"/>
                                </a:rPr>
                                <m:t>𝑁</m:t>
                              </m:r>
                              <m:r>
                                <a:rPr lang="en-GB" sz="2800" i="1" baseline="-25000">
                                  <a:solidFill>
                                    <a:srgbClr val="FF0000"/>
                                  </a:solidFill>
                                  <a:latin typeface="Cambria Math"/>
                                </a:rPr>
                                <m:t>2</m:t>
                              </m:r>
                              <m:r>
                                <a:rPr lang="en-GB" sz="2800" i="1">
                                  <a:latin typeface="Cambria Math"/>
                                </a:rPr>
                                <m:t>)</m:t>
                              </m:r>
                              <m:r>
                                <a:rPr lang="en-GB" sz="2800" i="1" baseline="-25000">
                                  <a:latin typeface="Cambria Math"/>
                                </a:rPr>
                                <m:t> </m:t>
                              </m:r>
                            </m:num>
                            <m:den>
                              <m:r>
                                <a:rPr lang="en-GB" sz="2800" i="1">
                                  <a:latin typeface="Cambria Math"/>
                                </a:rPr>
                                <m:t>𝐾</m:t>
                              </m:r>
                              <m:r>
                                <a:rPr lang="en-GB" sz="2800" i="1" baseline="-25000">
                                  <a:latin typeface="Cambria Math"/>
                                </a:rPr>
                                <m:t>1</m:t>
                              </m:r>
                            </m:den>
                          </m:f>
                        </m:e>
                      </m:d>
                    </m:oMath>
                  </m:oMathPara>
                </a14:m>
                <a:endParaRPr lang="en-GB" sz="2800" dirty="0"/>
              </a:p>
            </p:txBody>
          </p:sp>
        </mc:Choice>
        <mc:Fallback xmlns="">
          <p:sp>
            <p:nvSpPr>
              <p:cNvPr id="2" name="TextBox 1"/>
              <p:cNvSpPr txBox="1">
                <a:spLocks noRot="1" noChangeAspect="1" noMove="1" noResize="1" noEditPoints="1" noAdjustHandles="1" noChangeArrowheads="1" noChangeShapeType="1" noTextEdit="1"/>
              </p:cNvSpPr>
              <p:nvPr/>
            </p:nvSpPr>
            <p:spPr>
              <a:xfrm>
                <a:off x="1559496" y="980728"/>
                <a:ext cx="5472460" cy="1060483"/>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1559496" y="2204865"/>
                <a:ext cx="5397888" cy="10604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800" i="1">
                              <a:latin typeface="Cambria Math" panose="02040503050406030204" pitchFamily="18" charset="0"/>
                            </a:rPr>
                          </m:ctrlPr>
                        </m:fPr>
                        <m:num>
                          <m:r>
                            <a:rPr lang="en-GB" sz="2800" i="1">
                              <a:latin typeface="Cambria Math"/>
                            </a:rPr>
                            <m:t>𝑑𝑁</m:t>
                          </m:r>
                          <m:r>
                            <a:rPr lang="en-GB" sz="2800" i="1" baseline="-25000">
                              <a:latin typeface="Cambria Math"/>
                            </a:rPr>
                            <m:t>2</m:t>
                          </m:r>
                        </m:num>
                        <m:den>
                          <m:r>
                            <a:rPr lang="en-GB" sz="2800" i="1">
                              <a:latin typeface="Cambria Math"/>
                            </a:rPr>
                            <m:t>𝑑𝑡</m:t>
                          </m:r>
                        </m:den>
                      </m:f>
                      <m:r>
                        <a:rPr lang="en-GB" sz="2800" i="1">
                          <a:latin typeface="Cambria Math"/>
                        </a:rPr>
                        <m:t>=</m:t>
                      </m:r>
                      <m:r>
                        <a:rPr lang="en-GB" sz="2800" i="1">
                          <a:latin typeface="Cambria Math"/>
                        </a:rPr>
                        <m:t>𝑟</m:t>
                      </m:r>
                      <m:r>
                        <a:rPr lang="en-GB" sz="2800" i="1" baseline="-25000">
                          <a:latin typeface="Cambria Math"/>
                        </a:rPr>
                        <m:t>2</m:t>
                      </m:r>
                      <m:r>
                        <a:rPr lang="en-GB" sz="2800" i="1">
                          <a:latin typeface="Cambria Math"/>
                        </a:rPr>
                        <m:t>𝑁</m:t>
                      </m:r>
                      <m:r>
                        <a:rPr lang="en-GB" sz="2800" i="1" baseline="-25000">
                          <a:latin typeface="Cambria Math"/>
                        </a:rPr>
                        <m:t>2</m:t>
                      </m:r>
                      <m:d>
                        <m:dPr>
                          <m:ctrlPr>
                            <a:rPr lang="en-GB" sz="2800" i="1">
                              <a:latin typeface="Cambria Math" panose="02040503050406030204" pitchFamily="18" charset="0"/>
                            </a:rPr>
                          </m:ctrlPr>
                        </m:dPr>
                        <m:e>
                          <m:f>
                            <m:fPr>
                              <m:ctrlPr>
                                <a:rPr lang="en-GB" sz="2800" i="1">
                                  <a:latin typeface="Cambria Math" panose="02040503050406030204" pitchFamily="18" charset="0"/>
                                </a:rPr>
                              </m:ctrlPr>
                            </m:fPr>
                            <m:num>
                              <m:r>
                                <a:rPr lang="en-GB" sz="2800" i="1">
                                  <a:latin typeface="Cambria Math"/>
                                </a:rPr>
                                <m:t>𝐾</m:t>
                              </m:r>
                              <m:r>
                                <a:rPr lang="en-GB" sz="2800" i="1" baseline="-25000">
                                  <a:latin typeface="Cambria Math"/>
                                </a:rPr>
                                <m:t>2</m:t>
                              </m:r>
                              <m:r>
                                <a:rPr lang="en-GB" sz="2800" i="1">
                                  <a:latin typeface="Cambria Math"/>
                                </a:rPr>
                                <m:t>−</m:t>
                              </m:r>
                              <m:sSub>
                                <m:sSubPr>
                                  <m:ctrlPr>
                                    <a:rPr lang="en-GB" sz="2800" i="1">
                                      <a:latin typeface="Cambria Math" panose="02040503050406030204" pitchFamily="18" charset="0"/>
                                    </a:rPr>
                                  </m:ctrlPr>
                                </m:sSubPr>
                                <m:e>
                                  <m:r>
                                    <a:rPr lang="en-GB" sz="2800" i="1">
                                      <a:latin typeface="Cambria Math"/>
                                    </a:rPr>
                                    <m:t>𝑁</m:t>
                                  </m:r>
                                </m:e>
                                <m:sub>
                                  <m:r>
                                    <a:rPr lang="en-GB" sz="2800" i="1">
                                      <a:latin typeface="Cambria Math"/>
                                    </a:rPr>
                                    <m:t>2</m:t>
                                  </m:r>
                                </m:sub>
                              </m:sSub>
                              <m:r>
                                <a:rPr lang="en-GB" sz="2800" i="1">
                                  <a:latin typeface="Cambria Math"/>
                                </a:rPr>
                                <m:t>−(</m:t>
                              </m:r>
                              <m:r>
                                <a:rPr lang="en-GB" sz="2800" i="1">
                                  <a:solidFill>
                                    <a:srgbClr val="FF0000"/>
                                  </a:solidFill>
                                  <a:latin typeface="Cambria Math"/>
                                  <a:ea typeface="Cambria Math"/>
                                </a:rPr>
                                <m:t>𝛽</m:t>
                              </m:r>
                              <m:r>
                                <a:rPr lang="en-GB" sz="2800" i="1">
                                  <a:solidFill>
                                    <a:srgbClr val="FF0000"/>
                                  </a:solidFill>
                                  <a:latin typeface="Cambria Math"/>
                                  <a:ea typeface="Cambria Math"/>
                                </a:rPr>
                                <m:t> </m:t>
                              </m:r>
                              <m:r>
                                <a:rPr lang="en-GB" sz="2800" i="1">
                                  <a:solidFill>
                                    <a:srgbClr val="FF0000"/>
                                  </a:solidFill>
                                  <a:latin typeface="Cambria Math"/>
                                  <a:ea typeface="Cambria Math"/>
                                </a:rPr>
                                <m:t>𝑥</m:t>
                              </m:r>
                              <m:r>
                                <a:rPr lang="en-GB" sz="2800" i="1">
                                  <a:solidFill>
                                    <a:srgbClr val="FF0000"/>
                                  </a:solidFill>
                                  <a:latin typeface="Cambria Math"/>
                                  <a:ea typeface="Cambria Math"/>
                                </a:rPr>
                                <m:t> </m:t>
                              </m:r>
                              <m:r>
                                <a:rPr lang="en-GB" sz="2800" i="1">
                                  <a:solidFill>
                                    <a:srgbClr val="FF0000"/>
                                  </a:solidFill>
                                  <a:latin typeface="Cambria Math"/>
                                </a:rPr>
                                <m:t>𝑁</m:t>
                              </m:r>
                              <m:r>
                                <a:rPr lang="en-GB" sz="2800" i="1" baseline="-25000">
                                  <a:solidFill>
                                    <a:srgbClr val="FF0000"/>
                                  </a:solidFill>
                                  <a:latin typeface="Cambria Math"/>
                                </a:rPr>
                                <m:t>1</m:t>
                              </m:r>
                              <m:r>
                                <a:rPr lang="en-GB" sz="2800" i="1">
                                  <a:latin typeface="Cambria Math"/>
                                </a:rPr>
                                <m:t>)</m:t>
                              </m:r>
                            </m:num>
                            <m:den>
                              <m:r>
                                <a:rPr lang="en-GB" sz="2800" i="1">
                                  <a:latin typeface="Cambria Math"/>
                                </a:rPr>
                                <m:t>𝐾</m:t>
                              </m:r>
                              <m:r>
                                <a:rPr lang="en-GB" sz="2800" i="1" baseline="-25000">
                                  <a:latin typeface="Cambria Math"/>
                                </a:rPr>
                                <m:t>2</m:t>
                              </m:r>
                            </m:den>
                          </m:f>
                        </m:e>
                      </m:d>
                    </m:oMath>
                  </m:oMathPara>
                </a14:m>
                <a:endParaRPr lang="en-GB" sz="2800" dirty="0"/>
              </a:p>
            </p:txBody>
          </p:sp>
        </mc:Choice>
        <mc:Fallback xmlns="">
          <p:sp>
            <p:nvSpPr>
              <p:cNvPr id="3" name="TextBox 2"/>
              <p:cNvSpPr txBox="1">
                <a:spLocks noRot="1" noChangeAspect="1" noMove="1" noResize="1" noEditPoints="1" noAdjustHandles="1" noChangeArrowheads="1" noChangeShapeType="1" noTextEdit="1"/>
              </p:cNvSpPr>
              <p:nvPr/>
            </p:nvSpPr>
            <p:spPr>
              <a:xfrm>
                <a:off x="1559496" y="2204865"/>
                <a:ext cx="5397888" cy="1060483"/>
              </a:xfrm>
              <a:prstGeom prst="rect">
                <a:avLst/>
              </a:prstGeom>
              <a:blipFill>
                <a:blip r:embed="rId3"/>
                <a:stretch>
                  <a:fillRect/>
                </a:stretch>
              </a:blipFill>
            </p:spPr>
            <p:txBody>
              <a:bodyPr/>
              <a:lstStyle/>
              <a:p>
                <a:r>
                  <a:rPr lang="en-GB">
                    <a:noFill/>
                  </a:rPr>
                  <a:t> </a:t>
                </a:r>
              </a:p>
            </p:txBody>
          </p:sp>
        </mc:Fallback>
      </mc:AlternateContent>
      <p:sp>
        <p:nvSpPr>
          <p:cNvPr id="4" name="TextBox 3"/>
          <p:cNvSpPr txBox="1"/>
          <p:nvPr/>
        </p:nvSpPr>
        <p:spPr>
          <a:xfrm>
            <a:off x="7006672" y="1209229"/>
            <a:ext cx="1537600" cy="461665"/>
          </a:xfrm>
          <a:prstGeom prst="rect">
            <a:avLst/>
          </a:prstGeom>
          <a:noFill/>
        </p:spPr>
        <p:txBody>
          <a:bodyPr wrap="none" rtlCol="0">
            <a:spAutoFit/>
          </a:bodyPr>
          <a:lstStyle/>
          <a:p>
            <a:r>
              <a:rPr lang="en-GB" sz="2400" dirty="0"/>
              <a:t>Species 1</a:t>
            </a:r>
          </a:p>
        </p:txBody>
      </p:sp>
      <p:sp>
        <p:nvSpPr>
          <p:cNvPr id="5" name="TextBox 4"/>
          <p:cNvSpPr txBox="1"/>
          <p:nvPr/>
        </p:nvSpPr>
        <p:spPr>
          <a:xfrm>
            <a:off x="7006672" y="2505781"/>
            <a:ext cx="1537600" cy="461665"/>
          </a:xfrm>
          <a:prstGeom prst="rect">
            <a:avLst/>
          </a:prstGeom>
          <a:noFill/>
        </p:spPr>
        <p:txBody>
          <a:bodyPr wrap="none" rtlCol="0">
            <a:spAutoFit/>
          </a:bodyPr>
          <a:lstStyle/>
          <a:p>
            <a:r>
              <a:rPr lang="en-GB" sz="2400" dirty="0"/>
              <a:t>Species 2</a:t>
            </a:r>
          </a:p>
        </p:txBody>
      </p:sp>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45921" b="63741"/>
          <a:stretch/>
        </p:blipFill>
        <p:spPr bwMode="auto">
          <a:xfrm>
            <a:off x="8497708" y="980728"/>
            <a:ext cx="2143347" cy="801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45921" b="50000"/>
          <a:stretch/>
        </p:blipFill>
        <p:spPr bwMode="auto">
          <a:xfrm>
            <a:off x="8493363" y="2109506"/>
            <a:ext cx="2143347" cy="1104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5152626" y="4149080"/>
            <a:ext cx="1197764" cy="1287532"/>
          </a:xfrm>
          <a:prstGeom prst="rect">
            <a:avLst/>
          </a:prstGeom>
          <a:noFill/>
        </p:spPr>
        <p:txBody>
          <a:bodyPr wrap="none" rtlCol="0">
            <a:spAutoFit/>
          </a:bodyPr>
          <a:lstStyle/>
          <a:p>
            <a:pPr>
              <a:lnSpc>
                <a:spcPct val="150000"/>
              </a:lnSpc>
            </a:pPr>
            <a:r>
              <a:rPr lang="en-GB" dirty="0"/>
              <a:t>Species 1</a:t>
            </a:r>
          </a:p>
          <a:p>
            <a:pPr>
              <a:lnSpc>
                <a:spcPct val="150000"/>
              </a:lnSpc>
            </a:pPr>
            <a:endParaRPr lang="en-GB" dirty="0"/>
          </a:p>
          <a:p>
            <a:pPr>
              <a:lnSpc>
                <a:spcPct val="150000"/>
              </a:lnSpc>
            </a:pPr>
            <a:endParaRPr lang="en-GB" dirty="0"/>
          </a:p>
        </p:txBody>
      </p:sp>
      <p:sp>
        <p:nvSpPr>
          <p:cNvPr id="9" name="Rectangle 8"/>
          <p:cNvSpPr/>
          <p:nvPr/>
        </p:nvSpPr>
        <p:spPr>
          <a:xfrm>
            <a:off x="5154864" y="4653136"/>
            <a:ext cx="4572000" cy="872034"/>
          </a:xfrm>
          <a:prstGeom prst="rect">
            <a:avLst/>
          </a:prstGeom>
        </p:spPr>
        <p:txBody>
          <a:bodyPr>
            <a:spAutoFit/>
          </a:bodyPr>
          <a:lstStyle/>
          <a:p>
            <a:pPr>
              <a:lnSpc>
                <a:spcPct val="150000"/>
              </a:lnSpc>
            </a:pPr>
            <a:r>
              <a:rPr lang="en-GB" dirty="0"/>
              <a:t>K = 9600</a:t>
            </a:r>
          </a:p>
          <a:p>
            <a:pPr>
              <a:lnSpc>
                <a:spcPct val="150000"/>
              </a:lnSpc>
            </a:pPr>
            <a:r>
              <a:rPr lang="en-GB" dirty="0"/>
              <a:t>α= 0.25</a:t>
            </a:r>
          </a:p>
        </p:txBody>
      </p:sp>
      <p:sp>
        <p:nvSpPr>
          <p:cNvPr id="10" name="Rectangle 9"/>
          <p:cNvSpPr/>
          <p:nvPr/>
        </p:nvSpPr>
        <p:spPr>
          <a:xfrm>
            <a:off x="8681018" y="4653136"/>
            <a:ext cx="4572000" cy="872034"/>
          </a:xfrm>
          <a:prstGeom prst="rect">
            <a:avLst/>
          </a:prstGeom>
        </p:spPr>
        <p:txBody>
          <a:bodyPr>
            <a:spAutoFit/>
          </a:bodyPr>
          <a:lstStyle/>
          <a:p>
            <a:pPr>
              <a:lnSpc>
                <a:spcPct val="150000"/>
              </a:lnSpc>
            </a:pPr>
            <a:r>
              <a:rPr lang="en-GB" dirty="0"/>
              <a:t>K = 7000</a:t>
            </a:r>
          </a:p>
          <a:p>
            <a:pPr>
              <a:lnSpc>
                <a:spcPct val="150000"/>
              </a:lnSpc>
            </a:pPr>
            <a:r>
              <a:rPr lang="en-GB" dirty="0"/>
              <a:t>β = 4</a:t>
            </a:r>
          </a:p>
        </p:txBody>
      </p:sp>
      <p:sp>
        <p:nvSpPr>
          <p:cNvPr id="11" name="TextBox 10"/>
          <p:cNvSpPr txBox="1"/>
          <p:nvPr/>
        </p:nvSpPr>
        <p:spPr>
          <a:xfrm>
            <a:off x="8681019" y="4196602"/>
            <a:ext cx="1265791" cy="456535"/>
          </a:xfrm>
          <a:prstGeom prst="rect">
            <a:avLst/>
          </a:prstGeom>
          <a:noFill/>
        </p:spPr>
        <p:txBody>
          <a:bodyPr wrap="square" rtlCol="0">
            <a:spAutoFit/>
          </a:bodyPr>
          <a:lstStyle/>
          <a:p>
            <a:pPr>
              <a:lnSpc>
                <a:spcPct val="150000"/>
              </a:lnSpc>
            </a:pPr>
            <a:r>
              <a:rPr lang="en-GB" dirty="0"/>
              <a:t>Species 2</a:t>
            </a:r>
          </a:p>
        </p:txBody>
      </p:sp>
      <p:sp>
        <p:nvSpPr>
          <p:cNvPr id="12" name="TextBox 11"/>
          <p:cNvSpPr txBox="1"/>
          <p:nvPr/>
        </p:nvSpPr>
        <p:spPr>
          <a:xfrm>
            <a:off x="1787603" y="4665910"/>
            <a:ext cx="2514471" cy="872034"/>
          </a:xfrm>
          <a:prstGeom prst="rect">
            <a:avLst/>
          </a:prstGeom>
          <a:noFill/>
        </p:spPr>
        <p:txBody>
          <a:bodyPr wrap="none" rtlCol="0">
            <a:spAutoFit/>
          </a:bodyPr>
          <a:lstStyle/>
          <a:p>
            <a:pPr>
              <a:lnSpc>
                <a:spcPct val="150000"/>
              </a:lnSpc>
            </a:pPr>
            <a:r>
              <a:rPr lang="en-GB" dirty="0"/>
              <a:t>Carrying capacity</a:t>
            </a:r>
          </a:p>
          <a:p>
            <a:pPr>
              <a:lnSpc>
                <a:spcPct val="150000"/>
              </a:lnSpc>
            </a:pPr>
            <a:r>
              <a:rPr lang="en-GB" dirty="0"/>
              <a:t>Competition coefficient</a:t>
            </a:r>
          </a:p>
        </p:txBody>
      </p:sp>
    </p:spTree>
    <p:extLst>
      <p:ext uri="{BB962C8B-B14F-4D97-AF65-F5344CB8AC3E}">
        <p14:creationId xmlns:p14="http://schemas.microsoft.com/office/powerpoint/2010/main" val="329690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36350" y="303040"/>
            <a:ext cx="6672019" cy="461665"/>
          </a:xfrm>
          <a:prstGeom prst="rect">
            <a:avLst/>
          </a:prstGeom>
          <a:noFill/>
        </p:spPr>
        <p:txBody>
          <a:bodyPr wrap="none" rtlCol="0">
            <a:spAutoFit/>
          </a:bodyPr>
          <a:lstStyle/>
          <a:p>
            <a:r>
              <a:rPr lang="en-GB" sz="2400" dirty="0"/>
              <a:t>State-space graphs for species 1 and species 2</a:t>
            </a:r>
          </a:p>
        </p:txBody>
      </p:sp>
      <p:sp>
        <p:nvSpPr>
          <p:cNvPr id="3" name="TextBox 2"/>
          <p:cNvSpPr txBox="1"/>
          <p:nvPr/>
        </p:nvSpPr>
        <p:spPr>
          <a:xfrm>
            <a:off x="2184114" y="1124744"/>
            <a:ext cx="8592406" cy="2308324"/>
          </a:xfrm>
          <a:prstGeom prst="rect">
            <a:avLst/>
          </a:prstGeom>
          <a:noFill/>
        </p:spPr>
        <p:txBody>
          <a:bodyPr wrap="square" rtlCol="0">
            <a:spAutoFit/>
          </a:bodyPr>
          <a:lstStyle/>
          <a:p>
            <a:r>
              <a:rPr lang="en-GB" dirty="0"/>
              <a:t>We need to rearrange the model to find what happens when the population size stops changing.</a:t>
            </a:r>
          </a:p>
          <a:p>
            <a:endParaRPr lang="en-GB" dirty="0"/>
          </a:p>
          <a:p>
            <a:r>
              <a:rPr lang="en-GB" dirty="0"/>
              <a:t>Set </a:t>
            </a:r>
            <a:r>
              <a:rPr lang="en-GB" dirty="0" err="1"/>
              <a:t>dN</a:t>
            </a:r>
            <a:r>
              <a:rPr lang="en-GB" dirty="0"/>
              <a:t>/</a:t>
            </a:r>
            <a:r>
              <a:rPr lang="en-GB" dirty="0" err="1"/>
              <a:t>dt</a:t>
            </a:r>
            <a:r>
              <a:rPr lang="en-GB" dirty="0"/>
              <a:t> to 0. No population change.</a:t>
            </a:r>
          </a:p>
          <a:p>
            <a:endParaRPr lang="en-GB" dirty="0"/>
          </a:p>
          <a:p>
            <a:endParaRPr lang="en-GB" dirty="0"/>
          </a:p>
          <a:p>
            <a:endParaRPr lang="en-GB" dirty="0"/>
          </a:p>
          <a:p>
            <a:endParaRPr lang="en-GB" dirty="0"/>
          </a:p>
        </p:txBody>
      </p:sp>
      <mc:AlternateContent xmlns:mc="http://schemas.openxmlformats.org/markup-compatibility/2006" xmlns:a14="http://schemas.microsoft.com/office/drawing/2010/main">
        <mc:Choice Requires="a14">
          <p:sp>
            <p:nvSpPr>
              <p:cNvPr id="5" name="TextBox 4"/>
              <p:cNvSpPr txBox="1"/>
              <p:nvPr/>
            </p:nvSpPr>
            <p:spPr>
              <a:xfrm>
                <a:off x="2495600" y="2368518"/>
                <a:ext cx="5066900" cy="10604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2800" i="1">
                          <a:latin typeface="Cambria Math"/>
                        </a:rPr>
                        <m:t>0=</m:t>
                      </m:r>
                      <m:r>
                        <a:rPr lang="en-GB" sz="2800" i="1">
                          <a:latin typeface="Cambria Math"/>
                        </a:rPr>
                        <m:t>𝑟</m:t>
                      </m:r>
                      <m:r>
                        <a:rPr lang="en-GB" sz="2800" i="1" baseline="-25000">
                          <a:latin typeface="Cambria Math"/>
                        </a:rPr>
                        <m:t>1</m:t>
                      </m:r>
                      <m:r>
                        <a:rPr lang="en-GB" sz="2800" i="1">
                          <a:latin typeface="Cambria Math"/>
                        </a:rPr>
                        <m:t>𝑁</m:t>
                      </m:r>
                      <m:r>
                        <a:rPr lang="en-GB" sz="2800" i="1" baseline="-25000">
                          <a:latin typeface="Cambria Math"/>
                        </a:rPr>
                        <m:t>1</m:t>
                      </m:r>
                      <m:d>
                        <m:dPr>
                          <m:ctrlPr>
                            <a:rPr lang="en-GB" sz="2800" i="1">
                              <a:latin typeface="Cambria Math" panose="02040503050406030204" pitchFamily="18" charset="0"/>
                            </a:rPr>
                          </m:ctrlPr>
                        </m:dPr>
                        <m:e>
                          <m:f>
                            <m:fPr>
                              <m:ctrlPr>
                                <a:rPr lang="en-GB" sz="2800" i="1">
                                  <a:latin typeface="Cambria Math" panose="02040503050406030204" pitchFamily="18" charset="0"/>
                                </a:rPr>
                              </m:ctrlPr>
                            </m:fPr>
                            <m:num>
                              <m:r>
                                <a:rPr lang="en-GB" sz="2800" i="1">
                                  <a:latin typeface="Cambria Math"/>
                                </a:rPr>
                                <m:t>𝐾</m:t>
                              </m:r>
                              <m:r>
                                <a:rPr lang="en-GB" sz="2800" i="1" baseline="-25000">
                                  <a:latin typeface="Cambria Math"/>
                                </a:rPr>
                                <m:t>1</m:t>
                              </m:r>
                              <m:r>
                                <a:rPr lang="en-GB" sz="2800" i="1">
                                  <a:latin typeface="Cambria Math"/>
                                </a:rPr>
                                <m:t>−</m:t>
                              </m:r>
                              <m:sSub>
                                <m:sSubPr>
                                  <m:ctrlPr>
                                    <a:rPr lang="en-GB" sz="2800" i="1">
                                      <a:latin typeface="Cambria Math" panose="02040503050406030204" pitchFamily="18" charset="0"/>
                                    </a:rPr>
                                  </m:ctrlPr>
                                </m:sSubPr>
                                <m:e>
                                  <m:r>
                                    <a:rPr lang="en-GB" sz="2800" i="1">
                                      <a:latin typeface="Cambria Math"/>
                                    </a:rPr>
                                    <m:t>𝑁</m:t>
                                  </m:r>
                                </m:e>
                                <m:sub>
                                  <m:r>
                                    <a:rPr lang="en-GB" sz="2800" i="1">
                                      <a:latin typeface="Cambria Math"/>
                                    </a:rPr>
                                    <m:t>1</m:t>
                                  </m:r>
                                </m:sub>
                              </m:sSub>
                              <m:r>
                                <a:rPr lang="en-GB" sz="2800" i="1">
                                  <a:latin typeface="Cambria Math"/>
                                </a:rPr>
                                <m:t>−(</m:t>
                              </m:r>
                              <m:r>
                                <a:rPr lang="en-GB" sz="2800" i="1">
                                  <a:solidFill>
                                    <a:srgbClr val="FF0000"/>
                                  </a:solidFill>
                                  <a:latin typeface="Cambria Math"/>
                                </a:rPr>
                                <m:t>𝑎</m:t>
                              </m:r>
                              <m:r>
                                <a:rPr lang="en-GB" sz="2800" i="1">
                                  <a:solidFill>
                                    <a:srgbClr val="FF0000"/>
                                  </a:solidFill>
                                  <a:latin typeface="Cambria Math"/>
                                </a:rPr>
                                <m:t> </m:t>
                              </m:r>
                              <m:r>
                                <a:rPr lang="en-GB" sz="2800" i="1">
                                  <a:solidFill>
                                    <a:srgbClr val="FF0000"/>
                                  </a:solidFill>
                                  <a:latin typeface="Cambria Math"/>
                                </a:rPr>
                                <m:t>𝑥</m:t>
                              </m:r>
                              <m:r>
                                <a:rPr lang="en-GB" sz="2800" i="1">
                                  <a:solidFill>
                                    <a:srgbClr val="FF0000"/>
                                  </a:solidFill>
                                  <a:latin typeface="Cambria Math"/>
                                </a:rPr>
                                <m:t> </m:t>
                              </m:r>
                              <m:r>
                                <a:rPr lang="en-GB" sz="2800" i="1">
                                  <a:solidFill>
                                    <a:srgbClr val="FF0000"/>
                                  </a:solidFill>
                                  <a:latin typeface="Cambria Math"/>
                                </a:rPr>
                                <m:t>𝑁</m:t>
                              </m:r>
                              <m:r>
                                <a:rPr lang="en-GB" sz="2800" i="1" baseline="-25000">
                                  <a:solidFill>
                                    <a:srgbClr val="FF0000"/>
                                  </a:solidFill>
                                  <a:latin typeface="Cambria Math"/>
                                </a:rPr>
                                <m:t>2</m:t>
                              </m:r>
                              <m:r>
                                <a:rPr lang="en-GB" sz="2800" i="1">
                                  <a:latin typeface="Cambria Math"/>
                                </a:rPr>
                                <m:t>)</m:t>
                              </m:r>
                              <m:r>
                                <a:rPr lang="en-GB" sz="2800" i="1" baseline="-25000">
                                  <a:latin typeface="Cambria Math"/>
                                </a:rPr>
                                <m:t> </m:t>
                              </m:r>
                            </m:num>
                            <m:den>
                              <m:r>
                                <a:rPr lang="en-GB" sz="2800" i="1">
                                  <a:latin typeface="Cambria Math"/>
                                </a:rPr>
                                <m:t>𝐾</m:t>
                              </m:r>
                              <m:r>
                                <a:rPr lang="en-GB" sz="2800" i="1" baseline="-25000">
                                  <a:latin typeface="Cambria Math"/>
                                </a:rPr>
                                <m:t>1</m:t>
                              </m:r>
                            </m:den>
                          </m:f>
                        </m:e>
                      </m:d>
                    </m:oMath>
                  </m:oMathPara>
                </a14:m>
                <a:endParaRPr lang="en-GB"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2495600" y="2368518"/>
                <a:ext cx="5066900" cy="1060483"/>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647728" y="4077072"/>
                <a:ext cx="4067652"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3600" i="1">
                              <a:latin typeface="Cambria Math" panose="02040503050406030204" pitchFamily="18" charset="0"/>
                            </a:rPr>
                          </m:ctrlPr>
                        </m:sSubPr>
                        <m:e>
                          <m:r>
                            <a:rPr lang="en-GB" sz="3600" i="1">
                              <a:latin typeface="Cambria Math"/>
                            </a:rPr>
                            <m:t>𝐾</m:t>
                          </m:r>
                        </m:e>
                        <m:sub>
                          <m:r>
                            <a:rPr lang="en-GB" sz="3600" i="1">
                              <a:latin typeface="Cambria Math"/>
                            </a:rPr>
                            <m:t>1</m:t>
                          </m:r>
                        </m:sub>
                      </m:sSub>
                      <m:r>
                        <a:rPr lang="en-GB" sz="3600" i="1">
                          <a:latin typeface="Cambria Math"/>
                        </a:rPr>
                        <m:t>−</m:t>
                      </m:r>
                      <m:sSub>
                        <m:sSubPr>
                          <m:ctrlPr>
                            <a:rPr lang="en-GB" sz="3600" i="1">
                              <a:latin typeface="Cambria Math" panose="02040503050406030204" pitchFamily="18" charset="0"/>
                            </a:rPr>
                          </m:ctrlPr>
                        </m:sSubPr>
                        <m:e>
                          <m:r>
                            <a:rPr lang="en-GB" sz="3600" i="1">
                              <a:latin typeface="Cambria Math"/>
                            </a:rPr>
                            <m:t>𝑁</m:t>
                          </m:r>
                        </m:e>
                        <m:sub>
                          <m:r>
                            <a:rPr lang="en-GB" sz="3600" i="1">
                              <a:latin typeface="Cambria Math"/>
                            </a:rPr>
                            <m:t>1</m:t>
                          </m:r>
                        </m:sub>
                      </m:sSub>
                      <m:r>
                        <a:rPr lang="en-GB" sz="3600" i="1">
                          <a:latin typeface="Cambria Math"/>
                        </a:rPr>
                        <m:t>−</m:t>
                      </m:r>
                      <m:r>
                        <a:rPr lang="en-GB" sz="3600" i="1">
                          <a:latin typeface="Cambria Math"/>
                          <a:ea typeface="Cambria Math"/>
                        </a:rPr>
                        <m:t>𝛼</m:t>
                      </m:r>
                      <m:sSub>
                        <m:sSubPr>
                          <m:ctrlPr>
                            <a:rPr lang="en-GB" sz="3600" i="1">
                              <a:latin typeface="Cambria Math" panose="02040503050406030204" pitchFamily="18" charset="0"/>
                              <a:ea typeface="Cambria Math"/>
                            </a:rPr>
                          </m:ctrlPr>
                        </m:sSubPr>
                        <m:e>
                          <m:r>
                            <a:rPr lang="en-GB" sz="3600" i="1">
                              <a:latin typeface="Cambria Math"/>
                              <a:ea typeface="Cambria Math"/>
                            </a:rPr>
                            <m:t>𝑁</m:t>
                          </m:r>
                        </m:e>
                        <m:sub>
                          <m:r>
                            <a:rPr lang="en-GB" sz="3600" i="1">
                              <a:latin typeface="Cambria Math"/>
                              <a:ea typeface="Cambria Math"/>
                            </a:rPr>
                            <m:t>2</m:t>
                          </m:r>
                        </m:sub>
                      </m:sSub>
                      <m:r>
                        <a:rPr lang="en-GB" sz="3600" i="1">
                          <a:latin typeface="Cambria Math"/>
                          <a:ea typeface="Cambria Math"/>
                        </a:rPr>
                        <m:t>=0</m:t>
                      </m:r>
                    </m:oMath>
                  </m:oMathPara>
                </a14:m>
                <a:endParaRPr lang="en-GB" sz="3600" dirty="0"/>
              </a:p>
            </p:txBody>
          </p:sp>
        </mc:Choice>
        <mc:Fallback xmlns="">
          <p:sp>
            <p:nvSpPr>
              <p:cNvPr id="6" name="TextBox 5"/>
              <p:cNvSpPr txBox="1">
                <a:spLocks noRot="1" noChangeAspect="1" noMove="1" noResize="1" noEditPoints="1" noAdjustHandles="1" noChangeArrowheads="1" noChangeShapeType="1" noTextEdit="1"/>
              </p:cNvSpPr>
              <p:nvPr/>
            </p:nvSpPr>
            <p:spPr>
              <a:xfrm>
                <a:off x="3647728" y="4077072"/>
                <a:ext cx="4067652" cy="646331"/>
              </a:xfrm>
              <a:prstGeom prst="rect">
                <a:avLst/>
              </a:prstGeom>
              <a:blipFill>
                <a:blip r:embed="rId3"/>
                <a:stretch>
                  <a:fillRect/>
                </a:stretch>
              </a:blipFill>
            </p:spPr>
            <p:txBody>
              <a:bodyPr/>
              <a:lstStyle/>
              <a:p>
                <a:r>
                  <a:rPr lang="en-GB">
                    <a:noFill/>
                  </a:rPr>
                  <a:t> </a:t>
                </a:r>
              </a:p>
            </p:txBody>
          </p:sp>
        </mc:Fallback>
      </mc:AlternateContent>
      <p:sp>
        <p:nvSpPr>
          <p:cNvPr id="13" name="Rounded Rectangle 12"/>
          <p:cNvSpPr/>
          <p:nvPr/>
        </p:nvSpPr>
        <p:spPr>
          <a:xfrm>
            <a:off x="4223792" y="2368518"/>
            <a:ext cx="3024336" cy="53024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Down Arrow 13"/>
          <p:cNvSpPr/>
          <p:nvPr/>
        </p:nvSpPr>
        <p:spPr>
          <a:xfrm>
            <a:off x="5561180" y="2898758"/>
            <a:ext cx="390804" cy="10342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16" name="TextBox 15"/>
              <p:cNvSpPr txBox="1"/>
              <p:nvPr/>
            </p:nvSpPr>
            <p:spPr>
              <a:xfrm>
                <a:off x="4074533" y="5771459"/>
                <a:ext cx="3262945"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3600" i="1">
                              <a:latin typeface="Cambria Math" panose="02040503050406030204" pitchFamily="18" charset="0"/>
                            </a:rPr>
                          </m:ctrlPr>
                        </m:sSubPr>
                        <m:e>
                          <m:sSub>
                            <m:sSubPr>
                              <m:ctrlPr>
                                <a:rPr lang="en-GB" sz="3600" i="1">
                                  <a:latin typeface="Cambria Math" panose="02040503050406030204" pitchFamily="18" charset="0"/>
                                </a:rPr>
                              </m:ctrlPr>
                            </m:sSubPr>
                            <m:e>
                              <m:r>
                                <a:rPr lang="en-GB" sz="3600" i="1">
                                  <a:latin typeface="Cambria Math"/>
                                </a:rPr>
                                <m:t>𝑁</m:t>
                              </m:r>
                            </m:e>
                            <m:sub>
                              <m:r>
                                <a:rPr lang="en-GB" sz="3600" i="1">
                                  <a:latin typeface="Cambria Math"/>
                                </a:rPr>
                                <m:t>1</m:t>
                              </m:r>
                            </m:sub>
                          </m:sSub>
                          <m:r>
                            <a:rPr lang="en-GB" sz="3600" i="1">
                              <a:latin typeface="Cambria Math"/>
                              <a:ea typeface="Cambria Math"/>
                            </a:rPr>
                            <m:t>=</m:t>
                          </m:r>
                          <m:r>
                            <a:rPr lang="en-GB" sz="3600" i="1">
                              <a:latin typeface="Cambria Math"/>
                            </a:rPr>
                            <m:t>𝐾</m:t>
                          </m:r>
                        </m:e>
                        <m:sub>
                          <m:r>
                            <a:rPr lang="en-GB" sz="3600" i="1">
                              <a:latin typeface="Cambria Math"/>
                            </a:rPr>
                            <m:t>1</m:t>
                          </m:r>
                        </m:sub>
                      </m:sSub>
                      <m:r>
                        <a:rPr lang="en-GB" sz="3600" i="1">
                          <a:latin typeface="Cambria Math"/>
                        </a:rPr>
                        <m:t>−</m:t>
                      </m:r>
                      <m:r>
                        <a:rPr lang="en-GB" sz="3600" i="1">
                          <a:latin typeface="Cambria Math"/>
                          <a:ea typeface="Cambria Math"/>
                        </a:rPr>
                        <m:t>𝛼</m:t>
                      </m:r>
                      <m:sSub>
                        <m:sSubPr>
                          <m:ctrlPr>
                            <a:rPr lang="en-GB" sz="3600" i="1">
                              <a:latin typeface="Cambria Math" panose="02040503050406030204" pitchFamily="18" charset="0"/>
                              <a:ea typeface="Cambria Math"/>
                            </a:rPr>
                          </m:ctrlPr>
                        </m:sSubPr>
                        <m:e>
                          <m:r>
                            <a:rPr lang="en-GB" sz="3600" i="1">
                              <a:latin typeface="Cambria Math"/>
                              <a:ea typeface="Cambria Math"/>
                            </a:rPr>
                            <m:t>𝑁</m:t>
                          </m:r>
                        </m:e>
                        <m:sub>
                          <m:r>
                            <a:rPr lang="en-GB" sz="3600" i="1">
                              <a:latin typeface="Cambria Math"/>
                              <a:ea typeface="Cambria Math"/>
                            </a:rPr>
                            <m:t>2</m:t>
                          </m:r>
                        </m:sub>
                      </m:sSub>
                    </m:oMath>
                  </m:oMathPara>
                </a14:m>
                <a:endParaRPr lang="en-GB" sz="3600" dirty="0"/>
              </a:p>
            </p:txBody>
          </p:sp>
        </mc:Choice>
        <mc:Fallback xmlns="">
          <p:sp>
            <p:nvSpPr>
              <p:cNvPr id="16" name="TextBox 15"/>
              <p:cNvSpPr txBox="1">
                <a:spLocks noRot="1" noChangeAspect="1" noMove="1" noResize="1" noEditPoints="1" noAdjustHandles="1" noChangeArrowheads="1" noChangeShapeType="1" noTextEdit="1"/>
              </p:cNvSpPr>
              <p:nvPr/>
            </p:nvSpPr>
            <p:spPr>
              <a:xfrm>
                <a:off x="4074533" y="5771459"/>
                <a:ext cx="3262945" cy="646331"/>
              </a:xfrm>
              <a:prstGeom prst="rect">
                <a:avLst/>
              </a:prstGeom>
              <a:blipFill>
                <a:blip r:embed="rId4"/>
                <a:stretch>
                  <a:fillRect/>
                </a:stretch>
              </a:blipFill>
            </p:spPr>
            <p:txBody>
              <a:bodyPr/>
              <a:lstStyle/>
              <a:p>
                <a:r>
                  <a:rPr lang="en-GB">
                    <a:noFill/>
                  </a:rPr>
                  <a:t> </a:t>
                </a:r>
              </a:p>
            </p:txBody>
          </p:sp>
        </mc:Fallback>
      </mc:AlternateContent>
      <p:sp>
        <p:nvSpPr>
          <p:cNvPr id="17" name="Down Arrow 16"/>
          <p:cNvSpPr/>
          <p:nvPr/>
        </p:nvSpPr>
        <p:spPr>
          <a:xfrm>
            <a:off x="5579396" y="4737160"/>
            <a:ext cx="390804" cy="10342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7968208" y="5309794"/>
            <a:ext cx="2376264" cy="1015663"/>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2000" dirty="0"/>
              <a:t>Isocline of zero population growth for species 1</a:t>
            </a:r>
          </a:p>
        </p:txBody>
      </p:sp>
    </p:spTree>
    <p:extLst>
      <p:ext uri="{BB962C8B-B14F-4D97-AF65-F5344CB8AC3E}">
        <p14:creationId xmlns:p14="http://schemas.microsoft.com/office/powerpoint/2010/main" val="2244111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animBg="1"/>
      <p:bldP spid="14" grpId="0" animBg="1"/>
      <p:bldP spid="16" grpId="0"/>
      <p:bldP spid="17"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03512" y="235019"/>
            <a:ext cx="8856984" cy="5447645"/>
          </a:xfrm>
          <a:prstGeom prst="rect">
            <a:avLst/>
          </a:prstGeom>
          <a:noFill/>
        </p:spPr>
        <p:txBody>
          <a:bodyPr wrap="square" rtlCol="0">
            <a:spAutoFit/>
          </a:bodyPr>
          <a:lstStyle/>
          <a:p>
            <a:pPr>
              <a:lnSpc>
                <a:spcPct val="150000"/>
              </a:lnSpc>
            </a:pPr>
            <a:r>
              <a:rPr lang="en-GB" sz="2400" dirty="0"/>
              <a:t>Remember: the population would be stable if N</a:t>
            </a:r>
            <a:r>
              <a:rPr lang="en-GB" sz="2400" baseline="-25000" dirty="0"/>
              <a:t>1</a:t>
            </a:r>
            <a:r>
              <a:rPr lang="en-GB" sz="2400" dirty="0"/>
              <a:t> = K</a:t>
            </a:r>
            <a:r>
              <a:rPr lang="en-GB" sz="2400" baseline="-25000" dirty="0"/>
              <a:t>1</a:t>
            </a:r>
            <a:r>
              <a:rPr lang="en-GB" sz="2400" dirty="0"/>
              <a:t> or N</a:t>
            </a:r>
            <a:r>
              <a:rPr lang="en-GB" sz="2400" baseline="-25000" dirty="0"/>
              <a:t>2</a:t>
            </a:r>
            <a:r>
              <a:rPr lang="en-GB" sz="2400" dirty="0"/>
              <a:t> = K</a:t>
            </a:r>
            <a:r>
              <a:rPr lang="en-GB" sz="2400" baseline="-25000" dirty="0"/>
              <a:t>2</a:t>
            </a:r>
          </a:p>
          <a:p>
            <a:pPr>
              <a:lnSpc>
                <a:spcPct val="150000"/>
              </a:lnSpc>
            </a:pPr>
            <a:endParaRPr lang="en-GB" sz="2400" baseline="-25000" dirty="0"/>
          </a:p>
          <a:p>
            <a:pPr>
              <a:lnSpc>
                <a:spcPct val="150000"/>
              </a:lnSpc>
            </a:pPr>
            <a:r>
              <a:rPr lang="en-GB" sz="2400" dirty="0"/>
              <a:t>If we have interspecific competitors, the population N needs to be less than the carrying capacity K for a stable population.</a:t>
            </a:r>
          </a:p>
          <a:p>
            <a:pPr>
              <a:lnSpc>
                <a:spcPct val="150000"/>
              </a:lnSpc>
            </a:pPr>
            <a:endParaRPr lang="en-GB" sz="2400" dirty="0"/>
          </a:p>
          <a:p>
            <a:pPr>
              <a:lnSpc>
                <a:spcPct val="150000"/>
              </a:lnSpc>
            </a:pPr>
            <a:r>
              <a:rPr lang="en-GB" sz="2400" dirty="0"/>
              <a:t>The competitors will take up some resource, so less individuals will be able to survive from both species.</a:t>
            </a:r>
          </a:p>
          <a:p>
            <a:pPr>
              <a:lnSpc>
                <a:spcPct val="150000"/>
              </a:lnSpc>
            </a:pPr>
            <a:endParaRPr lang="en-GB" sz="2400" dirty="0"/>
          </a:p>
          <a:p>
            <a:pPr>
              <a:lnSpc>
                <a:spcPct val="150000"/>
              </a:lnSpc>
            </a:pPr>
            <a:r>
              <a:rPr lang="en-GB" sz="2400" dirty="0"/>
              <a:t>If we increase N</a:t>
            </a:r>
            <a:r>
              <a:rPr lang="en-GB" sz="2400" baseline="-25000" dirty="0"/>
              <a:t>1</a:t>
            </a:r>
            <a:r>
              <a:rPr lang="en-GB" sz="2400" dirty="0"/>
              <a:t>, so more grey fish, the carrying capacity of the green fish (K</a:t>
            </a:r>
            <a:r>
              <a:rPr lang="en-GB" sz="2400" baseline="-25000" dirty="0"/>
              <a:t>2</a:t>
            </a:r>
            <a:r>
              <a:rPr lang="en-GB" sz="2400" dirty="0"/>
              <a:t>) will be lower.</a:t>
            </a:r>
          </a:p>
        </p:txBody>
      </p:sp>
    </p:spTree>
    <p:extLst>
      <p:ext uri="{BB962C8B-B14F-4D97-AF65-F5344CB8AC3E}">
        <p14:creationId xmlns:p14="http://schemas.microsoft.com/office/powerpoint/2010/main" val="2943092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6625" y="148150"/>
            <a:ext cx="3642344" cy="523220"/>
          </a:xfrm>
          <a:prstGeom prst="rect">
            <a:avLst/>
          </a:prstGeom>
          <a:noFill/>
        </p:spPr>
        <p:txBody>
          <a:bodyPr wrap="none" rtlCol="0">
            <a:spAutoFit/>
          </a:bodyPr>
          <a:lstStyle/>
          <a:p>
            <a:r>
              <a:rPr lang="en-GB" sz="2800" dirty="0"/>
              <a:t>Isocline for species 1 </a:t>
            </a:r>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5921" b="63741"/>
          <a:stretch/>
        </p:blipFill>
        <p:spPr bwMode="auto">
          <a:xfrm>
            <a:off x="8040217" y="409760"/>
            <a:ext cx="2143347" cy="801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TextBox 3"/>
              <p:cNvSpPr txBox="1"/>
              <p:nvPr/>
            </p:nvSpPr>
            <p:spPr>
              <a:xfrm>
                <a:off x="2283024" y="1718912"/>
                <a:ext cx="2411686" cy="83099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sSub>
                            <m:sSubPr>
                              <m:ctrlPr>
                                <a:rPr lang="en-GB" sz="2400" i="1">
                                  <a:latin typeface="Cambria Math" panose="02040503050406030204" pitchFamily="18" charset="0"/>
                                </a:rPr>
                              </m:ctrlPr>
                            </m:sSubPr>
                            <m:e>
                              <m:r>
                                <a:rPr lang="en-GB" sz="2400" i="1">
                                  <a:latin typeface="Cambria Math"/>
                                </a:rPr>
                                <m:t>𝑁</m:t>
                              </m:r>
                            </m:e>
                            <m:sub>
                              <m:r>
                                <a:rPr lang="en-GB" sz="2400" i="1">
                                  <a:latin typeface="Cambria Math"/>
                                </a:rPr>
                                <m:t>1</m:t>
                              </m:r>
                            </m:sub>
                          </m:sSub>
                          <m:r>
                            <a:rPr lang="en-GB" sz="2400" i="1">
                              <a:latin typeface="Cambria Math"/>
                              <a:ea typeface="Cambria Math"/>
                            </a:rPr>
                            <m:t>=</m:t>
                          </m:r>
                          <m:r>
                            <a:rPr lang="en-GB" sz="2400" i="1">
                              <a:latin typeface="Cambria Math"/>
                            </a:rPr>
                            <m:t>𝐾</m:t>
                          </m:r>
                        </m:e>
                        <m:sub>
                          <m:r>
                            <a:rPr lang="en-GB" sz="2400" i="1">
                              <a:latin typeface="Cambria Math"/>
                            </a:rPr>
                            <m:t>1</m:t>
                          </m:r>
                        </m:sub>
                      </m:sSub>
                      <m:r>
                        <a:rPr lang="en-GB" sz="2400" i="1">
                          <a:latin typeface="Cambria Math"/>
                        </a:rPr>
                        <m:t>−</m:t>
                      </m:r>
                      <m:r>
                        <a:rPr lang="en-GB" sz="2400" i="1">
                          <a:latin typeface="Cambria Math"/>
                          <a:ea typeface="Cambria Math"/>
                        </a:rPr>
                        <m:t>𝛼</m:t>
                      </m:r>
                      <m:r>
                        <a:rPr lang="en-GB" sz="2400" i="1">
                          <a:latin typeface="Cambria Math"/>
                          <a:ea typeface="Cambria Math"/>
                        </a:rPr>
                        <m:t>(0)</m:t>
                      </m:r>
                    </m:oMath>
                  </m:oMathPara>
                </a14:m>
                <a:endParaRPr lang="en-GB" sz="2400" dirty="0"/>
              </a:p>
              <a:p>
                <a:r>
                  <a:rPr lang="en-GB" sz="2400" i="1" dirty="0">
                    <a:latin typeface="Cambria Math" panose="02040503050406030204" pitchFamily="18" charset="0"/>
                    <a:ea typeface="Cambria Math" panose="02040503050406030204" pitchFamily="18" charset="0"/>
                  </a:rPr>
                  <a:t>N</a:t>
                </a:r>
                <a:r>
                  <a:rPr lang="en-GB" sz="2400" i="1" baseline="-25000" dirty="0">
                    <a:latin typeface="Cambria Math" panose="02040503050406030204" pitchFamily="18" charset="0"/>
                    <a:ea typeface="Cambria Math" panose="02040503050406030204" pitchFamily="18" charset="0"/>
                  </a:rPr>
                  <a:t>1</a:t>
                </a:r>
                <a:r>
                  <a:rPr lang="en-GB" sz="2400" i="1" dirty="0">
                    <a:latin typeface="Cambria Math" panose="02040503050406030204" pitchFamily="18" charset="0"/>
                    <a:ea typeface="Cambria Math" panose="02040503050406030204" pitchFamily="18" charset="0"/>
                  </a:rPr>
                  <a:t> =  K</a:t>
                </a:r>
                <a:r>
                  <a:rPr lang="en-GB" sz="2400" i="1" baseline="-25000" dirty="0">
                    <a:latin typeface="Cambria Math" panose="02040503050406030204" pitchFamily="18" charset="0"/>
                    <a:ea typeface="Cambria Math" panose="02040503050406030204" pitchFamily="18" charset="0"/>
                  </a:rPr>
                  <a:t>1</a:t>
                </a:r>
                <a:endParaRPr lang="en-GB" sz="2400" i="1" dirty="0">
                  <a:latin typeface="Cambria Math" panose="02040503050406030204" pitchFamily="18" charset="0"/>
                  <a:ea typeface="Cambria Math" panose="020405030504060302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2283024" y="1718912"/>
                <a:ext cx="2411686" cy="830997"/>
              </a:xfrm>
              <a:prstGeom prst="rect">
                <a:avLst/>
              </a:prstGeom>
              <a:blipFill>
                <a:blip r:embed="rId3"/>
                <a:stretch>
                  <a:fillRect l="-4051" b="-16176"/>
                </a:stretch>
              </a:blipFill>
            </p:spPr>
            <p:txBody>
              <a:bodyPr/>
              <a:lstStyle/>
              <a:p>
                <a:r>
                  <a:rPr lang="en-GB">
                    <a:noFill/>
                  </a:rPr>
                  <a:t> </a:t>
                </a:r>
              </a:p>
            </p:txBody>
          </p:sp>
        </mc:Fallback>
      </mc:AlternateContent>
      <p:cxnSp>
        <p:nvCxnSpPr>
          <p:cNvPr id="6" name="Straight Connector 5"/>
          <p:cNvCxnSpPr/>
          <p:nvPr/>
        </p:nvCxnSpPr>
        <p:spPr>
          <a:xfrm>
            <a:off x="2917864" y="3212976"/>
            <a:ext cx="0" cy="288032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2917864" y="6093296"/>
            <a:ext cx="3816424"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2917864" y="3429000"/>
            <a:ext cx="2952328" cy="2664296"/>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16200000">
            <a:off x="1202750" y="4422304"/>
            <a:ext cx="2696572" cy="461665"/>
          </a:xfrm>
          <a:prstGeom prst="rect">
            <a:avLst/>
          </a:prstGeom>
          <a:noFill/>
        </p:spPr>
        <p:txBody>
          <a:bodyPr wrap="none" rtlCol="0">
            <a:spAutoFit/>
          </a:bodyPr>
          <a:lstStyle/>
          <a:p>
            <a:r>
              <a:rPr lang="en-GB" sz="2400" dirty="0"/>
              <a:t>Population size N</a:t>
            </a:r>
            <a:r>
              <a:rPr lang="en-GB" sz="2400" baseline="-25000" dirty="0"/>
              <a:t>2</a:t>
            </a:r>
            <a:endParaRPr lang="en-GB" sz="2400" dirty="0"/>
          </a:p>
        </p:txBody>
      </p:sp>
      <p:sp>
        <p:nvSpPr>
          <p:cNvPr id="12" name="TextBox 11"/>
          <p:cNvSpPr txBox="1"/>
          <p:nvPr/>
        </p:nvSpPr>
        <p:spPr>
          <a:xfrm>
            <a:off x="2917864" y="6141254"/>
            <a:ext cx="2696572" cy="461665"/>
          </a:xfrm>
          <a:prstGeom prst="rect">
            <a:avLst/>
          </a:prstGeom>
          <a:noFill/>
        </p:spPr>
        <p:txBody>
          <a:bodyPr wrap="none" rtlCol="0">
            <a:spAutoFit/>
          </a:bodyPr>
          <a:lstStyle/>
          <a:p>
            <a:r>
              <a:rPr lang="en-GB" sz="2400" dirty="0"/>
              <a:t>Population size N</a:t>
            </a:r>
            <a:r>
              <a:rPr lang="en-GB" sz="2400" baseline="-25000" dirty="0"/>
              <a:t>1</a:t>
            </a:r>
            <a:endParaRPr lang="en-GB" sz="2400" dirty="0"/>
          </a:p>
        </p:txBody>
      </p:sp>
      <p:pic>
        <p:nvPicPr>
          <p:cNvPr id="13" name="Picture 1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45921" b="63741"/>
          <a:stretch/>
        </p:blipFill>
        <p:spPr bwMode="auto">
          <a:xfrm>
            <a:off x="5734623" y="6263944"/>
            <a:ext cx="1277417" cy="47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5921" b="50000"/>
          <a:stretch/>
        </p:blipFill>
        <p:spPr bwMode="auto">
          <a:xfrm rot="16200000">
            <a:off x="1512403" y="4376975"/>
            <a:ext cx="1071674" cy="552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6" name="Straight Connector 15"/>
          <p:cNvCxnSpPr/>
          <p:nvPr/>
        </p:nvCxnSpPr>
        <p:spPr>
          <a:xfrm flipV="1">
            <a:off x="4538044" y="4133012"/>
            <a:ext cx="802940" cy="755313"/>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7" name="TextBox 16"/>
              <p:cNvSpPr txBox="1"/>
              <p:nvPr/>
            </p:nvSpPr>
            <p:spPr>
              <a:xfrm>
                <a:off x="5340984" y="3259833"/>
                <a:ext cx="1363386" cy="79355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400" i="1">
                              <a:latin typeface="Cambria Math" panose="02040503050406030204" pitchFamily="18" charset="0"/>
                            </a:rPr>
                          </m:ctrlPr>
                        </m:fPr>
                        <m:num>
                          <m:r>
                            <a:rPr lang="en-GB" sz="2400" i="1">
                              <a:latin typeface="Cambria Math"/>
                            </a:rPr>
                            <m:t>𝑑</m:t>
                          </m:r>
                          <m:sSub>
                            <m:sSubPr>
                              <m:ctrlPr>
                                <a:rPr lang="en-GB" sz="2400" i="1">
                                  <a:latin typeface="Cambria Math" panose="02040503050406030204" pitchFamily="18" charset="0"/>
                                </a:rPr>
                              </m:ctrlPr>
                            </m:sSubPr>
                            <m:e>
                              <m:r>
                                <a:rPr lang="en-GB" sz="2400" i="1">
                                  <a:latin typeface="Cambria Math"/>
                                </a:rPr>
                                <m:t>𝑁</m:t>
                              </m:r>
                            </m:e>
                            <m:sub>
                              <m:r>
                                <a:rPr lang="en-GB" sz="2400" i="1">
                                  <a:latin typeface="Cambria Math"/>
                                </a:rPr>
                                <m:t>1</m:t>
                              </m:r>
                            </m:sub>
                          </m:sSub>
                        </m:num>
                        <m:den>
                          <m:r>
                            <a:rPr lang="en-GB" sz="2400" i="1">
                              <a:latin typeface="Cambria Math"/>
                            </a:rPr>
                            <m:t>𝑑𝑡</m:t>
                          </m:r>
                        </m:den>
                      </m:f>
                      <m:r>
                        <a:rPr lang="en-GB" sz="2400" i="1">
                          <a:latin typeface="Cambria Math"/>
                        </a:rPr>
                        <m:t>=0</m:t>
                      </m:r>
                    </m:oMath>
                  </m:oMathPara>
                </a14:m>
                <a:endParaRPr lang="en-GB" sz="2400" dirty="0"/>
              </a:p>
            </p:txBody>
          </p:sp>
        </mc:Choice>
        <mc:Fallback xmlns="">
          <p:sp>
            <p:nvSpPr>
              <p:cNvPr id="17" name="TextBox 16"/>
              <p:cNvSpPr txBox="1">
                <a:spLocks noRot="1" noChangeAspect="1" noMove="1" noResize="1" noEditPoints="1" noAdjustHandles="1" noChangeArrowheads="1" noChangeShapeType="1" noTextEdit="1"/>
              </p:cNvSpPr>
              <p:nvPr/>
            </p:nvSpPr>
            <p:spPr>
              <a:xfrm>
                <a:off x="5340984" y="3259833"/>
                <a:ext cx="1363386" cy="793551"/>
              </a:xfrm>
              <a:prstGeom prst="rect">
                <a:avLst/>
              </a:prstGeom>
              <a:blipFill>
                <a:blip r:embed="rId6"/>
                <a:stretch>
                  <a:fillRect/>
                </a:stretch>
              </a:blipFill>
            </p:spPr>
            <p:txBody>
              <a:bodyPr/>
              <a:lstStyle/>
              <a:p>
                <a:r>
                  <a:rPr lang="en-GB">
                    <a:noFill/>
                  </a:rPr>
                  <a:t> </a:t>
                </a:r>
              </a:p>
            </p:txBody>
          </p:sp>
        </mc:Fallback>
      </mc:AlternateContent>
      <p:cxnSp>
        <p:nvCxnSpPr>
          <p:cNvPr id="22" name="Straight Arrow Connector 21"/>
          <p:cNvCxnSpPr/>
          <p:nvPr/>
        </p:nvCxnSpPr>
        <p:spPr>
          <a:xfrm flipH="1">
            <a:off x="5870192" y="5517232"/>
            <a:ext cx="1006278" cy="576064"/>
          </a:xfrm>
          <a:prstGeom prst="straightConnector1">
            <a:avLst/>
          </a:prstGeom>
          <a:ln w="28575">
            <a:tailEnd type="arrow"/>
          </a:ln>
        </p:spPr>
        <p:style>
          <a:lnRef idx="1">
            <a:schemeClr val="accent2"/>
          </a:lnRef>
          <a:fillRef idx="0">
            <a:schemeClr val="accent2"/>
          </a:fillRef>
          <a:effectRef idx="0">
            <a:schemeClr val="accent2"/>
          </a:effectRef>
          <a:fontRef idx="minor">
            <a:schemeClr val="tx1"/>
          </a:fontRef>
        </p:style>
      </p:cxnSp>
      <p:sp>
        <p:nvSpPr>
          <p:cNvPr id="23" name="TextBox 22"/>
          <p:cNvSpPr txBox="1"/>
          <p:nvPr/>
        </p:nvSpPr>
        <p:spPr>
          <a:xfrm>
            <a:off x="6966624" y="4797152"/>
            <a:ext cx="3377848" cy="1287532"/>
          </a:xfrm>
          <a:prstGeom prst="rect">
            <a:avLst/>
          </a:prstGeom>
          <a:noFill/>
        </p:spPr>
        <p:txBody>
          <a:bodyPr wrap="none" rtlCol="0">
            <a:spAutoFit/>
          </a:bodyPr>
          <a:lstStyle/>
          <a:p>
            <a:pPr>
              <a:lnSpc>
                <a:spcPct val="150000"/>
              </a:lnSpc>
            </a:pPr>
            <a:r>
              <a:rPr lang="en-GB" dirty="0"/>
              <a:t>Population size of N</a:t>
            </a:r>
            <a:r>
              <a:rPr lang="en-GB" baseline="-25000" dirty="0"/>
              <a:t>2</a:t>
            </a:r>
            <a:r>
              <a:rPr lang="en-GB" dirty="0"/>
              <a:t> is 0</a:t>
            </a:r>
          </a:p>
          <a:p>
            <a:pPr>
              <a:lnSpc>
                <a:spcPct val="150000"/>
              </a:lnSpc>
            </a:pPr>
            <a:r>
              <a:rPr lang="en-GB" dirty="0"/>
              <a:t>NO GREEN FISH</a:t>
            </a:r>
          </a:p>
          <a:p>
            <a:pPr>
              <a:lnSpc>
                <a:spcPct val="150000"/>
              </a:lnSpc>
            </a:pPr>
            <a:r>
              <a:rPr lang="en-GB" dirty="0"/>
              <a:t>Grey fish at carrying capacity K</a:t>
            </a:r>
          </a:p>
        </p:txBody>
      </p:sp>
      <mc:AlternateContent xmlns:mc="http://schemas.openxmlformats.org/markup-compatibility/2006" xmlns:a14="http://schemas.microsoft.com/office/drawing/2010/main">
        <mc:Choice Requires="a14">
          <p:sp>
            <p:nvSpPr>
              <p:cNvPr id="24" name="TextBox 23"/>
              <p:cNvSpPr txBox="1"/>
              <p:nvPr/>
            </p:nvSpPr>
            <p:spPr>
              <a:xfrm>
                <a:off x="2235073" y="951112"/>
                <a:ext cx="223426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sSub>
                            <m:sSubPr>
                              <m:ctrlPr>
                                <a:rPr lang="en-GB" sz="2400" i="1">
                                  <a:latin typeface="Cambria Math" panose="02040503050406030204" pitchFamily="18" charset="0"/>
                                </a:rPr>
                              </m:ctrlPr>
                            </m:sSubPr>
                            <m:e>
                              <m:r>
                                <a:rPr lang="en-GB" sz="2400" i="1">
                                  <a:latin typeface="Cambria Math"/>
                                </a:rPr>
                                <m:t>𝑁</m:t>
                              </m:r>
                            </m:e>
                            <m:sub>
                              <m:r>
                                <a:rPr lang="en-GB" sz="2400" i="1">
                                  <a:latin typeface="Cambria Math"/>
                                </a:rPr>
                                <m:t>1</m:t>
                              </m:r>
                            </m:sub>
                          </m:sSub>
                          <m:r>
                            <a:rPr lang="en-GB" sz="2400" i="1">
                              <a:latin typeface="Cambria Math"/>
                              <a:ea typeface="Cambria Math"/>
                            </a:rPr>
                            <m:t>=</m:t>
                          </m:r>
                          <m:r>
                            <a:rPr lang="en-GB" sz="2400" i="1">
                              <a:latin typeface="Cambria Math"/>
                            </a:rPr>
                            <m:t>𝐾</m:t>
                          </m:r>
                        </m:e>
                        <m:sub>
                          <m:r>
                            <a:rPr lang="en-GB" sz="2400" i="1">
                              <a:latin typeface="Cambria Math"/>
                            </a:rPr>
                            <m:t>1</m:t>
                          </m:r>
                        </m:sub>
                      </m:sSub>
                      <m:r>
                        <a:rPr lang="en-GB" sz="2400" i="1">
                          <a:latin typeface="Cambria Math"/>
                        </a:rPr>
                        <m:t>−</m:t>
                      </m:r>
                      <m:r>
                        <a:rPr lang="en-GB" sz="2400" i="1">
                          <a:latin typeface="Cambria Math"/>
                          <a:ea typeface="Cambria Math"/>
                        </a:rPr>
                        <m:t>𝛼</m:t>
                      </m:r>
                      <m:sSub>
                        <m:sSubPr>
                          <m:ctrlPr>
                            <a:rPr lang="en-GB" sz="2400" i="1">
                              <a:latin typeface="Cambria Math" panose="02040503050406030204" pitchFamily="18" charset="0"/>
                              <a:ea typeface="Cambria Math"/>
                            </a:rPr>
                          </m:ctrlPr>
                        </m:sSubPr>
                        <m:e>
                          <m:r>
                            <a:rPr lang="en-GB" sz="2400" i="1">
                              <a:latin typeface="Cambria Math"/>
                              <a:ea typeface="Cambria Math"/>
                            </a:rPr>
                            <m:t>𝑁</m:t>
                          </m:r>
                        </m:e>
                        <m:sub>
                          <m:r>
                            <a:rPr lang="en-GB" sz="2400" i="1">
                              <a:latin typeface="Cambria Math"/>
                              <a:ea typeface="Cambria Math"/>
                            </a:rPr>
                            <m:t>2</m:t>
                          </m:r>
                        </m:sub>
                      </m:sSub>
                    </m:oMath>
                  </m:oMathPara>
                </a14:m>
                <a:endParaRPr lang="en-GB" sz="2400" dirty="0"/>
              </a:p>
            </p:txBody>
          </p:sp>
        </mc:Choice>
        <mc:Fallback xmlns="">
          <p:sp>
            <p:nvSpPr>
              <p:cNvPr id="24" name="TextBox 23"/>
              <p:cNvSpPr txBox="1">
                <a:spLocks noRot="1" noChangeAspect="1" noMove="1" noResize="1" noEditPoints="1" noAdjustHandles="1" noChangeArrowheads="1" noChangeShapeType="1" noTextEdit="1"/>
              </p:cNvSpPr>
              <p:nvPr/>
            </p:nvSpPr>
            <p:spPr>
              <a:xfrm>
                <a:off x="2235073" y="951112"/>
                <a:ext cx="2234265" cy="461665"/>
              </a:xfrm>
              <a:prstGeom prst="rect">
                <a:avLst/>
              </a:prstGeom>
              <a:blipFill>
                <a:blip r:embed="rId7"/>
                <a:stretch>
                  <a:fillRect b="-3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TextBox 24"/>
              <p:cNvSpPr txBox="1"/>
              <p:nvPr/>
            </p:nvSpPr>
            <p:spPr>
              <a:xfrm>
                <a:off x="7176121" y="1718912"/>
                <a:ext cx="2117887"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2400" i="1">
                          <a:latin typeface="Cambria Math"/>
                        </a:rPr>
                        <m:t>0=</m:t>
                      </m:r>
                      <m:sSub>
                        <m:sSubPr>
                          <m:ctrlPr>
                            <a:rPr lang="en-GB" sz="2400" i="1">
                              <a:latin typeface="Cambria Math" panose="02040503050406030204" pitchFamily="18" charset="0"/>
                            </a:rPr>
                          </m:ctrlPr>
                        </m:sSubPr>
                        <m:e>
                          <m:r>
                            <a:rPr lang="en-GB" sz="2400" i="1">
                              <a:latin typeface="Cambria Math"/>
                            </a:rPr>
                            <m:t>𝐾</m:t>
                          </m:r>
                        </m:e>
                        <m:sub>
                          <m:r>
                            <a:rPr lang="en-GB" sz="2400" i="1">
                              <a:latin typeface="Cambria Math"/>
                            </a:rPr>
                            <m:t>1 </m:t>
                          </m:r>
                        </m:sub>
                      </m:sSub>
                      <m:r>
                        <a:rPr lang="en-GB" sz="2400" i="1">
                          <a:latin typeface="Cambria Math"/>
                        </a:rPr>
                        <m:t>−</m:t>
                      </m:r>
                      <m:r>
                        <a:rPr lang="en-GB" sz="2400" i="1">
                          <a:latin typeface="Cambria Math"/>
                          <a:ea typeface="Cambria Math"/>
                        </a:rPr>
                        <m:t>𝛼</m:t>
                      </m:r>
                      <m:sSub>
                        <m:sSubPr>
                          <m:ctrlPr>
                            <a:rPr lang="en-GB" sz="2400" i="1">
                              <a:latin typeface="Cambria Math" panose="02040503050406030204" pitchFamily="18" charset="0"/>
                              <a:ea typeface="Cambria Math"/>
                            </a:rPr>
                          </m:ctrlPr>
                        </m:sSubPr>
                        <m:e>
                          <m:r>
                            <a:rPr lang="en-GB" sz="2400" i="1">
                              <a:latin typeface="Cambria Math"/>
                              <a:ea typeface="Cambria Math"/>
                            </a:rPr>
                            <m:t>𝑁</m:t>
                          </m:r>
                        </m:e>
                        <m:sub>
                          <m:r>
                            <a:rPr lang="en-GB" sz="2400" i="1">
                              <a:latin typeface="Cambria Math"/>
                              <a:ea typeface="Cambria Math"/>
                            </a:rPr>
                            <m:t>2</m:t>
                          </m:r>
                        </m:sub>
                      </m:sSub>
                    </m:oMath>
                  </m:oMathPara>
                </a14:m>
                <a:endParaRPr lang="en-GB" sz="2400" dirty="0"/>
              </a:p>
            </p:txBody>
          </p:sp>
        </mc:Choice>
        <mc:Fallback xmlns="">
          <p:sp>
            <p:nvSpPr>
              <p:cNvPr id="25" name="TextBox 24"/>
              <p:cNvSpPr txBox="1">
                <a:spLocks noRot="1" noChangeAspect="1" noMove="1" noResize="1" noEditPoints="1" noAdjustHandles="1" noChangeArrowheads="1" noChangeShapeType="1" noTextEdit="1"/>
              </p:cNvSpPr>
              <p:nvPr/>
            </p:nvSpPr>
            <p:spPr>
              <a:xfrm>
                <a:off x="7176121" y="1718912"/>
                <a:ext cx="2117887" cy="461665"/>
              </a:xfrm>
              <a:prstGeom prst="rect">
                <a:avLst/>
              </a:prstGeom>
              <a:blipFill>
                <a:blip r:embed="rId8"/>
                <a:stretch>
                  <a:fillRect b="-2632"/>
                </a:stretch>
              </a:blipFill>
            </p:spPr>
            <p:txBody>
              <a:bodyPr/>
              <a:lstStyle/>
              <a:p>
                <a:r>
                  <a:rPr lang="en-GB">
                    <a:noFill/>
                  </a:rPr>
                  <a:t> </a:t>
                </a:r>
              </a:p>
            </p:txBody>
          </p:sp>
        </mc:Fallback>
      </mc:AlternateContent>
      <p:cxnSp>
        <p:nvCxnSpPr>
          <p:cNvPr id="28" name="Straight Arrow Connector 27"/>
          <p:cNvCxnSpPr>
            <a:stCxn id="25" idx="1"/>
          </p:cNvCxnSpPr>
          <p:nvPr/>
        </p:nvCxnSpPr>
        <p:spPr>
          <a:xfrm flipH="1">
            <a:off x="3071664" y="1949744"/>
            <a:ext cx="4104456" cy="1479256"/>
          </a:xfrm>
          <a:prstGeom prst="straightConnector1">
            <a:avLst/>
          </a:prstGeom>
          <a:ln w="28575">
            <a:tailEnd type="arrow"/>
          </a:ln>
        </p:spPr>
        <p:style>
          <a:lnRef idx="1">
            <a:schemeClr val="accent2"/>
          </a:lnRef>
          <a:fillRef idx="0">
            <a:schemeClr val="accent2"/>
          </a:fillRef>
          <a:effectRef idx="0">
            <a:schemeClr val="accent2"/>
          </a:effectRef>
          <a:fontRef idx="minor">
            <a:schemeClr val="tx1"/>
          </a:fontRef>
        </p:style>
      </p:cxnSp>
      <mc:AlternateContent xmlns:mc="http://schemas.openxmlformats.org/markup-compatibility/2006" xmlns:a14="http://schemas.microsoft.com/office/drawing/2010/main">
        <mc:Choice Requires="a14">
          <p:sp>
            <p:nvSpPr>
              <p:cNvPr id="32" name="TextBox 31"/>
              <p:cNvSpPr txBox="1"/>
              <p:nvPr/>
            </p:nvSpPr>
            <p:spPr>
              <a:xfrm>
                <a:off x="7304772" y="2348881"/>
                <a:ext cx="159954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sz="2400" i="1">
                          <a:latin typeface="Cambria Math"/>
                          <a:ea typeface="Cambria Math"/>
                        </a:rPr>
                        <m:t>𝛼</m:t>
                      </m:r>
                      <m:sSub>
                        <m:sSubPr>
                          <m:ctrlPr>
                            <a:rPr lang="en-GB" sz="2400" i="1">
                              <a:latin typeface="Cambria Math" panose="02040503050406030204" pitchFamily="18" charset="0"/>
                              <a:ea typeface="Cambria Math"/>
                            </a:rPr>
                          </m:ctrlPr>
                        </m:sSubPr>
                        <m:e>
                          <m:r>
                            <a:rPr lang="en-GB" sz="2400" i="1">
                              <a:latin typeface="Cambria Math"/>
                              <a:ea typeface="Cambria Math"/>
                            </a:rPr>
                            <m:t>𝑁</m:t>
                          </m:r>
                        </m:e>
                        <m:sub>
                          <m:r>
                            <a:rPr lang="en-GB" sz="2400" i="1">
                              <a:latin typeface="Cambria Math"/>
                              <a:ea typeface="Cambria Math"/>
                            </a:rPr>
                            <m:t>2</m:t>
                          </m:r>
                        </m:sub>
                      </m:sSub>
                      <m:r>
                        <a:rPr lang="en-GB" sz="2400" i="1">
                          <a:latin typeface="Cambria Math"/>
                          <a:ea typeface="Cambria Math"/>
                        </a:rPr>
                        <m:t>= </m:t>
                      </m:r>
                      <m:sSub>
                        <m:sSubPr>
                          <m:ctrlPr>
                            <a:rPr lang="en-GB" sz="2400" i="1">
                              <a:latin typeface="Cambria Math" panose="02040503050406030204" pitchFamily="18" charset="0"/>
                              <a:ea typeface="Cambria Math"/>
                            </a:rPr>
                          </m:ctrlPr>
                        </m:sSubPr>
                        <m:e>
                          <m:r>
                            <a:rPr lang="en-GB" sz="2400" i="1">
                              <a:latin typeface="Cambria Math"/>
                              <a:ea typeface="Cambria Math"/>
                            </a:rPr>
                            <m:t>𝐾</m:t>
                          </m:r>
                        </m:e>
                        <m:sub>
                          <m:r>
                            <a:rPr lang="en-GB" sz="2400" i="1">
                              <a:latin typeface="Cambria Math"/>
                              <a:ea typeface="Cambria Math"/>
                            </a:rPr>
                            <m:t>1</m:t>
                          </m:r>
                        </m:sub>
                      </m:sSub>
                    </m:oMath>
                  </m:oMathPara>
                </a14:m>
                <a:endParaRPr lang="en-GB" sz="2400" dirty="0"/>
              </a:p>
            </p:txBody>
          </p:sp>
        </mc:Choice>
        <mc:Fallback xmlns="">
          <p:sp>
            <p:nvSpPr>
              <p:cNvPr id="32" name="TextBox 31"/>
              <p:cNvSpPr txBox="1">
                <a:spLocks noRot="1" noChangeAspect="1" noMove="1" noResize="1" noEditPoints="1" noAdjustHandles="1" noChangeArrowheads="1" noChangeShapeType="1" noTextEdit="1"/>
              </p:cNvSpPr>
              <p:nvPr/>
            </p:nvSpPr>
            <p:spPr>
              <a:xfrm>
                <a:off x="7304772" y="2348881"/>
                <a:ext cx="1599540" cy="461665"/>
              </a:xfrm>
              <a:prstGeom prst="rect">
                <a:avLst/>
              </a:prstGeom>
              <a:blipFill>
                <a:blip r:embed="rId9"/>
                <a:stretch>
                  <a:fillRect b="-3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7498414" y="2890500"/>
                <a:ext cx="1405898" cy="78380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r>
                            <a:rPr lang="en-GB" sz="2400" i="1">
                              <a:latin typeface="Cambria Math"/>
                            </a:rPr>
                            <m:t>𝑁</m:t>
                          </m:r>
                        </m:e>
                        <m:sub>
                          <m:r>
                            <a:rPr lang="en-GB" sz="2400" i="1">
                              <a:latin typeface="Cambria Math"/>
                            </a:rPr>
                            <m:t>2</m:t>
                          </m:r>
                        </m:sub>
                      </m:sSub>
                      <m:r>
                        <a:rPr lang="en-GB" sz="2400" i="1">
                          <a:latin typeface="Cambria Math"/>
                        </a:rPr>
                        <m:t>= </m:t>
                      </m:r>
                      <m:f>
                        <m:fPr>
                          <m:ctrlPr>
                            <a:rPr lang="en-GB" sz="2400" i="1">
                              <a:latin typeface="Cambria Math" panose="02040503050406030204" pitchFamily="18" charset="0"/>
                            </a:rPr>
                          </m:ctrlPr>
                        </m:fPr>
                        <m:num>
                          <m:sSub>
                            <m:sSubPr>
                              <m:ctrlPr>
                                <a:rPr lang="en-GB" sz="2400" i="1">
                                  <a:latin typeface="Cambria Math" panose="02040503050406030204" pitchFamily="18" charset="0"/>
                                </a:rPr>
                              </m:ctrlPr>
                            </m:sSubPr>
                            <m:e>
                              <m:r>
                                <a:rPr lang="en-GB" sz="2400" i="1">
                                  <a:latin typeface="Cambria Math"/>
                                </a:rPr>
                                <m:t>𝐾</m:t>
                              </m:r>
                            </m:e>
                            <m:sub>
                              <m:r>
                                <a:rPr lang="en-GB" sz="2400" i="1">
                                  <a:latin typeface="Cambria Math"/>
                                </a:rPr>
                                <m:t>1</m:t>
                              </m:r>
                            </m:sub>
                          </m:sSub>
                        </m:num>
                        <m:den>
                          <m:r>
                            <a:rPr lang="en-GB" sz="2400" i="1">
                              <a:latin typeface="Cambria Math"/>
                              <a:ea typeface="Cambria Math"/>
                            </a:rPr>
                            <m:t>𝛼</m:t>
                          </m:r>
                        </m:den>
                      </m:f>
                    </m:oMath>
                  </m:oMathPara>
                </a14:m>
                <a:endParaRPr lang="en-GB" sz="2400" dirty="0"/>
              </a:p>
            </p:txBody>
          </p:sp>
        </mc:Choice>
        <mc:Fallback xmlns="">
          <p:sp>
            <p:nvSpPr>
              <p:cNvPr id="33" name="TextBox 32"/>
              <p:cNvSpPr txBox="1">
                <a:spLocks noRot="1" noChangeAspect="1" noMove="1" noResize="1" noEditPoints="1" noAdjustHandles="1" noChangeArrowheads="1" noChangeShapeType="1" noTextEdit="1"/>
              </p:cNvSpPr>
              <p:nvPr/>
            </p:nvSpPr>
            <p:spPr>
              <a:xfrm>
                <a:off x="7498414" y="2890500"/>
                <a:ext cx="1405898" cy="783804"/>
              </a:xfrm>
              <a:prstGeom prst="rect">
                <a:avLst/>
              </a:prstGeom>
              <a:blipFill>
                <a:blip r:embed="rId10"/>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16719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p:bldP spid="25" grpId="0"/>
      <p:bldP spid="32" grpId="0"/>
      <p:bldP spid="3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2917864" y="3212976"/>
            <a:ext cx="0" cy="2880320"/>
          </a:xfrm>
          <a:prstGeom prst="line">
            <a:avLst/>
          </a:prstGeom>
          <a:ln w="28575"/>
        </p:spPr>
        <p:style>
          <a:lnRef idx="1">
            <a:schemeClr val="dk1"/>
          </a:lnRef>
          <a:fillRef idx="0">
            <a:schemeClr val="dk1"/>
          </a:fillRef>
          <a:effectRef idx="0">
            <a:schemeClr val="dk1"/>
          </a:effectRef>
          <a:fontRef idx="minor">
            <a:schemeClr val="tx1"/>
          </a:fontRef>
        </p:style>
      </p:cxnSp>
      <p:cxnSp>
        <p:nvCxnSpPr>
          <p:cNvPr id="3" name="Straight Connector 2"/>
          <p:cNvCxnSpPr/>
          <p:nvPr/>
        </p:nvCxnSpPr>
        <p:spPr>
          <a:xfrm>
            <a:off x="2917864" y="6093296"/>
            <a:ext cx="3816424"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917864" y="4365104"/>
            <a:ext cx="2952328" cy="1728192"/>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rot="16200000">
            <a:off x="1202750" y="4422304"/>
            <a:ext cx="2696572" cy="461665"/>
          </a:xfrm>
          <a:prstGeom prst="rect">
            <a:avLst/>
          </a:prstGeom>
          <a:noFill/>
        </p:spPr>
        <p:txBody>
          <a:bodyPr wrap="none" rtlCol="0">
            <a:spAutoFit/>
          </a:bodyPr>
          <a:lstStyle/>
          <a:p>
            <a:r>
              <a:rPr lang="en-GB" sz="2400" dirty="0"/>
              <a:t>Population size N</a:t>
            </a:r>
            <a:r>
              <a:rPr lang="en-GB" sz="2400" baseline="-25000" dirty="0"/>
              <a:t>2</a:t>
            </a:r>
            <a:endParaRPr lang="en-GB" sz="2400" dirty="0"/>
          </a:p>
        </p:txBody>
      </p:sp>
      <p:sp>
        <p:nvSpPr>
          <p:cNvPr id="6" name="TextBox 5"/>
          <p:cNvSpPr txBox="1"/>
          <p:nvPr/>
        </p:nvSpPr>
        <p:spPr>
          <a:xfrm>
            <a:off x="2917864" y="6141254"/>
            <a:ext cx="2696572" cy="461665"/>
          </a:xfrm>
          <a:prstGeom prst="rect">
            <a:avLst/>
          </a:prstGeom>
          <a:noFill/>
        </p:spPr>
        <p:txBody>
          <a:bodyPr wrap="none" rtlCol="0">
            <a:spAutoFit/>
          </a:bodyPr>
          <a:lstStyle/>
          <a:p>
            <a:r>
              <a:rPr lang="en-GB" sz="2400" dirty="0"/>
              <a:t>Population size N</a:t>
            </a:r>
            <a:r>
              <a:rPr lang="en-GB" sz="2400" baseline="-25000" dirty="0"/>
              <a:t>1</a:t>
            </a:r>
            <a:endParaRPr lang="en-GB" sz="2400" dirty="0"/>
          </a:p>
        </p:txBody>
      </p:sp>
      <p:pic>
        <p:nvPicPr>
          <p:cNvPr id="7" name="Picture 6"/>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5921" b="63741"/>
          <a:stretch/>
        </p:blipFill>
        <p:spPr bwMode="auto">
          <a:xfrm>
            <a:off x="5734623" y="6263944"/>
            <a:ext cx="1277417" cy="47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5921" b="50000"/>
          <a:stretch/>
        </p:blipFill>
        <p:spPr bwMode="auto">
          <a:xfrm rot="16200000">
            <a:off x="1512403" y="4376975"/>
            <a:ext cx="1071674" cy="552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Connector 8"/>
          <p:cNvCxnSpPr/>
          <p:nvPr/>
        </p:nvCxnSpPr>
        <p:spPr>
          <a:xfrm flipV="1">
            <a:off x="4394028" y="4433661"/>
            <a:ext cx="802940" cy="755313"/>
          </a:xfrm>
          <a:prstGeom prst="line">
            <a:avLst/>
          </a:prstGeom>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0" name="TextBox 9"/>
              <p:cNvSpPr txBox="1"/>
              <p:nvPr/>
            </p:nvSpPr>
            <p:spPr>
              <a:xfrm>
                <a:off x="5196968" y="4036885"/>
                <a:ext cx="1363386" cy="79355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400" i="1">
                              <a:latin typeface="Cambria Math" panose="02040503050406030204" pitchFamily="18" charset="0"/>
                            </a:rPr>
                          </m:ctrlPr>
                        </m:fPr>
                        <m:num>
                          <m:r>
                            <a:rPr lang="en-GB" sz="2400" i="1">
                              <a:latin typeface="Cambria Math"/>
                            </a:rPr>
                            <m:t>𝑑</m:t>
                          </m:r>
                          <m:sSub>
                            <m:sSubPr>
                              <m:ctrlPr>
                                <a:rPr lang="en-GB" sz="2400" i="1">
                                  <a:latin typeface="Cambria Math" panose="02040503050406030204" pitchFamily="18" charset="0"/>
                                </a:rPr>
                              </m:ctrlPr>
                            </m:sSubPr>
                            <m:e>
                              <m:r>
                                <a:rPr lang="en-GB" sz="2400" i="1">
                                  <a:latin typeface="Cambria Math"/>
                                </a:rPr>
                                <m:t>𝑁</m:t>
                              </m:r>
                            </m:e>
                            <m:sub>
                              <m:r>
                                <a:rPr lang="en-GB" sz="2400" i="1">
                                  <a:latin typeface="Cambria Math"/>
                                </a:rPr>
                                <m:t>1</m:t>
                              </m:r>
                            </m:sub>
                          </m:sSub>
                        </m:num>
                        <m:den>
                          <m:r>
                            <a:rPr lang="en-GB" sz="2400" i="1">
                              <a:latin typeface="Cambria Math"/>
                            </a:rPr>
                            <m:t>𝑑𝑡</m:t>
                          </m:r>
                        </m:den>
                      </m:f>
                      <m:r>
                        <a:rPr lang="en-GB" sz="2400" i="1">
                          <a:latin typeface="Cambria Math"/>
                        </a:rPr>
                        <m:t>=0</m:t>
                      </m:r>
                    </m:oMath>
                  </m:oMathPara>
                </a14:m>
                <a:endParaRPr lang="en-GB"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5196968" y="4036885"/>
                <a:ext cx="1363386" cy="793551"/>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2235073" y="951112"/>
                <a:ext cx="224298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sSub>
                            <m:sSubPr>
                              <m:ctrlPr>
                                <a:rPr lang="en-GB" sz="2400" i="1">
                                  <a:latin typeface="Cambria Math" panose="02040503050406030204" pitchFamily="18" charset="0"/>
                                </a:rPr>
                              </m:ctrlPr>
                            </m:sSubPr>
                            <m:e>
                              <m:r>
                                <a:rPr lang="en-GB" sz="2400" i="1">
                                  <a:latin typeface="Cambria Math"/>
                                </a:rPr>
                                <m:t>𝑁</m:t>
                              </m:r>
                            </m:e>
                            <m:sub>
                              <m:r>
                                <a:rPr lang="en-GB" sz="2400" i="1">
                                  <a:latin typeface="Cambria Math"/>
                                </a:rPr>
                                <m:t>2</m:t>
                              </m:r>
                            </m:sub>
                          </m:sSub>
                          <m:r>
                            <a:rPr lang="en-GB" sz="2400" i="1">
                              <a:latin typeface="Cambria Math"/>
                              <a:ea typeface="Cambria Math"/>
                            </a:rPr>
                            <m:t>=</m:t>
                          </m:r>
                          <m:r>
                            <a:rPr lang="en-GB" sz="2400" i="1">
                              <a:latin typeface="Cambria Math"/>
                            </a:rPr>
                            <m:t>𝐾</m:t>
                          </m:r>
                        </m:e>
                        <m:sub>
                          <m:r>
                            <a:rPr lang="en-GB" sz="2400" i="1">
                              <a:latin typeface="Cambria Math"/>
                            </a:rPr>
                            <m:t>2</m:t>
                          </m:r>
                        </m:sub>
                      </m:sSub>
                      <m:r>
                        <a:rPr lang="en-GB" sz="2400" i="1">
                          <a:latin typeface="Cambria Math"/>
                        </a:rPr>
                        <m:t>−</m:t>
                      </m:r>
                      <m:r>
                        <a:rPr lang="en-GB" sz="2400" i="1">
                          <a:latin typeface="Cambria Math"/>
                          <a:ea typeface="Cambria Math"/>
                        </a:rPr>
                        <m:t>𝛽</m:t>
                      </m:r>
                      <m:sSub>
                        <m:sSubPr>
                          <m:ctrlPr>
                            <a:rPr lang="en-GB" sz="2400" i="1">
                              <a:latin typeface="Cambria Math" panose="02040503050406030204" pitchFamily="18" charset="0"/>
                              <a:ea typeface="Cambria Math"/>
                            </a:rPr>
                          </m:ctrlPr>
                        </m:sSubPr>
                        <m:e>
                          <m:r>
                            <a:rPr lang="en-GB" sz="2400" i="1">
                              <a:latin typeface="Cambria Math"/>
                              <a:ea typeface="Cambria Math"/>
                            </a:rPr>
                            <m:t>𝑁</m:t>
                          </m:r>
                        </m:e>
                        <m:sub>
                          <m:r>
                            <a:rPr lang="en-GB" sz="2400" i="1">
                              <a:latin typeface="Cambria Math"/>
                              <a:ea typeface="Cambria Math"/>
                            </a:rPr>
                            <m:t>1</m:t>
                          </m:r>
                        </m:sub>
                      </m:sSub>
                    </m:oMath>
                  </m:oMathPara>
                </a14:m>
                <a:endParaRPr lang="en-GB" sz="2400" dirty="0"/>
              </a:p>
            </p:txBody>
          </p:sp>
        </mc:Choice>
        <mc:Fallback xmlns="">
          <p:sp>
            <p:nvSpPr>
              <p:cNvPr id="12" name="TextBox 11"/>
              <p:cNvSpPr txBox="1">
                <a:spLocks noRot="1" noChangeAspect="1" noMove="1" noResize="1" noEditPoints="1" noAdjustHandles="1" noChangeArrowheads="1" noChangeShapeType="1" noTextEdit="1"/>
              </p:cNvSpPr>
              <p:nvPr/>
            </p:nvSpPr>
            <p:spPr>
              <a:xfrm>
                <a:off x="2235073" y="951112"/>
                <a:ext cx="2242985" cy="461665"/>
              </a:xfrm>
              <a:prstGeom prst="rect">
                <a:avLst/>
              </a:prstGeom>
              <a:blipFill>
                <a:blip r:embed="rId5"/>
                <a:stretch>
                  <a:fillRect b="-19737"/>
                </a:stretch>
              </a:blipFill>
            </p:spPr>
            <p:txBody>
              <a:bodyPr/>
              <a:lstStyle/>
              <a:p>
                <a:r>
                  <a:rPr lang="en-GB">
                    <a:noFill/>
                  </a:rPr>
                  <a:t> </a:t>
                </a:r>
              </a:p>
            </p:txBody>
          </p:sp>
        </mc:Fallback>
      </mc:AlternateContent>
      <p:sp>
        <p:nvSpPr>
          <p:cNvPr id="13" name="TextBox 12"/>
          <p:cNvSpPr txBox="1"/>
          <p:nvPr/>
        </p:nvSpPr>
        <p:spPr>
          <a:xfrm>
            <a:off x="2206625" y="148150"/>
            <a:ext cx="3542958" cy="523220"/>
          </a:xfrm>
          <a:prstGeom prst="rect">
            <a:avLst/>
          </a:prstGeom>
          <a:noFill/>
        </p:spPr>
        <p:txBody>
          <a:bodyPr wrap="none" rtlCol="0">
            <a:spAutoFit/>
          </a:bodyPr>
          <a:lstStyle/>
          <a:p>
            <a:r>
              <a:rPr lang="en-GB" sz="2800" dirty="0"/>
              <a:t>Isocline for species 2</a:t>
            </a:r>
          </a:p>
        </p:txBody>
      </p:sp>
      <p:pic>
        <p:nvPicPr>
          <p:cNvPr id="1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5921" b="50000"/>
          <a:stretch/>
        </p:blipFill>
        <p:spPr bwMode="auto">
          <a:xfrm>
            <a:off x="7752185" y="269770"/>
            <a:ext cx="2275899" cy="1172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3030584" y="4030782"/>
            <a:ext cx="423514" cy="369332"/>
          </a:xfrm>
          <a:prstGeom prst="rect">
            <a:avLst/>
          </a:prstGeom>
          <a:noFill/>
        </p:spPr>
        <p:txBody>
          <a:bodyPr wrap="none" rtlCol="0">
            <a:spAutoFit/>
          </a:bodyPr>
          <a:lstStyle/>
          <a:p>
            <a:r>
              <a:rPr lang="en-GB" dirty="0"/>
              <a:t>K</a:t>
            </a:r>
            <a:r>
              <a:rPr lang="en-GB" baseline="-25000" dirty="0"/>
              <a:t>2</a:t>
            </a:r>
            <a:endParaRPr lang="en-GB" dirty="0"/>
          </a:p>
        </p:txBody>
      </p:sp>
      <mc:AlternateContent xmlns:mc="http://schemas.openxmlformats.org/markup-compatibility/2006" xmlns:a14="http://schemas.microsoft.com/office/drawing/2010/main">
        <mc:Choice Requires="a14">
          <p:sp>
            <p:nvSpPr>
              <p:cNvPr id="16" name="TextBox 15"/>
              <p:cNvSpPr txBox="1"/>
              <p:nvPr/>
            </p:nvSpPr>
            <p:spPr>
              <a:xfrm>
                <a:off x="5851895" y="5323521"/>
                <a:ext cx="550855" cy="65755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i="1">
                          <a:latin typeface="Cambria Math"/>
                        </a:rPr>
                        <m:t> </m:t>
                      </m:r>
                      <m:f>
                        <m:fPr>
                          <m:ctrlPr>
                            <a:rPr lang="en-GB" i="1">
                              <a:latin typeface="Cambria Math" panose="02040503050406030204" pitchFamily="18" charset="0"/>
                            </a:rPr>
                          </m:ctrlPr>
                        </m:fPr>
                        <m:num>
                          <m:sSub>
                            <m:sSubPr>
                              <m:ctrlPr>
                                <a:rPr lang="en-GB" i="1">
                                  <a:latin typeface="Cambria Math" panose="02040503050406030204" pitchFamily="18" charset="0"/>
                                </a:rPr>
                              </m:ctrlPr>
                            </m:sSubPr>
                            <m:e>
                              <m:r>
                                <a:rPr lang="en-GB" i="1">
                                  <a:latin typeface="Cambria Math"/>
                                </a:rPr>
                                <m:t>𝐾</m:t>
                              </m:r>
                            </m:e>
                            <m:sub>
                              <m:r>
                                <a:rPr lang="en-GB" i="1">
                                  <a:latin typeface="Cambria Math"/>
                                </a:rPr>
                                <m:t>2</m:t>
                              </m:r>
                            </m:sub>
                          </m:sSub>
                        </m:num>
                        <m:den>
                          <m:r>
                            <a:rPr lang="en-GB" i="1">
                              <a:latin typeface="Cambria Math"/>
                              <a:ea typeface="Cambria Math"/>
                            </a:rPr>
                            <m:t>𝛽</m:t>
                          </m:r>
                        </m:den>
                      </m:f>
                    </m:oMath>
                  </m:oMathPara>
                </a14:m>
                <a:endParaRPr lang="en-GB" dirty="0"/>
              </a:p>
            </p:txBody>
          </p:sp>
        </mc:Choice>
        <mc:Fallback xmlns="">
          <p:sp>
            <p:nvSpPr>
              <p:cNvPr id="16" name="TextBox 15"/>
              <p:cNvSpPr txBox="1">
                <a:spLocks noRot="1" noChangeAspect="1" noMove="1" noResize="1" noEditPoints="1" noAdjustHandles="1" noChangeArrowheads="1" noChangeShapeType="1" noTextEdit="1"/>
              </p:cNvSpPr>
              <p:nvPr/>
            </p:nvSpPr>
            <p:spPr>
              <a:xfrm>
                <a:off x="5851895" y="5323521"/>
                <a:ext cx="550855" cy="657552"/>
              </a:xfrm>
              <a:prstGeom prst="rect">
                <a:avLst/>
              </a:prstGeom>
              <a:blipFill>
                <a:blip r:embed="rId6"/>
                <a:stretch>
                  <a:fillRect/>
                </a:stretch>
              </a:blipFill>
            </p:spPr>
            <p:txBody>
              <a:bodyPr/>
              <a:lstStyle/>
              <a:p>
                <a:r>
                  <a:rPr lang="en-GB">
                    <a:noFill/>
                  </a:rPr>
                  <a:t> </a:t>
                </a:r>
              </a:p>
            </p:txBody>
          </p:sp>
        </mc:Fallback>
      </mc:AlternateContent>
      <p:sp>
        <p:nvSpPr>
          <p:cNvPr id="18" name="Oval 17"/>
          <p:cNvSpPr/>
          <p:nvPr/>
        </p:nvSpPr>
        <p:spPr>
          <a:xfrm>
            <a:off x="3030584" y="4030782"/>
            <a:ext cx="423514" cy="3693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p:cNvSpPr/>
          <p:nvPr/>
        </p:nvSpPr>
        <p:spPr>
          <a:xfrm>
            <a:off x="5807969" y="5282961"/>
            <a:ext cx="638709" cy="7184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Arrow Connector 21"/>
          <p:cNvCxnSpPr>
            <a:endCxn id="18" idx="6"/>
          </p:cNvCxnSpPr>
          <p:nvPr/>
        </p:nvCxnSpPr>
        <p:spPr>
          <a:xfrm flipH="1">
            <a:off x="3454098" y="2996952"/>
            <a:ext cx="3280190" cy="121849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6402750" y="3149353"/>
            <a:ext cx="483939" cy="217416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925019" y="2778264"/>
            <a:ext cx="3403496" cy="369332"/>
          </a:xfrm>
          <a:prstGeom prst="rect">
            <a:avLst/>
          </a:prstGeom>
          <a:noFill/>
        </p:spPr>
        <p:txBody>
          <a:bodyPr wrap="none" rtlCol="0">
            <a:spAutoFit/>
          </a:bodyPr>
          <a:lstStyle/>
          <a:p>
            <a:r>
              <a:rPr lang="en-GB" dirty="0"/>
              <a:t>Opposite places from species 1</a:t>
            </a:r>
          </a:p>
        </p:txBody>
      </p:sp>
    </p:spTree>
    <p:extLst>
      <p:ext uri="{BB962C8B-B14F-4D97-AF65-F5344CB8AC3E}">
        <p14:creationId xmlns:p14="http://schemas.microsoft.com/office/powerpoint/2010/main" val="701440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2917864" y="1772816"/>
            <a:ext cx="0" cy="4320480"/>
          </a:xfrm>
          <a:prstGeom prst="line">
            <a:avLst/>
          </a:prstGeom>
          <a:ln w="28575"/>
        </p:spPr>
        <p:style>
          <a:lnRef idx="1">
            <a:schemeClr val="dk1"/>
          </a:lnRef>
          <a:fillRef idx="0">
            <a:schemeClr val="dk1"/>
          </a:fillRef>
          <a:effectRef idx="0">
            <a:schemeClr val="dk1"/>
          </a:effectRef>
          <a:fontRef idx="minor">
            <a:schemeClr val="tx1"/>
          </a:fontRef>
        </p:style>
      </p:cxnSp>
      <p:cxnSp>
        <p:nvCxnSpPr>
          <p:cNvPr id="3" name="Straight Connector 2"/>
          <p:cNvCxnSpPr/>
          <p:nvPr/>
        </p:nvCxnSpPr>
        <p:spPr>
          <a:xfrm>
            <a:off x="2917864" y="6093296"/>
            <a:ext cx="55544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924781" y="2204864"/>
            <a:ext cx="4260703" cy="388843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rot="16200000">
            <a:off x="1202750" y="3682359"/>
            <a:ext cx="2696572" cy="461665"/>
          </a:xfrm>
          <a:prstGeom prst="rect">
            <a:avLst/>
          </a:prstGeom>
          <a:noFill/>
        </p:spPr>
        <p:txBody>
          <a:bodyPr wrap="none" rtlCol="0">
            <a:spAutoFit/>
          </a:bodyPr>
          <a:lstStyle/>
          <a:p>
            <a:r>
              <a:rPr lang="en-GB" sz="2400" dirty="0"/>
              <a:t>Population size N</a:t>
            </a:r>
            <a:r>
              <a:rPr lang="en-GB" sz="2400" baseline="-25000" dirty="0"/>
              <a:t>2</a:t>
            </a:r>
            <a:endParaRPr lang="en-GB" sz="2400" dirty="0"/>
          </a:p>
        </p:txBody>
      </p:sp>
      <p:sp>
        <p:nvSpPr>
          <p:cNvPr id="6" name="TextBox 5"/>
          <p:cNvSpPr txBox="1"/>
          <p:nvPr/>
        </p:nvSpPr>
        <p:spPr>
          <a:xfrm>
            <a:off x="3730017" y="6141254"/>
            <a:ext cx="2696572" cy="461665"/>
          </a:xfrm>
          <a:prstGeom prst="rect">
            <a:avLst/>
          </a:prstGeom>
          <a:noFill/>
        </p:spPr>
        <p:txBody>
          <a:bodyPr wrap="none" rtlCol="0">
            <a:spAutoFit/>
          </a:bodyPr>
          <a:lstStyle/>
          <a:p>
            <a:r>
              <a:rPr lang="en-GB" sz="2400" dirty="0"/>
              <a:t>Population size N</a:t>
            </a:r>
            <a:r>
              <a:rPr lang="en-GB" sz="2400" baseline="-25000" dirty="0"/>
              <a:t>1</a:t>
            </a:r>
            <a:endParaRPr lang="en-GB" sz="2400" dirty="0"/>
          </a:p>
        </p:txBody>
      </p:sp>
      <p:pic>
        <p:nvPicPr>
          <p:cNvPr id="7" name="Picture 6"/>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5921" b="63741"/>
          <a:stretch/>
        </p:blipFill>
        <p:spPr bwMode="auto">
          <a:xfrm>
            <a:off x="6546776" y="6263944"/>
            <a:ext cx="1277417" cy="47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5921" b="50000"/>
          <a:stretch/>
        </p:blipFill>
        <p:spPr bwMode="auto">
          <a:xfrm rot="16200000">
            <a:off x="1512403" y="3637030"/>
            <a:ext cx="1071674" cy="552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Oval 25"/>
          <p:cNvSpPr/>
          <p:nvPr/>
        </p:nvSpPr>
        <p:spPr>
          <a:xfrm>
            <a:off x="4367808" y="6021288"/>
            <a:ext cx="12018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Connector 27"/>
          <p:cNvCxnSpPr/>
          <p:nvPr/>
        </p:nvCxnSpPr>
        <p:spPr>
          <a:xfrm flipV="1">
            <a:off x="4439816" y="3573016"/>
            <a:ext cx="0" cy="252028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35" idx="6"/>
          </p:cNvCxnSpPr>
          <p:nvPr/>
        </p:nvCxnSpPr>
        <p:spPr>
          <a:xfrm flipH="1">
            <a:off x="2999656" y="3573016"/>
            <a:ext cx="1440160" cy="0"/>
          </a:xfrm>
          <a:prstGeom prst="straightConnector1">
            <a:avLst/>
          </a:prstGeom>
          <a:ln w="28575">
            <a:prstDash val="dash"/>
            <a:tailEnd type="arrow"/>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2879470" y="3501008"/>
            <a:ext cx="120186" cy="14401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p:cNvSpPr txBox="1"/>
          <p:nvPr/>
        </p:nvSpPr>
        <p:spPr>
          <a:xfrm>
            <a:off x="2206625" y="148150"/>
            <a:ext cx="3642344" cy="523220"/>
          </a:xfrm>
          <a:prstGeom prst="rect">
            <a:avLst/>
          </a:prstGeom>
          <a:noFill/>
        </p:spPr>
        <p:txBody>
          <a:bodyPr wrap="none" rtlCol="0">
            <a:spAutoFit/>
          </a:bodyPr>
          <a:lstStyle/>
          <a:p>
            <a:r>
              <a:rPr lang="en-GB" sz="2800" dirty="0"/>
              <a:t>Isocline for species 1 </a:t>
            </a:r>
          </a:p>
        </p:txBody>
      </p:sp>
      <mc:AlternateContent xmlns:mc="http://schemas.openxmlformats.org/markup-compatibility/2006" xmlns:a14="http://schemas.microsoft.com/office/drawing/2010/main">
        <mc:Choice Requires="a14">
          <p:sp>
            <p:nvSpPr>
              <p:cNvPr id="38" name="TextBox 37"/>
              <p:cNvSpPr txBox="1"/>
              <p:nvPr/>
            </p:nvSpPr>
            <p:spPr>
              <a:xfrm>
                <a:off x="2235073" y="951112"/>
                <a:ext cx="223426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sSub>
                            <m:sSubPr>
                              <m:ctrlPr>
                                <a:rPr lang="en-GB" sz="2400" i="1">
                                  <a:latin typeface="Cambria Math" panose="02040503050406030204" pitchFamily="18" charset="0"/>
                                </a:rPr>
                              </m:ctrlPr>
                            </m:sSubPr>
                            <m:e>
                              <m:r>
                                <a:rPr lang="en-GB" sz="2400" i="1">
                                  <a:latin typeface="Cambria Math"/>
                                </a:rPr>
                                <m:t>𝑁</m:t>
                              </m:r>
                            </m:e>
                            <m:sub>
                              <m:r>
                                <a:rPr lang="en-GB" sz="2400" i="1">
                                  <a:latin typeface="Cambria Math"/>
                                </a:rPr>
                                <m:t>1</m:t>
                              </m:r>
                            </m:sub>
                          </m:sSub>
                          <m:r>
                            <a:rPr lang="en-GB" sz="2400" i="1">
                              <a:latin typeface="Cambria Math"/>
                              <a:ea typeface="Cambria Math"/>
                            </a:rPr>
                            <m:t>=</m:t>
                          </m:r>
                          <m:r>
                            <a:rPr lang="en-GB" sz="2400" i="1">
                              <a:latin typeface="Cambria Math"/>
                            </a:rPr>
                            <m:t>𝐾</m:t>
                          </m:r>
                        </m:e>
                        <m:sub>
                          <m:r>
                            <a:rPr lang="en-GB" sz="2400" i="1">
                              <a:latin typeface="Cambria Math"/>
                            </a:rPr>
                            <m:t>1</m:t>
                          </m:r>
                        </m:sub>
                      </m:sSub>
                      <m:r>
                        <a:rPr lang="en-GB" sz="2400" i="1">
                          <a:latin typeface="Cambria Math"/>
                        </a:rPr>
                        <m:t>−</m:t>
                      </m:r>
                      <m:r>
                        <a:rPr lang="en-GB" sz="2400" i="1">
                          <a:latin typeface="Cambria Math"/>
                          <a:ea typeface="Cambria Math"/>
                        </a:rPr>
                        <m:t>𝛼</m:t>
                      </m:r>
                      <m:sSub>
                        <m:sSubPr>
                          <m:ctrlPr>
                            <a:rPr lang="en-GB" sz="2400" i="1">
                              <a:latin typeface="Cambria Math" panose="02040503050406030204" pitchFamily="18" charset="0"/>
                              <a:ea typeface="Cambria Math"/>
                            </a:rPr>
                          </m:ctrlPr>
                        </m:sSubPr>
                        <m:e>
                          <m:r>
                            <a:rPr lang="en-GB" sz="2400" i="1">
                              <a:latin typeface="Cambria Math"/>
                              <a:ea typeface="Cambria Math"/>
                            </a:rPr>
                            <m:t>𝑁</m:t>
                          </m:r>
                        </m:e>
                        <m:sub>
                          <m:r>
                            <a:rPr lang="en-GB" sz="2400" i="1">
                              <a:latin typeface="Cambria Math"/>
                              <a:ea typeface="Cambria Math"/>
                            </a:rPr>
                            <m:t>2</m:t>
                          </m:r>
                        </m:sub>
                      </m:sSub>
                    </m:oMath>
                  </m:oMathPara>
                </a14:m>
                <a:endParaRPr lang="en-GB" sz="2400" dirty="0"/>
              </a:p>
            </p:txBody>
          </p:sp>
        </mc:Choice>
        <mc:Fallback xmlns="">
          <p:sp>
            <p:nvSpPr>
              <p:cNvPr id="38" name="TextBox 37"/>
              <p:cNvSpPr txBox="1">
                <a:spLocks noRot="1" noChangeAspect="1" noMove="1" noResize="1" noEditPoints="1" noAdjustHandles="1" noChangeArrowheads="1" noChangeShapeType="1" noTextEdit="1"/>
              </p:cNvSpPr>
              <p:nvPr/>
            </p:nvSpPr>
            <p:spPr>
              <a:xfrm>
                <a:off x="2235073" y="951112"/>
                <a:ext cx="2234265" cy="461665"/>
              </a:xfrm>
              <a:prstGeom prst="rect">
                <a:avLst/>
              </a:prstGeom>
              <a:blipFill>
                <a:blip r:embed="rId4"/>
                <a:stretch>
                  <a:fillRect b="-3947"/>
                </a:stretch>
              </a:blipFill>
            </p:spPr>
            <p:txBody>
              <a:bodyPr/>
              <a:lstStyle/>
              <a:p>
                <a:r>
                  <a:rPr lang="en-GB">
                    <a:noFill/>
                  </a:rPr>
                  <a:t> </a:t>
                </a:r>
              </a:p>
            </p:txBody>
          </p:sp>
        </mc:Fallback>
      </mc:AlternateContent>
    </p:spTree>
    <p:extLst>
      <p:ext uri="{BB962C8B-B14F-4D97-AF65-F5344CB8AC3E}">
        <p14:creationId xmlns:p14="http://schemas.microsoft.com/office/powerpoint/2010/main" val="30385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2917864" y="1772816"/>
            <a:ext cx="0" cy="4320480"/>
          </a:xfrm>
          <a:prstGeom prst="line">
            <a:avLst/>
          </a:prstGeom>
          <a:ln w="28575"/>
        </p:spPr>
        <p:style>
          <a:lnRef idx="1">
            <a:schemeClr val="dk1"/>
          </a:lnRef>
          <a:fillRef idx="0">
            <a:schemeClr val="dk1"/>
          </a:fillRef>
          <a:effectRef idx="0">
            <a:schemeClr val="dk1"/>
          </a:effectRef>
          <a:fontRef idx="minor">
            <a:schemeClr val="tx1"/>
          </a:fontRef>
        </p:style>
      </p:cxnSp>
      <p:cxnSp>
        <p:nvCxnSpPr>
          <p:cNvPr id="3" name="Straight Connector 2"/>
          <p:cNvCxnSpPr/>
          <p:nvPr/>
        </p:nvCxnSpPr>
        <p:spPr>
          <a:xfrm>
            <a:off x="2917864" y="6093296"/>
            <a:ext cx="55544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924781" y="2204864"/>
            <a:ext cx="4260703" cy="388843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rot="16200000">
            <a:off x="1202750" y="3682359"/>
            <a:ext cx="2696572" cy="461665"/>
          </a:xfrm>
          <a:prstGeom prst="rect">
            <a:avLst/>
          </a:prstGeom>
          <a:noFill/>
        </p:spPr>
        <p:txBody>
          <a:bodyPr wrap="none" rtlCol="0">
            <a:spAutoFit/>
          </a:bodyPr>
          <a:lstStyle/>
          <a:p>
            <a:r>
              <a:rPr lang="en-GB" sz="2400" dirty="0"/>
              <a:t>Population size N</a:t>
            </a:r>
            <a:r>
              <a:rPr lang="en-GB" sz="2400" baseline="-25000" dirty="0"/>
              <a:t>2</a:t>
            </a:r>
            <a:endParaRPr lang="en-GB" sz="2400" dirty="0"/>
          </a:p>
        </p:txBody>
      </p:sp>
      <p:sp>
        <p:nvSpPr>
          <p:cNvPr id="6" name="TextBox 5"/>
          <p:cNvSpPr txBox="1"/>
          <p:nvPr/>
        </p:nvSpPr>
        <p:spPr>
          <a:xfrm>
            <a:off x="3730017" y="6141254"/>
            <a:ext cx="2696572" cy="461665"/>
          </a:xfrm>
          <a:prstGeom prst="rect">
            <a:avLst/>
          </a:prstGeom>
          <a:noFill/>
        </p:spPr>
        <p:txBody>
          <a:bodyPr wrap="none" rtlCol="0">
            <a:spAutoFit/>
          </a:bodyPr>
          <a:lstStyle/>
          <a:p>
            <a:r>
              <a:rPr lang="en-GB" sz="2400" dirty="0"/>
              <a:t>Population size N</a:t>
            </a:r>
            <a:r>
              <a:rPr lang="en-GB" sz="2400" baseline="-25000" dirty="0"/>
              <a:t>1</a:t>
            </a:r>
            <a:endParaRPr lang="en-GB" sz="2400" dirty="0"/>
          </a:p>
        </p:txBody>
      </p:sp>
      <p:pic>
        <p:nvPicPr>
          <p:cNvPr id="7" name="Picture 6"/>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5921" b="63741"/>
          <a:stretch/>
        </p:blipFill>
        <p:spPr bwMode="auto">
          <a:xfrm>
            <a:off x="6546776" y="6263944"/>
            <a:ext cx="1277417" cy="47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5921" b="50000"/>
          <a:stretch/>
        </p:blipFill>
        <p:spPr bwMode="auto">
          <a:xfrm rot="16200000">
            <a:off x="1512403" y="3637030"/>
            <a:ext cx="1071674" cy="552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Oval 25"/>
          <p:cNvSpPr/>
          <p:nvPr/>
        </p:nvSpPr>
        <p:spPr>
          <a:xfrm>
            <a:off x="4367808" y="6021288"/>
            <a:ext cx="120186"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Connector 27"/>
          <p:cNvCxnSpPr/>
          <p:nvPr/>
        </p:nvCxnSpPr>
        <p:spPr>
          <a:xfrm flipH="1" flipV="1">
            <a:off x="4427902" y="5189470"/>
            <a:ext cx="11915" cy="903827"/>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35" idx="6"/>
          </p:cNvCxnSpPr>
          <p:nvPr/>
        </p:nvCxnSpPr>
        <p:spPr>
          <a:xfrm flipH="1">
            <a:off x="2984873" y="5189469"/>
            <a:ext cx="1488338" cy="0"/>
          </a:xfrm>
          <a:prstGeom prst="straightConnector1">
            <a:avLst/>
          </a:prstGeom>
          <a:ln w="28575">
            <a:prstDash val="dash"/>
            <a:tailEnd type="arrow"/>
          </a:ln>
        </p:spPr>
        <p:style>
          <a:lnRef idx="1">
            <a:schemeClr val="accent1"/>
          </a:lnRef>
          <a:fillRef idx="0">
            <a:schemeClr val="accent1"/>
          </a:fillRef>
          <a:effectRef idx="0">
            <a:schemeClr val="accent1"/>
          </a:effectRef>
          <a:fontRef idx="minor">
            <a:schemeClr val="tx1"/>
          </a:fontRef>
        </p:style>
      </p:cxnSp>
      <p:sp>
        <p:nvSpPr>
          <p:cNvPr id="35" name="Oval 34"/>
          <p:cNvSpPr/>
          <p:nvPr/>
        </p:nvSpPr>
        <p:spPr>
          <a:xfrm>
            <a:off x="2864687" y="5117461"/>
            <a:ext cx="120186" cy="144016"/>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Multiply 10"/>
          <p:cNvSpPr/>
          <p:nvPr/>
        </p:nvSpPr>
        <p:spPr>
          <a:xfrm>
            <a:off x="4223792" y="4941169"/>
            <a:ext cx="432048" cy="523921"/>
          </a:xfrm>
          <a:prstGeom prst="mathMultiply">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ysClr val="windowText" lastClr="000000"/>
              </a:solidFill>
            </a:endParaRPr>
          </a:p>
        </p:txBody>
      </p:sp>
      <p:sp>
        <p:nvSpPr>
          <p:cNvPr id="12" name="TextBox 11"/>
          <p:cNvSpPr txBox="1"/>
          <p:nvPr/>
        </p:nvSpPr>
        <p:spPr>
          <a:xfrm>
            <a:off x="5483933" y="2879368"/>
            <a:ext cx="5218095" cy="1569660"/>
          </a:xfrm>
          <a:prstGeom prst="rect">
            <a:avLst/>
          </a:prstGeom>
          <a:noFill/>
        </p:spPr>
        <p:txBody>
          <a:bodyPr wrap="none" rtlCol="0">
            <a:spAutoFit/>
          </a:bodyPr>
          <a:lstStyle/>
          <a:p>
            <a:r>
              <a:rPr lang="en-GB" sz="2400" dirty="0"/>
              <a:t>X falls BELOW the isocline.</a:t>
            </a:r>
          </a:p>
          <a:p>
            <a:endParaRPr lang="en-GB" sz="2400" dirty="0"/>
          </a:p>
          <a:p>
            <a:r>
              <a:rPr lang="en-GB" sz="2400" dirty="0"/>
              <a:t>Therefore population size of species </a:t>
            </a:r>
          </a:p>
          <a:p>
            <a:r>
              <a:rPr lang="en-GB" sz="2400" dirty="0"/>
              <a:t>1 will increase until it meets the line.</a:t>
            </a:r>
          </a:p>
        </p:txBody>
      </p:sp>
      <p:sp>
        <p:nvSpPr>
          <p:cNvPr id="17" name="TextBox 16"/>
          <p:cNvSpPr txBox="1"/>
          <p:nvPr/>
        </p:nvSpPr>
        <p:spPr>
          <a:xfrm>
            <a:off x="2206625" y="148150"/>
            <a:ext cx="3642344" cy="523220"/>
          </a:xfrm>
          <a:prstGeom prst="rect">
            <a:avLst/>
          </a:prstGeom>
          <a:noFill/>
        </p:spPr>
        <p:txBody>
          <a:bodyPr wrap="none" rtlCol="0">
            <a:spAutoFit/>
          </a:bodyPr>
          <a:lstStyle/>
          <a:p>
            <a:r>
              <a:rPr lang="en-GB" sz="2800" dirty="0"/>
              <a:t>Isocline for species 1 </a:t>
            </a:r>
          </a:p>
        </p:txBody>
      </p:sp>
      <mc:AlternateContent xmlns:mc="http://schemas.openxmlformats.org/markup-compatibility/2006" xmlns:a14="http://schemas.microsoft.com/office/drawing/2010/main">
        <mc:Choice Requires="a14">
          <p:sp>
            <p:nvSpPr>
              <p:cNvPr id="18" name="TextBox 17"/>
              <p:cNvSpPr txBox="1"/>
              <p:nvPr/>
            </p:nvSpPr>
            <p:spPr>
              <a:xfrm>
                <a:off x="2235073" y="951112"/>
                <a:ext cx="223426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sSub>
                            <m:sSubPr>
                              <m:ctrlPr>
                                <a:rPr lang="en-GB" sz="2400" i="1">
                                  <a:latin typeface="Cambria Math" panose="02040503050406030204" pitchFamily="18" charset="0"/>
                                </a:rPr>
                              </m:ctrlPr>
                            </m:sSubPr>
                            <m:e>
                              <m:r>
                                <a:rPr lang="en-GB" sz="2400" i="1">
                                  <a:latin typeface="Cambria Math"/>
                                </a:rPr>
                                <m:t>𝑁</m:t>
                              </m:r>
                            </m:e>
                            <m:sub>
                              <m:r>
                                <a:rPr lang="en-GB" sz="2400" i="1">
                                  <a:latin typeface="Cambria Math"/>
                                </a:rPr>
                                <m:t>1</m:t>
                              </m:r>
                            </m:sub>
                          </m:sSub>
                          <m:r>
                            <a:rPr lang="en-GB" sz="2400" i="1">
                              <a:latin typeface="Cambria Math"/>
                              <a:ea typeface="Cambria Math"/>
                            </a:rPr>
                            <m:t>=</m:t>
                          </m:r>
                          <m:r>
                            <a:rPr lang="en-GB" sz="2400" i="1">
                              <a:latin typeface="Cambria Math"/>
                            </a:rPr>
                            <m:t>𝐾</m:t>
                          </m:r>
                        </m:e>
                        <m:sub>
                          <m:r>
                            <a:rPr lang="en-GB" sz="2400" i="1">
                              <a:latin typeface="Cambria Math"/>
                            </a:rPr>
                            <m:t>1</m:t>
                          </m:r>
                        </m:sub>
                      </m:sSub>
                      <m:r>
                        <a:rPr lang="en-GB" sz="2400" i="1">
                          <a:latin typeface="Cambria Math"/>
                        </a:rPr>
                        <m:t>−</m:t>
                      </m:r>
                      <m:r>
                        <a:rPr lang="en-GB" sz="2400" i="1">
                          <a:latin typeface="Cambria Math"/>
                          <a:ea typeface="Cambria Math"/>
                        </a:rPr>
                        <m:t>𝛼</m:t>
                      </m:r>
                      <m:sSub>
                        <m:sSubPr>
                          <m:ctrlPr>
                            <a:rPr lang="en-GB" sz="2400" i="1">
                              <a:latin typeface="Cambria Math" panose="02040503050406030204" pitchFamily="18" charset="0"/>
                              <a:ea typeface="Cambria Math"/>
                            </a:rPr>
                          </m:ctrlPr>
                        </m:sSubPr>
                        <m:e>
                          <m:r>
                            <a:rPr lang="en-GB" sz="2400" i="1">
                              <a:latin typeface="Cambria Math"/>
                              <a:ea typeface="Cambria Math"/>
                            </a:rPr>
                            <m:t>𝑁</m:t>
                          </m:r>
                        </m:e>
                        <m:sub>
                          <m:r>
                            <a:rPr lang="en-GB" sz="2400" i="1">
                              <a:latin typeface="Cambria Math"/>
                              <a:ea typeface="Cambria Math"/>
                            </a:rPr>
                            <m:t>2</m:t>
                          </m:r>
                        </m:sub>
                      </m:sSub>
                    </m:oMath>
                  </m:oMathPara>
                </a14:m>
                <a:endParaRPr lang="en-GB" sz="2400" dirty="0"/>
              </a:p>
            </p:txBody>
          </p:sp>
        </mc:Choice>
        <mc:Fallback xmlns="">
          <p:sp>
            <p:nvSpPr>
              <p:cNvPr id="18" name="TextBox 17"/>
              <p:cNvSpPr txBox="1">
                <a:spLocks noRot="1" noChangeAspect="1" noMove="1" noResize="1" noEditPoints="1" noAdjustHandles="1" noChangeArrowheads="1" noChangeShapeType="1" noTextEdit="1"/>
              </p:cNvSpPr>
              <p:nvPr/>
            </p:nvSpPr>
            <p:spPr>
              <a:xfrm>
                <a:off x="2235073" y="951112"/>
                <a:ext cx="2234265" cy="461665"/>
              </a:xfrm>
              <a:prstGeom prst="rect">
                <a:avLst/>
              </a:prstGeom>
              <a:blipFill>
                <a:blip r:embed="rId4"/>
                <a:stretch>
                  <a:fillRect b="-3947"/>
                </a:stretch>
              </a:blipFill>
            </p:spPr>
            <p:txBody>
              <a:bodyPr/>
              <a:lstStyle/>
              <a:p>
                <a:r>
                  <a:rPr lang="en-GB">
                    <a:noFill/>
                  </a:rPr>
                  <a:t> </a:t>
                </a:r>
              </a:p>
            </p:txBody>
          </p:sp>
        </mc:Fallback>
      </mc:AlternateContent>
      <p:cxnSp>
        <p:nvCxnSpPr>
          <p:cNvPr id="14" name="Straight Arrow Connector 13"/>
          <p:cNvCxnSpPr/>
          <p:nvPr/>
        </p:nvCxnSpPr>
        <p:spPr>
          <a:xfrm>
            <a:off x="4799856" y="5203128"/>
            <a:ext cx="1368152"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62713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2917864" y="1772816"/>
            <a:ext cx="0" cy="4320480"/>
          </a:xfrm>
          <a:prstGeom prst="line">
            <a:avLst/>
          </a:prstGeom>
          <a:ln w="28575"/>
        </p:spPr>
        <p:style>
          <a:lnRef idx="1">
            <a:schemeClr val="dk1"/>
          </a:lnRef>
          <a:fillRef idx="0">
            <a:schemeClr val="dk1"/>
          </a:fillRef>
          <a:effectRef idx="0">
            <a:schemeClr val="dk1"/>
          </a:effectRef>
          <a:fontRef idx="minor">
            <a:schemeClr val="tx1"/>
          </a:fontRef>
        </p:style>
      </p:cxnSp>
      <p:cxnSp>
        <p:nvCxnSpPr>
          <p:cNvPr id="3" name="Straight Connector 2"/>
          <p:cNvCxnSpPr/>
          <p:nvPr/>
        </p:nvCxnSpPr>
        <p:spPr>
          <a:xfrm>
            <a:off x="2917864" y="6093296"/>
            <a:ext cx="55544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924781" y="2204864"/>
            <a:ext cx="4260703" cy="388843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rot="16200000">
            <a:off x="1202750" y="3682359"/>
            <a:ext cx="2696572" cy="461665"/>
          </a:xfrm>
          <a:prstGeom prst="rect">
            <a:avLst/>
          </a:prstGeom>
          <a:noFill/>
        </p:spPr>
        <p:txBody>
          <a:bodyPr wrap="none" rtlCol="0">
            <a:spAutoFit/>
          </a:bodyPr>
          <a:lstStyle/>
          <a:p>
            <a:r>
              <a:rPr lang="en-GB" sz="2400" dirty="0"/>
              <a:t>Population size N</a:t>
            </a:r>
            <a:r>
              <a:rPr lang="en-GB" sz="2400" baseline="-25000" dirty="0"/>
              <a:t>2</a:t>
            </a:r>
            <a:endParaRPr lang="en-GB" sz="2400" dirty="0"/>
          </a:p>
        </p:txBody>
      </p:sp>
      <p:sp>
        <p:nvSpPr>
          <p:cNvPr id="6" name="TextBox 5"/>
          <p:cNvSpPr txBox="1"/>
          <p:nvPr/>
        </p:nvSpPr>
        <p:spPr>
          <a:xfrm>
            <a:off x="3730017" y="6141254"/>
            <a:ext cx="2696572" cy="461665"/>
          </a:xfrm>
          <a:prstGeom prst="rect">
            <a:avLst/>
          </a:prstGeom>
          <a:noFill/>
        </p:spPr>
        <p:txBody>
          <a:bodyPr wrap="none" rtlCol="0">
            <a:spAutoFit/>
          </a:bodyPr>
          <a:lstStyle/>
          <a:p>
            <a:r>
              <a:rPr lang="en-GB" sz="2400" dirty="0"/>
              <a:t>Population size N</a:t>
            </a:r>
            <a:r>
              <a:rPr lang="en-GB" sz="2400" baseline="-25000" dirty="0"/>
              <a:t>1</a:t>
            </a:r>
            <a:endParaRPr lang="en-GB" sz="2400" dirty="0"/>
          </a:p>
        </p:txBody>
      </p:sp>
      <p:sp>
        <p:nvSpPr>
          <p:cNvPr id="12" name="TextBox 11"/>
          <p:cNvSpPr txBox="1"/>
          <p:nvPr/>
        </p:nvSpPr>
        <p:spPr>
          <a:xfrm>
            <a:off x="4647080" y="987986"/>
            <a:ext cx="5481368" cy="1569660"/>
          </a:xfrm>
          <a:prstGeom prst="rect">
            <a:avLst/>
          </a:prstGeom>
          <a:noFill/>
        </p:spPr>
        <p:txBody>
          <a:bodyPr wrap="square" rtlCol="0">
            <a:spAutoFit/>
          </a:bodyPr>
          <a:lstStyle/>
          <a:p>
            <a:r>
              <a:rPr lang="en-GB" sz="2400" dirty="0"/>
              <a:t>General rule:</a:t>
            </a:r>
          </a:p>
          <a:p>
            <a:r>
              <a:rPr lang="en-GB" sz="2400" dirty="0"/>
              <a:t>If a species population size is </a:t>
            </a:r>
            <a:r>
              <a:rPr lang="en-GB" sz="2400" u="sng" dirty="0"/>
              <a:t>below</a:t>
            </a:r>
            <a:r>
              <a:rPr lang="en-GB" sz="2400" dirty="0"/>
              <a:t> the isocline for that species, the population size will increase.</a:t>
            </a:r>
          </a:p>
        </p:txBody>
      </p:sp>
      <mc:AlternateContent xmlns:mc="http://schemas.openxmlformats.org/markup-compatibility/2006" xmlns:a14="http://schemas.microsoft.com/office/drawing/2010/main">
        <mc:Choice Requires="a14">
          <p:sp>
            <p:nvSpPr>
              <p:cNvPr id="18" name="TextBox 17"/>
              <p:cNvSpPr txBox="1"/>
              <p:nvPr/>
            </p:nvSpPr>
            <p:spPr>
              <a:xfrm>
                <a:off x="8100753" y="188641"/>
                <a:ext cx="223426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sSub>
                            <m:sSubPr>
                              <m:ctrlPr>
                                <a:rPr lang="en-GB" sz="2400" i="1">
                                  <a:latin typeface="Cambria Math" panose="02040503050406030204" pitchFamily="18" charset="0"/>
                                </a:rPr>
                              </m:ctrlPr>
                            </m:sSubPr>
                            <m:e>
                              <m:r>
                                <a:rPr lang="en-GB" sz="2400" i="1">
                                  <a:latin typeface="Cambria Math"/>
                                </a:rPr>
                                <m:t>𝑁</m:t>
                              </m:r>
                            </m:e>
                            <m:sub>
                              <m:r>
                                <a:rPr lang="en-GB" sz="2400" i="1">
                                  <a:latin typeface="Cambria Math"/>
                                </a:rPr>
                                <m:t>1</m:t>
                              </m:r>
                            </m:sub>
                          </m:sSub>
                          <m:r>
                            <a:rPr lang="en-GB" sz="2400" i="1">
                              <a:latin typeface="Cambria Math"/>
                              <a:ea typeface="Cambria Math"/>
                            </a:rPr>
                            <m:t>=</m:t>
                          </m:r>
                          <m:r>
                            <a:rPr lang="en-GB" sz="2400" i="1">
                              <a:latin typeface="Cambria Math"/>
                            </a:rPr>
                            <m:t>𝐾</m:t>
                          </m:r>
                        </m:e>
                        <m:sub>
                          <m:r>
                            <a:rPr lang="en-GB" sz="2400" i="1">
                              <a:latin typeface="Cambria Math"/>
                            </a:rPr>
                            <m:t>1</m:t>
                          </m:r>
                        </m:sub>
                      </m:sSub>
                      <m:r>
                        <a:rPr lang="en-GB" sz="2400" i="1">
                          <a:latin typeface="Cambria Math"/>
                        </a:rPr>
                        <m:t>−</m:t>
                      </m:r>
                      <m:r>
                        <a:rPr lang="en-GB" sz="2400" i="1">
                          <a:latin typeface="Cambria Math"/>
                          <a:ea typeface="Cambria Math"/>
                        </a:rPr>
                        <m:t>𝛼</m:t>
                      </m:r>
                      <m:sSub>
                        <m:sSubPr>
                          <m:ctrlPr>
                            <a:rPr lang="en-GB" sz="2400" i="1">
                              <a:latin typeface="Cambria Math" panose="02040503050406030204" pitchFamily="18" charset="0"/>
                              <a:ea typeface="Cambria Math"/>
                            </a:rPr>
                          </m:ctrlPr>
                        </m:sSubPr>
                        <m:e>
                          <m:r>
                            <a:rPr lang="en-GB" sz="2400" i="1">
                              <a:latin typeface="Cambria Math"/>
                              <a:ea typeface="Cambria Math"/>
                            </a:rPr>
                            <m:t>𝑁</m:t>
                          </m:r>
                        </m:e>
                        <m:sub>
                          <m:r>
                            <a:rPr lang="en-GB" sz="2400" i="1">
                              <a:latin typeface="Cambria Math"/>
                              <a:ea typeface="Cambria Math"/>
                            </a:rPr>
                            <m:t>2</m:t>
                          </m:r>
                        </m:sub>
                      </m:sSub>
                    </m:oMath>
                  </m:oMathPara>
                </a14:m>
                <a:endParaRPr lang="en-GB" sz="2400" dirty="0"/>
              </a:p>
            </p:txBody>
          </p:sp>
        </mc:Choice>
        <mc:Fallback xmlns="">
          <p:sp>
            <p:nvSpPr>
              <p:cNvPr id="18" name="TextBox 17"/>
              <p:cNvSpPr txBox="1">
                <a:spLocks noRot="1" noChangeAspect="1" noMove="1" noResize="1" noEditPoints="1" noAdjustHandles="1" noChangeArrowheads="1" noChangeShapeType="1" noTextEdit="1"/>
              </p:cNvSpPr>
              <p:nvPr/>
            </p:nvSpPr>
            <p:spPr>
              <a:xfrm>
                <a:off x="8100753" y="188641"/>
                <a:ext cx="2234265" cy="461665"/>
              </a:xfrm>
              <a:prstGeom prst="rect">
                <a:avLst/>
              </a:prstGeom>
              <a:blipFill>
                <a:blip r:embed="rId2"/>
                <a:stretch>
                  <a:fillRect b="-2632"/>
                </a:stretch>
              </a:blipFill>
            </p:spPr>
            <p:txBody>
              <a:bodyPr/>
              <a:lstStyle/>
              <a:p>
                <a:r>
                  <a:rPr lang="en-GB">
                    <a:noFill/>
                  </a:rPr>
                  <a:t> </a:t>
                </a:r>
              </a:p>
            </p:txBody>
          </p:sp>
        </mc:Fallback>
      </mc:AlternateContent>
      <p:cxnSp>
        <p:nvCxnSpPr>
          <p:cNvPr id="14" name="Straight Arrow Connector 13"/>
          <p:cNvCxnSpPr/>
          <p:nvPr/>
        </p:nvCxnSpPr>
        <p:spPr>
          <a:xfrm>
            <a:off x="5328068" y="5661248"/>
            <a:ext cx="1368152"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4112316" y="4509120"/>
            <a:ext cx="1368152"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2981750" y="3501008"/>
            <a:ext cx="1368152" cy="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9" name="Oval 8"/>
          <p:cNvSpPr/>
          <p:nvPr/>
        </p:nvSpPr>
        <p:spPr>
          <a:xfrm>
            <a:off x="4007768" y="4437112"/>
            <a:ext cx="104548"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5271372" y="5589240"/>
            <a:ext cx="104548"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2927648" y="3429000"/>
            <a:ext cx="104548"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p:cNvSpPr txBox="1"/>
          <p:nvPr/>
        </p:nvSpPr>
        <p:spPr>
          <a:xfrm>
            <a:off x="6105120" y="2522228"/>
            <a:ext cx="4031564" cy="1569660"/>
          </a:xfrm>
          <a:prstGeom prst="rect">
            <a:avLst/>
          </a:prstGeom>
          <a:noFill/>
        </p:spPr>
        <p:txBody>
          <a:bodyPr wrap="square" rtlCol="0">
            <a:spAutoFit/>
          </a:bodyPr>
          <a:lstStyle/>
          <a:p>
            <a:r>
              <a:rPr lang="en-GB" sz="2400" dirty="0"/>
              <a:t>If a species population size is </a:t>
            </a:r>
            <a:r>
              <a:rPr lang="en-GB" sz="2400" u="sng" dirty="0"/>
              <a:t>above</a:t>
            </a:r>
            <a:r>
              <a:rPr lang="en-GB" sz="2400" dirty="0"/>
              <a:t> the isocline for that species, the population size will decrease.</a:t>
            </a:r>
          </a:p>
        </p:txBody>
      </p:sp>
      <p:cxnSp>
        <p:nvCxnSpPr>
          <p:cNvPr id="13" name="Straight Arrow Connector 12"/>
          <p:cNvCxnSpPr>
            <a:stCxn id="32" idx="2"/>
          </p:cNvCxnSpPr>
          <p:nvPr/>
        </p:nvCxnSpPr>
        <p:spPr>
          <a:xfrm flipH="1">
            <a:off x="4349902" y="3383064"/>
            <a:ext cx="1170034" cy="45937"/>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9" name="Straight Arrow Connector 28"/>
          <p:cNvCxnSpPr>
            <a:stCxn id="31" idx="3"/>
          </p:cNvCxnSpPr>
          <p:nvPr/>
        </p:nvCxnSpPr>
        <p:spPr>
          <a:xfrm flipH="1">
            <a:off x="5494345" y="4495666"/>
            <a:ext cx="1414835" cy="1345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0" name="Straight Arrow Connector 29"/>
          <p:cNvCxnSpPr>
            <a:stCxn id="15" idx="2"/>
          </p:cNvCxnSpPr>
          <p:nvPr/>
        </p:nvCxnSpPr>
        <p:spPr>
          <a:xfrm flipH="1">
            <a:off x="6696221" y="5626132"/>
            <a:ext cx="1270801" cy="35117"/>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15" name="Oval 14"/>
          <p:cNvSpPr/>
          <p:nvPr/>
        </p:nvSpPr>
        <p:spPr>
          <a:xfrm>
            <a:off x="7967021" y="5580194"/>
            <a:ext cx="144016" cy="9187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6888088" y="4417246"/>
            <a:ext cx="144016" cy="9187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5519936" y="3337126"/>
            <a:ext cx="144016" cy="9187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373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9"/>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20"/>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animBg="1"/>
      <p:bldP spid="21" grpId="0" animBg="1"/>
      <p:bldP spid="22" grpId="0" animBg="1"/>
      <p:bldP spid="25" grpId="0"/>
      <p:bldP spid="15" grpId="0" animBg="1"/>
      <p:bldP spid="31" grpId="0" animBg="1"/>
      <p:bldP spid="3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2917864" y="1772816"/>
            <a:ext cx="0" cy="4320480"/>
          </a:xfrm>
          <a:prstGeom prst="line">
            <a:avLst/>
          </a:prstGeom>
          <a:ln w="28575"/>
        </p:spPr>
        <p:style>
          <a:lnRef idx="1">
            <a:schemeClr val="dk1"/>
          </a:lnRef>
          <a:fillRef idx="0">
            <a:schemeClr val="dk1"/>
          </a:fillRef>
          <a:effectRef idx="0">
            <a:schemeClr val="dk1"/>
          </a:effectRef>
          <a:fontRef idx="minor">
            <a:schemeClr val="tx1"/>
          </a:fontRef>
        </p:style>
      </p:cxnSp>
      <p:cxnSp>
        <p:nvCxnSpPr>
          <p:cNvPr id="3" name="Straight Connector 2"/>
          <p:cNvCxnSpPr/>
          <p:nvPr/>
        </p:nvCxnSpPr>
        <p:spPr>
          <a:xfrm>
            <a:off x="2917864" y="6093296"/>
            <a:ext cx="55544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924781" y="2204864"/>
            <a:ext cx="4260703" cy="3888432"/>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rot="16200000">
            <a:off x="1202750" y="3682359"/>
            <a:ext cx="2696572" cy="461665"/>
          </a:xfrm>
          <a:prstGeom prst="rect">
            <a:avLst/>
          </a:prstGeom>
          <a:noFill/>
        </p:spPr>
        <p:txBody>
          <a:bodyPr wrap="none" rtlCol="0">
            <a:spAutoFit/>
          </a:bodyPr>
          <a:lstStyle/>
          <a:p>
            <a:r>
              <a:rPr lang="en-GB" sz="2400" dirty="0"/>
              <a:t>Population size N</a:t>
            </a:r>
            <a:r>
              <a:rPr lang="en-GB" sz="2400" baseline="-25000" dirty="0"/>
              <a:t>2</a:t>
            </a:r>
            <a:endParaRPr lang="en-GB" sz="2400" dirty="0"/>
          </a:p>
        </p:txBody>
      </p:sp>
      <p:sp>
        <p:nvSpPr>
          <p:cNvPr id="6" name="TextBox 5"/>
          <p:cNvSpPr txBox="1"/>
          <p:nvPr/>
        </p:nvSpPr>
        <p:spPr>
          <a:xfrm>
            <a:off x="3730017" y="6141254"/>
            <a:ext cx="2696572" cy="461665"/>
          </a:xfrm>
          <a:prstGeom prst="rect">
            <a:avLst/>
          </a:prstGeom>
          <a:noFill/>
        </p:spPr>
        <p:txBody>
          <a:bodyPr wrap="none" rtlCol="0">
            <a:spAutoFit/>
          </a:bodyPr>
          <a:lstStyle/>
          <a:p>
            <a:r>
              <a:rPr lang="en-GB" sz="2400" dirty="0"/>
              <a:t>Population size N</a:t>
            </a:r>
            <a:r>
              <a:rPr lang="en-GB" sz="2400" baseline="-25000" dirty="0"/>
              <a:t>1</a:t>
            </a:r>
            <a:endParaRPr lang="en-GB" sz="2400" dirty="0"/>
          </a:p>
        </p:txBody>
      </p:sp>
      <mc:AlternateContent xmlns:mc="http://schemas.openxmlformats.org/markup-compatibility/2006" xmlns:a14="http://schemas.microsoft.com/office/drawing/2010/main">
        <mc:Choice Requires="a14">
          <p:sp>
            <p:nvSpPr>
              <p:cNvPr id="18" name="TextBox 17"/>
              <p:cNvSpPr txBox="1"/>
              <p:nvPr/>
            </p:nvSpPr>
            <p:spPr>
              <a:xfrm>
                <a:off x="8100752" y="188641"/>
                <a:ext cx="2242986"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400" i="1">
                              <a:latin typeface="Cambria Math" panose="02040503050406030204" pitchFamily="18" charset="0"/>
                            </a:rPr>
                          </m:ctrlPr>
                        </m:sSubPr>
                        <m:e>
                          <m:sSub>
                            <m:sSubPr>
                              <m:ctrlPr>
                                <a:rPr lang="en-GB" sz="2400" i="1">
                                  <a:latin typeface="Cambria Math" panose="02040503050406030204" pitchFamily="18" charset="0"/>
                                </a:rPr>
                              </m:ctrlPr>
                            </m:sSubPr>
                            <m:e>
                              <m:r>
                                <a:rPr lang="en-GB" sz="2400" i="1">
                                  <a:latin typeface="Cambria Math"/>
                                </a:rPr>
                                <m:t>𝑁</m:t>
                              </m:r>
                            </m:e>
                            <m:sub>
                              <m:r>
                                <a:rPr lang="en-GB" sz="2400" i="1">
                                  <a:latin typeface="Cambria Math"/>
                                </a:rPr>
                                <m:t>2</m:t>
                              </m:r>
                            </m:sub>
                          </m:sSub>
                          <m:r>
                            <a:rPr lang="en-GB" sz="2400" i="1">
                              <a:latin typeface="Cambria Math"/>
                              <a:ea typeface="Cambria Math"/>
                            </a:rPr>
                            <m:t>=</m:t>
                          </m:r>
                          <m:r>
                            <a:rPr lang="en-GB" sz="2400" i="1">
                              <a:latin typeface="Cambria Math"/>
                            </a:rPr>
                            <m:t>𝐾</m:t>
                          </m:r>
                        </m:e>
                        <m:sub>
                          <m:r>
                            <a:rPr lang="en-GB" sz="2400" i="1">
                              <a:latin typeface="Cambria Math"/>
                            </a:rPr>
                            <m:t>2</m:t>
                          </m:r>
                        </m:sub>
                      </m:sSub>
                      <m:r>
                        <a:rPr lang="en-GB" sz="2400" i="1">
                          <a:latin typeface="Cambria Math"/>
                        </a:rPr>
                        <m:t>−</m:t>
                      </m:r>
                      <m:r>
                        <a:rPr lang="en-GB" sz="2400" i="1">
                          <a:latin typeface="Cambria Math"/>
                          <a:ea typeface="Cambria Math"/>
                        </a:rPr>
                        <m:t>𝛽</m:t>
                      </m:r>
                      <m:sSub>
                        <m:sSubPr>
                          <m:ctrlPr>
                            <a:rPr lang="en-GB" sz="2400" i="1">
                              <a:latin typeface="Cambria Math" panose="02040503050406030204" pitchFamily="18" charset="0"/>
                              <a:ea typeface="Cambria Math"/>
                            </a:rPr>
                          </m:ctrlPr>
                        </m:sSubPr>
                        <m:e>
                          <m:r>
                            <a:rPr lang="en-GB" sz="2400" i="1">
                              <a:latin typeface="Cambria Math"/>
                              <a:ea typeface="Cambria Math"/>
                            </a:rPr>
                            <m:t>𝑁</m:t>
                          </m:r>
                        </m:e>
                        <m:sub>
                          <m:r>
                            <a:rPr lang="en-GB" sz="2400" i="1">
                              <a:latin typeface="Cambria Math"/>
                              <a:ea typeface="Cambria Math"/>
                            </a:rPr>
                            <m:t>1</m:t>
                          </m:r>
                        </m:sub>
                      </m:sSub>
                    </m:oMath>
                  </m:oMathPara>
                </a14:m>
                <a:endParaRPr lang="en-GB" sz="2400" dirty="0"/>
              </a:p>
            </p:txBody>
          </p:sp>
        </mc:Choice>
        <mc:Fallback xmlns="">
          <p:sp>
            <p:nvSpPr>
              <p:cNvPr id="18" name="TextBox 17"/>
              <p:cNvSpPr txBox="1">
                <a:spLocks noRot="1" noChangeAspect="1" noMove="1" noResize="1" noEditPoints="1" noAdjustHandles="1" noChangeArrowheads="1" noChangeShapeType="1" noTextEdit="1"/>
              </p:cNvSpPr>
              <p:nvPr/>
            </p:nvSpPr>
            <p:spPr>
              <a:xfrm>
                <a:off x="8100752" y="188641"/>
                <a:ext cx="2242986" cy="461665"/>
              </a:xfrm>
              <a:prstGeom prst="rect">
                <a:avLst/>
              </a:prstGeom>
              <a:blipFill>
                <a:blip r:embed="rId2"/>
                <a:stretch>
                  <a:fillRect b="-19737"/>
                </a:stretch>
              </a:blipFill>
            </p:spPr>
            <p:txBody>
              <a:bodyPr/>
              <a:lstStyle/>
              <a:p>
                <a:r>
                  <a:rPr lang="en-GB">
                    <a:noFill/>
                  </a:rPr>
                  <a:t> </a:t>
                </a:r>
              </a:p>
            </p:txBody>
          </p:sp>
        </mc:Fallback>
      </mc:AlternateContent>
      <p:cxnSp>
        <p:nvCxnSpPr>
          <p:cNvPr id="14" name="Straight Arrow Connector 13"/>
          <p:cNvCxnSpPr/>
          <p:nvPr/>
        </p:nvCxnSpPr>
        <p:spPr>
          <a:xfrm flipH="1" flipV="1">
            <a:off x="6696221" y="5661248"/>
            <a:ext cx="1" cy="288032"/>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flipH="1" flipV="1">
            <a:off x="5480468" y="4509120"/>
            <a:ext cx="13876" cy="75608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flipV="1">
            <a:off x="4349902" y="3501008"/>
            <a:ext cx="0" cy="79208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9" name="Oval 8"/>
          <p:cNvSpPr/>
          <p:nvPr/>
        </p:nvSpPr>
        <p:spPr>
          <a:xfrm>
            <a:off x="5415388" y="5157192"/>
            <a:ext cx="104548"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p:cNvSpPr/>
          <p:nvPr/>
        </p:nvSpPr>
        <p:spPr>
          <a:xfrm>
            <a:off x="6639524" y="5877272"/>
            <a:ext cx="104548"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p:cNvSpPr/>
          <p:nvPr/>
        </p:nvSpPr>
        <p:spPr>
          <a:xfrm>
            <a:off x="4295800" y="4221088"/>
            <a:ext cx="104548" cy="14401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p:cNvCxnSpPr/>
          <p:nvPr/>
        </p:nvCxnSpPr>
        <p:spPr>
          <a:xfrm>
            <a:off x="4349902" y="2636912"/>
            <a:ext cx="0" cy="864096"/>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a:off x="5494345" y="3789040"/>
            <a:ext cx="1" cy="72008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a:off x="6696221" y="4869160"/>
            <a:ext cx="1" cy="79208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15" name="Oval 14"/>
          <p:cNvSpPr/>
          <p:nvPr/>
        </p:nvSpPr>
        <p:spPr>
          <a:xfrm>
            <a:off x="6600056" y="4777286"/>
            <a:ext cx="144016" cy="9187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p:cNvSpPr/>
          <p:nvPr/>
        </p:nvSpPr>
        <p:spPr>
          <a:xfrm>
            <a:off x="5408460" y="3697166"/>
            <a:ext cx="144016" cy="9187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p:cNvSpPr/>
          <p:nvPr/>
        </p:nvSpPr>
        <p:spPr>
          <a:xfrm>
            <a:off x="4295800" y="2617046"/>
            <a:ext cx="144016" cy="91874"/>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4727848" y="1408910"/>
            <a:ext cx="5439310" cy="461665"/>
          </a:xfrm>
          <a:prstGeom prst="rect">
            <a:avLst/>
          </a:prstGeom>
          <a:noFill/>
        </p:spPr>
        <p:txBody>
          <a:bodyPr wrap="none" rtlCol="0">
            <a:spAutoFit/>
          </a:bodyPr>
          <a:lstStyle/>
          <a:p>
            <a:r>
              <a:rPr lang="en-GB" sz="2400" dirty="0"/>
              <a:t>The same principle is true of species 2</a:t>
            </a:r>
          </a:p>
        </p:txBody>
      </p:sp>
    </p:spTree>
    <p:extLst>
      <p:ext uri="{BB962C8B-B14F-4D97-AF65-F5344CB8AC3E}">
        <p14:creationId xmlns:p14="http://schemas.microsoft.com/office/powerpoint/2010/main" val="2039982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qbssefb\Downloads\chris-sabor-qlaot0VrqTM-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9686" y="-27384"/>
            <a:ext cx="10326725" cy="68853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279576" y="260649"/>
            <a:ext cx="7772400" cy="650503"/>
          </a:xfrm>
        </p:spPr>
        <p:txBody>
          <a:bodyPr>
            <a:noAutofit/>
          </a:bodyPr>
          <a:lstStyle/>
          <a:p>
            <a:r>
              <a:rPr lang="en-GB" sz="3200" dirty="0"/>
              <a:t>Species interactions: Competition</a:t>
            </a:r>
          </a:p>
        </p:txBody>
      </p:sp>
      <p:sp>
        <p:nvSpPr>
          <p:cNvPr id="3" name="Subtitle 2"/>
          <p:cNvSpPr>
            <a:spLocks noGrp="1"/>
          </p:cNvSpPr>
          <p:nvPr>
            <p:ph type="subTitle" idx="1"/>
          </p:nvPr>
        </p:nvSpPr>
        <p:spPr>
          <a:xfrm>
            <a:off x="2927648" y="6259760"/>
            <a:ext cx="6400800" cy="625624"/>
          </a:xfrm>
        </p:spPr>
        <p:txBody>
          <a:bodyPr/>
          <a:lstStyle/>
          <a:p>
            <a:r>
              <a:rPr lang="en-GB">
                <a:solidFill>
                  <a:schemeClr val="tx1"/>
                </a:solidFill>
              </a:rPr>
              <a:t>Lecture </a:t>
            </a:r>
            <a:r>
              <a:rPr lang="en-GB" dirty="0">
                <a:solidFill>
                  <a:schemeClr val="tx1"/>
                </a:solidFill>
              </a:rPr>
              <a:t>7</a:t>
            </a:r>
          </a:p>
        </p:txBody>
      </p:sp>
    </p:spTree>
    <p:extLst>
      <p:ext uri="{BB962C8B-B14F-4D97-AF65-F5344CB8AC3E}">
        <p14:creationId xmlns:p14="http://schemas.microsoft.com/office/powerpoint/2010/main" val="996105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9536" y="161277"/>
            <a:ext cx="8674106" cy="1384995"/>
          </a:xfrm>
          <a:prstGeom prst="rect">
            <a:avLst/>
          </a:prstGeom>
          <a:noFill/>
        </p:spPr>
        <p:txBody>
          <a:bodyPr wrap="none" rtlCol="0">
            <a:spAutoFit/>
          </a:bodyPr>
          <a:lstStyle/>
          <a:p>
            <a:r>
              <a:rPr lang="en-GB" sz="2800" dirty="0"/>
              <a:t>Both species together can have 4 different outcomes.</a:t>
            </a:r>
          </a:p>
          <a:p>
            <a:endParaRPr lang="en-GB" sz="2800" dirty="0"/>
          </a:p>
          <a:p>
            <a:r>
              <a:rPr lang="en-GB" sz="2800" dirty="0"/>
              <a:t>Outcome 1 species 1 is above species 2</a:t>
            </a:r>
          </a:p>
        </p:txBody>
      </p:sp>
      <p:cxnSp>
        <p:nvCxnSpPr>
          <p:cNvPr id="3" name="Straight Connector 2"/>
          <p:cNvCxnSpPr/>
          <p:nvPr/>
        </p:nvCxnSpPr>
        <p:spPr>
          <a:xfrm>
            <a:off x="2917864" y="1772816"/>
            <a:ext cx="0" cy="4320480"/>
          </a:xfrm>
          <a:prstGeom prst="line">
            <a:avLst/>
          </a:prstGeom>
          <a:ln w="28575"/>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917864" y="6093296"/>
            <a:ext cx="55544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a:off x="2924781" y="2204864"/>
            <a:ext cx="4260703" cy="3888432"/>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rot="16200000">
            <a:off x="1202750" y="3682359"/>
            <a:ext cx="2696572" cy="461665"/>
          </a:xfrm>
          <a:prstGeom prst="rect">
            <a:avLst/>
          </a:prstGeom>
          <a:noFill/>
        </p:spPr>
        <p:txBody>
          <a:bodyPr wrap="none" rtlCol="0">
            <a:spAutoFit/>
          </a:bodyPr>
          <a:lstStyle/>
          <a:p>
            <a:r>
              <a:rPr lang="en-GB" sz="2400" dirty="0"/>
              <a:t>Population size N</a:t>
            </a:r>
            <a:r>
              <a:rPr lang="en-GB" sz="2400" baseline="-25000" dirty="0"/>
              <a:t>2</a:t>
            </a:r>
            <a:endParaRPr lang="en-GB" sz="2400" dirty="0"/>
          </a:p>
        </p:txBody>
      </p:sp>
      <p:cxnSp>
        <p:nvCxnSpPr>
          <p:cNvPr id="21" name="Straight Connector 20"/>
          <p:cNvCxnSpPr/>
          <p:nvPr/>
        </p:nvCxnSpPr>
        <p:spPr>
          <a:xfrm>
            <a:off x="2954258" y="3317262"/>
            <a:ext cx="2997727" cy="2776035"/>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730017" y="6141254"/>
            <a:ext cx="2696572" cy="461665"/>
          </a:xfrm>
          <a:prstGeom prst="rect">
            <a:avLst/>
          </a:prstGeom>
          <a:noFill/>
        </p:spPr>
        <p:txBody>
          <a:bodyPr wrap="none" rtlCol="0">
            <a:spAutoFit/>
          </a:bodyPr>
          <a:lstStyle/>
          <a:p>
            <a:r>
              <a:rPr lang="en-GB" sz="2400" dirty="0"/>
              <a:t>Population size N</a:t>
            </a:r>
            <a:r>
              <a:rPr lang="en-GB" sz="2400" baseline="-25000" dirty="0"/>
              <a:t>1</a:t>
            </a:r>
            <a:endParaRPr lang="en-GB" sz="2400" dirty="0"/>
          </a:p>
        </p:txBody>
      </p:sp>
      <p:sp>
        <p:nvSpPr>
          <p:cNvPr id="26" name="TextBox 25"/>
          <p:cNvSpPr txBox="1"/>
          <p:nvPr/>
        </p:nvSpPr>
        <p:spPr>
          <a:xfrm>
            <a:off x="4130014" y="1724616"/>
            <a:ext cx="6364243" cy="1200329"/>
          </a:xfrm>
          <a:prstGeom prst="rect">
            <a:avLst/>
          </a:prstGeom>
          <a:noFill/>
        </p:spPr>
        <p:txBody>
          <a:bodyPr wrap="none" rtlCol="0">
            <a:spAutoFit/>
          </a:bodyPr>
          <a:lstStyle/>
          <a:p>
            <a:r>
              <a:rPr lang="en-GB" sz="2400" dirty="0"/>
              <a:t>Lines never meet for species 1 and species 2</a:t>
            </a:r>
          </a:p>
          <a:p>
            <a:endParaRPr lang="en-GB" sz="2400" dirty="0"/>
          </a:p>
          <a:p>
            <a:r>
              <a:rPr lang="en-GB" sz="2400" dirty="0"/>
              <a:t>Species 1 wins because higher isocline.</a:t>
            </a:r>
          </a:p>
        </p:txBody>
      </p:sp>
      <p:sp>
        <p:nvSpPr>
          <p:cNvPr id="27" name="TextBox 26"/>
          <p:cNvSpPr txBox="1"/>
          <p:nvPr/>
        </p:nvSpPr>
        <p:spPr>
          <a:xfrm rot="2477168">
            <a:off x="6354382" y="5301373"/>
            <a:ext cx="1197764" cy="369332"/>
          </a:xfrm>
          <a:prstGeom prst="rect">
            <a:avLst/>
          </a:prstGeom>
          <a:noFill/>
        </p:spPr>
        <p:txBody>
          <a:bodyPr wrap="none" rtlCol="0">
            <a:spAutoFit/>
          </a:bodyPr>
          <a:lstStyle/>
          <a:p>
            <a:r>
              <a:rPr lang="en-GB" dirty="0"/>
              <a:t>Species 1</a:t>
            </a:r>
          </a:p>
        </p:txBody>
      </p:sp>
      <p:sp>
        <p:nvSpPr>
          <p:cNvPr id="28" name="TextBox 27"/>
          <p:cNvSpPr txBox="1"/>
          <p:nvPr/>
        </p:nvSpPr>
        <p:spPr>
          <a:xfrm rot="2477168">
            <a:off x="5060867" y="5290419"/>
            <a:ext cx="1197764" cy="369332"/>
          </a:xfrm>
          <a:prstGeom prst="rect">
            <a:avLst/>
          </a:prstGeom>
          <a:noFill/>
        </p:spPr>
        <p:txBody>
          <a:bodyPr wrap="none" rtlCol="0">
            <a:spAutoFit/>
          </a:bodyPr>
          <a:lstStyle/>
          <a:p>
            <a:r>
              <a:rPr lang="en-GB" dirty="0"/>
              <a:t>Species 2</a:t>
            </a:r>
          </a:p>
        </p:txBody>
      </p:sp>
      <p:sp>
        <p:nvSpPr>
          <p:cNvPr id="29" name="Oval 28"/>
          <p:cNvSpPr/>
          <p:nvPr/>
        </p:nvSpPr>
        <p:spPr>
          <a:xfrm>
            <a:off x="3730018" y="5261477"/>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p:cNvSpPr/>
          <p:nvPr/>
        </p:nvSpPr>
        <p:spPr>
          <a:xfrm>
            <a:off x="6250298" y="3826252"/>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p:cNvCxnSpPr>
            <a:stCxn id="29" idx="4"/>
          </p:cNvCxnSpPr>
          <p:nvPr/>
        </p:nvCxnSpPr>
        <p:spPr>
          <a:xfrm flipH="1">
            <a:off x="3796885" y="5368282"/>
            <a:ext cx="1" cy="725015"/>
          </a:xfrm>
          <a:prstGeom prst="line">
            <a:avLst/>
          </a:prstGeom>
          <a:ln w="28575">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2924781" y="5301208"/>
            <a:ext cx="872105" cy="0"/>
          </a:xfrm>
          <a:prstGeom prst="line">
            <a:avLst/>
          </a:prstGeom>
          <a:ln w="28575">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3796886" y="4745010"/>
            <a:ext cx="656235" cy="556199"/>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H="1">
            <a:off x="6317166" y="3970766"/>
            <a:ext cx="1" cy="2122531"/>
          </a:xfrm>
          <a:prstGeom prst="line">
            <a:avLst/>
          </a:prstGeom>
          <a:ln w="28575">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30" idx="2"/>
          </p:cNvCxnSpPr>
          <p:nvPr/>
        </p:nvCxnSpPr>
        <p:spPr>
          <a:xfrm flipH="1">
            <a:off x="2924781" y="3879654"/>
            <a:ext cx="3325517" cy="0"/>
          </a:xfrm>
          <a:prstGeom prst="line">
            <a:avLst/>
          </a:prstGeom>
          <a:ln w="28575">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0" idx="3"/>
          </p:cNvCxnSpPr>
          <p:nvPr/>
        </p:nvCxnSpPr>
        <p:spPr>
          <a:xfrm flipH="1">
            <a:off x="5519936" y="3917416"/>
            <a:ext cx="749946" cy="663713"/>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49" name="Oval 48"/>
          <p:cNvSpPr/>
          <p:nvPr/>
        </p:nvSpPr>
        <p:spPr>
          <a:xfrm>
            <a:off x="4655840" y="4249272"/>
            <a:ext cx="144016" cy="1158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1" name="Straight Arrow Connector 50"/>
          <p:cNvCxnSpPr>
            <a:stCxn id="49" idx="5"/>
          </p:cNvCxnSpPr>
          <p:nvPr/>
        </p:nvCxnSpPr>
        <p:spPr>
          <a:xfrm>
            <a:off x="4778766" y="4348141"/>
            <a:ext cx="453139" cy="39686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9401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4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2917864" y="1772816"/>
            <a:ext cx="0" cy="4320480"/>
          </a:xfrm>
          <a:prstGeom prst="line">
            <a:avLst/>
          </a:prstGeom>
          <a:ln w="28575"/>
        </p:spPr>
        <p:style>
          <a:lnRef idx="1">
            <a:schemeClr val="dk1"/>
          </a:lnRef>
          <a:fillRef idx="0">
            <a:schemeClr val="dk1"/>
          </a:fillRef>
          <a:effectRef idx="0">
            <a:schemeClr val="dk1"/>
          </a:effectRef>
          <a:fontRef idx="minor">
            <a:schemeClr val="tx1"/>
          </a:fontRef>
        </p:style>
      </p:cxnSp>
      <p:cxnSp>
        <p:nvCxnSpPr>
          <p:cNvPr id="3" name="Straight Connector 2"/>
          <p:cNvCxnSpPr/>
          <p:nvPr/>
        </p:nvCxnSpPr>
        <p:spPr>
          <a:xfrm>
            <a:off x="2917864" y="6093296"/>
            <a:ext cx="55544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924781" y="2204864"/>
            <a:ext cx="4260703" cy="3888432"/>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rot="16200000">
            <a:off x="1202750" y="3682359"/>
            <a:ext cx="2696572" cy="461665"/>
          </a:xfrm>
          <a:prstGeom prst="rect">
            <a:avLst/>
          </a:prstGeom>
          <a:noFill/>
        </p:spPr>
        <p:txBody>
          <a:bodyPr wrap="none" rtlCol="0">
            <a:spAutoFit/>
          </a:bodyPr>
          <a:lstStyle/>
          <a:p>
            <a:r>
              <a:rPr lang="en-GB" sz="2400" dirty="0"/>
              <a:t>Population size N</a:t>
            </a:r>
            <a:r>
              <a:rPr lang="en-GB" sz="2400" baseline="-25000" dirty="0"/>
              <a:t>2</a:t>
            </a:r>
            <a:endParaRPr lang="en-GB" sz="2400" dirty="0"/>
          </a:p>
        </p:txBody>
      </p:sp>
      <p:cxnSp>
        <p:nvCxnSpPr>
          <p:cNvPr id="6" name="Straight Connector 5"/>
          <p:cNvCxnSpPr/>
          <p:nvPr/>
        </p:nvCxnSpPr>
        <p:spPr>
          <a:xfrm>
            <a:off x="2954258" y="3317262"/>
            <a:ext cx="2997727" cy="2776035"/>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730017" y="6141254"/>
            <a:ext cx="2696572" cy="461665"/>
          </a:xfrm>
          <a:prstGeom prst="rect">
            <a:avLst/>
          </a:prstGeom>
          <a:noFill/>
        </p:spPr>
        <p:txBody>
          <a:bodyPr wrap="none" rtlCol="0">
            <a:spAutoFit/>
          </a:bodyPr>
          <a:lstStyle/>
          <a:p>
            <a:r>
              <a:rPr lang="en-GB" sz="2400" dirty="0"/>
              <a:t>Population size N</a:t>
            </a:r>
            <a:r>
              <a:rPr lang="en-GB" sz="2400" baseline="-25000" dirty="0"/>
              <a:t>1</a:t>
            </a:r>
            <a:endParaRPr lang="en-GB" sz="2400" dirty="0"/>
          </a:p>
        </p:txBody>
      </p:sp>
      <p:sp>
        <p:nvSpPr>
          <p:cNvPr id="8" name="TextBox 7"/>
          <p:cNvSpPr txBox="1"/>
          <p:nvPr/>
        </p:nvSpPr>
        <p:spPr>
          <a:xfrm rot="2477168">
            <a:off x="6354382" y="5301373"/>
            <a:ext cx="1197764" cy="369332"/>
          </a:xfrm>
          <a:prstGeom prst="rect">
            <a:avLst/>
          </a:prstGeom>
          <a:noFill/>
        </p:spPr>
        <p:txBody>
          <a:bodyPr wrap="none" rtlCol="0">
            <a:spAutoFit/>
          </a:bodyPr>
          <a:lstStyle/>
          <a:p>
            <a:r>
              <a:rPr lang="en-GB" dirty="0"/>
              <a:t>Species 2</a:t>
            </a:r>
          </a:p>
        </p:txBody>
      </p:sp>
      <p:sp>
        <p:nvSpPr>
          <p:cNvPr id="9" name="TextBox 8"/>
          <p:cNvSpPr txBox="1"/>
          <p:nvPr/>
        </p:nvSpPr>
        <p:spPr>
          <a:xfrm rot="2477168">
            <a:off x="5060867" y="5290419"/>
            <a:ext cx="1197764" cy="369332"/>
          </a:xfrm>
          <a:prstGeom prst="rect">
            <a:avLst/>
          </a:prstGeom>
          <a:noFill/>
        </p:spPr>
        <p:txBody>
          <a:bodyPr wrap="none" rtlCol="0">
            <a:spAutoFit/>
          </a:bodyPr>
          <a:lstStyle/>
          <a:p>
            <a:r>
              <a:rPr lang="en-GB" dirty="0"/>
              <a:t>Species 1</a:t>
            </a:r>
          </a:p>
        </p:txBody>
      </p:sp>
      <p:sp>
        <p:nvSpPr>
          <p:cNvPr id="10" name="Oval 9"/>
          <p:cNvSpPr/>
          <p:nvPr/>
        </p:nvSpPr>
        <p:spPr>
          <a:xfrm>
            <a:off x="3730018" y="5261477"/>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250298" y="3826252"/>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p:cNvCxnSpPr>
            <a:stCxn id="10" idx="4"/>
          </p:cNvCxnSpPr>
          <p:nvPr/>
        </p:nvCxnSpPr>
        <p:spPr>
          <a:xfrm flipH="1">
            <a:off x="3796885" y="5368282"/>
            <a:ext cx="1" cy="725015"/>
          </a:xfrm>
          <a:prstGeom prst="line">
            <a:avLst/>
          </a:prstGeom>
          <a:ln w="28575">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2924781" y="5301208"/>
            <a:ext cx="872105" cy="0"/>
          </a:xfrm>
          <a:prstGeom prst="line">
            <a:avLst/>
          </a:prstGeom>
          <a:ln w="28575">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3796886" y="4745010"/>
            <a:ext cx="656235" cy="556199"/>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flipH="1">
            <a:off x="6317166" y="3970766"/>
            <a:ext cx="1" cy="2122531"/>
          </a:xfrm>
          <a:prstGeom prst="line">
            <a:avLst/>
          </a:prstGeom>
          <a:ln w="28575">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1" idx="2"/>
          </p:cNvCxnSpPr>
          <p:nvPr/>
        </p:nvCxnSpPr>
        <p:spPr>
          <a:xfrm flipH="1">
            <a:off x="2924781" y="3879654"/>
            <a:ext cx="3325517" cy="0"/>
          </a:xfrm>
          <a:prstGeom prst="line">
            <a:avLst/>
          </a:prstGeom>
          <a:ln w="28575">
            <a:solidFill>
              <a:schemeClr val="accent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1" idx="3"/>
          </p:cNvCxnSpPr>
          <p:nvPr/>
        </p:nvCxnSpPr>
        <p:spPr>
          <a:xfrm flipH="1">
            <a:off x="5519936" y="3917416"/>
            <a:ext cx="749946" cy="663713"/>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18" name="Oval 17"/>
          <p:cNvSpPr/>
          <p:nvPr/>
        </p:nvSpPr>
        <p:spPr>
          <a:xfrm>
            <a:off x="4655840" y="4249272"/>
            <a:ext cx="144016" cy="1158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Straight Arrow Connector 18"/>
          <p:cNvCxnSpPr>
            <a:stCxn id="18" idx="1"/>
          </p:cNvCxnSpPr>
          <p:nvPr/>
        </p:nvCxnSpPr>
        <p:spPr>
          <a:xfrm flipH="1" flipV="1">
            <a:off x="4007769" y="3645026"/>
            <a:ext cx="669162" cy="621209"/>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21" name="Rectangle 20"/>
          <p:cNvSpPr/>
          <p:nvPr/>
        </p:nvSpPr>
        <p:spPr>
          <a:xfrm>
            <a:off x="2320204" y="620688"/>
            <a:ext cx="6620723" cy="523220"/>
          </a:xfrm>
          <a:prstGeom prst="rect">
            <a:avLst/>
          </a:prstGeom>
        </p:spPr>
        <p:txBody>
          <a:bodyPr wrap="none">
            <a:spAutoFit/>
          </a:bodyPr>
          <a:lstStyle/>
          <a:p>
            <a:r>
              <a:rPr lang="en-GB" sz="2800" dirty="0"/>
              <a:t>Outcome 2 species 2 is above species 1</a:t>
            </a:r>
          </a:p>
        </p:txBody>
      </p:sp>
    </p:spTree>
    <p:extLst>
      <p:ext uri="{BB962C8B-B14F-4D97-AF65-F5344CB8AC3E}">
        <p14:creationId xmlns:p14="http://schemas.microsoft.com/office/powerpoint/2010/main" val="41477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2917864" y="1772816"/>
            <a:ext cx="0" cy="4320480"/>
          </a:xfrm>
          <a:prstGeom prst="line">
            <a:avLst/>
          </a:prstGeom>
          <a:ln w="28575"/>
        </p:spPr>
        <p:style>
          <a:lnRef idx="1">
            <a:schemeClr val="dk1"/>
          </a:lnRef>
          <a:fillRef idx="0">
            <a:schemeClr val="dk1"/>
          </a:fillRef>
          <a:effectRef idx="0">
            <a:schemeClr val="dk1"/>
          </a:effectRef>
          <a:fontRef idx="minor">
            <a:schemeClr val="tx1"/>
          </a:fontRef>
        </p:style>
      </p:cxnSp>
      <p:cxnSp>
        <p:nvCxnSpPr>
          <p:cNvPr id="3" name="Straight Connector 2"/>
          <p:cNvCxnSpPr/>
          <p:nvPr/>
        </p:nvCxnSpPr>
        <p:spPr>
          <a:xfrm>
            <a:off x="2917864" y="6093296"/>
            <a:ext cx="55544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954258" y="3826252"/>
            <a:ext cx="4581903" cy="2267044"/>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351618" y="1310878"/>
            <a:ext cx="521297" cy="461665"/>
          </a:xfrm>
          <a:prstGeom prst="rect">
            <a:avLst/>
          </a:prstGeom>
          <a:noFill/>
        </p:spPr>
        <p:txBody>
          <a:bodyPr wrap="none" rtlCol="0">
            <a:spAutoFit/>
          </a:bodyPr>
          <a:lstStyle/>
          <a:p>
            <a:r>
              <a:rPr lang="en-GB" sz="2400" dirty="0"/>
              <a:t>N</a:t>
            </a:r>
            <a:r>
              <a:rPr lang="en-GB" sz="2400" baseline="-25000" dirty="0"/>
              <a:t>2</a:t>
            </a:r>
            <a:endParaRPr lang="en-GB" sz="2400" dirty="0"/>
          </a:p>
        </p:txBody>
      </p:sp>
      <p:cxnSp>
        <p:nvCxnSpPr>
          <p:cNvPr id="6" name="Straight Connector 5"/>
          <p:cNvCxnSpPr/>
          <p:nvPr/>
        </p:nvCxnSpPr>
        <p:spPr>
          <a:xfrm>
            <a:off x="2954258" y="2564904"/>
            <a:ext cx="2997727" cy="3528392"/>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467023" y="5850241"/>
            <a:ext cx="521297" cy="461665"/>
          </a:xfrm>
          <a:prstGeom prst="rect">
            <a:avLst/>
          </a:prstGeom>
          <a:noFill/>
        </p:spPr>
        <p:txBody>
          <a:bodyPr wrap="none" rtlCol="0">
            <a:spAutoFit/>
          </a:bodyPr>
          <a:lstStyle/>
          <a:p>
            <a:r>
              <a:rPr lang="en-GB" sz="2400" dirty="0"/>
              <a:t>N</a:t>
            </a:r>
            <a:r>
              <a:rPr lang="en-GB" sz="2400" baseline="-25000" dirty="0"/>
              <a:t>1</a:t>
            </a:r>
            <a:endParaRPr lang="en-GB" sz="2400" dirty="0"/>
          </a:p>
        </p:txBody>
      </p:sp>
      <p:sp>
        <p:nvSpPr>
          <p:cNvPr id="8" name="TextBox 7"/>
          <p:cNvSpPr txBox="1"/>
          <p:nvPr/>
        </p:nvSpPr>
        <p:spPr>
          <a:xfrm rot="1551134">
            <a:off x="6553962" y="5469078"/>
            <a:ext cx="1197764" cy="369332"/>
          </a:xfrm>
          <a:prstGeom prst="rect">
            <a:avLst/>
          </a:prstGeom>
          <a:noFill/>
        </p:spPr>
        <p:txBody>
          <a:bodyPr wrap="none" rtlCol="0">
            <a:spAutoFit/>
          </a:bodyPr>
          <a:lstStyle/>
          <a:p>
            <a:r>
              <a:rPr lang="en-GB" dirty="0"/>
              <a:t>Species 1</a:t>
            </a:r>
          </a:p>
        </p:txBody>
      </p:sp>
      <p:sp>
        <p:nvSpPr>
          <p:cNvPr id="9" name="TextBox 8"/>
          <p:cNvSpPr txBox="1"/>
          <p:nvPr/>
        </p:nvSpPr>
        <p:spPr>
          <a:xfrm rot="2888886">
            <a:off x="2916458" y="2710901"/>
            <a:ext cx="1197764" cy="369332"/>
          </a:xfrm>
          <a:prstGeom prst="rect">
            <a:avLst/>
          </a:prstGeom>
          <a:noFill/>
        </p:spPr>
        <p:txBody>
          <a:bodyPr wrap="none" rtlCol="0">
            <a:spAutoFit/>
          </a:bodyPr>
          <a:lstStyle/>
          <a:p>
            <a:r>
              <a:rPr lang="en-GB" dirty="0"/>
              <a:t>Species 2</a:t>
            </a:r>
          </a:p>
        </p:txBody>
      </p:sp>
      <p:sp>
        <p:nvSpPr>
          <p:cNvPr id="10" name="Oval 9"/>
          <p:cNvSpPr/>
          <p:nvPr/>
        </p:nvSpPr>
        <p:spPr>
          <a:xfrm>
            <a:off x="3730018" y="5261477"/>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553395" y="3933884"/>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3431704" y="3645025"/>
            <a:ext cx="144016" cy="1158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2551036" y="548680"/>
            <a:ext cx="5439310" cy="523220"/>
          </a:xfrm>
          <a:prstGeom prst="rect">
            <a:avLst/>
          </a:prstGeom>
          <a:noFill/>
        </p:spPr>
        <p:txBody>
          <a:bodyPr wrap="none" rtlCol="0">
            <a:spAutoFit/>
          </a:bodyPr>
          <a:lstStyle/>
          <a:p>
            <a:r>
              <a:rPr lang="en-GB" sz="2800" dirty="0"/>
              <a:t>Outcome 3 lines cross- K is high.</a:t>
            </a:r>
          </a:p>
        </p:txBody>
      </p:sp>
      <p:sp>
        <p:nvSpPr>
          <p:cNvPr id="27" name="Oval 26"/>
          <p:cNvSpPr/>
          <p:nvPr/>
        </p:nvSpPr>
        <p:spPr>
          <a:xfrm>
            <a:off x="6106282" y="5626452"/>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2494350" y="2380238"/>
            <a:ext cx="423514" cy="369332"/>
          </a:xfrm>
          <a:prstGeom prst="rect">
            <a:avLst/>
          </a:prstGeom>
          <a:noFill/>
        </p:spPr>
        <p:txBody>
          <a:bodyPr wrap="none" rtlCol="0">
            <a:spAutoFit/>
          </a:bodyPr>
          <a:lstStyle/>
          <a:p>
            <a:r>
              <a:rPr lang="en-GB" dirty="0"/>
              <a:t>K</a:t>
            </a:r>
            <a:r>
              <a:rPr lang="en-GB" baseline="-25000" dirty="0"/>
              <a:t>2</a:t>
            </a:r>
            <a:endParaRPr lang="en-GB" dirty="0"/>
          </a:p>
        </p:txBody>
      </p:sp>
      <p:sp>
        <p:nvSpPr>
          <p:cNvPr id="29" name="TextBox 28"/>
          <p:cNvSpPr txBox="1"/>
          <p:nvPr/>
        </p:nvSpPr>
        <p:spPr>
          <a:xfrm>
            <a:off x="7348801" y="6137791"/>
            <a:ext cx="423514" cy="369332"/>
          </a:xfrm>
          <a:prstGeom prst="rect">
            <a:avLst/>
          </a:prstGeom>
          <a:noFill/>
        </p:spPr>
        <p:txBody>
          <a:bodyPr wrap="none" rtlCol="0">
            <a:spAutoFit/>
          </a:bodyPr>
          <a:lstStyle/>
          <a:p>
            <a:r>
              <a:rPr lang="en-GB" dirty="0"/>
              <a:t>K</a:t>
            </a:r>
            <a:r>
              <a:rPr lang="en-GB" baseline="-25000" dirty="0"/>
              <a:t>1</a:t>
            </a:r>
            <a:endParaRPr lang="en-GB" dirty="0"/>
          </a:p>
        </p:txBody>
      </p:sp>
      <p:sp>
        <p:nvSpPr>
          <p:cNvPr id="30" name="TextBox 29"/>
          <p:cNvSpPr txBox="1"/>
          <p:nvPr/>
        </p:nvSpPr>
        <p:spPr>
          <a:xfrm>
            <a:off x="5768637" y="6134329"/>
            <a:ext cx="423514" cy="369332"/>
          </a:xfrm>
          <a:prstGeom prst="rect">
            <a:avLst/>
          </a:prstGeom>
          <a:noFill/>
        </p:spPr>
        <p:txBody>
          <a:bodyPr wrap="none" rtlCol="0">
            <a:spAutoFit/>
          </a:bodyPr>
          <a:lstStyle/>
          <a:p>
            <a:r>
              <a:rPr lang="en-GB" dirty="0"/>
              <a:t>K</a:t>
            </a:r>
            <a:r>
              <a:rPr lang="en-GB" baseline="-25000" dirty="0"/>
              <a:t>2</a:t>
            </a:r>
            <a:endParaRPr lang="en-GB" dirty="0"/>
          </a:p>
        </p:txBody>
      </p:sp>
      <p:cxnSp>
        <p:nvCxnSpPr>
          <p:cNvPr id="32" name="Straight Connector 31"/>
          <p:cNvCxnSpPr/>
          <p:nvPr/>
        </p:nvCxnSpPr>
        <p:spPr>
          <a:xfrm>
            <a:off x="5768638" y="6503661"/>
            <a:ext cx="404511" cy="0"/>
          </a:xfrm>
          <a:prstGeom prst="line">
            <a:avLst/>
          </a:prstGeom>
        </p:spPr>
        <p:style>
          <a:lnRef idx="1">
            <a:schemeClr val="dk1"/>
          </a:lnRef>
          <a:fillRef idx="0">
            <a:schemeClr val="dk1"/>
          </a:fillRef>
          <a:effectRef idx="0">
            <a:schemeClr val="dk1"/>
          </a:effectRef>
          <a:fontRef idx="minor">
            <a:schemeClr val="tx1"/>
          </a:fontRef>
        </p:style>
      </p:cxnSp>
      <p:sp>
        <p:nvSpPr>
          <p:cNvPr id="33" name="TextBox 32"/>
          <p:cNvSpPr txBox="1"/>
          <p:nvPr/>
        </p:nvSpPr>
        <p:spPr>
          <a:xfrm>
            <a:off x="5812034" y="6453336"/>
            <a:ext cx="317716" cy="369332"/>
          </a:xfrm>
          <a:prstGeom prst="rect">
            <a:avLst/>
          </a:prstGeom>
          <a:noFill/>
        </p:spPr>
        <p:txBody>
          <a:bodyPr wrap="none" rtlCol="0">
            <a:spAutoFit/>
          </a:bodyPr>
          <a:lstStyle/>
          <a:p>
            <a:r>
              <a:rPr lang="el-GR" dirty="0"/>
              <a:t>β</a:t>
            </a:r>
            <a:endParaRPr lang="en-GB" dirty="0"/>
          </a:p>
        </p:txBody>
      </p:sp>
      <p:sp>
        <p:nvSpPr>
          <p:cNvPr id="34" name="TextBox 33"/>
          <p:cNvSpPr txBox="1"/>
          <p:nvPr/>
        </p:nvSpPr>
        <p:spPr>
          <a:xfrm>
            <a:off x="2419584" y="3617954"/>
            <a:ext cx="423514" cy="369332"/>
          </a:xfrm>
          <a:prstGeom prst="rect">
            <a:avLst/>
          </a:prstGeom>
          <a:noFill/>
        </p:spPr>
        <p:txBody>
          <a:bodyPr wrap="none" rtlCol="0">
            <a:spAutoFit/>
          </a:bodyPr>
          <a:lstStyle/>
          <a:p>
            <a:r>
              <a:rPr lang="en-GB" dirty="0"/>
              <a:t>K</a:t>
            </a:r>
            <a:r>
              <a:rPr lang="en-GB" baseline="-25000" dirty="0"/>
              <a:t>1</a:t>
            </a:r>
            <a:endParaRPr lang="en-GB" dirty="0"/>
          </a:p>
        </p:txBody>
      </p:sp>
      <p:cxnSp>
        <p:nvCxnSpPr>
          <p:cNvPr id="35" name="Straight Connector 34"/>
          <p:cNvCxnSpPr/>
          <p:nvPr/>
        </p:nvCxnSpPr>
        <p:spPr>
          <a:xfrm>
            <a:off x="2410010" y="3987286"/>
            <a:ext cx="404511" cy="0"/>
          </a:xfrm>
          <a:prstGeom prst="line">
            <a:avLst/>
          </a:prstGeom>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465916" y="3933056"/>
            <a:ext cx="317716" cy="369332"/>
          </a:xfrm>
          <a:prstGeom prst="rect">
            <a:avLst/>
          </a:prstGeom>
          <a:noFill/>
        </p:spPr>
        <p:txBody>
          <a:bodyPr wrap="none" rtlCol="0">
            <a:spAutoFit/>
          </a:bodyPr>
          <a:lstStyle/>
          <a:p>
            <a:r>
              <a:rPr lang="el-GR" dirty="0"/>
              <a:t>α</a:t>
            </a:r>
            <a:endParaRPr lang="en-GB" dirty="0"/>
          </a:p>
        </p:txBody>
      </p:sp>
      <p:cxnSp>
        <p:nvCxnSpPr>
          <p:cNvPr id="38" name="Straight Arrow Connector 37"/>
          <p:cNvCxnSpPr>
            <a:stCxn id="11" idx="3"/>
          </p:cNvCxnSpPr>
          <p:nvPr/>
        </p:nvCxnSpPr>
        <p:spPr>
          <a:xfrm flipH="1">
            <a:off x="4871865" y="4025048"/>
            <a:ext cx="701115" cy="55608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9" name="Straight Arrow Connector 38"/>
          <p:cNvCxnSpPr/>
          <p:nvPr/>
        </p:nvCxnSpPr>
        <p:spPr>
          <a:xfrm flipV="1">
            <a:off x="3845278" y="4840179"/>
            <a:ext cx="607842" cy="42969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3" name="Straight Arrow Connector 42"/>
          <p:cNvCxnSpPr>
            <a:stCxn id="27" idx="5"/>
          </p:cNvCxnSpPr>
          <p:nvPr/>
        </p:nvCxnSpPr>
        <p:spPr>
          <a:xfrm>
            <a:off x="6220431" y="5717616"/>
            <a:ext cx="312942" cy="231665"/>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5" name="Straight Arrow Connector 44"/>
          <p:cNvCxnSpPr>
            <a:stCxn id="18" idx="1"/>
          </p:cNvCxnSpPr>
          <p:nvPr/>
        </p:nvCxnSpPr>
        <p:spPr>
          <a:xfrm flipH="1" flipV="1">
            <a:off x="3143673" y="3464869"/>
            <a:ext cx="309123" cy="197119"/>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46" name="TextBox 45"/>
          <p:cNvSpPr txBox="1"/>
          <p:nvPr/>
        </p:nvSpPr>
        <p:spPr>
          <a:xfrm>
            <a:off x="6129750" y="1988840"/>
            <a:ext cx="3998698" cy="1569660"/>
          </a:xfrm>
          <a:prstGeom prst="rect">
            <a:avLst/>
          </a:prstGeom>
          <a:noFill/>
        </p:spPr>
        <p:txBody>
          <a:bodyPr wrap="square" rtlCol="0">
            <a:spAutoFit/>
          </a:bodyPr>
          <a:lstStyle/>
          <a:p>
            <a:r>
              <a:rPr lang="en-GB" sz="2400" dirty="0"/>
              <a:t>If the populations fall between the two lines, the winner will be the one with the higher isocline. </a:t>
            </a:r>
          </a:p>
        </p:txBody>
      </p:sp>
      <p:sp>
        <p:nvSpPr>
          <p:cNvPr id="47" name="Oval 46"/>
          <p:cNvSpPr/>
          <p:nvPr/>
        </p:nvSpPr>
        <p:spPr>
          <a:xfrm>
            <a:off x="2410009" y="2326267"/>
            <a:ext cx="544248" cy="5693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p:cNvSpPr/>
          <p:nvPr/>
        </p:nvSpPr>
        <p:spPr>
          <a:xfrm>
            <a:off x="7264036" y="6093297"/>
            <a:ext cx="544248" cy="5693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7335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2917864" y="1772816"/>
            <a:ext cx="0" cy="4320480"/>
          </a:xfrm>
          <a:prstGeom prst="line">
            <a:avLst/>
          </a:prstGeom>
          <a:ln w="28575"/>
        </p:spPr>
        <p:style>
          <a:lnRef idx="1">
            <a:schemeClr val="dk1"/>
          </a:lnRef>
          <a:fillRef idx="0">
            <a:schemeClr val="dk1"/>
          </a:fillRef>
          <a:effectRef idx="0">
            <a:schemeClr val="dk1"/>
          </a:effectRef>
          <a:fontRef idx="minor">
            <a:schemeClr val="tx1"/>
          </a:fontRef>
        </p:style>
      </p:cxnSp>
      <p:cxnSp>
        <p:nvCxnSpPr>
          <p:cNvPr id="3" name="Straight Connector 2"/>
          <p:cNvCxnSpPr/>
          <p:nvPr/>
        </p:nvCxnSpPr>
        <p:spPr>
          <a:xfrm>
            <a:off x="2917864" y="6093296"/>
            <a:ext cx="55544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2954258" y="3826252"/>
            <a:ext cx="4581903" cy="2267044"/>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2351618" y="1310878"/>
            <a:ext cx="521297" cy="461665"/>
          </a:xfrm>
          <a:prstGeom prst="rect">
            <a:avLst/>
          </a:prstGeom>
          <a:noFill/>
        </p:spPr>
        <p:txBody>
          <a:bodyPr wrap="none" rtlCol="0">
            <a:spAutoFit/>
          </a:bodyPr>
          <a:lstStyle/>
          <a:p>
            <a:r>
              <a:rPr lang="en-GB" sz="2400" dirty="0"/>
              <a:t>N</a:t>
            </a:r>
            <a:r>
              <a:rPr lang="en-GB" sz="2400" baseline="-25000" dirty="0"/>
              <a:t>2</a:t>
            </a:r>
            <a:endParaRPr lang="en-GB" sz="2400" dirty="0"/>
          </a:p>
        </p:txBody>
      </p:sp>
      <p:cxnSp>
        <p:nvCxnSpPr>
          <p:cNvPr id="6" name="Straight Connector 5"/>
          <p:cNvCxnSpPr/>
          <p:nvPr/>
        </p:nvCxnSpPr>
        <p:spPr>
          <a:xfrm>
            <a:off x="2954258" y="2564904"/>
            <a:ext cx="2997727" cy="3528392"/>
          </a:xfrm>
          <a:prstGeom prst="line">
            <a:avLst/>
          </a:prstGeom>
          <a:ln w="28575">
            <a:prstDash val="solid"/>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8467023" y="5850241"/>
            <a:ext cx="521297" cy="461665"/>
          </a:xfrm>
          <a:prstGeom prst="rect">
            <a:avLst/>
          </a:prstGeom>
          <a:noFill/>
        </p:spPr>
        <p:txBody>
          <a:bodyPr wrap="none" rtlCol="0">
            <a:spAutoFit/>
          </a:bodyPr>
          <a:lstStyle/>
          <a:p>
            <a:r>
              <a:rPr lang="en-GB" sz="2400" dirty="0"/>
              <a:t>N</a:t>
            </a:r>
            <a:r>
              <a:rPr lang="en-GB" sz="2400" baseline="-25000" dirty="0"/>
              <a:t>1</a:t>
            </a:r>
            <a:endParaRPr lang="en-GB" sz="2400" dirty="0"/>
          </a:p>
        </p:txBody>
      </p:sp>
      <p:sp>
        <p:nvSpPr>
          <p:cNvPr id="8" name="TextBox 7"/>
          <p:cNvSpPr txBox="1"/>
          <p:nvPr/>
        </p:nvSpPr>
        <p:spPr>
          <a:xfrm rot="2941602">
            <a:off x="2977760" y="2815098"/>
            <a:ext cx="1197764" cy="369332"/>
          </a:xfrm>
          <a:prstGeom prst="rect">
            <a:avLst/>
          </a:prstGeom>
          <a:noFill/>
        </p:spPr>
        <p:txBody>
          <a:bodyPr wrap="none" rtlCol="0">
            <a:spAutoFit/>
          </a:bodyPr>
          <a:lstStyle/>
          <a:p>
            <a:r>
              <a:rPr lang="en-GB" dirty="0"/>
              <a:t>Species 1</a:t>
            </a:r>
          </a:p>
        </p:txBody>
      </p:sp>
      <p:sp>
        <p:nvSpPr>
          <p:cNvPr id="9" name="TextBox 8"/>
          <p:cNvSpPr txBox="1"/>
          <p:nvPr/>
        </p:nvSpPr>
        <p:spPr>
          <a:xfrm rot="1532168">
            <a:off x="2935376" y="4153050"/>
            <a:ext cx="1197764" cy="369332"/>
          </a:xfrm>
          <a:prstGeom prst="rect">
            <a:avLst/>
          </a:prstGeom>
          <a:noFill/>
        </p:spPr>
        <p:txBody>
          <a:bodyPr wrap="none" rtlCol="0">
            <a:spAutoFit/>
          </a:bodyPr>
          <a:lstStyle/>
          <a:p>
            <a:r>
              <a:rPr lang="en-GB" dirty="0"/>
              <a:t>Species 2</a:t>
            </a:r>
          </a:p>
        </p:txBody>
      </p:sp>
      <p:sp>
        <p:nvSpPr>
          <p:cNvPr id="10" name="Oval 9"/>
          <p:cNvSpPr/>
          <p:nvPr/>
        </p:nvSpPr>
        <p:spPr>
          <a:xfrm>
            <a:off x="3730018" y="5261477"/>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5553395" y="3933884"/>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p:cNvSpPr/>
          <p:nvPr/>
        </p:nvSpPr>
        <p:spPr>
          <a:xfrm>
            <a:off x="3431704" y="3645025"/>
            <a:ext cx="144016" cy="1158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2551037" y="548680"/>
            <a:ext cx="5278433" cy="523220"/>
          </a:xfrm>
          <a:prstGeom prst="rect">
            <a:avLst/>
          </a:prstGeom>
          <a:noFill/>
        </p:spPr>
        <p:txBody>
          <a:bodyPr wrap="none" rtlCol="0">
            <a:spAutoFit/>
          </a:bodyPr>
          <a:lstStyle/>
          <a:p>
            <a:r>
              <a:rPr lang="en-GB" sz="2800" dirty="0"/>
              <a:t>Outcome 4 lines cross- K is low.</a:t>
            </a:r>
          </a:p>
        </p:txBody>
      </p:sp>
      <p:sp>
        <p:nvSpPr>
          <p:cNvPr id="27" name="Oval 26"/>
          <p:cNvSpPr/>
          <p:nvPr/>
        </p:nvSpPr>
        <p:spPr>
          <a:xfrm>
            <a:off x="6106282" y="5626452"/>
            <a:ext cx="133735" cy="1068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2371759" y="3642818"/>
            <a:ext cx="423514" cy="369332"/>
          </a:xfrm>
          <a:prstGeom prst="rect">
            <a:avLst/>
          </a:prstGeom>
          <a:noFill/>
        </p:spPr>
        <p:txBody>
          <a:bodyPr wrap="none" rtlCol="0">
            <a:spAutoFit/>
          </a:bodyPr>
          <a:lstStyle/>
          <a:p>
            <a:r>
              <a:rPr lang="en-GB" dirty="0"/>
              <a:t>K</a:t>
            </a:r>
            <a:r>
              <a:rPr lang="en-GB" baseline="-25000" dirty="0"/>
              <a:t>2</a:t>
            </a:r>
            <a:endParaRPr lang="en-GB" dirty="0"/>
          </a:p>
        </p:txBody>
      </p:sp>
      <p:sp>
        <p:nvSpPr>
          <p:cNvPr id="29" name="TextBox 28"/>
          <p:cNvSpPr txBox="1"/>
          <p:nvPr/>
        </p:nvSpPr>
        <p:spPr>
          <a:xfrm>
            <a:off x="5820725" y="6137791"/>
            <a:ext cx="423514" cy="369332"/>
          </a:xfrm>
          <a:prstGeom prst="rect">
            <a:avLst/>
          </a:prstGeom>
          <a:noFill/>
        </p:spPr>
        <p:txBody>
          <a:bodyPr wrap="none" rtlCol="0">
            <a:spAutoFit/>
          </a:bodyPr>
          <a:lstStyle/>
          <a:p>
            <a:r>
              <a:rPr lang="en-GB" dirty="0"/>
              <a:t>K</a:t>
            </a:r>
            <a:r>
              <a:rPr lang="en-GB" baseline="-25000" dirty="0"/>
              <a:t>1</a:t>
            </a:r>
            <a:endParaRPr lang="en-GB" dirty="0"/>
          </a:p>
        </p:txBody>
      </p:sp>
      <p:sp>
        <p:nvSpPr>
          <p:cNvPr id="30" name="TextBox 29"/>
          <p:cNvSpPr txBox="1"/>
          <p:nvPr/>
        </p:nvSpPr>
        <p:spPr>
          <a:xfrm>
            <a:off x="7328670" y="6134329"/>
            <a:ext cx="423514" cy="369332"/>
          </a:xfrm>
          <a:prstGeom prst="rect">
            <a:avLst/>
          </a:prstGeom>
          <a:noFill/>
        </p:spPr>
        <p:txBody>
          <a:bodyPr wrap="none" rtlCol="0">
            <a:spAutoFit/>
          </a:bodyPr>
          <a:lstStyle/>
          <a:p>
            <a:r>
              <a:rPr lang="en-GB" dirty="0"/>
              <a:t>K</a:t>
            </a:r>
            <a:r>
              <a:rPr lang="en-GB" baseline="-25000" dirty="0"/>
              <a:t>2</a:t>
            </a:r>
            <a:endParaRPr lang="en-GB" dirty="0"/>
          </a:p>
        </p:txBody>
      </p:sp>
      <p:cxnSp>
        <p:nvCxnSpPr>
          <p:cNvPr id="32" name="Straight Connector 31"/>
          <p:cNvCxnSpPr/>
          <p:nvPr/>
        </p:nvCxnSpPr>
        <p:spPr>
          <a:xfrm>
            <a:off x="7328671" y="6503661"/>
            <a:ext cx="404511" cy="0"/>
          </a:xfrm>
          <a:prstGeom prst="line">
            <a:avLst/>
          </a:prstGeom>
        </p:spPr>
        <p:style>
          <a:lnRef idx="1">
            <a:schemeClr val="dk1"/>
          </a:lnRef>
          <a:fillRef idx="0">
            <a:schemeClr val="dk1"/>
          </a:fillRef>
          <a:effectRef idx="0">
            <a:schemeClr val="dk1"/>
          </a:effectRef>
          <a:fontRef idx="minor">
            <a:schemeClr val="tx1"/>
          </a:fontRef>
        </p:style>
      </p:cxnSp>
      <p:sp>
        <p:nvSpPr>
          <p:cNvPr id="33" name="TextBox 32"/>
          <p:cNvSpPr txBox="1"/>
          <p:nvPr/>
        </p:nvSpPr>
        <p:spPr>
          <a:xfrm>
            <a:off x="7372067" y="6453336"/>
            <a:ext cx="317716" cy="369332"/>
          </a:xfrm>
          <a:prstGeom prst="rect">
            <a:avLst/>
          </a:prstGeom>
          <a:noFill/>
        </p:spPr>
        <p:txBody>
          <a:bodyPr wrap="none" rtlCol="0">
            <a:spAutoFit/>
          </a:bodyPr>
          <a:lstStyle/>
          <a:p>
            <a:r>
              <a:rPr lang="el-GR" dirty="0"/>
              <a:t>β</a:t>
            </a:r>
            <a:endParaRPr lang="en-GB" dirty="0"/>
          </a:p>
        </p:txBody>
      </p:sp>
      <p:sp>
        <p:nvSpPr>
          <p:cNvPr id="34" name="TextBox 33"/>
          <p:cNvSpPr txBox="1"/>
          <p:nvPr/>
        </p:nvSpPr>
        <p:spPr>
          <a:xfrm>
            <a:off x="2419584" y="2276872"/>
            <a:ext cx="423514" cy="369332"/>
          </a:xfrm>
          <a:prstGeom prst="rect">
            <a:avLst/>
          </a:prstGeom>
          <a:noFill/>
        </p:spPr>
        <p:txBody>
          <a:bodyPr wrap="none" rtlCol="0">
            <a:spAutoFit/>
          </a:bodyPr>
          <a:lstStyle/>
          <a:p>
            <a:r>
              <a:rPr lang="en-GB" dirty="0"/>
              <a:t>K</a:t>
            </a:r>
            <a:r>
              <a:rPr lang="en-GB" baseline="-25000" dirty="0"/>
              <a:t>1</a:t>
            </a:r>
            <a:endParaRPr lang="en-GB" dirty="0"/>
          </a:p>
        </p:txBody>
      </p:sp>
      <p:cxnSp>
        <p:nvCxnSpPr>
          <p:cNvPr id="35" name="Straight Connector 34"/>
          <p:cNvCxnSpPr/>
          <p:nvPr/>
        </p:nvCxnSpPr>
        <p:spPr>
          <a:xfrm>
            <a:off x="2410010" y="2646204"/>
            <a:ext cx="404511" cy="0"/>
          </a:xfrm>
          <a:prstGeom prst="line">
            <a:avLst/>
          </a:prstGeom>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465916" y="2591974"/>
            <a:ext cx="317716" cy="369332"/>
          </a:xfrm>
          <a:prstGeom prst="rect">
            <a:avLst/>
          </a:prstGeom>
          <a:noFill/>
        </p:spPr>
        <p:txBody>
          <a:bodyPr wrap="none" rtlCol="0">
            <a:spAutoFit/>
          </a:bodyPr>
          <a:lstStyle/>
          <a:p>
            <a:r>
              <a:rPr lang="el-GR" dirty="0"/>
              <a:t>α</a:t>
            </a:r>
            <a:endParaRPr lang="en-GB" dirty="0"/>
          </a:p>
        </p:txBody>
      </p:sp>
      <p:cxnSp>
        <p:nvCxnSpPr>
          <p:cNvPr id="38" name="Straight Arrow Connector 37"/>
          <p:cNvCxnSpPr>
            <a:stCxn id="11" idx="3"/>
          </p:cNvCxnSpPr>
          <p:nvPr/>
        </p:nvCxnSpPr>
        <p:spPr>
          <a:xfrm flipH="1">
            <a:off x="4871865" y="4025048"/>
            <a:ext cx="701115" cy="556081"/>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9" name="Straight Arrow Connector 38"/>
          <p:cNvCxnSpPr/>
          <p:nvPr/>
        </p:nvCxnSpPr>
        <p:spPr>
          <a:xfrm flipV="1">
            <a:off x="3845278" y="4840179"/>
            <a:ext cx="607842" cy="429698"/>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3" name="Straight Arrow Connector 42"/>
          <p:cNvCxnSpPr>
            <a:stCxn id="27" idx="5"/>
          </p:cNvCxnSpPr>
          <p:nvPr/>
        </p:nvCxnSpPr>
        <p:spPr>
          <a:xfrm flipH="1" flipV="1">
            <a:off x="5695065" y="5368281"/>
            <a:ext cx="525367" cy="349334"/>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5" name="Straight Arrow Connector 44"/>
          <p:cNvCxnSpPr>
            <a:stCxn id="18" idx="1"/>
          </p:cNvCxnSpPr>
          <p:nvPr/>
        </p:nvCxnSpPr>
        <p:spPr>
          <a:xfrm>
            <a:off x="3452796" y="3661987"/>
            <a:ext cx="554973" cy="36306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46" name="TextBox 45"/>
          <p:cNvSpPr txBox="1"/>
          <p:nvPr/>
        </p:nvSpPr>
        <p:spPr>
          <a:xfrm>
            <a:off x="6129750" y="1988841"/>
            <a:ext cx="3998698" cy="1200329"/>
          </a:xfrm>
          <a:prstGeom prst="rect">
            <a:avLst/>
          </a:prstGeom>
          <a:noFill/>
        </p:spPr>
        <p:txBody>
          <a:bodyPr wrap="square" rtlCol="0">
            <a:spAutoFit/>
          </a:bodyPr>
          <a:lstStyle/>
          <a:p>
            <a:r>
              <a:rPr lang="en-GB" sz="2400" dirty="0"/>
              <a:t>Species 1 and 2 coexist.</a:t>
            </a:r>
          </a:p>
          <a:p>
            <a:endParaRPr lang="en-GB" sz="2400" dirty="0"/>
          </a:p>
          <a:p>
            <a:r>
              <a:rPr lang="en-GB" sz="2400" dirty="0"/>
              <a:t>Equilibrium is reached.</a:t>
            </a:r>
          </a:p>
        </p:txBody>
      </p:sp>
      <p:sp>
        <p:nvSpPr>
          <p:cNvPr id="47" name="Oval 46"/>
          <p:cNvSpPr/>
          <p:nvPr/>
        </p:nvSpPr>
        <p:spPr>
          <a:xfrm>
            <a:off x="2311392" y="3573017"/>
            <a:ext cx="544248" cy="5693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p:cNvSpPr/>
          <p:nvPr/>
        </p:nvSpPr>
        <p:spPr>
          <a:xfrm>
            <a:off x="5735960" y="6093297"/>
            <a:ext cx="544248" cy="56930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miley Face 13"/>
          <p:cNvSpPr/>
          <p:nvPr/>
        </p:nvSpPr>
        <p:spPr>
          <a:xfrm>
            <a:off x="4453120" y="4534982"/>
            <a:ext cx="504056" cy="424793"/>
          </a:xfrm>
          <a:prstGeom prst="smileyFac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2452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752600" y="304800"/>
            <a:ext cx="3551312"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2400" dirty="0" err="1"/>
              <a:t>Gause’s</a:t>
            </a:r>
            <a:r>
              <a:rPr lang="en-US" altLang="en-US" sz="2400" dirty="0"/>
              <a:t> Law of competitive exclusion</a:t>
            </a:r>
          </a:p>
          <a:p>
            <a:pPr eaLnBrk="1" hangingPunct="1">
              <a:spcBef>
                <a:spcPct val="50000"/>
              </a:spcBef>
            </a:pPr>
            <a:endParaRPr lang="en-US" altLang="en-US" sz="2400" dirty="0"/>
          </a:p>
          <a:p>
            <a:pPr eaLnBrk="1" hangingPunct="1">
              <a:spcBef>
                <a:spcPct val="50000"/>
              </a:spcBef>
            </a:pPr>
            <a:r>
              <a:rPr lang="en-US" altLang="en-US" sz="2400" i="1" dirty="0"/>
              <a:t>Paramecium </a:t>
            </a:r>
            <a:r>
              <a:rPr lang="en-US" altLang="en-US" sz="2400" i="1" dirty="0" err="1"/>
              <a:t>aurelia</a:t>
            </a:r>
            <a:r>
              <a:rPr lang="en-US" altLang="en-US" sz="2400" dirty="0"/>
              <a:t> vs. </a:t>
            </a:r>
            <a:r>
              <a:rPr lang="en-US" altLang="en-US" sz="2400" i="1" dirty="0"/>
              <a:t>Paramecium </a:t>
            </a:r>
            <a:r>
              <a:rPr lang="en-US" altLang="en-US" sz="2400" i="1" dirty="0" err="1"/>
              <a:t>caudatum</a:t>
            </a:r>
            <a:endParaRPr lang="en-US" altLang="en-US" sz="2400" i="1" dirty="0"/>
          </a:p>
          <a:p>
            <a:pPr eaLnBrk="1" hangingPunct="1">
              <a:spcBef>
                <a:spcPct val="50000"/>
              </a:spcBef>
            </a:pPr>
            <a:endParaRPr lang="en-US" altLang="en-US" sz="2400" i="1" dirty="0"/>
          </a:p>
          <a:p>
            <a:pPr eaLnBrk="1" hangingPunct="1">
              <a:spcBef>
                <a:spcPct val="50000"/>
              </a:spcBef>
            </a:pPr>
            <a:endParaRPr lang="en-US" altLang="en-US" sz="2400" i="1" dirty="0"/>
          </a:p>
          <a:p>
            <a:pPr eaLnBrk="1" hangingPunct="1">
              <a:spcBef>
                <a:spcPct val="50000"/>
              </a:spcBef>
            </a:pPr>
            <a:r>
              <a:rPr lang="en-US" altLang="en-US" sz="2400" dirty="0"/>
              <a:t>	</a:t>
            </a:r>
          </a:p>
        </p:txBody>
      </p:sp>
      <p:sp>
        <p:nvSpPr>
          <p:cNvPr id="12291" name="Text Box 4"/>
          <p:cNvSpPr txBox="1">
            <a:spLocks noChangeArrowheads="1"/>
          </p:cNvSpPr>
          <p:nvPr/>
        </p:nvSpPr>
        <p:spPr bwMode="auto">
          <a:xfrm>
            <a:off x="1733487" y="3933057"/>
            <a:ext cx="4343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en-US" sz="2400" dirty="0"/>
              <a:t>When grown together,</a:t>
            </a:r>
            <a:r>
              <a:rPr lang="en-US" altLang="en-US" sz="2400" i="1" dirty="0"/>
              <a:t> P. </a:t>
            </a:r>
            <a:r>
              <a:rPr lang="en-US" altLang="en-US" sz="2400" i="1" dirty="0" err="1"/>
              <a:t>aurelia</a:t>
            </a:r>
            <a:r>
              <a:rPr lang="en-US" altLang="en-US" sz="2400" dirty="0"/>
              <a:t> outcompetes </a:t>
            </a:r>
            <a:r>
              <a:rPr lang="en-US" altLang="en-US" sz="2400" i="1" dirty="0"/>
              <a:t>P. </a:t>
            </a:r>
            <a:r>
              <a:rPr lang="en-US" altLang="en-US" sz="2400" i="1" dirty="0" err="1"/>
              <a:t>caudatum</a:t>
            </a:r>
            <a:r>
              <a:rPr lang="en-US" altLang="en-US" sz="2400" i="1" dirty="0"/>
              <a:t>.</a:t>
            </a:r>
          </a:p>
        </p:txBody>
      </p:sp>
      <p:pic>
        <p:nvPicPr>
          <p:cNvPr id="12292" name="Picture 4" descr="figure_16_07.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5001" y="323850"/>
            <a:ext cx="4664075" cy="653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7696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Tribolium castaneum (Herbst, 1797) | Family: Tenebrionidae S… | Flickr"/>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4" descr="Tribolium castaneum (Herbst, 1797) | Family: Tenebrionidae S… | Flickr"/>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TextBox 5"/>
          <p:cNvSpPr txBox="1"/>
          <p:nvPr/>
        </p:nvSpPr>
        <p:spPr>
          <a:xfrm>
            <a:off x="2495600" y="836713"/>
            <a:ext cx="1172116" cy="1200329"/>
          </a:xfrm>
          <a:prstGeom prst="rect">
            <a:avLst/>
          </a:prstGeom>
          <a:noFill/>
        </p:spPr>
        <p:txBody>
          <a:bodyPr wrap="none" rtlCol="0">
            <a:spAutoFit/>
          </a:bodyPr>
          <a:lstStyle/>
          <a:p>
            <a:r>
              <a:rPr lang="en-GB" dirty="0"/>
              <a:t>Summary</a:t>
            </a:r>
          </a:p>
          <a:p>
            <a:endParaRPr lang="en-GB" dirty="0"/>
          </a:p>
          <a:p>
            <a:endParaRPr lang="en-GB"/>
          </a:p>
          <a:p>
            <a:endParaRPr lang="en-GB"/>
          </a:p>
        </p:txBody>
      </p:sp>
    </p:spTree>
    <p:extLst>
      <p:ext uri="{BB962C8B-B14F-4D97-AF65-F5344CB8AC3E}">
        <p14:creationId xmlns:p14="http://schemas.microsoft.com/office/powerpoint/2010/main" val="3307027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75416" y="508295"/>
            <a:ext cx="4108817" cy="646331"/>
          </a:xfrm>
          <a:prstGeom prst="rect">
            <a:avLst/>
          </a:prstGeom>
          <a:noFill/>
        </p:spPr>
        <p:txBody>
          <a:bodyPr wrap="none" rtlCol="0">
            <a:spAutoFit/>
          </a:bodyPr>
          <a:lstStyle/>
          <a:p>
            <a:r>
              <a:rPr lang="en-GB" sz="3600" dirty="0"/>
              <a:t>Learning outcomes</a:t>
            </a:r>
          </a:p>
        </p:txBody>
      </p:sp>
      <p:sp>
        <p:nvSpPr>
          <p:cNvPr id="5" name="TextBox 4"/>
          <p:cNvSpPr txBox="1"/>
          <p:nvPr/>
        </p:nvSpPr>
        <p:spPr>
          <a:xfrm>
            <a:off x="1775520" y="2254220"/>
            <a:ext cx="8676456" cy="3046988"/>
          </a:xfrm>
          <a:prstGeom prst="rect">
            <a:avLst/>
          </a:prstGeom>
          <a:noFill/>
        </p:spPr>
        <p:txBody>
          <a:bodyPr wrap="square" rtlCol="0">
            <a:spAutoFit/>
          </a:bodyPr>
          <a:lstStyle/>
          <a:p>
            <a:r>
              <a:rPr lang="en-GB" sz="2400" dirty="0"/>
              <a:t>List and understand the types of species interactions</a:t>
            </a:r>
          </a:p>
          <a:p>
            <a:endParaRPr lang="en-GB" sz="2400" dirty="0"/>
          </a:p>
          <a:p>
            <a:r>
              <a:rPr lang="en-GB" sz="2400" dirty="0"/>
              <a:t>Be able to define the terms inter-specific, intra-specific, exploitative and interference competition</a:t>
            </a:r>
          </a:p>
          <a:p>
            <a:endParaRPr lang="en-GB" sz="2400" dirty="0"/>
          </a:p>
          <a:p>
            <a:r>
              <a:rPr lang="en-GB" sz="2400" dirty="0"/>
              <a:t>Understand how competition is based on logistic growth</a:t>
            </a:r>
          </a:p>
          <a:p>
            <a:endParaRPr lang="en-GB" sz="2400" dirty="0"/>
          </a:p>
          <a:p>
            <a:r>
              <a:rPr lang="en-GB" sz="2400" dirty="0"/>
              <a:t>Be able to explain the competitive exclusion principle</a:t>
            </a:r>
          </a:p>
        </p:txBody>
      </p:sp>
    </p:spTree>
    <p:extLst>
      <p:ext uri="{BB962C8B-B14F-4D97-AF65-F5344CB8AC3E}">
        <p14:creationId xmlns:p14="http://schemas.microsoft.com/office/powerpoint/2010/main" val="130567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9696" y="332657"/>
            <a:ext cx="5445530" cy="584775"/>
          </a:xfrm>
          <a:prstGeom prst="rect">
            <a:avLst/>
          </a:prstGeom>
          <a:noFill/>
        </p:spPr>
        <p:txBody>
          <a:bodyPr wrap="none" rtlCol="0">
            <a:spAutoFit/>
          </a:bodyPr>
          <a:lstStyle/>
          <a:p>
            <a:r>
              <a:rPr lang="en-GB" sz="3200" dirty="0"/>
              <a:t>Types of species interactions</a:t>
            </a:r>
          </a:p>
        </p:txBody>
      </p:sp>
      <p:sp>
        <p:nvSpPr>
          <p:cNvPr id="3" name="TextBox 2"/>
          <p:cNvSpPr txBox="1"/>
          <p:nvPr/>
        </p:nvSpPr>
        <p:spPr>
          <a:xfrm>
            <a:off x="1775520" y="1268761"/>
            <a:ext cx="8640960" cy="5262979"/>
          </a:xfrm>
          <a:prstGeom prst="rect">
            <a:avLst/>
          </a:prstGeom>
          <a:noFill/>
        </p:spPr>
        <p:txBody>
          <a:bodyPr wrap="square" rtlCol="0">
            <a:spAutoFit/>
          </a:bodyPr>
          <a:lstStyle/>
          <a:p>
            <a:r>
              <a:rPr lang="en-GB" sz="2400" b="1" dirty="0"/>
              <a:t>Competition: </a:t>
            </a:r>
            <a:r>
              <a:rPr lang="en-GB" sz="2400" dirty="0"/>
              <a:t>two species using the same limited resource, and negatively affecting each other</a:t>
            </a:r>
          </a:p>
          <a:p>
            <a:endParaRPr lang="en-GB" sz="2400" b="1" dirty="0"/>
          </a:p>
          <a:p>
            <a:r>
              <a:rPr lang="en-GB" sz="2400" b="1" dirty="0"/>
              <a:t>Predation: </a:t>
            </a:r>
            <a:r>
              <a:rPr lang="en-GB" sz="2400" dirty="0"/>
              <a:t>one animal eating another</a:t>
            </a:r>
          </a:p>
          <a:p>
            <a:endParaRPr lang="en-GB" sz="2400" b="1" dirty="0"/>
          </a:p>
          <a:p>
            <a:r>
              <a:rPr lang="en-GB" sz="2400" b="1" dirty="0"/>
              <a:t>Mutualism: </a:t>
            </a:r>
            <a:r>
              <a:rPr lang="en-GB" sz="2400" dirty="0"/>
              <a:t>symbiotic relationship that benefits both partners</a:t>
            </a:r>
            <a:endParaRPr lang="en-GB" sz="2400" b="1" dirty="0"/>
          </a:p>
          <a:p>
            <a:endParaRPr lang="en-GB" sz="2400" b="1" dirty="0"/>
          </a:p>
          <a:p>
            <a:r>
              <a:rPr lang="en-GB" sz="2400" b="1" dirty="0"/>
              <a:t>Parasitism: </a:t>
            </a:r>
            <a:r>
              <a:rPr lang="en-GB" sz="2400" dirty="0"/>
              <a:t>relationship that negatively affects one partner and positively affects the other</a:t>
            </a:r>
          </a:p>
          <a:p>
            <a:endParaRPr lang="en-GB" sz="2400" b="1" dirty="0"/>
          </a:p>
          <a:p>
            <a:r>
              <a:rPr lang="en-GB" sz="2400" b="1" dirty="0"/>
              <a:t>Disease:</a:t>
            </a:r>
            <a:r>
              <a:rPr lang="en-GB" sz="2400" dirty="0"/>
              <a:t>  an association between a pathogenic organism and a host to the detriment of the host</a:t>
            </a:r>
          </a:p>
          <a:p>
            <a:endParaRPr lang="en-GB" sz="2400" b="1" dirty="0"/>
          </a:p>
          <a:p>
            <a:r>
              <a:rPr lang="en-GB" sz="2400" b="1" dirty="0"/>
              <a:t>Herbivory: </a:t>
            </a:r>
            <a:r>
              <a:rPr lang="en-GB" sz="2400" dirty="0"/>
              <a:t>one animal eating a plant</a:t>
            </a:r>
            <a:endParaRPr lang="en-GB" sz="2400" b="1" dirty="0"/>
          </a:p>
        </p:txBody>
      </p:sp>
      <p:sp>
        <p:nvSpPr>
          <p:cNvPr id="4" name="Rectangle 3"/>
          <p:cNvSpPr/>
          <p:nvPr/>
        </p:nvSpPr>
        <p:spPr>
          <a:xfrm>
            <a:off x="1631504" y="1124744"/>
            <a:ext cx="8784976" cy="115212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508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5681" y="311845"/>
            <a:ext cx="5695149" cy="523220"/>
          </a:xfrm>
          <a:prstGeom prst="rect">
            <a:avLst/>
          </a:prstGeom>
          <a:noFill/>
        </p:spPr>
        <p:txBody>
          <a:bodyPr wrap="none" rtlCol="0">
            <a:spAutoFit/>
          </a:bodyPr>
          <a:lstStyle/>
          <a:p>
            <a:r>
              <a:rPr lang="en-GB" sz="2800" dirty="0"/>
              <a:t>Types of effect on other organisms</a:t>
            </a:r>
          </a:p>
        </p:txBody>
      </p:sp>
      <p:sp>
        <p:nvSpPr>
          <p:cNvPr id="3" name="TextBox 2"/>
          <p:cNvSpPr txBox="1"/>
          <p:nvPr/>
        </p:nvSpPr>
        <p:spPr>
          <a:xfrm>
            <a:off x="2135560" y="1340769"/>
            <a:ext cx="6869188" cy="5262979"/>
          </a:xfrm>
          <a:prstGeom prst="rect">
            <a:avLst/>
          </a:prstGeom>
          <a:noFill/>
        </p:spPr>
        <p:txBody>
          <a:bodyPr wrap="none" rtlCol="0">
            <a:spAutoFit/>
          </a:bodyPr>
          <a:lstStyle/>
          <a:p>
            <a:r>
              <a:rPr lang="en-GB" sz="2400" dirty="0"/>
              <a:t>+ beneficial</a:t>
            </a:r>
          </a:p>
          <a:p>
            <a:r>
              <a:rPr lang="en-GB" sz="2400" dirty="0"/>
              <a:t>- negative/harmful</a:t>
            </a:r>
          </a:p>
          <a:p>
            <a:r>
              <a:rPr lang="en-GB" sz="2400" dirty="0"/>
              <a:t>0 no effect</a:t>
            </a:r>
          </a:p>
          <a:p>
            <a:endParaRPr lang="en-GB" sz="2400" dirty="0"/>
          </a:p>
          <a:p>
            <a:endParaRPr lang="en-GB" sz="2400" dirty="0"/>
          </a:p>
          <a:p>
            <a:r>
              <a:rPr lang="en-GB" sz="2400" dirty="0"/>
              <a:t>++  mutualism e.g. termite and gut protozoa</a:t>
            </a:r>
          </a:p>
          <a:p>
            <a:endParaRPr lang="en-GB" sz="2400" dirty="0"/>
          </a:p>
          <a:p>
            <a:r>
              <a:rPr lang="en-GB" sz="2400" dirty="0"/>
              <a:t>+0 commensalism e.g. epiphytic orchid and tree</a:t>
            </a:r>
          </a:p>
          <a:p>
            <a:endParaRPr lang="en-GB" sz="2400" dirty="0"/>
          </a:p>
          <a:p>
            <a:r>
              <a:rPr lang="en-GB" sz="2400" dirty="0"/>
              <a:t>+- </a:t>
            </a:r>
            <a:r>
              <a:rPr lang="en-GB" sz="2400" dirty="0" err="1"/>
              <a:t>contramensalism</a:t>
            </a:r>
            <a:r>
              <a:rPr lang="en-GB" sz="2400" dirty="0"/>
              <a:t> e.g. predation/parasitism</a:t>
            </a:r>
          </a:p>
          <a:p>
            <a:endParaRPr lang="en-GB" sz="2400" dirty="0"/>
          </a:p>
          <a:p>
            <a:r>
              <a:rPr lang="en-GB" sz="2400" dirty="0"/>
              <a:t>-0 </a:t>
            </a:r>
            <a:r>
              <a:rPr lang="en-GB" sz="2400" dirty="0" err="1"/>
              <a:t>amensalism</a:t>
            </a:r>
            <a:r>
              <a:rPr lang="en-GB" sz="2400" dirty="0"/>
              <a:t>   e.g. elephant and insects</a:t>
            </a:r>
          </a:p>
          <a:p>
            <a:endParaRPr lang="en-GB" sz="2400" dirty="0"/>
          </a:p>
          <a:p>
            <a:r>
              <a:rPr lang="en-GB" sz="2400" dirty="0"/>
              <a:t>-- competition e.g. flour beetles</a:t>
            </a:r>
          </a:p>
        </p:txBody>
      </p:sp>
    </p:spTree>
    <p:extLst>
      <p:ext uri="{BB962C8B-B14F-4D97-AF65-F5344CB8AC3E}">
        <p14:creationId xmlns:p14="http://schemas.microsoft.com/office/powerpoint/2010/main" val="3285927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7528" y="476672"/>
            <a:ext cx="5549494" cy="6093976"/>
          </a:xfrm>
          <a:prstGeom prst="rect">
            <a:avLst/>
          </a:prstGeom>
          <a:noFill/>
        </p:spPr>
        <p:txBody>
          <a:bodyPr wrap="square" rtlCol="0">
            <a:spAutoFit/>
          </a:bodyPr>
          <a:lstStyle/>
          <a:p>
            <a:pPr>
              <a:lnSpc>
                <a:spcPct val="150000"/>
              </a:lnSpc>
            </a:pPr>
            <a:r>
              <a:rPr lang="en-GB" sz="2000" b="1" dirty="0"/>
              <a:t>Exploitation competition- </a:t>
            </a:r>
            <a:r>
              <a:rPr lang="en-GB" sz="2000" dirty="0"/>
              <a:t>animals affect each other by removing resources from the pool.</a:t>
            </a:r>
          </a:p>
          <a:p>
            <a:pPr>
              <a:lnSpc>
                <a:spcPct val="150000"/>
              </a:lnSpc>
            </a:pPr>
            <a:endParaRPr lang="en-GB" sz="2000" dirty="0"/>
          </a:p>
          <a:p>
            <a:pPr>
              <a:lnSpc>
                <a:spcPct val="150000"/>
              </a:lnSpc>
            </a:pPr>
            <a:r>
              <a:rPr lang="en-GB" sz="2000" dirty="0"/>
              <a:t>Can be symmetric, where each takes equal share, or asymmetric, where some take more than others.</a:t>
            </a:r>
          </a:p>
          <a:p>
            <a:pPr>
              <a:lnSpc>
                <a:spcPct val="150000"/>
              </a:lnSpc>
            </a:pPr>
            <a:endParaRPr lang="en-GB" sz="2000" dirty="0"/>
          </a:p>
          <a:p>
            <a:pPr>
              <a:lnSpc>
                <a:spcPct val="150000"/>
              </a:lnSpc>
            </a:pPr>
            <a:r>
              <a:rPr lang="en-GB" sz="2000" b="1" dirty="0"/>
              <a:t>Interference competition- </a:t>
            </a:r>
            <a:r>
              <a:rPr lang="en-GB" sz="2000" dirty="0"/>
              <a:t>one individual prevents others from using a portion of the habitat.</a:t>
            </a:r>
          </a:p>
          <a:p>
            <a:pPr>
              <a:lnSpc>
                <a:spcPct val="150000"/>
              </a:lnSpc>
            </a:pPr>
            <a:endParaRPr lang="en-GB" sz="2000" b="1" dirty="0"/>
          </a:p>
          <a:p>
            <a:pPr>
              <a:lnSpc>
                <a:spcPct val="150000"/>
              </a:lnSpc>
            </a:pPr>
            <a:r>
              <a:rPr lang="en-GB" sz="2000" dirty="0"/>
              <a:t>e.g. territoriality- aggressive defence of a resource </a:t>
            </a:r>
          </a:p>
        </p:txBody>
      </p:sp>
      <p:sp>
        <p:nvSpPr>
          <p:cNvPr id="3" name="AutoShape 2" descr="Dung Beetl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4" descr="Dung Beetle"/>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53" name="Picture 5" descr="C:\Users\mqbssefb\Downloads\scarab-2490586_19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7022" y="620688"/>
            <a:ext cx="3250116" cy="216674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mqbssefb\Downloads\david-clode-EDfZ0Sjmp_w-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2184" y="3042654"/>
            <a:ext cx="2507500" cy="3648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753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5520" y="980729"/>
            <a:ext cx="5616624" cy="5632311"/>
          </a:xfrm>
          <a:prstGeom prst="rect">
            <a:avLst/>
          </a:prstGeom>
          <a:noFill/>
        </p:spPr>
        <p:txBody>
          <a:bodyPr wrap="square" rtlCol="0">
            <a:spAutoFit/>
          </a:bodyPr>
          <a:lstStyle/>
          <a:p>
            <a:pPr>
              <a:lnSpc>
                <a:spcPct val="150000"/>
              </a:lnSpc>
            </a:pPr>
            <a:r>
              <a:rPr lang="en-GB" sz="2000" b="1" dirty="0"/>
              <a:t>Inter-specific competition</a:t>
            </a:r>
            <a:r>
              <a:rPr lang="en-GB" sz="2000" dirty="0"/>
              <a:t>: individuals of </a:t>
            </a:r>
            <a:r>
              <a:rPr lang="en-GB" sz="2000" u="sng" dirty="0"/>
              <a:t>different</a:t>
            </a:r>
            <a:r>
              <a:rPr lang="en-GB" sz="2000" dirty="0"/>
              <a:t> species compete to use the same resource. Niche overlap.</a:t>
            </a:r>
          </a:p>
          <a:p>
            <a:pPr>
              <a:lnSpc>
                <a:spcPct val="150000"/>
              </a:lnSpc>
            </a:pPr>
            <a:endParaRPr lang="en-GB" sz="2000" dirty="0"/>
          </a:p>
          <a:p>
            <a:pPr>
              <a:lnSpc>
                <a:spcPct val="150000"/>
              </a:lnSpc>
            </a:pPr>
            <a:endParaRPr lang="en-GB" sz="2000" b="1" dirty="0"/>
          </a:p>
          <a:p>
            <a:pPr>
              <a:lnSpc>
                <a:spcPct val="150000"/>
              </a:lnSpc>
            </a:pPr>
            <a:r>
              <a:rPr lang="en-GB" sz="2000" b="1" dirty="0"/>
              <a:t>Intra-specific competition</a:t>
            </a:r>
            <a:r>
              <a:rPr lang="en-GB" sz="2000" dirty="0"/>
              <a:t>: individuals of the </a:t>
            </a:r>
            <a:r>
              <a:rPr lang="en-GB" sz="2000" u="sng" dirty="0"/>
              <a:t>same</a:t>
            </a:r>
            <a:r>
              <a:rPr lang="en-GB" sz="2000" dirty="0"/>
              <a:t> species compete. The more competitors, the greater the competition. </a:t>
            </a:r>
            <a:r>
              <a:rPr lang="en-GB" sz="2000" b="1" dirty="0"/>
              <a:t>Density dependence.</a:t>
            </a:r>
          </a:p>
          <a:p>
            <a:pPr>
              <a:lnSpc>
                <a:spcPct val="150000"/>
              </a:lnSpc>
            </a:pPr>
            <a:endParaRPr lang="en-GB" sz="2000" b="1" dirty="0"/>
          </a:p>
          <a:p>
            <a:pPr>
              <a:lnSpc>
                <a:spcPct val="150000"/>
              </a:lnSpc>
            </a:pPr>
            <a:endParaRPr lang="en-GB" sz="2000" b="1" dirty="0"/>
          </a:p>
          <a:p>
            <a:pPr>
              <a:lnSpc>
                <a:spcPct val="150000"/>
              </a:lnSpc>
            </a:pPr>
            <a:r>
              <a:rPr lang="en-GB" sz="2000" b="1" dirty="0"/>
              <a:t>Usually stronger between the SAME species.</a:t>
            </a:r>
          </a:p>
        </p:txBody>
      </p:sp>
      <p:pic>
        <p:nvPicPr>
          <p:cNvPr id="3074" name="Picture 2" descr="C:\Users\mqbssefb\Downloads\lawrence-kayku-ZVKr8wADhpc-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7731102" y="2657995"/>
            <a:ext cx="2219927" cy="332989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mqbssefb\Downloads\austin-d-72XZgeY3IY4-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8390" y="620689"/>
            <a:ext cx="3352732" cy="2220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24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3712" y="332657"/>
            <a:ext cx="5183470" cy="461665"/>
          </a:xfrm>
          <a:prstGeom prst="rect">
            <a:avLst/>
          </a:prstGeom>
          <a:noFill/>
        </p:spPr>
        <p:txBody>
          <a:bodyPr wrap="none" rtlCol="0">
            <a:spAutoFit/>
          </a:bodyPr>
          <a:lstStyle/>
          <a:p>
            <a:r>
              <a:rPr lang="en-GB" sz="2400" dirty="0" err="1"/>
              <a:t>Lotka-Volterra</a:t>
            </a:r>
            <a:r>
              <a:rPr lang="en-GB" sz="2400" dirty="0"/>
              <a:t> models of competition</a:t>
            </a:r>
          </a:p>
        </p:txBody>
      </p:sp>
      <p:grpSp>
        <p:nvGrpSpPr>
          <p:cNvPr id="11" name="Group 10"/>
          <p:cNvGrpSpPr/>
          <p:nvPr/>
        </p:nvGrpSpPr>
        <p:grpSpPr>
          <a:xfrm>
            <a:off x="5959533" y="1444135"/>
            <a:ext cx="3652469" cy="2634463"/>
            <a:chOff x="1265115" y="3717032"/>
            <a:chExt cx="5611141" cy="2634463"/>
          </a:xfrm>
        </p:grpSpPr>
        <p:cxnSp>
          <p:nvCxnSpPr>
            <p:cNvPr id="3" name="Straight Connector 2"/>
            <p:cNvCxnSpPr/>
            <p:nvPr/>
          </p:nvCxnSpPr>
          <p:spPr>
            <a:xfrm>
              <a:off x="1979712" y="3717032"/>
              <a:ext cx="0" cy="2232248"/>
            </a:xfrm>
            <a:prstGeom prst="line">
              <a:avLst/>
            </a:prstGeom>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1979712" y="5949280"/>
              <a:ext cx="4896544" cy="0"/>
            </a:xfrm>
            <a:prstGeom prst="line">
              <a:avLst/>
            </a:prstGeom>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flipH="1">
              <a:off x="1991034" y="4070555"/>
              <a:ext cx="4885222" cy="0"/>
            </a:xfrm>
            <a:prstGeom prst="line">
              <a:avLst/>
            </a:prstGeom>
            <a:ln>
              <a:solidFill>
                <a:schemeClr val="tx1"/>
              </a:solidFill>
              <a:prstDash val="dash"/>
            </a:ln>
          </p:spPr>
          <p:style>
            <a:lnRef idx="1">
              <a:schemeClr val="dk1"/>
            </a:lnRef>
            <a:fillRef idx="0">
              <a:schemeClr val="dk1"/>
            </a:fillRef>
            <a:effectRef idx="0">
              <a:schemeClr val="dk1"/>
            </a:effectRef>
            <a:fontRef idx="minor">
              <a:schemeClr val="tx1"/>
            </a:fontRef>
          </p:style>
        </p:cxnSp>
        <p:sp>
          <p:nvSpPr>
            <p:cNvPr id="6" name="TextBox 5"/>
            <p:cNvSpPr txBox="1"/>
            <p:nvPr/>
          </p:nvSpPr>
          <p:spPr>
            <a:xfrm rot="16200000">
              <a:off x="577137" y="4408270"/>
              <a:ext cx="1943345" cy="567390"/>
            </a:xfrm>
            <a:prstGeom prst="rect">
              <a:avLst/>
            </a:prstGeom>
            <a:noFill/>
          </p:spPr>
          <p:txBody>
            <a:bodyPr wrap="square" rtlCol="0">
              <a:spAutoFit/>
            </a:bodyPr>
            <a:lstStyle/>
            <a:p>
              <a:r>
                <a:rPr lang="en-GB" dirty="0"/>
                <a:t>Population size</a:t>
              </a:r>
            </a:p>
          </p:txBody>
        </p:sp>
        <p:sp>
          <p:nvSpPr>
            <p:cNvPr id="7" name="TextBox 6"/>
            <p:cNvSpPr txBox="1"/>
            <p:nvPr/>
          </p:nvSpPr>
          <p:spPr>
            <a:xfrm>
              <a:off x="3953824" y="5982163"/>
              <a:ext cx="1368151" cy="369332"/>
            </a:xfrm>
            <a:prstGeom prst="rect">
              <a:avLst/>
            </a:prstGeom>
            <a:noFill/>
          </p:spPr>
          <p:txBody>
            <a:bodyPr wrap="square" rtlCol="0">
              <a:spAutoFit/>
            </a:bodyPr>
            <a:lstStyle/>
            <a:p>
              <a:r>
                <a:rPr lang="en-GB" dirty="0"/>
                <a:t>Time</a:t>
              </a:r>
            </a:p>
          </p:txBody>
        </p:sp>
        <p:sp>
          <p:nvSpPr>
            <p:cNvPr id="8" name="TextBox 7"/>
            <p:cNvSpPr txBox="1"/>
            <p:nvPr/>
          </p:nvSpPr>
          <p:spPr>
            <a:xfrm>
              <a:off x="1991034" y="3720293"/>
              <a:ext cx="1368151" cy="369332"/>
            </a:xfrm>
            <a:prstGeom prst="rect">
              <a:avLst/>
            </a:prstGeom>
            <a:noFill/>
          </p:spPr>
          <p:txBody>
            <a:bodyPr wrap="square" rtlCol="0">
              <a:spAutoFit/>
            </a:bodyPr>
            <a:lstStyle/>
            <a:p>
              <a:r>
                <a:rPr lang="en-GB" dirty="0"/>
                <a:t>k</a:t>
              </a:r>
            </a:p>
          </p:txBody>
        </p:sp>
        <p:cxnSp>
          <p:nvCxnSpPr>
            <p:cNvPr id="9" name="Curved Connector 8"/>
            <p:cNvCxnSpPr/>
            <p:nvPr/>
          </p:nvCxnSpPr>
          <p:spPr>
            <a:xfrm flipV="1">
              <a:off x="1977570" y="4070555"/>
              <a:ext cx="4322622" cy="1878725"/>
            </a:xfrm>
            <a:prstGeom prst="curvedConnector3">
              <a:avLst/>
            </a:prstGeom>
            <a:ln w="28575"/>
          </p:spPr>
          <p:style>
            <a:lnRef idx="1">
              <a:schemeClr val="accent2"/>
            </a:lnRef>
            <a:fillRef idx="0">
              <a:schemeClr val="accent2"/>
            </a:fillRef>
            <a:effectRef idx="0">
              <a:schemeClr val="accent2"/>
            </a:effectRef>
            <a:fontRef idx="minor">
              <a:schemeClr val="tx1"/>
            </a:fontRef>
          </p:style>
        </p:cxnSp>
        <p:cxnSp>
          <p:nvCxnSpPr>
            <p:cNvPr id="10" name="Straight Connector 9"/>
            <p:cNvCxnSpPr/>
            <p:nvPr/>
          </p:nvCxnSpPr>
          <p:spPr>
            <a:xfrm>
              <a:off x="6228673" y="4070555"/>
              <a:ext cx="647583" cy="0"/>
            </a:xfrm>
            <a:prstGeom prst="line">
              <a:avLst/>
            </a:prstGeom>
            <a:ln w="28575"/>
          </p:spPr>
          <p:style>
            <a:lnRef idx="1">
              <a:schemeClr val="accent2"/>
            </a:lnRef>
            <a:fillRef idx="0">
              <a:schemeClr val="accent2"/>
            </a:fillRef>
            <a:effectRef idx="0">
              <a:schemeClr val="accent2"/>
            </a:effectRef>
            <a:fontRef idx="minor">
              <a:schemeClr val="tx1"/>
            </a:fontRef>
          </p:style>
        </p:cxnSp>
      </p:grpSp>
      <p:sp>
        <p:nvSpPr>
          <p:cNvPr id="12" name="TextBox 11"/>
          <p:cNvSpPr txBox="1"/>
          <p:nvPr/>
        </p:nvSpPr>
        <p:spPr>
          <a:xfrm>
            <a:off x="1703512" y="1278119"/>
            <a:ext cx="4248472" cy="2343655"/>
          </a:xfrm>
          <a:prstGeom prst="rect">
            <a:avLst/>
          </a:prstGeom>
          <a:noFill/>
        </p:spPr>
        <p:txBody>
          <a:bodyPr wrap="square" rtlCol="0">
            <a:spAutoFit/>
          </a:bodyPr>
          <a:lstStyle/>
          <a:p>
            <a:pPr>
              <a:lnSpc>
                <a:spcPct val="150000"/>
              </a:lnSpc>
            </a:pPr>
            <a:r>
              <a:rPr lang="en-GB" sz="2000" dirty="0"/>
              <a:t>Based on the logistic growth model</a:t>
            </a:r>
          </a:p>
          <a:p>
            <a:pPr>
              <a:lnSpc>
                <a:spcPct val="150000"/>
              </a:lnSpc>
            </a:pPr>
            <a:endParaRPr lang="en-GB" sz="2000" dirty="0"/>
          </a:p>
          <a:p>
            <a:pPr>
              <a:lnSpc>
                <a:spcPct val="150000"/>
              </a:lnSpc>
            </a:pPr>
            <a:r>
              <a:rPr lang="en-GB" sz="2000" dirty="0"/>
              <a:t>Growth is density dependent near carrying capacity k. Intraspecific competition is strong.</a:t>
            </a:r>
          </a:p>
        </p:txBody>
      </p:sp>
      <p:cxnSp>
        <p:nvCxnSpPr>
          <p:cNvPr id="14" name="Straight Arrow Connector 13"/>
          <p:cNvCxnSpPr/>
          <p:nvPr/>
        </p:nvCxnSpPr>
        <p:spPr>
          <a:xfrm flipH="1" flipV="1">
            <a:off x="7830156" y="2737020"/>
            <a:ext cx="191872" cy="3319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8601563" y="1939837"/>
            <a:ext cx="191872" cy="3319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9452193" y="1816727"/>
            <a:ext cx="191872" cy="3319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968209" y="2924944"/>
            <a:ext cx="556563" cy="369332"/>
          </a:xfrm>
          <a:prstGeom prst="rect">
            <a:avLst/>
          </a:prstGeom>
          <a:noFill/>
        </p:spPr>
        <p:txBody>
          <a:bodyPr wrap="none" rtlCol="0">
            <a:spAutoFit/>
          </a:bodyPr>
          <a:lstStyle/>
          <a:p>
            <a:r>
              <a:rPr lang="en-GB" dirty="0"/>
              <a:t>fast</a:t>
            </a:r>
          </a:p>
        </p:txBody>
      </p:sp>
      <p:sp>
        <p:nvSpPr>
          <p:cNvPr id="20" name="TextBox 19"/>
          <p:cNvSpPr txBox="1"/>
          <p:nvPr/>
        </p:nvSpPr>
        <p:spPr>
          <a:xfrm>
            <a:off x="8762038" y="2132856"/>
            <a:ext cx="646331" cy="369332"/>
          </a:xfrm>
          <a:prstGeom prst="rect">
            <a:avLst/>
          </a:prstGeom>
          <a:noFill/>
        </p:spPr>
        <p:txBody>
          <a:bodyPr wrap="none" rtlCol="0">
            <a:spAutoFit/>
          </a:bodyPr>
          <a:lstStyle/>
          <a:p>
            <a:r>
              <a:rPr lang="en-GB" dirty="0"/>
              <a:t>slow</a:t>
            </a:r>
          </a:p>
        </p:txBody>
      </p:sp>
      <p:sp>
        <p:nvSpPr>
          <p:cNvPr id="21" name="TextBox 20"/>
          <p:cNvSpPr txBox="1"/>
          <p:nvPr/>
        </p:nvSpPr>
        <p:spPr>
          <a:xfrm>
            <a:off x="9592005" y="2051556"/>
            <a:ext cx="620683" cy="369332"/>
          </a:xfrm>
          <a:prstGeom prst="rect">
            <a:avLst/>
          </a:prstGeom>
          <a:noFill/>
        </p:spPr>
        <p:txBody>
          <a:bodyPr wrap="none" rtlCol="0">
            <a:spAutoFit/>
          </a:bodyPr>
          <a:lstStyle/>
          <a:p>
            <a:r>
              <a:rPr lang="en-GB" dirty="0"/>
              <a:t>stop</a:t>
            </a:r>
          </a:p>
        </p:txBody>
      </p:sp>
      <p:sp>
        <p:nvSpPr>
          <p:cNvPr id="22" name="TextBox 21"/>
          <p:cNvSpPr txBox="1"/>
          <p:nvPr/>
        </p:nvSpPr>
        <p:spPr>
          <a:xfrm>
            <a:off x="2495600" y="5161187"/>
            <a:ext cx="2332690" cy="1477328"/>
          </a:xfrm>
          <a:prstGeom prst="rect">
            <a:avLst/>
          </a:prstGeom>
          <a:noFill/>
        </p:spPr>
        <p:txBody>
          <a:bodyPr wrap="none" rtlCol="0">
            <a:spAutoFit/>
          </a:bodyPr>
          <a:lstStyle/>
          <a:p>
            <a:r>
              <a:rPr lang="en-GB" dirty="0"/>
              <a:t>d = difference</a:t>
            </a:r>
          </a:p>
          <a:p>
            <a:r>
              <a:rPr lang="en-GB" dirty="0"/>
              <a:t>t = time</a:t>
            </a:r>
          </a:p>
          <a:p>
            <a:r>
              <a:rPr lang="en-GB" dirty="0"/>
              <a:t>K = carrying capacity</a:t>
            </a:r>
          </a:p>
          <a:p>
            <a:r>
              <a:rPr lang="en-GB" dirty="0"/>
              <a:t>N = population size</a:t>
            </a:r>
          </a:p>
          <a:p>
            <a:r>
              <a:rPr lang="en-GB" dirty="0"/>
              <a:t>r = reproductive rate</a:t>
            </a:r>
          </a:p>
        </p:txBody>
      </p:sp>
      <mc:AlternateContent xmlns:mc="http://schemas.openxmlformats.org/markup-compatibility/2006" xmlns:a14="http://schemas.microsoft.com/office/drawing/2010/main">
        <mc:Choice Requires="a14">
          <p:sp>
            <p:nvSpPr>
              <p:cNvPr id="23" name="TextBox 22"/>
              <p:cNvSpPr txBox="1"/>
              <p:nvPr/>
            </p:nvSpPr>
            <p:spPr>
              <a:xfrm>
                <a:off x="2135561" y="4081068"/>
                <a:ext cx="3106299" cy="10604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800" i="1">
                              <a:latin typeface="Cambria Math" panose="02040503050406030204" pitchFamily="18" charset="0"/>
                            </a:rPr>
                          </m:ctrlPr>
                        </m:fPr>
                        <m:num>
                          <m:r>
                            <a:rPr lang="en-GB" sz="2800" i="1">
                              <a:latin typeface="Cambria Math"/>
                            </a:rPr>
                            <m:t>𝑑𝑁</m:t>
                          </m:r>
                        </m:num>
                        <m:den>
                          <m:r>
                            <a:rPr lang="en-GB" sz="2800" i="1">
                              <a:latin typeface="Cambria Math"/>
                            </a:rPr>
                            <m:t>𝑑𝑡</m:t>
                          </m:r>
                        </m:den>
                      </m:f>
                      <m:r>
                        <a:rPr lang="en-GB" sz="2800" i="1">
                          <a:latin typeface="Cambria Math"/>
                        </a:rPr>
                        <m:t>=</m:t>
                      </m:r>
                      <m:r>
                        <a:rPr lang="en-GB" sz="2800" i="1">
                          <a:latin typeface="Cambria Math"/>
                        </a:rPr>
                        <m:t>𝑟𝑁</m:t>
                      </m:r>
                      <m:d>
                        <m:dPr>
                          <m:ctrlPr>
                            <a:rPr lang="en-GB" sz="2800" i="1">
                              <a:latin typeface="Cambria Math" panose="02040503050406030204" pitchFamily="18" charset="0"/>
                            </a:rPr>
                          </m:ctrlPr>
                        </m:dPr>
                        <m:e>
                          <m:f>
                            <m:fPr>
                              <m:ctrlPr>
                                <a:rPr lang="en-GB" sz="2800" i="1">
                                  <a:latin typeface="Cambria Math" panose="02040503050406030204" pitchFamily="18" charset="0"/>
                                </a:rPr>
                              </m:ctrlPr>
                            </m:fPr>
                            <m:num>
                              <m:r>
                                <a:rPr lang="en-GB" sz="2800" i="1">
                                  <a:latin typeface="Cambria Math"/>
                                </a:rPr>
                                <m:t>𝐾</m:t>
                              </m:r>
                              <m:r>
                                <a:rPr lang="en-GB" sz="2800" i="1">
                                  <a:latin typeface="Cambria Math"/>
                                </a:rPr>
                                <m:t>−</m:t>
                              </m:r>
                              <m:r>
                                <a:rPr lang="en-GB" sz="2800" i="1">
                                  <a:latin typeface="Cambria Math"/>
                                </a:rPr>
                                <m:t>𝑁</m:t>
                              </m:r>
                            </m:num>
                            <m:den>
                              <m:r>
                                <a:rPr lang="en-GB" sz="2800" i="1">
                                  <a:latin typeface="Cambria Math"/>
                                </a:rPr>
                                <m:t>𝐾</m:t>
                              </m:r>
                            </m:den>
                          </m:f>
                        </m:e>
                      </m:d>
                    </m:oMath>
                  </m:oMathPara>
                </a14:m>
                <a:endParaRPr lang="en-GB" sz="2800" dirty="0"/>
              </a:p>
            </p:txBody>
          </p:sp>
        </mc:Choice>
        <mc:Fallback xmlns="">
          <p:sp>
            <p:nvSpPr>
              <p:cNvPr id="23" name="TextBox 22"/>
              <p:cNvSpPr txBox="1">
                <a:spLocks noRot="1" noChangeAspect="1" noMove="1" noResize="1" noEditPoints="1" noAdjustHandles="1" noChangeArrowheads="1" noChangeShapeType="1" noTextEdit="1"/>
              </p:cNvSpPr>
              <p:nvPr/>
            </p:nvSpPr>
            <p:spPr>
              <a:xfrm>
                <a:off x="2135561" y="4081068"/>
                <a:ext cx="3106299" cy="1060483"/>
              </a:xfrm>
              <a:prstGeom prst="rect">
                <a:avLst/>
              </a:prstGeo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848356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2495600" y="980729"/>
                <a:ext cx="3734292" cy="10604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800" i="1">
                              <a:latin typeface="Cambria Math" panose="02040503050406030204" pitchFamily="18" charset="0"/>
                            </a:rPr>
                          </m:ctrlPr>
                        </m:fPr>
                        <m:num>
                          <m:r>
                            <a:rPr lang="en-GB" sz="2800" i="1">
                              <a:latin typeface="Cambria Math"/>
                            </a:rPr>
                            <m:t>𝑑𝑁</m:t>
                          </m:r>
                          <m:r>
                            <a:rPr lang="en-GB" sz="2800" i="1" baseline="-25000">
                              <a:latin typeface="Cambria Math"/>
                            </a:rPr>
                            <m:t>1</m:t>
                          </m:r>
                        </m:num>
                        <m:den>
                          <m:r>
                            <a:rPr lang="en-GB" sz="2800" i="1">
                              <a:latin typeface="Cambria Math"/>
                            </a:rPr>
                            <m:t>𝑑𝑡</m:t>
                          </m:r>
                        </m:den>
                      </m:f>
                      <m:r>
                        <a:rPr lang="en-GB" sz="2800" i="1">
                          <a:latin typeface="Cambria Math"/>
                        </a:rPr>
                        <m:t>=</m:t>
                      </m:r>
                      <m:r>
                        <a:rPr lang="en-GB" sz="2800" i="1">
                          <a:latin typeface="Cambria Math"/>
                        </a:rPr>
                        <m:t>𝑟</m:t>
                      </m:r>
                      <m:r>
                        <a:rPr lang="en-GB" sz="2800" i="1" baseline="-25000">
                          <a:latin typeface="Cambria Math"/>
                        </a:rPr>
                        <m:t>1</m:t>
                      </m:r>
                      <m:r>
                        <a:rPr lang="en-GB" sz="2800" i="1">
                          <a:latin typeface="Cambria Math"/>
                        </a:rPr>
                        <m:t>𝑁</m:t>
                      </m:r>
                      <m:r>
                        <a:rPr lang="en-GB" sz="2800" i="1" baseline="-25000">
                          <a:latin typeface="Cambria Math"/>
                        </a:rPr>
                        <m:t>1</m:t>
                      </m:r>
                      <m:d>
                        <m:dPr>
                          <m:ctrlPr>
                            <a:rPr lang="en-GB" sz="2800" i="1">
                              <a:latin typeface="Cambria Math" panose="02040503050406030204" pitchFamily="18" charset="0"/>
                            </a:rPr>
                          </m:ctrlPr>
                        </m:dPr>
                        <m:e>
                          <m:f>
                            <m:fPr>
                              <m:ctrlPr>
                                <a:rPr lang="en-GB" sz="2800" i="1">
                                  <a:latin typeface="Cambria Math" panose="02040503050406030204" pitchFamily="18" charset="0"/>
                                </a:rPr>
                              </m:ctrlPr>
                            </m:fPr>
                            <m:num>
                              <m:r>
                                <a:rPr lang="en-GB" sz="2800" i="1">
                                  <a:latin typeface="Cambria Math"/>
                                </a:rPr>
                                <m:t>𝐾</m:t>
                              </m:r>
                              <m:r>
                                <a:rPr lang="en-GB" sz="2800" i="1" baseline="-25000">
                                  <a:latin typeface="Cambria Math"/>
                                </a:rPr>
                                <m:t>1</m:t>
                              </m:r>
                              <m:r>
                                <a:rPr lang="en-GB" sz="2800" i="1">
                                  <a:latin typeface="Cambria Math"/>
                                </a:rPr>
                                <m:t>−</m:t>
                              </m:r>
                              <m:r>
                                <a:rPr lang="en-GB" sz="2800" i="1">
                                  <a:latin typeface="Cambria Math"/>
                                </a:rPr>
                                <m:t>𝑁</m:t>
                              </m:r>
                              <m:r>
                                <a:rPr lang="en-GB" sz="2800" i="1" baseline="-25000">
                                  <a:latin typeface="Cambria Math"/>
                                </a:rPr>
                                <m:t>1</m:t>
                              </m:r>
                            </m:num>
                            <m:den>
                              <m:r>
                                <a:rPr lang="en-GB" sz="2800" i="1">
                                  <a:latin typeface="Cambria Math"/>
                                </a:rPr>
                                <m:t>𝐾</m:t>
                              </m:r>
                              <m:r>
                                <a:rPr lang="en-GB" sz="2800" i="1" baseline="-25000">
                                  <a:latin typeface="Cambria Math"/>
                                </a:rPr>
                                <m:t>1</m:t>
                              </m:r>
                            </m:den>
                          </m:f>
                        </m:e>
                      </m:d>
                    </m:oMath>
                  </m:oMathPara>
                </a14:m>
                <a:endParaRPr lang="en-GB" sz="2800" dirty="0"/>
              </a:p>
            </p:txBody>
          </p:sp>
        </mc:Choice>
        <mc:Fallback xmlns="">
          <p:sp>
            <p:nvSpPr>
              <p:cNvPr id="2" name="TextBox 1"/>
              <p:cNvSpPr txBox="1">
                <a:spLocks noRot="1" noChangeAspect="1" noMove="1" noResize="1" noEditPoints="1" noAdjustHandles="1" noChangeArrowheads="1" noChangeShapeType="1" noTextEdit="1"/>
              </p:cNvSpPr>
              <p:nvPr/>
            </p:nvSpPr>
            <p:spPr>
              <a:xfrm>
                <a:off x="2495600" y="980729"/>
                <a:ext cx="3734292" cy="1060483"/>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2495600" y="2276873"/>
                <a:ext cx="3734292" cy="106048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800" i="1">
                              <a:latin typeface="Cambria Math" panose="02040503050406030204" pitchFamily="18" charset="0"/>
                            </a:rPr>
                          </m:ctrlPr>
                        </m:fPr>
                        <m:num>
                          <m:r>
                            <a:rPr lang="en-GB" sz="2800" i="1">
                              <a:latin typeface="Cambria Math"/>
                            </a:rPr>
                            <m:t>𝑑𝑁</m:t>
                          </m:r>
                          <m:r>
                            <a:rPr lang="en-GB" sz="2800" i="1" baseline="-25000">
                              <a:latin typeface="Cambria Math"/>
                            </a:rPr>
                            <m:t>2</m:t>
                          </m:r>
                        </m:num>
                        <m:den>
                          <m:r>
                            <a:rPr lang="en-GB" sz="2800" i="1">
                              <a:latin typeface="Cambria Math"/>
                            </a:rPr>
                            <m:t>𝑑𝑡</m:t>
                          </m:r>
                        </m:den>
                      </m:f>
                      <m:r>
                        <a:rPr lang="en-GB" sz="2800" i="1">
                          <a:latin typeface="Cambria Math"/>
                        </a:rPr>
                        <m:t>=</m:t>
                      </m:r>
                      <m:r>
                        <a:rPr lang="en-GB" sz="2800" i="1">
                          <a:latin typeface="Cambria Math"/>
                        </a:rPr>
                        <m:t>𝑟</m:t>
                      </m:r>
                      <m:r>
                        <a:rPr lang="en-GB" sz="2800" i="1" baseline="-25000">
                          <a:latin typeface="Cambria Math"/>
                        </a:rPr>
                        <m:t>2</m:t>
                      </m:r>
                      <m:r>
                        <a:rPr lang="en-GB" sz="2800" i="1">
                          <a:latin typeface="Cambria Math"/>
                        </a:rPr>
                        <m:t>𝑁</m:t>
                      </m:r>
                      <m:r>
                        <a:rPr lang="en-GB" sz="2800" i="1" baseline="-25000">
                          <a:latin typeface="Cambria Math"/>
                        </a:rPr>
                        <m:t>2</m:t>
                      </m:r>
                      <m:d>
                        <m:dPr>
                          <m:ctrlPr>
                            <a:rPr lang="en-GB" sz="2800" i="1">
                              <a:latin typeface="Cambria Math" panose="02040503050406030204" pitchFamily="18" charset="0"/>
                            </a:rPr>
                          </m:ctrlPr>
                        </m:dPr>
                        <m:e>
                          <m:f>
                            <m:fPr>
                              <m:ctrlPr>
                                <a:rPr lang="en-GB" sz="2800" i="1">
                                  <a:latin typeface="Cambria Math" panose="02040503050406030204" pitchFamily="18" charset="0"/>
                                </a:rPr>
                              </m:ctrlPr>
                            </m:fPr>
                            <m:num>
                              <m:r>
                                <a:rPr lang="en-GB" sz="2800" i="1">
                                  <a:latin typeface="Cambria Math"/>
                                </a:rPr>
                                <m:t>𝐾</m:t>
                              </m:r>
                              <m:r>
                                <a:rPr lang="en-GB" sz="2800" i="1" baseline="-25000">
                                  <a:latin typeface="Cambria Math"/>
                                </a:rPr>
                                <m:t>2</m:t>
                              </m:r>
                              <m:r>
                                <a:rPr lang="en-GB" sz="2800" i="1">
                                  <a:latin typeface="Cambria Math"/>
                                </a:rPr>
                                <m:t>−</m:t>
                              </m:r>
                              <m:r>
                                <a:rPr lang="en-GB" sz="2800" i="1">
                                  <a:latin typeface="Cambria Math"/>
                                </a:rPr>
                                <m:t>𝑁</m:t>
                              </m:r>
                              <m:r>
                                <a:rPr lang="en-GB" sz="2800" i="1" baseline="-25000">
                                  <a:latin typeface="Cambria Math"/>
                                </a:rPr>
                                <m:t>2</m:t>
                              </m:r>
                            </m:num>
                            <m:den>
                              <m:r>
                                <a:rPr lang="en-GB" sz="2800" i="1">
                                  <a:latin typeface="Cambria Math"/>
                                </a:rPr>
                                <m:t>𝐾</m:t>
                              </m:r>
                              <m:r>
                                <a:rPr lang="en-GB" sz="2800" i="1" baseline="-25000">
                                  <a:latin typeface="Cambria Math"/>
                                </a:rPr>
                                <m:t>2</m:t>
                              </m:r>
                            </m:den>
                          </m:f>
                        </m:e>
                      </m:d>
                    </m:oMath>
                  </m:oMathPara>
                </a14:m>
                <a:endParaRPr lang="en-GB" sz="2800" dirty="0"/>
              </a:p>
            </p:txBody>
          </p:sp>
        </mc:Choice>
        <mc:Fallback xmlns="">
          <p:sp>
            <p:nvSpPr>
              <p:cNvPr id="3" name="TextBox 2"/>
              <p:cNvSpPr txBox="1">
                <a:spLocks noRot="1" noChangeAspect="1" noMove="1" noResize="1" noEditPoints="1" noAdjustHandles="1" noChangeArrowheads="1" noChangeShapeType="1" noTextEdit="1"/>
              </p:cNvSpPr>
              <p:nvPr/>
            </p:nvSpPr>
            <p:spPr>
              <a:xfrm>
                <a:off x="2495600" y="2276873"/>
                <a:ext cx="3734292" cy="1060483"/>
              </a:xfrm>
              <a:prstGeom prst="rect">
                <a:avLst/>
              </a:prstGeom>
              <a:blipFill>
                <a:blip r:embed="rId4"/>
                <a:stretch>
                  <a:fillRect/>
                </a:stretch>
              </a:blipFill>
            </p:spPr>
            <p:txBody>
              <a:bodyPr/>
              <a:lstStyle/>
              <a:p>
                <a:r>
                  <a:rPr lang="en-GB">
                    <a:noFill/>
                  </a:rPr>
                  <a:t> </a:t>
                </a:r>
              </a:p>
            </p:txBody>
          </p:sp>
        </mc:Fallback>
      </mc:AlternateContent>
      <p:sp>
        <p:nvSpPr>
          <p:cNvPr id="4" name="TextBox 3"/>
          <p:cNvSpPr txBox="1"/>
          <p:nvPr/>
        </p:nvSpPr>
        <p:spPr>
          <a:xfrm>
            <a:off x="6672064" y="1209229"/>
            <a:ext cx="1537600" cy="461665"/>
          </a:xfrm>
          <a:prstGeom prst="rect">
            <a:avLst/>
          </a:prstGeom>
          <a:noFill/>
        </p:spPr>
        <p:txBody>
          <a:bodyPr wrap="none" rtlCol="0">
            <a:spAutoFit/>
          </a:bodyPr>
          <a:lstStyle/>
          <a:p>
            <a:r>
              <a:rPr lang="en-GB" sz="2400" dirty="0"/>
              <a:t>Species 1</a:t>
            </a:r>
          </a:p>
        </p:txBody>
      </p:sp>
      <p:sp>
        <p:nvSpPr>
          <p:cNvPr id="5" name="TextBox 4"/>
          <p:cNvSpPr txBox="1"/>
          <p:nvPr/>
        </p:nvSpPr>
        <p:spPr>
          <a:xfrm>
            <a:off x="6672064" y="2505781"/>
            <a:ext cx="1537600" cy="461665"/>
          </a:xfrm>
          <a:prstGeom prst="rect">
            <a:avLst/>
          </a:prstGeom>
          <a:noFill/>
        </p:spPr>
        <p:txBody>
          <a:bodyPr wrap="none" rtlCol="0">
            <a:spAutoFit/>
          </a:bodyPr>
          <a:lstStyle/>
          <a:p>
            <a:r>
              <a:rPr lang="en-GB" sz="2400" dirty="0"/>
              <a:t>Species 2</a:t>
            </a:r>
          </a:p>
        </p:txBody>
      </p:sp>
      <p:pic>
        <p:nvPicPr>
          <p:cNvPr id="4098"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r="45921" b="63741"/>
          <a:stretch/>
        </p:blipFill>
        <p:spPr bwMode="auto">
          <a:xfrm>
            <a:off x="8497708" y="980728"/>
            <a:ext cx="2143347" cy="801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r="45921" b="50000"/>
          <a:stretch/>
        </p:blipFill>
        <p:spPr bwMode="auto">
          <a:xfrm>
            <a:off x="8493363" y="2109506"/>
            <a:ext cx="2143347" cy="1104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r="45595" b="22633"/>
          <a:stretch/>
        </p:blipFill>
        <p:spPr bwMode="auto">
          <a:xfrm>
            <a:off x="4943243" y="4437112"/>
            <a:ext cx="2458909" cy="1949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45921" b="50000"/>
          <a:stretch/>
        </p:blipFill>
        <p:spPr bwMode="auto">
          <a:xfrm rot="990846">
            <a:off x="6380855" y="6049233"/>
            <a:ext cx="1307951" cy="674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r="45921" b="63741"/>
          <a:stretch/>
        </p:blipFill>
        <p:spPr bwMode="auto">
          <a:xfrm rot="957710" flipH="1">
            <a:off x="2303270" y="3852803"/>
            <a:ext cx="2720052" cy="10165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45921" b="50000"/>
          <a:stretch/>
        </p:blipFill>
        <p:spPr bwMode="auto">
          <a:xfrm>
            <a:off x="7344165" y="4602510"/>
            <a:ext cx="1307951" cy="674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3675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2974</TotalTime>
  <Words>1034</Words>
  <Application>Microsoft Office PowerPoint</Application>
  <PresentationFormat>Widescreen</PresentationFormat>
  <Paragraphs>201</Paragraphs>
  <Slides>25</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25</vt:i4>
      </vt:variant>
    </vt:vector>
  </HeadingPairs>
  <TitlesOfParts>
    <vt:vector size="32" baseType="lpstr">
      <vt:lpstr>Arial</vt:lpstr>
      <vt:lpstr>Calibri</vt:lpstr>
      <vt:lpstr>Cambria Math</vt:lpstr>
      <vt:lpstr>Helvetica</vt:lpstr>
      <vt:lpstr>Lucida Grande</vt:lpstr>
      <vt:lpstr>Office Theme</vt:lpstr>
      <vt:lpstr>1_Office Theme</vt:lpstr>
      <vt:lpstr>Species interactions: Competition</vt:lpstr>
      <vt:lpstr>Species interactions: Competition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Species interactions</dc:title>
  <dc:creator>Ellen Fry</dc:creator>
  <cp:lastModifiedBy>Nicholas Harvey</cp:lastModifiedBy>
  <cp:revision>69</cp:revision>
  <dcterms:created xsi:type="dcterms:W3CDTF">2020-06-22T09:31:45Z</dcterms:created>
  <dcterms:modified xsi:type="dcterms:W3CDTF">2021-05-11T22:03:13Z</dcterms:modified>
</cp:coreProperties>
</file>