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304" r:id="rId3"/>
    <p:sldId id="256" r:id="rId4"/>
    <p:sldId id="257" r:id="rId5"/>
    <p:sldId id="258" r:id="rId6"/>
    <p:sldId id="259" r:id="rId7"/>
    <p:sldId id="261" r:id="rId8"/>
    <p:sldId id="260"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7" r:id="rId24"/>
    <p:sldId id="279" r:id="rId25"/>
    <p:sldId id="280" r:id="rId26"/>
    <p:sldId id="26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5FE8C2-303A-4D2E-B988-1F8B0DFA8E3F}" v="2" dt="2021-05-11T21:54:58.6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5"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Harvey" userId="6c8f5bcc-6372-430f-9774-4498d9d8aa03" providerId="ADAL" clId="{DC2F7DB2-0F7B-476E-ADE1-4E20F41B0324}"/>
    <pc:docChg chg="modSld">
      <pc:chgData name="Nicholas Harvey" userId="6c8f5bcc-6372-430f-9774-4498d9d8aa03" providerId="ADAL" clId="{DC2F7DB2-0F7B-476E-ADE1-4E20F41B0324}" dt="2021-04-19T09:41:32.594" v="5" actId="1076"/>
      <pc:docMkLst>
        <pc:docMk/>
      </pc:docMkLst>
      <pc:sldChg chg="modSp mod">
        <pc:chgData name="Nicholas Harvey" userId="6c8f5bcc-6372-430f-9774-4498d9d8aa03" providerId="ADAL" clId="{DC2F7DB2-0F7B-476E-ADE1-4E20F41B0324}" dt="2021-04-19T09:41:32.594" v="5" actId="1076"/>
        <pc:sldMkLst>
          <pc:docMk/>
          <pc:sldMk cId="3833737336" sldId="274"/>
        </pc:sldMkLst>
        <pc:spChg chg="mod">
          <ac:chgData name="Nicholas Harvey" userId="6c8f5bcc-6372-430f-9774-4498d9d8aa03" providerId="ADAL" clId="{DC2F7DB2-0F7B-476E-ADE1-4E20F41B0324}" dt="2021-04-19T09:41:27.126" v="3" actId="6549"/>
          <ac:spMkLst>
            <pc:docMk/>
            <pc:sldMk cId="3833737336" sldId="274"/>
            <ac:spMk id="12" creationId="{00000000-0000-0000-0000-000000000000}"/>
          </ac:spMkLst>
        </pc:spChg>
        <pc:spChg chg="mod">
          <ac:chgData name="Nicholas Harvey" userId="6c8f5bcc-6372-430f-9774-4498d9d8aa03" providerId="ADAL" clId="{DC2F7DB2-0F7B-476E-ADE1-4E20F41B0324}" dt="2021-04-19T09:41:32.594" v="5" actId="1076"/>
          <ac:spMkLst>
            <pc:docMk/>
            <pc:sldMk cId="3833737336" sldId="274"/>
            <ac:spMk id="25" creationId="{00000000-0000-0000-0000-000000000000}"/>
          </ac:spMkLst>
        </pc:spChg>
      </pc:sldChg>
    </pc:docChg>
  </pc:docChgLst>
  <pc:docChgLst>
    <pc:chgData name="Nicholas Harvey" userId="6c8f5bcc-6372-430f-9774-4498d9d8aa03" providerId="ADAL" clId="{AB5FE8C2-303A-4D2E-B988-1F8B0DFA8E3F}"/>
    <pc:docChg chg="modSld modMainMaster modNotesMaster">
      <pc:chgData name="Nicholas Harvey" userId="6c8f5bcc-6372-430f-9774-4498d9d8aa03" providerId="ADAL" clId="{AB5FE8C2-303A-4D2E-B988-1F8B0DFA8E3F}" dt="2021-05-11T22:03:08.904" v="36" actId="20577"/>
      <pc:docMkLst>
        <pc:docMk/>
      </pc:docMkLst>
      <pc:sldChg chg="modSp mod">
        <pc:chgData name="Nicholas Harvey" userId="6c8f5bcc-6372-430f-9774-4498d9d8aa03" providerId="ADAL" clId="{AB5FE8C2-303A-4D2E-B988-1F8B0DFA8E3F}" dt="2021-05-11T22:03:08.904" v="36" actId="20577"/>
        <pc:sldMkLst>
          <pc:docMk/>
          <pc:sldMk cId="996105875" sldId="256"/>
        </pc:sldMkLst>
        <pc:spChg chg="mod">
          <ac:chgData name="Nicholas Harvey" userId="6c8f5bcc-6372-430f-9774-4498d9d8aa03" providerId="ADAL" clId="{AB5FE8C2-303A-4D2E-B988-1F8B0DFA8E3F}" dt="2021-05-11T21:54:58.681" v="0"/>
          <ac:spMkLst>
            <pc:docMk/>
            <pc:sldMk cId="996105875" sldId="256"/>
            <ac:spMk id="2" creationId="{00000000-0000-0000-0000-000000000000}"/>
          </ac:spMkLst>
        </pc:spChg>
        <pc:spChg chg="mod">
          <ac:chgData name="Nicholas Harvey" userId="6c8f5bcc-6372-430f-9774-4498d9d8aa03" providerId="ADAL" clId="{AB5FE8C2-303A-4D2E-B988-1F8B0DFA8E3F}" dt="2021-05-11T22:03:08.904" v="36" actId="20577"/>
          <ac:spMkLst>
            <pc:docMk/>
            <pc:sldMk cId="996105875" sldId="256"/>
            <ac:spMk id="3" creationId="{00000000-0000-0000-0000-000000000000}"/>
          </ac:spMkLst>
        </pc:spChg>
        <pc:picChg chg="mod">
          <ac:chgData name="Nicholas Harvey" userId="6c8f5bcc-6372-430f-9774-4498d9d8aa03" providerId="ADAL" clId="{AB5FE8C2-303A-4D2E-B988-1F8B0DFA8E3F}" dt="2021-05-11T21:54:58.681" v="0"/>
          <ac:picMkLst>
            <pc:docMk/>
            <pc:sldMk cId="996105875" sldId="256"/>
            <ac:picMk id="1026" creationId="{00000000-0000-0000-0000-000000000000}"/>
          </ac:picMkLst>
        </pc:picChg>
      </pc:sldChg>
      <pc:sldChg chg="modSp">
        <pc:chgData name="Nicholas Harvey" userId="6c8f5bcc-6372-430f-9774-4498d9d8aa03" providerId="ADAL" clId="{AB5FE8C2-303A-4D2E-B988-1F8B0DFA8E3F}" dt="2021-05-11T21:54:58.681" v="0"/>
        <pc:sldMkLst>
          <pc:docMk/>
          <pc:sldMk cId="1305671594" sldId="257"/>
        </pc:sldMkLst>
        <pc:spChg chg="mod">
          <ac:chgData name="Nicholas Harvey" userId="6c8f5bcc-6372-430f-9774-4498d9d8aa03" providerId="ADAL" clId="{AB5FE8C2-303A-4D2E-B988-1F8B0DFA8E3F}" dt="2021-05-11T21:54:58.681" v="0"/>
          <ac:spMkLst>
            <pc:docMk/>
            <pc:sldMk cId="1305671594" sldId="257"/>
            <ac:spMk id="4" creationId="{00000000-0000-0000-0000-000000000000}"/>
          </ac:spMkLst>
        </pc:spChg>
        <pc:spChg chg="mod">
          <ac:chgData name="Nicholas Harvey" userId="6c8f5bcc-6372-430f-9774-4498d9d8aa03" providerId="ADAL" clId="{AB5FE8C2-303A-4D2E-B988-1F8B0DFA8E3F}" dt="2021-05-11T21:54:58.681" v="0"/>
          <ac:spMkLst>
            <pc:docMk/>
            <pc:sldMk cId="1305671594" sldId="257"/>
            <ac:spMk id="5" creationId="{00000000-0000-0000-0000-000000000000}"/>
          </ac:spMkLst>
        </pc:spChg>
      </pc:sldChg>
      <pc:sldChg chg="modSp">
        <pc:chgData name="Nicholas Harvey" userId="6c8f5bcc-6372-430f-9774-4498d9d8aa03" providerId="ADAL" clId="{AB5FE8C2-303A-4D2E-B988-1F8B0DFA8E3F}" dt="2021-05-11T21:54:58.681" v="0"/>
        <pc:sldMkLst>
          <pc:docMk/>
          <pc:sldMk cId="15508287" sldId="258"/>
        </pc:sldMkLst>
        <pc:spChg chg="mod">
          <ac:chgData name="Nicholas Harvey" userId="6c8f5bcc-6372-430f-9774-4498d9d8aa03" providerId="ADAL" clId="{AB5FE8C2-303A-4D2E-B988-1F8B0DFA8E3F}" dt="2021-05-11T21:54:58.681" v="0"/>
          <ac:spMkLst>
            <pc:docMk/>
            <pc:sldMk cId="15508287" sldId="258"/>
            <ac:spMk id="2" creationId="{00000000-0000-0000-0000-000000000000}"/>
          </ac:spMkLst>
        </pc:spChg>
        <pc:spChg chg="mod">
          <ac:chgData name="Nicholas Harvey" userId="6c8f5bcc-6372-430f-9774-4498d9d8aa03" providerId="ADAL" clId="{AB5FE8C2-303A-4D2E-B988-1F8B0DFA8E3F}" dt="2021-05-11T21:54:58.681" v="0"/>
          <ac:spMkLst>
            <pc:docMk/>
            <pc:sldMk cId="15508287" sldId="258"/>
            <ac:spMk id="3" creationId="{00000000-0000-0000-0000-000000000000}"/>
          </ac:spMkLst>
        </pc:spChg>
        <pc:spChg chg="mod">
          <ac:chgData name="Nicholas Harvey" userId="6c8f5bcc-6372-430f-9774-4498d9d8aa03" providerId="ADAL" clId="{AB5FE8C2-303A-4D2E-B988-1F8B0DFA8E3F}" dt="2021-05-11T21:54:58.681" v="0"/>
          <ac:spMkLst>
            <pc:docMk/>
            <pc:sldMk cId="15508287" sldId="258"/>
            <ac:spMk id="4" creationId="{00000000-0000-0000-0000-000000000000}"/>
          </ac:spMkLst>
        </pc:spChg>
      </pc:sldChg>
      <pc:sldChg chg="modSp">
        <pc:chgData name="Nicholas Harvey" userId="6c8f5bcc-6372-430f-9774-4498d9d8aa03" providerId="ADAL" clId="{AB5FE8C2-303A-4D2E-B988-1F8B0DFA8E3F}" dt="2021-05-11T21:54:58.681" v="0"/>
        <pc:sldMkLst>
          <pc:docMk/>
          <pc:sldMk cId="3285927623" sldId="259"/>
        </pc:sldMkLst>
        <pc:spChg chg="mod">
          <ac:chgData name="Nicholas Harvey" userId="6c8f5bcc-6372-430f-9774-4498d9d8aa03" providerId="ADAL" clId="{AB5FE8C2-303A-4D2E-B988-1F8B0DFA8E3F}" dt="2021-05-11T21:54:58.681" v="0"/>
          <ac:spMkLst>
            <pc:docMk/>
            <pc:sldMk cId="3285927623" sldId="259"/>
            <ac:spMk id="2" creationId="{00000000-0000-0000-0000-000000000000}"/>
          </ac:spMkLst>
        </pc:spChg>
        <pc:spChg chg="mod">
          <ac:chgData name="Nicholas Harvey" userId="6c8f5bcc-6372-430f-9774-4498d9d8aa03" providerId="ADAL" clId="{AB5FE8C2-303A-4D2E-B988-1F8B0DFA8E3F}" dt="2021-05-11T21:54:58.681" v="0"/>
          <ac:spMkLst>
            <pc:docMk/>
            <pc:sldMk cId="3285927623" sldId="259"/>
            <ac:spMk id="3" creationId="{00000000-0000-0000-0000-000000000000}"/>
          </ac:spMkLst>
        </pc:spChg>
      </pc:sldChg>
      <pc:sldChg chg="modSp">
        <pc:chgData name="Nicholas Harvey" userId="6c8f5bcc-6372-430f-9774-4498d9d8aa03" providerId="ADAL" clId="{AB5FE8C2-303A-4D2E-B988-1F8B0DFA8E3F}" dt="2021-05-11T21:54:58.681" v="0"/>
        <pc:sldMkLst>
          <pc:docMk/>
          <pc:sldMk cId="854246754" sldId="260"/>
        </pc:sldMkLst>
        <pc:spChg chg="mod">
          <ac:chgData name="Nicholas Harvey" userId="6c8f5bcc-6372-430f-9774-4498d9d8aa03" providerId="ADAL" clId="{AB5FE8C2-303A-4D2E-B988-1F8B0DFA8E3F}" dt="2021-05-11T21:54:58.681" v="0"/>
          <ac:spMkLst>
            <pc:docMk/>
            <pc:sldMk cId="854246754" sldId="260"/>
            <ac:spMk id="2" creationId="{00000000-0000-0000-0000-000000000000}"/>
          </ac:spMkLst>
        </pc:spChg>
        <pc:picChg chg="mod">
          <ac:chgData name="Nicholas Harvey" userId="6c8f5bcc-6372-430f-9774-4498d9d8aa03" providerId="ADAL" clId="{AB5FE8C2-303A-4D2E-B988-1F8B0DFA8E3F}" dt="2021-05-11T21:54:58.681" v="0"/>
          <ac:picMkLst>
            <pc:docMk/>
            <pc:sldMk cId="854246754" sldId="260"/>
            <ac:picMk id="3074" creationId="{00000000-0000-0000-0000-000000000000}"/>
          </ac:picMkLst>
        </pc:picChg>
        <pc:picChg chg="mod">
          <ac:chgData name="Nicholas Harvey" userId="6c8f5bcc-6372-430f-9774-4498d9d8aa03" providerId="ADAL" clId="{AB5FE8C2-303A-4D2E-B988-1F8B0DFA8E3F}" dt="2021-05-11T21:54:58.681" v="0"/>
          <ac:picMkLst>
            <pc:docMk/>
            <pc:sldMk cId="854246754" sldId="260"/>
            <ac:picMk id="3075" creationId="{00000000-0000-0000-0000-000000000000}"/>
          </ac:picMkLst>
        </pc:picChg>
      </pc:sldChg>
      <pc:sldChg chg="modSp">
        <pc:chgData name="Nicholas Harvey" userId="6c8f5bcc-6372-430f-9774-4498d9d8aa03" providerId="ADAL" clId="{AB5FE8C2-303A-4D2E-B988-1F8B0DFA8E3F}" dt="2021-05-11T21:54:58.681" v="0"/>
        <pc:sldMkLst>
          <pc:docMk/>
          <pc:sldMk cId="429753294" sldId="261"/>
        </pc:sldMkLst>
        <pc:spChg chg="mod">
          <ac:chgData name="Nicholas Harvey" userId="6c8f5bcc-6372-430f-9774-4498d9d8aa03" providerId="ADAL" clId="{AB5FE8C2-303A-4D2E-B988-1F8B0DFA8E3F}" dt="2021-05-11T21:54:58.681" v="0"/>
          <ac:spMkLst>
            <pc:docMk/>
            <pc:sldMk cId="429753294" sldId="261"/>
            <ac:spMk id="2" creationId="{00000000-0000-0000-0000-000000000000}"/>
          </ac:spMkLst>
        </pc:spChg>
        <pc:spChg chg="mod">
          <ac:chgData name="Nicholas Harvey" userId="6c8f5bcc-6372-430f-9774-4498d9d8aa03" providerId="ADAL" clId="{AB5FE8C2-303A-4D2E-B988-1F8B0DFA8E3F}" dt="2021-05-11T21:54:58.681" v="0"/>
          <ac:spMkLst>
            <pc:docMk/>
            <pc:sldMk cId="429753294" sldId="261"/>
            <ac:spMk id="3" creationId="{00000000-0000-0000-0000-000000000000}"/>
          </ac:spMkLst>
        </pc:spChg>
        <pc:spChg chg="mod">
          <ac:chgData name="Nicholas Harvey" userId="6c8f5bcc-6372-430f-9774-4498d9d8aa03" providerId="ADAL" clId="{AB5FE8C2-303A-4D2E-B988-1F8B0DFA8E3F}" dt="2021-05-11T21:54:58.681" v="0"/>
          <ac:spMkLst>
            <pc:docMk/>
            <pc:sldMk cId="429753294" sldId="261"/>
            <ac:spMk id="4" creationId="{00000000-0000-0000-0000-000000000000}"/>
          </ac:spMkLst>
        </pc:spChg>
        <pc:picChg chg="mod">
          <ac:chgData name="Nicholas Harvey" userId="6c8f5bcc-6372-430f-9774-4498d9d8aa03" providerId="ADAL" clId="{AB5FE8C2-303A-4D2E-B988-1F8B0DFA8E3F}" dt="2021-05-11T21:54:58.681" v="0"/>
          <ac:picMkLst>
            <pc:docMk/>
            <pc:sldMk cId="429753294" sldId="261"/>
            <ac:picMk id="2053" creationId="{00000000-0000-0000-0000-000000000000}"/>
          </ac:picMkLst>
        </pc:picChg>
        <pc:picChg chg="mod">
          <ac:chgData name="Nicholas Harvey" userId="6c8f5bcc-6372-430f-9774-4498d9d8aa03" providerId="ADAL" clId="{AB5FE8C2-303A-4D2E-B988-1F8B0DFA8E3F}" dt="2021-05-11T21:54:58.681" v="0"/>
          <ac:picMkLst>
            <pc:docMk/>
            <pc:sldMk cId="429753294" sldId="261"/>
            <ac:picMk id="2054" creationId="{00000000-0000-0000-0000-000000000000}"/>
          </ac:picMkLst>
        </pc:picChg>
      </pc:sldChg>
      <pc:sldChg chg="modSp">
        <pc:chgData name="Nicholas Harvey" userId="6c8f5bcc-6372-430f-9774-4498d9d8aa03" providerId="ADAL" clId="{AB5FE8C2-303A-4D2E-B988-1F8B0DFA8E3F}" dt="2021-05-11T21:54:58.681" v="0"/>
        <pc:sldMkLst>
          <pc:docMk/>
          <pc:sldMk cId="3307027848" sldId="262"/>
        </pc:sldMkLst>
        <pc:spChg chg="mod">
          <ac:chgData name="Nicholas Harvey" userId="6c8f5bcc-6372-430f-9774-4498d9d8aa03" providerId="ADAL" clId="{AB5FE8C2-303A-4D2E-B988-1F8B0DFA8E3F}" dt="2021-05-11T21:54:58.681" v="0"/>
          <ac:spMkLst>
            <pc:docMk/>
            <pc:sldMk cId="3307027848" sldId="262"/>
            <ac:spMk id="3" creationId="{00000000-0000-0000-0000-000000000000}"/>
          </ac:spMkLst>
        </pc:spChg>
        <pc:spChg chg="mod">
          <ac:chgData name="Nicholas Harvey" userId="6c8f5bcc-6372-430f-9774-4498d9d8aa03" providerId="ADAL" clId="{AB5FE8C2-303A-4D2E-B988-1F8B0DFA8E3F}" dt="2021-05-11T21:54:58.681" v="0"/>
          <ac:spMkLst>
            <pc:docMk/>
            <pc:sldMk cId="3307027848" sldId="262"/>
            <ac:spMk id="4" creationId="{00000000-0000-0000-0000-000000000000}"/>
          </ac:spMkLst>
        </pc:spChg>
        <pc:spChg chg="mod">
          <ac:chgData name="Nicholas Harvey" userId="6c8f5bcc-6372-430f-9774-4498d9d8aa03" providerId="ADAL" clId="{AB5FE8C2-303A-4D2E-B988-1F8B0DFA8E3F}" dt="2021-05-11T21:54:58.681" v="0"/>
          <ac:spMkLst>
            <pc:docMk/>
            <pc:sldMk cId="3307027848" sldId="262"/>
            <ac:spMk id="6" creationId="{00000000-0000-0000-0000-000000000000}"/>
          </ac:spMkLst>
        </pc:spChg>
      </pc:sldChg>
      <pc:sldChg chg="modSp">
        <pc:chgData name="Nicholas Harvey" userId="6c8f5bcc-6372-430f-9774-4498d9d8aa03" providerId="ADAL" clId="{AB5FE8C2-303A-4D2E-B988-1F8B0DFA8E3F}" dt="2021-05-11T21:54:58.681" v="0"/>
        <pc:sldMkLst>
          <pc:docMk/>
          <pc:sldMk cId="1848356967" sldId="264"/>
        </pc:sldMkLst>
        <pc:spChg chg="mod">
          <ac:chgData name="Nicholas Harvey" userId="6c8f5bcc-6372-430f-9774-4498d9d8aa03" providerId="ADAL" clId="{AB5FE8C2-303A-4D2E-B988-1F8B0DFA8E3F}" dt="2021-05-11T21:54:58.681" v="0"/>
          <ac:spMkLst>
            <pc:docMk/>
            <pc:sldMk cId="1848356967" sldId="264"/>
            <ac:spMk id="2" creationId="{00000000-0000-0000-0000-000000000000}"/>
          </ac:spMkLst>
        </pc:spChg>
        <pc:spChg chg="mod">
          <ac:chgData name="Nicholas Harvey" userId="6c8f5bcc-6372-430f-9774-4498d9d8aa03" providerId="ADAL" clId="{AB5FE8C2-303A-4D2E-B988-1F8B0DFA8E3F}" dt="2021-05-11T21:54:58.681" v="0"/>
          <ac:spMkLst>
            <pc:docMk/>
            <pc:sldMk cId="1848356967" sldId="264"/>
            <ac:spMk id="6" creationId="{00000000-0000-0000-0000-000000000000}"/>
          </ac:spMkLst>
        </pc:spChg>
        <pc:spChg chg="mod">
          <ac:chgData name="Nicholas Harvey" userId="6c8f5bcc-6372-430f-9774-4498d9d8aa03" providerId="ADAL" clId="{AB5FE8C2-303A-4D2E-B988-1F8B0DFA8E3F}" dt="2021-05-11T21:54:58.681" v="0"/>
          <ac:spMkLst>
            <pc:docMk/>
            <pc:sldMk cId="1848356967" sldId="264"/>
            <ac:spMk id="7" creationId="{00000000-0000-0000-0000-000000000000}"/>
          </ac:spMkLst>
        </pc:spChg>
        <pc:spChg chg="mod">
          <ac:chgData name="Nicholas Harvey" userId="6c8f5bcc-6372-430f-9774-4498d9d8aa03" providerId="ADAL" clId="{AB5FE8C2-303A-4D2E-B988-1F8B0DFA8E3F}" dt="2021-05-11T21:54:58.681" v="0"/>
          <ac:spMkLst>
            <pc:docMk/>
            <pc:sldMk cId="1848356967" sldId="264"/>
            <ac:spMk id="8" creationId="{00000000-0000-0000-0000-000000000000}"/>
          </ac:spMkLst>
        </pc:spChg>
        <pc:spChg chg="mod">
          <ac:chgData name="Nicholas Harvey" userId="6c8f5bcc-6372-430f-9774-4498d9d8aa03" providerId="ADAL" clId="{AB5FE8C2-303A-4D2E-B988-1F8B0DFA8E3F}" dt="2021-05-11T21:54:58.681" v="0"/>
          <ac:spMkLst>
            <pc:docMk/>
            <pc:sldMk cId="1848356967" sldId="264"/>
            <ac:spMk id="12" creationId="{00000000-0000-0000-0000-000000000000}"/>
          </ac:spMkLst>
        </pc:spChg>
        <pc:spChg chg="mod">
          <ac:chgData name="Nicholas Harvey" userId="6c8f5bcc-6372-430f-9774-4498d9d8aa03" providerId="ADAL" clId="{AB5FE8C2-303A-4D2E-B988-1F8B0DFA8E3F}" dt="2021-05-11T21:54:58.681" v="0"/>
          <ac:spMkLst>
            <pc:docMk/>
            <pc:sldMk cId="1848356967" sldId="264"/>
            <ac:spMk id="19" creationId="{00000000-0000-0000-0000-000000000000}"/>
          </ac:spMkLst>
        </pc:spChg>
        <pc:spChg chg="mod">
          <ac:chgData name="Nicholas Harvey" userId="6c8f5bcc-6372-430f-9774-4498d9d8aa03" providerId="ADAL" clId="{AB5FE8C2-303A-4D2E-B988-1F8B0DFA8E3F}" dt="2021-05-11T21:54:58.681" v="0"/>
          <ac:spMkLst>
            <pc:docMk/>
            <pc:sldMk cId="1848356967" sldId="264"/>
            <ac:spMk id="20" creationId="{00000000-0000-0000-0000-000000000000}"/>
          </ac:spMkLst>
        </pc:spChg>
        <pc:spChg chg="mod">
          <ac:chgData name="Nicholas Harvey" userId="6c8f5bcc-6372-430f-9774-4498d9d8aa03" providerId="ADAL" clId="{AB5FE8C2-303A-4D2E-B988-1F8B0DFA8E3F}" dt="2021-05-11T21:54:58.681" v="0"/>
          <ac:spMkLst>
            <pc:docMk/>
            <pc:sldMk cId="1848356967" sldId="264"/>
            <ac:spMk id="21" creationId="{00000000-0000-0000-0000-000000000000}"/>
          </ac:spMkLst>
        </pc:spChg>
        <pc:spChg chg="mod">
          <ac:chgData name="Nicholas Harvey" userId="6c8f5bcc-6372-430f-9774-4498d9d8aa03" providerId="ADAL" clId="{AB5FE8C2-303A-4D2E-B988-1F8B0DFA8E3F}" dt="2021-05-11T21:54:58.681" v="0"/>
          <ac:spMkLst>
            <pc:docMk/>
            <pc:sldMk cId="1848356967" sldId="264"/>
            <ac:spMk id="22" creationId="{00000000-0000-0000-0000-000000000000}"/>
          </ac:spMkLst>
        </pc:spChg>
        <pc:spChg chg="mod">
          <ac:chgData name="Nicholas Harvey" userId="6c8f5bcc-6372-430f-9774-4498d9d8aa03" providerId="ADAL" clId="{AB5FE8C2-303A-4D2E-B988-1F8B0DFA8E3F}" dt="2021-05-11T21:54:58.681" v="0"/>
          <ac:spMkLst>
            <pc:docMk/>
            <pc:sldMk cId="1848356967" sldId="264"/>
            <ac:spMk id="23" creationId="{00000000-0000-0000-0000-000000000000}"/>
          </ac:spMkLst>
        </pc:spChg>
        <pc:grpChg chg="mod">
          <ac:chgData name="Nicholas Harvey" userId="6c8f5bcc-6372-430f-9774-4498d9d8aa03" providerId="ADAL" clId="{AB5FE8C2-303A-4D2E-B988-1F8B0DFA8E3F}" dt="2021-05-11T21:54:58.681" v="0"/>
          <ac:grpSpMkLst>
            <pc:docMk/>
            <pc:sldMk cId="1848356967" sldId="264"/>
            <ac:grpSpMk id="11" creationId="{00000000-0000-0000-0000-000000000000}"/>
          </ac:grpSpMkLst>
        </pc:grpChg>
        <pc:cxnChg chg="mod">
          <ac:chgData name="Nicholas Harvey" userId="6c8f5bcc-6372-430f-9774-4498d9d8aa03" providerId="ADAL" clId="{AB5FE8C2-303A-4D2E-B988-1F8B0DFA8E3F}" dt="2021-05-11T21:54:58.681" v="0"/>
          <ac:cxnSpMkLst>
            <pc:docMk/>
            <pc:sldMk cId="1848356967" sldId="264"/>
            <ac:cxnSpMk id="3" creationId="{00000000-0000-0000-0000-000000000000}"/>
          </ac:cxnSpMkLst>
        </pc:cxnChg>
        <pc:cxnChg chg="mod">
          <ac:chgData name="Nicholas Harvey" userId="6c8f5bcc-6372-430f-9774-4498d9d8aa03" providerId="ADAL" clId="{AB5FE8C2-303A-4D2E-B988-1F8B0DFA8E3F}" dt="2021-05-11T21:54:58.681" v="0"/>
          <ac:cxnSpMkLst>
            <pc:docMk/>
            <pc:sldMk cId="1848356967" sldId="264"/>
            <ac:cxnSpMk id="4" creationId="{00000000-0000-0000-0000-000000000000}"/>
          </ac:cxnSpMkLst>
        </pc:cxnChg>
        <pc:cxnChg chg="mod">
          <ac:chgData name="Nicholas Harvey" userId="6c8f5bcc-6372-430f-9774-4498d9d8aa03" providerId="ADAL" clId="{AB5FE8C2-303A-4D2E-B988-1F8B0DFA8E3F}" dt="2021-05-11T21:54:58.681" v="0"/>
          <ac:cxnSpMkLst>
            <pc:docMk/>
            <pc:sldMk cId="1848356967" sldId="264"/>
            <ac:cxnSpMk id="5" creationId="{00000000-0000-0000-0000-000000000000}"/>
          </ac:cxnSpMkLst>
        </pc:cxnChg>
        <pc:cxnChg chg="mod">
          <ac:chgData name="Nicholas Harvey" userId="6c8f5bcc-6372-430f-9774-4498d9d8aa03" providerId="ADAL" clId="{AB5FE8C2-303A-4D2E-B988-1F8B0DFA8E3F}" dt="2021-05-11T21:54:58.681" v="0"/>
          <ac:cxnSpMkLst>
            <pc:docMk/>
            <pc:sldMk cId="1848356967" sldId="264"/>
            <ac:cxnSpMk id="9" creationId="{00000000-0000-0000-0000-000000000000}"/>
          </ac:cxnSpMkLst>
        </pc:cxnChg>
        <pc:cxnChg chg="mod">
          <ac:chgData name="Nicholas Harvey" userId="6c8f5bcc-6372-430f-9774-4498d9d8aa03" providerId="ADAL" clId="{AB5FE8C2-303A-4D2E-B988-1F8B0DFA8E3F}" dt="2021-05-11T21:54:58.681" v="0"/>
          <ac:cxnSpMkLst>
            <pc:docMk/>
            <pc:sldMk cId="1848356967" sldId="264"/>
            <ac:cxnSpMk id="10" creationId="{00000000-0000-0000-0000-000000000000}"/>
          </ac:cxnSpMkLst>
        </pc:cxnChg>
        <pc:cxnChg chg="mod">
          <ac:chgData name="Nicholas Harvey" userId="6c8f5bcc-6372-430f-9774-4498d9d8aa03" providerId="ADAL" clId="{AB5FE8C2-303A-4D2E-B988-1F8B0DFA8E3F}" dt="2021-05-11T21:54:58.681" v="0"/>
          <ac:cxnSpMkLst>
            <pc:docMk/>
            <pc:sldMk cId="1848356967" sldId="264"/>
            <ac:cxnSpMk id="14" creationId="{00000000-0000-0000-0000-000000000000}"/>
          </ac:cxnSpMkLst>
        </pc:cxnChg>
        <pc:cxnChg chg="mod">
          <ac:chgData name="Nicholas Harvey" userId="6c8f5bcc-6372-430f-9774-4498d9d8aa03" providerId="ADAL" clId="{AB5FE8C2-303A-4D2E-B988-1F8B0DFA8E3F}" dt="2021-05-11T21:54:58.681" v="0"/>
          <ac:cxnSpMkLst>
            <pc:docMk/>
            <pc:sldMk cId="1848356967" sldId="264"/>
            <ac:cxnSpMk id="17" creationId="{00000000-0000-0000-0000-000000000000}"/>
          </ac:cxnSpMkLst>
        </pc:cxnChg>
        <pc:cxnChg chg="mod">
          <ac:chgData name="Nicholas Harvey" userId="6c8f5bcc-6372-430f-9774-4498d9d8aa03" providerId="ADAL" clId="{AB5FE8C2-303A-4D2E-B988-1F8B0DFA8E3F}" dt="2021-05-11T21:54:58.681" v="0"/>
          <ac:cxnSpMkLst>
            <pc:docMk/>
            <pc:sldMk cId="1848356967" sldId="264"/>
            <ac:cxnSpMk id="18" creationId="{00000000-0000-0000-0000-000000000000}"/>
          </ac:cxnSpMkLst>
        </pc:cxnChg>
      </pc:sldChg>
      <pc:sldChg chg="modSp modNotes">
        <pc:chgData name="Nicholas Harvey" userId="6c8f5bcc-6372-430f-9774-4498d9d8aa03" providerId="ADAL" clId="{AB5FE8C2-303A-4D2E-B988-1F8B0DFA8E3F}" dt="2021-05-11T21:54:58.681" v="0"/>
        <pc:sldMkLst>
          <pc:docMk/>
          <pc:sldMk cId="3613675333" sldId="265"/>
        </pc:sldMkLst>
        <pc:spChg chg="mod">
          <ac:chgData name="Nicholas Harvey" userId="6c8f5bcc-6372-430f-9774-4498d9d8aa03" providerId="ADAL" clId="{AB5FE8C2-303A-4D2E-B988-1F8B0DFA8E3F}" dt="2021-05-11T21:54:58.681" v="0"/>
          <ac:spMkLst>
            <pc:docMk/>
            <pc:sldMk cId="3613675333" sldId="265"/>
            <ac:spMk id="2" creationId="{00000000-0000-0000-0000-000000000000}"/>
          </ac:spMkLst>
        </pc:spChg>
        <pc:spChg chg="mod">
          <ac:chgData name="Nicholas Harvey" userId="6c8f5bcc-6372-430f-9774-4498d9d8aa03" providerId="ADAL" clId="{AB5FE8C2-303A-4D2E-B988-1F8B0DFA8E3F}" dt="2021-05-11T21:54:58.681" v="0"/>
          <ac:spMkLst>
            <pc:docMk/>
            <pc:sldMk cId="3613675333" sldId="265"/>
            <ac:spMk id="3" creationId="{00000000-0000-0000-0000-000000000000}"/>
          </ac:spMkLst>
        </pc:spChg>
        <pc:spChg chg="mod">
          <ac:chgData name="Nicholas Harvey" userId="6c8f5bcc-6372-430f-9774-4498d9d8aa03" providerId="ADAL" clId="{AB5FE8C2-303A-4D2E-B988-1F8B0DFA8E3F}" dt="2021-05-11T21:54:58.681" v="0"/>
          <ac:spMkLst>
            <pc:docMk/>
            <pc:sldMk cId="3613675333" sldId="265"/>
            <ac:spMk id="4" creationId="{00000000-0000-0000-0000-000000000000}"/>
          </ac:spMkLst>
        </pc:spChg>
        <pc:spChg chg="mod">
          <ac:chgData name="Nicholas Harvey" userId="6c8f5bcc-6372-430f-9774-4498d9d8aa03" providerId="ADAL" clId="{AB5FE8C2-303A-4D2E-B988-1F8B0DFA8E3F}" dt="2021-05-11T21:54:58.681" v="0"/>
          <ac:spMkLst>
            <pc:docMk/>
            <pc:sldMk cId="3613675333" sldId="265"/>
            <ac:spMk id="5" creationId="{00000000-0000-0000-0000-000000000000}"/>
          </ac:spMkLst>
        </pc:spChg>
        <pc:picChg chg="mod">
          <ac:chgData name="Nicholas Harvey" userId="6c8f5bcc-6372-430f-9774-4498d9d8aa03" providerId="ADAL" clId="{AB5FE8C2-303A-4D2E-B988-1F8B0DFA8E3F}" dt="2021-05-11T21:54:58.681" v="0"/>
          <ac:picMkLst>
            <pc:docMk/>
            <pc:sldMk cId="3613675333" sldId="265"/>
            <ac:picMk id="9" creationId="{00000000-0000-0000-0000-000000000000}"/>
          </ac:picMkLst>
        </pc:picChg>
        <pc:picChg chg="mod">
          <ac:chgData name="Nicholas Harvey" userId="6c8f5bcc-6372-430f-9774-4498d9d8aa03" providerId="ADAL" clId="{AB5FE8C2-303A-4D2E-B988-1F8B0DFA8E3F}" dt="2021-05-11T21:54:58.681" v="0"/>
          <ac:picMkLst>
            <pc:docMk/>
            <pc:sldMk cId="3613675333" sldId="265"/>
            <ac:picMk id="10" creationId="{00000000-0000-0000-0000-000000000000}"/>
          </ac:picMkLst>
        </pc:picChg>
        <pc:picChg chg="mod">
          <ac:chgData name="Nicholas Harvey" userId="6c8f5bcc-6372-430f-9774-4498d9d8aa03" providerId="ADAL" clId="{AB5FE8C2-303A-4D2E-B988-1F8B0DFA8E3F}" dt="2021-05-11T21:54:58.681" v="0"/>
          <ac:picMkLst>
            <pc:docMk/>
            <pc:sldMk cId="3613675333" sldId="265"/>
            <ac:picMk id="11" creationId="{00000000-0000-0000-0000-000000000000}"/>
          </ac:picMkLst>
        </pc:picChg>
        <pc:picChg chg="mod">
          <ac:chgData name="Nicholas Harvey" userId="6c8f5bcc-6372-430f-9774-4498d9d8aa03" providerId="ADAL" clId="{AB5FE8C2-303A-4D2E-B988-1F8B0DFA8E3F}" dt="2021-05-11T21:54:58.681" v="0"/>
          <ac:picMkLst>
            <pc:docMk/>
            <pc:sldMk cId="3613675333" sldId="265"/>
            <ac:picMk id="4098" creationId="{00000000-0000-0000-0000-000000000000}"/>
          </ac:picMkLst>
        </pc:picChg>
        <pc:picChg chg="mod">
          <ac:chgData name="Nicholas Harvey" userId="6c8f5bcc-6372-430f-9774-4498d9d8aa03" providerId="ADAL" clId="{AB5FE8C2-303A-4D2E-B988-1F8B0DFA8E3F}" dt="2021-05-11T21:54:58.681" v="0"/>
          <ac:picMkLst>
            <pc:docMk/>
            <pc:sldMk cId="3613675333" sldId="265"/>
            <ac:picMk id="4099" creationId="{00000000-0000-0000-0000-000000000000}"/>
          </ac:picMkLst>
        </pc:picChg>
        <pc:picChg chg="mod">
          <ac:chgData name="Nicholas Harvey" userId="6c8f5bcc-6372-430f-9774-4498d9d8aa03" providerId="ADAL" clId="{AB5FE8C2-303A-4D2E-B988-1F8B0DFA8E3F}" dt="2021-05-11T21:54:58.681" v="0"/>
          <ac:picMkLst>
            <pc:docMk/>
            <pc:sldMk cId="3613675333" sldId="265"/>
            <ac:picMk id="4100" creationId="{00000000-0000-0000-0000-000000000000}"/>
          </ac:picMkLst>
        </pc:picChg>
      </pc:sldChg>
      <pc:sldChg chg="modSp">
        <pc:chgData name="Nicholas Harvey" userId="6c8f5bcc-6372-430f-9774-4498d9d8aa03" providerId="ADAL" clId="{AB5FE8C2-303A-4D2E-B988-1F8B0DFA8E3F}" dt="2021-05-11T21:54:58.681" v="0"/>
        <pc:sldMkLst>
          <pc:docMk/>
          <pc:sldMk cId="1076699070" sldId="266"/>
        </pc:sldMkLst>
        <pc:spChg chg="mod">
          <ac:chgData name="Nicholas Harvey" userId="6c8f5bcc-6372-430f-9774-4498d9d8aa03" providerId="ADAL" clId="{AB5FE8C2-303A-4D2E-B988-1F8B0DFA8E3F}" dt="2021-05-11T21:54:58.681" v="0"/>
          <ac:spMkLst>
            <pc:docMk/>
            <pc:sldMk cId="1076699070" sldId="266"/>
            <ac:spMk id="4" creationId="{00000000-0000-0000-0000-000000000000}"/>
          </ac:spMkLst>
        </pc:spChg>
        <pc:spChg chg="mod">
          <ac:chgData name="Nicholas Harvey" userId="6c8f5bcc-6372-430f-9774-4498d9d8aa03" providerId="ADAL" clId="{AB5FE8C2-303A-4D2E-B988-1F8B0DFA8E3F}" dt="2021-05-11T21:54:58.681" v="0"/>
          <ac:spMkLst>
            <pc:docMk/>
            <pc:sldMk cId="1076699070" sldId="266"/>
            <ac:spMk id="5" creationId="{00000000-0000-0000-0000-000000000000}"/>
          </ac:spMkLst>
        </pc:spChg>
        <pc:spChg chg="mod">
          <ac:chgData name="Nicholas Harvey" userId="6c8f5bcc-6372-430f-9774-4498d9d8aa03" providerId="ADAL" clId="{AB5FE8C2-303A-4D2E-B988-1F8B0DFA8E3F}" dt="2021-05-11T21:54:58.681" v="0"/>
          <ac:spMkLst>
            <pc:docMk/>
            <pc:sldMk cId="1076699070" sldId="266"/>
            <ac:spMk id="9" creationId="{00000000-0000-0000-0000-000000000000}"/>
          </ac:spMkLst>
        </pc:spChg>
        <pc:picChg chg="mod">
          <ac:chgData name="Nicholas Harvey" userId="6c8f5bcc-6372-430f-9774-4498d9d8aa03" providerId="ADAL" clId="{AB5FE8C2-303A-4D2E-B988-1F8B0DFA8E3F}" dt="2021-05-11T21:54:58.681" v="0"/>
          <ac:picMkLst>
            <pc:docMk/>
            <pc:sldMk cId="1076699070" sldId="266"/>
            <ac:picMk id="6" creationId="{00000000-0000-0000-0000-000000000000}"/>
          </ac:picMkLst>
        </pc:picChg>
        <pc:picChg chg="mod">
          <ac:chgData name="Nicholas Harvey" userId="6c8f5bcc-6372-430f-9774-4498d9d8aa03" providerId="ADAL" clId="{AB5FE8C2-303A-4D2E-B988-1F8B0DFA8E3F}" dt="2021-05-11T21:54:58.681" v="0"/>
          <ac:picMkLst>
            <pc:docMk/>
            <pc:sldMk cId="1076699070" sldId="266"/>
            <ac:picMk id="7" creationId="{00000000-0000-0000-0000-000000000000}"/>
          </ac:picMkLst>
        </pc:picChg>
        <pc:picChg chg="mod">
          <ac:chgData name="Nicholas Harvey" userId="6c8f5bcc-6372-430f-9774-4498d9d8aa03" providerId="ADAL" clId="{AB5FE8C2-303A-4D2E-B988-1F8B0DFA8E3F}" dt="2021-05-11T21:54:58.681" v="0"/>
          <ac:picMkLst>
            <pc:docMk/>
            <pc:sldMk cId="1076699070" sldId="266"/>
            <ac:picMk id="5122" creationId="{00000000-0000-0000-0000-000000000000}"/>
          </ac:picMkLst>
        </pc:picChg>
      </pc:sldChg>
      <pc:sldChg chg="modSp">
        <pc:chgData name="Nicholas Harvey" userId="6c8f5bcc-6372-430f-9774-4498d9d8aa03" providerId="ADAL" clId="{AB5FE8C2-303A-4D2E-B988-1F8B0DFA8E3F}" dt="2021-05-11T21:54:58.681" v="0"/>
        <pc:sldMkLst>
          <pc:docMk/>
          <pc:sldMk cId="329690001" sldId="267"/>
        </pc:sldMkLst>
        <pc:spChg chg="mod">
          <ac:chgData name="Nicholas Harvey" userId="6c8f5bcc-6372-430f-9774-4498d9d8aa03" providerId="ADAL" clId="{AB5FE8C2-303A-4D2E-B988-1F8B0DFA8E3F}" dt="2021-05-11T21:54:58.681" v="0"/>
          <ac:spMkLst>
            <pc:docMk/>
            <pc:sldMk cId="329690001" sldId="267"/>
            <ac:spMk id="2" creationId="{00000000-0000-0000-0000-000000000000}"/>
          </ac:spMkLst>
        </pc:spChg>
        <pc:spChg chg="mod">
          <ac:chgData name="Nicholas Harvey" userId="6c8f5bcc-6372-430f-9774-4498d9d8aa03" providerId="ADAL" clId="{AB5FE8C2-303A-4D2E-B988-1F8B0DFA8E3F}" dt="2021-05-11T21:54:58.681" v="0"/>
          <ac:spMkLst>
            <pc:docMk/>
            <pc:sldMk cId="329690001" sldId="267"/>
            <ac:spMk id="3" creationId="{00000000-0000-0000-0000-000000000000}"/>
          </ac:spMkLst>
        </pc:spChg>
        <pc:spChg chg="mod">
          <ac:chgData name="Nicholas Harvey" userId="6c8f5bcc-6372-430f-9774-4498d9d8aa03" providerId="ADAL" clId="{AB5FE8C2-303A-4D2E-B988-1F8B0DFA8E3F}" dt="2021-05-11T21:54:58.681" v="0"/>
          <ac:spMkLst>
            <pc:docMk/>
            <pc:sldMk cId="329690001" sldId="267"/>
            <ac:spMk id="4" creationId="{00000000-0000-0000-0000-000000000000}"/>
          </ac:spMkLst>
        </pc:spChg>
        <pc:spChg chg="mod">
          <ac:chgData name="Nicholas Harvey" userId="6c8f5bcc-6372-430f-9774-4498d9d8aa03" providerId="ADAL" clId="{AB5FE8C2-303A-4D2E-B988-1F8B0DFA8E3F}" dt="2021-05-11T21:54:58.681" v="0"/>
          <ac:spMkLst>
            <pc:docMk/>
            <pc:sldMk cId="329690001" sldId="267"/>
            <ac:spMk id="5" creationId="{00000000-0000-0000-0000-000000000000}"/>
          </ac:spMkLst>
        </pc:spChg>
        <pc:spChg chg="mod">
          <ac:chgData name="Nicholas Harvey" userId="6c8f5bcc-6372-430f-9774-4498d9d8aa03" providerId="ADAL" clId="{AB5FE8C2-303A-4D2E-B988-1F8B0DFA8E3F}" dt="2021-05-11T21:54:58.681" v="0"/>
          <ac:spMkLst>
            <pc:docMk/>
            <pc:sldMk cId="329690001" sldId="267"/>
            <ac:spMk id="8" creationId="{00000000-0000-0000-0000-000000000000}"/>
          </ac:spMkLst>
        </pc:spChg>
        <pc:spChg chg="mod">
          <ac:chgData name="Nicholas Harvey" userId="6c8f5bcc-6372-430f-9774-4498d9d8aa03" providerId="ADAL" clId="{AB5FE8C2-303A-4D2E-B988-1F8B0DFA8E3F}" dt="2021-05-11T21:54:58.681" v="0"/>
          <ac:spMkLst>
            <pc:docMk/>
            <pc:sldMk cId="329690001" sldId="267"/>
            <ac:spMk id="9" creationId="{00000000-0000-0000-0000-000000000000}"/>
          </ac:spMkLst>
        </pc:spChg>
        <pc:spChg chg="mod">
          <ac:chgData name="Nicholas Harvey" userId="6c8f5bcc-6372-430f-9774-4498d9d8aa03" providerId="ADAL" clId="{AB5FE8C2-303A-4D2E-B988-1F8B0DFA8E3F}" dt="2021-05-11T21:54:58.681" v="0"/>
          <ac:spMkLst>
            <pc:docMk/>
            <pc:sldMk cId="329690001" sldId="267"/>
            <ac:spMk id="10" creationId="{00000000-0000-0000-0000-000000000000}"/>
          </ac:spMkLst>
        </pc:spChg>
        <pc:spChg chg="mod">
          <ac:chgData name="Nicholas Harvey" userId="6c8f5bcc-6372-430f-9774-4498d9d8aa03" providerId="ADAL" clId="{AB5FE8C2-303A-4D2E-B988-1F8B0DFA8E3F}" dt="2021-05-11T21:54:58.681" v="0"/>
          <ac:spMkLst>
            <pc:docMk/>
            <pc:sldMk cId="329690001" sldId="267"/>
            <ac:spMk id="11" creationId="{00000000-0000-0000-0000-000000000000}"/>
          </ac:spMkLst>
        </pc:spChg>
        <pc:spChg chg="mod">
          <ac:chgData name="Nicholas Harvey" userId="6c8f5bcc-6372-430f-9774-4498d9d8aa03" providerId="ADAL" clId="{AB5FE8C2-303A-4D2E-B988-1F8B0DFA8E3F}" dt="2021-05-11T21:54:58.681" v="0"/>
          <ac:spMkLst>
            <pc:docMk/>
            <pc:sldMk cId="329690001" sldId="267"/>
            <ac:spMk id="12" creationId="{00000000-0000-0000-0000-000000000000}"/>
          </ac:spMkLst>
        </pc:spChg>
        <pc:picChg chg="mod">
          <ac:chgData name="Nicholas Harvey" userId="6c8f5bcc-6372-430f-9774-4498d9d8aa03" providerId="ADAL" clId="{AB5FE8C2-303A-4D2E-B988-1F8B0DFA8E3F}" dt="2021-05-11T21:54:58.681" v="0"/>
          <ac:picMkLst>
            <pc:docMk/>
            <pc:sldMk cId="329690001" sldId="267"/>
            <ac:picMk id="6" creationId="{00000000-0000-0000-0000-000000000000}"/>
          </ac:picMkLst>
        </pc:picChg>
        <pc:picChg chg="mod">
          <ac:chgData name="Nicholas Harvey" userId="6c8f5bcc-6372-430f-9774-4498d9d8aa03" providerId="ADAL" clId="{AB5FE8C2-303A-4D2E-B988-1F8B0DFA8E3F}" dt="2021-05-11T21:54:58.681" v="0"/>
          <ac:picMkLst>
            <pc:docMk/>
            <pc:sldMk cId="329690001" sldId="267"/>
            <ac:picMk id="7" creationId="{00000000-0000-0000-0000-000000000000}"/>
          </ac:picMkLst>
        </pc:picChg>
      </pc:sldChg>
      <pc:sldChg chg="modSp">
        <pc:chgData name="Nicholas Harvey" userId="6c8f5bcc-6372-430f-9774-4498d9d8aa03" providerId="ADAL" clId="{AB5FE8C2-303A-4D2E-B988-1F8B0DFA8E3F}" dt="2021-05-11T21:54:58.681" v="0"/>
        <pc:sldMkLst>
          <pc:docMk/>
          <pc:sldMk cId="2244111290" sldId="268"/>
        </pc:sldMkLst>
        <pc:spChg chg="mod">
          <ac:chgData name="Nicholas Harvey" userId="6c8f5bcc-6372-430f-9774-4498d9d8aa03" providerId="ADAL" clId="{AB5FE8C2-303A-4D2E-B988-1F8B0DFA8E3F}" dt="2021-05-11T21:54:58.681" v="0"/>
          <ac:spMkLst>
            <pc:docMk/>
            <pc:sldMk cId="2244111290" sldId="268"/>
            <ac:spMk id="2" creationId="{00000000-0000-0000-0000-000000000000}"/>
          </ac:spMkLst>
        </pc:spChg>
        <pc:spChg chg="mod">
          <ac:chgData name="Nicholas Harvey" userId="6c8f5bcc-6372-430f-9774-4498d9d8aa03" providerId="ADAL" clId="{AB5FE8C2-303A-4D2E-B988-1F8B0DFA8E3F}" dt="2021-05-11T21:54:58.681" v="0"/>
          <ac:spMkLst>
            <pc:docMk/>
            <pc:sldMk cId="2244111290" sldId="268"/>
            <ac:spMk id="3" creationId="{00000000-0000-0000-0000-000000000000}"/>
          </ac:spMkLst>
        </pc:spChg>
        <pc:spChg chg="mod">
          <ac:chgData name="Nicholas Harvey" userId="6c8f5bcc-6372-430f-9774-4498d9d8aa03" providerId="ADAL" clId="{AB5FE8C2-303A-4D2E-B988-1F8B0DFA8E3F}" dt="2021-05-11T21:54:58.681" v="0"/>
          <ac:spMkLst>
            <pc:docMk/>
            <pc:sldMk cId="2244111290" sldId="268"/>
            <ac:spMk id="5" creationId="{00000000-0000-0000-0000-000000000000}"/>
          </ac:spMkLst>
        </pc:spChg>
        <pc:spChg chg="mod">
          <ac:chgData name="Nicholas Harvey" userId="6c8f5bcc-6372-430f-9774-4498d9d8aa03" providerId="ADAL" clId="{AB5FE8C2-303A-4D2E-B988-1F8B0DFA8E3F}" dt="2021-05-11T21:54:58.681" v="0"/>
          <ac:spMkLst>
            <pc:docMk/>
            <pc:sldMk cId="2244111290" sldId="268"/>
            <ac:spMk id="6" creationId="{00000000-0000-0000-0000-000000000000}"/>
          </ac:spMkLst>
        </pc:spChg>
        <pc:spChg chg="mod">
          <ac:chgData name="Nicholas Harvey" userId="6c8f5bcc-6372-430f-9774-4498d9d8aa03" providerId="ADAL" clId="{AB5FE8C2-303A-4D2E-B988-1F8B0DFA8E3F}" dt="2021-05-11T21:54:58.681" v="0"/>
          <ac:spMkLst>
            <pc:docMk/>
            <pc:sldMk cId="2244111290" sldId="268"/>
            <ac:spMk id="13" creationId="{00000000-0000-0000-0000-000000000000}"/>
          </ac:spMkLst>
        </pc:spChg>
        <pc:spChg chg="mod">
          <ac:chgData name="Nicholas Harvey" userId="6c8f5bcc-6372-430f-9774-4498d9d8aa03" providerId="ADAL" clId="{AB5FE8C2-303A-4D2E-B988-1F8B0DFA8E3F}" dt="2021-05-11T21:54:58.681" v="0"/>
          <ac:spMkLst>
            <pc:docMk/>
            <pc:sldMk cId="2244111290" sldId="268"/>
            <ac:spMk id="14" creationId="{00000000-0000-0000-0000-000000000000}"/>
          </ac:spMkLst>
        </pc:spChg>
        <pc:spChg chg="mod">
          <ac:chgData name="Nicholas Harvey" userId="6c8f5bcc-6372-430f-9774-4498d9d8aa03" providerId="ADAL" clId="{AB5FE8C2-303A-4D2E-B988-1F8B0DFA8E3F}" dt="2021-05-11T21:54:58.681" v="0"/>
          <ac:spMkLst>
            <pc:docMk/>
            <pc:sldMk cId="2244111290" sldId="268"/>
            <ac:spMk id="15" creationId="{00000000-0000-0000-0000-000000000000}"/>
          </ac:spMkLst>
        </pc:spChg>
        <pc:spChg chg="mod">
          <ac:chgData name="Nicholas Harvey" userId="6c8f5bcc-6372-430f-9774-4498d9d8aa03" providerId="ADAL" clId="{AB5FE8C2-303A-4D2E-B988-1F8B0DFA8E3F}" dt="2021-05-11T21:54:58.681" v="0"/>
          <ac:spMkLst>
            <pc:docMk/>
            <pc:sldMk cId="2244111290" sldId="268"/>
            <ac:spMk id="16" creationId="{00000000-0000-0000-0000-000000000000}"/>
          </ac:spMkLst>
        </pc:spChg>
        <pc:spChg chg="mod">
          <ac:chgData name="Nicholas Harvey" userId="6c8f5bcc-6372-430f-9774-4498d9d8aa03" providerId="ADAL" clId="{AB5FE8C2-303A-4D2E-B988-1F8B0DFA8E3F}" dt="2021-05-11T21:54:58.681" v="0"/>
          <ac:spMkLst>
            <pc:docMk/>
            <pc:sldMk cId="2244111290" sldId="268"/>
            <ac:spMk id="17" creationId="{00000000-0000-0000-0000-000000000000}"/>
          </ac:spMkLst>
        </pc:spChg>
      </pc:sldChg>
      <pc:sldChg chg="modSp">
        <pc:chgData name="Nicholas Harvey" userId="6c8f5bcc-6372-430f-9774-4498d9d8aa03" providerId="ADAL" clId="{AB5FE8C2-303A-4D2E-B988-1F8B0DFA8E3F}" dt="2021-05-11T21:54:58.681" v="0"/>
        <pc:sldMkLst>
          <pc:docMk/>
          <pc:sldMk cId="2943092680" sldId="269"/>
        </pc:sldMkLst>
        <pc:spChg chg="mod">
          <ac:chgData name="Nicholas Harvey" userId="6c8f5bcc-6372-430f-9774-4498d9d8aa03" providerId="ADAL" clId="{AB5FE8C2-303A-4D2E-B988-1F8B0DFA8E3F}" dt="2021-05-11T21:54:58.681" v="0"/>
          <ac:spMkLst>
            <pc:docMk/>
            <pc:sldMk cId="2943092680" sldId="269"/>
            <ac:spMk id="2" creationId="{00000000-0000-0000-0000-000000000000}"/>
          </ac:spMkLst>
        </pc:spChg>
      </pc:sldChg>
      <pc:sldChg chg="modSp">
        <pc:chgData name="Nicholas Harvey" userId="6c8f5bcc-6372-430f-9774-4498d9d8aa03" providerId="ADAL" clId="{AB5FE8C2-303A-4D2E-B988-1F8B0DFA8E3F}" dt="2021-05-11T21:54:58.681" v="0"/>
        <pc:sldMkLst>
          <pc:docMk/>
          <pc:sldMk cId="2167194611" sldId="270"/>
        </pc:sldMkLst>
        <pc:spChg chg="mod">
          <ac:chgData name="Nicholas Harvey" userId="6c8f5bcc-6372-430f-9774-4498d9d8aa03" providerId="ADAL" clId="{AB5FE8C2-303A-4D2E-B988-1F8B0DFA8E3F}" dt="2021-05-11T21:54:58.681" v="0"/>
          <ac:spMkLst>
            <pc:docMk/>
            <pc:sldMk cId="2167194611" sldId="270"/>
            <ac:spMk id="2" creationId="{00000000-0000-0000-0000-000000000000}"/>
          </ac:spMkLst>
        </pc:spChg>
        <pc:spChg chg="mod">
          <ac:chgData name="Nicholas Harvey" userId="6c8f5bcc-6372-430f-9774-4498d9d8aa03" providerId="ADAL" clId="{AB5FE8C2-303A-4D2E-B988-1F8B0DFA8E3F}" dt="2021-05-11T21:54:58.681" v="0"/>
          <ac:spMkLst>
            <pc:docMk/>
            <pc:sldMk cId="2167194611" sldId="270"/>
            <ac:spMk id="4" creationId="{00000000-0000-0000-0000-000000000000}"/>
          </ac:spMkLst>
        </pc:spChg>
        <pc:spChg chg="mod">
          <ac:chgData name="Nicholas Harvey" userId="6c8f5bcc-6372-430f-9774-4498d9d8aa03" providerId="ADAL" clId="{AB5FE8C2-303A-4D2E-B988-1F8B0DFA8E3F}" dt="2021-05-11T21:54:58.681" v="0"/>
          <ac:spMkLst>
            <pc:docMk/>
            <pc:sldMk cId="2167194611" sldId="270"/>
            <ac:spMk id="11" creationId="{00000000-0000-0000-0000-000000000000}"/>
          </ac:spMkLst>
        </pc:spChg>
        <pc:spChg chg="mod">
          <ac:chgData name="Nicholas Harvey" userId="6c8f5bcc-6372-430f-9774-4498d9d8aa03" providerId="ADAL" clId="{AB5FE8C2-303A-4D2E-B988-1F8B0DFA8E3F}" dt="2021-05-11T21:54:58.681" v="0"/>
          <ac:spMkLst>
            <pc:docMk/>
            <pc:sldMk cId="2167194611" sldId="270"/>
            <ac:spMk id="12" creationId="{00000000-0000-0000-0000-000000000000}"/>
          </ac:spMkLst>
        </pc:spChg>
        <pc:spChg chg="mod">
          <ac:chgData name="Nicholas Harvey" userId="6c8f5bcc-6372-430f-9774-4498d9d8aa03" providerId="ADAL" clId="{AB5FE8C2-303A-4D2E-B988-1F8B0DFA8E3F}" dt="2021-05-11T21:54:58.681" v="0"/>
          <ac:spMkLst>
            <pc:docMk/>
            <pc:sldMk cId="2167194611" sldId="270"/>
            <ac:spMk id="17" creationId="{00000000-0000-0000-0000-000000000000}"/>
          </ac:spMkLst>
        </pc:spChg>
        <pc:spChg chg="mod">
          <ac:chgData name="Nicholas Harvey" userId="6c8f5bcc-6372-430f-9774-4498d9d8aa03" providerId="ADAL" clId="{AB5FE8C2-303A-4D2E-B988-1F8B0DFA8E3F}" dt="2021-05-11T21:54:58.681" v="0"/>
          <ac:spMkLst>
            <pc:docMk/>
            <pc:sldMk cId="2167194611" sldId="270"/>
            <ac:spMk id="23" creationId="{00000000-0000-0000-0000-000000000000}"/>
          </ac:spMkLst>
        </pc:spChg>
        <pc:spChg chg="mod">
          <ac:chgData name="Nicholas Harvey" userId="6c8f5bcc-6372-430f-9774-4498d9d8aa03" providerId="ADAL" clId="{AB5FE8C2-303A-4D2E-B988-1F8B0DFA8E3F}" dt="2021-05-11T21:54:58.681" v="0"/>
          <ac:spMkLst>
            <pc:docMk/>
            <pc:sldMk cId="2167194611" sldId="270"/>
            <ac:spMk id="24" creationId="{00000000-0000-0000-0000-000000000000}"/>
          </ac:spMkLst>
        </pc:spChg>
        <pc:spChg chg="mod">
          <ac:chgData name="Nicholas Harvey" userId="6c8f5bcc-6372-430f-9774-4498d9d8aa03" providerId="ADAL" clId="{AB5FE8C2-303A-4D2E-B988-1F8B0DFA8E3F}" dt="2021-05-11T21:54:58.681" v="0"/>
          <ac:spMkLst>
            <pc:docMk/>
            <pc:sldMk cId="2167194611" sldId="270"/>
            <ac:spMk id="25" creationId="{00000000-0000-0000-0000-000000000000}"/>
          </ac:spMkLst>
        </pc:spChg>
        <pc:spChg chg="mod">
          <ac:chgData name="Nicholas Harvey" userId="6c8f5bcc-6372-430f-9774-4498d9d8aa03" providerId="ADAL" clId="{AB5FE8C2-303A-4D2E-B988-1F8B0DFA8E3F}" dt="2021-05-11T21:54:58.681" v="0"/>
          <ac:spMkLst>
            <pc:docMk/>
            <pc:sldMk cId="2167194611" sldId="270"/>
            <ac:spMk id="32" creationId="{00000000-0000-0000-0000-000000000000}"/>
          </ac:spMkLst>
        </pc:spChg>
        <pc:spChg chg="mod">
          <ac:chgData name="Nicholas Harvey" userId="6c8f5bcc-6372-430f-9774-4498d9d8aa03" providerId="ADAL" clId="{AB5FE8C2-303A-4D2E-B988-1F8B0DFA8E3F}" dt="2021-05-11T21:54:58.681" v="0"/>
          <ac:spMkLst>
            <pc:docMk/>
            <pc:sldMk cId="2167194611" sldId="270"/>
            <ac:spMk id="33" creationId="{00000000-0000-0000-0000-000000000000}"/>
          </ac:spMkLst>
        </pc:spChg>
        <pc:picChg chg="mod">
          <ac:chgData name="Nicholas Harvey" userId="6c8f5bcc-6372-430f-9774-4498d9d8aa03" providerId="ADAL" clId="{AB5FE8C2-303A-4D2E-B988-1F8B0DFA8E3F}" dt="2021-05-11T21:54:58.681" v="0"/>
          <ac:picMkLst>
            <pc:docMk/>
            <pc:sldMk cId="2167194611" sldId="270"/>
            <ac:picMk id="3" creationId="{00000000-0000-0000-0000-000000000000}"/>
          </ac:picMkLst>
        </pc:picChg>
        <pc:picChg chg="mod">
          <ac:chgData name="Nicholas Harvey" userId="6c8f5bcc-6372-430f-9774-4498d9d8aa03" providerId="ADAL" clId="{AB5FE8C2-303A-4D2E-B988-1F8B0DFA8E3F}" dt="2021-05-11T21:54:58.681" v="0"/>
          <ac:picMkLst>
            <pc:docMk/>
            <pc:sldMk cId="2167194611" sldId="270"/>
            <ac:picMk id="13" creationId="{00000000-0000-0000-0000-000000000000}"/>
          </ac:picMkLst>
        </pc:picChg>
        <pc:picChg chg="mod">
          <ac:chgData name="Nicholas Harvey" userId="6c8f5bcc-6372-430f-9774-4498d9d8aa03" providerId="ADAL" clId="{AB5FE8C2-303A-4D2E-B988-1F8B0DFA8E3F}" dt="2021-05-11T21:54:58.681" v="0"/>
          <ac:picMkLst>
            <pc:docMk/>
            <pc:sldMk cId="2167194611" sldId="270"/>
            <ac:picMk id="14" creationId="{00000000-0000-0000-0000-000000000000}"/>
          </ac:picMkLst>
        </pc:picChg>
        <pc:cxnChg chg="mod">
          <ac:chgData name="Nicholas Harvey" userId="6c8f5bcc-6372-430f-9774-4498d9d8aa03" providerId="ADAL" clId="{AB5FE8C2-303A-4D2E-B988-1F8B0DFA8E3F}" dt="2021-05-11T21:54:58.681" v="0"/>
          <ac:cxnSpMkLst>
            <pc:docMk/>
            <pc:sldMk cId="2167194611" sldId="270"/>
            <ac:cxnSpMk id="6" creationId="{00000000-0000-0000-0000-000000000000}"/>
          </ac:cxnSpMkLst>
        </pc:cxnChg>
        <pc:cxnChg chg="mod">
          <ac:chgData name="Nicholas Harvey" userId="6c8f5bcc-6372-430f-9774-4498d9d8aa03" providerId="ADAL" clId="{AB5FE8C2-303A-4D2E-B988-1F8B0DFA8E3F}" dt="2021-05-11T21:54:58.681" v="0"/>
          <ac:cxnSpMkLst>
            <pc:docMk/>
            <pc:sldMk cId="2167194611" sldId="270"/>
            <ac:cxnSpMk id="8" creationId="{00000000-0000-0000-0000-000000000000}"/>
          </ac:cxnSpMkLst>
        </pc:cxnChg>
        <pc:cxnChg chg="mod">
          <ac:chgData name="Nicholas Harvey" userId="6c8f5bcc-6372-430f-9774-4498d9d8aa03" providerId="ADAL" clId="{AB5FE8C2-303A-4D2E-B988-1F8B0DFA8E3F}" dt="2021-05-11T21:54:58.681" v="0"/>
          <ac:cxnSpMkLst>
            <pc:docMk/>
            <pc:sldMk cId="2167194611" sldId="270"/>
            <ac:cxnSpMk id="10" creationId="{00000000-0000-0000-0000-000000000000}"/>
          </ac:cxnSpMkLst>
        </pc:cxnChg>
        <pc:cxnChg chg="mod">
          <ac:chgData name="Nicholas Harvey" userId="6c8f5bcc-6372-430f-9774-4498d9d8aa03" providerId="ADAL" clId="{AB5FE8C2-303A-4D2E-B988-1F8B0DFA8E3F}" dt="2021-05-11T21:54:58.681" v="0"/>
          <ac:cxnSpMkLst>
            <pc:docMk/>
            <pc:sldMk cId="2167194611" sldId="270"/>
            <ac:cxnSpMk id="16" creationId="{00000000-0000-0000-0000-000000000000}"/>
          </ac:cxnSpMkLst>
        </pc:cxnChg>
        <pc:cxnChg chg="mod">
          <ac:chgData name="Nicholas Harvey" userId="6c8f5bcc-6372-430f-9774-4498d9d8aa03" providerId="ADAL" clId="{AB5FE8C2-303A-4D2E-B988-1F8B0DFA8E3F}" dt="2021-05-11T21:54:58.681" v="0"/>
          <ac:cxnSpMkLst>
            <pc:docMk/>
            <pc:sldMk cId="2167194611" sldId="270"/>
            <ac:cxnSpMk id="22" creationId="{00000000-0000-0000-0000-000000000000}"/>
          </ac:cxnSpMkLst>
        </pc:cxnChg>
        <pc:cxnChg chg="mod">
          <ac:chgData name="Nicholas Harvey" userId="6c8f5bcc-6372-430f-9774-4498d9d8aa03" providerId="ADAL" clId="{AB5FE8C2-303A-4D2E-B988-1F8B0DFA8E3F}" dt="2021-05-11T21:54:58.681" v="0"/>
          <ac:cxnSpMkLst>
            <pc:docMk/>
            <pc:sldMk cId="2167194611" sldId="270"/>
            <ac:cxnSpMk id="28" creationId="{00000000-0000-0000-0000-000000000000}"/>
          </ac:cxnSpMkLst>
        </pc:cxnChg>
      </pc:sldChg>
      <pc:sldChg chg="modSp">
        <pc:chgData name="Nicholas Harvey" userId="6c8f5bcc-6372-430f-9774-4498d9d8aa03" providerId="ADAL" clId="{AB5FE8C2-303A-4D2E-B988-1F8B0DFA8E3F}" dt="2021-05-11T21:54:58.681" v="0"/>
        <pc:sldMkLst>
          <pc:docMk/>
          <pc:sldMk cId="701440921" sldId="271"/>
        </pc:sldMkLst>
        <pc:spChg chg="mod">
          <ac:chgData name="Nicholas Harvey" userId="6c8f5bcc-6372-430f-9774-4498d9d8aa03" providerId="ADAL" clId="{AB5FE8C2-303A-4D2E-B988-1F8B0DFA8E3F}" dt="2021-05-11T21:54:58.681" v="0"/>
          <ac:spMkLst>
            <pc:docMk/>
            <pc:sldMk cId="701440921" sldId="271"/>
            <ac:spMk id="5" creationId="{00000000-0000-0000-0000-000000000000}"/>
          </ac:spMkLst>
        </pc:spChg>
        <pc:spChg chg="mod">
          <ac:chgData name="Nicholas Harvey" userId="6c8f5bcc-6372-430f-9774-4498d9d8aa03" providerId="ADAL" clId="{AB5FE8C2-303A-4D2E-B988-1F8B0DFA8E3F}" dt="2021-05-11T21:54:58.681" v="0"/>
          <ac:spMkLst>
            <pc:docMk/>
            <pc:sldMk cId="701440921" sldId="271"/>
            <ac:spMk id="6" creationId="{00000000-0000-0000-0000-000000000000}"/>
          </ac:spMkLst>
        </pc:spChg>
        <pc:spChg chg="mod">
          <ac:chgData name="Nicholas Harvey" userId="6c8f5bcc-6372-430f-9774-4498d9d8aa03" providerId="ADAL" clId="{AB5FE8C2-303A-4D2E-B988-1F8B0DFA8E3F}" dt="2021-05-11T21:54:58.681" v="0"/>
          <ac:spMkLst>
            <pc:docMk/>
            <pc:sldMk cId="701440921" sldId="271"/>
            <ac:spMk id="10" creationId="{00000000-0000-0000-0000-000000000000}"/>
          </ac:spMkLst>
        </pc:spChg>
        <pc:spChg chg="mod">
          <ac:chgData name="Nicholas Harvey" userId="6c8f5bcc-6372-430f-9774-4498d9d8aa03" providerId="ADAL" clId="{AB5FE8C2-303A-4D2E-B988-1F8B0DFA8E3F}" dt="2021-05-11T21:54:58.681" v="0"/>
          <ac:spMkLst>
            <pc:docMk/>
            <pc:sldMk cId="701440921" sldId="271"/>
            <ac:spMk id="12" creationId="{00000000-0000-0000-0000-000000000000}"/>
          </ac:spMkLst>
        </pc:spChg>
        <pc:spChg chg="mod">
          <ac:chgData name="Nicholas Harvey" userId="6c8f5bcc-6372-430f-9774-4498d9d8aa03" providerId="ADAL" clId="{AB5FE8C2-303A-4D2E-B988-1F8B0DFA8E3F}" dt="2021-05-11T21:54:58.681" v="0"/>
          <ac:spMkLst>
            <pc:docMk/>
            <pc:sldMk cId="701440921" sldId="271"/>
            <ac:spMk id="13" creationId="{00000000-0000-0000-0000-000000000000}"/>
          </ac:spMkLst>
        </pc:spChg>
        <pc:spChg chg="mod">
          <ac:chgData name="Nicholas Harvey" userId="6c8f5bcc-6372-430f-9774-4498d9d8aa03" providerId="ADAL" clId="{AB5FE8C2-303A-4D2E-B988-1F8B0DFA8E3F}" dt="2021-05-11T21:54:58.681" v="0"/>
          <ac:spMkLst>
            <pc:docMk/>
            <pc:sldMk cId="701440921" sldId="271"/>
            <ac:spMk id="15" creationId="{00000000-0000-0000-0000-000000000000}"/>
          </ac:spMkLst>
        </pc:spChg>
        <pc:spChg chg="mod">
          <ac:chgData name="Nicholas Harvey" userId="6c8f5bcc-6372-430f-9774-4498d9d8aa03" providerId="ADAL" clId="{AB5FE8C2-303A-4D2E-B988-1F8B0DFA8E3F}" dt="2021-05-11T21:54:58.681" v="0"/>
          <ac:spMkLst>
            <pc:docMk/>
            <pc:sldMk cId="701440921" sldId="271"/>
            <ac:spMk id="16" creationId="{00000000-0000-0000-0000-000000000000}"/>
          </ac:spMkLst>
        </pc:spChg>
        <pc:spChg chg="mod">
          <ac:chgData name="Nicholas Harvey" userId="6c8f5bcc-6372-430f-9774-4498d9d8aa03" providerId="ADAL" clId="{AB5FE8C2-303A-4D2E-B988-1F8B0DFA8E3F}" dt="2021-05-11T21:54:58.681" v="0"/>
          <ac:spMkLst>
            <pc:docMk/>
            <pc:sldMk cId="701440921" sldId="271"/>
            <ac:spMk id="18" creationId="{00000000-0000-0000-0000-000000000000}"/>
          </ac:spMkLst>
        </pc:spChg>
        <pc:spChg chg="mod">
          <ac:chgData name="Nicholas Harvey" userId="6c8f5bcc-6372-430f-9774-4498d9d8aa03" providerId="ADAL" clId="{AB5FE8C2-303A-4D2E-B988-1F8B0DFA8E3F}" dt="2021-05-11T21:54:58.681" v="0"/>
          <ac:spMkLst>
            <pc:docMk/>
            <pc:sldMk cId="701440921" sldId="271"/>
            <ac:spMk id="19" creationId="{00000000-0000-0000-0000-000000000000}"/>
          </ac:spMkLst>
        </pc:spChg>
        <pc:spChg chg="mod">
          <ac:chgData name="Nicholas Harvey" userId="6c8f5bcc-6372-430f-9774-4498d9d8aa03" providerId="ADAL" clId="{AB5FE8C2-303A-4D2E-B988-1F8B0DFA8E3F}" dt="2021-05-11T21:54:58.681" v="0"/>
          <ac:spMkLst>
            <pc:docMk/>
            <pc:sldMk cId="701440921" sldId="271"/>
            <ac:spMk id="26" creationId="{00000000-0000-0000-0000-000000000000}"/>
          </ac:spMkLst>
        </pc:spChg>
        <pc:picChg chg="mod">
          <ac:chgData name="Nicholas Harvey" userId="6c8f5bcc-6372-430f-9774-4498d9d8aa03" providerId="ADAL" clId="{AB5FE8C2-303A-4D2E-B988-1F8B0DFA8E3F}" dt="2021-05-11T21:54:58.681" v="0"/>
          <ac:picMkLst>
            <pc:docMk/>
            <pc:sldMk cId="701440921" sldId="271"/>
            <ac:picMk id="7" creationId="{00000000-0000-0000-0000-000000000000}"/>
          </ac:picMkLst>
        </pc:picChg>
        <pc:picChg chg="mod">
          <ac:chgData name="Nicholas Harvey" userId="6c8f5bcc-6372-430f-9774-4498d9d8aa03" providerId="ADAL" clId="{AB5FE8C2-303A-4D2E-B988-1F8B0DFA8E3F}" dt="2021-05-11T21:54:58.681" v="0"/>
          <ac:picMkLst>
            <pc:docMk/>
            <pc:sldMk cId="701440921" sldId="271"/>
            <ac:picMk id="8" creationId="{00000000-0000-0000-0000-000000000000}"/>
          </ac:picMkLst>
        </pc:picChg>
        <pc:picChg chg="mod">
          <ac:chgData name="Nicholas Harvey" userId="6c8f5bcc-6372-430f-9774-4498d9d8aa03" providerId="ADAL" clId="{AB5FE8C2-303A-4D2E-B988-1F8B0DFA8E3F}" dt="2021-05-11T21:54:58.681" v="0"/>
          <ac:picMkLst>
            <pc:docMk/>
            <pc:sldMk cId="701440921" sldId="271"/>
            <ac:picMk id="14" creationId="{00000000-0000-0000-0000-000000000000}"/>
          </ac:picMkLst>
        </pc:picChg>
        <pc:cxnChg chg="mod">
          <ac:chgData name="Nicholas Harvey" userId="6c8f5bcc-6372-430f-9774-4498d9d8aa03" providerId="ADAL" clId="{AB5FE8C2-303A-4D2E-B988-1F8B0DFA8E3F}" dt="2021-05-11T21:54:58.681" v="0"/>
          <ac:cxnSpMkLst>
            <pc:docMk/>
            <pc:sldMk cId="701440921" sldId="271"/>
            <ac:cxnSpMk id="2" creationId="{00000000-0000-0000-0000-000000000000}"/>
          </ac:cxnSpMkLst>
        </pc:cxnChg>
        <pc:cxnChg chg="mod">
          <ac:chgData name="Nicholas Harvey" userId="6c8f5bcc-6372-430f-9774-4498d9d8aa03" providerId="ADAL" clId="{AB5FE8C2-303A-4D2E-B988-1F8B0DFA8E3F}" dt="2021-05-11T21:54:58.681" v="0"/>
          <ac:cxnSpMkLst>
            <pc:docMk/>
            <pc:sldMk cId="701440921" sldId="271"/>
            <ac:cxnSpMk id="3" creationId="{00000000-0000-0000-0000-000000000000}"/>
          </ac:cxnSpMkLst>
        </pc:cxnChg>
        <pc:cxnChg chg="mod">
          <ac:chgData name="Nicholas Harvey" userId="6c8f5bcc-6372-430f-9774-4498d9d8aa03" providerId="ADAL" clId="{AB5FE8C2-303A-4D2E-B988-1F8B0DFA8E3F}" dt="2021-05-11T21:54:58.681" v="0"/>
          <ac:cxnSpMkLst>
            <pc:docMk/>
            <pc:sldMk cId="701440921" sldId="271"/>
            <ac:cxnSpMk id="4" creationId="{00000000-0000-0000-0000-000000000000}"/>
          </ac:cxnSpMkLst>
        </pc:cxnChg>
        <pc:cxnChg chg="mod">
          <ac:chgData name="Nicholas Harvey" userId="6c8f5bcc-6372-430f-9774-4498d9d8aa03" providerId="ADAL" clId="{AB5FE8C2-303A-4D2E-B988-1F8B0DFA8E3F}" dt="2021-05-11T21:54:58.681" v="0"/>
          <ac:cxnSpMkLst>
            <pc:docMk/>
            <pc:sldMk cId="701440921" sldId="271"/>
            <ac:cxnSpMk id="9" creationId="{00000000-0000-0000-0000-000000000000}"/>
          </ac:cxnSpMkLst>
        </pc:cxnChg>
        <pc:cxnChg chg="mod">
          <ac:chgData name="Nicholas Harvey" userId="6c8f5bcc-6372-430f-9774-4498d9d8aa03" providerId="ADAL" clId="{AB5FE8C2-303A-4D2E-B988-1F8B0DFA8E3F}" dt="2021-05-11T21:54:58.681" v="0"/>
          <ac:cxnSpMkLst>
            <pc:docMk/>
            <pc:sldMk cId="701440921" sldId="271"/>
            <ac:cxnSpMk id="22" creationId="{00000000-0000-0000-0000-000000000000}"/>
          </ac:cxnSpMkLst>
        </pc:cxnChg>
        <pc:cxnChg chg="mod">
          <ac:chgData name="Nicholas Harvey" userId="6c8f5bcc-6372-430f-9774-4498d9d8aa03" providerId="ADAL" clId="{AB5FE8C2-303A-4D2E-B988-1F8B0DFA8E3F}" dt="2021-05-11T21:54:58.681" v="0"/>
          <ac:cxnSpMkLst>
            <pc:docMk/>
            <pc:sldMk cId="701440921" sldId="271"/>
            <ac:cxnSpMk id="24" creationId="{00000000-0000-0000-0000-000000000000}"/>
          </ac:cxnSpMkLst>
        </pc:cxnChg>
      </pc:sldChg>
      <pc:sldChg chg="modSp">
        <pc:chgData name="Nicholas Harvey" userId="6c8f5bcc-6372-430f-9774-4498d9d8aa03" providerId="ADAL" clId="{AB5FE8C2-303A-4D2E-B988-1F8B0DFA8E3F}" dt="2021-05-11T21:54:58.681" v="0"/>
        <pc:sldMkLst>
          <pc:docMk/>
          <pc:sldMk cId="303856806" sldId="272"/>
        </pc:sldMkLst>
        <pc:spChg chg="mod">
          <ac:chgData name="Nicholas Harvey" userId="6c8f5bcc-6372-430f-9774-4498d9d8aa03" providerId="ADAL" clId="{AB5FE8C2-303A-4D2E-B988-1F8B0DFA8E3F}" dt="2021-05-11T21:54:58.681" v="0"/>
          <ac:spMkLst>
            <pc:docMk/>
            <pc:sldMk cId="303856806" sldId="272"/>
            <ac:spMk id="5" creationId="{00000000-0000-0000-0000-000000000000}"/>
          </ac:spMkLst>
        </pc:spChg>
        <pc:spChg chg="mod">
          <ac:chgData name="Nicholas Harvey" userId="6c8f5bcc-6372-430f-9774-4498d9d8aa03" providerId="ADAL" clId="{AB5FE8C2-303A-4D2E-B988-1F8B0DFA8E3F}" dt="2021-05-11T21:54:58.681" v="0"/>
          <ac:spMkLst>
            <pc:docMk/>
            <pc:sldMk cId="303856806" sldId="272"/>
            <ac:spMk id="6" creationId="{00000000-0000-0000-0000-000000000000}"/>
          </ac:spMkLst>
        </pc:spChg>
        <pc:spChg chg="mod">
          <ac:chgData name="Nicholas Harvey" userId="6c8f5bcc-6372-430f-9774-4498d9d8aa03" providerId="ADAL" clId="{AB5FE8C2-303A-4D2E-B988-1F8B0DFA8E3F}" dt="2021-05-11T21:54:58.681" v="0"/>
          <ac:spMkLst>
            <pc:docMk/>
            <pc:sldMk cId="303856806" sldId="272"/>
            <ac:spMk id="26" creationId="{00000000-0000-0000-0000-000000000000}"/>
          </ac:spMkLst>
        </pc:spChg>
        <pc:spChg chg="mod">
          <ac:chgData name="Nicholas Harvey" userId="6c8f5bcc-6372-430f-9774-4498d9d8aa03" providerId="ADAL" clId="{AB5FE8C2-303A-4D2E-B988-1F8B0DFA8E3F}" dt="2021-05-11T21:54:58.681" v="0"/>
          <ac:spMkLst>
            <pc:docMk/>
            <pc:sldMk cId="303856806" sldId="272"/>
            <ac:spMk id="35" creationId="{00000000-0000-0000-0000-000000000000}"/>
          </ac:spMkLst>
        </pc:spChg>
        <pc:spChg chg="mod">
          <ac:chgData name="Nicholas Harvey" userId="6c8f5bcc-6372-430f-9774-4498d9d8aa03" providerId="ADAL" clId="{AB5FE8C2-303A-4D2E-B988-1F8B0DFA8E3F}" dt="2021-05-11T21:54:58.681" v="0"/>
          <ac:spMkLst>
            <pc:docMk/>
            <pc:sldMk cId="303856806" sldId="272"/>
            <ac:spMk id="37" creationId="{00000000-0000-0000-0000-000000000000}"/>
          </ac:spMkLst>
        </pc:spChg>
        <pc:spChg chg="mod">
          <ac:chgData name="Nicholas Harvey" userId="6c8f5bcc-6372-430f-9774-4498d9d8aa03" providerId="ADAL" clId="{AB5FE8C2-303A-4D2E-B988-1F8B0DFA8E3F}" dt="2021-05-11T21:54:58.681" v="0"/>
          <ac:spMkLst>
            <pc:docMk/>
            <pc:sldMk cId="303856806" sldId="272"/>
            <ac:spMk id="38" creationId="{00000000-0000-0000-0000-000000000000}"/>
          </ac:spMkLst>
        </pc:spChg>
        <pc:picChg chg="mod">
          <ac:chgData name="Nicholas Harvey" userId="6c8f5bcc-6372-430f-9774-4498d9d8aa03" providerId="ADAL" clId="{AB5FE8C2-303A-4D2E-B988-1F8B0DFA8E3F}" dt="2021-05-11T21:54:58.681" v="0"/>
          <ac:picMkLst>
            <pc:docMk/>
            <pc:sldMk cId="303856806" sldId="272"/>
            <ac:picMk id="7" creationId="{00000000-0000-0000-0000-000000000000}"/>
          </ac:picMkLst>
        </pc:picChg>
        <pc:picChg chg="mod">
          <ac:chgData name="Nicholas Harvey" userId="6c8f5bcc-6372-430f-9774-4498d9d8aa03" providerId="ADAL" clId="{AB5FE8C2-303A-4D2E-B988-1F8B0DFA8E3F}" dt="2021-05-11T21:54:58.681" v="0"/>
          <ac:picMkLst>
            <pc:docMk/>
            <pc:sldMk cId="303856806" sldId="272"/>
            <ac:picMk id="8" creationId="{00000000-0000-0000-0000-000000000000}"/>
          </ac:picMkLst>
        </pc:picChg>
        <pc:cxnChg chg="mod">
          <ac:chgData name="Nicholas Harvey" userId="6c8f5bcc-6372-430f-9774-4498d9d8aa03" providerId="ADAL" clId="{AB5FE8C2-303A-4D2E-B988-1F8B0DFA8E3F}" dt="2021-05-11T21:54:58.681" v="0"/>
          <ac:cxnSpMkLst>
            <pc:docMk/>
            <pc:sldMk cId="303856806" sldId="272"/>
            <ac:cxnSpMk id="2" creationId="{00000000-0000-0000-0000-000000000000}"/>
          </ac:cxnSpMkLst>
        </pc:cxnChg>
        <pc:cxnChg chg="mod">
          <ac:chgData name="Nicholas Harvey" userId="6c8f5bcc-6372-430f-9774-4498d9d8aa03" providerId="ADAL" clId="{AB5FE8C2-303A-4D2E-B988-1F8B0DFA8E3F}" dt="2021-05-11T21:54:58.681" v="0"/>
          <ac:cxnSpMkLst>
            <pc:docMk/>
            <pc:sldMk cId="303856806" sldId="272"/>
            <ac:cxnSpMk id="3" creationId="{00000000-0000-0000-0000-000000000000}"/>
          </ac:cxnSpMkLst>
        </pc:cxnChg>
        <pc:cxnChg chg="mod">
          <ac:chgData name="Nicholas Harvey" userId="6c8f5bcc-6372-430f-9774-4498d9d8aa03" providerId="ADAL" clId="{AB5FE8C2-303A-4D2E-B988-1F8B0DFA8E3F}" dt="2021-05-11T21:54:58.681" v="0"/>
          <ac:cxnSpMkLst>
            <pc:docMk/>
            <pc:sldMk cId="303856806" sldId="272"/>
            <ac:cxnSpMk id="4" creationId="{00000000-0000-0000-0000-000000000000}"/>
          </ac:cxnSpMkLst>
        </pc:cxnChg>
        <pc:cxnChg chg="mod">
          <ac:chgData name="Nicholas Harvey" userId="6c8f5bcc-6372-430f-9774-4498d9d8aa03" providerId="ADAL" clId="{AB5FE8C2-303A-4D2E-B988-1F8B0DFA8E3F}" dt="2021-05-11T21:54:58.681" v="0"/>
          <ac:cxnSpMkLst>
            <pc:docMk/>
            <pc:sldMk cId="303856806" sldId="272"/>
            <ac:cxnSpMk id="28" creationId="{00000000-0000-0000-0000-000000000000}"/>
          </ac:cxnSpMkLst>
        </pc:cxnChg>
        <pc:cxnChg chg="mod">
          <ac:chgData name="Nicholas Harvey" userId="6c8f5bcc-6372-430f-9774-4498d9d8aa03" providerId="ADAL" clId="{AB5FE8C2-303A-4D2E-B988-1F8B0DFA8E3F}" dt="2021-05-11T21:54:58.681" v="0"/>
          <ac:cxnSpMkLst>
            <pc:docMk/>
            <pc:sldMk cId="303856806" sldId="272"/>
            <ac:cxnSpMk id="34" creationId="{00000000-0000-0000-0000-000000000000}"/>
          </ac:cxnSpMkLst>
        </pc:cxnChg>
      </pc:sldChg>
      <pc:sldChg chg="modSp">
        <pc:chgData name="Nicholas Harvey" userId="6c8f5bcc-6372-430f-9774-4498d9d8aa03" providerId="ADAL" clId="{AB5FE8C2-303A-4D2E-B988-1F8B0DFA8E3F}" dt="2021-05-11T21:54:58.681" v="0"/>
        <pc:sldMkLst>
          <pc:docMk/>
          <pc:sldMk cId="3462713158" sldId="273"/>
        </pc:sldMkLst>
        <pc:spChg chg="mod">
          <ac:chgData name="Nicholas Harvey" userId="6c8f5bcc-6372-430f-9774-4498d9d8aa03" providerId="ADAL" clId="{AB5FE8C2-303A-4D2E-B988-1F8B0DFA8E3F}" dt="2021-05-11T21:54:58.681" v="0"/>
          <ac:spMkLst>
            <pc:docMk/>
            <pc:sldMk cId="3462713158" sldId="273"/>
            <ac:spMk id="5" creationId="{00000000-0000-0000-0000-000000000000}"/>
          </ac:spMkLst>
        </pc:spChg>
        <pc:spChg chg="mod">
          <ac:chgData name="Nicholas Harvey" userId="6c8f5bcc-6372-430f-9774-4498d9d8aa03" providerId="ADAL" clId="{AB5FE8C2-303A-4D2E-B988-1F8B0DFA8E3F}" dt="2021-05-11T21:54:58.681" v="0"/>
          <ac:spMkLst>
            <pc:docMk/>
            <pc:sldMk cId="3462713158" sldId="273"/>
            <ac:spMk id="6" creationId="{00000000-0000-0000-0000-000000000000}"/>
          </ac:spMkLst>
        </pc:spChg>
        <pc:spChg chg="mod">
          <ac:chgData name="Nicholas Harvey" userId="6c8f5bcc-6372-430f-9774-4498d9d8aa03" providerId="ADAL" clId="{AB5FE8C2-303A-4D2E-B988-1F8B0DFA8E3F}" dt="2021-05-11T21:54:58.681" v="0"/>
          <ac:spMkLst>
            <pc:docMk/>
            <pc:sldMk cId="3462713158" sldId="273"/>
            <ac:spMk id="11" creationId="{00000000-0000-0000-0000-000000000000}"/>
          </ac:spMkLst>
        </pc:spChg>
        <pc:spChg chg="mod">
          <ac:chgData name="Nicholas Harvey" userId="6c8f5bcc-6372-430f-9774-4498d9d8aa03" providerId="ADAL" clId="{AB5FE8C2-303A-4D2E-B988-1F8B0DFA8E3F}" dt="2021-05-11T21:54:58.681" v="0"/>
          <ac:spMkLst>
            <pc:docMk/>
            <pc:sldMk cId="3462713158" sldId="273"/>
            <ac:spMk id="12" creationId="{00000000-0000-0000-0000-000000000000}"/>
          </ac:spMkLst>
        </pc:spChg>
        <pc:spChg chg="mod">
          <ac:chgData name="Nicholas Harvey" userId="6c8f5bcc-6372-430f-9774-4498d9d8aa03" providerId="ADAL" clId="{AB5FE8C2-303A-4D2E-B988-1F8B0DFA8E3F}" dt="2021-05-11T21:54:58.681" v="0"/>
          <ac:spMkLst>
            <pc:docMk/>
            <pc:sldMk cId="3462713158" sldId="273"/>
            <ac:spMk id="17" creationId="{00000000-0000-0000-0000-000000000000}"/>
          </ac:spMkLst>
        </pc:spChg>
        <pc:spChg chg="mod">
          <ac:chgData name="Nicholas Harvey" userId="6c8f5bcc-6372-430f-9774-4498d9d8aa03" providerId="ADAL" clId="{AB5FE8C2-303A-4D2E-B988-1F8B0DFA8E3F}" dt="2021-05-11T21:54:58.681" v="0"/>
          <ac:spMkLst>
            <pc:docMk/>
            <pc:sldMk cId="3462713158" sldId="273"/>
            <ac:spMk id="18" creationId="{00000000-0000-0000-0000-000000000000}"/>
          </ac:spMkLst>
        </pc:spChg>
        <pc:spChg chg="mod">
          <ac:chgData name="Nicholas Harvey" userId="6c8f5bcc-6372-430f-9774-4498d9d8aa03" providerId="ADAL" clId="{AB5FE8C2-303A-4D2E-B988-1F8B0DFA8E3F}" dt="2021-05-11T21:54:58.681" v="0"/>
          <ac:spMkLst>
            <pc:docMk/>
            <pc:sldMk cId="3462713158" sldId="273"/>
            <ac:spMk id="26" creationId="{00000000-0000-0000-0000-000000000000}"/>
          </ac:spMkLst>
        </pc:spChg>
        <pc:spChg chg="mod">
          <ac:chgData name="Nicholas Harvey" userId="6c8f5bcc-6372-430f-9774-4498d9d8aa03" providerId="ADAL" clId="{AB5FE8C2-303A-4D2E-B988-1F8B0DFA8E3F}" dt="2021-05-11T21:54:58.681" v="0"/>
          <ac:spMkLst>
            <pc:docMk/>
            <pc:sldMk cId="3462713158" sldId="273"/>
            <ac:spMk id="35" creationId="{00000000-0000-0000-0000-000000000000}"/>
          </ac:spMkLst>
        </pc:spChg>
        <pc:picChg chg="mod">
          <ac:chgData name="Nicholas Harvey" userId="6c8f5bcc-6372-430f-9774-4498d9d8aa03" providerId="ADAL" clId="{AB5FE8C2-303A-4D2E-B988-1F8B0DFA8E3F}" dt="2021-05-11T21:54:58.681" v="0"/>
          <ac:picMkLst>
            <pc:docMk/>
            <pc:sldMk cId="3462713158" sldId="273"/>
            <ac:picMk id="7" creationId="{00000000-0000-0000-0000-000000000000}"/>
          </ac:picMkLst>
        </pc:picChg>
        <pc:picChg chg="mod">
          <ac:chgData name="Nicholas Harvey" userId="6c8f5bcc-6372-430f-9774-4498d9d8aa03" providerId="ADAL" clId="{AB5FE8C2-303A-4D2E-B988-1F8B0DFA8E3F}" dt="2021-05-11T21:54:58.681" v="0"/>
          <ac:picMkLst>
            <pc:docMk/>
            <pc:sldMk cId="3462713158" sldId="273"/>
            <ac:picMk id="8" creationId="{00000000-0000-0000-0000-000000000000}"/>
          </ac:picMkLst>
        </pc:picChg>
        <pc:cxnChg chg="mod">
          <ac:chgData name="Nicholas Harvey" userId="6c8f5bcc-6372-430f-9774-4498d9d8aa03" providerId="ADAL" clId="{AB5FE8C2-303A-4D2E-B988-1F8B0DFA8E3F}" dt="2021-05-11T21:54:58.681" v="0"/>
          <ac:cxnSpMkLst>
            <pc:docMk/>
            <pc:sldMk cId="3462713158" sldId="273"/>
            <ac:cxnSpMk id="2" creationId="{00000000-0000-0000-0000-000000000000}"/>
          </ac:cxnSpMkLst>
        </pc:cxnChg>
        <pc:cxnChg chg="mod">
          <ac:chgData name="Nicholas Harvey" userId="6c8f5bcc-6372-430f-9774-4498d9d8aa03" providerId="ADAL" clId="{AB5FE8C2-303A-4D2E-B988-1F8B0DFA8E3F}" dt="2021-05-11T21:54:58.681" v="0"/>
          <ac:cxnSpMkLst>
            <pc:docMk/>
            <pc:sldMk cId="3462713158" sldId="273"/>
            <ac:cxnSpMk id="3" creationId="{00000000-0000-0000-0000-000000000000}"/>
          </ac:cxnSpMkLst>
        </pc:cxnChg>
        <pc:cxnChg chg="mod">
          <ac:chgData name="Nicholas Harvey" userId="6c8f5bcc-6372-430f-9774-4498d9d8aa03" providerId="ADAL" clId="{AB5FE8C2-303A-4D2E-B988-1F8B0DFA8E3F}" dt="2021-05-11T21:54:58.681" v="0"/>
          <ac:cxnSpMkLst>
            <pc:docMk/>
            <pc:sldMk cId="3462713158" sldId="273"/>
            <ac:cxnSpMk id="4" creationId="{00000000-0000-0000-0000-000000000000}"/>
          </ac:cxnSpMkLst>
        </pc:cxnChg>
        <pc:cxnChg chg="mod">
          <ac:chgData name="Nicholas Harvey" userId="6c8f5bcc-6372-430f-9774-4498d9d8aa03" providerId="ADAL" clId="{AB5FE8C2-303A-4D2E-B988-1F8B0DFA8E3F}" dt="2021-05-11T21:54:58.681" v="0"/>
          <ac:cxnSpMkLst>
            <pc:docMk/>
            <pc:sldMk cId="3462713158" sldId="273"/>
            <ac:cxnSpMk id="14" creationId="{00000000-0000-0000-0000-000000000000}"/>
          </ac:cxnSpMkLst>
        </pc:cxnChg>
        <pc:cxnChg chg="mod">
          <ac:chgData name="Nicholas Harvey" userId="6c8f5bcc-6372-430f-9774-4498d9d8aa03" providerId="ADAL" clId="{AB5FE8C2-303A-4D2E-B988-1F8B0DFA8E3F}" dt="2021-05-11T21:54:58.681" v="0"/>
          <ac:cxnSpMkLst>
            <pc:docMk/>
            <pc:sldMk cId="3462713158" sldId="273"/>
            <ac:cxnSpMk id="28" creationId="{00000000-0000-0000-0000-000000000000}"/>
          </ac:cxnSpMkLst>
        </pc:cxnChg>
        <pc:cxnChg chg="mod">
          <ac:chgData name="Nicholas Harvey" userId="6c8f5bcc-6372-430f-9774-4498d9d8aa03" providerId="ADAL" clId="{AB5FE8C2-303A-4D2E-B988-1F8B0DFA8E3F}" dt="2021-05-11T21:54:58.681" v="0"/>
          <ac:cxnSpMkLst>
            <pc:docMk/>
            <pc:sldMk cId="3462713158" sldId="273"/>
            <ac:cxnSpMk id="34" creationId="{00000000-0000-0000-0000-000000000000}"/>
          </ac:cxnSpMkLst>
        </pc:cxnChg>
      </pc:sldChg>
      <pc:sldChg chg="modSp">
        <pc:chgData name="Nicholas Harvey" userId="6c8f5bcc-6372-430f-9774-4498d9d8aa03" providerId="ADAL" clId="{AB5FE8C2-303A-4D2E-B988-1F8B0DFA8E3F}" dt="2021-05-11T21:54:58.681" v="0"/>
        <pc:sldMkLst>
          <pc:docMk/>
          <pc:sldMk cId="3833737336" sldId="274"/>
        </pc:sldMkLst>
        <pc:spChg chg="mod">
          <ac:chgData name="Nicholas Harvey" userId="6c8f5bcc-6372-430f-9774-4498d9d8aa03" providerId="ADAL" clId="{AB5FE8C2-303A-4D2E-B988-1F8B0DFA8E3F}" dt="2021-05-11T21:54:58.681" v="0"/>
          <ac:spMkLst>
            <pc:docMk/>
            <pc:sldMk cId="3833737336" sldId="274"/>
            <ac:spMk id="5" creationId="{00000000-0000-0000-0000-000000000000}"/>
          </ac:spMkLst>
        </pc:spChg>
        <pc:spChg chg="mod">
          <ac:chgData name="Nicholas Harvey" userId="6c8f5bcc-6372-430f-9774-4498d9d8aa03" providerId="ADAL" clId="{AB5FE8C2-303A-4D2E-B988-1F8B0DFA8E3F}" dt="2021-05-11T21:54:58.681" v="0"/>
          <ac:spMkLst>
            <pc:docMk/>
            <pc:sldMk cId="3833737336" sldId="274"/>
            <ac:spMk id="6" creationId="{00000000-0000-0000-0000-000000000000}"/>
          </ac:spMkLst>
        </pc:spChg>
        <pc:spChg chg="mod">
          <ac:chgData name="Nicholas Harvey" userId="6c8f5bcc-6372-430f-9774-4498d9d8aa03" providerId="ADAL" clId="{AB5FE8C2-303A-4D2E-B988-1F8B0DFA8E3F}" dt="2021-05-11T21:54:58.681" v="0"/>
          <ac:spMkLst>
            <pc:docMk/>
            <pc:sldMk cId="3833737336" sldId="274"/>
            <ac:spMk id="9" creationId="{00000000-0000-0000-0000-000000000000}"/>
          </ac:spMkLst>
        </pc:spChg>
        <pc:spChg chg="mod">
          <ac:chgData name="Nicholas Harvey" userId="6c8f5bcc-6372-430f-9774-4498d9d8aa03" providerId="ADAL" clId="{AB5FE8C2-303A-4D2E-B988-1F8B0DFA8E3F}" dt="2021-05-11T21:54:58.681" v="0"/>
          <ac:spMkLst>
            <pc:docMk/>
            <pc:sldMk cId="3833737336" sldId="274"/>
            <ac:spMk id="12" creationId="{00000000-0000-0000-0000-000000000000}"/>
          </ac:spMkLst>
        </pc:spChg>
        <pc:spChg chg="mod">
          <ac:chgData name="Nicholas Harvey" userId="6c8f5bcc-6372-430f-9774-4498d9d8aa03" providerId="ADAL" clId="{AB5FE8C2-303A-4D2E-B988-1F8B0DFA8E3F}" dt="2021-05-11T21:54:58.681" v="0"/>
          <ac:spMkLst>
            <pc:docMk/>
            <pc:sldMk cId="3833737336" sldId="274"/>
            <ac:spMk id="15" creationId="{00000000-0000-0000-0000-000000000000}"/>
          </ac:spMkLst>
        </pc:spChg>
        <pc:spChg chg="mod">
          <ac:chgData name="Nicholas Harvey" userId="6c8f5bcc-6372-430f-9774-4498d9d8aa03" providerId="ADAL" clId="{AB5FE8C2-303A-4D2E-B988-1F8B0DFA8E3F}" dt="2021-05-11T21:54:58.681" v="0"/>
          <ac:spMkLst>
            <pc:docMk/>
            <pc:sldMk cId="3833737336" sldId="274"/>
            <ac:spMk id="18" creationId="{00000000-0000-0000-0000-000000000000}"/>
          </ac:spMkLst>
        </pc:spChg>
        <pc:spChg chg="mod">
          <ac:chgData name="Nicholas Harvey" userId="6c8f5bcc-6372-430f-9774-4498d9d8aa03" providerId="ADAL" clId="{AB5FE8C2-303A-4D2E-B988-1F8B0DFA8E3F}" dt="2021-05-11T21:54:58.681" v="0"/>
          <ac:spMkLst>
            <pc:docMk/>
            <pc:sldMk cId="3833737336" sldId="274"/>
            <ac:spMk id="21" creationId="{00000000-0000-0000-0000-000000000000}"/>
          </ac:spMkLst>
        </pc:spChg>
        <pc:spChg chg="mod">
          <ac:chgData name="Nicholas Harvey" userId="6c8f5bcc-6372-430f-9774-4498d9d8aa03" providerId="ADAL" clId="{AB5FE8C2-303A-4D2E-B988-1F8B0DFA8E3F}" dt="2021-05-11T21:54:58.681" v="0"/>
          <ac:spMkLst>
            <pc:docMk/>
            <pc:sldMk cId="3833737336" sldId="274"/>
            <ac:spMk id="22" creationId="{00000000-0000-0000-0000-000000000000}"/>
          </ac:spMkLst>
        </pc:spChg>
        <pc:spChg chg="mod">
          <ac:chgData name="Nicholas Harvey" userId="6c8f5bcc-6372-430f-9774-4498d9d8aa03" providerId="ADAL" clId="{AB5FE8C2-303A-4D2E-B988-1F8B0DFA8E3F}" dt="2021-05-11T21:54:58.681" v="0"/>
          <ac:spMkLst>
            <pc:docMk/>
            <pc:sldMk cId="3833737336" sldId="274"/>
            <ac:spMk id="25" creationId="{00000000-0000-0000-0000-000000000000}"/>
          </ac:spMkLst>
        </pc:spChg>
        <pc:spChg chg="mod">
          <ac:chgData name="Nicholas Harvey" userId="6c8f5bcc-6372-430f-9774-4498d9d8aa03" providerId="ADAL" clId="{AB5FE8C2-303A-4D2E-B988-1F8B0DFA8E3F}" dt="2021-05-11T21:54:58.681" v="0"/>
          <ac:spMkLst>
            <pc:docMk/>
            <pc:sldMk cId="3833737336" sldId="274"/>
            <ac:spMk id="31" creationId="{00000000-0000-0000-0000-000000000000}"/>
          </ac:spMkLst>
        </pc:spChg>
        <pc:spChg chg="mod">
          <ac:chgData name="Nicholas Harvey" userId="6c8f5bcc-6372-430f-9774-4498d9d8aa03" providerId="ADAL" clId="{AB5FE8C2-303A-4D2E-B988-1F8B0DFA8E3F}" dt="2021-05-11T21:54:58.681" v="0"/>
          <ac:spMkLst>
            <pc:docMk/>
            <pc:sldMk cId="3833737336" sldId="274"/>
            <ac:spMk id="32" creationId="{00000000-0000-0000-0000-000000000000}"/>
          </ac:spMkLst>
        </pc:spChg>
        <pc:cxnChg chg="mod">
          <ac:chgData name="Nicholas Harvey" userId="6c8f5bcc-6372-430f-9774-4498d9d8aa03" providerId="ADAL" clId="{AB5FE8C2-303A-4D2E-B988-1F8B0DFA8E3F}" dt="2021-05-11T21:54:58.681" v="0"/>
          <ac:cxnSpMkLst>
            <pc:docMk/>
            <pc:sldMk cId="3833737336" sldId="274"/>
            <ac:cxnSpMk id="2" creationId="{00000000-0000-0000-0000-000000000000}"/>
          </ac:cxnSpMkLst>
        </pc:cxnChg>
        <pc:cxnChg chg="mod">
          <ac:chgData name="Nicholas Harvey" userId="6c8f5bcc-6372-430f-9774-4498d9d8aa03" providerId="ADAL" clId="{AB5FE8C2-303A-4D2E-B988-1F8B0DFA8E3F}" dt="2021-05-11T21:54:58.681" v="0"/>
          <ac:cxnSpMkLst>
            <pc:docMk/>
            <pc:sldMk cId="3833737336" sldId="274"/>
            <ac:cxnSpMk id="3" creationId="{00000000-0000-0000-0000-000000000000}"/>
          </ac:cxnSpMkLst>
        </pc:cxnChg>
        <pc:cxnChg chg="mod">
          <ac:chgData name="Nicholas Harvey" userId="6c8f5bcc-6372-430f-9774-4498d9d8aa03" providerId="ADAL" clId="{AB5FE8C2-303A-4D2E-B988-1F8B0DFA8E3F}" dt="2021-05-11T21:54:58.681" v="0"/>
          <ac:cxnSpMkLst>
            <pc:docMk/>
            <pc:sldMk cId="3833737336" sldId="274"/>
            <ac:cxnSpMk id="4" creationId="{00000000-0000-0000-0000-000000000000}"/>
          </ac:cxnSpMkLst>
        </pc:cxnChg>
        <pc:cxnChg chg="mod">
          <ac:chgData name="Nicholas Harvey" userId="6c8f5bcc-6372-430f-9774-4498d9d8aa03" providerId="ADAL" clId="{AB5FE8C2-303A-4D2E-B988-1F8B0DFA8E3F}" dt="2021-05-11T21:54:58.681" v="0"/>
          <ac:cxnSpMkLst>
            <pc:docMk/>
            <pc:sldMk cId="3833737336" sldId="274"/>
            <ac:cxnSpMk id="13" creationId="{00000000-0000-0000-0000-000000000000}"/>
          </ac:cxnSpMkLst>
        </pc:cxnChg>
        <pc:cxnChg chg="mod">
          <ac:chgData name="Nicholas Harvey" userId="6c8f5bcc-6372-430f-9774-4498d9d8aa03" providerId="ADAL" clId="{AB5FE8C2-303A-4D2E-B988-1F8B0DFA8E3F}" dt="2021-05-11T21:54:58.681" v="0"/>
          <ac:cxnSpMkLst>
            <pc:docMk/>
            <pc:sldMk cId="3833737336" sldId="274"/>
            <ac:cxnSpMk id="14" creationId="{00000000-0000-0000-0000-000000000000}"/>
          </ac:cxnSpMkLst>
        </pc:cxnChg>
        <pc:cxnChg chg="mod">
          <ac:chgData name="Nicholas Harvey" userId="6c8f5bcc-6372-430f-9774-4498d9d8aa03" providerId="ADAL" clId="{AB5FE8C2-303A-4D2E-B988-1F8B0DFA8E3F}" dt="2021-05-11T21:54:58.681" v="0"/>
          <ac:cxnSpMkLst>
            <pc:docMk/>
            <pc:sldMk cId="3833737336" sldId="274"/>
            <ac:cxnSpMk id="19" creationId="{00000000-0000-0000-0000-000000000000}"/>
          </ac:cxnSpMkLst>
        </pc:cxnChg>
        <pc:cxnChg chg="mod">
          <ac:chgData name="Nicholas Harvey" userId="6c8f5bcc-6372-430f-9774-4498d9d8aa03" providerId="ADAL" clId="{AB5FE8C2-303A-4D2E-B988-1F8B0DFA8E3F}" dt="2021-05-11T21:54:58.681" v="0"/>
          <ac:cxnSpMkLst>
            <pc:docMk/>
            <pc:sldMk cId="3833737336" sldId="274"/>
            <ac:cxnSpMk id="20" creationId="{00000000-0000-0000-0000-000000000000}"/>
          </ac:cxnSpMkLst>
        </pc:cxnChg>
        <pc:cxnChg chg="mod">
          <ac:chgData name="Nicholas Harvey" userId="6c8f5bcc-6372-430f-9774-4498d9d8aa03" providerId="ADAL" clId="{AB5FE8C2-303A-4D2E-B988-1F8B0DFA8E3F}" dt="2021-05-11T21:54:58.681" v="0"/>
          <ac:cxnSpMkLst>
            <pc:docMk/>
            <pc:sldMk cId="3833737336" sldId="274"/>
            <ac:cxnSpMk id="29" creationId="{00000000-0000-0000-0000-000000000000}"/>
          </ac:cxnSpMkLst>
        </pc:cxnChg>
        <pc:cxnChg chg="mod">
          <ac:chgData name="Nicholas Harvey" userId="6c8f5bcc-6372-430f-9774-4498d9d8aa03" providerId="ADAL" clId="{AB5FE8C2-303A-4D2E-B988-1F8B0DFA8E3F}" dt="2021-05-11T21:54:58.681" v="0"/>
          <ac:cxnSpMkLst>
            <pc:docMk/>
            <pc:sldMk cId="3833737336" sldId="274"/>
            <ac:cxnSpMk id="30" creationId="{00000000-0000-0000-0000-000000000000}"/>
          </ac:cxnSpMkLst>
        </pc:cxnChg>
      </pc:sldChg>
      <pc:sldChg chg="modSp">
        <pc:chgData name="Nicholas Harvey" userId="6c8f5bcc-6372-430f-9774-4498d9d8aa03" providerId="ADAL" clId="{AB5FE8C2-303A-4D2E-B988-1F8B0DFA8E3F}" dt="2021-05-11T21:54:58.681" v="0"/>
        <pc:sldMkLst>
          <pc:docMk/>
          <pc:sldMk cId="2039982393" sldId="275"/>
        </pc:sldMkLst>
        <pc:spChg chg="mod">
          <ac:chgData name="Nicholas Harvey" userId="6c8f5bcc-6372-430f-9774-4498d9d8aa03" providerId="ADAL" clId="{AB5FE8C2-303A-4D2E-B988-1F8B0DFA8E3F}" dt="2021-05-11T21:54:58.681" v="0"/>
          <ac:spMkLst>
            <pc:docMk/>
            <pc:sldMk cId="2039982393" sldId="275"/>
            <ac:spMk id="5" creationId="{00000000-0000-0000-0000-000000000000}"/>
          </ac:spMkLst>
        </pc:spChg>
        <pc:spChg chg="mod">
          <ac:chgData name="Nicholas Harvey" userId="6c8f5bcc-6372-430f-9774-4498d9d8aa03" providerId="ADAL" clId="{AB5FE8C2-303A-4D2E-B988-1F8B0DFA8E3F}" dt="2021-05-11T21:54:58.681" v="0"/>
          <ac:spMkLst>
            <pc:docMk/>
            <pc:sldMk cId="2039982393" sldId="275"/>
            <ac:spMk id="6" creationId="{00000000-0000-0000-0000-000000000000}"/>
          </ac:spMkLst>
        </pc:spChg>
        <pc:spChg chg="mod">
          <ac:chgData name="Nicholas Harvey" userId="6c8f5bcc-6372-430f-9774-4498d9d8aa03" providerId="ADAL" clId="{AB5FE8C2-303A-4D2E-B988-1F8B0DFA8E3F}" dt="2021-05-11T21:54:58.681" v="0"/>
          <ac:spMkLst>
            <pc:docMk/>
            <pc:sldMk cId="2039982393" sldId="275"/>
            <ac:spMk id="9" creationId="{00000000-0000-0000-0000-000000000000}"/>
          </ac:spMkLst>
        </pc:spChg>
        <pc:spChg chg="mod">
          <ac:chgData name="Nicholas Harvey" userId="6c8f5bcc-6372-430f-9774-4498d9d8aa03" providerId="ADAL" clId="{AB5FE8C2-303A-4D2E-B988-1F8B0DFA8E3F}" dt="2021-05-11T21:54:58.681" v="0"/>
          <ac:spMkLst>
            <pc:docMk/>
            <pc:sldMk cId="2039982393" sldId="275"/>
            <ac:spMk id="15" creationId="{00000000-0000-0000-0000-000000000000}"/>
          </ac:spMkLst>
        </pc:spChg>
        <pc:spChg chg="mod">
          <ac:chgData name="Nicholas Harvey" userId="6c8f5bcc-6372-430f-9774-4498d9d8aa03" providerId="ADAL" clId="{AB5FE8C2-303A-4D2E-B988-1F8B0DFA8E3F}" dt="2021-05-11T21:54:58.681" v="0"/>
          <ac:spMkLst>
            <pc:docMk/>
            <pc:sldMk cId="2039982393" sldId="275"/>
            <ac:spMk id="18" creationId="{00000000-0000-0000-0000-000000000000}"/>
          </ac:spMkLst>
        </pc:spChg>
        <pc:spChg chg="mod">
          <ac:chgData name="Nicholas Harvey" userId="6c8f5bcc-6372-430f-9774-4498d9d8aa03" providerId="ADAL" clId="{AB5FE8C2-303A-4D2E-B988-1F8B0DFA8E3F}" dt="2021-05-11T21:54:58.681" v="0"/>
          <ac:spMkLst>
            <pc:docMk/>
            <pc:sldMk cId="2039982393" sldId="275"/>
            <ac:spMk id="21" creationId="{00000000-0000-0000-0000-000000000000}"/>
          </ac:spMkLst>
        </pc:spChg>
        <pc:spChg chg="mod">
          <ac:chgData name="Nicholas Harvey" userId="6c8f5bcc-6372-430f-9774-4498d9d8aa03" providerId="ADAL" clId="{AB5FE8C2-303A-4D2E-B988-1F8B0DFA8E3F}" dt="2021-05-11T21:54:58.681" v="0"/>
          <ac:spMkLst>
            <pc:docMk/>
            <pc:sldMk cId="2039982393" sldId="275"/>
            <ac:spMk id="22" creationId="{00000000-0000-0000-0000-000000000000}"/>
          </ac:spMkLst>
        </pc:spChg>
        <pc:spChg chg="mod">
          <ac:chgData name="Nicholas Harvey" userId="6c8f5bcc-6372-430f-9774-4498d9d8aa03" providerId="ADAL" clId="{AB5FE8C2-303A-4D2E-B988-1F8B0DFA8E3F}" dt="2021-05-11T21:54:58.681" v="0"/>
          <ac:spMkLst>
            <pc:docMk/>
            <pc:sldMk cId="2039982393" sldId="275"/>
            <ac:spMk id="23" creationId="{00000000-0000-0000-0000-000000000000}"/>
          </ac:spMkLst>
        </pc:spChg>
        <pc:spChg chg="mod">
          <ac:chgData name="Nicholas Harvey" userId="6c8f5bcc-6372-430f-9774-4498d9d8aa03" providerId="ADAL" clId="{AB5FE8C2-303A-4D2E-B988-1F8B0DFA8E3F}" dt="2021-05-11T21:54:58.681" v="0"/>
          <ac:spMkLst>
            <pc:docMk/>
            <pc:sldMk cId="2039982393" sldId="275"/>
            <ac:spMk id="31" creationId="{00000000-0000-0000-0000-000000000000}"/>
          </ac:spMkLst>
        </pc:spChg>
        <pc:spChg chg="mod">
          <ac:chgData name="Nicholas Harvey" userId="6c8f5bcc-6372-430f-9774-4498d9d8aa03" providerId="ADAL" clId="{AB5FE8C2-303A-4D2E-B988-1F8B0DFA8E3F}" dt="2021-05-11T21:54:58.681" v="0"/>
          <ac:spMkLst>
            <pc:docMk/>
            <pc:sldMk cId="2039982393" sldId="275"/>
            <ac:spMk id="32" creationId="{00000000-0000-0000-0000-000000000000}"/>
          </ac:spMkLst>
        </pc:spChg>
        <pc:cxnChg chg="mod">
          <ac:chgData name="Nicholas Harvey" userId="6c8f5bcc-6372-430f-9774-4498d9d8aa03" providerId="ADAL" clId="{AB5FE8C2-303A-4D2E-B988-1F8B0DFA8E3F}" dt="2021-05-11T21:54:58.681" v="0"/>
          <ac:cxnSpMkLst>
            <pc:docMk/>
            <pc:sldMk cId="2039982393" sldId="275"/>
            <ac:cxnSpMk id="2" creationId="{00000000-0000-0000-0000-000000000000}"/>
          </ac:cxnSpMkLst>
        </pc:cxnChg>
        <pc:cxnChg chg="mod">
          <ac:chgData name="Nicholas Harvey" userId="6c8f5bcc-6372-430f-9774-4498d9d8aa03" providerId="ADAL" clId="{AB5FE8C2-303A-4D2E-B988-1F8B0DFA8E3F}" dt="2021-05-11T21:54:58.681" v="0"/>
          <ac:cxnSpMkLst>
            <pc:docMk/>
            <pc:sldMk cId="2039982393" sldId="275"/>
            <ac:cxnSpMk id="3" creationId="{00000000-0000-0000-0000-000000000000}"/>
          </ac:cxnSpMkLst>
        </pc:cxnChg>
        <pc:cxnChg chg="mod">
          <ac:chgData name="Nicholas Harvey" userId="6c8f5bcc-6372-430f-9774-4498d9d8aa03" providerId="ADAL" clId="{AB5FE8C2-303A-4D2E-B988-1F8B0DFA8E3F}" dt="2021-05-11T21:54:58.681" v="0"/>
          <ac:cxnSpMkLst>
            <pc:docMk/>
            <pc:sldMk cId="2039982393" sldId="275"/>
            <ac:cxnSpMk id="4" creationId="{00000000-0000-0000-0000-000000000000}"/>
          </ac:cxnSpMkLst>
        </pc:cxnChg>
        <pc:cxnChg chg="mod">
          <ac:chgData name="Nicholas Harvey" userId="6c8f5bcc-6372-430f-9774-4498d9d8aa03" providerId="ADAL" clId="{AB5FE8C2-303A-4D2E-B988-1F8B0DFA8E3F}" dt="2021-05-11T21:54:58.681" v="0"/>
          <ac:cxnSpMkLst>
            <pc:docMk/>
            <pc:sldMk cId="2039982393" sldId="275"/>
            <ac:cxnSpMk id="13" creationId="{00000000-0000-0000-0000-000000000000}"/>
          </ac:cxnSpMkLst>
        </pc:cxnChg>
        <pc:cxnChg chg="mod">
          <ac:chgData name="Nicholas Harvey" userId="6c8f5bcc-6372-430f-9774-4498d9d8aa03" providerId="ADAL" clId="{AB5FE8C2-303A-4D2E-B988-1F8B0DFA8E3F}" dt="2021-05-11T21:54:58.681" v="0"/>
          <ac:cxnSpMkLst>
            <pc:docMk/>
            <pc:sldMk cId="2039982393" sldId="275"/>
            <ac:cxnSpMk id="14" creationId="{00000000-0000-0000-0000-000000000000}"/>
          </ac:cxnSpMkLst>
        </pc:cxnChg>
        <pc:cxnChg chg="mod">
          <ac:chgData name="Nicholas Harvey" userId="6c8f5bcc-6372-430f-9774-4498d9d8aa03" providerId="ADAL" clId="{AB5FE8C2-303A-4D2E-B988-1F8B0DFA8E3F}" dt="2021-05-11T21:54:58.681" v="0"/>
          <ac:cxnSpMkLst>
            <pc:docMk/>
            <pc:sldMk cId="2039982393" sldId="275"/>
            <ac:cxnSpMk id="19" creationId="{00000000-0000-0000-0000-000000000000}"/>
          </ac:cxnSpMkLst>
        </pc:cxnChg>
        <pc:cxnChg chg="mod">
          <ac:chgData name="Nicholas Harvey" userId="6c8f5bcc-6372-430f-9774-4498d9d8aa03" providerId="ADAL" clId="{AB5FE8C2-303A-4D2E-B988-1F8B0DFA8E3F}" dt="2021-05-11T21:54:58.681" v="0"/>
          <ac:cxnSpMkLst>
            <pc:docMk/>
            <pc:sldMk cId="2039982393" sldId="275"/>
            <ac:cxnSpMk id="20" creationId="{00000000-0000-0000-0000-000000000000}"/>
          </ac:cxnSpMkLst>
        </pc:cxnChg>
        <pc:cxnChg chg="mod">
          <ac:chgData name="Nicholas Harvey" userId="6c8f5bcc-6372-430f-9774-4498d9d8aa03" providerId="ADAL" clId="{AB5FE8C2-303A-4D2E-B988-1F8B0DFA8E3F}" dt="2021-05-11T21:54:58.681" v="0"/>
          <ac:cxnSpMkLst>
            <pc:docMk/>
            <pc:sldMk cId="2039982393" sldId="275"/>
            <ac:cxnSpMk id="29" creationId="{00000000-0000-0000-0000-000000000000}"/>
          </ac:cxnSpMkLst>
        </pc:cxnChg>
        <pc:cxnChg chg="mod">
          <ac:chgData name="Nicholas Harvey" userId="6c8f5bcc-6372-430f-9774-4498d9d8aa03" providerId="ADAL" clId="{AB5FE8C2-303A-4D2E-B988-1F8B0DFA8E3F}" dt="2021-05-11T21:54:58.681" v="0"/>
          <ac:cxnSpMkLst>
            <pc:docMk/>
            <pc:sldMk cId="2039982393" sldId="275"/>
            <ac:cxnSpMk id="30" creationId="{00000000-0000-0000-0000-000000000000}"/>
          </ac:cxnSpMkLst>
        </pc:cxnChg>
      </pc:sldChg>
      <pc:sldChg chg="modSp">
        <pc:chgData name="Nicholas Harvey" userId="6c8f5bcc-6372-430f-9774-4498d9d8aa03" providerId="ADAL" clId="{AB5FE8C2-303A-4D2E-B988-1F8B0DFA8E3F}" dt="2021-05-11T21:54:58.681" v="0"/>
        <pc:sldMkLst>
          <pc:docMk/>
          <pc:sldMk cId="3594010467" sldId="276"/>
        </pc:sldMkLst>
        <pc:spChg chg="mod">
          <ac:chgData name="Nicholas Harvey" userId="6c8f5bcc-6372-430f-9774-4498d9d8aa03" providerId="ADAL" clId="{AB5FE8C2-303A-4D2E-B988-1F8B0DFA8E3F}" dt="2021-05-11T21:54:58.681" v="0"/>
          <ac:spMkLst>
            <pc:docMk/>
            <pc:sldMk cId="3594010467" sldId="276"/>
            <ac:spMk id="2" creationId="{00000000-0000-0000-0000-000000000000}"/>
          </ac:spMkLst>
        </pc:spChg>
        <pc:spChg chg="mod">
          <ac:chgData name="Nicholas Harvey" userId="6c8f5bcc-6372-430f-9774-4498d9d8aa03" providerId="ADAL" clId="{AB5FE8C2-303A-4D2E-B988-1F8B0DFA8E3F}" dt="2021-05-11T21:54:58.681" v="0"/>
          <ac:spMkLst>
            <pc:docMk/>
            <pc:sldMk cId="3594010467" sldId="276"/>
            <ac:spMk id="6" creationId="{00000000-0000-0000-0000-000000000000}"/>
          </ac:spMkLst>
        </pc:spChg>
        <pc:spChg chg="mod">
          <ac:chgData name="Nicholas Harvey" userId="6c8f5bcc-6372-430f-9774-4498d9d8aa03" providerId="ADAL" clId="{AB5FE8C2-303A-4D2E-B988-1F8B0DFA8E3F}" dt="2021-05-11T21:54:58.681" v="0"/>
          <ac:spMkLst>
            <pc:docMk/>
            <pc:sldMk cId="3594010467" sldId="276"/>
            <ac:spMk id="25" creationId="{00000000-0000-0000-0000-000000000000}"/>
          </ac:spMkLst>
        </pc:spChg>
        <pc:spChg chg="mod">
          <ac:chgData name="Nicholas Harvey" userId="6c8f5bcc-6372-430f-9774-4498d9d8aa03" providerId="ADAL" clId="{AB5FE8C2-303A-4D2E-B988-1F8B0DFA8E3F}" dt="2021-05-11T21:54:58.681" v="0"/>
          <ac:spMkLst>
            <pc:docMk/>
            <pc:sldMk cId="3594010467" sldId="276"/>
            <ac:spMk id="26" creationId="{00000000-0000-0000-0000-000000000000}"/>
          </ac:spMkLst>
        </pc:spChg>
        <pc:spChg chg="mod">
          <ac:chgData name="Nicholas Harvey" userId="6c8f5bcc-6372-430f-9774-4498d9d8aa03" providerId="ADAL" clId="{AB5FE8C2-303A-4D2E-B988-1F8B0DFA8E3F}" dt="2021-05-11T21:54:58.681" v="0"/>
          <ac:spMkLst>
            <pc:docMk/>
            <pc:sldMk cId="3594010467" sldId="276"/>
            <ac:spMk id="27" creationId="{00000000-0000-0000-0000-000000000000}"/>
          </ac:spMkLst>
        </pc:spChg>
        <pc:spChg chg="mod">
          <ac:chgData name="Nicholas Harvey" userId="6c8f5bcc-6372-430f-9774-4498d9d8aa03" providerId="ADAL" clId="{AB5FE8C2-303A-4D2E-B988-1F8B0DFA8E3F}" dt="2021-05-11T21:54:58.681" v="0"/>
          <ac:spMkLst>
            <pc:docMk/>
            <pc:sldMk cId="3594010467" sldId="276"/>
            <ac:spMk id="28" creationId="{00000000-0000-0000-0000-000000000000}"/>
          </ac:spMkLst>
        </pc:spChg>
        <pc:spChg chg="mod">
          <ac:chgData name="Nicholas Harvey" userId="6c8f5bcc-6372-430f-9774-4498d9d8aa03" providerId="ADAL" clId="{AB5FE8C2-303A-4D2E-B988-1F8B0DFA8E3F}" dt="2021-05-11T21:54:58.681" v="0"/>
          <ac:spMkLst>
            <pc:docMk/>
            <pc:sldMk cId="3594010467" sldId="276"/>
            <ac:spMk id="29" creationId="{00000000-0000-0000-0000-000000000000}"/>
          </ac:spMkLst>
        </pc:spChg>
        <pc:spChg chg="mod">
          <ac:chgData name="Nicholas Harvey" userId="6c8f5bcc-6372-430f-9774-4498d9d8aa03" providerId="ADAL" clId="{AB5FE8C2-303A-4D2E-B988-1F8B0DFA8E3F}" dt="2021-05-11T21:54:58.681" v="0"/>
          <ac:spMkLst>
            <pc:docMk/>
            <pc:sldMk cId="3594010467" sldId="276"/>
            <ac:spMk id="30" creationId="{00000000-0000-0000-0000-000000000000}"/>
          </ac:spMkLst>
        </pc:spChg>
        <pc:spChg chg="mod">
          <ac:chgData name="Nicholas Harvey" userId="6c8f5bcc-6372-430f-9774-4498d9d8aa03" providerId="ADAL" clId="{AB5FE8C2-303A-4D2E-B988-1F8B0DFA8E3F}" dt="2021-05-11T21:54:58.681" v="0"/>
          <ac:spMkLst>
            <pc:docMk/>
            <pc:sldMk cId="3594010467" sldId="276"/>
            <ac:spMk id="49" creationId="{00000000-0000-0000-0000-000000000000}"/>
          </ac:spMkLst>
        </pc:spChg>
        <pc:cxnChg chg="mod">
          <ac:chgData name="Nicholas Harvey" userId="6c8f5bcc-6372-430f-9774-4498d9d8aa03" providerId="ADAL" clId="{AB5FE8C2-303A-4D2E-B988-1F8B0DFA8E3F}" dt="2021-05-11T21:54:58.681" v="0"/>
          <ac:cxnSpMkLst>
            <pc:docMk/>
            <pc:sldMk cId="3594010467" sldId="276"/>
            <ac:cxnSpMk id="3" creationId="{00000000-0000-0000-0000-000000000000}"/>
          </ac:cxnSpMkLst>
        </pc:cxnChg>
        <pc:cxnChg chg="mod">
          <ac:chgData name="Nicholas Harvey" userId="6c8f5bcc-6372-430f-9774-4498d9d8aa03" providerId="ADAL" clId="{AB5FE8C2-303A-4D2E-B988-1F8B0DFA8E3F}" dt="2021-05-11T21:54:58.681" v="0"/>
          <ac:cxnSpMkLst>
            <pc:docMk/>
            <pc:sldMk cId="3594010467" sldId="276"/>
            <ac:cxnSpMk id="4" creationId="{00000000-0000-0000-0000-000000000000}"/>
          </ac:cxnSpMkLst>
        </pc:cxnChg>
        <pc:cxnChg chg="mod">
          <ac:chgData name="Nicholas Harvey" userId="6c8f5bcc-6372-430f-9774-4498d9d8aa03" providerId="ADAL" clId="{AB5FE8C2-303A-4D2E-B988-1F8B0DFA8E3F}" dt="2021-05-11T21:54:58.681" v="0"/>
          <ac:cxnSpMkLst>
            <pc:docMk/>
            <pc:sldMk cId="3594010467" sldId="276"/>
            <ac:cxnSpMk id="5" creationId="{00000000-0000-0000-0000-000000000000}"/>
          </ac:cxnSpMkLst>
        </pc:cxnChg>
        <pc:cxnChg chg="mod">
          <ac:chgData name="Nicholas Harvey" userId="6c8f5bcc-6372-430f-9774-4498d9d8aa03" providerId="ADAL" clId="{AB5FE8C2-303A-4D2E-B988-1F8B0DFA8E3F}" dt="2021-05-11T21:54:58.681" v="0"/>
          <ac:cxnSpMkLst>
            <pc:docMk/>
            <pc:sldMk cId="3594010467" sldId="276"/>
            <ac:cxnSpMk id="21" creationId="{00000000-0000-0000-0000-000000000000}"/>
          </ac:cxnSpMkLst>
        </pc:cxnChg>
        <pc:cxnChg chg="mod">
          <ac:chgData name="Nicholas Harvey" userId="6c8f5bcc-6372-430f-9774-4498d9d8aa03" providerId="ADAL" clId="{AB5FE8C2-303A-4D2E-B988-1F8B0DFA8E3F}" dt="2021-05-11T21:54:58.681" v="0"/>
          <ac:cxnSpMkLst>
            <pc:docMk/>
            <pc:sldMk cId="3594010467" sldId="276"/>
            <ac:cxnSpMk id="32" creationId="{00000000-0000-0000-0000-000000000000}"/>
          </ac:cxnSpMkLst>
        </pc:cxnChg>
        <pc:cxnChg chg="mod">
          <ac:chgData name="Nicholas Harvey" userId="6c8f5bcc-6372-430f-9774-4498d9d8aa03" providerId="ADAL" clId="{AB5FE8C2-303A-4D2E-B988-1F8B0DFA8E3F}" dt="2021-05-11T21:54:58.681" v="0"/>
          <ac:cxnSpMkLst>
            <pc:docMk/>
            <pc:sldMk cId="3594010467" sldId="276"/>
            <ac:cxnSpMk id="33" creationId="{00000000-0000-0000-0000-000000000000}"/>
          </ac:cxnSpMkLst>
        </pc:cxnChg>
        <pc:cxnChg chg="mod">
          <ac:chgData name="Nicholas Harvey" userId="6c8f5bcc-6372-430f-9774-4498d9d8aa03" providerId="ADAL" clId="{AB5FE8C2-303A-4D2E-B988-1F8B0DFA8E3F}" dt="2021-05-11T21:54:58.681" v="0"/>
          <ac:cxnSpMkLst>
            <pc:docMk/>
            <pc:sldMk cId="3594010467" sldId="276"/>
            <ac:cxnSpMk id="37" creationId="{00000000-0000-0000-0000-000000000000}"/>
          </ac:cxnSpMkLst>
        </pc:cxnChg>
        <pc:cxnChg chg="mod">
          <ac:chgData name="Nicholas Harvey" userId="6c8f5bcc-6372-430f-9774-4498d9d8aa03" providerId="ADAL" clId="{AB5FE8C2-303A-4D2E-B988-1F8B0DFA8E3F}" dt="2021-05-11T21:54:58.681" v="0"/>
          <ac:cxnSpMkLst>
            <pc:docMk/>
            <pc:sldMk cId="3594010467" sldId="276"/>
            <ac:cxnSpMk id="38" creationId="{00000000-0000-0000-0000-000000000000}"/>
          </ac:cxnSpMkLst>
        </pc:cxnChg>
        <pc:cxnChg chg="mod">
          <ac:chgData name="Nicholas Harvey" userId="6c8f5bcc-6372-430f-9774-4498d9d8aa03" providerId="ADAL" clId="{AB5FE8C2-303A-4D2E-B988-1F8B0DFA8E3F}" dt="2021-05-11T21:54:58.681" v="0"/>
          <ac:cxnSpMkLst>
            <pc:docMk/>
            <pc:sldMk cId="3594010467" sldId="276"/>
            <ac:cxnSpMk id="40" creationId="{00000000-0000-0000-0000-000000000000}"/>
          </ac:cxnSpMkLst>
        </pc:cxnChg>
        <pc:cxnChg chg="mod">
          <ac:chgData name="Nicholas Harvey" userId="6c8f5bcc-6372-430f-9774-4498d9d8aa03" providerId="ADAL" clId="{AB5FE8C2-303A-4D2E-B988-1F8B0DFA8E3F}" dt="2021-05-11T21:54:58.681" v="0"/>
          <ac:cxnSpMkLst>
            <pc:docMk/>
            <pc:sldMk cId="3594010467" sldId="276"/>
            <ac:cxnSpMk id="43" creationId="{00000000-0000-0000-0000-000000000000}"/>
          </ac:cxnSpMkLst>
        </pc:cxnChg>
        <pc:cxnChg chg="mod">
          <ac:chgData name="Nicholas Harvey" userId="6c8f5bcc-6372-430f-9774-4498d9d8aa03" providerId="ADAL" clId="{AB5FE8C2-303A-4D2E-B988-1F8B0DFA8E3F}" dt="2021-05-11T21:54:58.681" v="0"/>
          <ac:cxnSpMkLst>
            <pc:docMk/>
            <pc:sldMk cId="3594010467" sldId="276"/>
            <ac:cxnSpMk id="51" creationId="{00000000-0000-0000-0000-000000000000}"/>
          </ac:cxnSpMkLst>
        </pc:cxnChg>
      </pc:sldChg>
      <pc:sldChg chg="modSp">
        <pc:chgData name="Nicholas Harvey" userId="6c8f5bcc-6372-430f-9774-4498d9d8aa03" providerId="ADAL" clId="{AB5FE8C2-303A-4D2E-B988-1F8B0DFA8E3F}" dt="2021-05-11T21:54:58.681" v="0"/>
        <pc:sldMkLst>
          <pc:docMk/>
          <pc:sldMk cId="4073359909" sldId="277"/>
        </pc:sldMkLst>
        <pc:spChg chg="mod">
          <ac:chgData name="Nicholas Harvey" userId="6c8f5bcc-6372-430f-9774-4498d9d8aa03" providerId="ADAL" clId="{AB5FE8C2-303A-4D2E-B988-1F8B0DFA8E3F}" dt="2021-05-11T21:54:58.681" v="0"/>
          <ac:spMkLst>
            <pc:docMk/>
            <pc:sldMk cId="4073359909" sldId="277"/>
            <ac:spMk id="5" creationId="{00000000-0000-0000-0000-000000000000}"/>
          </ac:spMkLst>
        </pc:spChg>
        <pc:spChg chg="mod">
          <ac:chgData name="Nicholas Harvey" userId="6c8f5bcc-6372-430f-9774-4498d9d8aa03" providerId="ADAL" clId="{AB5FE8C2-303A-4D2E-B988-1F8B0DFA8E3F}" dt="2021-05-11T21:54:58.681" v="0"/>
          <ac:spMkLst>
            <pc:docMk/>
            <pc:sldMk cId="4073359909" sldId="277"/>
            <ac:spMk id="7" creationId="{00000000-0000-0000-0000-000000000000}"/>
          </ac:spMkLst>
        </pc:spChg>
        <pc:spChg chg="mod">
          <ac:chgData name="Nicholas Harvey" userId="6c8f5bcc-6372-430f-9774-4498d9d8aa03" providerId="ADAL" clId="{AB5FE8C2-303A-4D2E-B988-1F8B0DFA8E3F}" dt="2021-05-11T21:54:58.681" v="0"/>
          <ac:spMkLst>
            <pc:docMk/>
            <pc:sldMk cId="4073359909" sldId="277"/>
            <ac:spMk id="8" creationId="{00000000-0000-0000-0000-000000000000}"/>
          </ac:spMkLst>
        </pc:spChg>
        <pc:spChg chg="mod">
          <ac:chgData name="Nicholas Harvey" userId="6c8f5bcc-6372-430f-9774-4498d9d8aa03" providerId="ADAL" clId="{AB5FE8C2-303A-4D2E-B988-1F8B0DFA8E3F}" dt="2021-05-11T21:54:58.681" v="0"/>
          <ac:spMkLst>
            <pc:docMk/>
            <pc:sldMk cId="4073359909" sldId="277"/>
            <ac:spMk id="9" creationId="{00000000-0000-0000-0000-000000000000}"/>
          </ac:spMkLst>
        </pc:spChg>
        <pc:spChg chg="mod">
          <ac:chgData name="Nicholas Harvey" userId="6c8f5bcc-6372-430f-9774-4498d9d8aa03" providerId="ADAL" clId="{AB5FE8C2-303A-4D2E-B988-1F8B0DFA8E3F}" dt="2021-05-11T21:54:58.681" v="0"/>
          <ac:spMkLst>
            <pc:docMk/>
            <pc:sldMk cId="4073359909" sldId="277"/>
            <ac:spMk id="10" creationId="{00000000-0000-0000-0000-000000000000}"/>
          </ac:spMkLst>
        </pc:spChg>
        <pc:spChg chg="mod">
          <ac:chgData name="Nicholas Harvey" userId="6c8f5bcc-6372-430f-9774-4498d9d8aa03" providerId="ADAL" clId="{AB5FE8C2-303A-4D2E-B988-1F8B0DFA8E3F}" dt="2021-05-11T21:54:58.681" v="0"/>
          <ac:spMkLst>
            <pc:docMk/>
            <pc:sldMk cId="4073359909" sldId="277"/>
            <ac:spMk id="11" creationId="{00000000-0000-0000-0000-000000000000}"/>
          </ac:spMkLst>
        </pc:spChg>
        <pc:spChg chg="mod">
          <ac:chgData name="Nicholas Harvey" userId="6c8f5bcc-6372-430f-9774-4498d9d8aa03" providerId="ADAL" clId="{AB5FE8C2-303A-4D2E-B988-1F8B0DFA8E3F}" dt="2021-05-11T21:54:58.681" v="0"/>
          <ac:spMkLst>
            <pc:docMk/>
            <pc:sldMk cId="4073359909" sldId="277"/>
            <ac:spMk id="18" creationId="{00000000-0000-0000-0000-000000000000}"/>
          </ac:spMkLst>
        </pc:spChg>
        <pc:spChg chg="mod">
          <ac:chgData name="Nicholas Harvey" userId="6c8f5bcc-6372-430f-9774-4498d9d8aa03" providerId="ADAL" clId="{AB5FE8C2-303A-4D2E-B988-1F8B0DFA8E3F}" dt="2021-05-11T21:54:58.681" v="0"/>
          <ac:spMkLst>
            <pc:docMk/>
            <pc:sldMk cId="4073359909" sldId="277"/>
            <ac:spMk id="22" creationId="{00000000-0000-0000-0000-000000000000}"/>
          </ac:spMkLst>
        </pc:spChg>
        <pc:spChg chg="mod">
          <ac:chgData name="Nicholas Harvey" userId="6c8f5bcc-6372-430f-9774-4498d9d8aa03" providerId="ADAL" clId="{AB5FE8C2-303A-4D2E-B988-1F8B0DFA8E3F}" dt="2021-05-11T21:54:58.681" v="0"/>
          <ac:spMkLst>
            <pc:docMk/>
            <pc:sldMk cId="4073359909" sldId="277"/>
            <ac:spMk id="27" creationId="{00000000-0000-0000-0000-000000000000}"/>
          </ac:spMkLst>
        </pc:spChg>
        <pc:spChg chg="mod">
          <ac:chgData name="Nicholas Harvey" userId="6c8f5bcc-6372-430f-9774-4498d9d8aa03" providerId="ADAL" clId="{AB5FE8C2-303A-4D2E-B988-1F8B0DFA8E3F}" dt="2021-05-11T21:54:58.681" v="0"/>
          <ac:spMkLst>
            <pc:docMk/>
            <pc:sldMk cId="4073359909" sldId="277"/>
            <ac:spMk id="28" creationId="{00000000-0000-0000-0000-000000000000}"/>
          </ac:spMkLst>
        </pc:spChg>
        <pc:spChg chg="mod">
          <ac:chgData name="Nicholas Harvey" userId="6c8f5bcc-6372-430f-9774-4498d9d8aa03" providerId="ADAL" clId="{AB5FE8C2-303A-4D2E-B988-1F8B0DFA8E3F}" dt="2021-05-11T21:54:58.681" v="0"/>
          <ac:spMkLst>
            <pc:docMk/>
            <pc:sldMk cId="4073359909" sldId="277"/>
            <ac:spMk id="29" creationId="{00000000-0000-0000-0000-000000000000}"/>
          </ac:spMkLst>
        </pc:spChg>
        <pc:spChg chg="mod">
          <ac:chgData name="Nicholas Harvey" userId="6c8f5bcc-6372-430f-9774-4498d9d8aa03" providerId="ADAL" clId="{AB5FE8C2-303A-4D2E-B988-1F8B0DFA8E3F}" dt="2021-05-11T21:54:58.681" v="0"/>
          <ac:spMkLst>
            <pc:docMk/>
            <pc:sldMk cId="4073359909" sldId="277"/>
            <ac:spMk id="30" creationId="{00000000-0000-0000-0000-000000000000}"/>
          </ac:spMkLst>
        </pc:spChg>
        <pc:spChg chg="mod">
          <ac:chgData name="Nicholas Harvey" userId="6c8f5bcc-6372-430f-9774-4498d9d8aa03" providerId="ADAL" clId="{AB5FE8C2-303A-4D2E-B988-1F8B0DFA8E3F}" dt="2021-05-11T21:54:58.681" v="0"/>
          <ac:spMkLst>
            <pc:docMk/>
            <pc:sldMk cId="4073359909" sldId="277"/>
            <ac:spMk id="33" creationId="{00000000-0000-0000-0000-000000000000}"/>
          </ac:spMkLst>
        </pc:spChg>
        <pc:spChg chg="mod">
          <ac:chgData name="Nicholas Harvey" userId="6c8f5bcc-6372-430f-9774-4498d9d8aa03" providerId="ADAL" clId="{AB5FE8C2-303A-4D2E-B988-1F8B0DFA8E3F}" dt="2021-05-11T21:54:58.681" v="0"/>
          <ac:spMkLst>
            <pc:docMk/>
            <pc:sldMk cId="4073359909" sldId="277"/>
            <ac:spMk id="34" creationId="{00000000-0000-0000-0000-000000000000}"/>
          </ac:spMkLst>
        </pc:spChg>
        <pc:spChg chg="mod">
          <ac:chgData name="Nicholas Harvey" userId="6c8f5bcc-6372-430f-9774-4498d9d8aa03" providerId="ADAL" clId="{AB5FE8C2-303A-4D2E-B988-1F8B0DFA8E3F}" dt="2021-05-11T21:54:58.681" v="0"/>
          <ac:spMkLst>
            <pc:docMk/>
            <pc:sldMk cId="4073359909" sldId="277"/>
            <ac:spMk id="36" creationId="{00000000-0000-0000-0000-000000000000}"/>
          </ac:spMkLst>
        </pc:spChg>
        <pc:spChg chg="mod">
          <ac:chgData name="Nicholas Harvey" userId="6c8f5bcc-6372-430f-9774-4498d9d8aa03" providerId="ADAL" clId="{AB5FE8C2-303A-4D2E-B988-1F8B0DFA8E3F}" dt="2021-05-11T21:54:58.681" v="0"/>
          <ac:spMkLst>
            <pc:docMk/>
            <pc:sldMk cId="4073359909" sldId="277"/>
            <ac:spMk id="46" creationId="{00000000-0000-0000-0000-000000000000}"/>
          </ac:spMkLst>
        </pc:spChg>
        <pc:spChg chg="mod">
          <ac:chgData name="Nicholas Harvey" userId="6c8f5bcc-6372-430f-9774-4498d9d8aa03" providerId="ADAL" clId="{AB5FE8C2-303A-4D2E-B988-1F8B0DFA8E3F}" dt="2021-05-11T21:54:58.681" v="0"/>
          <ac:spMkLst>
            <pc:docMk/>
            <pc:sldMk cId="4073359909" sldId="277"/>
            <ac:spMk id="47" creationId="{00000000-0000-0000-0000-000000000000}"/>
          </ac:spMkLst>
        </pc:spChg>
        <pc:spChg chg="mod">
          <ac:chgData name="Nicholas Harvey" userId="6c8f5bcc-6372-430f-9774-4498d9d8aa03" providerId="ADAL" clId="{AB5FE8C2-303A-4D2E-B988-1F8B0DFA8E3F}" dt="2021-05-11T21:54:58.681" v="0"/>
          <ac:spMkLst>
            <pc:docMk/>
            <pc:sldMk cId="4073359909" sldId="277"/>
            <ac:spMk id="48" creationId="{00000000-0000-0000-0000-000000000000}"/>
          </ac:spMkLst>
        </pc:spChg>
        <pc:cxnChg chg="mod">
          <ac:chgData name="Nicholas Harvey" userId="6c8f5bcc-6372-430f-9774-4498d9d8aa03" providerId="ADAL" clId="{AB5FE8C2-303A-4D2E-B988-1F8B0DFA8E3F}" dt="2021-05-11T21:54:58.681" v="0"/>
          <ac:cxnSpMkLst>
            <pc:docMk/>
            <pc:sldMk cId="4073359909" sldId="277"/>
            <ac:cxnSpMk id="2" creationId="{00000000-0000-0000-0000-000000000000}"/>
          </ac:cxnSpMkLst>
        </pc:cxnChg>
        <pc:cxnChg chg="mod">
          <ac:chgData name="Nicholas Harvey" userId="6c8f5bcc-6372-430f-9774-4498d9d8aa03" providerId="ADAL" clId="{AB5FE8C2-303A-4D2E-B988-1F8B0DFA8E3F}" dt="2021-05-11T21:54:58.681" v="0"/>
          <ac:cxnSpMkLst>
            <pc:docMk/>
            <pc:sldMk cId="4073359909" sldId="277"/>
            <ac:cxnSpMk id="3" creationId="{00000000-0000-0000-0000-000000000000}"/>
          </ac:cxnSpMkLst>
        </pc:cxnChg>
        <pc:cxnChg chg="mod">
          <ac:chgData name="Nicholas Harvey" userId="6c8f5bcc-6372-430f-9774-4498d9d8aa03" providerId="ADAL" clId="{AB5FE8C2-303A-4D2E-B988-1F8B0DFA8E3F}" dt="2021-05-11T21:54:58.681" v="0"/>
          <ac:cxnSpMkLst>
            <pc:docMk/>
            <pc:sldMk cId="4073359909" sldId="277"/>
            <ac:cxnSpMk id="4" creationId="{00000000-0000-0000-0000-000000000000}"/>
          </ac:cxnSpMkLst>
        </pc:cxnChg>
        <pc:cxnChg chg="mod">
          <ac:chgData name="Nicholas Harvey" userId="6c8f5bcc-6372-430f-9774-4498d9d8aa03" providerId="ADAL" clId="{AB5FE8C2-303A-4D2E-B988-1F8B0DFA8E3F}" dt="2021-05-11T21:54:58.681" v="0"/>
          <ac:cxnSpMkLst>
            <pc:docMk/>
            <pc:sldMk cId="4073359909" sldId="277"/>
            <ac:cxnSpMk id="6" creationId="{00000000-0000-0000-0000-000000000000}"/>
          </ac:cxnSpMkLst>
        </pc:cxnChg>
        <pc:cxnChg chg="mod">
          <ac:chgData name="Nicholas Harvey" userId="6c8f5bcc-6372-430f-9774-4498d9d8aa03" providerId="ADAL" clId="{AB5FE8C2-303A-4D2E-B988-1F8B0DFA8E3F}" dt="2021-05-11T21:54:58.681" v="0"/>
          <ac:cxnSpMkLst>
            <pc:docMk/>
            <pc:sldMk cId="4073359909" sldId="277"/>
            <ac:cxnSpMk id="32" creationId="{00000000-0000-0000-0000-000000000000}"/>
          </ac:cxnSpMkLst>
        </pc:cxnChg>
        <pc:cxnChg chg="mod">
          <ac:chgData name="Nicholas Harvey" userId="6c8f5bcc-6372-430f-9774-4498d9d8aa03" providerId="ADAL" clId="{AB5FE8C2-303A-4D2E-B988-1F8B0DFA8E3F}" dt="2021-05-11T21:54:58.681" v="0"/>
          <ac:cxnSpMkLst>
            <pc:docMk/>
            <pc:sldMk cId="4073359909" sldId="277"/>
            <ac:cxnSpMk id="35" creationId="{00000000-0000-0000-0000-000000000000}"/>
          </ac:cxnSpMkLst>
        </pc:cxnChg>
        <pc:cxnChg chg="mod">
          <ac:chgData name="Nicholas Harvey" userId="6c8f5bcc-6372-430f-9774-4498d9d8aa03" providerId="ADAL" clId="{AB5FE8C2-303A-4D2E-B988-1F8B0DFA8E3F}" dt="2021-05-11T21:54:58.681" v="0"/>
          <ac:cxnSpMkLst>
            <pc:docMk/>
            <pc:sldMk cId="4073359909" sldId="277"/>
            <ac:cxnSpMk id="38" creationId="{00000000-0000-0000-0000-000000000000}"/>
          </ac:cxnSpMkLst>
        </pc:cxnChg>
        <pc:cxnChg chg="mod">
          <ac:chgData name="Nicholas Harvey" userId="6c8f5bcc-6372-430f-9774-4498d9d8aa03" providerId="ADAL" clId="{AB5FE8C2-303A-4D2E-B988-1F8B0DFA8E3F}" dt="2021-05-11T21:54:58.681" v="0"/>
          <ac:cxnSpMkLst>
            <pc:docMk/>
            <pc:sldMk cId="4073359909" sldId="277"/>
            <ac:cxnSpMk id="39" creationId="{00000000-0000-0000-0000-000000000000}"/>
          </ac:cxnSpMkLst>
        </pc:cxnChg>
        <pc:cxnChg chg="mod">
          <ac:chgData name="Nicholas Harvey" userId="6c8f5bcc-6372-430f-9774-4498d9d8aa03" providerId="ADAL" clId="{AB5FE8C2-303A-4D2E-B988-1F8B0DFA8E3F}" dt="2021-05-11T21:54:58.681" v="0"/>
          <ac:cxnSpMkLst>
            <pc:docMk/>
            <pc:sldMk cId="4073359909" sldId="277"/>
            <ac:cxnSpMk id="43" creationId="{00000000-0000-0000-0000-000000000000}"/>
          </ac:cxnSpMkLst>
        </pc:cxnChg>
        <pc:cxnChg chg="mod">
          <ac:chgData name="Nicholas Harvey" userId="6c8f5bcc-6372-430f-9774-4498d9d8aa03" providerId="ADAL" clId="{AB5FE8C2-303A-4D2E-B988-1F8B0DFA8E3F}" dt="2021-05-11T21:54:58.681" v="0"/>
          <ac:cxnSpMkLst>
            <pc:docMk/>
            <pc:sldMk cId="4073359909" sldId="277"/>
            <ac:cxnSpMk id="45" creationId="{00000000-0000-0000-0000-000000000000}"/>
          </ac:cxnSpMkLst>
        </pc:cxnChg>
      </pc:sldChg>
      <pc:sldChg chg="modSp">
        <pc:chgData name="Nicholas Harvey" userId="6c8f5bcc-6372-430f-9774-4498d9d8aa03" providerId="ADAL" clId="{AB5FE8C2-303A-4D2E-B988-1F8B0DFA8E3F}" dt="2021-05-11T21:54:58.681" v="0"/>
        <pc:sldMkLst>
          <pc:docMk/>
          <pc:sldMk cId="414771554" sldId="278"/>
        </pc:sldMkLst>
        <pc:spChg chg="mod">
          <ac:chgData name="Nicholas Harvey" userId="6c8f5bcc-6372-430f-9774-4498d9d8aa03" providerId="ADAL" clId="{AB5FE8C2-303A-4D2E-B988-1F8B0DFA8E3F}" dt="2021-05-11T21:54:58.681" v="0"/>
          <ac:spMkLst>
            <pc:docMk/>
            <pc:sldMk cId="414771554" sldId="278"/>
            <ac:spMk id="5" creationId="{00000000-0000-0000-0000-000000000000}"/>
          </ac:spMkLst>
        </pc:spChg>
        <pc:spChg chg="mod">
          <ac:chgData name="Nicholas Harvey" userId="6c8f5bcc-6372-430f-9774-4498d9d8aa03" providerId="ADAL" clId="{AB5FE8C2-303A-4D2E-B988-1F8B0DFA8E3F}" dt="2021-05-11T21:54:58.681" v="0"/>
          <ac:spMkLst>
            <pc:docMk/>
            <pc:sldMk cId="414771554" sldId="278"/>
            <ac:spMk id="7" creationId="{00000000-0000-0000-0000-000000000000}"/>
          </ac:spMkLst>
        </pc:spChg>
        <pc:spChg chg="mod">
          <ac:chgData name="Nicholas Harvey" userId="6c8f5bcc-6372-430f-9774-4498d9d8aa03" providerId="ADAL" clId="{AB5FE8C2-303A-4D2E-B988-1F8B0DFA8E3F}" dt="2021-05-11T21:54:58.681" v="0"/>
          <ac:spMkLst>
            <pc:docMk/>
            <pc:sldMk cId="414771554" sldId="278"/>
            <ac:spMk id="8" creationId="{00000000-0000-0000-0000-000000000000}"/>
          </ac:spMkLst>
        </pc:spChg>
        <pc:spChg chg="mod">
          <ac:chgData name="Nicholas Harvey" userId="6c8f5bcc-6372-430f-9774-4498d9d8aa03" providerId="ADAL" clId="{AB5FE8C2-303A-4D2E-B988-1F8B0DFA8E3F}" dt="2021-05-11T21:54:58.681" v="0"/>
          <ac:spMkLst>
            <pc:docMk/>
            <pc:sldMk cId="414771554" sldId="278"/>
            <ac:spMk id="9" creationId="{00000000-0000-0000-0000-000000000000}"/>
          </ac:spMkLst>
        </pc:spChg>
        <pc:spChg chg="mod">
          <ac:chgData name="Nicholas Harvey" userId="6c8f5bcc-6372-430f-9774-4498d9d8aa03" providerId="ADAL" clId="{AB5FE8C2-303A-4D2E-B988-1F8B0DFA8E3F}" dt="2021-05-11T21:54:58.681" v="0"/>
          <ac:spMkLst>
            <pc:docMk/>
            <pc:sldMk cId="414771554" sldId="278"/>
            <ac:spMk id="10" creationId="{00000000-0000-0000-0000-000000000000}"/>
          </ac:spMkLst>
        </pc:spChg>
        <pc:spChg chg="mod">
          <ac:chgData name="Nicholas Harvey" userId="6c8f5bcc-6372-430f-9774-4498d9d8aa03" providerId="ADAL" clId="{AB5FE8C2-303A-4D2E-B988-1F8B0DFA8E3F}" dt="2021-05-11T21:54:58.681" v="0"/>
          <ac:spMkLst>
            <pc:docMk/>
            <pc:sldMk cId="414771554" sldId="278"/>
            <ac:spMk id="11" creationId="{00000000-0000-0000-0000-000000000000}"/>
          </ac:spMkLst>
        </pc:spChg>
        <pc:spChg chg="mod">
          <ac:chgData name="Nicholas Harvey" userId="6c8f5bcc-6372-430f-9774-4498d9d8aa03" providerId="ADAL" clId="{AB5FE8C2-303A-4D2E-B988-1F8B0DFA8E3F}" dt="2021-05-11T21:54:58.681" v="0"/>
          <ac:spMkLst>
            <pc:docMk/>
            <pc:sldMk cId="414771554" sldId="278"/>
            <ac:spMk id="18" creationId="{00000000-0000-0000-0000-000000000000}"/>
          </ac:spMkLst>
        </pc:spChg>
        <pc:spChg chg="mod">
          <ac:chgData name="Nicholas Harvey" userId="6c8f5bcc-6372-430f-9774-4498d9d8aa03" providerId="ADAL" clId="{AB5FE8C2-303A-4D2E-B988-1F8B0DFA8E3F}" dt="2021-05-11T21:54:58.681" v="0"/>
          <ac:spMkLst>
            <pc:docMk/>
            <pc:sldMk cId="414771554" sldId="278"/>
            <ac:spMk id="21" creationId="{00000000-0000-0000-0000-000000000000}"/>
          </ac:spMkLst>
        </pc:spChg>
        <pc:cxnChg chg="mod">
          <ac:chgData name="Nicholas Harvey" userId="6c8f5bcc-6372-430f-9774-4498d9d8aa03" providerId="ADAL" clId="{AB5FE8C2-303A-4D2E-B988-1F8B0DFA8E3F}" dt="2021-05-11T21:54:58.681" v="0"/>
          <ac:cxnSpMkLst>
            <pc:docMk/>
            <pc:sldMk cId="414771554" sldId="278"/>
            <ac:cxnSpMk id="2" creationId="{00000000-0000-0000-0000-000000000000}"/>
          </ac:cxnSpMkLst>
        </pc:cxnChg>
        <pc:cxnChg chg="mod">
          <ac:chgData name="Nicholas Harvey" userId="6c8f5bcc-6372-430f-9774-4498d9d8aa03" providerId="ADAL" clId="{AB5FE8C2-303A-4D2E-B988-1F8B0DFA8E3F}" dt="2021-05-11T21:54:58.681" v="0"/>
          <ac:cxnSpMkLst>
            <pc:docMk/>
            <pc:sldMk cId="414771554" sldId="278"/>
            <ac:cxnSpMk id="3" creationId="{00000000-0000-0000-0000-000000000000}"/>
          </ac:cxnSpMkLst>
        </pc:cxnChg>
        <pc:cxnChg chg="mod">
          <ac:chgData name="Nicholas Harvey" userId="6c8f5bcc-6372-430f-9774-4498d9d8aa03" providerId="ADAL" clId="{AB5FE8C2-303A-4D2E-B988-1F8B0DFA8E3F}" dt="2021-05-11T21:54:58.681" v="0"/>
          <ac:cxnSpMkLst>
            <pc:docMk/>
            <pc:sldMk cId="414771554" sldId="278"/>
            <ac:cxnSpMk id="4" creationId="{00000000-0000-0000-0000-000000000000}"/>
          </ac:cxnSpMkLst>
        </pc:cxnChg>
        <pc:cxnChg chg="mod">
          <ac:chgData name="Nicholas Harvey" userId="6c8f5bcc-6372-430f-9774-4498d9d8aa03" providerId="ADAL" clId="{AB5FE8C2-303A-4D2E-B988-1F8B0DFA8E3F}" dt="2021-05-11T21:54:58.681" v="0"/>
          <ac:cxnSpMkLst>
            <pc:docMk/>
            <pc:sldMk cId="414771554" sldId="278"/>
            <ac:cxnSpMk id="6" creationId="{00000000-0000-0000-0000-000000000000}"/>
          </ac:cxnSpMkLst>
        </pc:cxnChg>
        <pc:cxnChg chg="mod">
          <ac:chgData name="Nicholas Harvey" userId="6c8f5bcc-6372-430f-9774-4498d9d8aa03" providerId="ADAL" clId="{AB5FE8C2-303A-4D2E-B988-1F8B0DFA8E3F}" dt="2021-05-11T21:54:58.681" v="0"/>
          <ac:cxnSpMkLst>
            <pc:docMk/>
            <pc:sldMk cId="414771554" sldId="278"/>
            <ac:cxnSpMk id="12" creationId="{00000000-0000-0000-0000-000000000000}"/>
          </ac:cxnSpMkLst>
        </pc:cxnChg>
        <pc:cxnChg chg="mod">
          <ac:chgData name="Nicholas Harvey" userId="6c8f5bcc-6372-430f-9774-4498d9d8aa03" providerId="ADAL" clId="{AB5FE8C2-303A-4D2E-B988-1F8B0DFA8E3F}" dt="2021-05-11T21:54:58.681" v="0"/>
          <ac:cxnSpMkLst>
            <pc:docMk/>
            <pc:sldMk cId="414771554" sldId="278"/>
            <ac:cxnSpMk id="13" creationId="{00000000-0000-0000-0000-000000000000}"/>
          </ac:cxnSpMkLst>
        </pc:cxnChg>
        <pc:cxnChg chg="mod">
          <ac:chgData name="Nicholas Harvey" userId="6c8f5bcc-6372-430f-9774-4498d9d8aa03" providerId="ADAL" clId="{AB5FE8C2-303A-4D2E-B988-1F8B0DFA8E3F}" dt="2021-05-11T21:54:58.681" v="0"/>
          <ac:cxnSpMkLst>
            <pc:docMk/>
            <pc:sldMk cId="414771554" sldId="278"/>
            <ac:cxnSpMk id="14" creationId="{00000000-0000-0000-0000-000000000000}"/>
          </ac:cxnSpMkLst>
        </pc:cxnChg>
        <pc:cxnChg chg="mod">
          <ac:chgData name="Nicholas Harvey" userId="6c8f5bcc-6372-430f-9774-4498d9d8aa03" providerId="ADAL" clId="{AB5FE8C2-303A-4D2E-B988-1F8B0DFA8E3F}" dt="2021-05-11T21:54:58.681" v="0"/>
          <ac:cxnSpMkLst>
            <pc:docMk/>
            <pc:sldMk cId="414771554" sldId="278"/>
            <ac:cxnSpMk id="15" creationId="{00000000-0000-0000-0000-000000000000}"/>
          </ac:cxnSpMkLst>
        </pc:cxnChg>
        <pc:cxnChg chg="mod">
          <ac:chgData name="Nicholas Harvey" userId="6c8f5bcc-6372-430f-9774-4498d9d8aa03" providerId="ADAL" clId="{AB5FE8C2-303A-4D2E-B988-1F8B0DFA8E3F}" dt="2021-05-11T21:54:58.681" v="0"/>
          <ac:cxnSpMkLst>
            <pc:docMk/>
            <pc:sldMk cId="414771554" sldId="278"/>
            <ac:cxnSpMk id="16" creationId="{00000000-0000-0000-0000-000000000000}"/>
          </ac:cxnSpMkLst>
        </pc:cxnChg>
        <pc:cxnChg chg="mod">
          <ac:chgData name="Nicholas Harvey" userId="6c8f5bcc-6372-430f-9774-4498d9d8aa03" providerId="ADAL" clId="{AB5FE8C2-303A-4D2E-B988-1F8B0DFA8E3F}" dt="2021-05-11T21:54:58.681" v="0"/>
          <ac:cxnSpMkLst>
            <pc:docMk/>
            <pc:sldMk cId="414771554" sldId="278"/>
            <ac:cxnSpMk id="17" creationId="{00000000-0000-0000-0000-000000000000}"/>
          </ac:cxnSpMkLst>
        </pc:cxnChg>
        <pc:cxnChg chg="mod">
          <ac:chgData name="Nicholas Harvey" userId="6c8f5bcc-6372-430f-9774-4498d9d8aa03" providerId="ADAL" clId="{AB5FE8C2-303A-4D2E-B988-1F8B0DFA8E3F}" dt="2021-05-11T21:54:58.681" v="0"/>
          <ac:cxnSpMkLst>
            <pc:docMk/>
            <pc:sldMk cId="414771554" sldId="278"/>
            <ac:cxnSpMk id="19" creationId="{00000000-0000-0000-0000-000000000000}"/>
          </ac:cxnSpMkLst>
        </pc:cxnChg>
      </pc:sldChg>
      <pc:sldChg chg="modSp">
        <pc:chgData name="Nicholas Harvey" userId="6c8f5bcc-6372-430f-9774-4498d9d8aa03" providerId="ADAL" clId="{AB5FE8C2-303A-4D2E-B988-1F8B0DFA8E3F}" dt="2021-05-11T21:54:58.681" v="0"/>
        <pc:sldMkLst>
          <pc:docMk/>
          <pc:sldMk cId="3924528707" sldId="279"/>
        </pc:sldMkLst>
        <pc:spChg chg="mod">
          <ac:chgData name="Nicholas Harvey" userId="6c8f5bcc-6372-430f-9774-4498d9d8aa03" providerId="ADAL" clId="{AB5FE8C2-303A-4D2E-B988-1F8B0DFA8E3F}" dt="2021-05-11T21:54:58.681" v="0"/>
          <ac:spMkLst>
            <pc:docMk/>
            <pc:sldMk cId="3924528707" sldId="279"/>
            <ac:spMk id="5" creationId="{00000000-0000-0000-0000-000000000000}"/>
          </ac:spMkLst>
        </pc:spChg>
        <pc:spChg chg="mod">
          <ac:chgData name="Nicholas Harvey" userId="6c8f5bcc-6372-430f-9774-4498d9d8aa03" providerId="ADAL" clId="{AB5FE8C2-303A-4D2E-B988-1F8B0DFA8E3F}" dt="2021-05-11T21:54:58.681" v="0"/>
          <ac:spMkLst>
            <pc:docMk/>
            <pc:sldMk cId="3924528707" sldId="279"/>
            <ac:spMk id="7" creationId="{00000000-0000-0000-0000-000000000000}"/>
          </ac:spMkLst>
        </pc:spChg>
        <pc:spChg chg="mod">
          <ac:chgData name="Nicholas Harvey" userId="6c8f5bcc-6372-430f-9774-4498d9d8aa03" providerId="ADAL" clId="{AB5FE8C2-303A-4D2E-B988-1F8B0DFA8E3F}" dt="2021-05-11T21:54:58.681" v="0"/>
          <ac:spMkLst>
            <pc:docMk/>
            <pc:sldMk cId="3924528707" sldId="279"/>
            <ac:spMk id="8" creationId="{00000000-0000-0000-0000-000000000000}"/>
          </ac:spMkLst>
        </pc:spChg>
        <pc:spChg chg="mod">
          <ac:chgData name="Nicholas Harvey" userId="6c8f5bcc-6372-430f-9774-4498d9d8aa03" providerId="ADAL" clId="{AB5FE8C2-303A-4D2E-B988-1F8B0DFA8E3F}" dt="2021-05-11T21:54:58.681" v="0"/>
          <ac:spMkLst>
            <pc:docMk/>
            <pc:sldMk cId="3924528707" sldId="279"/>
            <ac:spMk id="9" creationId="{00000000-0000-0000-0000-000000000000}"/>
          </ac:spMkLst>
        </pc:spChg>
        <pc:spChg chg="mod">
          <ac:chgData name="Nicholas Harvey" userId="6c8f5bcc-6372-430f-9774-4498d9d8aa03" providerId="ADAL" clId="{AB5FE8C2-303A-4D2E-B988-1F8B0DFA8E3F}" dt="2021-05-11T21:54:58.681" v="0"/>
          <ac:spMkLst>
            <pc:docMk/>
            <pc:sldMk cId="3924528707" sldId="279"/>
            <ac:spMk id="10" creationId="{00000000-0000-0000-0000-000000000000}"/>
          </ac:spMkLst>
        </pc:spChg>
        <pc:spChg chg="mod">
          <ac:chgData name="Nicholas Harvey" userId="6c8f5bcc-6372-430f-9774-4498d9d8aa03" providerId="ADAL" clId="{AB5FE8C2-303A-4D2E-B988-1F8B0DFA8E3F}" dt="2021-05-11T21:54:58.681" v="0"/>
          <ac:spMkLst>
            <pc:docMk/>
            <pc:sldMk cId="3924528707" sldId="279"/>
            <ac:spMk id="11" creationId="{00000000-0000-0000-0000-000000000000}"/>
          </ac:spMkLst>
        </pc:spChg>
        <pc:spChg chg="mod">
          <ac:chgData name="Nicholas Harvey" userId="6c8f5bcc-6372-430f-9774-4498d9d8aa03" providerId="ADAL" clId="{AB5FE8C2-303A-4D2E-B988-1F8B0DFA8E3F}" dt="2021-05-11T21:54:58.681" v="0"/>
          <ac:spMkLst>
            <pc:docMk/>
            <pc:sldMk cId="3924528707" sldId="279"/>
            <ac:spMk id="14" creationId="{00000000-0000-0000-0000-000000000000}"/>
          </ac:spMkLst>
        </pc:spChg>
        <pc:spChg chg="mod">
          <ac:chgData name="Nicholas Harvey" userId="6c8f5bcc-6372-430f-9774-4498d9d8aa03" providerId="ADAL" clId="{AB5FE8C2-303A-4D2E-B988-1F8B0DFA8E3F}" dt="2021-05-11T21:54:58.681" v="0"/>
          <ac:spMkLst>
            <pc:docMk/>
            <pc:sldMk cId="3924528707" sldId="279"/>
            <ac:spMk id="18" creationId="{00000000-0000-0000-0000-000000000000}"/>
          </ac:spMkLst>
        </pc:spChg>
        <pc:spChg chg="mod">
          <ac:chgData name="Nicholas Harvey" userId="6c8f5bcc-6372-430f-9774-4498d9d8aa03" providerId="ADAL" clId="{AB5FE8C2-303A-4D2E-B988-1F8B0DFA8E3F}" dt="2021-05-11T21:54:58.681" v="0"/>
          <ac:spMkLst>
            <pc:docMk/>
            <pc:sldMk cId="3924528707" sldId="279"/>
            <ac:spMk id="22" creationId="{00000000-0000-0000-0000-000000000000}"/>
          </ac:spMkLst>
        </pc:spChg>
        <pc:spChg chg="mod">
          <ac:chgData name="Nicholas Harvey" userId="6c8f5bcc-6372-430f-9774-4498d9d8aa03" providerId="ADAL" clId="{AB5FE8C2-303A-4D2E-B988-1F8B0DFA8E3F}" dt="2021-05-11T21:54:58.681" v="0"/>
          <ac:spMkLst>
            <pc:docMk/>
            <pc:sldMk cId="3924528707" sldId="279"/>
            <ac:spMk id="27" creationId="{00000000-0000-0000-0000-000000000000}"/>
          </ac:spMkLst>
        </pc:spChg>
        <pc:spChg chg="mod">
          <ac:chgData name="Nicholas Harvey" userId="6c8f5bcc-6372-430f-9774-4498d9d8aa03" providerId="ADAL" clId="{AB5FE8C2-303A-4D2E-B988-1F8B0DFA8E3F}" dt="2021-05-11T21:54:58.681" v="0"/>
          <ac:spMkLst>
            <pc:docMk/>
            <pc:sldMk cId="3924528707" sldId="279"/>
            <ac:spMk id="28" creationId="{00000000-0000-0000-0000-000000000000}"/>
          </ac:spMkLst>
        </pc:spChg>
        <pc:spChg chg="mod">
          <ac:chgData name="Nicholas Harvey" userId="6c8f5bcc-6372-430f-9774-4498d9d8aa03" providerId="ADAL" clId="{AB5FE8C2-303A-4D2E-B988-1F8B0DFA8E3F}" dt="2021-05-11T21:54:58.681" v="0"/>
          <ac:spMkLst>
            <pc:docMk/>
            <pc:sldMk cId="3924528707" sldId="279"/>
            <ac:spMk id="29" creationId="{00000000-0000-0000-0000-000000000000}"/>
          </ac:spMkLst>
        </pc:spChg>
        <pc:spChg chg="mod">
          <ac:chgData name="Nicholas Harvey" userId="6c8f5bcc-6372-430f-9774-4498d9d8aa03" providerId="ADAL" clId="{AB5FE8C2-303A-4D2E-B988-1F8B0DFA8E3F}" dt="2021-05-11T21:54:58.681" v="0"/>
          <ac:spMkLst>
            <pc:docMk/>
            <pc:sldMk cId="3924528707" sldId="279"/>
            <ac:spMk id="30" creationId="{00000000-0000-0000-0000-000000000000}"/>
          </ac:spMkLst>
        </pc:spChg>
        <pc:spChg chg="mod">
          <ac:chgData name="Nicholas Harvey" userId="6c8f5bcc-6372-430f-9774-4498d9d8aa03" providerId="ADAL" clId="{AB5FE8C2-303A-4D2E-B988-1F8B0DFA8E3F}" dt="2021-05-11T21:54:58.681" v="0"/>
          <ac:spMkLst>
            <pc:docMk/>
            <pc:sldMk cId="3924528707" sldId="279"/>
            <ac:spMk id="33" creationId="{00000000-0000-0000-0000-000000000000}"/>
          </ac:spMkLst>
        </pc:spChg>
        <pc:spChg chg="mod">
          <ac:chgData name="Nicholas Harvey" userId="6c8f5bcc-6372-430f-9774-4498d9d8aa03" providerId="ADAL" clId="{AB5FE8C2-303A-4D2E-B988-1F8B0DFA8E3F}" dt="2021-05-11T21:54:58.681" v="0"/>
          <ac:spMkLst>
            <pc:docMk/>
            <pc:sldMk cId="3924528707" sldId="279"/>
            <ac:spMk id="34" creationId="{00000000-0000-0000-0000-000000000000}"/>
          </ac:spMkLst>
        </pc:spChg>
        <pc:spChg chg="mod">
          <ac:chgData name="Nicholas Harvey" userId="6c8f5bcc-6372-430f-9774-4498d9d8aa03" providerId="ADAL" clId="{AB5FE8C2-303A-4D2E-B988-1F8B0DFA8E3F}" dt="2021-05-11T21:54:58.681" v="0"/>
          <ac:spMkLst>
            <pc:docMk/>
            <pc:sldMk cId="3924528707" sldId="279"/>
            <ac:spMk id="36" creationId="{00000000-0000-0000-0000-000000000000}"/>
          </ac:spMkLst>
        </pc:spChg>
        <pc:spChg chg="mod">
          <ac:chgData name="Nicholas Harvey" userId="6c8f5bcc-6372-430f-9774-4498d9d8aa03" providerId="ADAL" clId="{AB5FE8C2-303A-4D2E-B988-1F8B0DFA8E3F}" dt="2021-05-11T21:54:58.681" v="0"/>
          <ac:spMkLst>
            <pc:docMk/>
            <pc:sldMk cId="3924528707" sldId="279"/>
            <ac:spMk id="46" creationId="{00000000-0000-0000-0000-000000000000}"/>
          </ac:spMkLst>
        </pc:spChg>
        <pc:spChg chg="mod">
          <ac:chgData name="Nicholas Harvey" userId="6c8f5bcc-6372-430f-9774-4498d9d8aa03" providerId="ADAL" clId="{AB5FE8C2-303A-4D2E-B988-1F8B0DFA8E3F}" dt="2021-05-11T21:54:58.681" v="0"/>
          <ac:spMkLst>
            <pc:docMk/>
            <pc:sldMk cId="3924528707" sldId="279"/>
            <ac:spMk id="47" creationId="{00000000-0000-0000-0000-000000000000}"/>
          </ac:spMkLst>
        </pc:spChg>
        <pc:spChg chg="mod">
          <ac:chgData name="Nicholas Harvey" userId="6c8f5bcc-6372-430f-9774-4498d9d8aa03" providerId="ADAL" clId="{AB5FE8C2-303A-4D2E-B988-1F8B0DFA8E3F}" dt="2021-05-11T21:54:58.681" v="0"/>
          <ac:spMkLst>
            <pc:docMk/>
            <pc:sldMk cId="3924528707" sldId="279"/>
            <ac:spMk id="48" creationId="{00000000-0000-0000-0000-000000000000}"/>
          </ac:spMkLst>
        </pc:spChg>
        <pc:cxnChg chg="mod">
          <ac:chgData name="Nicholas Harvey" userId="6c8f5bcc-6372-430f-9774-4498d9d8aa03" providerId="ADAL" clId="{AB5FE8C2-303A-4D2E-B988-1F8B0DFA8E3F}" dt="2021-05-11T21:54:58.681" v="0"/>
          <ac:cxnSpMkLst>
            <pc:docMk/>
            <pc:sldMk cId="3924528707" sldId="279"/>
            <ac:cxnSpMk id="2" creationId="{00000000-0000-0000-0000-000000000000}"/>
          </ac:cxnSpMkLst>
        </pc:cxnChg>
        <pc:cxnChg chg="mod">
          <ac:chgData name="Nicholas Harvey" userId="6c8f5bcc-6372-430f-9774-4498d9d8aa03" providerId="ADAL" clId="{AB5FE8C2-303A-4D2E-B988-1F8B0DFA8E3F}" dt="2021-05-11T21:54:58.681" v="0"/>
          <ac:cxnSpMkLst>
            <pc:docMk/>
            <pc:sldMk cId="3924528707" sldId="279"/>
            <ac:cxnSpMk id="3" creationId="{00000000-0000-0000-0000-000000000000}"/>
          </ac:cxnSpMkLst>
        </pc:cxnChg>
        <pc:cxnChg chg="mod">
          <ac:chgData name="Nicholas Harvey" userId="6c8f5bcc-6372-430f-9774-4498d9d8aa03" providerId="ADAL" clId="{AB5FE8C2-303A-4D2E-B988-1F8B0DFA8E3F}" dt="2021-05-11T21:54:58.681" v="0"/>
          <ac:cxnSpMkLst>
            <pc:docMk/>
            <pc:sldMk cId="3924528707" sldId="279"/>
            <ac:cxnSpMk id="4" creationId="{00000000-0000-0000-0000-000000000000}"/>
          </ac:cxnSpMkLst>
        </pc:cxnChg>
        <pc:cxnChg chg="mod">
          <ac:chgData name="Nicholas Harvey" userId="6c8f5bcc-6372-430f-9774-4498d9d8aa03" providerId="ADAL" clId="{AB5FE8C2-303A-4D2E-B988-1F8B0DFA8E3F}" dt="2021-05-11T21:54:58.681" v="0"/>
          <ac:cxnSpMkLst>
            <pc:docMk/>
            <pc:sldMk cId="3924528707" sldId="279"/>
            <ac:cxnSpMk id="6" creationId="{00000000-0000-0000-0000-000000000000}"/>
          </ac:cxnSpMkLst>
        </pc:cxnChg>
        <pc:cxnChg chg="mod">
          <ac:chgData name="Nicholas Harvey" userId="6c8f5bcc-6372-430f-9774-4498d9d8aa03" providerId="ADAL" clId="{AB5FE8C2-303A-4D2E-B988-1F8B0DFA8E3F}" dt="2021-05-11T21:54:58.681" v="0"/>
          <ac:cxnSpMkLst>
            <pc:docMk/>
            <pc:sldMk cId="3924528707" sldId="279"/>
            <ac:cxnSpMk id="32" creationId="{00000000-0000-0000-0000-000000000000}"/>
          </ac:cxnSpMkLst>
        </pc:cxnChg>
        <pc:cxnChg chg="mod">
          <ac:chgData name="Nicholas Harvey" userId="6c8f5bcc-6372-430f-9774-4498d9d8aa03" providerId="ADAL" clId="{AB5FE8C2-303A-4D2E-B988-1F8B0DFA8E3F}" dt="2021-05-11T21:54:58.681" v="0"/>
          <ac:cxnSpMkLst>
            <pc:docMk/>
            <pc:sldMk cId="3924528707" sldId="279"/>
            <ac:cxnSpMk id="35" creationId="{00000000-0000-0000-0000-000000000000}"/>
          </ac:cxnSpMkLst>
        </pc:cxnChg>
        <pc:cxnChg chg="mod">
          <ac:chgData name="Nicholas Harvey" userId="6c8f5bcc-6372-430f-9774-4498d9d8aa03" providerId="ADAL" clId="{AB5FE8C2-303A-4D2E-B988-1F8B0DFA8E3F}" dt="2021-05-11T21:54:58.681" v="0"/>
          <ac:cxnSpMkLst>
            <pc:docMk/>
            <pc:sldMk cId="3924528707" sldId="279"/>
            <ac:cxnSpMk id="38" creationId="{00000000-0000-0000-0000-000000000000}"/>
          </ac:cxnSpMkLst>
        </pc:cxnChg>
        <pc:cxnChg chg="mod">
          <ac:chgData name="Nicholas Harvey" userId="6c8f5bcc-6372-430f-9774-4498d9d8aa03" providerId="ADAL" clId="{AB5FE8C2-303A-4D2E-B988-1F8B0DFA8E3F}" dt="2021-05-11T21:54:58.681" v="0"/>
          <ac:cxnSpMkLst>
            <pc:docMk/>
            <pc:sldMk cId="3924528707" sldId="279"/>
            <ac:cxnSpMk id="39" creationId="{00000000-0000-0000-0000-000000000000}"/>
          </ac:cxnSpMkLst>
        </pc:cxnChg>
        <pc:cxnChg chg="mod">
          <ac:chgData name="Nicholas Harvey" userId="6c8f5bcc-6372-430f-9774-4498d9d8aa03" providerId="ADAL" clId="{AB5FE8C2-303A-4D2E-B988-1F8B0DFA8E3F}" dt="2021-05-11T21:54:58.681" v="0"/>
          <ac:cxnSpMkLst>
            <pc:docMk/>
            <pc:sldMk cId="3924528707" sldId="279"/>
            <ac:cxnSpMk id="43" creationId="{00000000-0000-0000-0000-000000000000}"/>
          </ac:cxnSpMkLst>
        </pc:cxnChg>
        <pc:cxnChg chg="mod">
          <ac:chgData name="Nicholas Harvey" userId="6c8f5bcc-6372-430f-9774-4498d9d8aa03" providerId="ADAL" clId="{AB5FE8C2-303A-4D2E-B988-1F8B0DFA8E3F}" dt="2021-05-11T21:54:58.681" v="0"/>
          <ac:cxnSpMkLst>
            <pc:docMk/>
            <pc:sldMk cId="3924528707" sldId="279"/>
            <ac:cxnSpMk id="45" creationId="{00000000-0000-0000-0000-000000000000}"/>
          </ac:cxnSpMkLst>
        </pc:cxnChg>
      </pc:sldChg>
      <pc:sldChg chg="modSp">
        <pc:chgData name="Nicholas Harvey" userId="6c8f5bcc-6372-430f-9774-4498d9d8aa03" providerId="ADAL" clId="{AB5FE8C2-303A-4D2E-B988-1F8B0DFA8E3F}" dt="2021-05-11T21:54:58.681" v="0"/>
        <pc:sldMkLst>
          <pc:docMk/>
          <pc:sldMk cId="2967696148" sldId="280"/>
        </pc:sldMkLst>
        <pc:spChg chg="mod">
          <ac:chgData name="Nicholas Harvey" userId="6c8f5bcc-6372-430f-9774-4498d9d8aa03" providerId="ADAL" clId="{AB5FE8C2-303A-4D2E-B988-1F8B0DFA8E3F}" dt="2021-05-11T21:54:58.681" v="0"/>
          <ac:spMkLst>
            <pc:docMk/>
            <pc:sldMk cId="2967696148" sldId="280"/>
            <ac:spMk id="12290" creationId="{00000000-0000-0000-0000-000000000000}"/>
          </ac:spMkLst>
        </pc:spChg>
        <pc:spChg chg="mod">
          <ac:chgData name="Nicholas Harvey" userId="6c8f5bcc-6372-430f-9774-4498d9d8aa03" providerId="ADAL" clId="{AB5FE8C2-303A-4D2E-B988-1F8B0DFA8E3F}" dt="2021-05-11T21:54:58.681" v="0"/>
          <ac:spMkLst>
            <pc:docMk/>
            <pc:sldMk cId="2967696148" sldId="280"/>
            <ac:spMk id="12291" creationId="{00000000-0000-0000-0000-000000000000}"/>
          </ac:spMkLst>
        </pc:spChg>
        <pc:picChg chg="mod">
          <ac:chgData name="Nicholas Harvey" userId="6c8f5bcc-6372-430f-9774-4498d9d8aa03" providerId="ADAL" clId="{AB5FE8C2-303A-4D2E-B988-1F8B0DFA8E3F}" dt="2021-05-11T21:54:58.681" v="0"/>
          <ac:picMkLst>
            <pc:docMk/>
            <pc:sldMk cId="2967696148" sldId="280"/>
            <ac:picMk id="12292" creationId="{00000000-0000-0000-0000-000000000000}"/>
          </ac:picMkLst>
        </pc:picChg>
      </pc:sldChg>
      <pc:sldChg chg="modSp mod modNotes">
        <pc:chgData name="Nicholas Harvey" userId="6c8f5bcc-6372-430f-9774-4498d9d8aa03" providerId="ADAL" clId="{AB5FE8C2-303A-4D2E-B988-1F8B0DFA8E3F}" dt="2021-05-11T21:55:14.412" v="29" actId="20577"/>
        <pc:sldMkLst>
          <pc:docMk/>
          <pc:sldMk cId="1039711339" sldId="304"/>
        </pc:sldMkLst>
        <pc:spChg chg="mod">
          <ac:chgData name="Nicholas Harvey" userId="6c8f5bcc-6372-430f-9774-4498d9d8aa03" providerId="ADAL" clId="{AB5FE8C2-303A-4D2E-B988-1F8B0DFA8E3F}" dt="2021-05-11T21:54:58.681" v="0"/>
          <ac:spMkLst>
            <pc:docMk/>
            <pc:sldMk cId="1039711339" sldId="304"/>
            <ac:spMk id="2" creationId="{091B274E-D604-3240-A618-B29F15A3F9F6}"/>
          </ac:spMkLst>
        </pc:spChg>
        <pc:spChg chg="mod">
          <ac:chgData name="Nicholas Harvey" userId="6c8f5bcc-6372-430f-9774-4498d9d8aa03" providerId="ADAL" clId="{AB5FE8C2-303A-4D2E-B988-1F8B0DFA8E3F}" dt="2021-05-11T21:55:14.412" v="29" actId="20577"/>
          <ac:spMkLst>
            <pc:docMk/>
            <pc:sldMk cId="1039711339" sldId="304"/>
            <ac:spMk id="4" creationId="{2872186B-9D18-1947-AF81-A057AE538664}"/>
          </ac:spMkLst>
        </pc:spChg>
        <pc:spChg chg="mod">
          <ac:chgData name="Nicholas Harvey" userId="6c8f5bcc-6372-430f-9774-4498d9d8aa03" providerId="ADAL" clId="{AB5FE8C2-303A-4D2E-B988-1F8B0DFA8E3F}" dt="2021-05-11T21:55:06.957" v="1"/>
          <ac:spMkLst>
            <pc:docMk/>
            <pc:sldMk cId="1039711339" sldId="304"/>
            <ac:spMk id="6" creationId="{D98CA6AC-AF6D-ED4D-A561-6ED549640C49}"/>
          </ac:spMkLst>
        </pc:spChg>
      </pc:sldChg>
      <pc:sldMasterChg chg="modSp modSldLayout">
        <pc:chgData name="Nicholas Harvey" userId="6c8f5bcc-6372-430f-9774-4498d9d8aa03" providerId="ADAL" clId="{AB5FE8C2-303A-4D2E-B988-1F8B0DFA8E3F}" dt="2021-05-11T21:54:58.681" v="0"/>
        <pc:sldMasterMkLst>
          <pc:docMk/>
          <pc:sldMasterMk cId="3462303883" sldId="2147483648"/>
        </pc:sldMasterMkLst>
        <pc:spChg chg="mod">
          <ac:chgData name="Nicholas Harvey" userId="6c8f5bcc-6372-430f-9774-4498d9d8aa03" providerId="ADAL" clId="{AB5FE8C2-303A-4D2E-B988-1F8B0DFA8E3F}" dt="2021-05-11T21:54:58.681" v="0"/>
          <ac:spMkLst>
            <pc:docMk/>
            <pc:sldMasterMk cId="3462303883" sldId="2147483648"/>
            <ac:spMk id="2" creationId="{00000000-0000-0000-0000-000000000000}"/>
          </ac:spMkLst>
        </pc:spChg>
        <pc:spChg chg="mod">
          <ac:chgData name="Nicholas Harvey" userId="6c8f5bcc-6372-430f-9774-4498d9d8aa03" providerId="ADAL" clId="{AB5FE8C2-303A-4D2E-B988-1F8B0DFA8E3F}" dt="2021-05-11T21:54:58.681" v="0"/>
          <ac:spMkLst>
            <pc:docMk/>
            <pc:sldMasterMk cId="3462303883" sldId="2147483648"/>
            <ac:spMk id="3" creationId="{00000000-0000-0000-0000-000000000000}"/>
          </ac:spMkLst>
        </pc:spChg>
        <pc:spChg chg="mod">
          <ac:chgData name="Nicholas Harvey" userId="6c8f5bcc-6372-430f-9774-4498d9d8aa03" providerId="ADAL" clId="{AB5FE8C2-303A-4D2E-B988-1F8B0DFA8E3F}" dt="2021-05-11T21:54:58.681" v="0"/>
          <ac:spMkLst>
            <pc:docMk/>
            <pc:sldMasterMk cId="3462303883" sldId="2147483648"/>
            <ac:spMk id="4" creationId="{00000000-0000-0000-0000-000000000000}"/>
          </ac:spMkLst>
        </pc:spChg>
        <pc:spChg chg="mod">
          <ac:chgData name="Nicholas Harvey" userId="6c8f5bcc-6372-430f-9774-4498d9d8aa03" providerId="ADAL" clId="{AB5FE8C2-303A-4D2E-B988-1F8B0DFA8E3F}" dt="2021-05-11T21:54:58.681" v="0"/>
          <ac:spMkLst>
            <pc:docMk/>
            <pc:sldMasterMk cId="3462303883" sldId="2147483648"/>
            <ac:spMk id="5" creationId="{00000000-0000-0000-0000-000000000000}"/>
          </ac:spMkLst>
        </pc:spChg>
        <pc:spChg chg="mod">
          <ac:chgData name="Nicholas Harvey" userId="6c8f5bcc-6372-430f-9774-4498d9d8aa03" providerId="ADAL" clId="{AB5FE8C2-303A-4D2E-B988-1F8B0DFA8E3F}" dt="2021-05-11T21:54:58.681" v="0"/>
          <ac:spMkLst>
            <pc:docMk/>
            <pc:sldMasterMk cId="3462303883" sldId="2147483648"/>
            <ac:spMk id="6" creationId="{00000000-0000-0000-0000-000000000000}"/>
          </ac:spMkLst>
        </pc:spChg>
        <pc:sldLayoutChg chg="modSp">
          <pc:chgData name="Nicholas Harvey" userId="6c8f5bcc-6372-430f-9774-4498d9d8aa03" providerId="ADAL" clId="{AB5FE8C2-303A-4D2E-B988-1F8B0DFA8E3F}" dt="2021-05-11T21:54:58.681" v="0"/>
          <pc:sldLayoutMkLst>
            <pc:docMk/>
            <pc:sldMasterMk cId="3462303883" sldId="2147483648"/>
            <pc:sldLayoutMk cId="2402946849" sldId="2147483649"/>
          </pc:sldLayoutMkLst>
          <pc:spChg chg="mod">
            <ac:chgData name="Nicholas Harvey" userId="6c8f5bcc-6372-430f-9774-4498d9d8aa03" providerId="ADAL" clId="{AB5FE8C2-303A-4D2E-B988-1F8B0DFA8E3F}" dt="2021-05-11T21:54:58.681" v="0"/>
            <ac:spMkLst>
              <pc:docMk/>
              <pc:sldMasterMk cId="3462303883" sldId="2147483648"/>
              <pc:sldLayoutMk cId="2402946849" sldId="2147483649"/>
              <ac:spMk id="2" creationId="{00000000-0000-0000-0000-000000000000}"/>
            </ac:spMkLst>
          </pc:spChg>
          <pc:spChg chg="mod">
            <ac:chgData name="Nicholas Harvey" userId="6c8f5bcc-6372-430f-9774-4498d9d8aa03" providerId="ADAL" clId="{AB5FE8C2-303A-4D2E-B988-1F8B0DFA8E3F}" dt="2021-05-11T21:54:58.681" v="0"/>
            <ac:spMkLst>
              <pc:docMk/>
              <pc:sldMasterMk cId="3462303883" sldId="2147483648"/>
              <pc:sldLayoutMk cId="2402946849" sldId="2147483649"/>
              <ac:spMk id="3" creationId="{00000000-0000-0000-0000-000000000000}"/>
            </ac:spMkLst>
          </pc:spChg>
        </pc:sldLayoutChg>
        <pc:sldLayoutChg chg="modSp">
          <pc:chgData name="Nicholas Harvey" userId="6c8f5bcc-6372-430f-9774-4498d9d8aa03" providerId="ADAL" clId="{AB5FE8C2-303A-4D2E-B988-1F8B0DFA8E3F}" dt="2021-05-11T21:54:58.681" v="0"/>
          <pc:sldLayoutMkLst>
            <pc:docMk/>
            <pc:sldMasterMk cId="3462303883" sldId="2147483648"/>
            <pc:sldLayoutMk cId="4089980593" sldId="2147483651"/>
          </pc:sldLayoutMkLst>
          <pc:spChg chg="mod">
            <ac:chgData name="Nicholas Harvey" userId="6c8f5bcc-6372-430f-9774-4498d9d8aa03" providerId="ADAL" clId="{AB5FE8C2-303A-4D2E-B988-1F8B0DFA8E3F}" dt="2021-05-11T21:54:58.681" v="0"/>
            <ac:spMkLst>
              <pc:docMk/>
              <pc:sldMasterMk cId="3462303883" sldId="2147483648"/>
              <pc:sldLayoutMk cId="4089980593" sldId="2147483651"/>
              <ac:spMk id="2" creationId="{00000000-0000-0000-0000-000000000000}"/>
            </ac:spMkLst>
          </pc:spChg>
          <pc:spChg chg="mod">
            <ac:chgData name="Nicholas Harvey" userId="6c8f5bcc-6372-430f-9774-4498d9d8aa03" providerId="ADAL" clId="{AB5FE8C2-303A-4D2E-B988-1F8B0DFA8E3F}" dt="2021-05-11T21:54:58.681" v="0"/>
            <ac:spMkLst>
              <pc:docMk/>
              <pc:sldMasterMk cId="3462303883" sldId="2147483648"/>
              <pc:sldLayoutMk cId="4089980593" sldId="2147483651"/>
              <ac:spMk id="3" creationId="{00000000-0000-0000-0000-000000000000}"/>
            </ac:spMkLst>
          </pc:spChg>
        </pc:sldLayoutChg>
        <pc:sldLayoutChg chg="modSp">
          <pc:chgData name="Nicholas Harvey" userId="6c8f5bcc-6372-430f-9774-4498d9d8aa03" providerId="ADAL" clId="{AB5FE8C2-303A-4D2E-B988-1F8B0DFA8E3F}" dt="2021-05-11T21:54:58.681" v="0"/>
          <pc:sldLayoutMkLst>
            <pc:docMk/>
            <pc:sldMasterMk cId="3462303883" sldId="2147483648"/>
            <pc:sldLayoutMk cId="2117347352" sldId="2147483652"/>
          </pc:sldLayoutMkLst>
          <pc:spChg chg="mod">
            <ac:chgData name="Nicholas Harvey" userId="6c8f5bcc-6372-430f-9774-4498d9d8aa03" providerId="ADAL" clId="{AB5FE8C2-303A-4D2E-B988-1F8B0DFA8E3F}" dt="2021-05-11T21:54:58.681" v="0"/>
            <ac:spMkLst>
              <pc:docMk/>
              <pc:sldMasterMk cId="3462303883" sldId="2147483648"/>
              <pc:sldLayoutMk cId="2117347352" sldId="2147483652"/>
              <ac:spMk id="3" creationId="{00000000-0000-0000-0000-000000000000}"/>
            </ac:spMkLst>
          </pc:spChg>
          <pc:spChg chg="mod">
            <ac:chgData name="Nicholas Harvey" userId="6c8f5bcc-6372-430f-9774-4498d9d8aa03" providerId="ADAL" clId="{AB5FE8C2-303A-4D2E-B988-1F8B0DFA8E3F}" dt="2021-05-11T21:54:58.681" v="0"/>
            <ac:spMkLst>
              <pc:docMk/>
              <pc:sldMasterMk cId="3462303883" sldId="2147483648"/>
              <pc:sldLayoutMk cId="2117347352" sldId="2147483652"/>
              <ac:spMk id="4" creationId="{00000000-0000-0000-0000-000000000000}"/>
            </ac:spMkLst>
          </pc:spChg>
        </pc:sldLayoutChg>
        <pc:sldLayoutChg chg="modSp">
          <pc:chgData name="Nicholas Harvey" userId="6c8f5bcc-6372-430f-9774-4498d9d8aa03" providerId="ADAL" clId="{AB5FE8C2-303A-4D2E-B988-1F8B0DFA8E3F}" dt="2021-05-11T21:54:58.681" v="0"/>
          <pc:sldLayoutMkLst>
            <pc:docMk/>
            <pc:sldMasterMk cId="3462303883" sldId="2147483648"/>
            <pc:sldLayoutMk cId="1008433562" sldId="2147483653"/>
          </pc:sldLayoutMkLst>
          <pc:spChg chg="mod">
            <ac:chgData name="Nicholas Harvey" userId="6c8f5bcc-6372-430f-9774-4498d9d8aa03" providerId="ADAL" clId="{AB5FE8C2-303A-4D2E-B988-1F8B0DFA8E3F}" dt="2021-05-11T21:54:58.681" v="0"/>
            <ac:spMkLst>
              <pc:docMk/>
              <pc:sldMasterMk cId="3462303883" sldId="2147483648"/>
              <pc:sldLayoutMk cId="1008433562" sldId="2147483653"/>
              <ac:spMk id="3" creationId="{00000000-0000-0000-0000-000000000000}"/>
            </ac:spMkLst>
          </pc:spChg>
          <pc:spChg chg="mod">
            <ac:chgData name="Nicholas Harvey" userId="6c8f5bcc-6372-430f-9774-4498d9d8aa03" providerId="ADAL" clId="{AB5FE8C2-303A-4D2E-B988-1F8B0DFA8E3F}" dt="2021-05-11T21:54:58.681" v="0"/>
            <ac:spMkLst>
              <pc:docMk/>
              <pc:sldMasterMk cId="3462303883" sldId="2147483648"/>
              <pc:sldLayoutMk cId="1008433562" sldId="2147483653"/>
              <ac:spMk id="4" creationId="{00000000-0000-0000-0000-000000000000}"/>
            </ac:spMkLst>
          </pc:spChg>
          <pc:spChg chg="mod">
            <ac:chgData name="Nicholas Harvey" userId="6c8f5bcc-6372-430f-9774-4498d9d8aa03" providerId="ADAL" clId="{AB5FE8C2-303A-4D2E-B988-1F8B0DFA8E3F}" dt="2021-05-11T21:54:58.681" v="0"/>
            <ac:spMkLst>
              <pc:docMk/>
              <pc:sldMasterMk cId="3462303883" sldId="2147483648"/>
              <pc:sldLayoutMk cId="1008433562" sldId="2147483653"/>
              <ac:spMk id="5" creationId="{00000000-0000-0000-0000-000000000000}"/>
            </ac:spMkLst>
          </pc:spChg>
          <pc:spChg chg="mod">
            <ac:chgData name="Nicholas Harvey" userId="6c8f5bcc-6372-430f-9774-4498d9d8aa03" providerId="ADAL" clId="{AB5FE8C2-303A-4D2E-B988-1F8B0DFA8E3F}" dt="2021-05-11T21:54:58.681" v="0"/>
            <ac:spMkLst>
              <pc:docMk/>
              <pc:sldMasterMk cId="3462303883" sldId="2147483648"/>
              <pc:sldLayoutMk cId="1008433562" sldId="2147483653"/>
              <ac:spMk id="6" creationId="{00000000-0000-0000-0000-000000000000}"/>
            </ac:spMkLst>
          </pc:spChg>
        </pc:sldLayoutChg>
        <pc:sldLayoutChg chg="modSp">
          <pc:chgData name="Nicholas Harvey" userId="6c8f5bcc-6372-430f-9774-4498d9d8aa03" providerId="ADAL" clId="{AB5FE8C2-303A-4D2E-B988-1F8B0DFA8E3F}" dt="2021-05-11T21:54:58.681" v="0"/>
          <pc:sldLayoutMkLst>
            <pc:docMk/>
            <pc:sldMasterMk cId="3462303883" sldId="2147483648"/>
            <pc:sldLayoutMk cId="1516200452" sldId="2147483656"/>
          </pc:sldLayoutMkLst>
          <pc:spChg chg="mod">
            <ac:chgData name="Nicholas Harvey" userId="6c8f5bcc-6372-430f-9774-4498d9d8aa03" providerId="ADAL" clId="{AB5FE8C2-303A-4D2E-B988-1F8B0DFA8E3F}" dt="2021-05-11T21:54:58.681" v="0"/>
            <ac:spMkLst>
              <pc:docMk/>
              <pc:sldMasterMk cId="3462303883" sldId="2147483648"/>
              <pc:sldLayoutMk cId="1516200452" sldId="2147483656"/>
              <ac:spMk id="2" creationId="{00000000-0000-0000-0000-000000000000}"/>
            </ac:spMkLst>
          </pc:spChg>
          <pc:spChg chg="mod">
            <ac:chgData name="Nicholas Harvey" userId="6c8f5bcc-6372-430f-9774-4498d9d8aa03" providerId="ADAL" clId="{AB5FE8C2-303A-4D2E-B988-1F8B0DFA8E3F}" dt="2021-05-11T21:54:58.681" v="0"/>
            <ac:spMkLst>
              <pc:docMk/>
              <pc:sldMasterMk cId="3462303883" sldId="2147483648"/>
              <pc:sldLayoutMk cId="1516200452" sldId="2147483656"/>
              <ac:spMk id="3" creationId="{00000000-0000-0000-0000-000000000000}"/>
            </ac:spMkLst>
          </pc:spChg>
          <pc:spChg chg="mod">
            <ac:chgData name="Nicholas Harvey" userId="6c8f5bcc-6372-430f-9774-4498d9d8aa03" providerId="ADAL" clId="{AB5FE8C2-303A-4D2E-B988-1F8B0DFA8E3F}" dt="2021-05-11T21:54:58.681" v="0"/>
            <ac:spMkLst>
              <pc:docMk/>
              <pc:sldMasterMk cId="3462303883" sldId="2147483648"/>
              <pc:sldLayoutMk cId="1516200452" sldId="2147483656"/>
              <ac:spMk id="4" creationId="{00000000-0000-0000-0000-000000000000}"/>
            </ac:spMkLst>
          </pc:spChg>
        </pc:sldLayoutChg>
        <pc:sldLayoutChg chg="modSp">
          <pc:chgData name="Nicholas Harvey" userId="6c8f5bcc-6372-430f-9774-4498d9d8aa03" providerId="ADAL" clId="{AB5FE8C2-303A-4D2E-B988-1F8B0DFA8E3F}" dt="2021-05-11T21:54:58.681" v="0"/>
          <pc:sldLayoutMkLst>
            <pc:docMk/>
            <pc:sldMasterMk cId="3462303883" sldId="2147483648"/>
            <pc:sldLayoutMk cId="565526961" sldId="2147483657"/>
          </pc:sldLayoutMkLst>
          <pc:spChg chg="mod">
            <ac:chgData name="Nicholas Harvey" userId="6c8f5bcc-6372-430f-9774-4498d9d8aa03" providerId="ADAL" clId="{AB5FE8C2-303A-4D2E-B988-1F8B0DFA8E3F}" dt="2021-05-11T21:54:58.681" v="0"/>
            <ac:spMkLst>
              <pc:docMk/>
              <pc:sldMasterMk cId="3462303883" sldId="2147483648"/>
              <pc:sldLayoutMk cId="565526961" sldId="2147483657"/>
              <ac:spMk id="2" creationId="{00000000-0000-0000-0000-000000000000}"/>
            </ac:spMkLst>
          </pc:spChg>
          <pc:spChg chg="mod">
            <ac:chgData name="Nicholas Harvey" userId="6c8f5bcc-6372-430f-9774-4498d9d8aa03" providerId="ADAL" clId="{AB5FE8C2-303A-4D2E-B988-1F8B0DFA8E3F}" dt="2021-05-11T21:54:58.681" v="0"/>
            <ac:spMkLst>
              <pc:docMk/>
              <pc:sldMasterMk cId="3462303883" sldId="2147483648"/>
              <pc:sldLayoutMk cId="565526961" sldId="2147483657"/>
              <ac:spMk id="3" creationId="{00000000-0000-0000-0000-000000000000}"/>
            </ac:spMkLst>
          </pc:spChg>
          <pc:spChg chg="mod">
            <ac:chgData name="Nicholas Harvey" userId="6c8f5bcc-6372-430f-9774-4498d9d8aa03" providerId="ADAL" clId="{AB5FE8C2-303A-4D2E-B988-1F8B0DFA8E3F}" dt="2021-05-11T21:54:58.681" v="0"/>
            <ac:spMkLst>
              <pc:docMk/>
              <pc:sldMasterMk cId="3462303883" sldId="2147483648"/>
              <pc:sldLayoutMk cId="565526961" sldId="2147483657"/>
              <ac:spMk id="4" creationId="{00000000-0000-0000-0000-000000000000}"/>
            </ac:spMkLst>
          </pc:spChg>
        </pc:sldLayoutChg>
        <pc:sldLayoutChg chg="modSp">
          <pc:chgData name="Nicholas Harvey" userId="6c8f5bcc-6372-430f-9774-4498d9d8aa03" providerId="ADAL" clId="{AB5FE8C2-303A-4D2E-B988-1F8B0DFA8E3F}" dt="2021-05-11T21:54:58.681" v="0"/>
          <pc:sldLayoutMkLst>
            <pc:docMk/>
            <pc:sldMasterMk cId="3462303883" sldId="2147483648"/>
            <pc:sldLayoutMk cId="1460450871" sldId="2147483659"/>
          </pc:sldLayoutMkLst>
          <pc:spChg chg="mod">
            <ac:chgData name="Nicholas Harvey" userId="6c8f5bcc-6372-430f-9774-4498d9d8aa03" providerId="ADAL" clId="{AB5FE8C2-303A-4D2E-B988-1F8B0DFA8E3F}" dt="2021-05-11T21:54:58.681" v="0"/>
            <ac:spMkLst>
              <pc:docMk/>
              <pc:sldMasterMk cId="3462303883" sldId="2147483648"/>
              <pc:sldLayoutMk cId="1460450871" sldId="2147483659"/>
              <ac:spMk id="2" creationId="{00000000-0000-0000-0000-000000000000}"/>
            </ac:spMkLst>
          </pc:spChg>
          <pc:spChg chg="mod">
            <ac:chgData name="Nicholas Harvey" userId="6c8f5bcc-6372-430f-9774-4498d9d8aa03" providerId="ADAL" clId="{AB5FE8C2-303A-4D2E-B988-1F8B0DFA8E3F}" dt="2021-05-11T21:54:58.681" v="0"/>
            <ac:spMkLst>
              <pc:docMk/>
              <pc:sldMasterMk cId="3462303883" sldId="2147483648"/>
              <pc:sldLayoutMk cId="1460450871" sldId="2147483659"/>
              <ac:spMk id="3" creationId="{00000000-0000-0000-0000-000000000000}"/>
            </ac:spMkLst>
          </pc:spChg>
        </pc:sldLayoutChg>
      </pc:sldMasterChg>
      <pc:sldMasterChg chg="modSp modSldLayout">
        <pc:chgData name="Nicholas Harvey" userId="6c8f5bcc-6372-430f-9774-4498d9d8aa03" providerId="ADAL" clId="{AB5FE8C2-303A-4D2E-B988-1F8B0DFA8E3F}" dt="2021-05-11T21:54:58.681" v="0"/>
        <pc:sldMasterMkLst>
          <pc:docMk/>
          <pc:sldMasterMk cId="1564042845" sldId="2147483660"/>
        </pc:sldMasterMkLst>
        <pc:spChg chg="mod">
          <ac:chgData name="Nicholas Harvey" userId="6c8f5bcc-6372-430f-9774-4498d9d8aa03" providerId="ADAL" clId="{AB5FE8C2-303A-4D2E-B988-1F8B0DFA8E3F}" dt="2021-05-11T21:54:58.681" v="0"/>
          <ac:spMkLst>
            <pc:docMk/>
            <pc:sldMasterMk cId="1564042845" sldId="2147483660"/>
            <ac:spMk id="10" creationId="{4C279D9C-41B5-407B-BB25-D4AD402308AC}"/>
          </ac:spMkLst>
        </pc:spChg>
        <pc:spChg chg="mod">
          <ac:chgData name="Nicholas Harvey" userId="6c8f5bcc-6372-430f-9774-4498d9d8aa03" providerId="ADAL" clId="{AB5FE8C2-303A-4D2E-B988-1F8B0DFA8E3F}" dt="2021-05-11T21:54:58.681" v="0"/>
          <ac:spMkLst>
            <pc:docMk/>
            <pc:sldMasterMk cId="1564042845" sldId="2147483660"/>
            <ac:spMk id="12" creationId="{D3932AFB-98BB-47E6-A66A-42A8B2216A6E}"/>
          </ac:spMkLst>
        </pc:spChg>
        <pc:spChg chg="mod">
          <ac:chgData name="Nicholas Harvey" userId="6c8f5bcc-6372-430f-9774-4498d9d8aa03" providerId="ADAL" clId="{AB5FE8C2-303A-4D2E-B988-1F8B0DFA8E3F}" dt="2021-05-11T21:54:58.681" v="0"/>
          <ac:spMkLst>
            <pc:docMk/>
            <pc:sldMasterMk cId="1564042845" sldId="2147483660"/>
            <ac:spMk id="16" creationId="{9D980B62-A8DC-41B1-BFA4-DF6E668D2134}"/>
          </ac:spMkLst>
        </pc:spChg>
        <pc:spChg chg="mod">
          <ac:chgData name="Nicholas Harvey" userId="6c8f5bcc-6372-430f-9774-4498d9d8aa03" providerId="ADAL" clId="{AB5FE8C2-303A-4D2E-B988-1F8B0DFA8E3F}" dt="2021-05-11T21:54:58.681" v="0"/>
          <ac:spMkLst>
            <pc:docMk/>
            <pc:sldMasterMk cId="1564042845" sldId="2147483660"/>
            <ac:spMk id="20" creationId="{EDADA9AC-09FD-7C48-9CDC-8BC3FBDEF118}"/>
          </ac:spMkLst>
        </pc:spChg>
        <pc:picChg chg="mod">
          <ac:chgData name="Nicholas Harvey" userId="6c8f5bcc-6372-430f-9774-4498d9d8aa03" providerId="ADAL" clId="{AB5FE8C2-303A-4D2E-B988-1F8B0DFA8E3F}" dt="2021-05-11T21:54:58.681" v="0"/>
          <ac:picMkLst>
            <pc:docMk/>
            <pc:sldMasterMk cId="1564042845" sldId="2147483660"/>
            <ac:picMk id="3" creationId="{1EF659DC-9D8F-B740-94AA-02A6A02D1E51}"/>
          </ac:picMkLst>
        </pc:picChg>
        <pc:picChg chg="mod">
          <ac:chgData name="Nicholas Harvey" userId="6c8f5bcc-6372-430f-9774-4498d9d8aa03" providerId="ADAL" clId="{AB5FE8C2-303A-4D2E-B988-1F8B0DFA8E3F}" dt="2021-05-11T21:54:58.681" v="0"/>
          <ac:picMkLst>
            <pc:docMk/>
            <pc:sldMasterMk cId="1564042845" sldId="2147483660"/>
            <ac:picMk id="13" creationId="{53C559C2-8C6E-45A5-9148-D5B12B0EEC22}"/>
          </ac:picMkLst>
        </pc:picChg>
        <pc:picChg chg="mod">
          <ac:chgData name="Nicholas Harvey" userId="6c8f5bcc-6372-430f-9774-4498d9d8aa03" providerId="ADAL" clId="{AB5FE8C2-303A-4D2E-B988-1F8B0DFA8E3F}" dt="2021-05-11T21:54:58.681" v="0"/>
          <ac:picMkLst>
            <pc:docMk/>
            <pc:sldMasterMk cId="1564042845" sldId="2147483660"/>
            <ac:picMk id="21" creationId="{AF325590-A6D4-9741-870B-736FC1574C76}"/>
          </ac:picMkLst>
        </pc:picChg>
        <pc:sldLayoutChg chg="modSp">
          <pc:chgData name="Nicholas Harvey" userId="6c8f5bcc-6372-430f-9774-4498d9d8aa03" providerId="ADAL" clId="{AB5FE8C2-303A-4D2E-B988-1F8B0DFA8E3F}" dt="2021-05-11T21:54:58.681" v="0"/>
          <pc:sldLayoutMkLst>
            <pc:docMk/>
            <pc:sldMasterMk cId="1564042845" sldId="2147483660"/>
            <pc:sldLayoutMk cId="4113336290" sldId="2147483661"/>
          </pc:sldLayoutMkLst>
          <pc:spChg chg="mod">
            <ac:chgData name="Nicholas Harvey" userId="6c8f5bcc-6372-430f-9774-4498d9d8aa03" providerId="ADAL" clId="{AB5FE8C2-303A-4D2E-B988-1F8B0DFA8E3F}" dt="2021-05-11T21:54:58.681" v="0"/>
            <ac:spMkLst>
              <pc:docMk/>
              <pc:sldMasterMk cId="1564042845" sldId="2147483660"/>
              <pc:sldLayoutMk cId="4113336290" sldId="2147483661"/>
              <ac:spMk id="3" creationId="{FD07A26B-FB91-4268-AE80-63214307C03F}"/>
            </ac:spMkLst>
          </pc:spChg>
          <pc:spChg chg="mod">
            <ac:chgData name="Nicholas Harvey" userId="6c8f5bcc-6372-430f-9774-4498d9d8aa03" providerId="ADAL" clId="{AB5FE8C2-303A-4D2E-B988-1F8B0DFA8E3F}" dt="2021-05-11T21:54:58.681" v="0"/>
            <ac:spMkLst>
              <pc:docMk/>
              <pc:sldMasterMk cId="1564042845" sldId="2147483660"/>
              <pc:sldLayoutMk cId="4113336290" sldId="2147483661"/>
              <ac:spMk id="4" creationId="{BF84B4DE-83A6-4726-9008-0C7F75D02D1F}"/>
            </ac:spMkLst>
          </pc:spChg>
          <pc:picChg chg="mod">
            <ac:chgData name="Nicholas Harvey" userId="6c8f5bcc-6372-430f-9774-4498d9d8aa03" providerId="ADAL" clId="{AB5FE8C2-303A-4D2E-B988-1F8B0DFA8E3F}" dt="2021-05-11T21:54:58.681" v="0"/>
            <ac:picMkLst>
              <pc:docMk/>
              <pc:sldMasterMk cId="1564042845" sldId="2147483660"/>
              <pc:sldLayoutMk cId="4113336290" sldId="2147483661"/>
              <ac:picMk id="6" creationId="{F645E500-E4D1-47B6-8A49-38CF5EF7DA96}"/>
            </ac:picMkLst>
          </pc:picChg>
          <pc:picChg chg="mod">
            <ac:chgData name="Nicholas Harvey" userId="6c8f5bcc-6372-430f-9774-4498d9d8aa03" providerId="ADAL" clId="{AB5FE8C2-303A-4D2E-B988-1F8B0DFA8E3F}" dt="2021-05-11T21:54:58.681" v="0"/>
            <ac:picMkLst>
              <pc:docMk/>
              <pc:sldMasterMk cId="1564042845" sldId="2147483660"/>
              <pc:sldLayoutMk cId="4113336290" sldId="2147483661"/>
              <ac:picMk id="19" creationId="{00000000-0000-0000-0000-000000000000}"/>
            </ac:picMkLst>
          </pc:picChg>
        </pc:sldLayoutChg>
        <pc:sldLayoutChg chg="modSp">
          <pc:chgData name="Nicholas Harvey" userId="6c8f5bcc-6372-430f-9774-4498d9d8aa03" providerId="ADAL" clId="{AB5FE8C2-303A-4D2E-B988-1F8B0DFA8E3F}" dt="2021-05-11T21:54:58.681" v="0"/>
          <pc:sldLayoutMkLst>
            <pc:docMk/>
            <pc:sldMasterMk cId="1564042845" sldId="2147483660"/>
            <pc:sldLayoutMk cId="3682162869" sldId="2147483662"/>
          </pc:sldLayoutMkLst>
          <pc:spChg chg="mod">
            <ac:chgData name="Nicholas Harvey" userId="6c8f5bcc-6372-430f-9774-4498d9d8aa03" providerId="ADAL" clId="{AB5FE8C2-303A-4D2E-B988-1F8B0DFA8E3F}" dt="2021-05-11T21:54:58.681" v="0"/>
            <ac:spMkLst>
              <pc:docMk/>
              <pc:sldMasterMk cId="1564042845" sldId="2147483660"/>
              <pc:sldLayoutMk cId="3682162869" sldId="2147483662"/>
              <ac:spMk id="4" creationId="{00000000-0000-0000-0000-000000000000}"/>
            </ac:spMkLst>
          </pc:spChg>
          <pc:spChg chg="mod">
            <ac:chgData name="Nicholas Harvey" userId="6c8f5bcc-6372-430f-9774-4498d9d8aa03" providerId="ADAL" clId="{AB5FE8C2-303A-4D2E-B988-1F8B0DFA8E3F}" dt="2021-05-11T21:54:58.681" v="0"/>
            <ac:spMkLst>
              <pc:docMk/>
              <pc:sldMasterMk cId="1564042845" sldId="2147483660"/>
              <pc:sldLayoutMk cId="3682162869" sldId="2147483662"/>
              <ac:spMk id="6" creationId="{00000000-0000-0000-0000-000000000000}"/>
            </ac:spMkLst>
          </pc:spChg>
        </pc:sldLayoutChg>
        <pc:sldLayoutChg chg="modSp">
          <pc:chgData name="Nicholas Harvey" userId="6c8f5bcc-6372-430f-9774-4498d9d8aa03" providerId="ADAL" clId="{AB5FE8C2-303A-4D2E-B988-1F8B0DFA8E3F}" dt="2021-05-11T21:54:58.681" v="0"/>
          <pc:sldLayoutMkLst>
            <pc:docMk/>
            <pc:sldMasterMk cId="1564042845" sldId="2147483660"/>
            <pc:sldLayoutMk cId="1446108280" sldId="2147483663"/>
          </pc:sldLayoutMkLst>
          <pc:spChg chg="mod">
            <ac:chgData name="Nicholas Harvey" userId="6c8f5bcc-6372-430f-9774-4498d9d8aa03" providerId="ADAL" clId="{AB5FE8C2-303A-4D2E-B988-1F8B0DFA8E3F}" dt="2021-05-11T21:54:58.681" v="0"/>
            <ac:spMkLst>
              <pc:docMk/>
              <pc:sldMasterMk cId="1564042845" sldId="2147483660"/>
              <pc:sldLayoutMk cId="1446108280" sldId="2147483663"/>
              <ac:spMk id="3" creationId="{00000000-0000-0000-0000-000000000000}"/>
            </ac:spMkLst>
          </pc:spChg>
          <pc:spChg chg="mod">
            <ac:chgData name="Nicholas Harvey" userId="6c8f5bcc-6372-430f-9774-4498d9d8aa03" providerId="ADAL" clId="{AB5FE8C2-303A-4D2E-B988-1F8B0DFA8E3F}" dt="2021-05-11T21:54:58.681" v="0"/>
            <ac:spMkLst>
              <pc:docMk/>
              <pc:sldMasterMk cId="1564042845" sldId="2147483660"/>
              <pc:sldLayoutMk cId="1446108280" sldId="2147483663"/>
              <ac:spMk id="6" creationId="{7EEEF48D-AAD9-49BB-8D9F-21813F6D70FC}"/>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5D47C9-27B8-49EC-896D-9D07E1C597E8}" type="datetimeFigureOut">
              <a:rPr lang="en-GB" smtClean="0"/>
              <a:t>11/05/2021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8FD9DC-1439-4C62-8B52-1B0B72BCB832}" type="slidenum">
              <a:rPr lang="en-GB" smtClean="0"/>
              <a:t>‹#›</a:t>
            </a:fld>
            <a:endParaRPr lang="en-GB"/>
          </a:p>
        </p:txBody>
      </p:sp>
    </p:spTree>
    <p:extLst>
      <p:ext uri="{BB962C8B-B14F-4D97-AF65-F5344CB8AC3E}">
        <p14:creationId xmlns:p14="http://schemas.microsoft.com/office/powerpoint/2010/main" val="1983820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75193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8FD9DC-1439-4C62-8B52-1B0B72BCB832}" type="slidenum">
              <a:rPr lang="en-GB" smtClean="0"/>
              <a:t>9</a:t>
            </a:fld>
            <a:endParaRPr lang="en-GB"/>
          </a:p>
        </p:txBody>
      </p:sp>
    </p:spTree>
    <p:extLst>
      <p:ext uri="{BB962C8B-B14F-4D97-AF65-F5344CB8AC3E}">
        <p14:creationId xmlns:p14="http://schemas.microsoft.com/office/powerpoint/2010/main" val="3083640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6AF9CF5-E853-457F-950D-399D24246A22}"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35B23B-7180-47B8-B7E3-5DD6B7CE03EF}" type="slidenum">
              <a:rPr lang="en-GB" smtClean="0"/>
              <a:t>‹#›</a:t>
            </a:fld>
            <a:endParaRPr lang="en-GB"/>
          </a:p>
        </p:txBody>
      </p:sp>
    </p:spTree>
    <p:extLst>
      <p:ext uri="{BB962C8B-B14F-4D97-AF65-F5344CB8AC3E}">
        <p14:creationId xmlns:p14="http://schemas.microsoft.com/office/powerpoint/2010/main" val="2402946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AF9CF5-E853-457F-950D-399D24246A22}"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35B23B-7180-47B8-B7E3-5DD6B7CE03EF}" type="slidenum">
              <a:rPr lang="en-GB" smtClean="0"/>
              <a:t>‹#›</a:t>
            </a:fld>
            <a:endParaRPr lang="en-GB"/>
          </a:p>
        </p:txBody>
      </p:sp>
    </p:spTree>
    <p:extLst>
      <p:ext uri="{BB962C8B-B14F-4D97-AF65-F5344CB8AC3E}">
        <p14:creationId xmlns:p14="http://schemas.microsoft.com/office/powerpoint/2010/main" val="1549378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AF9CF5-E853-457F-950D-399D24246A22}"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35B23B-7180-47B8-B7E3-5DD6B7CE03EF}" type="slidenum">
              <a:rPr lang="en-GB" smtClean="0"/>
              <a:t>‹#›</a:t>
            </a:fld>
            <a:endParaRPr lang="en-GB"/>
          </a:p>
        </p:txBody>
      </p:sp>
    </p:spTree>
    <p:extLst>
      <p:ext uri="{BB962C8B-B14F-4D97-AF65-F5344CB8AC3E}">
        <p14:creationId xmlns:p14="http://schemas.microsoft.com/office/powerpoint/2010/main" val="1460450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 name="Picture 18" descr="1_TheOU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27649" y="258878"/>
            <a:ext cx="1213083" cy="623852"/>
          </a:xfrm>
          <a:prstGeom prst="rect">
            <a:avLst/>
          </a:prstGeom>
        </p:spPr>
      </p:pic>
      <p:sp>
        <p:nvSpPr>
          <p:cNvPr id="3" name="Rectangle 2">
            <a:extLst>
              <a:ext uri="{FF2B5EF4-FFF2-40B4-BE49-F238E27FC236}">
                <a16:creationId xmlns:a16="http://schemas.microsoft.com/office/drawing/2014/main" id="{FD07A26B-FB91-4268-AE80-63214307C03F}"/>
              </a:ext>
            </a:extLst>
          </p:cNvPr>
          <p:cNvSpPr/>
          <p:nvPr userDrawn="1"/>
        </p:nvSpPr>
        <p:spPr>
          <a:xfrm>
            <a:off x="0" y="6482693"/>
            <a:ext cx="12192000" cy="375309"/>
          </a:xfrm>
          <a:prstGeom prst="rect">
            <a:avLst/>
          </a:prstGeom>
          <a:solidFill>
            <a:srgbClr val="EB60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738"/>
          </a:p>
        </p:txBody>
      </p:sp>
      <p:sp>
        <p:nvSpPr>
          <p:cNvPr id="4" name="Title 3">
            <a:extLst>
              <a:ext uri="{FF2B5EF4-FFF2-40B4-BE49-F238E27FC236}">
                <a16:creationId xmlns:a16="http://schemas.microsoft.com/office/drawing/2014/main" id="{BF84B4DE-83A6-4726-9008-0C7F75D02D1F}"/>
              </a:ext>
            </a:extLst>
          </p:cNvPr>
          <p:cNvSpPr>
            <a:spLocks noGrp="1"/>
          </p:cNvSpPr>
          <p:nvPr>
            <p:ph type="title"/>
          </p:nvPr>
        </p:nvSpPr>
        <p:spPr>
          <a:xfrm>
            <a:off x="838020" y="364883"/>
            <a:ext cx="10515963" cy="623852"/>
          </a:xfrm>
          <a:prstGeom prst="rect">
            <a:avLst/>
          </a:prstGeom>
        </p:spPr>
        <p:txBody>
          <a:bodyPr/>
          <a:lstStyle>
            <a:lvl1pPr>
              <a:defRPr sz="1898">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F645E500-E4D1-47B6-8A49-38CF5EF7DA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3255" y="210365"/>
            <a:ext cx="1287479" cy="544365"/>
          </a:xfrm>
          <a:prstGeom prst="rect">
            <a:avLst/>
          </a:prstGeom>
        </p:spPr>
      </p:pic>
    </p:spTree>
    <p:extLst>
      <p:ext uri="{BB962C8B-B14F-4D97-AF65-F5344CB8AC3E}">
        <p14:creationId xmlns:p14="http://schemas.microsoft.com/office/powerpoint/2010/main" val="4113336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2925"/>
            <a:ext cx="12192000" cy="6860925"/>
          </a:xfrm>
          <a:prstGeom prst="rect">
            <a:avLst/>
          </a:prstGeom>
          <a:solidFill>
            <a:srgbClr val="EF68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71"/>
          </a:p>
        </p:txBody>
      </p:sp>
      <p:sp>
        <p:nvSpPr>
          <p:cNvPr id="6" name="Title 1"/>
          <p:cNvSpPr>
            <a:spLocks noGrp="1"/>
          </p:cNvSpPr>
          <p:nvPr>
            <p:ph type="ctrTitle" hasCustomPrompt="1"/>
          </p:nvPr>
        </p:nvSpPr>
        <p:spPr>
          <a:xfrm>
            <a:off x="497006" y="2081217"/>
            <a:ext cx="11192959" cy="3271411"/>
          </a:xfrm>
          <a:prstGeom prst="rect">
            <a:avLst/>
          </a:prstGeom>
        </p:spPr>
        <p:txBody>
          <a:bodyPr/>
          <a:lstStyle>
            <a:lvl1pPr algn="ctr">
              <a:lnSpc>
                <a:spcPts val="2636"/>
              </a:lnSpc>
              <a:defRPr lang="en-GB" dirty="0">
                <a:solidFill>
                  <a:schemeClr val="bg1"/>
                </a:solidFill>
              </a:defRPr>
            </a:lvl1pPr>
          </a:lstStyle>
          <a:p>
            <a:br>
              <a:rPr lang="en-GB" dirty="0"/>
            </a:br>
            <a:br>
              <a:rPr lang="en-GB" dirty="0"/>
            </a:br>
            <a:br>
              <a:rPr lang="en-GB" dirty="0"/>
            </a:br>
            <a:endParaRPr lang="en-GB" dirty="0"/>
          </a:p>
        </p:txBody>
      </p:sp>
    </p:spTree>
    <p:extLst>
      <p:ext uri="{BB962C8B-B14F-4D97-AF65-F5344CB8AC3E}">
        <p14:creationId xmlns:p14="http://schemas.microsoft.com/office/powerpoint/2010/main" val="3682162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505073" y="6277315"/>
            <a:ext cx="644975" cy="567935"/>
          </a:xfrm>
          <a:prstGeom prst="rect">
            <a:avLst/>
          </a:prstGeom>
        </p:spPr>
        <p:txBody>
          <a:bodyPr/>
          <a:lstStyle/>
          <a:p>
            <a:pPr algn="ctr"/>
            <a:fld id="{C0BADC3D-1509-2C4E-AB5E-AF0356668A88}" type="slidenum">
              <a:rPr lang="en-GB" smtClean="0"/>
              <a:pPr algn="ctr"/>
              <a:t>‹#›</a:t>
            </a:fld>
            <a:endParaRPr lang="en-GB" dirty="0"/>
          </a:p>
        </p:txBody>
      </p:sp>
      <p:sp>
        <p:nvSpPr>
          <p:cNvPr id="6" name="Title 1">
            <a:extLst>
              <a:ext uri="{FF2B5EF4-FFF2-40B4-BE49-F238E27FC236}">
                <a16:creationId xmlns:a16="http://schemas.microsoft.com/office/drawing/2014/main" id="{7EEEF48D-AAD9-49BB-8D9F-21813F6D70FC}"/>
              </a:ext>
            </a:extLst>
          </p:cNvPr>
          <p:cNvSpPr txBox="1">
            <a:spLocks/>
          </p:cNvSpPr>
          <p:nvPr userDrawn="1"/>
        </p:nvSpPr>
        <p:spPr>
          <a:xfrm>
            <a:off x="4758520" y="5188888"/>
            <a:ext cx="6456851" cy="730735"/>
          </a:xfrm>
          <a:prstGeom prst="rect">
            <a:avLst/>
          </a:prstGeom>
        </p:spPr>
        <p:txBody>
          <a:bodyPr/>
          <a:lstStyle>
            <a:lvl1pPr algn="l" defTabSz="650276" rtl="0" eaLnBrk="1" latinLnBrk="0" hangingPunct="1">
              <a:lnSpc>
                <a:spcPts val="5200"/>
              </a:lnSpc>
              <a:spcBef>
                <a:spcPts val="0"/>
              </a:spcBef>
              <a:buNone/>
              <a:defRPr sz="4500" b="1" kern="1200">
                <a:solidFill>
                  <a:schemeClr val="tx1"/>
                </a:solidFill>
                <a:latin typeface="+mj-lt"/>
                <a:ea typeface="+mj-ea"/>
                <a:cs typeface="+mj-cs"/>
              </a:defRPr>
            </a:lvl1pPr>
          </a:lstStyle>
          <a:p>
            <a:endParaRPr lang="en-GB" sz="2372" dirty="0"/>
          </a:p>
        </p:txBody>
      </p:sp>
    </p:spTree>
    <p:extLst>
      <p:ext uri="{BB962C8B-B14F-4D97-AF65-F5344CB8AC3E}">
        <p14:creationId xmlns:p14="http://schemas.microsoft.com/office/powerpoint/2010/main" val="1446108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AF9CF5-E853-457F-950D-399D24246A22}"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35B23B-7180-47B8-B7E3-5DD6B7CE03EF}" type="slidenum">
              <a:rPr lang="en-GB" smtClean="0"/>
              <a:t>‹#›</a:t>
            </a:fld>
            <a:endParaRPr lang="en-GB"/>
          </a:p>
        </p:txBody>
      </p:sp>
    </p:spTree>
    <p:extLst>
      <p:ext uri="{BB962C8B-B14F-4D97-AF65-F5344CB8AC3E}">
        <p14:creationId xmlns:p14="http://schemas.microsoft.com/office/powerpoint/2010/main" val="2385227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AF9CF5-E853-457F-950D-399D24246A22}"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35B23B-7180-47B8-B7E3-5DD6B7CE03EF}" type="slidenum">
              <a:rPr lang="en-GB" smtClean="0"/>
              <a:t>‹#›</a:t>
            </a:fld>
            <a:endParaRPr lang="en-GB"/>
          </a:p>
        </p:txBody>
      </p:sp>
    </p:spTree>
    <p:extLst>
      <p:ext uri="{BB962C8B-B14F-4D97-AF65-F5344CB8AC3E}">
        <p14:creationId xmlns:p14="http://schemas.microsoft.com/office/powerpoint/2010/main" val="4089980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6AF9CF5-E853-457F-950D-399D24246A22}"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35B23B-7180-47B8-B7E3-5DD6B7CE03EF}" type="slidenum">
              <a:rPr lang="en-GB" smtClean="0"/>
              <a:t>‹#›</a:t>
            </a:fld>
            <a:endParaRPr lang="en-GB"/>
          </a:p>
        </p:txBody>
      </p:sp>
    </p:spTree>
    <p:extLst>
      <p:ext uri="{BB962C8B-B14F-4D97-AF65-F5344CB8AC3E}">
        <p14:creationId xmlns:p14="http://schemas.microsoft.com/office/powerpoint/2010/main" val="2117347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6AF9CF5-E853-457F-950D-399D24246A22}" type="datetimeFigureOut">
              <a:rPr lang="en-GB" smtClean="0"/>
              <a:t>11/05/2021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F35B23B-7180-47B8-B7E3-5DD6B7CE03EF}" type="slidenum">
              <a:rPr lang="en-GB" smtClean="0"/>
              <a:t>‹#›</a:t>
            </a:fld>
            <a:endParaRPr lang="en-GB"/>
          </a:p>
        </p:txBody>
      </p:sp>
    </p:spTree>
    <p:extLst>
      <p:ext uri="{BB962C8B-B14F-4D97-AF65-F5344CB8AC3E}">
        <p14:creationId xmlns:p14="http://schemas.microsoft.com/office/powerpoint/2010/main" val="1008433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6AF9CF5-E853-457F-950D-399D24246A22}" type="datetimeFigureOut">
              <a:rPr lang="en-GB" smtClean="0"/>
              <a:t>11/05/2021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F35B23B-7180-47B8-B7E3-5DD6B7CE03EF}" type="slidenum">
              <a:rPr lang="en-GB" smtClean="0"/>
              <a:t>‹#›</a:t>
            </a:fld>
            <a:endParaRPr lang="en-GB"/>
          </a:p>
        </p:txBody>
      </p:sp>
    </p:spTree>
    <p:extLst>
      <p:ext uri="{BB962C8B-B14F-4D97-AF65-F5344CB8AC3E}">
        <p14:creationId xmlns:p14="http://schemas.microsoft.com/office/powerpoint/2010/main" val="4254537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AF9CF5-E853-457F-950D-399D24246A22}" type="datetimeFigureOut">
              <a:rPr lang="en-GB" smtClean="0"/>
              <a:t>11/05/2021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F35B23B-7180-47B8-B7E3-5DD6B7CE03EF}" type="slidenum">
              <a:rPr lang="en-GB" smtClean="0"/>
              <a:t>‹#›</a:t>
            </a:fld>
            <a:endParaRPr lang="en-GB"/>
          </a:p>
        </p:txBody>
      </p:sp>
    </p:spTree>
    <p:extLst>
      <p:ext uri="{BB962C8B-B14F-4D97-AF65-F5344CB8AC3E}">
        <p14:creationId xmlns:p14="http://schemas.microsoft.com/office/powerpoint/2010/main" val="3114613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AF9CF5-E853-457F-950D-399D24246A22}"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35B23B-7180-47B8-B7E3-5DD6B7CE03EF}" type="slidenum">
              <a:rPr lang="en-GB" smtClean="0"/>
              <a:t>‹#›</a:t>
            </a:fld>
            <a:endParaRPr lang="en-GB"/>
          </a:p>
        </p:txBody>
      </p:sp>
    </p:spTree>
    <p:extLst>
      <p:ext uri="{BB962C8B-B14F-4D97-AF65-F5344CB8AC3E}">
        <p14:creationId xmlns:p14="http://schemas.microsoft.com/office/powerpoint/2010/main" val="151620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AF9CF5-E853-457F-950D-399D24246A22}"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35B23B-7180-47B8-B7E3-5DD6B7CE03EF}" type="slidenum">
              <a:rPr lang="en-GB" smtClean="0"/>
              <a:t>‹#›</a:t>
            </a:fld>
            <a:endParaRPr lang="en-GB"/>
          </a:p>
        </p:txBody>
      </p:sp>
    </p:spTree>
    <p:extLst>
      <p:ext uri="{BB962C8B-B14F-4D97-AF65-F5344CB8AC3E}">
        <p14:creationId xmlns:p14="http://schemas.microsoft.com/office/powerpoint/2010/main" val="565526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AF9CF5-E853-457F-950D-399D24246A22}" type="datetimeFigureOut">
              <a:rPr lang="en-GB" smtClean="0"/>
              <a:t>11/05/2021</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35B23B-7180-47B8-B7E3-5DD6B7CE03EF}" type="slidenum">
              <a:rPr lang="en-GB" smtClean="0"/>
              <a:t>‹#›</a:t>
            </a:fld>
            <a:endParaRPr lang="en-GB"/>
          </a:p>
        </p:txBody>
      </p:sp>
    </p:spTree>
    <p:extLst>
      <p:ext uri="{BB962C8B-B14F-4D97-AF65-F5344CB8AC3E}">
        <p14:creationId xmlns:p14="http://schemas.microsoft.com/office/powerpoint/2010/main" val="3462303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DADA9AC-09FD-7C48-9CDC-8BC3FBDEF118}"/>
              </a:ext>
            </a:extLst>
          </p:cNvPr>
          <p:cNvSpPr/>
          <p:nvPr userDrawn="1"/>
        </p:nvSpPr>
        <p:spPr>
          <a:xfrm>
            <a:off x="0" y="-1"/>
            <a:ext cx="12192000" cy="5782804"/>
          </a:xfrm>
          <a:prstGeom prst="rect">
            <a:avLst/>
          </a:prstGeom>
          <a:solidFill>
            <a:srgbClr val="EA53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4C279D9C-41B5-407B-BB25-D4AD402308AC}"/>
              </a:ext>
            </a:extLst>
          </p:cNvPr>
          <p:cNvSpPr/>
          <p:nvPr userDrawn="1"/>
        </p:nvSpPr>
        <p:spPr>
          <a:xfrm rot="12190506">
            <a:off x="-2562994" y="-396098"/>
            <a:ext cx="7025655" cy="7191228"/>
          </a:xfrm>
          <a:prstGeom prst="chord">
            <a:avLst>
              <a:gd name="adj1" fmla="val 2776418"/>
              <a:gd name="adj2" fmla="val 16002289"/>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38" dirty="0"/>
          </a:p>
        </p:txBody>
      </p:sp>
      <p:sp>
        <p:nvSpPr>
          <p:cNvPr id="12" name="TextBox 11">
            <a:extLst>
              <a:ext uri="{FF2B5EF4-FFF2-40B4-BE49-F238E27FC236}">
                <a16:creationId xmlns:a16="http://schemas.microsoft.com/office/drawing/2014/main" id="{D3932AFB-98BB-47E6-A66A-42A8B2216A6E}"/>
              </a:ext>
            </a:extLst>
          </p:cNvPr>
          <p:cNvSpPr txBox="1"/>
          <p:nvPr userDrawn="1"/>
        </p:nvSpPr>
        <p:spPr>
          <a:xfrm>
            <a:off x="7396527" y="667260"/>
            <a:ext cx="4731308" cy="611578"/>
          </a:xfrm>
          <a:prstGeom prst="rect">
            <a:avLst/>
          </a:prstGeom>
          <a:noFill/>
        </p:spPr>
        <p:txBody>
          <a:bodyPr wrap="square" rtlCol="0">
            <a:spAutoFit/>
          </a:bodyPr>
          <a:lstStyle/>
          <a:p>
            <a:r>
              <a:rPr lang="en-GB" sz="1687" b="1" dirty="0">
                <a:solidFill>
                  <a:schemeClr val="bg1"/>
                </a:solidFill>
                <a:latin typeface="Arial" panose="020B0604020202020204" pitchFamily="34" charset="0"/>
                <a:cs typeface="Arial" panose="020B0604020202020204" pitchFamily="34" charset="0"/>
              </a:rPr>
              <a:t>Transformation by Innovation </a:t>
            </a:r>
          </a:p>
          <a:p>
            <a:r>
              <a:rPr lang="en-GB" sz="1687" b="1" dirty="0">
                <a:solidFill>
                  <a:schemeClr val="bg1"/>
                </a:solidFill>
                <a:latin typeface="Arial" panose="020B0604020202020204" pitchFamily="34" charset="0"/>
                <a:cs typeface="Arial" panose="020B0604020202020204" pitchFamily="34" charset="0"/>
              </a:rPr>
              <a:t>in Distance Education</a:t>
            </a:r>
          </a:p>
        </p:txBody>
      </p:sp>
      <p:pic>
        <p:nvPicPr>
          <p:cNvPr id="13" name="Picture 12">
            <a:extLst>
              <a:ext uri="{FF2B5EF4-FFF2-40B4-BE49-F238E27FC236}">
                <a16:creationId xmlns:a16="http://schemas.microsoft.com/office/drawing/2014/main" id="{53C559C2-8C6E-45A5-9148-D5B12B0EEC2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432" b="-4056"/>
          <a:stretch/>
        </p:blipFill>
        <p:spPr>
          <a:xfrm>
            <a:off x="-180109" y="-232871"/>
            <a:ext cx="3940469" cy="7198452"/>
          </a:xfrm>
          <a:prstGeom prst="rect">
            <a:avLst/>
          </a:prstGeom>
        </p:spPr>
      </p:pic>
      <p:sp>
        <p:nvSpPr>
          <p:cNvPr id="16" name="TextBox 15">
            <a:extLst>
              <a:ext uri="{FF2B5EF4-FFF2-40B4-BE49-F238E27FC236}">
                <a16:creationId xmlns:a16="http://schemas.microsoft.com/office/drawing/2014/main" id="{9D980B62-A8DC-41B1-BFA4-DF6E668D2134}"/>
              </a:ext>
            </a:extLst>
          </p:cNvPr>
          <p:cNvSpPr txBox="1"/>
          <p:nvPr userDrawn="1"/>
        </p:nvSpPr>
        <p:spPr>
          <a:xfrm>
            <a:off x="4934949" y="4292119"/>
            <a:ext cx="6209535" cy="566472"/>
          </a:xfrm>
          <a:prstGeom prst="rect">
            <a:avLst/>
          </a:prstGeom>
        </p:spPr>
        <p:txBody>
          <a:bodyPr vert="horz" wrap="square" lIns="0" tIns="0" rIns="0" bIns="0" rtlCol="0">
            <a:noAutofit/>
          </a:bodyPr>
          <a:lstStyle/>
          <a:p>
            <a:pPr marL="0" indent="0">
              <a:buNone/>
            </a:pPr>
            <a:endParaRPr lang="en-GB" sz="1055" dirty="0">
              <a:solidFill>
                <a:schemeClr val="bg1"/>
              </a:solidFill>
            </a:endParaRPr>
          </a:p>
        </p:txBody>
      </p:sp>
      <p:pic>
        <p:nvPicPr>
          <p:cNvPr id="21" name="Content Placeholder 7" descr="Logo&#10;&#10;Description automatically generated">
            <a:extLst>
              <a:ext uri="{FF2B5EF4-FFF2-40B4-BE49-F238E27FC236}">
                <a16:creationId xmlns:a16="http://schemas.microsoft.com/office/drawing/2014/main" id="{AF325590-A6D4-9741-870B-736FC1574C76}"/>
              </a:ext>
            </a:extLst>
          </p:cNvPr>
          <p:cNvPicPr>
            <a:picLocks noChangeAspect="1"/>
          </p:cNvPicPr>
          <p:nvPr userDrawn="1"/>
        </p:nvPicPr>
        <p:blipFill>
          <a:blip r:embed="rId6"/>
          <a:stretch>
            <a:fillRect/>
          </a:stretch>
        </p:blipFill>
        <p:spPr>
          <a:xfrm>
            <a:off x="4899511" y="591449"/>
            <a:ext cx="2290739" cy="967065"/>
          </a:xfrm>
          <a:prstGeom prst="rect">
            <a:avLst/>
          </a:prstGeom>
        </p:spPr>
      </p:pic>
      <p:pic>
        <p:nvPicPr>
          <p:cNvPr id="3" name="Picture 2">
            <a:extLst>
              <a:ext uri="{FF2B5EF4-FFF2-40B4-BE49-F238E27FC236}">
                <a16:creationId xmlns:a16="http://schemas.microsoft.com/office/drawing/2014/main" id="{1EF659DC-9D8F-B740-94AA-02A6A02D1E51}"/>
              </a:ext>
            </a:extLst>
          </p:cNvPr>
          <p:cNvPicPr>
            <a:picLocks noChangeAspect="1"/>
          </p:cNvPicPr>
          <p:nvPr userDrawn="1"/>
        </p:nvPicPr>
        <p:blipFill>
          <a:blip r:embed="rId7"/>
          <a:stretch>
            <a:fillRect/>
          </a:stretch>
        </p:blipFill>
        <p:spPr>
          <a:xfrm>
            <a:off x="3012318" y="5861230"/>
            <a:ext cx="9115515" cy="922555"/>
          </a:xfrm>
          <a:prstGeom prst="rect">
            <a:avLst/>
          </a:prstGeom>
        </p:spPr>
      </p:pic>
    </p:spTree>
    <p:extLst>
      <p:ext uri="{BB962C8B-B14F-4D97-AF65-F5344CB8AC3E}">
        <p14:creationId xmlns:p14="http://schemas.microsoft.com/office/powerpoint/2010/main" val="15640428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342809" rtl="0" eaLnBrk="1" latinLnBrk="0" hangingPunct="1">
        <a:lnSpc>
          <a:spcPts val="2741"/>
        </a:lnSpc>
        <a:spcBef>
          <a:spcPts val="0"/>
        </a:spcBef>
        <a:buNone/>
        <a:defRPr sz="2372" b="1" kern="1200">
          <a:solidFill>
            <a:schemeClr val="tx1"/>
          </a:solidFill>
          <a:latin typeface="+mj-lt"/>
          <a:ea typeface="+mj-ea"/>
          <a:cs typeface="+mj-cs"/>
        </a:defRPr>
      </a:lvl1pPr>
    </p:titleStyle>
    <p:bodyStyle>
      <a:lvl1pPr marL="138924" indent="-138924" algn="l" defTabSz="342809" rtl="0" eaLnBrk="1" latinLnBrk="0" hangingPunct="1">
        <a:lnSpc>
          <a:spcPts val="1371"/>
        </a:lnSpc>
        <a:spcBef>
          <a:spcPts val="580"/>
        </a:spcBef>
        <a:spcAft>
          <a:spcPts val="422"/>
        </a:spcAft>
        <a:buClr>
          <a:schemeClr val="accent3"/>
        </a:buClr>
        <a:buSzPct val="90000"/>
        <a:buFont typeface="Lucida Grande"/>
        <a:buChar char="●"/>
        <a:defRPr sz="1265" kern="1200">
          <a:solidFill>
            <a:schemeClr val="tx1"/>
          </a:solidFill>
          <a:latin typeface="+mn-lt"/>
          <a:ea typeface="+mn-ea"/>
          <a:cs typeface="+mn-cs"/>
        </a:defRPr>
      </a:lvl1pPr>
      <a:lvl2pPr marL="292075" indent="-117165" algn="l" defTabSz="342809" rtl="0" eaLnBrk="1" latinLnBrk="0" hangingPunct="1">
        <a:lnSpc>
          <a:spcPts val="1371"/>
        </a:lnSpc>
        <a:spcBef>
          <a:spcPts val="0"/>
        </a:spcBef>
        <a:buClr>
          <a:schemeClr val="accent3"/>
        </a:buClr>
        <a:buSzPct val="90000"/>
        <a:buFont typeface="Lucida Grande"/>
        <a:buChar char="●"/>
        <a:defRPr sz="949" kern="1200">
          <a:solidFill>
            <a:schemeClr val="tx1"/>
          </a:solidFill>
          <a:latin typeface="+mn-lt"/>
          <a:ea typeface="+mn-ea"/>
          <a:cs typeface="+mn-cs"/>
        </a:defRPr>
      </a:lvl2pPr>
      <a:lvl3pPr marL="180768" indent="-180768" algn="l" defTabSz="342809" rtl="0" eaLnBrk="1" latinLnBrk="0" hangingPunct="1">
        <a:lnSpc>
          <a:spcPts val="1371"/>
        </a:lnSpc>
        <a:spcBef>
          <a:spcPts val="1002"/>
        </a:spcBef>
        <a:buClr>
          <a:schemeClr val="accent3"/>
        </a:buClr>
        <a:buSzPct val="90000"/>
        <a:buFont typeface="Lucida Grande"/>
        <a:buChar char="●"/>
        <a:defRPr sz="1265" kern="1200">
          <a:solidFill>
            <a:schemeClr val="tx1"/>
          </a:solidFill>
          <a:latin typeface="+mn-lt"/>
          <a:ea typeface="+mn-ea"/>
          <a:cs typeface="+mn-cs"/>
        </a:defRPr>
      </a:lvl3pPr>
      <a:lvl4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4pPr>
      <a:lvl5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5pPr>
      <a:lvl6pPr marL="1885450" indent="-171405" algn="l" defTabSz="342809" rtl="0" eaLnBrk="1" latinLnBrk="0" hangingPunct="1">
        <a:spcBef>
          <a:spcPct val="20000"/>
        </a:spcBef>
        <a:buFont typeface="Arial"/>
        <a:buChar char="•"/>
        <a:defRPr sz="1476" kern="1200">
          <a:solidFill>
            <a:schemeClr val="tx1"/>
          </a:solidFill>
          <a:latin typeface="+mn-lt"/>
          <a:ea typeface="+mn-ea"/>
          <a:cs typeface="+mn-cs"/>
        </a:defRPr>
      </a:lvl6pPr>
      <a:lvl7pPr marL="2228258" indent="-171405" algn="l" defTabSz="342809" rtl="0" eaLnBrk="1" latinLnBrk="0" hangingPunct="1">
        <a:spcBef>
          <a:spcPct val="20000"/>
        </a:spcBef>
        <a:buFont typeface="Arial"/>
        <a:buChar char="•"/>
        <a:defRPr sz="1476" kern="1200">
          <a:solidFill>
            <a:schemeClr val="tx1"/>
          </a:solidFill>
          <a:latin typeface="+mn-lt"/>
          <a:ea typeface="+mn-ea"/>
          <a:cs typeface="+mn-cs"/>
        </a:defRPr>
      </a:lvl7pPr>
      <a:lvl8pPr marL="2571068" indent="-171405" algn="l" defTabSz="342809" rtl="0" eaLnBrk="1" latinLnBrk="0" hangingPunct="1">
        <a:spcBef>
          <a:spcPct val="20000"/>
        </a:spcBef>
        <a:buFont typeface="Arial"/>
        <a:buChar char="•"/>
        <a:defRPr sz="1476" kern="1200">
          <a:solidFill>
            <a:schemeClr val="tx1"/>
          </a:solidFill>
          <a:latin typeface="+mn-lt"/>
          <a:ea typeface="+mn-ea"/>
          <a:cs typeface="+mn-cs"/>
        </a:defRPr>
      </a:lvl8pPr>
      <a:lvl9pPr marL="2913877" indent="-171405" algn="l" defTabSz="342809" rtl="0" eaLnBrk="1" latinLnBrk="0" hangingPunct="1">
        <a:spcBef>
          <a:spcPct val="20000"/>
        </a:spcBef>
        <a:buFont typeface="Arial"/>
        <a:buChar char="•"/>
        <a:defRPr sz="1476" kern="1200">
          <a:solidFill>
            <a:schemeClr val="tx1"/>
          </a:solidFill>
          <a:latin typeface="+mn-lt"/>
          <a:ea typeface="+mn-ea"/>
          <a:cs typeface="+mn-cs"/>
        </a:defRPr>
      </a:lvl9pPr>
    </p:bodyStyle>
    <p:otherStyle>
      <a:defPPr>
        <a:defRPr lang="en-US"/>
      </a:defPPr>
      <a:lvl1pPr marL="0" algn="l" defTabSz="342809" rtl="0" eaLnBrk="1" latinLnBrk="0" hangingPunct="1">
        <a:defRPr sz="1371" kern="1200">
          <a:solidFill>
            <a:schemeClr val="tx1"/>
          </a:solidFill>
          <a:latin typeface="+mn-lt"/>
          <a:ea typeface="+mn-ea"/>
          <a:cs typeface="+mn-cs"/>
        </a:defRPr>
      </a:lvl1pPr>
      <a:lvl2pPr marL="342809" algn="l" defTabSz="342809" rtl="0" eaLnBrk="1" latinLnBrk="0" hangingPunct="1">
        <a:defRPr sz="1371" kern="1200">
          <a:solidFill>
            <a:schemeClr val="tx1"/>
          </a:solidFill>
          <a:latin typeface="+mn-lt"/>
          <a:ea typeface="+mn-ea"/>
          <a:cs typeface="+mn-cs"/>
        </a:defRPr>
      </a:lvl2pPr>
      <a:lvl3pPr marL="685618" algn="l" defTabSz="342809" rtl="0" eaLnBrk="1" latinLnBrk="0" hangingPunct="1">
        <a:defRPr sz="1371" kern="1200">
          <a:solidFill>
            <a:schemeClr val="tx1"/>
          </a:solidFill>
          <a:latin typeface="+mn-lt"/>
          <a:ea typeface="+mn-ea"/>
          <a:cs typeface="+mn-cs"/>
        </a:defRPr>
      </a:lvl3pPr>
      <a:lvl4pPr marL="1028427" algn="l" defTabSz="342809" rtl="0" eaLnBrk="1" latinLnBrk="0" hangingPunct="1">
        <a:defRPr sz="1371" kern="1200">
          <a:solidFill>
            <a:schemeClr val="tx1"/>
          </a:solidFill>
          <a:latin typeface="+mn-lt"/>
          <a:ea typeface="+mn-ea"/>
          <a:cs typeface="+mn-cs"/>
        </a:defRPr>
      </a:lvl4pPr>
      <a:lvl5pPr marL="1371236" algn="l" defTabSz="342809" rtl="0" eaLnBrk="1" latinLnBrk="0" hangingPunct="1">
        <a:defRPr sz="1371" kern="1200">
          <a:solidFill>
            <a:schemeClr val="tx1"/>
          </a:solidFill>
          <a:latin typeface="+mn-lt"/>
          <a:ea typeface="+mn-ea"/>
          <a:cs typeface="+mn-cs"/>
        </a:defRPr>
      </a:lvl5pPr>
      <a:lvl6pPr marL="1714046" algn="l" defTabSz="342809" rtl="0" eaLnBrk="1" latinLnBrk="0" hangingPunct="1">
        <a:defRPr sz="1371" kern="1200">
          <a:solidFill>
            <a:schemeClr val="tx1"/>
          </a:solidFill>
          <a:latin typeface="+mn-lt"/>
          <a:ea typeface="+mn-ea"/>
          <a:cs typeface="+mn-cs"/>
        </a:defRPr>
      </a:lvl6pPr>
      <a:lvl7pPr marL="2056854" algn="l" defTabSz="342809" rtl="0" eaLnBrk="1" latinLnBrk="0" hangingPunct="1">
        <a:defRPr sz="1371" kern="1200">
          <a:solidFill>
            <a:schemeClr val="tx1"/>
          </a:solidFill>
          <a:latin typeface="+mn-lt"/>
          <a:ea typeface="+mn-ea"/>
          <a:cs typeface="+mn-cs"/>
        </a:defRPr>
      </a:lvl7pPr>
      <a:lvl8pPr marL="2399663" algn="l" defTabSz="342809" rtl="0" eaLnBrk="1" latinLnBrk="0" hangingPunct="1">
        <a:defRPr sz="1371" kern="1200">
          <a:solidFill>
            <a:schemeClr val="tx1"/>
          </a:solidFill>
          <a:latin typeface="+mn-lt"/>
          <a:ea typeface="+mn-ea"/>
          <a:cs typeface="+mn-cs"/>
        </a:defRPr>
      </a:lvl8pPr>
      <a:lvl9pPr marL="2742472" algn="l" defTabSz="342809" rtl="0" eaLnBrk="1" latinLnBrk="0" hangingPunct="1">
        <a:defRPr sz="13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emf"/><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72186B-9D18-1947-AF81-A057AE538664}"/>
              </a:ext>
            </a:extLst>
          </p:cNvPr>
          <p:cNvSpPr txBox="1"/>
          <p:nvPr/>
        </p:nvSpPr>
        <p:spPr>
          <a:xfrm flipH="1">
            <a:off x="5274515" y="3836013"/>
            <a:ext cx="4592861" cy="298173"/>
          </a:xfrm>
          <a:prstGeom prst="rect">
            <a:avLst/>
          </a:prstGeom>
        </p:spPr>
        <p:txBody>
          <a:bodyPr vert="horz" wrap="none" lIns="0" tIns="0" rIns="0" bIns="0" rtlCol="0">
            <a:noAutofit/>
          </a:bodyPr>
          <a:lstStyle/>
          <a:p>
            <a:pPr defTabSz="685800"/>
            <a:r>
              <a:rPr lang="en-US" sz="1600">
                <a:solidFill>
                  <a:prstClr val="white"/>
                </a:solidFill>
                <a:latin typeface="Helvetica"/>
              </a:rPr>
              <a:t>Dr Ellen Fry</a:t>
            </a:r>
            <a:endParaRPr lang="en-US" sz="1600" dirty="0">
              <a:solidFill>
                <a:prstClr val="white"/>
              </a:solidFill>
              <a:latin typeface="Helvetica"/>
            </a:endParaRPr>
          </a:p>
        </p:txBody>
      </p:sp>
      <p:sp>
        <p:nvSpPr>
          <p:cNvPr id="6" name="Title 5">
            <a:extLst>
              <a:ext uri="{FF2B5EF4-FFF2-40B4-BE49-F238E27FC236}">
                <a16:creationId xmlns:a16="http://schemas.microsoft.com/office/drawing/2014/main" id="{D98CA6AC-AF6D-ED4D-A561-6ED549640C49}"/>
              </a:ext>
            </a:extLst>
          </p:cNvPr>
          <p:cNvSpPr>
            <a:spLocks noGrp="1"/>
          </p:cNvSpPr>
          <p:nvPr>
            <p:ph type="title" idx="4294967295"/>
          </p:nvPr>
        </p:nvSpPr>
        <p:spPr>
          <a:xfrm>
            <a:off x="5174954" y="2325691"/>
            <a:ext cx="6579943" cy="548051"/>
          </a:xfrm>
          <a:prstGeom prst="rect">
            <a:avLst/>
          </a:prstGeom>
        </p:spPr>
        <p:txBody>
          <a:bodyPr/>
          <a:lstStyle/>
          <a:p>
            <a:pPr>
              <a:lnSpc>
                <a:spcPct val="100000"/>
              </a:lnSpc>
            </a:pPr>
            <a:r>
              <a:rPr lang="en-US" sz="4000" dirty="0">
                <a:solidFill>
                  <a:schemeClr val="bg1"/>
                </a:solidFill>
              </a:rPr>
              <a:t>Species interactions: Competition</a:t>
            </a:r>
            <a:endParaRPr lang="en-US" sz="3600" dirty="0">
              <a:solidFill>
                <a:schemeClr val="bg1"/>
              </a:solidFill>
            </a:endParaRPr>
          </a:p>
        </p:txBody>
      </p:sp>
      <p:sp>
        <p:nvSpPr>
          <p:cNvPr id="2" name="Rectangle 1">
            <a:extLst>
              <a:ext uri="{FF2B5EF4-FFF2-40B4-BE49-F238E27FC236}">
                <a16:creationId xmlns:a16="http://schemas.microsoft.com/office/drawing/2014/main" id="{091B274E-D604-3240-A618-B29F15A3F9F6}"/>
              </a:ext>
            </a:extLst>
          </p:cNvPr>
          <p:cNvSpPr/>
          <p:nvPr/>
        </p:nvSpPr>
        <p:spPr>
          <a:xfrm>
            <a:off x="5174952" y="4429497"/>
            <a:ext cx="5220486" cy="630942"/>
          </a:xfrm>
          <a:prstGeom prst="rect">
            <a:avLst/>
          </a:prstGeom>
        </p:spPr>
        <p:txBody>
          <a:bodyPr wrap="square">
            <a:spAutoFit/>
          </a:bodyPr>
          <a:lstStyle/>
          <a:p>
            <a:pPr defTabSz="685800"/>
            <a:r>
              <a:rPr lang="en-GB" sz="700" dirty="0">
                <a:solidFill>
                  <a:prstClr val="white"/>
                </a:solidFill>
                <a:latin typeface="Arial" panose="020B0604020202020204" pitchFamily="34" charset="0"/>
                <a:cs typeface="Arial" panose="020B0604020202020204" pitchFamily="34" charset="0"/>
              </a:rPr>
              <a:t>The Transformation by Innovation in Distance Education (TIDE) project is enhancing distance learning in Myanmar by building the capacity of Higher Education staff and students, enhancing programmes of study, and strengthening systems that support Higher Educational Institutions in Myanmar. TIDE is part of the UK-Aid-funded Strategic Partnerships for Higher Education Innovation and Reform (SPHEIR) programme(</a:t>
            </a:r>
            <a:r>
              <a:rPr lang="en-GB" sz="700" u="sng" dirty="0">
                <a:solidFill>
                  <a:prstClr val="white"/>
                </a:solidFill>
                <a:latin typeface="Arial" panose="020B0604020202020204" pitchFamily="34" charset="0"/>
                <a:cs typeface="Arial" panose="020B0604020202020204" pitchFamily="34" charset="0"/>
                <a:hlinkClick r:id="rId3" tooltip="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a:extLst>
                    <a:ext uri="{A12FA001-AC4F-418D-AE19-62706E023703}">
                      <ahyp:hlinkClr xmlns:ahyp="http://schemas.microsoft.com/office/drawing/2018/hyperlinkcolor" val="tx"/>
                    </a:ext>
                  </a:extLst>
                </a:hlinkClick>
              </a:rPr>
              <a:t>www.spheir.org.uk</a:t>
            </a:r>
            <a:r>
              <a:rPr lang="en-GB" sz="700" dirty="0">
                <a:solidFill>
                  <a:prstClr val="white"/>
                </a:solidFill>
                <a:latin typeface="Arial" panose="020B0604020202020204" pitchFamily="34" charset="0"/>
                <a:cs typeface="Arial" panose="020B0604020202020204" pitchFamily="34" charset="0"/>
              </a:rPr>
              <a:t>). SPHEIR is managed on behalf of FCDO by a consortium led by the British Council that includes PwC and Universities UK International. The TIDE project will close in May 2021.</a:t>
            </a:r>
            <a:endParaRPr lang="en-US" sz="7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9711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0055" y="1381832"/>
            <a:ext cx="7293139" cy="4169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5921" b="63741"/>
          <a:stretch/>
        </p:blipFill>
        <p:spPr bwMode="auto">
          <a:xfrm>
            <a:off x="2423593" y="404664"/>
            <a:ext cx="2143347" cy="801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5921" b="50000"/>
          <a:stretch/>
        </p:blipFill>
        <p:spPr bwMode="auto">
          <a:xfrm>
            <a:off x="7968208" y="667064"/>
            <a:ext cx="870802" cy="448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008046" y="5629195"/>
            <a:ext cx="3151850" cy="872034"/>
          </a:xfrm>
          <a:prstGeom prst="rect">
            <a:avLst/>
          </a:prstGeom>
          <a:noFill/>
        </p:spPr>
        <p:txBody>
          <a:bodyPr wrap="square" rtlCol="0">
            <a:spAutoFit/>
          </a:bodyPr>
          <a:lstStyle/>
          <a:p>
            <a:pPr>
              <a:lnSpc>
                <a:spcPct val="150000"/>
              </a:lnSpc>
            </a:pPr>
            <a:r>
              <a:rPr lang="el-GR" dirty="0"/>
              <a:t>α</a:t>
            </a:r>
            <a:r>
              <a:rPr lang="en-GB" dirty="0"/>
              <a:t>= effect of species 2 on species 1 individuals = 0.25</a:t>
            </a:r>
          </a:p>
        </p:txBody>
      </p:sp>
      <p:sp>
        <p:nvSpPr>
          <p:cNvPr id="9" name="TextBox 8"/>
          <p:cNvSpPr txBox="1"/>
          <p:nvPr/>
        </p:nvSpPr>
        <p:spPr>
          <a:xfrm>
            <a:off x="6783429" y="5629195"/>
            <a:ext cx="3240360" cy="872034"/>
          </a:xfrm>
          <a:prstGeom prst="rect">
            <a:avLst/>
          </a:prstGeom>
          <a:noFill/>
        </p:spPr>
        <p:txBody>
          <a:bodyPr wrap="square" rtlCol="0">
            <a:spAutoFit/>
          </a:bodyPr>
          <a:lstStyle/>
          <a:p>
            <a:pPr>
              <a:lnSpc>
                <a:spcPct val="150000"/>
              </a:lnSpc>
            </a:pPr>
            <a:r>
              <a:rPr lang="el-GR" dirty="0"/>
              <a:t>β</a:t>
            </a:r>
            <a:r>
              <a:rPr lang="en-GB" dirty="0"/>
              <a:t>= effect of species 1 on species 2 individuals = 4</a:t>
            </a:r>
          </a:p>
        </p:txBody>
      </p:sp>
      <p:sp>
        <p:nvSpPr>
          <p:cNvPr id="5" name="TextBox 4"/>
          <p:cNvSpPr txBox="1"/>
          <p:nvPr/>
        </p:nvSpPr>
        <p:spPr>
          <a:xfrm>
            <a:off x="5032382" y="2492896"/>
            <a:ext cx="2287754" cy="1338828"/>
          </a:xfrm>
          <a:prstGeom prst="rect">
            <a:avLst/>
          </a:prstGeom>
          <a:noFill/>
        </p:spPr>
        <p:txBody>
          <a:bodyPr wrap="square" rtlCol="0">
            <a:spAutoFit/>
          </a:bodyPr>
          <a:lstStyle/>
          <a:p>
            <a:pPr>
              <a:lnSpc>
                <a:spcPct val="150000"/>
              </a:lnSpc>
            </a:pPr>
            <a:r>
              <a:rPr lang="en-GB" b="1" dirty="0"/>
              <a:t>Green fish the equivalent of 0.25 of a grey fish</a:t>
            </a:r>
          </a:p>
        </p:txBody>
      </p:sp>
    </p:spTree>
    <p:extLst>
      <p:ext uri="{BB962C8B-B14F-4D97-AF65-F5344CB8AC3E}">
        <p14:creationId xmlns:p14="http://schemas.microsoft.com/office/powerpoint/2010/main" val="1076699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559496" y="980728"/>
                <a:ext cx="5472460" cy="10604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2800" i="1">
                              <a:latin typeface="Cambria Math" panose="02040503050406030204" pitchFamily="18" charset="0"/>
                            </a:rPr>
                          </m:ctrlPr>
                        </m:fPr>
                        <m:num>
                          <m:r>
                            <a:rPr lang="en-GB" sz="2800" i="1">
                              <a:latin typeface="Cambria Math"/>
                            </a:rPr>
                            <m:t>𝑑𝑁</m:t>
                          </m:r>
                          <m:r>
                            <a:rPr lang="en-GB" sz="2800" i="1" baseline="-25000">
                              <a:latin typeface="Cambria Math"/>
                            </a:rPr>
                            <m:t>1</m:t>
                          </m:r>
                        </m:num>
                        <m:den>
                          <m:r>
                            <a:rPr lang="en-GB" sz="2800" i="1">
                              <a:latin typeface="Cambria Math"/>
                            </a:rPr>
                            <m:t>𝑑𝑡</m:t>
                          </m:r>
                        </m:den>
                      </m:f>
                      <m:r>
                        <a:rPr lang="en-GB" sz="2800" i="1">
                          <a:latin typeface="Cambria Math"/>
                        </a:rPr>
                        <m:t>=</m:t>
                      </m:r>
                      <m:r>
                        <a:rPr lang="en-GB" sz="2800" i="1">
                          <a:latin typeface="Cambria Math"/>
                        </a:rPr>
                        <m:t>𝑟</m:t>
                      </m:r>
                      <m:r>
                        <a:rPr lang="en-GB" sz="2800" i="1" baseline="-25000">
                          <a:latin typeface="Cambria Math"/>
                        </a:rPr>
                        <m:t>1</m:t>
                      </m:r>
                      <m:r>
                        <a:rPr lang="en-GB" sz="2800" i="1">
                          <a:latin typeface="Cambria Math"/>
                        </a:rPr>
                        <m:t>𝑁</m:t>
                      </m:r>
                      <m:r>
                        <a:rPr lang="en-GB" sz="2800" i="1" baseline="-25000">
                          <a:latin typeface="Cambria Math"/>
                        </a:rPr>
                        <m:t>1</m:t>
                      </m:r>
                      <m:d>
                        <m:dPr>
                          <m:ctrlPr>
                            <a:rPr lang="en-GB" sz="2800" i="1">
                              <a:latin typeface="Cambria Math" panose="02040503050406030204" pitchFamily="18" charset="0"/>
                            </a:rPr>
                          </m:ctrlPr>
                        </m:dPr>
                        <m:e>
                          <m:f>
                            <m:fPr>
                              <m:ctrlPr>
                                <a:rPr lang="en-GB" sz="2800" i="1">
                                  <a:latin typeface="Cambria Math" panose="02040503050406030204" pitchFamily="18" charset="0"/>
                                </a:rPr>
                              </m:ctrlPr>
                            </m:fPr>
                            <m:num>
                              <m:r>
                                <a:rPr lang="en-GB" sz="2800" i="1">
                                  <a:latin typeface="Cambria Math"/>
                                </a:rPr>
                                <m:t>𝐾</m:t>
                              </m:r>
                              <m:r>
                                <a:rPr lang="en-GB" sz="2800" i="1" baseline="-25000">
                                  <a:latin typeface="Cambria Math"/>
                                </a:rPr>
                                <m:t>1</m:t>
                              </m:r>
                              <m:r>
                                <a:rPr lang="en-GB" sz="2800" i="1">
                                  <a:latin typeface="Cambria Math"/>
                                </a:rPr>
                                <m:t>−</m:t>
                              </m:r>
                              <m:sSub>
                                <m:sSubPr>
                                  <m:ctrlPr>
                                    <a:rPr lang="en-GB" sz="2800" i="1">
                                      <a:latin typeface="Cambria Math" panose="02040503050406030204" pitchFamily="18" charset="0"/>
                                    </a:rPr>
                                  </m:ctrlPr>
                                </m:sSubPr>
                                <m:e>
                                  <m:r>
                                    <a:rPr lang="en-GB" sz="2800" i="1">
                                      <a:latin typeface="Cambria Math"/>
                                    </a:rPr>
                                    <m:t>𝑁</m:t>
                                  </m:r>
                                </m:e>
                                <m:sub>
                                  <m:r>
                                    <a:rPr lang="en-GB" sz="2800" i="1">
                                      <a:latin typeface="Cambria Math"/>
                                    </a:rPr>
                                    <m:t>1</m:t>
                                  </m:r>
                                </m:sub>
                              </m:sSub>
                              <m:r>
                                <a:rPr lang="en-GB" sz="2800" i="1">
                                  <a:latin typeface="Cambria Math"/>
                                </a:rPr>
                                <m:t>−(</m:t>
                              </m:r>
                              <m:r>
                                <a:rPr lang="en-GB" sz="2800" i="1">
                                  <a:solidFill>
                                    <a:srgbClr val="FF0000"/>
                                  </a:solidFill>
                                  <a:latin typeface="Cambria Math"/>
                                </a:rPr>
                                <m:t>𝑎</m:t>
                              </m:r>
                              <m:r>
                                <a:rPr lang="en-GB" sz="2800" i="1">
                                  <a:solidFill>
                                    <a:srgbClr val="FF0000"/>
                                  </a:solidFill>
                                  <a:latin typeface="Cambria Math"/>
                                </a:rPr>
                                <m:t> </m:t>
                              </m:r>
                              <m:r>
                                <a:rPr lang="en-GB" sz="2800" i="1">
                                  <a:solidFill>
                                    <a:srgbClr val="FF0000"/>
                                  </a:solidFill>
                                  <a:latin typeface="Cambria Math"/>
                                </a:rPr>
                                <m:t>𝑥</m:t>
                              </m:r>
                              <m:r>
                                <a:rPr lang="en-GB" sz="2800" i="1">
                                  <a:solidFill>
                                    <a:srgbClr val="FF0000"/>
                                  </a:solidFill>
                                  <a:latin typeface="Cambria Math"/>
                                </a:rPr>
                                <m:t> </m:t>
                              </m:r>
                              <m:r>
                                <a:rPr lang="en-GB" sz="2800" i="1">
                                  <a:solidFill>
                                    <a:srgbClr val="FF0000"/>
                                  </a:solidFill>
                                  <a:latin typeface="Cambria Math"/>
                                </a:rPr>
                                <m:t>𝑁</m:t>
                              </m:r>
                              <m:r>
                                <a:rPr lang="en-GB" sz="2800" i="1" baseline="-25000">
                                  <a:solidFill>
                                    <a:srgbClr val="FF0000"/>
                                  </a:solidFill>
                                  <a:latin typeface="Cambria Math"/>
                                </a:rPr>
                                <m:t>2</m:t>
                              </m:r>
                              <m:r>
                                <a:rPr lang="en-GB" sz="2800" i="1">
                                  <a:latin typeface="Cambria Math"/>
                                </a:rPr>
                                <m:t>)</m:t>
                              </m:r>
                              <m:r>
                                <a:rPr lang="en-GB" sz="2800" i="1" baseline="-25000">
                                  <a:latin typeface="Cambria Math"/>
                                </a:rPr>
                                <m:t> </m:t>
                              </m:r>
                            </m:num>
                            <m:den>
                              <m:r>
                                <a:rPr lang="en-GB" sz="2800" i="1">
                                  <a:latin typeface="Cambria Math"/>
                                </a:rPr>
                                <m:t>𝐾</m:t>
                              </m:r>
                              <m:r>
                                <a:rPr lang="en-GB" sz="2800" i="1" baseline="-25000">
                                  <a:latin typeface="Cambria Math"/>
                                </a:rPr>
                                <m:t>1</m:t>
                              </m:r>
                            </m:den>
                          </m:f>
                        </m:e>
                      </m:d>
                    </m:oMath>
                  </m:oMathPara>
                </a14:m>
                <a:endParaRPr lang="en-GB" sz="2800" dirty="0"/>
              </a:p>
            </p:txBody>
          </p:sp>
        </mc:Choice>
        <mc:Fallback xmlns="">
          <p:sp>
            <p:nvSpPr>
              <p:cNvPr id="2" name="TextBox 1"/>
              <p:cNvSpPr txBox="1">
                <a:spLocks noRot="1" noChangeAspect="1" noMove="1" noResize="1" noEditPoints="1" noAdjustHandles="1" noChangeArrowheads="1" noChangeShapeType="1" noTextEdit="1"/>
              </p:cNvSpPr>
              <p:nvPr/>
            </p:nvSpPr>
            <p:spPr>
              <a:xfrm>
                <a:off x="1559496" y="980728"/>
                <a:ext cx="5472460" cy="1060483"/>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559496" y="2204865"/>
                <a:ext cx="5397888" cy="10604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2800" i="1">
                              <a:latin typeface="Cambria Math" panose="02040503050406030204" pitchFamily="18" charset="0"/>
                            </a:rPr>
                          </m:ctrlPr>
                        </m:fPr>
                        <m:num>
                          <m:r>
                            <a:rPr lang="en-GB" sz="2800" i="1">
                              <a:latin typeface="Cambria Math"/>
                            </a:rPr>
                            <m:t>𝑑𝑁</m:t>
                          </m:r>
                          <m:r>
                            <a:rPr lang="en-GB" sz="2800" i="1" baseline="-25000">
                              <a:latin typeface="Cambria Math"/>
                            </a:rPr>
                            <m:t>2</m:t>
                          </m:r>
                        </m:num>
                        <m:den>
                          <m:r>
                            <a:rPr lang="en-GB" sz="2800" i="1">
                              <a:latin typeface="Cambria Math"/>
                            </a:rPr>
                            <m:t>𝑑𝑡</m:t>
                          </m:r>
                        </m:den>
                      </m:f>
                      <m:r>
                        <a:rPr lang="en-GB" sz="2800" i="1">
                          <a:latin typeface="Cambria Math"/>
                        </a:rPr>
                        <m:t>=</m:t>
                      </m:r>
                      <m:r>
                        <a:rPr lang="en-GB" sz="2800" i="1">
                          <a:latin typeface="Cambria Math"/>
                        </a:rPr>
                        <m:t>𝑟</m:t>
                      </m:r>
                      <m:r>
                        <a:rPr lang="en-GB" sz="2800" i="1" baseline="-25000">
                          <a:latin typeface="Cambria Math"/>
                        </a:rPr>
                        <m:t>2</m:t>
                      </m:r>
                      <m:r>
                        <a:rPr lang="en-GB" sz="2800" i="1">
                          <a:latin typeface="Cambria Math"/>
                        </a:rPr>
                        <m:t>𝑁</m:t>
                      </m:r>
                      <m:r>
                        <a:rPr lang="en-GB" sz="2800" i="1" baseline="-25000">
                          <a:latin typeface="Cambria Math"/>
                        </a:rPr>
                        <m:t>2</m:t>
                      </m:r>
                      <m:d>
                        <m:dPr>
                          <m:ctrlPr>
                            <a:rPr lang="en-GB" sz="2800" i="1">
                              <a:latin typeface="Cambria Math" panose="02040503050406030204" pitchFamily="18" charset="0"/>
                            </a:rPr>
                          </m:ctrlPr>
                        </m:dPr>
                        <m:e>
                          <m:f>
                            <m:fPr>
                              <m:ctrlPr>
                                <a:rPr lang="en-GB" sz="2800" i="1">
                                  <a:latin typeface="Cambria Math" panose="02040503050406030204" pitchFamily="18" charset="0"/>
                                </a:rPr>
                              </m:ctrlPr>
                            </m:fPr>
                            <m:num>
                              <m:r>
                                <a:rPr lang="en-GB" sz="2800" i="1">
                                  <a:latin typeface="Cambria Math"/>
                                </a:rPr>
                                <m:t>𝐾</m:t>
                              </m:r>
                              <m:r>
                                <a:rPr lang="en-GB" sz="2800" i="1" baseline="-25000">
                                  <a:latin typeface="Cambria Math"/>
                                </a:rPr>
                                <m:t>2</m:t>
                              </m:r>
                              <m:r>
                                <a:rPr lang="en-GB" sz="2800" i="1">
                                  <a:latin typeface="Cambria Math"/>
                                </a:rPr>
                                <m:t>−</m:t>
                              </m:r>
                              <m:sSub>
                                <m:sSubPr>
                                  <m:ctrlPr>
                                    <a:rPr lang="en-GB" sz="2800" i="1">
                                      <a:latin typeface="Cambria Math" panose="02040503050406030204" pitchFamily="18" charset="0"/>
                                    </a:rPr>
                                  </m:ctrlPr>
                                </m:sSubPr>
                                <m:e>
                                  <m:r>
                                    <a:rPr lang="en-GB" sz="2800" i="1">
                                      <a:latin typeface="Cambria Math"/>
                                    </a:rPr>
                                    <m:t>𝑁</m:t>
                                  </m:r>
                                </m:e>
                                <m:sub>
                                  <m:r>
                                    <a:rPr lang="en-GB" sz="2800" i="1">
                                      <a:latin typeface="Cambria Math"/>
                                    </a:rPr>
                                    <m:t>2</m:t>
                                  </m:r>
                                </m:sub>
                              </m:sSub>
                              <m:r>
                                <a:rPr lang="en-GB" sz="2800" i="1">
                                  <a:latin typeface="Cambria Math"/>
                                </a:rPr>
                                <m:t>−(</m:t>
                              </m:r>
                              <m:r>
                                <a:rPr lang="en-GB" sz="2800" i="1">
                                  <a:solidFill>
                                    <a:srgbClr val="FF0000"/>
                                  </a:solidFill>
                                  <a:latin typeface="Cambria Math"/>
                                  <a:ea typeface="Cambria Math"/>
                                </a:rPr>
                                <m:t>𝛽</m:t>
                              </m:r>
                              <m:r>
                                <a:rPr lang="en-GB" sz="2800" i="1">
                                  <a:solidFill>
                                    <a:srgbClr val="FF0000"/>
                                  </a:solidFill>
                                  <a:latin typeface="Cambria Math"/>
                                  <a:ea typeface="Cambria Math"/>
                                </a:rPr>
                                <m:t> </m:t>
                              </m:r>
                              <m:r>
                                <a:rPr lang="en-GB" sz="2800" i="1">
                                  <a:solidFill>
                                    <a:srgbClr val="FF0000"/>
                                  </a:solidFill>
                                  <a:latin typeface="Cambria Math"/>
                                  <a:ea typeface="Cambria Math"/>
                                </a:rPr>
                                <m:t>𝑥</m:t>
                              </m:r>
                              <m:r>
                                <a:rPr lang="en-GB" sz="2800" i="1">
                                  <a:solidFill>
                                    <a:srgbClr val="FF0000"/>
                                  </a:solidFill>
                                  <a:latin typeface="Cambria Math"/>
                                  <a:ea typeface="Cambria Math"/>
                                </a:rPr>
                                <m:t> </m:t>
                              </m:r>
                              <m:r>
                                <a:rPr lang="en-GB" sz="2800" i="1">
                                  <a:solidFill>
                                    <a:srgbClr val="FF0000"/>
                                  </a:solidFill>
                                  <a:latin typeface="Cambria Math"/>
                                </a:rPr>
                                <m:t>𝑁</m:t>
                              </m:r>
                              <m:r>
                                <a:rPr lang="en-GB" sz="2800" i="1" baseline="-25000">
                                  <a:solidFill>
                                    <a:srgbClr val="FF0000"/>
                                  </a:solidFill>
                                  <a:latin typeface="Cambria Math"/>
                                </a:rPr>
                                <m:t>1</m:t>
                              </m:r>
                              <m:r>
                                <a:rPr lang="en-GB" sz="2800" i="1">
                                  <a:latin typeface="Cambria Math"/>
                                </a:rPr>
                                <m:t>)</m:t>
                              </m:r>
                            </m:num>
                            <m:den>
                              <m:r>
                                <a:rPr lang="en-GB" sz="2800" i="1">
                                  <a:latin typeface="Cambria Math"/>
                                </a:rPr>
                                <m:t>𝐾</m:t>
                              </m:r>
                              <m:r>
                                <a:rPr lang="en-GB" sz="2800" i="1" baseline="-25000">
                                  <a:latin typeface="Cambria Math"/>
                                </a:rPr>
                                <m:t>2</m:t>
                              </m:r>
                            </m:den>
                          </m:f>
                        </m:e>
                      </m:d>
                    </m:oMath>
                  </m:oMathPara>
                </a14:m>
                <a:endParaRPr lang="en-GB"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1559496" y="2204865"/>
                <a:ext cx="5397888" cy="1060483"/>
              </a:xfrm>
              <a:prstGeom prst="rect">
                <a:avLst/>
              </a:prstGeom>
              <a:blipFill>
                <a:blip r:embed="rId3"/>
                <a:stretch>
                  <a:fillRect/>
                </a:stretch>
              </a:blipFill>
            </p:spPr>
            <p:txBody>
              <a:bodyPr/>
              <a:lstStyle/>
              <a:p>
                <a:r>
                  <a:rPr lang="en-GB">
                    <a:noFill/>
                  </a:rPr>
                  <a:t> </a:t>
                </a:r>
              </a:p>
            </p:txBody>
          </p:sp>
        </mc:Fallback>
      </mc:AlternateContent>
      <p:sp>
        <p:nvSpPr>
          <p:cNvPr id="4" name="TextBox 3"/>
          <p:cNvSpPr txBox="1"/>
          <p:nvPr/>
        </p:nvSpPr>
        <p:spPr>
          <a:xfrm>
            <a:off x="7006672" y="1209229"/>
            <a:ext cx="1537600" cy="461665"/>
          </a:xfrm>
          <a:prstGeom prst="rect">
            <a:avLst/>
          </a:prstGeom>
          <a:noFill/>
        </p:spPr>
        <p:txBody>
          <a:bodyPr wrap="none" rtlCol="0">
            <a:spAutoFit/>
          </a:bodyPr>
          <a:lstStyle/>
          <a:p>
            <a:r>
              <a:rPr lang="en-GB" sz="2400" dirty="0"/>
              <a:t>Species 1</a:t>
            </a:r>
          </a:p>
        </p:txBody>
      </p:sp>
      <p:sp>
        <p:nvSpPr>
          <p:cNvPr id="5" name="TextBox 4"/>
          <p:cNvSpPr txBox="1"/>
          <p:nvPr/>
        </p:nvSpPr>
        <p:spPr>
          <a:xfrm>
            <a:off x="7006672" y="2505781"/>
            <a:ext cx="1537600" cy="461665"/>
          </a:xfrm>
          <a:prstGeom prst="rect">
            <a:avLst/>
          </a:prstGeom>
          <a:noFill/>
        </p:spPr>
        <p:txBody>
          <a:bodyPr wrap="none" rtlCol="0">
            <a:spAutoFit/>
          </a:bodyPr>
          <a:lstStyle/>
          <a:p>
            <a:r>
              <a:rPr lang="en-GB" sz="2400" dirty="0"/>
              <a:t>Species 2</a:t>
            </a:r>
          </a:p>
        </p:txBody>
      </p:sp>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45921" b="63741"/>
          <a:stretch/>
        </p:blipFill>
        <p:spPr bwMode="auto">
          <a:xfrm>
            <a:off x="8497708" y="980728"/>
            <a:ext cx="2143347" cy="801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45921" b="50000"/>
          <a:stretch/>
        </p:blipFill>
        <p:spPr bwMode="auto">
          <a:xfrm>
            <a:off x="8493363" y="2109506"/>
            <a:ext cx="2143347" cy="1104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152626" y="4149080"/>
            <a:ext cx="1197764" cy="1287532"/>
          </a:xfrm>
          <a:prstGeom prst="rect">
            <a:avLst/>
          </a:prstGeom>
          <a:noFill/>
        </p:spPr>
        <p:txBody>
          <a:bodyPr wrap="none" rtlCol="0">
            <a:spAutoFit/>
          </a:bodyPr>
          <a:lstStyle/>
          <a:p>
            <a:pPr>
              <a:lnSpc>
                <a:spcPct val="150000"/>
              </a:lnSpc>
            </a:pPr>
            <a:r>
              <a:rPr lang="en-GB" dirty="0"/>
              <a:t>Species 1</a:t>
            </a:r>
          </a:p>
          <a:p>
            <a:pPr>
              <a:lnSpc>
                <a:spcPct val="150000"/>
              </a:lnSpc>
            </a:pPr>
            <a:endParaRPr lang="en-GB" dirty="0"/>
          </a:p>
          <a:p>
            <a:pPr>
              <a:lnSpc>
                <a:spcPct val="150000"/>
              </a:lnSpc>
            </a:pPr>
            <a:endParaRPr lang="en-GB" dirty="0"/>
          </a:p>
        </p:txBody>
      </p:sp>
      <p:sp>
        <p:nvSpPr>
          <p:cNvPr id="9" name="Rectangle 8"/>
          <p:cNvSpPr/>
          <p:nvPr/>
        </p:nvSpPr>
        <p:spPr>
          <a:xfrm>
            <a:off x="5154864" y="4653136"/>
            <a:ext cx="4572000" cy="872034"/>
          </a:xfrm>
          <a:prstGeom prst="rect">
            <a:avLst/>
          </a:prstGeom>
        </p:spPr>
        <p:txBody>
          <a:bodyPr>
            <a:spAutoFit/>
          </a:bodyPr>
          <a:lstStyle/>
          <a:p>
            <a:pPr>
              <a:lnSpc>
                <a:spcPct val="150000"/>
              </a:lnSpc>
            </a:pPr>
            <a:r>
              <a:rPr lang="en-GB" dirty="0"/>
              <a:t>K = 9600</a:t>
            </a:r>
          </a:p>
          <a:p>
            <a:pPr>
              <a:lnSpc>
                <a:spcPct val="150000"/>
              </a:lnSpc>
            </a:pPr>
            <a:r>
              <a:rPr lang="en-GB" dirty="0"/>
              <a:t>α= 0.25</a:t>
            </a:r>
          </a:p>
        </p:txBody>
      </p:sp>
      <p:sp>
        <p:nvSpPr>
          <p:cNvPr id="10" name="Rectangle 9"/>
          <p:cNvSpPr/>
          <p:nvPr/>
        </p:nvSpPr>
        <p:spPr>
          <a:xfrm>
            <a:off x="8681018" y="4653136"/>
            <a:ext cx="4572000" cy="872034"/>
          </a:xfrm>
          <a:prstGeom prst="rect">
            <a:avLst/>
          </a:prstGeom>
        </p:spPr>
        <p:txBody>
          <a:bodyPr>
            <a:spAutoFit/>
          </a:bodyPr>
          <a:lstStyle/>
          <a:p>
            <a:pPr>
              <a:lnSpc>
                <a:spcPct val="150000"/>
              </a:lnSpc>
            </a:pPr>
            <a:r>
              <a:rPr lang="en-GB" dirty="0"/>
              <a:t>K = 7000</a:t>
            </a:r>
          </a:p>
          <a:p>
            <a:pPr>
              <a:lnSpc>
                <a:spcPct val="150000"/>
              </a:lnSpc>
            </a:pPr>
            <a:r>
              <a:rPr lang="en-GB" dirty="0"/>
              <a:t>β = 4</a:t>
            </a:r>
          </a:p>
        </p:txBody>
      </p:sp>
      <p:sp>
        <p:nvSpPr>
          <p:cNvPr id="11" name="TextBox 10"/>
          <p:cNvSpPr txBox="1"/>
          <p:nvPr/>
        </p:nvSpPr>
        <p:spPr>
          <a:xfrm>
            <a:off x="8681019" y="4196602"/>
            <a:ext cx="1265791" cy="456535"/>
          </a:xfrm>
          <a:prstGeom prst="rect">
            <a:avLst/>
          </a:prstGeom>
          <a:noFill/>
        </p:spPr>
        <p:txBody>
          <a:bodyPr wrap="square" rtlCol="0">
            <a:spAutoFit/>
          </a:bodyPr>
          <a:lstStyle/>
          <a:p>
            <a:pPr>
              <a:lnSpc>
                <a:spcPct val="150000"/>
              </a:lnSpc>
            </a:pPr>
            <a:r>
              <a:rPr lang="en-GB" dirty="0"/>
              <a:t>Species 2</a:t>
            </a:r>
          </a:p>
        </p:txBody>
      </p:sp>
      <p:sp>
        <p:nvSpPr>
          <p:cNvPr id="12" name="TextBox 11"/>
          <p:cNvSpPr txBox="1"/>
          <p:nvPr/>
        </p:nvSpPr>
        <p:spPr>
          <a:xfrm>
            <a:off x="1787603" y="4665910"/>
            <a:ext cx="2514471" cy="872034"/>
          </a:xfrm>
          <a:prstGeom prst="rect">
            <a:avLst/>
          </a:prstGeom>
          <a:noFill/>
        </p:spPr>
        <p:txBody>
          <a:bodyPr wrap="none" rtlCol="0">
            <a:spAutoFit/>
          </a:bodyPr>
          <a:lstStyle/>
          <a:p>
            <a:pPr>
              <a:lnSpc>
                <a:spcPct val="150000"/>
              </a:lnSpc>
            </a:pPr>
            <a:r>
              <a:rPr lang="en-GB" dirty="0"/>
              <a:t>Carrying capacity</a:t>
            </a:r>
          </a:p>
          <a:p>
            <a:pPr>
              <a:lnSpc>
                <a:spcPct val="150000"/>
              </a:lnSpc>
            </a:pPr>
            <a:r>
              <a:rPr lang="en-GB" dirty="0"/>
              <a:t>Competition coefficient</a:t>
            </a:r>
          </a:p>
        </p:txBody>
      </p:sp>
    </p:spTree>
    <p:extLst>
      <p:ext uri="{BB962C8B-B14F-4D97-AF65-F5344CB8AC3E}">
        <p14:creationId xmlns:p14="http://schemas.microsoft.com/office/powerpoint/2010/main" val="329690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36350" y="303040"/>
            <a:ext cx="6672019" cy="461665"/>
          </a:xfrm>
          <a:prstGeom prst="rect">
            <a:avLst/>
          </a:prstGeom>
          <a:noFill/>
        </p:spPr>
        <p:txBody>
          <a:bodyPr wrap="none" rtlCol="0">
            <a:spAutoFit/>
          </a:bodyPr>
          <a:lstStyle/>
          <a:p>
            <a:r>
              <a:rPr lang="en-GB" sz="2400" dirty="0"/>
              <a:t>State-space graphs for species 1 and species 2</a:t>
            </a:r>
          </a:p>
        </p:txBody>
      </p:sp>
      <p:sp>
        <p:nvSpPr>
          <p:cNvPr id="3" name="TextBox 2"/>
          <p:cNvSpPr txBox="1"/>
          <p:nvPr/>
        </p:nvSpPr>
        <p:spPr>
          <a:xfrm>
            <a:off x="2184114" y="1124744"/>
            <a:ext cx="8592406" cy="2308324"/>
          </a:xfrm>
          <a:prstGeom prst="rect">
            <a:avLst/>
          </a:prstGeom>
          <a:noFill/>
        </p:spPr>
        <p:txBody>
          <a:bodyPr wrap="square" rtlCol="0">
            <a:spAutoFit/>
          </a:bodyPr>
          <a:lstStyle/>
          <a:p>
            <a:r>
              <a:rPr lang="en-GB" dirty="0"/>
              <a:t>We need to rearrange the model to find what happens when the population size stops changing.</a:t>
            </a:r>
          </a:p>
          <a:p>
            <a:endParaRPr lang="en-GB" dirty="0"/>
          </a:p>
          <a:p>
            <a:r>
              <a:rPr lang="en-GB" dirty="0"/>
              <a:t>Set </a:t>
            </a:r>
            <a:r>
              <a:rPr lang="en-GB" dirty="0" err="1"/>
              <a:t>dN</a:t>
            </a:r>
            <a:r>
              <a:rPr lang="en-GB" dirty="0"/>
              <a:t>/</a:t>
            </a:r>
            <a:r>
              <a:rPr lang="en-GB" dirty="0" err="1"/>
              <a:t>dt</a:t>
            </a:r>
            <a:r>
              <a:rPr lang="en-GB" dirty="0"/>
              <a:t> to 0. No population change.</a:t>
            </a:r>
          </a:p>
          <a:p>
            <a:endParaRPr lang="en-GB" dirty="0"/>
          </a:p>
          <a:p>
            <a:endParaRPr lang="en-GB" dirty="0"/>
          </a:p>
          <a:p>
            <a:endParaRPr lang="en-GB" dirty="0"/>
          </a:p>
          <a:p>
            <a:endParaRPr lang="en-GB" dirty="0"/>
          </a:p>
        </p:txBody>
      </p:sp>
      <mc:AlternateContent xmlns:mc="http://schemas.openxmlformats.org/markup-compatibility/2006" xmlns:a14="http://schemas.microsoft.com/office/drawing/2010/main">
        <mc:Choice Requires="a14">
          <p:sp>
            <p:nvSpPr>
              <p:cNvPr id="5" name="TextBox 4"/>
              <p:cNvSpPr txBox="1"/>
              <p:nvPr/>
            </p:nvSpPr>
            <p:spPr>
              <a:xfrm>
                <a:off x="2495600" y="2368518"/>
                <a:ext cx="5066900" cy="10604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i="1">
                          <a:latin typeface="Cambria Math"/>
                        </a:rPr>
                        <m:t>0=</m:t>
                      </m:r>
                      <m:r>
                        <a:rPr lang="en-GB" sz="2800" i="1">
                          <a:latin typeface="Cambria Math"/>
                        </a:rPr>
                        <m:t>𝑟</m:t>
                      </m:r>
                      <m:r>
                        <a:rPr lang="en-GB" sz="2800" i="1" baseline="-25000">
                          <a:latin typeface="Cambria Math"/>
                        </a:rPr>
                        <m:t>1</m:t>
                      </m:r>
                      <m:r>
                        <a:rPr lang="en-GB" sz="2800" i="1">
                          <a:latin typeface="Cambria Math"/>
                        </a:rPr>
                        <m:t>𝑁</m:t>
                      </m:r>
                      <m:r>
                        <a:rPr lang="en-GB" sz="2800" i="1" baseline="-25000">
                          <a:latin typeface="Cambria Math"/>
                        </a:rPr>
                        <m:t>1</m:t>
                      </m:r>
                      <m:d>
                        <m:dPr>
                          <m:ctrlPr>
                            <a:rPr lang="en-GB" sz="2800" i="1">
                              <a:latin typeface="Cambria Math" panose="02040503050406030204" pitchFamily="18" charset="0"/>
                            </a:rPr>
                          </m:ctrlPr>
                        </m:dPr>
                        <m:e>
                          <m:f>
                            <m:fPr>
                              <m:ctrlPr>
                                <a:rPr lang="en-GB" sz="2800" i="1">
                                  <a:latin typeface="Cambria Math" panose="02040503050406030204" pitchFamily="18" charset="0"/>
                                </a:rPr>
                              </m:ctrlPr>
                            </m:fPr>
                            <m:num>
                              <m:r>
                                <a:rPr lang="en-GB" sz="2800" i="1">
                                  <a:latin typeface="Cambria Math"/>
                                </a:rPr>
                                <m:t>𝐾</m:t>
                              </m:r>
                              <m:r>
                                <a:rPr lang="en-GB" sz="2800" i="1" baseline="-25000">
                                  <a:latin typeface="Cambria Math"/>
                                </a:rPr>
                                <m:t>1</m:t>
                              </m:r>
                              <m:r>
                                <a:rPr lang="en-GB" sz="2800" i="1">
                                  <a:latin typeface="Cambria Math"/>
                                </a:rPr>
                                <m:t>−</m:t>
                              </m:r>
                              <m:sSub>
                                <m:sSubPr>
                                  <m:ctrlPr>
                                    <a:rPr lang="en-GB" sz="2800" i="1">
                                      <a:latin typeface="Cambria Math" panose="02040503050406030204" pitchFamily="18" charset="0"/>
                                    </a:rPr>
                                  </m:ctrlPr>
                                </m:sSubPr>
                                <m:e>
                                  <m:r>
                                    <a:rPr lang="en-GB" sz="2800" i="1">
                                      <a:latin typeface="Cambria Math"/>
                                    </a:rPr>
                                    <m:t>𝑁</m:t>
                                  </m:r>
                                </m:e>
                                <m:sub>
                                  <m:r>
                                    <a:rPr lang="en-GB" sz="2800" i="1">
                                      <a:latin typeface="Cambria Math"/>
                                    </a:rPr>
                                    <m:t>1</m:t>
                                  </m:r>
                                </m:sub>
                              </m:sSub>
                              <m:r>
                                <a:rPr lang="en-GB" sz="2800" i="1">
                                  <a:latin typeface="Cambria Math"/>
                                </a:rPr>
                                <m:t>−(</m:t>
                              </m:r>
                              <m:r>
                                <a:rPr lang="en-GB" sz="2800" i="1">
                                  <a:solidFill>
                                    <a:srgbClr val="FF0000"/>
                                  </a:solidFill>
                                  <a:latin typeface="Cambria Math"/>
                                </a:rPr>
                                <m:t>𝑎</m:t>
                              </m:r>
                              <m:r>
                                <a:rPr lang="en-GB" sz="2800" i="1">
                                  <a:solidFill>
                                    <a:srgbClr val="FF0000"/>
                                  </a:solidFill>
                                  <a:latin typeface="Cambria Math"/>
                                </a:rPr>
                                <m:t> </m:t>
                              </m:r>
                              <m:r>
                                <a:rPr lang="en-GB" sz="2800" i="1">
                                  <a:solidFill>
                                    <a:srgbClr val="FF0000"/>
                                  </a:solidFill>
                                  <a:latin typeface="Cambria Math"/>
                                </a:rPr>
                                <m:t>𝑥</m:t>
                              </m:r>
                              <m:r>
                                <a:rPr lang="en-GB" sz="2800" i="1">
                                  <a:solidFill>
                                    <a:srgbClr val="FF0000"/>
                                  </a:solidFill>
                                  <a:latin typeface="Cambria Math"/>
                                </a:rPr>
                                <m:t> </m:t>
                              </m:r>
                              <m:r>
                                <a:rPr lang="en-GB" sz="2800" i="1">
                                  <a:solidFill>
                                    <a:srgbClr val="FF0000"/>
                                  </a:solidFill>
                                  <a:latin typeface="Cambria Math"/>
                                </a:rPr>
                                <m:t>𝑁</m:t>
                              </m:r>
                              <m:r>
                                <a:rPr lang="en-GB" sz="2800" i="1" baseline="-25000">
                                  <a:solidFill>
                                    <a:srgbClr val="FF0000"/>
                                  </a:solidFill>
                                  <a:latin typeface="Cambria Math"/>
                                </a:rPr>
                                <m:t>2</m:t>
                              </m:r>
                              <m:r>
                                <a:rPr lang="en-GB" sz="2800" i="1">
                                  <a:latin typeface="Cambria Math"/>
                                </a:rPr>
                                <m:t>)</m:t>
                              </m:r>
                              <m:r>
                                <a:rPr lang="en-GB" sz="2800" i="1" baseline="-25000">
                                  <a:latin typeface="Cambria Math"/>
                                </a:rPr>
                                <m:t> </m:t>
                              </m:r>
                            </m:num>
                            <m:den>
                              <m:r>
                                <a:rPr lang="en-GB" sz="2800" i="1">
                                  <a:latin typeface="Cambria Math"/>
                                </a:rPr>
                                <m:t>𝐾</m:t>
                              </m:r>
                              <m:r>
                                <a:rPr lang="en-GB" sz="2800" i="1" baseline="-25000">
                                  <a:latin typeface="Cambria Math"/>
                                </a:rPr>
                                <m:t>1</m:t>
                              </m:r>
                            </m:den>
                          </m:f>
                        </m:e>
                      </m:d>
                    </m:oMath>
                  </m:oMathPara>
                </a14:m>
                <a:endParaRPr lang="en-GB"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2495600" y="2368518"/>
                <a:ext cx="5066900" cy="1060483"/>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647728" y="4077072"/>
                <a:ext cx="4067652"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3600" i="1">
                              <a:latin typeface="Cambria Math" panose="02040503050406030204" pitchFamily="18" charset="0"/>
                            </a:rPr>
                          </m:ctrlPr>
                        </m:sSubPr>
                        <m:e>
                          <m:r>
                            <a:rPr lang="en-GB" sz="3600" i="1">
                              <a:latin typeface="Cambria Math"/>
                            </a:rPr>
                            <m:t>𝐾</m:t>
                          </m:r>
                        </m:e>
                        <m:sub>
                          <m:r>
                            <a:rPr lang="en-GB" sz="3600" i="1">
                              <a:latin typeface="Cambria Math"/>
                            </a:rPr>
                            <m:t>1</m:t>
                          </m:r>
                        </m:sub>
                      </m:sSub>
                      <m:r>
                        <a:rPr lang="en-GB" sz="3600" i="1">
                          <a:latin typeface="Cambria Math"/>
                        </a:rPr>
                        <m:t>−</m:t>
                      </m:r>
                      <m:sSub>
                        <m:sSubPr>
                          <m:ctrlPr>
                            <a:rPr lang="en-GB" sz="3600" i="1">
                              <a:latin typeface="Cambria Math" panose="02040503050406030204" pitchFamily="18" charset="0"/>
                            </a:rPr>
                          </m:ctrlPr>
                        </m:sSubPr>
                        <m:e>
                          <m:r>
                            <a:rPr lang="en-GB" sz="3600" i="1">
                              <a:latin typeface="Cambria Math"/>
                            </a:rPr>
                            <m:t>𝑁</m:t>
                          </m:r>
                        </m:e>
                        <m:sub>
                          <m:r>
                            <a:rPr lang="en-GB" sz="3600" i="1">
                              <a:latin typeface="Cambria Math"/>
                            </a:rPr>
                            <m:t>1</m:t>
                          </m:r>
                        </m:sub>
                      </m:sSub>
                      <m:r>
                        <a:rPr lang="en-GB" sz="3600" i="1">
                          <a:latin typeface="Cambria Math"/>
                        </a:rPr>
                        <m:t>−</m:t>
                      </m:r>
                      <m:r>
                        <a:rPr lang="en-GB" sz="3600" i="1">
                          <a:latin typeface="Cambria Math"/>
                          <a:ea typeface="Cambria Math"/>
                        </a:rPr>
                        <m:t>𝛼</m:t>
                      </m:r>
                      <m:sSub>
                        <m:sSubPr>
                          <m:ctrlPr>
                            <a:rPr lang="en-GB" sz="3600" i="1">
                              <a:latin typeface="Cambria Math" panose="02040503050406030204" pitchFamily="18" charset="0"/>
                              <a:ea typeface="Cambria Math"/>
                            </a:rPr>
                          </m:ctrlPr>
                        </m:sSubPr>
                        <m:e>
                          <m:r>
                            <a:rPr lang="en-GB" sz="3600" i="1">
                              <a:latin typeface="Cambria Math"/>
                              <a:ea typeface="Cambria Math"/>
                            </a:rPr>
                            <m:t>𝑁</m:t>
                          </m:r>
                        </m:e>
                        <m:sub>
                          <m:r>
                            <a:rPr lang="en-GB" sz="3600" i="1">
                              <a:latin typeface="Cambria Math"/>
                              <a:ea typeface="Cambria Math"/>
                            </a:rPr>
                            <m:t>2</m:t>
                          </m:r>
                        </m:sub>
                      </m:sSub>
                      <m:r>
                        <a:rPr lang="en-GB" sz="3600" i="1">
                          <a:latin typeface="Cambria Math"/>
                          <a:ea typeface="Cambria Math"/>
                        </a:rPr>
                        <m:t>=0</m:t>
                      </m:r>
                    </m:oMath>
                  </m:oMathPara>
                </a14:m>
                <a:endParaRPr lang="en-GB" sz="3600" dirty="0"/>
              </a:p>
            </p:txBody>
          </p:sp>
        </mc:Choice>
        <mc:Fallback xmlns="">
          <p:sp>
            <p:nvSpPr>
              <p:cNvPr id="6" name="TextBox 5"/>
              <p:cNvSpPr txBox="1">
                <a:spLocks noRot="1" noChangeAspect="1" noMove="1" noResize="1" noEditPoints="1" noAdjustHandles="1" noChangeArrowheads="1" noChangeShapeType="1" noTextEdit="1"/>
              </p:cNvSpPr>
              <p:nvPr/>
            </p:nvSpPr>
            <p:spPr>
              <a:xfrm>
                <a:off x="3647728" y="4077072"/>
                <a:ext cx="4067652" cy="646331"/>
              </a:xfrm>
              <a:prstGeom prst="rect">
                <a:avLst/>
              </a:prstGeom>
              <a:blipFill>
                <a:blip r:embed="rId3"/>
                <a:stretch>
                  <a:fillRect/>
                </a:stretch>
              </a:blipFill>
            </p:spPr>
            <p:txBody>
              <a:bodyPr/>
              <a:lstStyle/>
              <a:p>
                <a:r>
                  <a:rPr lang="en-GB">
                    <a:noFill/>
                  </a:rPr>
                  <a:t> </a:t>
                </a:r>
              </a:p>
            </p:txBody>
          </p:sp>
        </mc:Fallback>
      </mc:AlternateContent>
      <p:sp>
        <p:nvSpPr>
          <p:cNvPr id="13" name="Rounded Rectangle 12"/>
          <p:cNvSpPr/>
          <p:nvPr/>
        </p:nvSpPr>
        <p:spPr>
          <a:xfrm>
            <a:off x="4223792" y="2368518"/>
            <a:ext cx="3024336" cy="53024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Down Arrow 13"/>
          <p:cNvSpPr/>
          <p:nvPr/>
        </p:nvSpPr>
        <p:spPr>
          <a:xfrm>
            <a:off x="5561180" y="2898758"/>
            <a:ext cx="390804" cy="10342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 name="TextBox 15"/>
              <p:cNvSpPr txBox="1"/>
              <p:nvPr/>
            </p:nvSpPr>
            <p:spPr>
              <a:xfrm>
                <a:off x="4074533" y="5771459"/>
                <a:ext cx="3262945"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3600" i="1">
                              <a:latin typeface="Cambria Math" panose="02040503050406030204" pitchFamily="18" charset="0"/>
                            </a:rPr>
                          </m:ctrlPr>
                        </m:sSubPr>
                        <m:e>
                          <m:sSub>
                            <m:sSubPr>
                              <m:ctrlPr>
                                <a:rPr lang="en-GB" sz="3600" i="1">
                                  <a:latin typeface="Cambria Math" panose="02040503050406030204" pitchFamily="18" charset="0"/>
                                </a:rPr>
                              </m:ctrlPr>
                            </m:sSubPr>
                            <m:e>
                              <m:r>
                                <a:rPr lang="en-GB" sz="3600" i="1">
                                  <a:latin typeface="Cambria Math"/>
                                </a:rPr>
                                <m:t>𝑁</m:t>
                              </m:r>
                            </m:e>
                            <m:sub>
                              <m:r>
                                <a:rPr lang="en-GB" sz="3600" i="1">
                                  <a:latin typeface="Cambria Math"/>
                                </a:rPr>
                                <m:t>1</m:t>
                              </m:r>
                            </m:sub>
                          </m:sSub>
                          <m:r>
                            <a:rPr lang="en-GB" sz="3600" i="1">
                              <a:latin typeface="Cambria Math"/>
                              <a:ea typeface="Cambria Math"/>
                            </a:rPr>
                            <m:t>=</m:t>
                          </m:r>
                          <m:r>
                            <a:rPr lang="en-GB" sz="3600" i="1">
                              <a:latin typeface="Cambria Math"/>
                            </a:rPr>
                            <m:t>𝐾</m:t>
                          </m:r>
                        </m:e>
                        <m:sub>
                          <m:r>
                            <a:rPr lang="en-GB" sz="3600" i="1">
                              <a:latin typeface="Cambria Math"/>
                            </a:rPr>
                            <m:t>1</m:t>
                          </m:r>
                        </m:sub>
                      </m:sSub>
                      <m:r>
                        <a:rPr lang="en-GB" sz="3600" i="1">
                          <a:latin typeface="Cambria Math"/>
                        </a:rPr>
                        <m:t>−</m:t>
                      </m:r>
                      <m:r>
                        <a:rPr lang="en-GB" sz="3600" i="1">
                          <a:latin typeface="Cambria Math"/>
                          <a:ea typeface="Cambria Math"/>
                        </a:rPr>
                        <m:t>𝛼</m:t>
                      </m:r>
                      <m:sSub>
                        <m:sSubPr>
                          <m:ctrlPr>
                            <a:rPr lang="en-GB" sz="3600" i="1">
                              <a:latin typeface="Cambria Math" panose="02040503050406030204" pitchFamily="18" charset="0"/>
                              <a:ea typeface="Cambria Math"/>
                            </a:rPr>
                          </m:ctrlPr>
                        </m:sSubPr>
                        <m:e>
                          <m:r>
                            <a:rPr lang="en-GB" sz="3600" i="1">
                              <a:latin typeface="Cambria Math"/>
                              <a:ea typeface="Cambria Math"/>
                            </a:rPr>
                            <m:t>𝑁</m:t>
                          </m:r>
                        </m:e>
                        <m:sub>
                          <m:r>
                            <a:rPr lang="en-GB" sz="3600" i="1">
                              <a:latin typeface="Cambria Math"/>
                              <a:ea typeface="Cambria Math"/>
                            </a:rPr>
                            <m:t>2</m:t>
                          </m:r>
                        </m:sub>
                      </m:sSub>
                    </m:oMath>
                  </m:oMathPara>
                </a14:m>
                <a:endParaRPr lang="en-GB" sz="36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074533" y="5771459"/>
                <a:ext cx="3262945" cy="646331"/>
              </a:xfrm>
              <a:prstGeom prst="rect">
                <a:avLst/>
              </a:prstGeom>
              <a:blipFill>
                <a:blip r:embed="rId4"/>
                <a:stretch>
                  <a:fillRect/>
                </a:stretch>
              </a:blipFill>
            </p:spPr>
            <p:txBody>
              <a:bodyPr/>
              <a:lstStyle/>
              <a:p>
                <a:r>
                  <a:rPr lang="en-GB">
                    <a:noFill/>
                  </a:rPr>
                  <a:t> </a:t>
                </a:r>
              </a:p>
            </p:txBody>
          </p:sp>
        </mc:Fallback>
      </mc:AlternateContent>
      <p:sp>
        <p:nvSpPr>
          <p:cNvPr id="17" name="Down Arrow 16"/>
          <p:cNvSpPr/>
          <p:nvPr/>
        </p:nvSpPr>
        <p:spPr>
          <a:xfrm>
            <a:off x="5579396" y="4737160"/>
            <a:ext cx="390804" cy="10342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7968208" y="5309794"/>
            <a:ext cx="2376264" cy="1015663"/>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dirty="0"/>
              <a:t>Isocline of zero population growth for species 1</a:t>
            </a:r>
          </a:p>
        </p:txBody>
      </p:sp>
    </p:spTree>
    <p:extLst>
      <p:ext uri="{BB962C8B-B14F-4D97-AF65-F5344CB8AC3E}">
        <p14:creationId xmlns:p14="http://schemas.microsoft.com/office/powerpoint/2010/main" val="224411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P spid="14" grpId="0" animBg="1"/>
      <p:bldP spid="16" grpId="0"/>
      <p:bldP spid="17"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3512" y="235019"/>
            <a:ext cx="8856984" cy="5447645"/>
          </a:xfrm>
          <a:prstGeom prst="rect">
            <a:avLst/>
          </a:prstGeom>
          <a:noFill/>
        </p:spPr>
        <p:txBody>
          <a:bodyPr wrap="square" rtlCol="0">
            <a:spAutoFit/>
          </a:bodyPr>
          <a:lstStyle/>
          <a:p>
            <a:pPr>
              <a:lnSpc>
                <a:spcPct val="150000"/>
              </a:lnSpc>
            </a:pPr>
            <a:r>
              <a:rPr lang="en-GB" sz="2400" dirty="0"/>
              <a:t>Remember: the population would be stable if N</a:t>
            </a:r>
            <a:r>
              <a:rPr lang="en-GB" sz="2400" baseline="-25000" dirty="0"/>
              <a:t>1</a:t>
            </a:r>
            <a:r>
              <a:rPr lang="en-GB" sz="2400" dirty="0"/>
              <a:t> = K</a:t>
            </a:r>
            <a:r>
              <a:rPr lang="en-GB" sz="2400" baseline="-25000" dirty="0"/>
              <a:t>1</a:t>
            </a:r>
            <a:r>
              <a:rPr lang="en-GB" sz="2400" dirty="0"/>
              <a:t> or N</a:t>
            </a:r>
            <a:r>
              <a:rPr lang="en-GB" sz="2400" baseline="-25000" dirty="0"/>
              <a:t>2</a:t>
            </a:r>
            <a:r>
              <a:rPr lang="en-GB" sz="2400" dirty="0"/>
              <a:t> = K</a:t>
            </a:r>
            <a:r>
              <a:rPr lang="en-GB" sz="2400" baseline="-25000" dirty="0"/>
              <a:t>2</a:t>
            </a:r>
          </a:p>
          <a:p>
            <a:pPr>
              <a:lnSpc>
                <a:spcPct val="150000"/>
              </a:lnSpc>
            </a:pPr>
            <a:endParaRPr lang="en-GB" sz="2400" baseline="-25000" dirty="0"/>
          </a:p>
          <a:p>
            <a:pPr>
              <a:lnSpc>
                <a:spcPct val="150000"/>
              </a:lnSpc>
            </a:pPr>
            <a:r>
              <a:rPr lang="en-GB" sz="2400" dirty="0"/>
              <a:t>If we have interspecific competitors, the population N needs to be less than the carrying capacity K for a stable population.</a:t>
            </a:r>
          </a:p>
          <a:p>
            <a:pPr>
              <a:lnSpc>
                <a:spcPct val="150000"/>
              </a:lnSpc>
            </a:pPr>
            <a:endParaRPr lang="en-GB" sz="2400" dirty="0"/>
          </a:p>
          <a:p>
            <a:pPr>
              <a:lnSpc>
                <a:spcPct val="150000"/>
              </a:lnSpc>
            </a:pPr>
            <a:r>
              <a:rPr lang="en-GB" sz="2400" dirty="0"/>
              <a:t>The competitors will take up some resource, so less individuals will be able to survive from both species.</a:t>
            </a:r>
          </a:p>
          <a:p>
            <a:pPr>
              <a:lnSpc>
                <a:spcPct val="150000"/>
              </a:lnSpc>
            </a:pPr>
            <a:endParaRPr lang="en-GB" sz="2400" dirty="0"/>
          </a:p>
          <a:p>
            <a:pPr>
              <a:lnSpc>
                <a:spcPct val="150000"/>
              </a:lnSpc>
            </a:pPr>
            <a:r>
              <a:rPr lang="en-GB" sz="2400" dirty="0"/>
              <a:t>If we increase N</a:t>
            </a:r>
            <a:r>
              <a:rPr lang="en-GB" sz="2400" baseline="-25000" dirty="0"/>
              <a:t>1</a:t>
            </a:r>
            <a:r>
              <a:rPr lang="en-GB" sz="2400" dirty="0"/>
              <a:t>, so more grey fish, the carrying capacity of the green fish (K</a:t>
            </a:r>
            <a:r>
              <a:rPr lang="en-GB" sz="2400" baseline="-25000" dirty="0"/>
              <a:t>2</a:t>
            </a:r>
            <a:r>
              <a:rPr lang="en-GB" sz="2400" dirty="0"/>
              <a:t>) will be lower.</a:t>
            </a:r>
          </a:p>
        </p:txBody>
      </p:sp>
    </p:spTree>
    <p:extLst>
      <p:ext uri="{BB962C8B-B14F-4D97-AF65-F5344CB8AC3E}">
        <p14:creationId xmlns:p14="http://schemas.microsoft.com/office/powerpoint/2010/main" val="2943092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6625" y="148150"/>
            <a:ext cx="3642344" cy="523220"/>
          </a:xfrm>
          <a:prstGeom prst="rect">
            <a:avLst/>
          </a:prstGeom>
          <a:noFill/>
        </p:spPr>
        <p:txBody>
          <a:bodyPr wrap="none" rtlCol="0">
            <a:spAutoFit/>
          </a:bodyPr>
          <a:lstStyle/>
          <a:p>
            <a:r>
              <a:rPr lang="en-GB" sz="2800" dirty="0"/>
              <a:t>Isocline for species 1 </a:t>
            </a: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5921" b="63741"/>
          <a:stretch/>
        </p:blipFill>
        <p:spPr bwMode="auto">
          <a:xfrm>
            <a:off x="8040217" y="409760"/>
            <a:ext cx="2143347" cy="801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TextBox 3"/>
              <p:cNvSpPr txBox="1"/>
              <p:nvPr/>
            </p:nvSpPr>
            <p:spPr>
              <a:xfrm>
                <a:off x="2283024" y="1718912"/>
                <a:ext cx="2411686" cy="8309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400" i="1">
                              <a:latin typeface="Cambria Math" panose="02040503050406030204" pitchFamily="18" charset="0"/>
                            </a:rPr>
                          </m:ctrlPr>
                        </m:sSubPr>
                        <m:e>
                          <m:sSub>
                            <m:sSubPr>
                              <m:ctrlPr>
                                <a:rPr lang="en-GB" sz="2400" i="1">
                                  <a:latin typeface="Cambria Math" panose="02040503050406030204" pitchFamily="18" charset="0"/>
                                </a:rPr>
                              </m:ctrlPr>
                            </m:sSubPr>
                            <m:e>
                              <m:r>
                                <a:rPr lang="en-GB" sz="2400" i="1">
                                  <a:latin typeface="Cambria Math"/>
                                </a:rPr>
                                <m:t>𝑁</m:t>
                              </m:r>
                            </m:e>
                            <m:sub>
                              <m:r>
                                <a:rPr lang="en-GB" sz="2400" i="1">
                                  <a:latin typeface="Cambria Math"/>
                                </a:rPr>
                                <m:t>1</m:t>
                              </m:r>
                            </m:sub>
                          </m:sSub>
                          <m:r>
                            <a:rPr lang="en-GB" sz="2400" i="1">
                              <a:latin typeface="Cambria Math"/>
                              <a:ea typeface="Cambria Math"/>
                            </a:rPr>
                            <m:t>=</m:t>
                          </m:r>
                          <m:r>
                            <a:rPr lang="en-GB" sz="2400" i="1">
                              <a:latin typeface="Cambria Math"/>
                            </a:rPr>
                            <m:t>𝐾</m:t>
                          </m:r>
                        </m:e>
                        <m:sub>
                          <m:r>
                            <a:rPr lang="en-GB" sz="2400" i="1">
                              <a:latin typeface="Cambria Math"/>
                            </a:rPr>
                            <m:t>1</m:t>
                          </m:r>
                        </m:sub>
                      </m:sSub>
                      <m:r>
                        <a:rPr lang="en-GB" sz="2400" i="1">
                          <a:latin typeface="Cambria Math"/>
                        </a:rPr>
                        <m:t>−</m:t>
                      </m:r>
                      <m:r>
                        <a:rPr lang="en-GB" sz="2400" i="1">
                          <a:latin typeface="Cambria Math"/>
                          <a:ea typeface="Cambria Math"/>
                        </a:rPr>
                        <m:t>𝛼</m:t>
                      </m:r>
                      <m:r>
                        <a:rPr lang="en-GB" sz="2400" i="1">
                          <a:latin typeface="Cambria Math"/>
                          <a:ea typeface="Cambria Math"/>
                        </a:rPr>
                        <m:t>(0)</m:t>
                      </m:r>
                    </m:oMath>
                  </m:oMathPara>
                </a14:m>
                <a:endParaRPr lang="en-GB" sz="2400" dirty="0"/>
              </a:p>
              <a:p>
                <a:r>
                  <a:rPr lang="en-GB" sz="2400" i="1" dirty="0">
                    <a:latin typeface="Cambria Math" panose="02040503050406030204" pitchFamily="18" charset="0"/>
                    <a:ea typeface="Cambria Math" panose="02040503050406030204" pitchFamily="18" charset="0"/>
                  </a:rPr>
                  <a:t>N</a:t>
                </a:r>
                <a:r>
                  <a:rPr lang="en-GB" sz="2400" i="1" baseline="-25000" dirty="0">
                    <a:latin typeface="Cambria Math" panose="02040503050406030204" pitchFamily="18" charset="0"/>
                    <a:ea typeface="Cambria Math" panose="02040503050406030204" pitchFamily="18" charset="0"/>
                  </a:rPr>
                  <a:t>1</a:t>
                </a:r>
                <a:r>
                  <a:rPr lang="en-GB" sz="2400" i="1" dirty="0">
                    <a:latin typeface="Cambria Math" panose="02040503050406030204" pitchFamily="18" charset="0"/>
                    <a:ea typeface="Cambria Math" panose="02040503050406030204" pitchFamily="18" charset="0"/>
                  </a:rPr>
                  <a:t> =  K</a:t>
                </a:r>
                <a:r>
                  <a:rPr lang="en-GB" sz="2400" i="1" baseline="-25000" dirty="0">
                    <a:latin typeface="Cambria Math" panose="02040503050406030204" pitchFamily="18" charset="0"/>
                    <a:ea typeface="Cambria Math" panose="02040503050406030204" pitchFamily="18" charset="0"/>
                  </a:rPr>
                  <a:t>1</a:t>
                </a:r>
                <a:endParaRPr lang="en-GB" sz="2400" i="1" dirty="0">
                  <a:latin typeface="Cambria Math" panose="02040503050406030204" pitchFamily="18" charset="0"/>
                  <a:ea typeface="Cambria Math" panose="020405030504060302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283024" y="1718912"/>
                <a:ext cx="2411686" cy="830997"/>
              </a:xfrm>
              <a:prstGeom prst="rect">
                <a:avLst/>
              </a:prstGeom>
              <a:blipFill>
                <a:blip r:embed="rId3"/>
                <a:stretch>
                  <a:fillRect l="-4051" b="-16176"/>
                </a:stretch>
              </a:blipFill>
            </p:spPr>
            <p:txBody>
              <a:bodyPr/>
              <a:lstStyle/>
              <a:p>
                <a:r>
                  <a:rPr lang="en-GB">
                    <a:noFill/>
                  </a:rPr>
                  <a:t> </a:t>
                </a:r>
              </a:p>
            </p:txBody>
          </p:sp>
        </mc:Fallback>
      </mc:AlternateContent>
      <p:cxnSp>
        <p:nvCxnSpPr>
          <p:cNvPr id="6" name="Straight Connector 5"/>
          <p:cNvCxnSpPr/>
          <p:nvPr/>
        </p:nvCxnSpPr>
        <p:spPr>
          <a:xfrm>
            <a:off x="2917864" y="3212976"/>
            <a:ext cx="0" cy="2880320"/>
          </a:xfrm>
          <a:prstGeom prst="line">
            <a:avLst/>
          </a:prstGeom>
          <a:ln w="28575"/>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2917864" y="6093296"/>
            <a:ext cx="381642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2917864" y="3429000"/>
            <a:ext cx="2952328" cy="266429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1202750" y="4422304"/>
            <a:ext cx="2696572" cy="461665"/>
          </a:xfrm>
          <a:prstGeom prst="rect">
            <a:avLst/>
          </a:prstGeom>
          <a:noFill/>
        </p:spPr>
        <p:txBody>
          <a:bodyPr wrap="none" rtlCol="0">
            <a:spAutoFit/>
          </a:bodyPr>
          <a:lstStyle/>
          <a:p>
            <a:r>
              <a:rPr lang="en-GB" sz="2400" dirty="0"/>
              <a:t>Population size N</a:t>
            </a:r>
            <a:r>
              <a:rPr lang="en-GB" sz="2400" baseline="-25000" dirty="0"/>
              <a:t>2</a:t>
            </a:r>
            <a:endParaRPr lang="en-GB" sz="2400" dirty="0"/>
          </a:p>
        </p:txBody>
      </p:sp>
      <p:sp>
        <p:nvSpPr>
          <p:cNvPr id="12" name="TextBox 11"/>
          <p:cNvSpPr txBox="1"/>
          <p:nvPr/>
        </p:nvSpPr>
        <p:spPr>
          <a:xfrm>
            <a:off x="2917864" y="6141254"/>
            <a:ext cx="2696572" cy="461665"/>
          </a:xfrm>
          <a:prstGeom prst="rect">
            <a:avLst/>
          </a:prstGeom>
          <a:noFill/>
        </p:spPr>
        <p:txBody>
          <a:bodyPr wrap="none" rtlCol="0">
            <a:spAutoFit/>
          </a:bodyPr>
          <a:lstStyle/>
          <a:p>
            <a:r>
              <a:rPr lang="en-GB" sz="2400" dirty="0"/>
              <a:t>Population size N</a:t>
            </a:r>
            <a:r>
              <a:rPr lang="en-GB" sz="2400" baseline="-25000" dirty="0"/>
              <a:t>1</a:t>
            </a:r>
            <a:endParaRPr lang="en-GB" sz="2400" dirty="0"/>
          </a:p>
        </p:txBody>
      </p:sp>
      <p:pic>
        <p:nvPicPr>
          <p:cNvPr id="13" name="Picture 1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5921" b="63741"/>
          <a:stretch/>
        </p:blipFill>
        <p:spPr bwMode="auto">
          <a:xfrm>
            <a:off x="5734623" y="6263944"/>
            <a:ext cx="1277417" cy="47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45921" b="50000"/>
          <a:stretch/>
        </p:blipFill>
        <p:spPr bwMode="auto">
          <a:xfrm rot="16200000">
            <a:off x="1512403" y="4376975"/>
            <a:ext cx="1071674" cy="552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Connector 15"/>
          <p:cNvCxnSpPr/>
          <p:nvPr/>
        </p:nvCxnSpPr>
        <p:spPr>
          <a:xfrm flipV="1">
            <a:off x="4538044" y="4133012"/>
            <a:ext cx="802940" cy="755313"/>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5340984" y="3259833"/>
                <a:ext cx="1363386" cy="7935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2400" i="1">
                              <a:latin typeface="Cambria Math" panose="02040503050406030204" pitchFamily="18" charset="0"/>
                            </a:rPr>
                          </m:ctrlPr>
                        </m:fPr>
                        <m:num>
                          <m:r>
                            <a:rPr lang="en-GB" sz="2400" i="1">
                              <a:latin typeface="Cambria Math"/>
                            </a:rPr>
                            <m:t>𝑑</m:t>
                          </m:r>
                          <m:sSub>
                            <m:sSubPr>
                              <m:ctrlPr>
                                <a:rPr lang="en-GB" sz="2400" i="1">
                                  <a:latin typeface="Cambria Math" panose="02040503050406030204" pitchFamily="18" charset="0"/>
                                </a:rPr>
                              </m:ctrlPr>
                            </m:sSubPr>
                            <m:e>
                              <m:r>
                                <a:rPr lang="en-GB" sz="2400" i="1">
                                  <a:latin typeface="Cambria Math"/>
                                </a:rPr>
                                <m:t>𝑁</m:t>
                              </m:r>
                            </m:e>
                            <m:sub>
                              <m:r>
                                <a:rPr lang="en-GB" sz="2400" i="1">
                                  <a:latin typeface="Cambria Math"/>
                                </a:rPr>
                                <m:t>1</m:t>
                              </m:r>
                            </m:sub>
                          </m:sSub>
                        </m:num>
                        <m:den>
                          <m:r>
                            <a:rPr lang="en-GB" sz="2400" i="1">
                              <a:latin typeface="Cambria Math"/>
                            </a:rPr>
                            <m:t>𝑑𝑡</m:t>
                          </m:r>
                        </m:den>
                      </m:f>
                      <m:r>
                        <a:rPr lang="en-GB" sz="2400" i="1">
                          <a:latin typeface="Cambria Math"/>
                        </a:rPr>
                        <m:t>=0</m:t>
                      </m:r>
                    </m:oMath>
                  </m:oMathPara>
                </a14:m>
                <a:endParaRPr lang="en-GB" sz="2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5340984" y="3259833"/>
                <a:ext cx="1363386" cy="793551"/>
              </a:xfrm>
              <a:prstGeom prst="rect">
                <a:avLst/>
              </a:prstGeom>
              <a:blipFill>
                <a:blip r:embed="rId6"/>
                <a:stretch>
                  <a:fillRect/>
                </a:stretch>
              </a:blipFill>
            </p:spPr>
            <p:txBody>
              <a:bodyPr/>
              <a:lstStyle/>
              <a:p>
                <a:r>
                  <a:rPr lang="en-GB">
                    <a:noFill/>
                  </a:rPr>
                  <a:t> </a:t>
                </a:r>
              </a:p>
            </p:txBody>
          </p:sp>
        </mc:Fallback>
      </mc:AlternateContent>
      <p:cxnSp>
        <p:nvCxnSpPr>
          <p:cNvPr id="22" name="Straight Arrow Connector 21"/>
          <p:cNvCxnSpPr/>
          <p:nvPr/>
        </p:nvCxnSpPr>
        <p:spPr>
          <a:xfrm flipH="1">
            <a:off x="5870192" y="5517232"/>
            <a:ext cx="1006278" cy="576064"/>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23" name="TextBox 22"/>
          <p:cNvSpPr txBox="1"/>
          <p:nvPr/>
        </p:nvSpPr>
        <p:spPr>
          <a:xfrm>
            <a:off x="6966624" y="4797152"/>
            <a:ext cx="3377848" cy="1287532"/>
          </a:xfrm>
          <a:prstGeom prst="rect">
            <a:avLst/>
          </a:prstGeom>
          <a:noFill/>
        </p:spPr>
        <p:txBody>
          <a:bodyPr wrap="none" rtlCol="0">
            <a:spAutoFit/>
          </a:bodyPr>
          <a:lstStyle/>
          <a:p>
            <a:pPr>
              <a:lnSpc>
                <a:spcPct val="150000"/>
              </a:lnSpc>
            </a:pPr>
            <a:r>
              <a:rPr lang="en-GB" dirty="0"/>
              <a:t>Population size of N</a:t>
            </a:r>
            <a:r>
              <a:rPr lang="en-GB" baseline="-25000" dirty="0"/>
              <a:t>2</a:t>
            </a:r>
            <a:r>
              <a:rPr lang="en-GB" dirty="0"/>
              <a:t> is 0</a:t>
            </a:r>
          </a:p>
          <a:p>
            <a:pPr>
              <a:lnSpc>
                <a:spcPct val="150000"/>
              </a:lnSpc>
            </a:pPr>
            <a:r>
              <a:rPr lang="en-GB" dirty="0"/>
              <a:t>NO GREEN FISH</a:t>
            </a:r>
          </a:p>
          <a:p>
            <a:pPr>
              <a:lnSpc>
                <a:spcPct val="150000"/>
              </a:lnSpc>
            </a:pPr>
            <a:r>
              <a:rPr lang="en-GB" dirty="0"/>
              <a:t>Grey fish at carrying capacity K</a:t>
            </a:r>
          </a:p>
        </p:txBody>
      </p:sp>
      <mc:AlternateContent xmlns:mc="http://schemas.openxmlformats.org/markup-compatibility/2006" xmlns:a14="http://schemas.microsoft.com/office/drawing/2010/main">
        <mc:Choice Requires="a14">
          <p:sp>
            <p:nvSpPr>
              <p:cNvPr id="24" name="TextBox 23"/>
              <p:cNvSpPr txBox="1"/>
              <p:nvPr/>
            </p:nvSpPr>
            <p:spPr>
              <a:xfrm>
                <a:off x="2235073" y="951112"/>
                <a:ext cx="223426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400" i="1">
                              <a:latin typeface="Cambria Math" panose="02040503050406030204" pitchFamily="18" charset="0"/>
                            </a:rPr>
                          </m:ctrlPr>
                        </m:sSubPr>
                        <m:e>
                          <m:sSub>
                            <m:sSubPr>
                              <m:ctrlPr>
                                <a:rPr lang="en-GB" sz="2400" i="1">
                                  <a:latin typeface="Cambria Math" panose="02040503050406030204" pitchFamily="18" charset="0"/>
                                </a:rPr>
                              </m:ctrlPr>
                            </m:sSubPr>
                            <m:e>
                              <m:r>
                                <a:rPr lang="en-GB" sz="2400" i="1">
                                  <a:latin typeface="Cambria Math"/>
                                </a:rPr>
                                <m:t>𝑁</m:t>
                              </m:r>
                            </m:e>
                            <m:sub>
                              <m:r>
                                <a:rPr lang="en-GB" sz="2400" i="1">
                                  <a:latin typeface="Cambria Math"/>
                                </a:rPr>
                                <m:t>1</m:t>
                              </m:r>
                            </m:sub>
                          </m:sSub>
                          <m:r>
                            <a:rPr lang="en-GB" sz="2400" i="1">
                              <a:latin typeface="Cambria Math"/>
                              <a:ea typeface="Cambria Math"/>
                            </a:rPr>
                            <m:t>=</m:t>
                          </m:r>
                          <m:r>
                            <a:rPr lang="en-GB" sz="2400" i="1">
                              <a:latin typeface="Cambria Math"/>
                            </a:rPr>
                            <m:t>𝐾</m:t>
                          </m:r>
                        </m:e>
                        <m:sub>
                          <m:r>
                            <a:rPr lang="en-GB" sz="2400" i="1">
                              <a:latin typeface="Cambria Math"/>
                            </a:rPr>
                            <m:t>1</m:t>
                          </m:r>
                        </m:sub>
                      </m:sSub>
                      <m:r>
                        <a:rPr lang="en-GB" sz="2400" i="1">
                          <a:latin typeface="Cambria Math"/>
                        </a:rPr>
                        <m:t>−</m:t>
                      </m:r>
                      <m:r>
                        <a:rPr lang="en-GB" sz="2400" i="1">
                          <a:latin typeface="Cambria Math"/>
                          <a:ea typeface="Cambria Math"/>
                        </a:rPr>
                        <m:t>𝛼</m:t>
                      </m:r>
                      <m:sSub>
                        <m:sSubPr>
                          <m:ctrlPr>
                            <a:rPr lang="en-GB" sz="2400" i="1">
                              <a:latin typeface="Cambria Math" panose="02040503050406030204" pitchFamily="18" charset="0"/>
                              <a:ea typeface="Cambria Math"/>
                            </a:rPr>
                          </m:ctrlPr>
                        </m:sSubPr>
                        <m:e>
                          <m:r>
                            <a:rPr lang="en-GB" sz="2400" i="1">
                              <a:latin typeface="Cambria Math"/>
                              <a:ea typeface="Cambria Math"/>
                            </a:rPr>
                            <m:t>𝑁</m:t>
                          </m:r>
                        </m:e>
                        <m:sub>
                          <m:r>
                            <a:rPr lang="en-GB" sz="2400" i="1">
                              <a:latin typeface="Cambria Math"/>
                              <a:ea typeface="Cambria Math"/>
                            </a:rPr>
                            <m:t>2</m:t>
                          </m:r>
                        </m:sub>
                      </m:sSub>
                    </m:oMath>
                  </m:oMathPara>
                </a14:m>
                <a:endParaRPr lang="en-GB" sz="2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2235073" y="951112"/>
                <a:ext cx="2234265" cy="461665"/>
              </a:xfrm>
              <a:prstGeom prst="rect">
                <a:avLst/>
              </a:prstGeom>
              <a:blipFill>
                <a:blip r:embed="rId7"/>
                <a:stretch>
                  <a:fillRect b="-39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7176121" y="1718912"/>
                <a:ext cx="211788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400" i="1">
                          <a:latin typeface="Cambria Math"/>
                        </a:rPr>
                        <m:t>0=</m:t>
                      </m:r>
                      <m:sSub>
                        <m:sSubPr>
                          <m:ctrlPr>
                            <a:rPr lang="en-GB" sz="2400" i="1">
                              <a:latin typeface="Cambria Math" panose="02040503050406030204" pitchFamily="18" charset="0"/>
                            </a:rPr>
                          </m:ctrlPr>
                        </m:sSubPr>
                        <m:e>
                          <m:r>
                            <a:rPr lang="en-GB" sz="2400" i="1">
                              <a:latin typeface="Cambria Math"/>
                            </a:rPr>
                            <m:t>𝐾</m:t>
                          </m:r>
                        </m:e>
                        <m:sub>
                          <m:r>
                            <a:rPr lang="en-GB" sz="2400" i="1">
                              <a:latin typeface="Cambria Math"/>
                            </a:rPr>
                            <m:t>1 </m:t>
                          </m:r>
                        </m:sub>
                      </m:sSub>
                      <m:r>
                        <a:rPr lang="en-GB" sz="2400" i="1">
                          <a:latin typeface="Cambria Math"/>
                        </a:rPr>
                        <m:t>−</m:t>
                      </m:r>
                      <m:r>
                        <a:rPr lang="en-GB" sz="2400" i="1">
                          <a:latin typeface="Cambria Math"/>
                          <a:ea typeface="Cambria Math"/>
                        </a:rPr>
                        <m:t>𝛼</m:t>
                      </m:r>
                      <m:sSub>
                        <m:sSubPr>
                          <m:ctrlPr>
                            <a:rPr lang="en-GB" sz="2400" i="1">
                              <a:latin typeface="Cambria Math" panose="02040503050406030204" pitchFamily="18" charset="0"/>
                              <a:ea typeface="Cambria Math"/>
                            </a:rPr>
                          </m:ctrlPr>
                        </m:sSubPr>
                        <m:e>
                          <m:r>
                            <a:rPr lang="en-GB" sz="2400" i="1">
                              <a:latin typeface="Cambria Math"/>
                              <a:ea typeface="Cambria Math"/>
                            </a:rPr>
                            <m:t>𝑁</m:t>
                          </m:r>
                        </m:e>
                        <m:sub>
                          <m:r>
                            <a:rPr lang="en-GB" sz="2400" i="1">
                              <a:latin typeface="Cambria Math"/>
                              <a:ea typeface="Cambria Math"/>
                            </a:rPr>
                            <m:t>2</m:t>
                          </m:r>
                        </m:sub>
                      </m:sSub>
                    </m:oMath>
                  </m:oMathPara>
                </a14:m>
                <a:endParaRPr lang="en-GB" sz="2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7176121" y="1718912"/>
                <a:ext cx="2117887" cy="461665"/>
              </a:xfrm>
              <a:prstGeom prst="rect">
                <a:avLst/>
              </a:prstGeom>
              <a:blipFill>
                <a:blip r:embed="rId8"/>
                <a:stretch>
                  <a:fillRect b="-2632"/>
                </a:stretch>
              </a:blipFill>
            </p:spPr>
            <p:txBody>
              <a:bodyPr/>
              <a:lstStyle/>
              <a:p>
                <a:r>
                  <a:rPr lang="en-GB">
                    <a:noFill/>
                  </a:rPr>
                  <a:t> </a:t>
                </a:r>
              </a:p>
            </p:txBody>
          </p:sp>
        </mc:Fallback>
      </mc:AlternateContent>
      <p:cxnSp>
        <p:nvCxnSpPr>
          <p:cNvPr id="28" name="Straight Arrow Connector 27"/>
          <p:cNvCxnSpPr>
            <a:stCxn id="25" idx="1"/>
          </p:cNvCxnSpPr>
          <p:nvPr/>
        </p:nvCxnSpPr>
        <p:spPr>
          <a:xfrm flipH="1">
            <a:off x="3071664" y="1949744"/>
            <a:ext cx="4104456" cy="1479256"/>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7304772" y="2348881"/>
                <a:ext cx="159954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400" i="1">
                          <a:latin typeface="Cambria Math"/>
                          <a:ea typeface="Cambria Math"/>
                        </a:rPr>
                        <m:t>𝛼</m:t>
                      </m:r>
                      <m:sSub>
                        <m:sSubPr>
                          <m:ctrlPr>
                            <a:rPr lang="en-GB" sz="2400" i="1">
                              <a:latin typeface="Cambria Math" panose="02040503050406030204" pitchFamily="18" charset="0"/>
                              <a:ea typeface="Cambria Math"/>
                            </a:rPr>
                          </m:ctrlPr>
                        </m:sSubPr>
                        <m:e>
                          <m:r>
                            <a:rPr lang="en-GB" sz="2400" i="1">
                              <a:latin typeface="Cambria Math"/>
                              <a:ea typeface="Cambria Math"/>
                            </a:rPr>
                            <m:t>𝑁</m:t>
                          </m:r>
                        </m:e>
                        <m:sub>
                          <m:r>
                            <a:rPr lang="en-GB" sz="2400" i="1">
                              <a:latin typeface="Cambria Math"/>
                              <a:ea typeface="Cambria Math"/>
                            </a:rPr>
                            <m:t>2</m:t>
                          </m:r>
                        </m:sub>
                      </m:sSub>
                      <m:r>
                        <a:rPr lang="en-GB" sz="2400" i="1">
                          <a:latin typeface="Cambria Math"/>
                          <a:ea typeface="Cambria Math"/>
                        </a:rPr>
                        <m:t>= </m:t>
                      </m:r>
                      <m:sSub>
                        <m:sSubPr>
                          <m:ctrlPr>
                            <a:rPr lang="en-GB" sz="2400" i="1">
                              <a:latin typeface="Cambria Math" panose="02040503050406030204" pitchFamily="18" charset="0"/>
                              <a:ea typeface="Cambria Math"/>
                            </a:rPr>
                          </m:ctrlPr>
                        </m:sSubPr>
                        <m:e>
                          <m:r>
                            <a:rPr lang="en-GB" sz="2400" i="1">
                              <a:latin typeface="Cambria Math"/>
                              <a:ea typeface="Cambria Math"/>
                            </a:rPr>
                            <m:t>𝐾</m:t>
                          </m:r>
                        </m:e>
                        <m:sub>
                          <m:r>
                            <a:rPr lang="en-GB" sz="2400" i="1">
                              <a:latin typeface="Cambria Math"/>
                              <a:ea typeface="Cambria Math"/>
                            </a:rPr>
                            <m:t>1</m:t>
                          </m:r>
                        </m:sub>
                      </m:sSub>
                    </m:oMath>
                  </m:oMathPara>
                </a14:m>
                <a:endParaRPr lang="en-GB" sz="2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7304772" y="2348881"/>
                <a:ext cx="1599540" cy="461665"/>
              </a:xfrm>
              <a:prstGeom prst="rect">
                <a:avLst/>
              </a:prstGeom>
              <a:blipFill>
                <a:blip r:embed="rId9"/>
                <a:stretch>
                  <a:fillRect b="-39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7498414" y="2890500"/>
                <a:ext cx="1405898" cy="7838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400" i="1">
                              <a:latin typeface="Cambria Math" panose="02040503050406030204" pitchFamily="18" charset="0"/>
                            </a:rPr>
                          </m:ctrlPr>
                        </m:sSubPr>
                        <m:e>
                          <m:r>
                            <a:rPr lang="en-GB" sz="2400" i="1">
                              <a:latin typeface="Cambria Math"/>
                            </a:rPr>
                            <m:t>𝑁</m:t>
                          </m:r>
                        </m:e>
                        <m:sub>
                          <m:r>
                            <a:rPr lang="en-GB" sz="2400" i="1">
                              <a:latin typeface="Cambria Math"/>
                            </a:rPr>
                            <m:t>2</m:t>
                          </m:r>
                        </m:sub>
                      </m:sSub>
                      <m:r>
                        <a:rPr lang="en-GB" sz="2400" i="1">
                          <a:latin typeface="Cambria Math"/>
                        </a:rPr>
                        <m:t>= </m:t>
                      </m:r>
                      <m:f>
                        <m:fPr>
                          <m:ctrlPr>
                            <a:rPr lang="en-GB" sz="2400" i="1">
                              <a:latin typeface="Cambria Math" panose="02040503050406030204" pitchFamily="18" charset="0"/>
                            </a:rPr>
                          </m:ctrlPr>
                        </m:fPr>
                        <m:num>
                          <m:sSub>
                            <m:sSubPr>
                              <m:ctrlPr>
                                <a:rPr lang="en-GB" sz="2400" i="1">
                                  <a:latin typeface="Cambria Math" panose="02040503050406030204" pitchFamily="18" charset="0"/>
                                </a:rPr>
                              </m:ctrlPr>
                            </m:sSubPr>
                            <m:e>
                              <m:r>
                                <a:rPr lang="en-GB" sz="2400" i="1">
                                  <a:latin typeface="Cambria Math"/>
                                </a:rPr>
                                <m:t>𝐾</m:t>
                              </m:r>
                            </m:e>
                            <m:sub>
                              <m:r>
                                <a:rPr lang="en-GB" sz="2400" i="1">
                                  <a:latin typeface="Cambria Math"/>
                                </a:rPr>
                                <m:t>1</m:t>
                              </m:r>
                            </m:sub>
                          </m:sSub>
                        </m:num>
                        <m:den>
                          <m:r>
                            <a:rPr lang="en-GB" sz="2400" i="1">
                              <a:latin typeface="Cambria Math"/>
                              <a:ea typeface="Cambria Math"/>
                            </a:rPr>
                            <m:t>𝛼</m:t>
                          </m:r>
                        </m:den>
                      </m:f>
                    </m:oMath>
                  </m:oMathPara>
                </a14:m>
                <a:endParaRPr lang="en-GB" sz="2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7498414" y="2890500"/>
                <a:ext cx="1405898" cy="783804"/>
              </a:xfrm>
              <a:prstGeom prst="rect">
                <a:avLst/>
              </a:prstGeom>
              <a:blipFill>
                <a:blip r:embed="rId10"/>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16719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p:bldP spid="25" grpId="0"/>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2917864" y="3212976"/>
            <a:ext cx="0" cy="2880320"/>
          </a:xfrm>
          <a:prstGeom prst="line">
            <a:avLst/>
          </a:prstGeom>
          <a:ln w="28575"/>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2917864" y="6093296"/>
            <a:ext cx="381642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2917864" y="4365104"/>
            <a:ext cx="2952328" cy="1728192"/>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rot="16200000">
            <a:off x="1202750" y="4422304"/>
            <a:ext cx="2696572" cy="461665"/>
          </a:xfrm>
          <a:prstGeom prst="rect">
            <a:avLst/>
          </a:prstGeom>
          <a:noFill/>
        </p:spPr>
        <p:txBody>
          <a:bodyPr wrap="none" rtlCol="0">
            <a:spAutoFit/>
          </a:bodyPr>
          <a:lstStyle/>
          <a:p>
            <a:r>
              <a:rPr lang="en-GB" sz="2400" dirty="0"/>
              <a:t>Population size N</a:t>
            </a:r>
            <a:r>
              <a:rPr lang="en-GB" sz="2400" baseline="-25000" dirty="0"/>
              <a:t>2</a:t>
            </a:r>
            <a:endParaRPr lang="en-GB" sz="2400" dirty="0"/>
          </a:p>
        </p:txBody>
      </p:sp>
      <p:sp>
        <p:nvSpPr>
          <p:cNvPr id="6" name="TextBox 5"/>
          <p:cNvSpPr txBox="1"/>
          <p:nvPr/>
        </p:nvSpPr>
        <p:spPr>
          <a:xfrm>
            <a:off x="2917864" y="6141254"/>
            <a:ext cx="2696572" cy="461665"/>
          </a:xfrm>
          <a:prstGeom prst="rect">
            <a:avLst/>
          </a:prstGeom>
          <a:noFill/>
        </p:spPr>
        <p:txBody>
          <a:bodyPr wrap="none" rtlCol="0">
            <a:spAutoFit/>
          </a:bodyPr>
          <a:lstStyle/>
          <a:p>
            <a:r>
              <a:rPr lang="en-GB" sz="2400" dirty="0"/>
              <a:t>Population size N</a:t>
            </a:r>
            <a:r>
              <a:rPr lang="en-GB" sz="2400" baseline="-25000" dirty="0"/>
              <a:t>1</a:t>
            </a:r>
            <a:endParaRPr lang="en-GB" sz="2400" dirty="0"/>
          </a:p>
        </p:txBody>
      </p:sp>
      <p:pic>
        <p:nvPicPr>
          <p:cNvPr id="7"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5921" b="63741"/>
          <a:stretch/>
        </p:blipFill>
        <p:spPr bwMode="auto">
          <a:xfrm>
            <a:off x="5734623" y="6263944"/>
            <a:ext cx="1277417" cy="47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5921" b="50000"/>
          <a:stretch/>
        </p:blipFill>
        <p:spPr bwMode="auto">
          <a:xfrm rot="16200000">
            <a:off x="1512403" y="4376975"/>
            <a:ext cx="1071674" cy="552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p:cNvCxnSpPr/>
          <p:nvPr/>
        </p:nvCxnSpPr>
        <p:spPr>
          <a:xfrm flipV="1">
            <a:off x="4394028" y="4433661"/>
            <a:ext cx="802940" cy="755313"/>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5196968" y="4036885"/>
                <a:ext cx="1363386" cy="7935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2400" i="1">
                              <a:latin typeface="Cambria Math" panose="02040503050406030204" pitchFamily="18" charset="0"/>
                            </a:rPr>
                          </m:ctrlPr>
                        </m:fPr>
                        <m:num>
                          <m:r>
                            <a:rPr lang="en-GB" sz="2400" i="1">
                              <a:latin typeface="Cambria Math"/>
                            </a:rPr>
                            <m:t>𝑑</m:t>
                          </m:r>
                          <m:sSub>
                            <m:sSubPr>
                              <m:ctrlPr>
                                <a:rPr lang="en-GB" sz="2400" i="1">
                                  <a:latin typeface="Cambria Math" panose="02040503050406030204" pitchFamily="18" charset="0"/>
                                </a:rPr>
                              </m:ctrlPr>
                            </m:sSubPr>
                            <m:e>
                              <m:r>
                                <a:rPr lang="en-GB" sz="2400" i="1">
                                  <a:latin typeface="Cambria Math"/>
                                </a:rPr>
                                <m:t>𝑁</m:t>
                              </m:r>
                            </m:e>
                            <m:sub>
                              <m:r>
                                <a:rPr lang="en-GB" sz="2400" i="1">
                                  <a:latin typeface="Cambria Math"/>
                                </a:rPr>
                                <m:t>1</m:t>
                              </m:r>
                            </m:sub>
                          </m:sSub>
                        </m:num>
                        <m:den>
                          <m:r>
                            <a:rPr lang="en-GB" sz="2400" i="1">
                              <a:latin typeface="Cambria Math"/>
                            </a:rPr>
                            <m:t>𝑑𝑡</m:t>
                          </m:r>
                        </m:den>
                      </m:f>
                      <m:r>
                        <a:rPr lang="en-GB" sz="2400" i="1">
                          <a:latin typeface="Cambria Math"/>
                        </a:rPr>
                        <m:t>=0</m:t>
                      </m:r>
                    </m:oMath>
                  </m:oMathPara>
                </a14:m>
                <a:endParaRPr lang="en-GB"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5196968" y="4036885"/>
                <a:ext cx="1363386" cy="793551"/>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235073" y="951112"/>
                <a:ext cx="224298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400" i="1">
                              <a:latin typeface="Cambria Math" panose="02040503050406030204" pitchFamily="18" charset="0"/>
                            </a:rPr>
                          </m:ctrlPr>
                        </m:sSubPr>
                        <m:e>
                          <m:sSub>
                            <m:sSubPr>
                              <m:ctrlPr>
                                <a:rPr lang="en-GB" sz="2400" i="1">
                                  <a:latin typeface="Cambria Math" panose="02040503050406030204" pitchFamily="18" charset="0"/>
                                </a:rPr>
                              </m:ctrlPr>
                            </m:sSubPr>
                            <m:e>
                              <m:r>
                                <a:rPr lang="en-GB" sz="2400" i="1">
                                  <a:latin typeface="Cambria Math"/>
                                </a:rPr>
                                <m:t>𝑁</m:t>
                              </m:r>
                            </m:e>
                            <m:sub>
                              <m:r>
                                <a:rPr lang="en-GB" sz="2400" i="1">
                                  <a:latin typeface="Cambria Math"/>
                                </a:rPr>
                                <m:t>2</m:t>
                              </m:r>
                            </m:sub>
                          </m:sSub>
                          <m:r>
                            <a:rPr lang="en-GB" sz="2400" i="1">
                              <a:latin typeface="Cambria Math"/>
                              <a:ea typeface="Cambria Math"/>
                            </a:rPr>
                            <m:t>=</m:t>
                          </m:r>
                          <m:r>
                            <a:rPr lang="en-GB" sz="2400" i="1">
                              <a:latin typeface="Cambria Math"/>
                            </a:rPr>
                            <m:t>𝐾</m:t>
                          </m:r>
                        </m:e>
                        <m:sub>
                          <m:r>
                            <a:rPr lang="en-GB" sz="2400" i="1">
                              <a:latin typeface="Cambria Math"/>
                            </a:rPr>
                            <m:t>2</m:t>
                          </m:r>
                        </m:sub>
                      </m:sSub>
                      <m:r>
                        <a:rPr lang="en-GB" sz="2400" i="1">
                          <a:latin typeface="Cambria Math"/>
                        </a:rPr>
                        <m:t>−</m:t>
                      </m:r>
                      <m:r>
                        <a:rPr lang="en-GB" sz="2400" i="1">
                          <a:latin typeface="Cambria Math"/>
                          <a:ea typeface="Cambria Math"/>
                        </a:rPr>
                        <m:t>𝛽</m:t>
                      </m:r>
                      <m:sSub>
                        <m:sSubPr>
                          <m:ctrlPr>
                            <a:rPr lang="en-GB" sz="2400" i="1">
                              <a:latin typeface="Cambria Math" panose="02040503050406030204" pitchFamily="18" charset="0"/>
                              <a:ea typeface="Cambria Math"/>
                            </a:rPr>
                          </m:ctrlPr>
                        </m:sSubPr>
                        <m:e>
                          <m:r>
                            <a:rPr lang="en-GB" sz="2400" i="1">
                              <a:latin typeface="Cambria Math"/>
                              <a:ea typeface="Cambria Math"/>
                            </a:rPr>
                            <m:t>𝑁</m:t>
                          </m:r>
                        </m:e>
                        <m:sub>
                          <m:r>
                            <a:rPr lang="en-GB" sz="2400" i="1">
                              <a:latin typeface="Cambria Math"/>
                              <a:ea typeface="Cambria Math"/>
                            </a:rPr>
                            <m:t>1</m:t>
                          </m:r>
                        </m:sub>
                      </m:sSub>
                    </m:oMath>
                  </m:oMathPara>
                </a14:m>
                <a:endParaRPr lang="en-GB"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235073" y="951112"/>
                <a:ext cx="2242985" cy="461665"/>
              </a:xfrm>
              <a:prstGeom prst="rect">
                <a:avLst/>
              </a:prstGeom>
              <a:blipFill>
                <a:blip r:embed="rId5"/>
                <a:stretch>
                  <a:fillRect b="-19737"/>
                </a:stretch>
              </a:blipFill>
            </p:spPr>
            <p:txBody>
              <a:bodyPr/>
              <a:lstStyle/>
              <a:p>
                <a:r>
                  <a:rPr lang="en-GB">
                    <a:noFill/>
                  </a:rPr>
                  <a:t> </a:t>
                </a:r>
              </a:p>
            </p:txBody>
          </p:sp>
        </mc:Fallback>
      </mc:AlternateContent>
      <p:sp>
        <p:nvSpPr>
          <p:cNvPr id="13" name="TextBox 12"/>
          <p:cNvSpPr txBox="1"/>
          <p:nvPr/>
        </p:nvSpPr>
        <p:spPr>
          <a:xfrm>
            <a:off x="2206625" y="148150"/>
            <a:ext cx="3542958" cy="523220"/>
          </a:xfrm>
          <a:prstGeom prst="rect">
            <a:avLst/>
          </a:prstGeom>
          <a:noFill/>
        </p:spPr>
        <p:txBody>
          <a:bodyPr wrap="none" rtlCol="0">
            <a:spAutoFit/>
          </a:bodyPr>
          <a:lstStyle/>
          <a:p>
            <a:r>
              <a:rPr lang="en-GB" sz="2800" dirty="0"/>
              <a:t>Isocline for species 2</a:t>
            </a:r>
          </a:p>
        </p:txBody>
      </p:sp>
      <p:pic>
        <p:nvPicPr>
          <p:cNvPr id="1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5921" b="50000"/>
          <a:stretch/>
        </p:blipFill>
        <p:spPr bwMode="auto">
          <a:xfrm>
            <a:off x="7752185" y="269770"/>
            <a:ext cx="2275899" cy="1172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3030584" y="4030782"/>
            <a:ext cx="423514" cy="369332"/>
          </a:xfrm>
          <a:prstGeom prst="rect">
            <a:avLst/>
          </a:prstGeom>
          <a:noFill/>
        </p:spPr>
        <p:txBody>
          <a:bodyPr wrap="none" rtlCol="0">
            <a:spAutoFit/>
          </a:bodyPr>
          <a:lstStyle/>
          <a:p>
            <a:r>
              <a:rPr lang="en-GB" dirty="0"/>
              <a:t>K</a:t>
            </a:r>
            <a:r>
              <a:rPr lang="en-GB" baseline="-25000" dirty="0"/>
              <a:t>2</a:t>
            </a:r>
            <a:endParaRPr lang="en-GB" dirty="0"/>
          </a:p>
        </p:txBody>
      </p:sp>
      <mc:AlternateContent xmlns:mc="http://schemas.openxmlformats.org/markup-compatibility/2006" xmlns:a14="http://schemas.microsoft.com/office/drawing/2010/main">
        <mc:Choice Requires="a14">
          <p:sp>
            <p:nvSpPr>
              <p:cNvPr id="16" name="TextBox 15"/>
              <p:cNvSpPr txBox="1"/>
              <p:nvPr/>
            </p:nvSpPr>
            <p:spPr>
              <a:xfrm>
                <a:off x="5851895" y="5323521"/>
                <a:ext cx="550855" cy="6575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a:latin typeface="Cambria Math"/>
                        </a:rPr>
                        <m:t> </m:t>
                      </m:r>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a:rPr>
                                <m:t>𝐾</m:t>
                              </m:r>
                            </m:e>
                            <m:sub>
                              <m:r>
                                <a:rPr lang="en-GB" i="1">
                                  <a:latin typeface="Cambria Math"/>
                                </a:rPr>
                                <m:t>2</m:t>
                              </m:r>
                            </m:sub>
                          </m:sSub>
                        </m:num>
                        <m:den>
                          <m:r>
                            <a:rPr lang="en-GB" i="1">
                              <a:latin typeface="Cambria Math"/>
                              <a:ea typeface="Cambria Math"/>
                            </a:rPr>
                            <m:t>𝛽</m:t>
                          </m:r>
                        </m:den>
                      </m:f>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5851895" y="5323521"/>
                <a:ext cx="550855" cy="657552"/>
              </a:xfrm>
              <a:prstGeom prst="rect">
                <a:avLst/>
              </a:prstGeom>
              <a:blipFill>
                <a:blip r:embed="rId6"/>
                <a:stretch>
                  <a:fillRect/>
                </a:stretch>
              </a:blipFill>
            </p:spPr>
            <p:txBody>
              <a:bodyPr/>
              <a:lstStyle/>
              <a:p>
                <a:r>
                  <a:rPr lang="en-GB">
                    <a:noFill/>
                  </a:rPr>
                  <a:t> </a:t>
                </a:r>
              </a:p>
            </p:txBody>
          </p:sp>
        </mc:Fallback>
      </mc:AlternateContent>
      <p:sp>
        <p:nvSpPr>
          <p:cNvPr id="18" name="Oval 17"/>
          <p:cNvSpPr/>
          <p:nvPr/>
        </p:nvSpPr>
        <p:spPr>
          <a:xfrm>
            <a:off x="3030584" y="4030782"/>
            <a:ext cx="423514"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5807969" y="5282961"/>
            <a:ext cx="638709" cy="7184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Arrow Connector 21"/>
          <p:cNvCxnSpPr>
            <a:endCxn id="18" idx="6"/>
          </p:cNvCxnSpPr>
          <p:nvPr/>
        </p:nvCxnSpPr>
        <p:spPr>
          <a:xfrm flipH="1">
            <a:off x="3454098" y="2996952"/>
            <a:ext cx="3280190" cy="121849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6402750" y="3149353"/>
            <a:ext cx="483939" cy="217416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925019" y="2778264"/>
            <a:ext cx="3403496" cy="369332"/>
          </a:xfrm>
          <a:prstGeom prst="rect">
            <a:avLst/>
          </a:prstGeom>
          <a:noFill/>
        </p:spPr>
        <p:txBody>
          <a:bodyPr wrap="none" rtlCol="0">
            <a:spAutoFit/>
          </a:bodyPr>
          <a:lstStyle/>
          <a:p>
            <a:r>
              <a:rPr lang="en-GB" dirty="0"/>
              <a:t>Opposite places from species 1</a:t>
            </a:r>
          </a:p>
        </p:txBody>
      </p:sp>
    </p:spTree>
    <p:extLst>
      <p:ext uri="{BB962C8B-B14F-4D97-AF65-F5344CB8AC3E}">
        <p14:creationId xmlns:p14="http://schemas.microsoft.com/office/powerpoint/2010/main" val="701440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2917864" y="1772816"/>
            <a:ext cx="0" cy="4320480"/>
          </a:xfrm>
          <a:prstGeom prst="line">
            <a:avLst/>
          </a:prstGeom>
          <a:ln w="28575"/>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2917864" y="6093296"/>
            <a:ext cx="55544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2924781" y="2204864"/>
            <a:ext cx="4260703" cy="388843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rot="16200000">
            <a:off x="1202750" y="3682359"/>
            <a:ext cx="2696572" cy="461665"/>
          </a:xfrm>
          <a:prstGeom prst="rect">
            <a:avLst/>
          </a:prstGeom>
          <a:noFill/>
        </p:spPr>
        <p:txBody>
          <a:bodyPr wrap="none" rtlCol="0">
            <a:spAutoFit/>
          </a:bodyPr>
          <a:lstStyle/>
          <a:p>
            <a:r>
              <a:rPr lang="en-GB" sz="2400" dirty="0"/>
              <a:t>Population size N</a:t>
            </a:r>
            <a:r>
              <a:rPr lang="en-GB" sz="2400" baseline="-25000" dirty="0"/>
              <a:t>2</a:t>
            </a:r>
            <a:endParaRPr lang="en-GB" sz="2400" dirty="0"/>
          </a:p>
        </p:txBody>
      </p:sp>
      <p:sp>
        <p:nvSpPr>
          <p:cNvPr id="6" name="TextBox 5"/>
          <p:cNvSpPr txBox="1"/>
          <p:nvPr/>
        </p:nvSpPr>
        <p:spPr>
          <a:xfrm>
            <a:off x="3730017" y="6141254"/>
            <a:ext cx="2696572" cy="461665"/>
          </a:xfrm>
          <a:prstGeom prst="rect">
            <a:avLst/>
          </a:prstGeom>
          <a:noFill/>
        </p:spPr>
        <p:txBody>
          <a:bodyPr wrap="none" rtlCol="0">
            <a:spAutoFit/>
          </a:bodyPr>
          <a:lstStyle/>
          <a:p>
            <a:r>
              <a:rPr lang="en-GB" sz="2400" dirty="0"/>
              <a:t>Population size N</a:t>
            </a:r>
            <a:r>
              <a:rPr lang="en-GB" sz="2400" baseline="-25000" dirty="0"/>
              <a:t>1</a:t>
            </a:r>
            <a:endParaRPr lang="en-GB" sz="2400" dirty="0"/>
          </a:p>
        </p:txBody>
      </p:sp>
      <p:pic>
        <p:nvPicPr>
          <p:cNvPr id="7"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5921" b="63741"/>
          <a:stretch/>
        </p:blipFill>
        <p:spPr bwMode="auto">
          <a:xfrm>
            <a:off x="6546776" y="6263944"/>
            <a:ext cx="1277417" cy="47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5921" b="50000"/>
          <a:stretch/>
        </p:blipFill>
        <p:spPr bwMode="auto">
          <a:xfrm rot="16200000">
            <a:off x="1512403" y="3637030"/>
            <a:ext cx="1071674" cy="552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Oval 25"/>
          <p:cNvSpPr/>
          <p:nvPr/>
        </p:nvSpPr>
        <p:spPr>
          <a:xfrm>
            <a:off x="4367808" y="6021288"/>
            <a:ext cx="12018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Connector 27"/>
          <p:cNvCxnSpPr/>
          <p:nvPr/>
        </p:nvCxnSpPr>
        <p:spPr>
          <a:xfrm flipV="1">
            <a:off x="4439816" y="3573016"/>
            <a:ext cx="0" cy="252028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35" idx="6"/>
          </p:cNvCxnSpPr>
          <p:nvPr/>
        </p:nvCxnSpPr>
        <p:spPr>
          <a:xfrm flipH="1">
            <a:off x="2999656" y="3573016"/>
            <a:ext cx="1440160" cy="0"/>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2879470" y="3501008"/>
            <a:ext cx="12018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p:cNvSpPr txBox="1"/>
          <p:nvPr/>
        </p:nvSpPr>
        <p:spPr>
          <a:xfrm>
            <a:off x="2206625" y="148150"/>
            <a:ext cx="3642344" cy="523220"/>
          </a:xfrm>
          <a:prstGeom prst="rect">
            <a:avLst/>
          </a:prstGeom>
          <a:noFill/>
        </p:spPr>
        <p:txBody>
          <a:bodyPr wrap="none" rtlCol="0">
            <a:spAutoFit/>
          </a:bodyPr>
          <a:lstStyle/>
          <a:p>
            <a:r>
              <a:rPr lang="en-GB" sz="2800" dirty="0"/>
              <a:t>Isocline for species 1 </a:t>
            </a:r>
          </a:p>
        </p:txBody>
      </p:sp>
      <mc:AlternateContent xmlns:mc="http://schemas.openxmlformats.org/markup-compatibility/2006" xmlns:a14="http://schemas.microsoft.com/office/drawing/2010/main">
        <mc:Choice Requires="a14">
          <p:sp>
            <p:nvSpPr>
              <p:cNvPr id="38" name="TextBox 37"/>
              <p:cNvSpPr txBox="1"/>
              <p:nvPr/>
            </p:nvSpPr>
            <p:spPr>
              <a:xfrm>
                <a:off x="2235073" y="951112"/>
                <a:ext cx="223426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400" i="1">
                              <a:latin typeface="Cambria Math" panose="02040503050406030204" pitchFamily="18" charset="0"/>
                            </a:rPr>
                          </m:ctrlPr>
                        </m:sSubPr>
                        <m:e>
                          <m:sSub>
                            <m:sSubPr>
                              <m:ctrlPr>
                                <a:rPr lang="en-GB" sz="2400" i="1">
                                  <a:latin typeface="Cambria Math" panose="02040503050406030204" pitchFamily="18" charset="0"/>
                                </a:rPr>
                              </m:ctrlPr>
                            </m:sSubPr>
                            <m:e>
                              <m:r>
                                <a:rPr lang="en-GB" sz="2400" i="1">
                                  <a:latin typeface="Cambria Math"/>
                                </a:rPr>
                                <m:t>𝑁</m:t>
                              </m:r>
                            </m:e>
                            <m:sub>
                              <m:r>
                                <a:rPr lang="en-GB" sz="2400" i="1">
                                  <a:latin typeface="Cambria Math"/>
                                </a:rPr>
                                <m:t>1</m:t>
                              </m:r>
                            </m:sub>
                          </m:sSub>
                          <m:r>
                            <a:rPr lang="en-GB" sz="2400" i="1">
                              <a:latin typeface="Cambria Math"/>
                              <a:ea typeface="Cambria Math"/>
                            </a:rPr>
                            <m:t>=</m:t>
                          </m:r>
                          <m:r>
                            <a:rPr lang="en-GB" sz="2400" i="1">
                              <a:latin typeface="Cambria Math"/>
                            </a:rPr>
                            <m:t>𝐾</m:t>
                          </m:r>
                        </m:e>
                        <m:sub>
                          <m:r>
                            <a:rPr lang="en-GB" sz="2400" i="1">
                              <a:latin typeface="Cambria Math"/>
                            </a:rPr>
                            <m:t>1</m:t>
                          </m:r>
                        </m:sub>
                      </m:sSub>
                      <m:r>
                        <a:rPr lang="en-GB" sz="2400" i="1">
                          <a:latin typeface="Cambria Math"/>
                        </a:rPr>
                        <m:t>−</m:t>
                      </m:r>
                      <m:r>
                        <a:rPr lang="en-GB" sz="2400" i="1">
                          <a:latin typeface="Cambria Math"/>
                          <a:ea typeface="Cambria Math"/>
                        </a:rPr>
                        <m:t>𝛼</m:t>
                      </m:r>
                      <m:sSub>
                        <m:sSubPr>
                          <m:ctrlPr>
                            <a:rPr lang="en-GB" sz="2400" i="1">
                              <a:latin typeface="Cambria Math" panose="02040503050406030204" pitchFamily="18" charset="0"/>
                              <a:ea typeface="Cambria Math"/>
                            </a:rPr>
                          </m:ctrlPr>
                        </m:sSubPr>
                        <m:e>
                          <m:r>
                            <a:rPr lang="en-GB" sz="2400" i="1">
                              <a:latin typeface="Cambria Math"/>
                              <a:ea typeface="Cambria Math"/>
                            </a:rPr>
                            <m:t>𝑁</m:t>
                          </m:r>
                        </m:e>
                        <m:sub>
                          <m:r>
                            <a:rPr lang="en-GB" sz="2400" i="1">
                              <a:latin typeface="Cambria Math"/>
                              <a:ea typeface="Cambria Math"/>
                            </a:rPr>
                            <m:t>2</m:t>
                          </m:r>
                        </m:sub>
                      </m:sSub>
                    </m:oMath>
                  </m:oMathPara>
                </a14:m>
                <a:endParaRPr lang="en-GB" sz="2400" dirty="0"/>
              </a:p>
            </p:txBody>
          </p:sp>
        </mc:Choice>
        <mc:Fallback xmlns="">
          <p:sp>
            <p:nvSpPr>
              <p:cNvPr id="38" name="TextBox 37"/>
              <p:cNvSpPr txBox="1">
                <a:spLocks noRot="1" noChangeAspect="1" noMove="1" noResize="1" noEditPoints="1" noAdjustHandles="1" noChangeArrowheads="1" noChangeShapeType="1" noTextEdit="1"/>
              </p:cNvSpPr>
              <p:nvPr/>
            </p:nvSpPr>
            <p:spPr>
              <a:xfrm>
                <a:off x="2235073" y="951112"/>
                <a:ext cx="2234265" cy="461665"/>
              </a:xfrm>
              <a:prstGeom prst="rect">
                <a:avLst/>
              </a:prstGeom>
              <a:blipFill>
                <a:blip r:embed="rId4"/>
                <a:stretch>
                  <a:fillRect b="-3947"/>
                </a:stretch>
              </a:blipFill>
            </p:spPr>
            <p:txBody>
              <a:bodyPr/>
              <a:lstStyle/>
              <a:p>
                <a:r>
                  <a:rPr lang="en-GB">
                    <a:noFill/>
                  </a:rPr>
                  <a:t> </a:t>
                </a:r>
              </a:p>
            </p:txBody>
          </p:sp>
        </mc:Fallback>
      </mc:AlternateContent>
    </p:spTree>
    <p:extLst>
      <p:ext uri="{BB962C8B-B14F-4D97-AF65-F5344CB8AC3E}">
        <p14:creationId xmlns:p14="http://schemas.microsoft.com/office/powerpoint/2010/main" val="30385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2917864" y="1772816"/>
            <a:ext cx="0" cy="4320480"/>
          </a:xfrm>
          <a:prstGeom prst="line">
            <a:avLst/>
          </a:prstGeom>
          <a:ln w="28575"/>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2917864" y="6093296"/>
            <a:ext cx="55544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2924781" y="2204864"/>
            <a:ext cx="4260703" cy="388843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rot="16200000">
            <a:off x="1202750" y="3682359"/>
            <a:ext cx="2696572" cy="461665"/>
          </a:xfrm>
          <a:prstGeom prst="rect">
            <a:avLst/>
          </a:prstGeom>
          <a:noFill/>
        </p:spPr>
        <p:txBody>
          <a:bodyPr wrap="none" rtlCol="0">
            <a:spAutoFit/>
          </a:bodyPr>
          <a:lstStyle/>
          <a:p>
            <a:r>
              <a:rPr lang="en-GB" sz="2400" dirty="0"/>
              <a:t>Population size N</a:t>
            </a:r>
            <a:r>
              <a:rPr lang="en-GB" sz="2400" baseline="-25000" dirty="0"/>
              <a:t>2</a:t>
            </a:r>
            <a:endParaRPr lang="en-GB" sz="2400" dirty="0"/>
          </a:p>
        </p:txBody>
      </p:sp>
      <p:sp>
        <p:nvSpPr>
          <p:cNvPr id="6" name="TextBox 5"/>
          <p:cNvSpPr txBox="1"/>
          <p:nvPr/>
        </p:nvSpPr>
        <p:spPr>
          <a:xfrm>
            <a:off x="3730017" y="6141254"/>
            <a:ext cx="2696572" cy="461665"/>
          </a:xfrm>
          <a:prstGeom prst="rect">
            <a:avLst/>
          </a:prstGeom>
          <a:noFill/>
        </p:spPr>
        <p:txBody>
          <a:bodyPr wrap="none" rtlCol="0">
            <a:spAutoFit/>
          </a:bodyPr>
          <a:lstStyle/>
          <a:p>
            <a:r>
              <a:rPr lang="en-GB" sz="2400" dirty="0"/>
              <a:t>Population size N</a:t>
            </a:r>
            <a:r>
              <a:rPr lang="en-GB" sz="2400" baseline="-25000" dirty="0"/>
              <a:t>1</a:t>
            </a:r>
            <a:endParaRPr lang="en-GB" sz="2400" dirty="0"/>
          </a:p>
        </p:txBody>
      </p:sp>
      <p:pic>
        <p:nvPicPr>
          <p:cNvPr id="7"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5921" b="63741"/>
          <a:stretch/>
        </p:blipFill>
        <p:spPr bwMode="auto">
          <a:xfrm>
            <a:off x="6546776" y="6263944"/>
            <a:ext cx="1277417" cy="47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5921" b="50000"/>
          <a:stretch/>
        </p:blipFill>
        <p:spPr bwMode="auto">
          <a:xfrm rot="16200000">
            <a:off x="1512403" y="3637030"/>
            <a:ext cx="1071674" cy="552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Oval 25"/>
          <p:cNvSpPr/>
          <p:nvPr/>
        </p:nvSpPr>
        <p:spPr>
          <a:xfrm>
            <a:off x="4367808" y="6021288"/>
            <a:ext cx="12018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Connector 27"/>
          <p:cNvCxnSpPr/>
          <p:nvPr/>
        </p:nvCxnSpPr>
        <p:spPr>
          <a:xfrm flipH="1" flipV="1">
            <a:off x="4427902" y="5189470"/>
            <a:ext cx="11915" cy="903827"/>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35" idx="6"/>
          </p:cNvCxnSpPr>
          <p:nvPr/>
        </p:nvCxnSpPr>
        <p:spPr>
          <a:xfrm flipH="1">
            <a:off x="2984873" y="5189469"/>
            <a:ext cx="1488338" cy="0"/>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2864687" y="5117461"/>
            <a:ext cx="12018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Multiply 10"/>
          <p:cNvSpPr/>
          <p:nvPr/>
        </p:nvSpPr>
        <p:spPr>
          <a:xfrm>
            <a:off x="4223792" y="4941169"/>
            <a:ext cx="432048" cy="523921"/>
          </a:xfrm>
          <a:prstGeom prst="mathMultiply">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ysClr val="windowText" lastClr="000000"/>
              </a:solidFill>
            </a:endParaRPr>
          </a:p>
        </p:txBody>
      </p:sp>
      <p:sp>
        <p:nvSpPr>
          <p:cNvPr id="12" name="TextBox 11"/>
          <p:cNvSpPr txBox="1"/>
          <p:nvPr/>
        </p:nvSpPr>
        <p:spPr>
          <a:xfrm>
            <a:off x="5483933" y="2879368"/>
            <a:ext cx="5218095" cy="1569660"/>
          </a:xfrm>
          <a:prstGeom prst="rect">
            <a:avLst/>
          </a:prstGeom>
          <a:noFill/>
        </p:spPr>
        <p:txBody>
          <a:bodyPr wrap="none" rtlCol="0">
            <a:spAutoFit/>
          </a:bodyPr>
          <a:lstStyle/>
          <a:p>
            <a:r>
              <a:rPr lang="en-GB" sz="2400" dirty="0"/>
              <a:t>X falls BELOW the isocline.</a:t>
            </a:r>
          </a:p>
          <a:p>
            <a:endParaRPr lang="en-GB" sz="2400" dirty="0"/>
          </a:p>
          <a:p>
            <a:r>
              <a:rPr lang="en-GB" sz="2400" dirty="0"/>
              <a:t>Therefore population size of species </a:t>
            </a:r>
          </a:p>
          <a:p>
            <a:r>
              <a:rPr lang="en-GB" sz="2400" dirty="0"/>
              <a:t>1 will increase until it meets the line.</a:t>
            </a:r>
          </a:p>
        </p:txBody>
      </p:sp>
      <p:sp>
        <p:nvSpPr>
          <p:cNvPr id="17" name="TextBox 16"/>
          <p:cNvSpPr txBox="1"/>
          <p:nvPr/>
        </p:nvSpPr>
        <p:spPr>
          <a:xfrm>
            <a:off x="2206625" y="148150"/>
            <a:ext cx="3642344" cy="523220"/>
          </a:xfrm>
          <a:prstGeom prst="rect">
            <a:avLst/>
          </a:prstGeom>
          <a:noFill/>
        </p:spPr>
        <p:txBody>
          <a:bodyPr wrap="none" rtlCol="0">
            <a:spAutoFit/>
          </a:bodyPr>
          <a:lstStyle/>
          <a:p>
            <a:r>
              <a:rPr lang="en-GB" sz="2800" dirty="0"/>
              <a:t>Isocline for species 1 </a:t>
            </a:r>
          </a:p>
        </p:txBody>
      </p:sp>
      <mc:AlternateContent xmlns:mc="http://schemas.openxmlformats.org/markup-compatibility/2006" xmlns:a14="http://schemas.microsoft.com/office/drawing/2010/main">
        <mc:Choice Requires="a14">
          <p:sp>
            <p:nvSpPr>
              <p:cNvPr id="18" name="TextBox 17"/>
              <p:cNvSpPr txBox="1"/>
              <p:nvPr/>
            </p:nvSpPr>
            <p:spPr>
              <a:xfrm>
                <a:off x="2235073" y="951112"/>
                <a:ext cx="223426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400" i="1">
                              <a:latin typeface="Cambria Math" panose="02040503050406030204" pitchFamily="18" charset="0"/>
                            </a:rPr>
                          </m:ctrlPr>
                        </m:sSubPr>
                        <m:e>
                          <m:sSub>
                            <m:sSubPr>
                              <m:ctrlPr>
                                <a:rPr lang="en-GB" sz="2400" i="1">
                                  <a:latin typeface="Cambria Math" panose="02040503050406030204" pitchFamily="18" charset="0"/>
                                </a:rPr>
                              </m:ctrlPr>
                            </m:sSubPr>
                            <m:e>
                              <m:r>
                                <a:rPr lang="en-GB" sz="2400" i="1">
                                  <a:latin typeface="Cambria Math"/>
                                </a:rPr>
                                <m:t>𝑁</m:t>
                              </m:r>
                            </m:e>
                            <m:sub>
                              <m:r>
                                <a:rPr lang="en-GB" sz="2400" i="1">
                                  <a:latin typeface="Cambria Math"/>
                                </a:rPr>
                                <m:t>1</m:t>
                              </m:r>
                            </m:sub>
                          </m:sSub>
                          <m:r>
                            <a:rPr lang="en-GB" sz="2400" i="1">
                              <a:latin typeface="Cambria Math"/>
                              <a:ea typeface="Cambria Math"/>
                            </a:rPr>
                            <m:t>=</m:t>
                          </m:r>
                          <m:r>
                            <a:rPr lang="en-GB" sz="2400" i="1">
                              <a:latin typeface="Cambria Math"/>
                            </a:rPr>
                            <m:t>𝐾</m:t>
                          </m:r>
                        </m:e>
                        <m:sub>
                          <m:r>
                            <a:rPr lang="en-GB" sz="2400" i="1">
                              <a:latin typeface="Cambria Math"/>
                            </a:rPr>
                            <m:t>1</m:t>
                          </m:r>
                        </m:sub>
                      </m:sSub>
                      <m:r>
                        <a:rPr lang="en-GB" sz="2400" i="1">
                          <a:latin typeface="Cambria Math"/>
                        </a:rPr>
                        <m:t>−</m:t>
                      </m:r>
                      <m:r>
                        <a:rPr lang="en-GB" sz="2400" i="1">
                          <a:latin typeface="Cambria Math"/>
                          <a:ea typeface="Cambria Math"/>
                        </a:rPr>
                        <m:t>𝛼</m:t>
                      </m:r>
                      <m:sSub>
                        <m:sSubPr>
                          <m:ctrlPr>
                            <a:rPr lang="en-GB" sz="2400" i="1">
                              <a:latin typeface="Cambria Math" panose="02040503050406030204" pitchFamily="18" charset="0"/>
                              <a:ea typeface="Cambria Math"/>
                            </a:rPr>
                          </m:ctrlPr>
                        </m:sSubPr>
                        <m:e>
                          <m:r>
                            <a:rPr lang="en-GB" sz="2400" i="1">
                              <a:latin typeface="Cambria Math"/>
                              <a:ea typeface="Cambria Math"/>
                            </a:rPr>
                            <m:t>𝑁</m:t>
                          </m:r>
                        </m:e>
                        <m:sub>
                          <m:r>
                            <a:rPr lang="en-GB" sz="2400" i="1">
                              <a:latin typeface="Cambria Math"/>
                              <a:ea typeface="Cambria Math"/>
                            </a:rPr>
                            <m:t>2</m:t>
                          </m:r>
                        </m:sub>
                      </m:sSub>
                    </m:oMath>
                  </m:oMathPara>
                </a14:m>
                <a:endParaRPr lang="en-GB" sz="2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2235073" y="951112"/>
                <a:ext cx="2234265" cy="461665"/>
              </a:xfrm>
              <a:prstGeom prst="rect">
                <a:avLst/>
              </a:prstGeom>
              <a:blipFill>
                <a:blip r:embed="rId4"/>
                <a:stretch>
                  <a:fillRect b="-3947"/>
                </a:stretch>
              </a:blipFill>
            </p:spPr>
            <p:txBody>
              <a:bodyPr/>
              <a:lstStyle/>
              <a:p>
                <a:r>
                  <a:rPr lang="en-GB">
                    <a:noFill/>
                  </a:rPr>
                  <a:t> </a:t>
                </a:r>
              </a:p>
            </p:txBody>
          </p:sp>
        </mc:Fallback>
      </mc:AlternateContent>
      <p:cxnSp>
        <p:nvCxnSpPr>
          <p:cNvPr id="14" name="Straight Arrow Connector 13"/>
          <p:cNvCxnSpPr/>
          <p:nvPr/>
        </p:nvCxnSpPr>
        <p:spPr>
          <a:xfrm>
            <a:off x="4799856" y="5203128"/>
            <a:ext cx="1368152"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6271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2917864" y="1772816"/>
            <a:ext cx="0" cy="4320480"/>
          </a:xfrm>
          <a:prstGeom prst="line">
            <a:avLst/>
          </a:prstGeom>
          <a:ln w="28575"/>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2917864" y="6093296"/>
            <a:ext cx="55544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2924781" y="2204864"/>
            <a:ext cx="4260703" cy="388843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rot="16200000">
            <a:off x="1202750" y="3682359"/>
            <a:ext cx="2696572" cy="461665"/>
          </a:xfrm>
          <a:prstGeom prst="rect">
            <a:avLst/>
          </a:prstGeom>
          <a:noFill/>
        </p:spPr>
        <p:txBody>
          <a:bodyPr wrap="none" rtlCol="0">
            <a:spAutoFit/>
          </a:bodyPr>
          <a:lstStyle/>
          <a:p>
            <a:r>
              <a:rPr lang="en-GB" sz="2400" dirty="0"/>
              <a:t>Population size N</a:t>
            </a:r>
            <a:r>
              <a:rPr lang="en-GB" sz="2400" baseline="-25000" dirty="0"/>
              <a:t>2</a:t>
            </a:r>
            <a:endParaRPr lang="en-GB" sz="2400" dirty="0"/>
          </a:p>
        </p:txBody>
      </p:sp>
      <p:sp>
        <p:nvSpPr>
          <p:cNvPr id="6" name="TextBox 5"/>
          <p:cNvSpPr txBox="1"/>
          <p:nvPr/>
        </p:nvSpPr>
        <p:spPr>
          <a:xfrm>
            <a:off x="3730017" y="6141254"/>
            <a:ext cx="2696572" cy="461665"/>
          </a:xfrm>
          <a:prstGeom prst="rect">
            <a:avLst/>
          </a:prstGeom>
          <a:noFill/>
        </p:spPr>
        <p:txBody>
          <a:bodyPr wrap="none" rtlCol="0">
            <a:spAutoFit/>
          </a:bodyPr>
          <a:lstStyle/>
          <a:p>
            <a:r>
              <a:rPr lang="en-GB" sz="2400" dirty="0"/>
              <a:t>Population size N</a:t>
            </a:r>
            <a:r>
              <a:rPr lang="en-GB" sz="2400" baseline="-25000" dirty="0"/>
              <a:t>1</a:t>
            </a:r>
            <a:endParaRPr lang="en-GB" sz="2400" dirty="0"/>
          </a:p>
        </p:txBody>
      </p:sp>
      <p:sp>
        <p:nvSpPr>
          <p:cNvPr id="12" name="TextBox 11"/>
          <p:cNvSpPr txBox="1"/>
          <p:nvPr/>
        </p:nvSpPr>
        <p:spPr>
          <a:xfrm>
            <a:off x="4647080" y="987986"/>
            <a:ext cx="5481368" cy="1569660"/>
          </a:xfrm>
          <a:prstGeom prst="rect">
            <a:avLst/>
          </a:prstGeom>
          <a:noFill/>
        </p:spPr>
        <p:txBody>
          <a:bodyPr wrap="square" rtlCol="0">
            <a:spAutoFit/>
          </a:bodyPr>
          <a:lstStyle/>
          <a:p>
            <a:r>
              <a:rPr lang="en-GB" sz="2400" dirty="0"/>
              <a:t>General rule:</a:t>
            </a:r>
          </a:p>
          <a:p>
            <a:r>
              <a:rPr lang="en-GB" sz="2400" dirty="0"/>
              <a:t>If a species population size is </a:t>
            </a:r>
            <a:r>
              <a:rPr lang="en-GB" sz="2400" u="sng" dirty="0"/>
              <a:t>below</a:t>
            </a:r>
            <a:r>
              <a:rPr lang="en-GB" sz="2400" dirty="0"/>
              <a:t> the isocline for that species, the population size will increase.</a:t>
            </a:r>
          </a:p>
        </p:txBody>
      </p:sp>
      <mc:AlternateContent xmlns:mc="http://schemas.openxmlformats.org/markup-compatibility/2006" xmlns:a14="http://schemas.microsoft.com/office/drawing/2010/main">
        <mc:Choice Requires="a14">
          <p:sp>
            <p:nvSpPr>
              <p:cNvPr id="18" name="TextBox 17"/>
              <p:cNvSpPr txBox="1"/>
              <p:nvPr/>
            </p:nvSpPr>
            <p:spPr>
              <a:xfrm>
                <a:off x="8100753" y="188641"/>
                <a:ext cx="223426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400" i="1">
                              <a:latin typeface="Cambria Math" panose="02040503050406030204" pitchFamily="18" charset="0"/>
                            </a:rPr>
                          </m:ctrlPr>
                        </m:sSubPr>
                        <m:e>
                          <m:sSub>
                            <m:sSubPr>
                              <m:ctrlPr>
                                <a:rPr lang="en-GB" sz="2400" i="1">
                                  <a:latin typeface="Cambria Math" panose="02040503050406030204" pitchFamily="18" charset="0"/>
                                </a:rPr>
                              </m:ctrlPr>
                            </m:sSubPr>
                            <m:e>
                              <m:r>
                                <a:rPr lang="en-GB" sz="2400" i="1">
                                  <a:latin typeface="Cambria Math"/>
                                </a:rPr>
                                <m:t>𝑁</m:t>
                              </m:r>
                            </m:e>
                            <m:sub>
                              <m:r>
                                <a:rPr lang="en-GB" sz="2400" i="1">
                                  <a:latin typeface="Cambria Math"/>
                                </a:rPr>
                                <m:t>1</m:t>
                              </m:r>
                            </m:sub>
                          </m:sSub>
                          <m:r>
                            <a:rPr lang="en-GB" sz="2400" i="1">
                              <a:latin typeface="Cambria Math"/>
                              <a:ea typeface="Cambria Math"/>
                            </a:rPr>
                            <m:t>=</m:t>
                          </m:r>
                          <m:r>
                            <a:rPr lang="en-GB" sz="2400" i="1">
                              <a:latin typeface="Cambria Math"/>
                            </a:rPr>
                            <m:t>𝐾</m:t>
                          </m:r>
                        </m:e>
                        <m:sub>
                          <m:r>
                            <a:rPr lang="en-GB" sz="2400" i="1">
                              <a:latin typeface="Cambria Math"/>
                            </a:rPr>
                            <m:t>1</m:t>
                          </m:r>
                        </m:sub>
                      </m:sSub>
                      <m:r>
                        <a:rPr lang="en-GB" sz="2400" i="1">
                          <a:latin typeface="Cambria Math"/>
                        </a:rPr>
                        <m:t>−</m:t>
                      </m:r>
                      <m:r>
                        <a:rPr lang="en-GB" sz="2400" i="1">
                          <a:latin typeface="Cambria Math"/>
                          <a:ea typeface="Cambria Math"/>
                        </a:rPr>
                        <m:t>𝛼</m:t>
                      </m:r>
                      <m:sSub>
                        <m:sSubPr>
                          <m:ctrlPr>
                            <a:rPr lang="en-GB" sz="2400" i="1">
                              <a:latin typeface="Cambria Math" panose="02040503050406030204" pitchFamily="18" charset="0"/>
                              <a:ea typeface="Cambria Math"/>
                            </a:rPr>
                          </m:ctrlPr>
                        </m:sSubPr>
                        <m:e>
                          <m:r>
                            <a:rPr lang="en-GB" sz="2400" i="1">
                              <a:latin typeface="Cambria Math"/>
                              <a:ea typeface="Cambria Math"/>
                            </a:rPr>
                            <m:t>𝑁</m:t>
                          </m:r>
                        </m:e>
                        <m:sub>
                          <m:r>
                            <a:rPr lang="en-GB" sz="2400" i="1">
                              <a:latin typeface="Cambria Math"/>
                              <a:ea typeface="Cambria Math"/>
                            </a:rPr>
                            <m:t>2</m:t>
                          </m:r>
                        </m:sub>
                      </m:sSub>
                    </m:oMath>
                  </m:oMathPara>
                </a14:m>
                <a:endParaRPr lang="en-GB" sz="2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8100753" y="188641"/>
                <a:ext cx="2234265" cy="461665"/>
              </a:xfrm>
              <a:prstGeom prst="rect">
                <a:avLst/>
              </a:prstGeom>
              <a:blipFill>
                <a:blip r:embed="rId2"/>
                <a:stretch>
                  <a:fillRect b="-2632"/>
                </a:stretch>
              </a:blipFill>
            </p:spPr>
            <p:txBody>
              <a:bodyPr/>
              <a:lstStyle/>
              <a:p>
                <a:r>
                  <a:rPr lang="en-GB">
                    <a:noFill/>
                  </a:rPr>
                  <a:t> </a:t>
                </a:r>
              </a:p>
            </p:txBody>
          </p:sp>
        </mc:Fallback>
      </mc:AlternateContent>
      <p:cxnSp>
        <p:nvCxnSpPr>
          <p:cNvPr id="14" name="Straight Arrow Connector 13"/>
          <p:cNvCxnSpPr/>
          <p:nvPr/>
        </p:nvCxnSpPr>
        <p:spPr>
          <a:xfrm>
            <a:off x="5328068" y="5661248"/>
            <a:ext cx="1368152"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4112316" y="4509120"/>
            <a:ext cx="1368152"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2981750" y="3501008"/>
            <a:ext cx="1368152"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9" name="Oval 8"/>
          <p:cNvSpPr/>
          <p:nvPr/>
        </p:nvSpPr>
        <p:spPr>
          <a:xfrm>
            <a:off x="4007768" y="4437112"/>
            <a:ext cx="104548" cy="14401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5271372" y="5589240"/>
            <a:ext cx="104548" cy="14401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2927648" y="3429000"/>
            <a:ext cx="104548" cy="14401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6105120" y="2522228"/>
            <a:ext cx="4031564" cy="1569660"/>
          </a:xfrm>
          <a:prstGeom prst="rect">
            <a:avLst/>
          </a:prstGeom>
          <a:noFill/>
        </p:spPr>
        <p:txBody>
          <a:bodyPr wrap="square" rtlCol="0">
            <a:spAutoFit/>
          </a:bodyPr>
          <a:lstStyle/>
          <a:p>
            <a:r>
              <a:rPr lang="en-GB" sz="2400" dirty="0"/>
              <a:t>If a species population size is </a:t>
            </a:r>
            <a:r>
              <a:rPr lang="en-GB" sz="2400" u="sng" dirty="0"/>
              <a:t>above</a:t>
            </a:r>
            <a:r>
              <a:rPr lang="en-GB" sz="2400" dirty="0"/>
              <a:t> the isocline for that species, the population size will decrease.</a:t>
            </a:r>
          </a:p>
        </p:txBody>
      </p:sp>
      <p:cxnSp>
        <p:nvCxnSpPr>
          <p:cNvPr id="13" name="Straight Arrow Connector 12"/>
          <p:cNvCxnSpPr>
            <a:stCxn id="32" idx="2"/>
          </p:cNvCxnSpPr>
          <p:nvPr/>
        </p:nvCxnSpPr>
        <p:spPr>
          <a:xfrm flipH="1">
            <a:off x="4349902" y="3383064"/>
            <a:ext cx="1170034" cy="45937"/>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a:stCxn id="31" idx="3"/>
          </p:cNvCxnSpPr>
          <p:nvPr/>
        </p:nvCxnSpPr>
        <p:spPr>
          <a:xfrm flipH="1">
            <a:off x="5494345" y="4495666"/>
            <a:ext cx="1414835" cy="13455"/>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0" name="Straight Arrow Connector 29"/>
          <p:cNvCxnSpPr>
            <a:stCxn id="15" idx="2"/>
          </p:cNvCxnSpPr>
          <p:nvPr/>
        </p:nvCxnSpPr>
        <p:spPr>
          <a:xfrm flipH="1">
            <a:off x="6696221" y="5626132"/>
            <a:ext cx="1270801" cy="35117"/>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5" name="Oval 14"/>
          <p:cNvSpPr/>
          <p:nvPr/>
        </p:nvSpPr>
        <p:spPr>
          <a:xfrm>
            <a:off x="7967021" y="5580194"/>
            <a:ext cx="144016" cy="918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6888088" y="4417246"/>
            <a:ext cx="144016" cy="918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5519936" y="3337126"/>
            <a:ext cx="144016" cy="918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373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9"/>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20"/>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animBg="1"/>
      <p:bldP spid="21" grpId="0" animBg="1"/>
      <p:bldP spid="22" grpId="0" animBg="1"/>
      <p:bldP spid="25" grpId="0"/>
      <p:bldP spid="15" grpId="0" animBg="1"/>
      <p:bldP spid="31" grpId="0" animBg="1"/>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2917864" y="1772816"/>
            <a:ext cx="0" cy="4320480"/>
          </a:xfrm>
          <a:prstGeom prst="line">
            <a:avLst/>
          </a:prstGeom>
          <a:ln w="28575"/>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2917864" y="6093296"/>
            <a:ext cx="55544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2924781" y="2204864"/>
            <a:ext cx="4260703" cy="3888432"/>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rot="16200000">
            <a:off x="1202750" y="3682359"/>
            <a:ext cx="2696572" cy="461665"/>
          </a:xfrm>
          <a:prstGeom prst="rect">
            <a:avLst/>
          </a:prstGeom>
          <a:noFill/>
        </p:spPr>
        <p:txBody>
          <a:bodyPr wrap="none" rtlCol="0">
            <a:spAutoFit/>
          </a:bodyPr>
          <a:lstStyle/>
          <a:p>
            <a:r>
              <a:rPr lang="en-GB" sz="2400" dirty="0"/>
              <a:t>Population size N</a:t>
            </a:r>
            <a:r>
              <a:rPr lang="en-GB" sz="2400" baseline="-25000" dirty="0"/>
              <a:t>2</a:t>
            </a:r>
            <a:endParaRPr lang="en-GB" sz="2400" dirty="0"/>
          </a:p>
        </p:txBody>
      </p:sp>
      <p:sp>
        <p:nvSpPr>
          <p:cNvPr id="6" name="TextBox 5"/>
          <p:cNvSpPr txBox="1"/>
          <p:nvPr/>
        </p:nvSpPr>
        <p:spPr>
          <a:xfrm>
            <a:off x="3730017" y="6141254"/>
            <a:ext cx="2696572" cy="461665"/>
          </a:xfrm>
          <a:prstGeom prst="rect">
            <a:avLst/>
          </a:prstGeom>
          <a:noFill/>
        </p:spPr>
        <p:txBody>
          <a:bodyPr wrap="none" rtlCol="0">
            <a:spAutoFit/>
          </a:bodyPr>
          <a:lstStyle/>
          <a:p>
            <a:r>
              <a:rPr lang="en-GB" sz="2400" dirty="0"/>
              <a:t>Population size N</a:t>
            </a:r>
            <a:r>
              <a:rPr lang="en-GB" sz="2400" baseline="-25000" dirty="0"/>
              <a:t>1</a:t>
            </a:r>
            <a:endParaRPr lang="en-GB" sz="2400" dirty="0"/>
          </a:p>
        </p:txBody>
      </p:sp>
      <mc:AlternateContent xmlns:mc="http://schemas.openxmlformats.org/markup-compatibility/2006" xmlns:a14="http://schemas.microsoft.com/office/drawing/2010/main">
        <mc:Choice Requires="a14">
          <p:sp>
            <p:nvSpPr>
              <p:cNvPr id="18" name="TextBox 17"/>
              <p:cNvSpPr txBox="1"/>
              <p:nvPr/>
            </p:nvSpPr>
            <p:spPr>
              <a:xfrm>
                <a:off x="8100752" y="188641"/>
                <a:ext cx="224298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400" i="1">
                              <a:latin typeface="Cambria Math" panose="02040503050406030204" pitchFamily="18" charset="0"/>
                            </a:rPr>
                          </m:ctrlPr>
                        </m:sSubPr>
                        <m:e>
                          <m:sSub>
                            <m:sSubPr>
                              <m:ctrlPr>
                                <a:rPr lang="en-GB" sz="2400" i="1">
                                  <a:latin typeface="Cambria Math" panose="02040503050406030204" pitchFamily="18" charset="0"/>
                                </a:rPr>
                              </m:ctrlPr>
                            </m:sSubPr>
                            <m:e>
                              <m:r>
                                <a:rPr lang="en-GB" sz="2400" i="1">
                                  <a:latin typeface="Cambria Math"/>
                                </a:rPr>
                                <m:t>𝑁</m:t>
                              </m:r>
                            </m:e>
                            <m:sub>
                              <m:r>
                                <a:rPr lang="en-GB" sz="2400" i="1">
                                  <a:latin typeface="Cambria Math"/>
                                </a:rPr>
                                <m:t>2</m:t>
                              </m:r>
                            </m:sub>
                          </m:sSub>
                          <m:r>
                            <a:rPr lang="en-GB" sz="2400" i="1">
                              <a:latin typeface="Cambria Math"/>
                              <a:ea typeface="Cambria Math"/>
                            </a:rPr>
                            <m:t>=</m:t>
                          </m:r>
                          <m:r>
                            <a:rPr lang="en-GB" sz="2400" i="1">
                              <a:latin typeface="Cambria Math"/>
                            </a:rPr>
                            <m:t>𝐾</m:t>
                          </m:r>
                        </m:e>
                        <m:sub>
                          <m:r>
                            <a:rPr lang="en-GB" sz="2400" i="1">
                              <a:latin typeface="Cambria Math"/>
                            </a:rPr>
                            <m:t>2</m:t>
                          </m:r>
                        </m:sub>
                      </m:sSub>
                      <m:r>
                        <a:rPr lang="en-GB" sz="2400" i="1">
                          <a:latin typeface="Cambria Math"/>
                        </a:rPr>
                        <m:t>−</m:t>
                      </m:r>
                      <m:r>
                        <a:rPr lang="en-GB" sz="2400" i="1">
                          <a:latin typeface="Cambria Math"/>
                          <a:ea typeface="Cambria Math"/>
                        </a:rPr>
                        <m:t>𝛽</m:t>
                      </m:r>
                      <m:sSub>
                        <m:sSubPr>
                          <m:ctrlPr>
                            <a:rPr lang="en-GB" sz="2400" i="1">
                              <a:latin typeface="Cambria Math" panose="02040503050406030204" pitchFamily="18" charset="0"/>
                              <a:ea typeface="Cambria Math"/>
                            </a:rPr>
                          </m:ctrlPr>
                        </m:sSubPr>
                        <m:e>
                          <m:r>
                            <a:rPr lang="en-GB" sz="2400" i="1">
                              <a:latin typeface="Cambria Math"/>
                              <a:ea typeface="Cambria Math"/>
                            </a:rPr>
                            <m:t>𝑁</m:t>
                          </m:r>
                        </m:e>
                        <m:sub>
                          <m:r>
                            <a:rPr lang="en-GB" sz="2400" i="1">
                              <a:latin typeface="Cambria Math"/>
                              <a:ea typeface="Cambria Math"/>
                            </a:rPr>
                            <m:t>1</m:t>
                          </m:r>
                        </m:sub>
                      </m:sSub>
                    </m:oMath>
                  </m:oMathPara>
                </a14:m>
                <a:endParaRPr lang="en-GB" sz="2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8100752" y="188641"/>
                <a:ext cx="2242986" cy="461665"/>
              </a:xfrm>
              <a:prstGeom prst="rect">
                <a:avLst/>
              </a:prstGeom>
              <a:blipFill>
                <a:blip r:embed="rId2"/>
                <a:stretch>
                  <a:fillRect b="-19737"/>
                </a:stretch>
              </a:blipFill>
            </p:spPr>
            <p:txBody>
              <a:bodyPr/>
              <a:lstStyle/>
              <a:p>
                <a:r>
                  <a:rPr lang="en-GB">
                    <a:noFill/>
                  </a:rPr>
                  <a:t> </a:t>
                </a:r>
              </a:p>
            </p:txBody>
          </p:sp>
        </mc:Fallback>
      </mc:AlternateContent>
      <p:cxnSp>
        <p:nvCxnSpPr>
          <p:cNvPr id="14" name="Straight Arrow Connector 13"/>
          <p:cNvCxnSpPr/>
          <p:nvPr/>
        </p:nvCxnSpPr>
        <p:spPr>
          <a:xfrm flipH="1" flipV="1">
            <a:off x="6696221" y="5661248"/>
            <a:ext cx="1" cy="288032"/>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H="1" flipV="1">
            <a:off x="5480468" y="4509120"/>
            <a:ext cx="13876" cy="75608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flipV="1">
            <a:off x="4349902" y="3501008"/>
            <a:ext cx="0" cy="79208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9" name="Oval 8"/>
          <p:cNvSpPr/>
          <p:nvPr/>
        </p:nvSpPr>
        <p:spPr>
          <a:xfrm>
            <a:off x="5415388" y="5157192"/>
            <a:ext cx="104548" cy="14401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6639524" y="5877272"/>
            <a:ext cx="104548" cy="14401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4295800" y="4221088"/>
            <a:ext cx="104548" cy="14401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p:cNvCxnSpPr/>
          <p:nvPr/>
        </p:nvCxnSpPr>
        <p:spPr>
          <a:xfrm>
            <a:off x="4349902" y="2636912"/>
            <a:ext cx="0" cy="864096"/>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a:off x="5494345" y="3789040"/>
            <a:ext cx="1" cy="72008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a:off x="6696221" y="4869160"/>
            <a:ext cx="1" cy="79208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5" name="Oval 14"/>
          <p:cNvSpPr/>
          <p:nvPr/>
        </p:nvSpPr>
        <p:spPr>
          <a:xfrm>
            <a:off x="6600056" y="4777286"/>
            <a:ext cx="144016" cy="918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5408460" y="3697166"/>
            <a:ext cx="144016" cy="918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4295800" y="2617046"/>
            <a:ext cx="144016" cy="918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4727848" y="1408910"/>
            <a:ext cx="5439310" cy="461665"/>
          </a:xfrm>
          <a:prstGeom prst="rect">
            <a:avLst/>
          </a:prstGeom>
          <a:noFill/>
        </p:spPr>
        <p:txBody>
          <a:bodyPr wrap="none" rtlCol="0">
            <a:spAutoFit/>
          </a:bodyPr>
          <a:lstStyle/>
          <a:p>
            <a:r>
              <a:rPr lang="en-GB" sz="2400" dirty="0"/>
              <a:t>The same principle is true of species 2</a:t>
            </a:r>
          </a:p>
        </p:txBody>
      </p:sp>
    </p:spTree>
    <p:extLst>
      <p:ext uri="{BB962C8B-B14F-4D97-AF65-F5344CB8AC3E}">
        <p14:creationId xmlns:p14="http://schemas.microsoft.com/office/powerpoint/2010/main" val="2039982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qbssefb\Downloads\chris-sabor-qlaot0VrqTM-unspl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9686" y="-27384"/>
            <a:ext cx="10326725"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279576" y="260649"/>
            <a:ext cx="7772400" cy="650503"/>
          </a:xfrm>
        </p:spPr>
        <p:txBody>
          <a:bodyPr>
            <a:noAutofit/>
          </a:bodyPr>
          <a:lstStyle/>
          <a:p>
            <a:r>
              <a:rPr lang="en-GB" sz="3200" dirty="0"/>
              <a:t>Species interactions: Competition</a:t>
            </a:r>
          </a:p>
        </p:txBody>
      </p:sp>
      <p:sp>
        <p:nvSpPr>
          <p:cNvPr id="3" name="Subtitle 2"/>
          <p:cNvSpPr>
            <a:spLocks noGrp="1"/>
          </p:cNvSpPr>
          <p:nvPr>
            <p:ph type="subTitle" idx="1"/>
          </p:nvPr>
        </p:nvSpPr>
        <p:spPr>
          <a:xfrm>
            <a:off x="2927648" y="6259760"/>
            <a:ext cx="6400800" cy="625624"/>
          </a:xfrm>
        </p:spPr>
        <p:txBody>
          <a:bodyPr/>
          <a:lstStyle/>
          <a:p>
            <a:r>
              <a:rPr lang="en-GB">
                <a:solidFill>
                  <a:schemeClr val="tx1"/>
                </a:solidFill>
              </a:rPr>
              <a:t>Lecture </a:t>
            </a:r>
            <a:r>
              <a:rPr lang="en-GB" dirty="0">
                <a:solidFill>
                  <a:schemeClr val="tx1"/>
                </a:solidFill>
              </a:rPr>
              <a:t>7</a:t>
            </a:r>
          </a:p>
        </p:txBody>
      </p:sp>
    </p:spTree>
    <p:extLst>
      <p:ext uri="{BB962C8B-B14F-4D97-AF65-F5344CB8AC3E}">
        <p14:creationId xmlns:p14="http://schemas.microsoft.com/office/powerpoint/2010/main" val="996105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9536" y="161277"/>
            <a:ext cx="8674106" cy="1384995"/>
          </a:xfrm>
          <a:prstGeom prst="rect">
            <a:avLst/>
          </a:prstGeom>
          <a:noFill/>
        </p:spPr>
        <p:txBody>
          <a:bodyPr wrap="none" rtlCol="0">
            <a:spAutoFit/>
          </a:bodyPr>
          <a:lstStyle/>
          <a:p>
            <a:r>
              <a:rPr lang="en-GB" sz="2800" dirty="0"/>
              <a:t>Both species together can have 4 different outcomes.</a:t>
            </a:r>
          </a:p>
          <a:p>
            <a:endParaRPr lang="en-GB" sz="2800" dirty="0"/>
          </a:p>
          <a:p>
            <a:r>
              <a:rPr lang="en-GB" sz="2800" dirty="0"/>
              <a:t>Outcome 1 species 1 is above species 2</a:t>
            </a:r>
          </a:p>
        </p:txBody>
      </p:sp>
      <p:cxnSp>
        <p:nvCxnSpPr>
          <p:cNvPr id="3" name="Straight Connector 2"/>
          <p:cNvCxnSpPr/>
          <p:nvPr/>
        </p:nvCxnSpPr>
        <p:spPr>
          <a:xfrm>
            <a:off x="2917864" y="1772816"/>
            <a:ext cx="0" cy="4320480"/>
          </a:xfrm>
          <a:prstGeom prst="line">
            <a:avLst/>
          </a:prstGeom>
          <a:ln w="28575"/>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2917864" y="6093296"/>
            <a:ext cx="55544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2924781" y="2204864"/>
            <a:ext cx="4260703" cy="3888432"/>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16200000">
            <a:off x="1202750" y="3682359"/>
            <a:ext cx="2696572" cy="461665"/>
          </a:xfrm>
          <a:prstGeom prst="rect">
            <a:avLst/>
          </a:prstGeom>
          <a:noFill/>
        </p:spPr>
        <p:txBody>
          <a:bodyPr wrap="none" rtlCol="0">
            <a:spAutoFit/>
          </a:bodyPr>
          <a:lstStyle/>
          <a:p>
            <a:r>
              <a:rPr lang="en-GB" sz="2400" dirty="0"/>
              <a:t>Population size N</a:t>
            </a:r>
            <a:r>
              <a:rPr lang="en-GB" sz="2400" baseline="-25000" dirty="0"/>
              <a:t>2</a:t>
            </a:r>
            <a:endParaRPr lang="en-GB" sz="2400" dirty="0"/>
          </a:p>
        </p:txBody>
      </p:sp>
      <p:cxnSp>
        <p:nvCxnSpPr>
          <p:cNvPr id="21" name="Straight Connector 20"/>
          <p:cNvCxnSpPr/>
          <p:nvPr/>
        </p:nvCxnSpPr>
        <p:spPr>
          <a:xfrm>
            <a:off x="2954258" y="3317262"/>
            <a:ext cx="2997727" cy="2776035"/>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730017" y="6141254"/>
            <a:ext cx="2696572" cy="461665"/>
          </a:xfrm>
          <a:prstGeom prst="rect">
            <a:avLst/>
          </a:prstGeom>
          <a:noFill/>
        </p:spPr>
        <p:txBody>
          <a:bodyPr wrap="none" rtlCol="0">
            <a:spAutoFit/>
          </a:bodyPr>
          <a:lstStyle/>
          <a:p>
            <a:r>
              <a:rPr lang="en-GB" sz="2400" dirty="0"/>
              <a:t>Population size N</a:t>
            </a:r>
            <a:r>
              <a:rPr lang="en-GB" sz="2400" baseline="-25000" dirty="0"/>
              <a:t>1</a:t>
            </a:r>
            <a:endParaRPr lang="en-GB" sz="2400" dirty="0"/>
          </a:p>
        </p:txBody>
      </p:sp>
      <p:sp>
        <p:nvSpPr>
          <p:cNvPr id="26" name="TextBox 25"/>
          <p:cNvSpPr txBox="1"/>
          <p:nvPr/>
        </p:nvSpPr>
        <p:spPr>
          <a:xfrm>
            <a:off x="4130014" y="1724616"/>
            <a:ext cx="6364243" cy="1200329"/>
          </a:xfrm>
          <a:prstGeom prst="rect">
            <a:avLst/>
          </a:prstGeom>
          <a:noFill/>
        </p:spPr>
        <p:txBody>
          <a:bodyPr wrap="none" rtlCol="0">
            <a:spAutoFit/>
          </a:bodyPr>
          <a:lstStyle/>
          <a:p>
            <a:r>
              <a:rPr lang="en-GB" sz="2400" dirty="0"/>
              <a:t>Lines never meet for species 1 and species 2</a:t>
            </a:r>
          </a:p>
          <a:p>
            <a:endParaRPr lang="en-GB" sz="2400" dirty="0"/>
          </a:p>
          <a:p>
            <a:r>
              <a:rPr lang="en-GB" sz="2400" dirty="0"/>
              <a:t>Species 1 wins because higher isocline.</a:t>
            </a:r>
          </a:p>
        </p:txBody>
      </p:sp>
      <p:sp>
        <p:nvSpPr>
          <p:cNvPr id="27" name="TextBox 26"/>
          <p:cNvSpPr txBox="1"/>
          <p:nvPr/>
        </p:nvSpPr>
        <p:spPr>
          <a:xfrm rot="2477168">
            <a:off x="6354382" y="5301373"/>
            <a:ext cx="1197764" cy="369332"/>
          </a:xfrm>
          <a:prstGeom prst="rect">
            <a:avLst/>
          </a:prstGeom>
          <a:noFill/>
        </p:spPr>
        <p:txBody>
          <a:bodyPr wrap="none" rtlCol="0">
            <a:spAutoFit/>
          </a:bodyPr>
          <a:lstStyle/>
          <a:p>
            <a:r>
              <a:rPr lang="en-GB" dirty="0"/>
              <a:t>Species 1</a:t>
            </a:r>
          </a:p>
        </p:txBody>
      </p:sp>
      <p:sp>
        <p:nvSpPr>
          <p:cNvPr id="28" name="TextBox 27"/>
          <p:cNvSpPr txBox="1"/>
          <p:nvPr/>
        </p:nvSpPr>
        <p:spPr>
          <a:xfrm rot="2477168">
            <a:off x="5060867" y="5290419"/>
            <a:ext cx="1197764" cy="369332"/>
          </a:xfrm>
          <a:prstGeom prst="rect">
            <a:avLst/>
          </a:prstGeom>
          <a:noFill/>
        </p:spPr>
        <p:txBody>
          <a:bodyPr wrap="none" rtlCol="0">
            <a:spAutoFit/>
          </a:bodyPr>
          <a:lstStyle/>
          <a:p>
            <a:r>
              <a:rPr lang="en-GB" dirty="0"/>
              <a:t>Species 2</a:t>
            </a:r>
          </a:p>
        </p:txBody>
      </p:sp>
      <p:sp>
        <p:nvSpPr>
          <p:cNvPr id="29" name="Oval 28"/>
          <p:cNvSpPr/>
          <p:nvPr/>
        </p:nvSpPr>
        <p:spPr>
          <a:xfrm>
            <a:off x="3730018" y="5261477"/>
            <a:ext cx="133735" cy="1068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6250298" y="3826252"/>
            <a:ext cx="133735" cy="1068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 name="Straight Connector 31"/>
          <p:cNvCxnSpPr>
            <a:stCxn id="29" idx="4"/>
          </p:cNvCxnSpPr>
          <p:nvPr/>
        </p:nvCxnSpPr>
        <p:spPr>
          <a:xfrm flipH="1">
            <a:off x="3796885" y="5368282"/>
            <a:ext cx="1" cy="725015"/>
          </a:xfrm>
          <a:prstGeom prst="line">
            <a:avLst/>
          </a:prstGeom>
          <a:ln w="28575">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2924781" y="5301208"/>
            <a:ext cx="872105" cy="0"/>
          </a:xfrm>
          <a:prstGeom prst="line">
            <a:avLst/>
          </a:prstGeom>
          <a:ln w="28575">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3796886" y="4745010"/>
            <a:ext cx="656235" cy="556199"/>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flipH="1">
            <a:off x="6317166" y="3970766"/>
            <a:ext cx="1" cy="2122531"/>
          </a:xfrm>
          <a:prstGeom prst="line">
            <a:avLst/>
          </a:prstGeom>
          <a:ln w="28575">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0" idx="2"/>
          </p:cNvCxnSpPr>
          <p:nvPr/>
        </p:nvCxnSpPr>
        <p:spPr>
          <a:xfrm flipH="1">
            <a:off x="2924781" y="3879654"/>
            <a:ext cx="3325517" cy="0"/>
          </a:xfrm>
          <a:prstGeom prst="line">
            <a:avLst/>
          </a:prstGeom>
          <a:ln w="28575">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0" idx="3"/>
          </p:cNvCxnSpPr>
          <p:nvPr/>
        </p:nvCxnSpPr>
        <p:spPr>
          <a:xfrm flipH="1">
            <a:off x="5519936" y="3917416"/>
            <a:ext cx="749946" cy="663713"/>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49" name="Oval 48"/>
          <p:cNvSpPr/>
          <p:nvPr/>
        </p:nvSpPr>
        <p:spPr>
          <a:xfrm>
            <a:off x="4655840" y="4249272"/>
            <a:ext cx="144016" cy="115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1" name="Straight Arrow Connector 50"/>
          <p:cNvCxnSpPr>
            <a:stCxn id="49" idx="5"/>
          </p:cNvCxnSpPr>
          <p:nvPr/>
        </p:nvCxnSpPr>
        <p:spPr>
          <a:xfrm>
            <a:off x="4778766" y="4348141"/>
            <a:ext cx="453139" cy="39686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9401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4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2917864" y="1772816"/>
            <a:ext cx="0" cy="4320480"/>
          </a:xfrm>
          <a:prstGeom prst="line">
            <a:avLst/>
          </a:prstGeom>
          <a:ln w="28575"/>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2917864" y="6093296"/>
            <a:ext cx="55544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2924781" y="2204864"/>
            <a:ext cx="4260703" cy="3888432"/>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rot="16200000">
            <a:off x="1202750" y="3682359"/>
            <a:ext cx="2696572" cy="461665"/>
          </a:xfrm>
          <a:prstGeom prst="rect">
            <a:avLst/>
          </a:prstGeom>
          <a:noFill/>
        </p:spPr>
        <p:txBody>
          <a:bodyPr wrap="none" rtlCol="0">
            <a:spAutoFit/>
          </a:bodyPr>
          <a:lstStyle/>
          <a:p>
            <a:r>
              <a:rPr lang="en-GB" sz="2400" dirty="0"/>
              <a:t>Population size N</a:t>
            </a:r>
            <a:r>
              <a:rPr lang="en-GB" sz="2400" baseline="-25000" dirty="0"/>
              <a:t>2</a:t>
            </a:r>
            <a:endParaRPr lang="en-GB" sz="2400" dirty="0"/>
          </a:p>
        </p:txBody>
      </p:sp>
      <p:cxnSp>
        <p:nvCxnSpPr>
          <p:cNvPr id="6" name="Straight Connector 5"/>
          <p:cNvCxnSpPr/>
          <p:nvPr/>
        </p:nvCxnSpPr>
        <p:spPr>
          <a:xfrm>
            <a:off x="2954258" y="3317262"/>
            <a:ext cx="2997727" cy="2776035"/>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730017" y="6141254"/>
            <a:ext cx="2696572" cy="461665"/>
          </a:xfrm>
          <a:prstGeom prst="rect">
            <a:avLst/>
          </a:prstGeom>
          <a:noFill/>
        </p:spPr>
        <p:txBody>
          <a:bodyPr wrap="none" rtlCol="0">
            <a:spAutoFit/>
          </a:bodyPr>
          <a:lstStyle/>
          <a:p>
            <a:r>
              <a:rPr lang="en-GB" sz="2400" dirty="0"/>
              <a:t>Population size N</a:t>
            </a:r>
            <a:r>
              <a:rPr lang="en-GB" sz="2400" baseline="-25000" dirty="0"/>
              <a:t>1</a:t>
            </a:r>
            <a:endParaRPr lang="en-GB" sz="2400" dirty="0"/>
          </a:p>
        </p:txBody>
      </p:sp>
      <p:sp>
        <p:nvSpPr>
          <p:cNvPr id="8" name="TextBox 7"/>
          <p:cNvSpPr txBox="1"/>
          <p:nvPr/>
        </p:nvSpPr>
        <p:spPr>
          <a:xfrm rot="2477168">
            <a:off x="6354382" y="5301373"/>
            <a:ext cx="1197764" cy="369332"/>
          </a:xfrm>
          <a:prstGeom prst="rect">
            <a:avLst/>
          </a:prstGeom>
          <a:noFill/>
        </p:spPr>
        <p:txBody>
          <a:bodyPr wrap="none" rtlCol="0">
            <a:spAutoFit/>
          </a:bodyPr>
          <a:lstStyle/>
          <a:p>
            <a:r>
              <a:rPr lang="en-GB" dirty="0"/>
              <a:t>Species 2</a:t>
            </a:r>
          </a:p>
        </p:txBody>
      </p:sp>
      <p:sp>
        <p:nvSpPr>
          <p:cNvPr id="9" name="TextBox 8"/>
          <p:cNvSpPr txBox="1"/>
          <p:nvPr/>
        </p:nvSpPr>
        <p:spPr>
          <a:xfrm rot="2477168">
            <a:off x="5060867" y="5290419"/>
            <a:ext cx="1197764" cy="369332"/>
          </a:xfrm>
          <a:prstGeom prst="rect">
            <a:avLst/>
          </a:prstGeom>
          <a:noFill/>
        </p:spPr>
        <p:txBody>
          <a:bodyPr wrap="none" rtlCol="0">
            <a:spAutoFit/>
          </a:bodyPr>
          <a:lstStyle/>
          <a:p>
            <a:r>
              <a:rPr lang="en-GB" dirty="0"/>
              <a:t>Species 1</a:t>
            </a:r>
          </a:p>
        </p:txBody>
      </p:sp>
      <p:sp>
        <p:nvSpPr>
          <p:cNvPr id="10" name="Oval 9"/>
          <p:cNvSpPr/>
          <p:nvPr/>
        </p:nvSpPr>
        <p:spPr>
          <a:xfrm>
            <a:off x="3730018" y="5261477"/>
            <a:ext cx="133735" cy="1068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6250298" y="3826252"/>
            <a:ext cx="133735" cy="1068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p:cNvCxnSpPr>
            <a:stCxn id="10" idx="4"/>
          </p:cNvCxnSpPr>
          <p:nvPr/>
        </p:nvCxnSpPr>
        <p:spPr>
          <a:xfrm flipH="1">
            <a:off x="3796885" y="5368282"/>
            <a:ext cx="1" cy="725015"/>
          </a:xfrm>
          <a:prstGeom prst="line">
            <a:avLst/>
          </a:prstGeom>
          <a:ln w="28575">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2924781" y="5301208"/>
            <a:ext cx="872105" cy="0"/>
          </a:xfrm>
          <a:prstGeom prst="line">
            <a:avLst/>
          </a:prstGeom>
          <a:ln w="28575">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796886" y="4745010"/>
            <a:ext cx="656235" cy="556199"/>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H="1">
            <a:off x="6317166" y="3970766"/>
            <a:ext cx="1" cy="2122531"/>
          </a:xfrm>
          <a:prstGeom prst="line">
            <a:avLst/>
          </a:prstGeom>
          <a:ln w="28575">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2"/>
          </p:cNvCxnSpPr>
          <p:nvPr/>
        </p:nvCxnSpPr>
        <p:spPr>
          <a:xfrm flipH="1">
            <a:off x="2924781" y="3879654"/>
            <a:ext cx="3325517" cy="0"/>
          </a:xfrm>
          <a:prstGeom prst="line">
            <a:avLst/>
          </a:prstGeom>
          <a:ln w="28575">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3"/>
          </p:cNvCxnSpPr>
          <p:nvPr/>
        </p:nvCxnSpPr>
        <p:spPr>
          <a:xfrm flipH="1">
            <a:off x="5519936" y="3917416"/>
            <a:ext cx="749946" cy="663713"/>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8" name="Oval 17"/>
          <p:cNvSpPr/>
          <p:nvPr/>
        </p:nvSpPr>
        <p:spPr>
          <a:xfrm>
            <a:off x="4655840" y="4249272"/>
            <a:ext cx="144016" cy="115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Arrow Connector 18"/>
          <p:cNvCxnSpPr>
            <a:stCxn id="18" idx="1"/>
          </p:cNvCxnSpPr>
          <p:nvPr/>
        </p:nvCxnSpPr>
        <p:spPr>
          <a:xfrm flipH="1" flipV="1">
            <a:off x="4007769" y="3645026"/>
            <a:ext cx="669162" cy="621209"/>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1" name="Rectangle 20"/>
          <p:cNvSpPr/>
          <p:nvPr/>
        </p:nvSpPr>
        <p:spPr>
          <a:xfrm>
            <a:off x="2320204" y="620688"/>
            <a:ext cx="6620723" cy="523220"/>
          </a:xfrm>
          <a:prstGeom prst="rect">
            <a:avLst/>
          </a:prstGeom>
        </p:spPr>
        <p:txBody>
          <a:bodyPr wrap="none">
            <a:spAutoFit/>
          </a:bodyPr>
          <a:lstStyle/>
          <a:p>
            <a:r>
              <a:rPr lang="en-GB" sz="2800" dirty="0"/>
              <a:t>Outcome 2 species 2 is above species 1</a:t>
            </a:r>
          </a:p>
        </p:txBody>
      </p:sp>
    </p:spTree>
    <p:extLst>
      <p:ext uri="{BB962C8B-B14F-4D97-AF65-F5344CB8AC3E}">
        <p14:creationId xmlns:p14="http://schemas.microsoft.com/office/powerpoint/2010/main" val="41477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2917864" y="1772816"/>
            <a:ext cx="0" cy="4320480"/>
          </a:xfrm>
          <a:prstGeom prst="line">
            <a:avLst/>
          </a:prstGeom>
          <a:ln w="28575"/>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2917864" y="6093296"/>
            <a:ext cx="55544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2954258" y="3826252"/>
            <a:ext cx="4581903" cy="2267044"/>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351618" y="1310878"/>
            <a:ext cx="521297" cy="461665"/>
          </a:xfrm>
          <a:prstGeom prst="rect">
            <a:avLst/>
          </a:prstGeom>
          <a:noFill/>
        </p:spPr>
        <p:txBody>
          <a:bodyPr wrap="none" rtlCol="0">
            <a:spAutoFit/>
          </a:bodyPr>
          <a:lstStyle/>
          <a:p>
            <a:r>
              <a:rPr lang="en-GB" sz="2400" dirty="0"/>
              <a:t>N</a:t>
            </a:r>
            <a:r>
              <a:rPr lang="en-GB" sz="2400" baseline="-25000" dirty="0"/>
              <a:t>2</a:t>
            </a:r>
            <a:endParaRPr lang="en-GB" sz="2400" dirty="0"/>
          </a:p>
        </p:txBody>
      </p:sp>
      <p:cxnSp>
        <p:nvCxnSpPr>
          <p:cNvPr id="6" name="Straight Connector 5"/>
          <p:cNvCxnSpPr/>
          <p:nvPr/>
        </p:nvCxnSpPr>
        <p:spPr>
          <a:xfrm>
            <a:off x="2954258" y="2564904"/>
            <a:ext cx="2997727" cy="3528392"/>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467023" y="5850241"/>
            <a:ext cx="521297" cy="461665"/>
          </a:xfrm>
          <a:prstGeom prst="rect">
            <a:avLst/>
          </a:prstGeom>
          <a:noFill/>
        </p:spPr>
        <p:txBody>
          <a:bodyPr wrap="none" rtlCol="0">
            <a:spAutoFit/>
          </a:bodyPr>
          <a:lstStyle/>
          <a:p>
            <a:r>
              <a:rPr lang="en-GB" sz="2400" dirty="0"/>
              <a:t>N</a:t>
            </a:r>
            <a:r>
              <a:rPr lang="en-GB" sz="2400" baseline="-25000" dirty="0"/>
              <a:t>1</a:t>
            </a:r>
            <a:endParaRPr lang="en-GB" sz="2400" dirty="0"/>
          </a:p>
        </p:txBody>
      </p:sp>
      <p:sp>
        <p:nvSpPr>
          <p:cNvPr id="8" name="TextBox 7"/>
          <p:cNvSpPr txBox="1"/>
          <p:nvPr/>
        </p:nvSpPr>
        <p:spPr>
          <a:xfrm rot="1551134">
            <a:off x="6553962" y="5469078"/>
            <a:ext cx="1197764" cy="369332"/>
          </a:xfrm>
          <a:prstGeom prst="rect">
            <a:avLst/>
          </a:prstGeom>
          <a:noFill/>
        </p:spPr>
        <p:txBody>
          <a:bodyPr wrap="none" rtlCol="0">
            <a:spAutoFit/>
          </a:bodyPr>
          <a:lstStyle/>
          <a:p>
            <a:r>
              <a:rPr lang="en-GB" dirty="0"/>
              <a:t>Species 1</a:t>
            </a:r>
          </a:p>
        </p:txBody>
      </p:sp>
      <p:sp>
        <p:nvSpPr>
          <p:cNvPr id="9" name="TextBox 8"/>
          <p:cNvSpPr txBox="1"/>
          <p:nvPr/>
        </p:nvSpPr>
        <p:spPr>
          <a:xfrm rot="2888886">
            <a:off x="2916458" y="2710901"/>
            <a:ext cx="1197764" cy="369332"/>
          </a:xfrm>
          <a:prstGeom prst="rect">
            <a:avLst/>
          </a:prstGeom>
          <a:noFill/>
        </p:spPr>
        <p:txBody>
          <a:bodyPr wrap="none" rtlCol="0">
            <a:spAutoFit/>
          </a:bodyPr>
          <a:lstStyle/>
          <a:p>
            <a:r>
              <a:rPr lang="en-GB" dirty="0"/>
              <a:t>Species 2</a:t>
            </a:r>
          </a:p>
        </p:txBody>
      </p:sp>
      <p:sp>
        <p:nvSpPr>
          <p:cNvPr id="10" name="Oval 9"/>
          <p:cNvSpPr/>
          <p:nvPr/>
        </p:nvSpPr>
        <p:spPr>
          <a:xfrm>
            <a:off x="3730018" y="5261477"/>
            <a:ext cx="133735" cy="1068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5553395" y="3933884"/>
            <a:ext cx="133735" cy="1068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3431704" y="3645025"/>
            <a:ext cx="144016" cy="115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2551036" y="548680"/>
            <a:ext cx="5439310" cy="523220"/>
          </a:xfrm>
          <a:prstGeom prst="rect">
            <a:avLst/>
          </a:prstGeom>
          <a:noFill/>
        </p:spPr>
        <p:txBody>
          <a:bodyPr wrap="none" rtlCol="0">
            <a:spAutoFit/>
          </a:bodyPr>
          <a:lstStyle/>
          <a:p>
            <a:r>
              <a:rPr lang="en-GB" sz="2800" dirty="0"/>
              <a:t>Outcome 3 lines cross- K is high.</a:t>
            </a:r>
          </a:p>
        </p:txBody>
      </p:sp>
      <p:sp>
        <p:nvSpPr>
          <p:cNvPr id="27" name="Oval 26"/>
          <p:cNvSpPr/>
          <p:nvPr/>
        </p:nvSpPr>
        <p:spPr>
          <a:xfrm>
            <a:off x="6106282" y="5626452"/>
            <a:ext cx="133735" cy="1068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2494350" y="2380238"/>
            <a:ext cx="423514" cy="369332"/>
          </a:xfrm>
          <a:prstGeom prst="rect">
            <a:avLst/>
          </a:prstGeom>
          <a:noFill/>
        </p:spPr>
        <p:txBody>
          <a:bodyPr wrap="none" rtlCol="0">
            <a:spAutoFit/>
          </a:bodyPr>
          <a:lstStyle/>
          <a:p>
            <a:r>
              <a:rPr lang="en-GB" dirty="0"/>
              <a:t>K</a:t>
            </a:r>
            <a:r>
              <a:rPr lang="en-GB" baseline="-25000" dirty="0"/>
              <a:t>2</a:t>
            </a:r>
            <a:endParaRPr lang="en-GB" dirty="0"/>
          </a:p>
        </p:txBody>
      </p:sp>
      <p:sp>
        <p:nvSpPr>
          <p:cNvPr id="29" name="TextBox 28"/>
          <p:cNvSpPr txBox="1"/>
          <p:nvPr/>
        </p:nvSpPr>
        <p:spPr>
          <a:xfrm>
            <a:off x="7348801" y="6137791"/>
            <a:ext cx="423514" cy="369332"/>
          </a:xfrm>
          <a:prstGeom prst="rect">
            <a:avLst/>
          </a:prstGeom>
          <a:noFill/>
        </p:spPr>
        <p:txBody>
          <a:bodyPr wrap="none" rtlCol="0">
            <a:spAutoFit/>
          </a:bodyPr>
          <a:lstStyle/>
          <a:p>
            <a:r>
              <a:rPr lang="en-GB" dirty="0"/>
              <a:t>K</a:t>
            </a:r>
            <a:r>
              <a:rPr lang="en-GB" baseline="-25000" dirty="0"/>
              <a:t>1</a:t>
            </a:r>
            <a:endParaRPr lang="en-GB" dirty="0"/>
          </a:p>
        </p:txBody>
      </p:sp>
      <p:sp>
        <p:nvSpPr>
          <p:cNvPr id="30" name="TextBox 29"/>
          <p:cNvSpPr txBox="1"/>
          <p:nvPr/>
        </p:nvSpPr>
        <p:spPr>
          <a:xfrm>
            <a:off x="5768637" y="6134329"/>
            <a:ext cx="423514" cy="369332"/>
          </a:xfrm>
          <a:prstGeom prst="rect">
            <a:avLst/>
          </a:prstGeom>
          <a:noFill/>
        </p:spPr>
        <p:txBody>
          <a:bodyPr wrap="none" rtlCol="0">
            <a:spAutoFit/>
          </a:bodyPr>
          <a:lstStyle/>
          <a:p>
            <a:r>
              <a:rPr lang="en-GB" dirty="0"/>
              <a:t>K</a:t>
            </a:r>
            <a:r>
              <a:rPr lang="en-GB" baseline="-25000" dirty="0"/>
              <a:t>2</a:t>
            </a:r>
            <a:endParaRPr lang="en-GB" dirty="0"/>
          </a:p>
        </p:txBody>
      </p:sp>
      <p:cxnSp>
        <p:nvCxnSpPr>
          <p:cNvPr id="32" name="Straight Connector 31"/>
          <p:cNvCxnSpPr/>
          <p:nvPr/>
        </p:nvCxnSpPr>
        <p:spPr>
          <a:xfrm>
            <a:off x="5768638" y="6503661"/>
            <a:ext cx="404511" cy="0"/>
          </a:xfrm>
          <a:prstGeom prst="line">
            <a:avLst/>
          </a:prstGeom>
        </p:spPr>
        <p:style>
          <a:lnRef idx="1">
            <a:schemeClr val="dk1"/>
          </a:lnRef>
          <a:fillRef idx="0">
            <a:schemeClr val="dk1"/>
          </a:fillRef>
          <a:effectRef idx="0">
            <a:schemeClr val="dk1"/>
          </a:effectRef>
          <a:fontRef idx="minor">
            <a:schemeClr val="tx1"/>
          </a:fontRef>
        </p:style>
      </p:cxnSp>
      <p:sp>
        <p:nvSpPr>
          <p:cNvPr id="33" name="TextBox 32"/>
          <p:cNvSpPr txBox="1"/>
          <p:nvPr/>
        </p:nvSpPr>
        <p:spPr>
          <a:xfrm>
            <a:off x="5812034" y="6453336"/>
            <a:ext cx="317716" cy="369332"/>
          </a:xfrm>
          <a:prstGeom prst="rect">
            <a:avLst/>
          </a:prstGeom>
          <a:noFill/>
        </p:spPr>
        <p:txBody>
          <a:bodyPr wrap="none" rtlCol="0">
            <a:spAutoFit/>
          </a:bodyPr>
          <a:lstStyle/>
          <a:p>
            <a:r>
              <a:rPr lang="el-GR" dirty="0"/>
              <a:t>β</a:t>
            </a:r>
            <a:endParaRPr lang="en-GB" dirty="0"/>
          </a:p>
        </p:txBody>
      </p:sp>
      <p:sp>
        <p:nvSpPr>
          <p:cNvPr id="34" name="TextBox 33"/>
          <p:cNvSpPr txBox="1"/>
          <p:nvPr/>
        </p:nvSpPr>
        <p:spPr>
          <a:xfrm>
            <a:off x="2419584" y="3617954"/>
            <a:ext cx="423514" cy="369332"/>
          </a:xfrm>
          <a:prstGeom prst="rect">
            <a:avLst/>
          </a:prstGeom>
          <a:noFill/>
        </p:spPr>
        <p:txBody>
          <a:bodyPr wrap="none" rtlCol="0">
            <a:spAutoFit/>
          </a:bodyPr>
          <a:lstStyle/>
          <a:p>
            <a:r>
              <a:rPr lang="en-GB" dirty="0"/>
              <a:t>K</a:t>
            </a:r>
            <a:r>
              <a:rPr lang="en-GB" baseline="-25000" dirty="0"/>
              <a:t>1</a:t>
            </a:r>
            <a:endParaRPr lang="en-GB" dirty="0"/>
          </a:p>
        </p:txBody>
      </p:sp>
      <p:cxnSp>
        <p:nvCxnSpPr>
          <p:cNvPr id="35" name="Straight Connector 34"/>
          <p:cNvCxnSpPr/>
          <p:nvPr/>
        </p:nvCxnSpPr>
        <p:spPr>
          <a:xfrm>
            <a:off x="2410010" y="3987286"/>
            <a:ext cx="404511" cy="0"/>
          </a:xfrm>
          <a:prstGeom prst="line">
            <a:avLst/>
          </a:prstGeom>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2465916" y="3933056"/>
            <a:ext cx="317716" cy="369332"/>
          </a:xfrm>
          <a:prstGeom prst="rect">
            <a:avLst/>
          </a:prstGeom>
          <a:noFill/>
        </p:spPr>
        <p:txBody>
          <a:bodyPr wrap="none" rtlCol="0">
            <a:spAutoFit/>
          </a:bodyPr>
          <a:lstStyle/>
          <a:p>
            <a:r>
              <a:rPr lang="el-GR" dirty="0"/>
              <a:t>α</a:t>
            </a:r>
            <a:endParaRPr lang="en-GB" dirty="0"/>
          </a:p>
        </p:txBody>
      </p:sp>
      <p:cxnSp>
        <p:nvCxnSpPr>
          <p:cNvPr id="38" name="Straight Arrow Connector 37"/>
          <p:cNvCxnSpPr>
            <a:stCxn id="11" idx="3"/>
          </p:cNvCxnSpPr>
          <p:nvPr/>
        </p:nvCxnSpPr>
        <p:spPr>
          <a:xfrm flipH="1">
            <a:off x="4871865" y="4025048"/>
            <a:ext cx="701115" cy="556081"/>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flipV="1">
            <a:off x="3845278" y="4840179"/>
            <a:ext cx="607842" cy="42969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3" name="Straight Arrow Connector 42"/>
          <p:cNvCxnSpPr>
            <a:stCxn id="27" idx="5"/>
          </p:cNvCxnSpPr>
          <p:nvPr/>
        </p:nvCxnSpPr>
        <p:spPr>
          <a:xfrm>
            <a:off x="6220431" y="5717616"/>
            <a:ext cx="312942" cy="231665"/>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5" name="Straight Arrow Connector 44"/>
          <p:cNvCxnSpPr>
            <a:stCxn id="18" idx="1"/>
          </p:cNvCxnSpPr>
          <p:nvPr/>
        </p:nvCxnSpPr>
        <p:spPr>
          <a:xfrm flipH="1" flipV="1">
            <a:off x="3143673" y="3464869"/>
            <a:ext cx="309123" cy="197119"/>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46" name="TextBox 45"/>
          <p:cNvSpPr txBox="1"/>
          <p:nvPr/>
        </p:nvSpPr>
        <p:spPr>
          <a:xfrm>
            <a:off x="6129750" y="1988840"/>
            <a:ext cx="3998698" cy="1569660"/>
          </a:xfrm>
          <a:prstGeom prst="rect">
            <a:avLst/>
          </a:prstGeom>
          <a:noFill/>
        </p:spPr>
        <p:txBody>
          <a:bodyPr wrap="square" rtlCol="0">
            <a:spAutoFit/>
          </a:bodyPr>
          <a:lstStyle/>
          <a:p>
            <a:r>
              <a:rPr lang="en-GB" sz="2400" dirty="0"/>
              <a:t>If the populations fall between the two lines, the winner will be the one with the higher isocline. </a:t>
            </a:r>
          </a:p>
        </p:txBody>
      </p:sp>
      <p:sp>
        <p:nvSpPr>
          <p:cNvPr id="47" name="Oval 46"/>
          <p:cNvSpPr/>
          <p:nvPr/>
        </p:nvSpPr>
        <p:spPr>
          <a:xfrm>
            <a:off x="2410009" y="2326267"/>
            <a:ext cx="544248" cy="5693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p:cNvSpPr/>
          <p:nvPr/>
        </p:nvSpPr>
        <p:spPr>
          <a:xfrm>
            <a:off x="7264036" y="6093297"/>
            <a:ext cx="544248" cy="5693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335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2917864" y="1772816"/>
            <a:ext cx="0" cy="4320480"/>
          </a:xfrm>
          <a:prstGeom prst="line">
            <a:avLst/>
          </a:prstGeom>
          <a:ln w="28575"/>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2917864" y="6093296"/>
            <a:ext cx="55544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2954258" y="3826252"/>
            <a:ext cx="4581903" cy="2267044"/>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351618" y="1310878"/>
            <a:ext cx="521297" cy="461665"/>
          </a:xfrm>
          <a:prstGeom prst="rect">
            <a:avLst/>
          </a:prstGeom>
          <a:noFill/>
        </p:spPr>
        <p:txBody>
          <a:bodyPr wrap="none" rtlCol="0">
            <a:spAutoFit/>
          </a:bodyPr>
          <a:lstStyle/>
          <a:p>
            <a:r>
              <a:rPr lang="en-GB" sz="2400" dirty="0"/>
              <a:t>N</a:t>
            </a:r>
            <a:r>
              <a:rPr lang="en-GB" sz="2400" baseline="-25000" dirty="0"/>
              <a:t>2</a:t>
            </a:r>
            <a:endParaRPr lang="en-GB" sz="2400" dirty="0"/>
          </a:p>
        </p:txBody>
      </p:sp>
      <p:cxnSp>
        <p:nvCxnSpPr>
          <p:cNvPr id="6" name="Straight Connector 5"/>
          <p:cNvCxnSpPr/>
          <p:nvPr/>
        </p:nvCxnSpPr>
        <p:spPr>
          <a:xfrm>
            <a:off x="2954258" y="2564904"/>
            <a:ext cx="2997727" cy="3528392"/>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467023" y="5850241"/>
            <a:ext cx="521297" cy="461665"/>
          </a:xfrm>
          <a:prstGeom prst="rect">
            <a:avLst/>
          </a:prstGeom>
          <a:noFill/>
        </p:spPr>
        <p:txBody>
          <a:bodyPr wrap="none" rtlCol="0">
            <a:spAutoFit/>
          </a:bodyPr>
          <a:lstStyle/>
          <a:p>
            <a:r>
              <a:rPr lang="en-GB" sz="2400" dirty="0"/>
              <a:t>N</a:t>
            </a:r>
            <a:r>
              <a:rPr lang="en-GB" sz="2400" baseline="-25000" dirty="0"/>
              <a:t>1</a:t>
            </a:r>
            <a:endParaRPr lang="en-GB" sz="2400" dirty="0"/>
          </a:p>
        </p:txBody>
      </p:sp>
      <p:sp>
        <p:nvSpPr>
          <p:cNvPr id="8" name="TextBox 7"/>
          <p:cNvSpPr txBox="1"/>
          <p:nvPr/>
        </p:nvSpPr>
        <p:spPr>
          <a:xfrm rot="2941602">
            <a:off x="2977760" y="2815098"/>
            <a:ext cx="1197764" cy="369332"/>
          </a:xfrm>
          <a:prstGeom prst="rect">
            <a:avLst/>
          </a:prstGeom>
          <a:noFill/>
        </p:spPr>
        <p:txBody>
          <a:bodyPr wrap="none" rtlCol="0">
            <a:spAutoFit/>
          </a:bodyPr>
          <a:lstStyle/>
          <a:p>
            <a:r>
              <a:rPr lang="en-GB" dirty="0"/>
              <a:t>Species 1</a:t>
            </a:r>
          </a:p>
        </p:txBody>
      </p:sp>
      <p:sp>
        <p:nvSpPr>
          <p:cNvPr id="9" name="TextBox 8"/>
          <p:cNvSpPr txBox="1"/>
          <p:nvPr/>
        </p:nvSpPr>
        <p:spPr>
          <a:xfrm rot="1532168">
            <a:off x="2935376" y="4153050"/>
            <a:ext cx="1197764" cy="369332"/>
          </a:xfrm>
          <a:prstGeom prst="rect">
            <a:avLst/>
          </a:prstGeom>
          <a:noFill/>
        </p:spPr>
        <p:txBody>
          <a:bodyPr wrap="none" rtlCol="0">
            <a:spAutoFit/>
          </a:bodyPr>
          <a:lstStyle/>
          <a:p>
            <a:r>
              <a:rPr lang="en-GB" dirty="0"/>
              <a:t>Species 2</a:t>
            </a:r>
          </a:p>
        </p:txBody>
      </p:sp>
      <p:sp>
        <p:nvSpPr>
          <p:cNvPr id="10" name="Oval 9"/>
          <p:cNvSpPr/>
          <p:nvPr/>
        </p:nvSpPr>
        <p:spPr>
          <a:xfrm>
            <a:off x="3730018" y="5261477"/>
            <a:ext cx="133735" cy="1068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5553395" y="3933884"/>
            <a:ext cx="133735" cy="1068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3431704" y="3645025"/>
            <a:ext cx="144016" cy="115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2551037" y="548680"/>
            <a:ext cx="5278433" cy="523220"/>
          </a:xfrm>
          <a:prstGeom prst="rect">
            <a:avLst/>
          </a:prstGeom>
          <a:noFill/>
        </p:spPr>
        <p:txBody>
          <a:bodyPr wrap="none" rtlCol="0">
            <a:spAutoFit/>
          </a:bodyPr>
          <a:lstStyle/>
          <a:p>
            <a:r>
              <a:rPr lang="en-GB" sz="2800" dirty="0"/>
              <a:t>Outcome 4 lines cross- K is low.</a:t>
            </a:r>
          </a:p>
        </p:txBody>
      </p:sp>
      <p:sp>
        <p:nvSpPr>
          <p:cNvPr id="27" name="Oval 26"/>
          <p:cNvSpPr/>
          <p:nvPr/>
        </p:nvSpPr>
        <p:spPr>
          <a:xfrm>
            <a:off x="6106282" y="5626452"/>
            <a:ext cx="133735" cy="1068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2371759" y="3642818"/>
            <a:ext cx="423514" cy="369332"/>
          </a:xfrm>
          <a:prstGeom prst="rect">
            <a:avLst/>
          </a:prstGeom>
          <a:noFill/>
        </p:spPr>
        <p:txBody>
          <a:bodyPr wrap="none" rtlCol="0">
            <a:spAutoFit/>
          </a:bodyPr>
          <a:lstStyle/>
          <a:p>
            <a:r>
              <a:rPr lang="en-GB" dirty="0"/>
              <a:t>K</a:t>
            </a:r>
            <a:r>
              <a:rPr lang="en-GB" baseline="-25000" dirty="0"/>
              <a:t>2</a:t>
            </a:r>
            <a:endParaRPr lang="en-GB" dirty="0"/>
          </a:p>
        </p:txBody>
      </p:sp>
      <p:sp>
        <p:nvSpPr>
          <p:cNvPr id="29" name="TextBox 28"/>
          <p:cNvSpPr txBox="1"/>
          <p:nvPr/>
        </p:nvSpPr>
        <p:spPr>
          <a:xfrm>
            <a:off x="5820725" y="6137791"/>
            <a:ext cx="423514" cy="369332"/>
          </a:xfrm>
          <a:prstGeom prst="rect">
            <a:avLst/>
          </a:prstGeom>
          <a:noFill/>
        </p:spPr>
        <p:txBody>
          <a:bodyPr wrap="none" rtlCol="0">
            <a:spAutoFit/>
          </a:bodyPr>
          <a:lstStyle/>
          <a:p>
            <a:r>
              <a:rPr lang="en-GB" dirty="0"/>
              <a:t>K</a:t>
            </a:r>
            <a:r>
              <a:rPr lang="en-GB" baseline="-25000" dirty="0"/>
              <a:t>1</a:t>
            </a:r>
            <a:endParaRPr lang="en-GB" dirty="0"/>
          </a:p>
        </p:txBody>
      </p:sp>
      <p:sp>
        <p:nvSpPr>
          <p:cNvPr id="30" name="TextBox 29"/>
          <p:cNvSpPr txBox="1"/>
          <p:nvPr/>
        </p:nvSpPr>
        <p:spPr>
          <a:xfrm>
            <a:off x="7328670" y="6134329"/>
            <a:ext cx="423514" cy="369332"/>
          </a:xfrm>
          <a:prstGeom prst="rect">
            <a:avLst/>
          </a:prstGeom>
          <a:noFill/>
        </p:spPr>
        <p:txBody>
          <a:bodyPr wrap="none" rtlCol="0">
            <a:spAutoFit/>
          </a:bodyPr>
          <a:lstStyle/>
          <a:p>
            <a:r>
              <a:rPr lang="en-GB" dirty="0"/>
              <a:t>K</a:t>
            </a:r>
            <a:r>
              <a:rPr lang="en-GB" baseline="-25000" dirty="0"/>
              <a:t>2</a:t>
            </a:r>
            <a:endParaRPr lang="en-GB" dirty="0"/>
          </a:p>
        </p:txBody>
      </p:sp>
      <p:cxnSp>
        <p:nvCxnSpPr>
          <p:cNvPr id="32" name="Straight Connector 31"/>
          <p:cNvCxnSpPr/>
          <p:nvPr/>
        </p:nvCxnSpPr>
        <p:spPr>
          <a:xfrm>
            <a:off x="7328671" y="6503661"/>
            <a:ext cx="404511" cy="0"/>
          </a:xfrm>
          <a:prstGeom prst="line">
            <a:avLst/>
          </a:prstGeom>
        </p:spPr>
        <p:style>
          <a:lnRef idx="1">
            <a:schemeClr val="dk1"/>
          </a:lnRef>
          <a:fillRef idx="0">
            <a:schemeClr val="dk1"/>
          </a:fillRef>
          <a:effectRef idx="0">
            <a:schemeClr val="dk1"/>
          </a:effectRef>
          <a:fontRef idx="minor">
            <a:schemeClr val="tx1"/>
          </a:fontRef>
        </p:style>
      </p:cxnSp>
      <p:sp>
        <p:nvSpPr>
          <p:cNvPr id="33" name="TextBox 32"/>
          <p:cNvSpPr txBox="1"/>
          <p:nvPr/>
        </p:nvSpPr>
        <p:spPr>
          <a:xfrm>
            <a:off x="7372067" y="6453336"/>
            <a:ext cx="317716" cy="369332"/>
          </a:xfrm>
          <a:prstGeom prst="rect">
            <a:avLst/>
          </a:prstGeom>
          <a:noFill/>
        </p:spPr>
        <p:txBody>
          <a:bodyPr wrap="none" rtlCol="0">
            <a:spAutoFit/>
          </a:bodyPr>
          <a:lstStyle/>
          <a:p>
            <a:r>
              <a:rPr lang="el-GR" dirty="0"/>
              <a:t>β</a:t>
            </a:r>
            <a:endParaRPr lang="en-GB" dirty="0"/>
          </a:p>
        </p:txBody>
      </p:sp>
      <p:sp>
        <p:nvSpPr>
          <p:cNvPr id="34" name="TextBox 33"/>
          <p:cNvSpPr txBox="1"/>
          <p:nvPr/>
        </p:nvSpPr>
        <p:spPr>
          <a:xfrm>
            <a:off x="2419584" y="2276872"/>
            <a:ext cx="423514" cy="369332"/>
          </a:xfrm>
          <a:prstGeom prst="rect">
            <a:avLst/>
          </a:prstGeom>
          <a:noFill/>
        </p:spPr>
        <p:txBody>
          <a:bodyPr wrap="none" rtlCol="0">
            <a:spAutoFit/>
          </a:bodyPr>
          <a:lstStyle/>
          <a:p>
            <a:r>
              <a:rPr lang="en-GB" dirty="0"/>
              <a:t>K</a:t>
            </a:r>
            <a:r>
              <a:rPr lang="en-GB" baseline="-25000" dirty="0"/>
              <a:t>1</a:t>
            </a:r>
            <a:endParaRPr lang="en-GB" dirty="0"/>
          </a:p>
        </p:txBody>
      </p:sp>
      <p:cxnSp>
        <p:nvCxnSpPr>
          <p:cNvPr id="35" name="Straight Connector 34"/>
          <p:cNvCxnSpPr/>
          <p:nvPr/>
        </p:nvCxnSpPr>
        <p:spPr>
          <a:xfrm>
            <a:off x="2410010" y="2646204"/>
            <a:ext cx="404511" cy="0"/>
          </a:xfrm>
          <a:prstGeom prst="line">
            <a:avLst/>
          </a:prstGeom>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2465916" y="2591974"/>
            <a:ext cx="317716" cy="369332"/>
          </a:xfrm>
          <a:prstGeom prst="rect">
            <a:avLst/>
          </a:prstGeom>
          <a:noFill/>
        </p:spPr>
        <p:txBody>
          <a:bodyPr wrap="none" rtlCol="0">
            <a:spAutoFit/>
          </a:bodyPr>
          <a:lstStyle/>
          <a:p>
            <a:r>
              <a:rPr lang="el-GR" dirty="0"/>
              <a:t>α</a:t>
            </a:r>
            <a:endParaRPr lang="en-GB" dirty="0"/>
          </a:p>
        </p:txBody>
      </p:sp>
      <p:cxnSp>
        <p:nvCxnSpPr>
          <p:cNvPr id="38" name="Straight Arrow Connector 37"/>
          <p:cNvCxnSpPr>
            <a:stCxn id="11" idx="3"/>
          </p:cNvCxnSpPr>
          <p:nvPr/>
        </p:nvCxnSpPr>
        <p:spPr>
          <a:xfrm flipH="1">
            <a:off x="4871865" y="4025048"/>
            <a:ext cx="701115" cy="556081"/>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flipV="1">
            <a:off x="3845278" y="4840179"/>
            <a:ext cx="607842" cy="42969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3" name="Straight Arrow Connector 42"/>
          <p:cNvCxnSpPr>
            <a:stCxn id="27" idx="5"/>
          </p:cNvCxnSpPr>
          <p:nvPr/>
        </p:nvCxnSpPr>
        <p:spPr>
          <a:xfrm flipH="1" flipV="1">
            <a:off x="5695065" y="5368281"/>
            <a:ext cx="525367" cy="34933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5" name="Straight Arrow Connector 44"/>
          <p:cNvCxnSpPr>
            <a:stCxn id="18" idx="1"/>
          </p:cNvCxnSpPr>
          <p:nvPr/>
        </p:nvCxnSpPr>
        <p:spPr>
          <a:xfrm>
            <a:off x="3452796" y="3661987"/>
            <a:ext cx="554973" cy="36306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46" name="TextBox 45"/>
          <p:cNvSpPr txBox="1"/>
          <p:nvPr/>
        </p:nvSpPr>
        <p:spPr>
          <a:xfrm>
            <a:off x="6129750" y="1988841"/>
            <a:ext cx="3998698" cy="1200329"/>
          </a:xfrm>
          <a:prstGeom prst="rect">
            <a:avLst/>
          </a:prstGeom>
          <a:noFill/>
        </p:spPr>
        <p:txBody>
          <a:bodyPr wrap="square" rtlCol="0">
            <a:spAutoFit/>
          </a:bodyPr>
          <a:lstStyle/>
          <a:p>
            <a:r>
              <a:rPr lang="en-GB" sz="2400" dirty="0"/>
              <a:t>Species 1 and 2 coexist.</a:t>
            </a:r>
          </a:p>
          <a:p>
            <a:endParaRPr lang="en-GB" sz="2400" dirty="0"/>
          </a:p>
          <a:p>
            <a:r>
              <a:rPr lang="en-GB" sz="2400" dirty="0"/>
              <a:t>Equilibrium is reached.</a:t>
            </a:r>
          </a:p>
        </p:txBody>
      </p:sp>
      <p:sp>
        <p:nvSpPr>
          <p:cNvPr id="47" name="Oval 46"/>
          <p:cNvSpPr/>
          <p:nvPr/>
        </p:nvSpPr>
        <p:spPr>
          <a:xfrm>
            <a:off x="2311392" y="3573017"/>
            <a:ext cx="544248" cy="5693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p:cNvSpPr/>
          <p:nvPr/>
        </p:nvSpPr>
        <p:spPr>
          <a:xfrm>
            <a:off x="5735960" y="6093297"/>
            <a:ext cx="544248" cy="5693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miley Face 13"/>
          <p:cNvSpPr/>
          <p:nvPr/>
        </p:nvSpPr>
        <p:spPr>
          <a:xfrm>
            <a:off x="4453120" y="4534982"/>
            <a:ext cx="504056" cy="424793"/>
          </a:xfrm>
          <a:prstGeom prst="smileyFac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2452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752600" y="304800"/>
            <a:ext cx="355131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400" dirty="0" err="1"/>
              <a:t>Gause’s</a:t>
            </a:r>
            <a:r>
              <a:rPr lang="en-US" altLang="en-US" sz="2400" dirty="0"/>
              <a:t> Law of competitive exclusion</a:t>
            </a:r>
          </a:p>
          <a:p>
            <a:pPr eaLnBrk="1" hangingPunct="1">
              <a:spcBef>
                <a:spcPct val="50000"/>
              </a:spcBef>
            </a:pPr>
            <a:endParaRPr lang="en-US" altLang="en-US" sz="2400" dirty="0"/>
          </a:p>
          <a:p>
            <a:pPr eaLnBrk="1" hangingPunct="1">
              <a:spcBef>
                <a:spcPct val="50000"/>
              </a:spcBef>
            </a:pPr>
            <a:r>
              <a:rPr lang="en-US" altLang="en-US" sz="2400" i="1" dirty="0"/>
              <a:t>Paramecium </a:t>
            </a:r>
            <a:r>
              <a:rPr lang="en-US" altLang="en-US" sz="2400" i="1" dirty="0" err="1"/>
              <a:t>aurelia</a:t>
            </a:r>
            <a:r>
              <a:rPr lang="en-US" altLang="en-US" sz="2400" dirty="0"/>
              <a:t> vs. </a:t>
            </a:r>
            <a:r>
              <a:rPr lang="en-US" altLang="en-US" sz="2400" i="1" dirty="0"/>
              <a:t>Paramecium </a:t>
            </a:r>
            <a:r>
              <a:rPr lang="en-US" altLang="en-US" sz="2400" i="1" dirty="0" err="1"/>
              <a:t>caudatum</a:t>
            </a:r>
            <a:endParaRPr lang="en-US" altLang="en-US" sz="2400" i="1" dirty="0"/>
          </a:p>
          <a:p>
            <a:pPr eaLnBrk="1" hangingPunct="1">
              <a:spcBef>
                <a:spcPct val="50000"/>
              </a:spcBef>
            </a:pPr>
            <a:endParaRPr lang="en-US" altLang="en-US" sz="2400" i="1" dirty="0"/>
          </a:p>
          <a:p>
            <a:pPr eaLnBrk="1" hangingPunct="1">
              <a:spcBef>
                <a:spcPct val="50000"/>
              </a:spcBef>
            </a:pPr>
            <a:endParaRPr lang="en-US" altLang="en-US" sz="2400" i="1" dirty="0"/>
          </a:p>
          <a:p>
            <a:pPr eaLnBrk="1" hangingPunct="1">
              <a:spcBef>
                <a:spcPct val="50000"/>
              </a:spcBef>
            </a:pPr>
            <a:r>
              <a:rPr lang="en-US" altLang="en-US" sz="2400" dirty="0"/>
              <a:t>	</a:t>
            </a:r>
          </a:p>
        </p:txBody>
      </p:sp>
      <p:sp>
        <p:nvSpPr>
          <p:cNvPr id="12291" name="Text Box 4"/>
          <p:cNvSpPr txBox="1">
            <a:spLocks noChangeArrowheads="1"/>
          </p:cNvSpPr>
          <p:nvPr/>
        </p:nvSpPr>
        <p:spPr bwMode="auto">
          <a:xfrm>
            <a:off x="1733487" y="3933057"/>
            <a:ext cx="4343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400" dirty="0"/>
              <a:t>When grown together,</a:t>
            </a:r>
            <a:r>
              <a:rPr lang="en-US" altLang="en-US" sz="2400" i="1" dirty="0"/>
              <a:t> P. </a:t>
            </a:r>
            <a:r>
              <a:rPr lang="en-US" altLang="en-US" sz="2400" i="1" dirty="0" err="1"/>
              <a:t>aurelia</a:t>
            </a:r>
            <a:r>
              <a:rPr lang="en-US" altLang="en-US" sz="2400" dirty="0"/>
              <a:t> outcompetes </a:t>
            </a:r>
            <a:r>
              <a:rPr lang="en-US" altLang="en-US" sz="2400" i="1" dirty="0"/>
              <a:t>P. </a:t>
            </a:r>
            <a:r>
              <a:rPr lang="en-US" altLang="en-US" sz="2400" i="1" dirty="0" err="1"/>
              <a:t>caudatum</a:t>
            </a:r>
            <a:r>
              <a:rPr lang="en-US" altLang="en-US" sz="2400" i="1" dirty="0"/>
              <a:t>.</a:t>
            </a:r>
          </a:p>
        </p:txBody>
      </p:sp>
      <p:pic>
        <p:nvPicPr>
          <p:cNvPr id="12292" name="Picture 4" descr="figure_16_0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1" y="323850"/>
            <a:ext cx="4664075" cy="653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7696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Tribolium castaneum (Herbst, 1797) | Family: Tenebrionidae S… | Flickr"/>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Tribolium castaneum (Herbst, 1797) | Family: Tenebrionidae S… | Flickr"/>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extBox 5"/>
          <p:cNvSpPr txBox="1"/>
          <p:nvPr/>
        </p:nvSpPr>
        <p:spPr>
          <a:xfrm>
            <a:off x="2495600" y="836713"/>
            <a:ext cx="1172116" cy="1200329"/>
          </a:xfrm>
          <a:prstGeom prst="rect">
            <a:avLst/>
          </a:prstGeom>
          <a:noFill/>
        </p:spPr>
        <p:txBody>
          <a:bodyPr wrap="none" rtlCol="0">
            <a:spAutoFit/>
          </a:bodyPr>
          <a:lstStyle/>
          <a:p>
            <a:r>
              <a:rPr lang="en-GB" dirty="0"/>
              <a:t>Summary</a:t>
            </a:r>
          </a:p>
          <a:p>
            <a:endParaRPr lang="en-GB" dirty="0"/>
          </a:p>
          <a:p>
            <a:endParaRPr lang="en-GB"/>
          </a:p>
          <a:p>
            <a:endParaRPr lang="en-GB"/>
          </a:p>
        </p:txBody>
      </p:sp>
    </p:spTree>
    <p:extLst>
      <p:ext uri="{BB962C8B-B14F-4D97-AF65-F5344CB8AC3E}">
        <p14:creationId xmlns:p14="http://schemas.microsoft.com/office/powerpoint/2010/main" val="3307027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75416" y="508295"/>
            <a:ext cx="4108817" cy="646331"/>
          </a:xfrm>
          <a:prstGeom prst="rect">
            <a:avLst/>
          </a:prstGeom>
          <a:noFill/>
        </p:spPr>
        <p:txBody>
          <a:bodyPr wrap="none" rtlCol="0">
            <a:spAutoFit/>
          </a:bodyPr>
          <a:lstStyle/>
          <a:p>
            <a:r>
              <a:rPr lang="en-GB" sz="3600" dirty="0"/>
              <a:t>Learning outcomes</a:t>
            </a:r>
          </a:p>
        </p:txBody>
      </p:sp>
      <p:sp>
        <p:nvSpPr>
          <p:cNvPr id="5" name="TextBox 4"/>
          <p:cNvSpPr txBox="1"/>
          <p:nvPr/>
        </p:nvSpPr>
        <p:spPr>
          <a:xfrm>
            <a:off x="1775520" y="2254220"/>
            <a:ext cx="8676456" cy="3046988"/>
          </a:xfrm>
          <a:prstGeom prst="rect">
            <a:avLst/>
          </a:prstGeom>
          <a:noFill/>
        </p:spPr>
        <p:txBody>
          <a:bodyPr wrap="square" rtlCol="0">
            <a:spAutoFit/>
          </a:bodyPr>
          <a:lstStyle/>
          <a:p>
            <a:r>
              <a:rPr lang="en-GB" sz="2400" dirty="0"/>
              <a:t>List and understand the types of species interactions</a:t>
            </a:r>
          </a:p>
          <a:p>
            <a:endParaRPr lang="en-GB" sz="2400" dirty="0"/>
          </a:p>
          <a:p>
            <a:r>
              <a:rPr lang="en-GB" sz="2400" dirty="0"/>
              <a:t>Be able to define the terms inter-specific, intra-specific, exploitative and interference competition</a:t>
            </a:r>
          </a:p>
          <a:p>
            <a:endParaRPr lang="en-GB" sz="2400" dirty="0"/>
          </a:p>
          <a:p>
            <a:r>
              <a:rPr lang="en-GB" sz="2400" dirty="0"/>
              <a:t>Understand how competition is based on logistic growth</a:t>
            </a:r>
          </a:p>
          <a:p>
            <a:endParaRPr lang="en-GB" sz="2400" dirty="0"/>
          </a:p>
          <a:p>
            <a:r>
              <a:rPr lang="en-GB" sz="2400" dirty="0"/>
              <a:t>Be able to explain the competitive exclusion principle</a:t>
            </a:r>
          </a:p>
        </p:txBody>
      </p:sp>
    </p:spTree>
    <p:extLst>
      <p:ext uri="{BB962C8B-B14F-4D97-AF65-F5344CB8AC3E}">
        <p14:creationId xmlns:p14="http://schemas.microsoft.com/office/powerpoint/2010/main" val="1305671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9696" y="332657"/>
            <a:ext cx="5445530" cy="584775"/>
          </a:xfrm>
          <a:prstGeom prst="rect">
            <a:avLst/>
          </a:prstGeom>
          <a:noFill/>
        </p:spPr>
        <p:txBody>
          <a:bodyPr wrap="none" rtlCol="0">
            <a:spAutoFit/>
          </a:bodyPr>
          <a:lstStyle/>
          <a:p>
            <a:r>
              <a:rPr lang="en-GB" sz="3200" dirty="0"/>
              <a:t>Types of species interactions</a:t>
            </a:r>
          </a:p>
        </p:txBody>
      </p:sp>
      <p:sp>
        <p:nvSpPr>
          <p:cNvPr id="3" name="TextBox 2"/>
          <p:cNvSpPr txBox="1"/>
          <p:nvPr/>
        </p:nvSpPr>
        <p:spPr>
          <a:xfrm>
            <a:off x="1775520" y="1268761"/>
            <a:ext cx="8640960" cy="5262979"/>
          </a:xfrm>
          <a:prstGeom prst="rect">
            <a:avLst/>
          </a:prstGeom>
          <a:noFill/>
        </p:spPr>
        <p:txBody>
          <a:bodyPr wrap="square" rtlCol="0">
            <a:spAutoFit/>
          </a:bodyPr>
          <a:lstStyle/>
          <a:p>
            <a:r>
              <a:rPr lang="en-GB" sz="2400" b="1" dirty="0"/>
              <a:t>Competition: </a:t>
            </a:r>
            <a:r>
              <a:rPr lang="en-GB" sz="2400" dirty="0"/>
              <a:t>two species using the same limited resource, and negatively affecting each other</a:t>
            </a:r>
          </a:p>
          <a:p>
            <a:endParaRPr lang="en-GB" sz="2400" b="1" dirty="0"/>
          </a:p>
          <a:p>
            <a:r>
              <a:rPr lang="en-GB" sz="2400" b="1" dirty="0"/>
              <a:t>Predation: </a:t>
            </a:r>
            <a:r>
              <a:rPr lang="en-GB" sz="2400" dirty="0"/>
              <a:t>one animal eating another</a:t>
            </a:r>
          </a:p>
          <a:p>
            <a:endParaRPr lang="en-GB" sz="2400" b="1" dirty="0"/>
          </a:p>
          <a:p>
            <a:r>
              <a:rPr lang="en-GB" sz="2400" b="1" dirty="0"/>
              <a:t>Mutualism: </a:t>
            </a:r>
            <a:r>
              <a:rPr lang="en-GB" sz="2400" dirty="0"/>
              <a:t>symbiotic relationship that benefits both partners</a:t>
            </a:r>
            <a:endParaRPr lang="en-GB" sz="2400" b="1" dirty="0"/>
          </a:p>
          <a:p>
            <a:endParaRPr lang="en-GB" sz="2400" b="1" dirty="0"/>
          </a:p>
          <a:p>
            <a:r>
              <a:rPr lang="en-GB" sz="2400" b="1" dirty="0"/>
              <a:t>Parasitism: </a:t>
            </a:r>
            <a:r>
              <a:rPr lang="en-GB" sz="2400" dirty="0"/>
              <a:t>relationship that negatively affects one partner and positively affects the other</a:t>
            </a:r>
          </a:p>
          <a:p>
            <a:endParaRPr lang="en-GB" sz="2400" b="1" dirty="0"/>
          </a:p>
          <a:p>
            <a:r>
              <a:rPr lang="en-GB" sz="2400" b="1" dirty="0"/>
              <a:t>Disease:</a:t>
            </a:r>
            <a:r>
              <a:rPr lang="en-GB" sz="2400" dirty="0"/>
              <a:t>  an association between a pathogenic organism and a host to the detriment of the host</a:t>
            </a:r>
          </a:p>
          <a:p>
            <a:endParaRPr lang="en-GB" sz="2400" b="1" dirty="0"/>
          </a:p>
          <a:p>
            <a:r>
              <a:rPr lang="en-GB" sz="2400" b="1" dirty="0"/>
              <a:t>Herbivory: </a:t>
            </a:r>
            <a:r>
              <a:rPr lang="en-GB" sz="2400" dirty="0"/>
              <a:t>one animal eating a plant</a:t>
            </a:r>
            <a:endParaRPr lang="en-GB" sz="2400" b="1" dirty="0"/>
          </a:p>
        </p:txBody>
      </p:sp>
      <p:sp>
        <p:nvSpPr>
          <p:cNvPr id="4" name="Rectangle 3"/>
          <p:cNvSpPr/>
          <p:nvPr/>
        </p:nvSpPr>
        <p:spPr>
          <a:xfrm>
            <a:off x="1631504" y="1124744"/>
            <a:ext cx="8784976" cy="11521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50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5681" y="311845"/>
            <a:ext cx="5695149" cy="523220"/>
          </a:xfrm>
          <a:prstGeom prst="rect">
            <a:avLst/>
          </a:prstGeom>
          <a:noFill/>
        </p:spPr>
        <p:txBody>
          <a:bodyPr wrap="none" rtlCol="0">
            <a:spAutoFit/>
          </a:bodyPr>
          <a:lstStyle/>
          <a:p>
            <a:r>
              <a:rPr lang="en-GB" sz="2800" dirty="0"/>
              <a:t>Types of effect on other organisms</a:t>
            </a:r>
          </a:p>
        </p:txBody>
      </p:sp>
      <p:sp>
        <p:nvSpPr>
          <p:cNvPr id="3" name="TextBox 2"/>
          <p:cNvSpPr txBox="1"/>
          <p:nvPr/>
        </p:nvSpPr>
        <p:spPr>
          <a:xfrm>
            <a:off x="2135560" y="1340769"/>
            <a:ext cx="6869188" cy="5262979"/>
          </a:xfrm>
          <a:prstGeom prst="rect">
            <a:avLst/>
          </a:prstGeom>
          <a:noFill/>
        </p:spPr>
        <p:txBody>
          <a:bodyPr wrap="none" rtlCol="0">
            <a:spAutoFit/>
          </a:bodyPr>
          <a:lstStyle/>
          <a:p>
            <a:r>
              <a:rPr lang="en-GB" sz="2400" dirty="0"/>
              <a:t>+ beneficial</a:t>
            </a:r>
          </a:p>
          <a:p>
            <a:r>
              <a:rPr lang="en-GB" sz="2400" dirty="0"/>
              <a:t>- negative/harmful</a:t>
            </a:r>
          </a:p>
          <a:p>
            <a:r>
              <a:rPr lang="en-GB" sz="2400" dirty="0"/>
              <a:t>0 no effect</a:t>
            </a:r>
          </a:p>
          <a:p>
            <a:endParaRPr lang="en-GB" sz="2400" dirty="0"/>
          </a:p>
          <a:p>
            <a:endParaRPr lang="en-GB" sz="2400" dirty="0"/>
          </a:p>
          <a:p>
            <a:r>
              <a:rPr lang="en-GB" sz="2400" dirty="0"/>
              <a:t>++  mutualism e.g. termite and gut protozoa</a:t>
            </a:r>
          </a:p>
          <a:p>
            <a:endParaRPr lang="en-GB" sz="2400" dirty="0"/>
          </a:p>
          <a:p>
            <a:r>
              <a:rPr lang="en-GB" sz="2400" dirty="0"/>
              <a:t>+0 commensalism e.g. epiphytic orchid and tree</a:t>
            </a:r>
          </a:p>
          <a:p>
            <a:endParaRPr lang="en-GB" sz="2400" dirty="0"/>
          </a:p>
          <a:p>
            <a:r>
              <a:rPr lang="en-GB" sz="2400" dirty="0"/>
              <a:t>+- </a:t>
            </a:r>
            <a:r>
              <a:rPr lang="en-GB" sz="2400" dirty="0" err="1"/>
              <a:t>contramensalism</a:t>
            </a:r>
            <a:r>
              <a:rPr lang="en-GB" sz="2400" dirty="0"/>
              <a:t> e.g. predation/parasitism</a:t>
            </a:r>
          </a:p>
          <a:p>
            <a:endParaRPr lang="en-GB" sz="2400" dirty="0"/>
          </a:p>
          <a:p>
            <a:r>
              <a:rPr lang="en-GB" sz="2400" dirty="0"/>
              <a:t>-0 </a:t>
            </a:r>
            <a:r>
              <a:rPr lang="en-GB" sz="2400" dirty="0" err="1"/>
              <a:t>amensalism</a:t>
            </a:r>
            <a:r>
              <a:rPr lang="en-GB" sz="2400" dirty="0"/>
              <a:t>   e.g. elephant and insects</a:t>
            </a:r>
          </a:p>
          <a:p>
            <a:endParaRPr lang="en-GB" sz="2400" dirty="0"/>
          </a:p>
          <a:p>
            <a:r>
              <a:rPr lang="en-GB" sz="2400" dirty="0"/>
              <a:t>-- competition e.g. flour beetles</a:t>
            </a:r>
          </a:p>
        </p:txBody>
      </p:sp>
    </p:spTree>
    <p:extLst>
      <p:ext uri="{BB962C8B-B14F-4D97-AF65-F5344CB8AC3E}">
        <p14:creationId xmlns:p14="http://schemas.microsoft.com/office/powerpoint/2010/main" val="3285927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7528" y="476672"/>
            <a:ext cx="5549494" cy="6093976"/>
          </a:xfrm>
          <a:prstGeom prst="rect">
            <a:avLst/>
          </a:prstGeom>
          <a:noFill/>
        </p:spPr>
        <p:txBody>
          <a:bodyPr wrap="square" rtlCol="0">
            <a:spAutoFit/>
          </a:bodyPr>
          <a:lstStyle/>
          <a:p>
            <a:pPr>
              <a:lnSpc>
                <a:spcPct val="150000"/>
              </a:lnSpc>
            </a:pPr>
            <a:r>
              <a:rPr lang="en-GB" sz="2000" b="1" dirty="0"/>
              <a:t>Exploitation competition- </a:t>
            </a:r>
            <a:r>
              <a:rPr lang="en-GB" sz="2000" dirty="0"/>
              <a:t>animals affect each other by removing resources from the pool.</a:t>
            </a:r>
          </a:p>
          <a:p>
            <a:pPr>
              <a:lnSpc>
                <a:spcPct val="150000"/>
              </a:lnSpc>
            </a:pPr>
            <a:endParaRPr lang="en-GB" sz="2000" dirty="0"/>
          </a:p>
          <a:p>
            <a:pPr>
              <a:lnSpc>
                <a:spcPct val="150000"/>
              </a:lnSpc>
            </a:pPr>
            <a:r>
              <a:rPr lang="en-GB" sz="2000" dirty="0"/>
              <a:t>Can be symmetric, where each takes equal share, or asymmetric, where some take more than others.</a:t>
            </a:r>
          </a:p>
          <a:p>
            <a:pPr>
              <a:lnSpc>
                <a:spcPct val="150000"/>
              </a:lnSpc>
            </a:pPr>
            <a:endParaRPr lang="en-GB" sz="2000" dirty="0"/>
          </a:p>
          <a:p>
            <a:pPr>
              <a:lnSpc>
                <a:spcPct val="150000"/>
              </a:lnSpc>
            </a:pPr>
            <a:r>
              <a:rPr lang="en-GB" sz="2000" b="1" dirty="0"/>
              <a:t>Interference competition- </a:t>
            </a:r>
            <a:r>
              <a:rPr lang="en-GB" sz="2000" dirty="0"/>
              <a:t>one individual prevents others from using a portion of the habitat.</a:t>
            </a:r>
          </a:p>
          <a:p>
            <a:pPr>
              <a:lnSpc>
                <a:spcPct val="150000"/>
              </a:lnSpc>
            </a:pPr>
            <a:endParaRPr lang="en-GB" sz="2000" b="1" dirty="0"/>
          </a:p>
          <a:p>
            <a:pPr>
              <a:lnSpc>
                <a:spcPct val="150000"/>
              </a:lnSpc>
            </a:pPr>
            <a:r>
              <a:rPr lang="en-GB" sz="2000" dirty="0"/>
              <a:t>e.g. territoriality- aggressive defence of a resource </a:t>
            </a:r>
          </a:p>
        </p:txBody>
      </p:sp>
      <p:sp>
        <p:nvSpPr>
          <p:cNvPr id="3" name="AutoShape 2" descr="Dung Beetl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Dung Beetle"/>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3" name="Picture 5" descr="C:\Users\mqbssefb\Downloads\scarab-2490586_19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7022" y="620688"/>
            <a:ext cx="3250116" cy="216674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mqbssefb\Downloads\david-clode-EDfZ0Sjmp_w-unsplas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2184" y="3042654"/>
            <a:ext cx="2507500" cy="3648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753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5520" y="980729"/>
            <a:ext cx="5616624" cy="5632311"/>
          </a:xfrm>
          <a:prstGeom prst="rect">
            <a:avLst/>
          </a:prstGeom>
          <a:noFill/>
        </p:spPr>
        <p:txBody>
          <a:bodyPr wrap="square" rtlCol="0">
            <a:spAutoFit/>
          </a:bodyPr>
          <a:lstStyle/>
          <a:p>
            <a:pPr>
              <a:lnSpc>
                <a:spcPct val="150000"/>
              </a:lnSpc>
            </a:pPr>
            <a:r>
              <a:rPr lang="en-GB" sz="2000" b="1" dirty="0"/>
              <a:t>Inter-specific competition</a:t>
            </a:r>
            <a:r>
              <a:rPr lang="en-GB" sz="2000" dirty="0"/>
              <a:t>: individuals of </a:t>
            </a:r>
            <a:r>
              <a:rPr lang="en-GB" sz="2000" u="sng" dirty="0"/>
              <a:t>different</a:t>
            </a:r>
            <a:r>
              <a:rPr lang="en-GB" sz="2000" dirty="0"/>
              <a:t> species compete to use the same resource. Niche overlap.</a:t>
            </a:r>
          </a:p>
          <a:p>
            <a:pPr>
              <a:lnSpc>
                <a:spcPct val="150000"/>
              </a:lnSpc>
            </a:pPr>
            <a:endParaRPr lang="en-GB" sz="2000" dirty="0"/>
          </a:p>
          <a:p>
            <a:pPr>
              <a:lnSpc>
                <a:spcPct val="150000"/>
              </a:lnSpc>
            </a:pPr>
            <a:endParaRPr lang="en-GB" sz="2000" b="1" dirty="0"/>
          </a:p>
          <a:p>
            <a:pPr>
              <a:lnSpc>
                <a:spcPct val="150000"/>
              </a:lnSpc>
            </a:pPr>
            <a:r>
              <a:rPr lang="en-GB" sz="2000" b="1" dirty="0"/>
              <a:t>Intra-specific competition</a:t>
            </a:r>
            <a:r>
              <a:rPr lang="en-GB" sz="2000" dirty="0"/>
              <a:t>: individuals of the </a:t>
            </a:r>
            <a:r>
              <a:rPr lang="en-GB" sz="2000" u="sng" dirty="0"/>
              <a:t>same</a:t>
            </a:r>
            <a:r>
              <a:rPr lang="en-GB" sz="2000" dirty="0"/>
              <a:t> species compete. The more competitors, the greater the competition. </a:t>
            </a:r>
            <a:r>
              <a:rPr lang="en-GB" sz="2000" b="1" dirty="0"/>
              <a:t>Density dependence.</a:t>
            </a:r>
          </a:p>
          <a:p>
            <a:pPr>
              <a:lnSpc>
                <a:spcPct val="150000"/>
              </a:lnSpc>
            </a:pPr>
            <a:endParaRPr lang="en-GB" sz="2000" b="1" dirty="0"/>
          </a:p>
          <a:p>
            <a:pPr>
              <a:lnSpc>
                <a:spcPct val="150000"/>
              </a:lnSpc>
            </a:pPr>
            <a:endParaRPr lang="en-GB" sz="2000" b="1" dirty="0"/>
          </a:p>
          <a:p>
            <a:pPr>
              <a:lnSpc>
                <a:spcPct val="150000"/>
              </a:lnSpc>
            </a:pPr>
            <a:r>
              <a:rPr lang="en-GB" sz="2000" b="1" dirty="0"/>
              <a:t>Usually stronger between the SAME species.</a:t>
            </a:r>
          </a:p>
        </p:txBody>
      </p:sp>
      <p:pic>
        <p:nvPicPr>
          <p:cNvPr id="3074" name="Picture 2" descr="C:\Users\mqbssefb\Downloads\lawrence-kayku-ZVKr8wADhpc-unspl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7731102" y="2657995"/>
            <a:ext cx="2219927" cy="332989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qbssefb\Downloads\austin-d-72XZgeY3IY4-unsplas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8390" y="620689"/>
            <a:ext cx="3352732" cy="2220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246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3712" y="332657"/>
            <a:ext cx="5183470" cy="461665"/>
          </a:xfrm>
          <a:prstGeom prst="rect">
            <a:avLst/>
          </a:prstGeom>
          <a:noFill/>
        </p:spPr>
        <p:txBody>
          <a:bodyPr wrap="none" rtlCol="0">
            <a:spAutoFit/>
          </a:bodyPr>
          <a:lstStyle/>
          <a:p>
            <a:r>
              <a:rPr lang="en-GB" sz="2400" dirty="0" err="1"/>
              <a:t>Lotka-Volterra</a:t>
            </a:r>
            <a:r>
              <a:rPr lang="en-GB" sz="2400" dirty="0"/>
              <a:t> models of competition</a:t>
            </a:r>
          </a:p>
        </p:txBody>
      </p:sp>
      <p:grpSp>
        <p:nvGrpSpPr>
          <p:cNvPr id="11" name="Group 10"/>
          <p:cNvGrpSpPr/>
          <p:nvPr/>
        </p:nvGrpSpPr>
        <p:grpSpPr>
          <a:xfrm>
            <a:off x="5959533" y="1444135"/>
            <a:ext cx="3652469" cy="2634463"/>
            <a:chOff x="1265115" y="3717032"/>
            <a:chExt cx="5611141" cy="2634463"/>
          </a:xfrm>
        </p:grpSpPr>
        <p:cxnSp>
          <p:nvCxnSpPr>
            <p:cNvPr id="3" name="Straight Connector 2"/>
            <p:cNvCxnSpPr/>
            <p:nvPr/>
          </p:nvCxnSpPr>
          <p:spPr>
            <a:xfrm>
              <a:off x="1979712" y="3717032"/>
              <a:ext cx="0" cy="2232248"/>
            </a:xfrm>
            <a:prstGeom prst="line">
              <a:avLst/>
            </a:prstGeom>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1979712" y="5949280"/>
              <a:ext cx="4896544" cy="0"/>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flipH="1">
              <a:off x="1991034" y="4070555"/>
              <a:ext cx="4885222" cy="0"/>
            </a:xfrm>
            <a:prstGeom prst="line">
              <a:avLst/>
            </a:prstGeom>
            <a:ln>
              <a:solidFill>
                <a:schemeClr val="tx1"/>
              </a:solidFill>
              <a:prstDash val="dash"/>
            </a:ln>
          </p:spPr>
          <p:style>
            <a:lnRef idx="1">
              <a:schemeClr val="dk1"/>
            </a:lnRef>
            <a:fillRef idx="0">
              <a:schemeClr val="dk1"/>
            </a:fillRef>
            <a:effectRef idx="0">
              <a:schemeClr val="dk1"/>
            </a:effectRef>
            <a:fontRef idx="minor">
              <a:schemeClr val="tx1"/>
            </a:fontRef>
          </p:style>
        </p:cxnSp>
        <p:sp>
          <p:nvSpPr>
            <p:cNvPr id="6" name="TextBox 5"/>
            <p:cNvSpPr txBox="1"/>
            <p:nvPr/>
          </p:nvSpPr>
          <p:spPr>
            <a:xfrm rot="16200000">
              <a:off x="577137" y="4408270"/>
              <a:ext cx="1943345" cy="567390"/>
            </a:xfrm>
            <a:prstGeom prst="rect">
              <a:avLst/>
            </a:prstGeom>
            <a:noFill/>
          </p:spPr>
          <p:txBody>
            <a:bodyPr wrap="square" rtlCol="0">
              <a:spAutoFit/>
            </a:bodyPr>
            <a:lstStyle/>
            <a:p>
              <a:r>
                <a:rPr lang="en-GB" dirty="0"/>
                <a:t>Population size</a:t>
              </a:r>
            </a:p>
          </p:txBody>
        </p:sp>
        <p:sp>
          <p:nvSpPr>
            <p:cNvPr id="7" name="TextBox 6"/>
            <p:cNvSpPr txBox="1"/>
            <p:nvPr/>
          </p:nvSpPr>
          <p:spPr>
            <a:xfrm>
              <a:off x="3953824" y="5982163"/>
              <a:ext cx="1368151" cy="369332"/>
            </a:xfrm>
            <a:prstGeom prst="rect">
              <a:avLst/>
            </a:prstGeom>
            <a:noFill/>
          </p:spPr>
          <p:txBody>
            <a:bodyPr wrap="square" rtlCol="0">
              <a:spAutoFit/>
            </a:bodyPr>
            <a:lstStyle/>
            <a:p>
              <a:r>
                <a:rPr lang="en-GB" dirty="0"/>
                <a:t>Time</a:t>
              </a:r>
            </a:p>
          </p:txBody>
        </p:sp>
        <p:sp>
          <p:nvSpPr>
            <p:cNvPr id="8" name="TextBox 7"/>
            <p:cNvSpPr txBox="1"/>
            <p:nvPr/>
          </p:nvSpPr>
          <p:spPr>
            <a:xfrm>
              <a:off x="1991034" y="3720293"/>
              <a:ext cx="1368151" cy="369332"/>
            </a:xfrm>
            <a:prstGeom prst="rect">
              <a:avLst/>
            </a:prstGeom>
            <a:noFill/>
          </p:spPr>
          <p:txBody>
            <a:bodyPr wrap="square" rtlCol="0">
              <a:spAutoFit/>
            </a:bodyPr>
            <a:lstStyle/>
            <a:p>
              <a:r>
                <a:rPr lang="en-GB" dirty="0"/>
                <a:t>k</a:t>
              </a:r>
            </a:p>
          </p:txBody>
        </p:sp>
        <p:cxnSp>
          <p:nvCxnSpPr>
            <p:cNvPr id="9" name="Curved Connector 8"/>
            <p:cNvCxnSpPr/>
            <p:nvPr/>
          </p:nvCxnSpPr>
          <p:spPr>
            <a:xfrm flipV="1">
              <a:off x="1977570" y="4070555"/>
              <a:ext cx="4322622" cy="1878725"/>
            </a:xfrm>
            <a:prstGeom prst="curvedConnector3">
              <a:avLst/>
            </a:prstGeom>
            <a:ln w="28575"/>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6228673" y="4070555"/>
              <a:ext cx="647583" cy="0"/>
            </a:xfrm>
            <a:prstGeom prst="line">
              <a:avLst/>
            </a:prstGeom>
            <a:ln w="28575"/>
          </p:spPr>
          <p:style>
            <a:lnRef idx="1">
              <a:schemeClr val="accent2"/>
            </a:lnRef>
            <a:fillRef idx="0">
              <a:schemeClr val="accent2"/>
            </a:fillRef>
            <a:effectRef idx="0">
              <a:schemeClr val="accent2"/>
            </a:effectRef>
            <a:fontRef idx="minor">
              <a:schemeClr val="tx1"/>
            </a:fontRef>
          </p:style>
        </p:cxnSp>
      </p:grpSp>
      <p:sp>
        <p:nvSpPr>
          <p:cNvPr id="12" name="TextBox 11"/>
          <p:cNvSpPr txBox="1"/>
          <p:nvPr/>
        </p:nvSpPr>
        <p:spPr>
          <a:xfrm>
            <a:off x="1703512" y="1278119"/>
            <a:ext cx="4248472" cy="2343655"/>
          </a:xfrm>
          <a:prstGeom prst="rect">
            <a:avLst/>
          </a:prstGeom>
          <a:noFill/>
        </p:spPr>
        <p:txBody>
          <a:bodyPr wrap="square" rtlCol="0">
            <a:spAutoFit/>
          </a:bodyPr>
          <a:lstStyle/>
          <a:p>
            <a:pPr>
              <a:lnSpc>
                <a:spcPct val="150000"/>
              </a:lnSpc>
            </a:pPr>
            <a:r>
              <a:rPr lang="en-GB" sz="2000" dirty="0"/>
              <a:t>Based on the logistic growth model</a:t>
            </a:r>
          </a:p>
          <a:p>
            <a:pPr>
              <a:lnSpc>
                <a:spcPct val="150000"/>
              </a:lnSpc>
            </a:pPr>
            <a:endParaRPr lang="en-GB" sz="2000" dirty="0"/>
          </a:p>
          <a:p>
            <a:pPr>
              <a:lnSpc>
                <a:spcPct val="150000"/>
              </a:lnSpc>
            </a:pPr>
            <a:r>
              <a:rPr lang="en-GB" sz="2000" dirty="0"/>
              <a:t>Growth is density dependent near carrying capacity k. Intraspecific competition is strong.</a:t>
            </a:r>
          </a:p>
        </p:txBody>
      </p:sp>
      <p:cxnSp>
        <p:nvCxnSpPr>
          <p:cNvPr id="14" name="Straight Arrow Connector 13"/>
          <p:cNvCxnSpPr/>
          <p:nvPr/>
        </p:nvCxnSpPr>
        <p:spPr>
          <a:xfrm flipH="1" flipV="1">
            <a:off x="7830156" y="2737020"/>
            <a:ext cx="191872" cy="3319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8601563" y="1939837"/>
            <a:ext cx="191872" cy="3319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9452193" y="1816727"/>
            <a:ext cx="191872" cy="3319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968209" y="2924944"/>
            <a:ext cx="556563" cy="369332"/>
          </a:xfrm>
          <a:prstGeom prst="rect">
            <a:avLst/>
          </a:prstGeom>
          <a:noFill/>
        </p:spPr>
        <p:txBody>
          <a:bodyPr wrap="none" rtlCol="0">
            <a:spAutoFit/>
          </a:bodyPr>
          <a:lstStyle/>
          <a:p>
            <a:r>
              <a:rPr lang="en-GB" dirty="0"/>
              <a:t>fast</a:t>
            </a:r>
          </a:p>
        </p:txBody>
      </p:sp>
      <p:sp>
        <p:nvSpPr>
          <p:cNvPr id="20" name="TextBox 19"/>
          <p:cNvSpPr txBox="1"/>
          <p:nvPr/>
        </p:nvSpPr>
        <p:spPr>
          <a:xfrm>
            <a:off x="8762038" y="2132856"/>
            <a:ext cx="646331" cy="369332"/>
          </a:xfrm>
          <a:prstGeom prst="rect">
            <a:avLst/>
          </a:prstGeom>
          <a:noFill/>
        </p:spPr>
        <p:txBody>
          <a:bodyPr wrap="none" rtlCol="0">
            <a:spAutoFit/>
          </a:bodyPr>
          <a:lstStyle/>
          <a:p>
            <a:r>
              <a:rPr lang="en-GB" dirty="0"/>
              <a:t>slow</a:t>
            </a:r>
          </a:p>
        </p:txBody>
      </p:sp>
      <p:sp>
        <p:nvSpPr>
          <p:cNvPr id="21" name="TextBox 20"/>
          <p:cNvSpPr txBox="1"/>
          <p:nvPr/>
        </p:nvSpPr>
        <p:spPr>
          <a:xfrm>
            <a:off x="9592005" y="2051556"/>
            <a:ext cx="620683" cy="369332"/>
          </a:xfrm>
          <a:prstGeom prst="rect">
            <a:avLst/>
          </a:prstGeom>
          <a:noFill/>
        </p:spPr>
        <p:txBody>
          <a:bodyPr wrap="none" rtlCol="0">
            <a:spAutoFit/>
          </a:bodyPr>
          <a:lstStyle/>
          <a:p>
            <a:r>
              <a:rPr lang="en-GB" dirty="0"/>
              <a:t>stop</a:t>
            </a:r>
          </a:p>
        </p:txBody>
      </p:sp>
      <p:sp>
        <p:nvSpPr>
          <p:cNvPr id="22" name="TextBox 21"/>
          <p:cNvSpPr txBox="1"/>
          <p:nvPr/>
        </p:nvSpPr>
        <p:spPr>
          <a:xfrm>
            <a:off x="2495600" y="5161187"/>
            <a:ext cx="2332690" cy="1477328"/>
          </a:xfrm>
          <a:prstGeom prst="rect">
            <a:avLst/>
          </a:prstGeom>
          <a:noFill/>
        </p:spPr>
        <p:txBody>
          <a:bodyPr wrap="none" rtlCol="0">
            <a:spAutoFit/>
          </a:bodyPr>
          <a:lstStyle/>
          <a:p>
            <a:r>
              <a:rPr lang="en-GB" dirty="0"/>
              <a:t>d = difference</a:t>
            </a:r>
          </a:p>
          <a:p>
            <a:r>
              <a:rPr lang="en-GB" dirty="0"/>
              <a:t>t = time</a:t>
            </a:r>
          </a:p>
          <a:p>
            <a:r>
              <a:rPr lang="en-GB" dirty="0"/>
              <a:t>K = carrying capacity</a:t>
            </a:r>
          </a:p>
          <a:p>
            <a:r>
              <a:rPr lang="en-GB" dirty="0"/>
              <a:t>N = population size</a:t>
            </a:r>
          </a:p>
          <a:p>
            <a:r>
              <a:rPr lang="en-GB" dirty="0"/>
              <a:t>r = reproductive rate</a:t>
            </a:r>
          </a:p>
        </p:txBody>
      </p:sp>
      <mc:AlternateContent xmlns:mc="http://schemas.openxmlformats.org/markup-compatibility/2006" xmlns:a14="http://schemas.microsoft.com/office/drawing/2010/main">
        <mc:Choice Requires="a14">
          <p:sp>
            <p:nvSpPr>
              <p:cNvPr id="23" name="TextBox 22"/>
              <p:cNvSpPr txBox="1"/>
              <p:nvPr/>
            </p:nvSpPr>
            <p:spPr>
              <a:xfrm>
                <a:off x="2135561" y="4081068"/>
                <a:ext cx="3106299" cy="10604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2800" i="1">
                              <a:latin typeface="Cambria Math" panose="02040503050406030204" pitchFamily="18" charset="0"/>
                            </a:rPr>
                          </m:ctrlPr>
                        </m:fPr>
                        <m:num>
                          <m:r>
                            <a:rPr lang="en-GB" sz="2800" i="1">
                              <a:latin typeface="Cambria Math"/>
                            </a:rPr>
                            <m:t>𝑑𝑁</m:t>
                          </m:r>
                        </m:num>
                        <m:den>
                          <m:r>
                            <a:rPr lang="en-GB" sz="2800" i="1">
                              <a:latin typeface="Cambria Math"/>
                            </a:rPr>
                            <m:t>𝑑𝑡</m:t>
                          </m:r>
                        </m:den>
                      </m:f>
                      <m:r>
                        <a:rPr lang="en-GB" sz="2800" i="1">
                          <a:latin typeface="Cambria Math"/>
                        </a:rPr>
                        <m:t>=</m:t>
                      </m:r>
                      <m:r>
                        <a:rPr lang="en-GB" sz="2800" i="1">
                          <a:latin typeface="Cambria Math"/>
                        </a:rPr>
                        <m:t>𝑟𝑁</m:t>
                      </m:r>
                      <m:d>
                        <m:dPr>
                          <m:ctrlPr>
                            <a:rPr lang="en-GB" sz="2800" i="1">
                              <a:latin typeface="Cambria Math" panose="02040503050406030204" pitchFamily="18" charset="0"/>
                            </a:rPr>
                          </m:ctrlPr>
                        </m:dPr>
                        <m:e>
                          <m:f>
                            <m:fPr>
                              <m:ctrlPr>
                                <a:rPr lang="en-GB" sz="2800" i="1">
                                  <a:latin typeface="Cambria Math" panose="02040503050406030204" pitchFamily="18" charset="0"/>
                                </a:rPr>
                              </m:ctrlPr>
                            </m:fPr>
                            <m:num>
                              <m:r>
                                <a:rPr lang="en-GB" sz="2800" i="1">
                                  <a:latin typeface="Cambria Math"/>
                                </a:rPr>
                                <m:t>𝐾</m:t>
                              </m:r>
                              <m:r>
                                <a:rPr lang="en-GB" sz="2800" i="1">
                                  <a:latin typeface="Cambria Math"/>
                                </a:rPr>
                                <m:t>−</m:t>
                              </m:r>
                              <m:r>
                                <a:rPr lang="en-GB" sz="2800" i="1">
                                  <a:latin typeface="Cambria Math"/>
                                </a:rPr>
                                <m:t>𝑁</m:t>
                              </m:r>
                            </m:num>
                            <m:den>
                              <m:r>
                                <a:rPr lang="en-GB" sz="2800" i="1">
                                  <a:latin typeface="Cambria Math"/>
                                </a:rPr>
                                <m:t>𝐾</m:t>
                              </m:r>
                            </m:den>
                          </m:f>
                        </m:e>
                      </m:d>
                    </m:oMath>
                  </m:oMathPara>
                </a14:m>
                <a:endParaRPr lang="en-GB" sz="2800" dirty="0"/>
              </a:p>
            </p:txBody>
          </p:sp>
        </mc:Choice>
        <mc:Fallback xmlns="">
          <p:sp>
            <p:nvSpPr>
              <p:cNvPr id="23" name="TextBox 22"/>
              <p:cNvSpPr txBox="1">
                <a:spLocks noRot="1" noChangeAspect="1" noMove="1" noResize="1" noEditPoints="1" noAdjustHandles="1" noChangeArrowheads="1" noChangeShapeType="1" noTextEdit="1"/>
              </p:cNvSpPr>
              <p:nvPr/>
            </p:nvSpPr>
            <p:spPr>
              <a:xfrm>
                <a:off x="2135561" y="4081068"/>
                <a:ext cx="3106299" cy="1060483"/>
              </a:xfrm>
              <a:prstGeom prst="rect">
                <a:avLst/>
              </a:prstGeom>
              <a:blipFill>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848356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495600" y="980729"/>
                <a:ext cx="3734292" cy="10604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2800" i="1">
                              <a:latin typeface="Cambria Math" panose="02040503050406030204" pitchFamily="18" charset="0"/>
                            </a:rPr>
                          </m:ctrlPr>
                        </m:fPr>
                        <m:num>
                          <m:r>
                            <a:rPr lang="en-GB" sz="2800" i="1">
                              <a:latin typeface="Cambria Math"/>
                            </a:rPr>
                            <m:t>𝑑𝑁</m:t>
                          </m:r>
                          <m:r>
                            <a:rPr lang="en-GB" sz="2800" i="1" baseline="-25000">
                              <a:latin typeface="Cambria Math"/>
                            </a:rPr>
                            <m:t>1</m:t>
                          </m:r>
                        </m:num>
                        <m:den>
                          <m:r>
                            <a:rPr lang="en-GB" sz="2800" i="1">
                              <a:latin typeface="Cambria Math"/>
                            </a:rPr>
                            <m:t>𝑑𝑡</m:t>
                          </m:r>
                        </m:den>
                      </m:f>
                      <m:r>
                        <a:rPr lang="en-GB" sz="2800" i="1">
                          <a:latin typeface="Cambria Math"/>
                        </a:rPr>
                        <m:t>=</m:t>
                      </m:r>
                      <m:r>
                        <a:rPr lang="en-GB" sz="2800" i="1">
                          <a:latin typeface="Cambria Math"/>
                        </a:rPr>
                        <m:t>𝑟</m:t>
                      </m:r>
                      <m:r>
                        <a:rPr lang="en-GB" sz="2800" i="1" baseline="-25000">
                          <a:latin typeface="Cambria Math"/>
                        </a:rPr>
                        <m:t>1</m:t>
                      </m:r>
                      <m:r>
                        <a:rPr lang="en-GB" sz="2800" i="1">
                          <a:latin typeface="Cambria Math"/>
                        </a:rPr>
                        <m:t>𝑁</m:t>
                      </m:r>
                      <m:r>
                        <a:rPr lang="en-GB" sz="2800" i="1" baseline="-25000">
                          <a:latin typeface="Cambria Math"/>
                        </a:rPr>
                        <m:t>1</m:t>
                      </m:r>
                      <m:d>
                        <m:dPr>
                          <m:ctrlPr>
                            <a:rPr lang="en-GB" sz="2800" i="1">
                              <a:latin typeface="Cambria Math" panose="02040503050406030204" pitchFamily="18" charset="0"/>
                            </a:rPr>
                          </m:ctrlPr>
                        </m:dPr>
                        <m:e>
                          <m:f>
                            <m:fPr>
                              <m:ctrlPr>
                                <a:rPr lang="en-GB" sz="2800" i="1">
                                  <a:latin typeface="Cambria Math" panose="02040503050406030204" pitchFamily="18" charset="0"/>
                                </a:rPr>
                              </m:ctrlPr>
                            </m:fPr>
                            <m:num>
                              <m:r>
                                <a:rPr lang="en-GB" sz="2800" i="1">
                                  <a:latin typeface="Cambria Math"/>
                                </a:rPr>
                                <m:t>𝐾</m:t>
                              </m:r>
                              <m:r>
                                <a:rPr lang="en-GB" sz="2800" i="1" baseline="-25000">
                                  <a:latin typeface="Cambria Math"/>
                                </a:rPr>
                                <m:t>1</m:t>
                              </m:r>
                              <m:r>
                                <a:rPr lang="en-GB" sz="2800" i="1">
                                  <a:latin typeface="Cambria Math"/>
                                </a:rPr>
                                <m:t>−</m:t>
                              </m:r>
                              <m:r>
                                <a:rPr lang="en-GB" sz="2800" i="1">
                                  <a:latin typeface="Cambria Math"/>
                                </a:rPr>
                                <m:t>𝑁</m:t>
                              </m:r>
                              <m:r>
                                <a:rPr lang="en-GB" sz="2800" i="1" baseline="-25000">
                                  <a:latin typeface="Cambria Math"/>
                                </a:rPr>
                                <m:t>1</m:t>
                              </m:r>
                            </m:num>
                            <m:den>
                              <m:r>
                                <a:rPr lang="en-GB" sz="2800" i="1">
                                  <a:latin typeface="Cambria Math"/>
                                </a:rPr>
                                <m:t>𝐾</m:t>
                              </m:r>
                              <m:r>
                                <a:rPr lang="en-GB" sz="2800" i="1" baseline="-25000">
                                  <a:latin typeface="Cambria Math"/>
                                </a:rPr>
                                <m:t>1</m:t>
                              </m:r>
                            </m:den>
                          </m:f>
                        </m:e>
                      </m:d>
                    </m:oMath>
                  </m:oMathPara>
                </a14:m>
                <a:endParaRPr lang="en-GB" sz="2800" dirty="0"/>
              </a:p>
            </p:txBody>
          </p:sp>
        </mc:Choice>
        <mc:Fallback xmlns="">
          <p:sp>
            <p:nvSpPr>
              <p:cNvPr id="2" name="TextBox 1"/>
              <p:cNvSpPr txBox="1">
                <a:spLocks noRot="1" noChangeAspect="1" noMove="1" noResize="1" noEditPoints="1" noAdjustHandles="1" noChangeArrowheads="1" noChangeShapeType="1" noTextEdit="1"/>
              </p:cNvSpPr>
              <p:nvPr/>
            </p:nvSpPr>
            <p:spPr>
              <a:xfrm>
                <a:off x="2495600" y="980729"/>
                <a:ext cx="3734292" cy="1060483"/>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2495600" y="2276873"/>
                <a:ext cx="3734292" cy="10604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2800" i="1">
                              <a:latin typeface="Cambria Math" panose="02040503050406030204" pitchFamily="18" charset="0"/>
                            </a:rPr>
                          </m:ctrlPr>
                        </m:fPr>
                        <m:num>
                          <m:r>
                            <a:rPr lang="en-GB" sz="2800" i="1">
                              <a:latin typeface="Cambria Math"/>
                            </a:rPr>
                            <m:t>𝑑𝑁</m:t>
                          </m:r>
                          <m:r>
                            <a:rPr lang="en-GB" sz="2800" i="1" baseline="-25000">
                              <a:latin typeface="Cambria Math"/>
                            </a:rPr>
                            <m:t>2</m:t>
                          </m:r>
                        </m:num>
                        <m:den>
                          <m:r>
                            <a:rPr lang="en-GB" sz="2800" i="1">
                              <a:latin typeface="Cambria Math"/>
                            </a:rPr>
                            <m:t>𝑑𝑡</m:t>
                          </m:r>
                        </m:den>
                      </m:f>
                      <m:r>
                        <a:rPr lang="en-GB" sz="2800" i="1">
                          <a:latin typeface="Cambria Math"/>
                        </a:rPr>
                        <m:t>=</m:t>
                      </m:r>
                      <m:r>
                        <a:rPr lang="en-GB" sz="2800" i="1">
                          <a:latin typeface="Cambria Math"/>
                        </a:rPr>
                        <m:t>𝑟</m:t>
                      </m:r>
                      <m:r>
                        <a:rPr lang="en-GB" sz="2800" i="1" baseline="-25000">
                          <a:latin typeface="Cambria Math"/>
                        </a:rPr>
                        <m:t>2</m:t>
                      </m:r>
                      <m:r>
                        <a:rPr lang="en-GB" sz="2800" i="1">
                          <a:latin typeface="Cambria Math"/>
                        </a:rPr>
                        <m:t>𝑁</m:t>
                      </m:r>
                      <m:r>
                        <a:rPr lang="en-GB" sz="2800" i="1" baseline="-25000">
                          <a:latin typeface="Cambria Math"/>
                        </a:rPr>
                        <m:t>2</m:t>
                      </m:r>
                      <m:d>
                        <m:dPr>
                          <m:ctrlPr>
                            <a:rPr lang="en-GB" sz="2800" i="1">
                              <a:latin typeface="Cambria Math" panose="02040503050406030204" pitchFamily="18" charset="0"/>
                            </a:rPr>
                          </m:ctrlPr>
                        </m:dPr>
                        <m:e>
                          <m:f>
                            <m:fPr>
                              <m:ctrlPr>
                                <a:rPr lang="en-GB" sz="2800" i="1">
                                  <a:latin typeface="Cambria Math" panose="02040503050406030204" pitchFamily="18" charset="0"/>
                                </a:rPr>
                              </m:ctrlPr>
                            </m:fPr>
                            <m:num>
                              <m:r>
                                <a:rPr lang="en-GB" sz="2800" i="1">
                                  <a:latin typeface="Cambria Math"/>
                                </a:rPr>
                                <m:t>𝐾</m:t>
                              </m:r>
                              <m:r>
                                <a:rPr lang="en-GB" sz="2800" i="1" baseline="-25000">
                                  <a:latin typeface="Cambria Math"/>
                                </a:rPr>
                                <m:t>2</m:t>
                              </m:r>
                              <m:r>
                                <a:rPr lang="en-GB" sz="2800" i="1">
                                  <a:latin typeface="Cambria Math"/>
                                </a:rPr>
                                <m:t>−</m:t>
                              </m:r>
                              <m:r>
                                <a:rPr lang="en-GB" sz="2800" i="1">
                                  <a:latin typeface="Cambria Math"/>
                                </a:rPr>
                                <m:t>𝑁</m:t>
                              </m:r>
                              <m:r>
                                <a:rPr lang="en-GB" sz="2800" i="1" baseline="-25000">
                                  <a:latin typeface="Cambria Math"/>
                                </a:rPr>
                                <m:t>2</m:t>
                              </m:r>
                            </m:num>
                            <m:den>
                              <m:r>
                                <a:rPr lang="en-GB" sz="2800" i="1">
                                  <a:latin typeface="Cambria Math"/>
                                </a:rPr>
                                <m:t>𝐾</m:t>
                              </m:r>
                              <m:r>
                                <a:rPr lang="en-GB" sz="2800" i="1" baseline="-25000">
                                  <a:latin typeface="Cambria Math"/>
                                </a:rPr>
                                <m:t>2</m:t>
                              </m:r>
                            </m:den>
                          </m:f>
                        </m:e>
                      </m:d>
                    </m:oMath>
                  </m:oMathPara>
                </a14:m>
                <a:endParaRPr lang="en-GB"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2495600" y="2276873"/>
                <a:ext cx="3734292" cy="1060483"/>
              </a:xfrm>
              <a:prstGeom prst="rect">
                <a:avLst/>
              </a:prstGeom>
              <a:blipFill>
                <a:blip r:embed="rId4"/>
                <a:stretch>
                  <a:fillRect/>
                </a:stretch>
              </a:blipFill>
            </p:spPr>
            <p:txBody>
              <a:bodyPr/>
              <a:lstStyle/>
              <a:p>
                <a:r>
                  <a:rPr lang="en-GB">
                    <a:noFill/>
                  </a:rPr>
                  <a:t> </a:t>
                </a:r>
              </a:p>
            </p:txBody>
          </p:sp>
        </mc:Fallback>
      </mc:AlternateContent>
      <p:sp>
        <p:nvSpPr>
          <p:cNvPr id="4" name="TextBox 3"/>
          <p:cNvSpPr txBox="1"/>
          <p:nvPr/>
        </p:nvSpPr>
        <p:spPr>
          <a:xfrm>
            <a:off x="6672064" y="1209229"/>
            <a:ext cx="1537600" cy="461665"/>
          </a:xfrm>
          <a:prstGeom prst="rect">
            <a:avLst/>
          </a:prstGeom>
          <a:noFill/>
        </p:spPr>
        <p:txBody>
          <a:bodyPr wrap="none" rtlCol="0">
            <a:spAutoFit/>
          </a:bodyPr>
          <a:lstStyle/>
          <a:p>
            <a:r>
              <a:rPr lang="en-GB" sz="2400" dirty="0"/>
              <a:t>Species 1</a:t>
            </a:r>
          </a:p>
        </p:txBody>
      </p:sp>
      <p:sp>
        <p:nvSpPr>
          <p:cNvPr id="5" name="TextBox 4"/>
          <p:cNvSpPr txBox="1"/>
          <p:nvPr/>
        </p:nvSpPr>
        <p:spPr>
          <a:xfrm>
            <a:off x="6672064" y="2505781"/>
            <a:ext cx="1537600" cy="461665"/>
          </a:xfrm>
          <a:prstGeom prst="rect">
            <a:avLst/>
          </a:prstGeom>
          <a:noFill/>
        </p:spPr>
        <p:txBody>
          <a:bodyPr wrap="none" rtlCol="0">
            <a:spAutoFit/>
          </a:bodyPr>
          <a:lstStyle/>
          <a:p>
            <a:r>
              <a:rPr lang="en-GB" sz="2400" dirty="0"/>
              <a:t>Species 2</a:t>
            </a:r>
          </a:p>
        </p:txBody>
      </p:sp>
      <p:pic>
        <p:nvPicPr>
          <p:cNvPr id="409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5921" b="63741"/>
          <a:stretch/>
        </p:blipFill>
        <p:spPr bwMode="auto">
          <a:xfrm>
            <a:off x="8497708" y="980728"/>
            <a:ext cx="2143347" cy="801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r="45921" b="50000"/>
          <a:stretch/>
        </p:blipFill>
        <p:spPr bwMode="auto">
          <a:xfrm>
            <a:off x="8493363" y="2109506"/>
            <a:ext cx="2143347" cy="1104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r="45595" b="22633"/>
          <a:stretch/>
        </p:blipFill>
        <p:spPr bwMode="auto">
          <a:xfrm>
            <a:off x="4943243" y="4437112"/>
            <a:ext cx="2458909" cy="1949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45921" b="50000"/>
          <a:stretch/>
        </p:blipFill>
        <p:spPr bwMode="auto">
          <a:xfrm rot="990846">
            <a:off x="6380855" y="6049233"/>
            <a:ext cx="1307951" cy="674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5921" b="63741"/>
          <a:stretch/>
        </p:blipFill>
        <p:spPr bwMode="auto">
          <a:xfrm rot="957710" flipH="1">
            <a:off x="2303270" y="3852803"/>
            <a:ext cx="2720052" cy="1016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45921" b="50000"/>
          <a:stretch/>
        </p:blipFill>
        <p:spPr bwMode="auto">
          <a:xfrm>
            <a:off x="7344165" y="4602510"/>
            <a:ext cx="1307951" cy="674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36753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U">
      <a:dk1>
        <a:sysClr val="windowText" lastClr="000000"/>
      </a:dk1>
      <a:lt1>
        <a:sysClr val="window" lastClr="FFFFFF"/>
      </a:lt1>
      <a:dk2>
        <a:srgbClr val="75AAE5"/>
      </a:dk2>
      <a:lt2>
        <a:srgbClr val="FFFFFF"/>
      </a:lt2>
      <a:accent1>
        <a:srgbClr val="75AAE5"/>
      </a:accent1>
      <a:accent2>
        <a:srgbClr val="0B55A8"/>
      </a:accent2>
      <a:accent3>
        <a:srgbClr val="E80074"/>
      </a:accent3>
      <a:accent4>
        <a:srgbClr val="630031"/>
      </a:accent4>
      <a:accent5>
        <a:srgbClr val="FFC23D"/>
      </a:accent5>
      <a:accent6>
        <a:srgbClr val="A4A400"/>
      </a:accent6>
      <a:hlink>
        <a:srgbClr val="000000"/>
      </a:hlink>
      <a:folHlink>
        <a:srgbClr val="000000"/>
      </a:folHlink>
    </a:clrScheme>
    <a:fontScheme name="Office 2">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ap="rnd">
          <a:prstDash val="sysDot"/>
        </a:ln>
        <a:effectLst/>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oAutofit/>
      </a:bodyPr>
      <a:lstStyle>
        <a:defPPr marL="0" indent="0">
          <a:buNone/>
          <a:defRPr sz="2000" dirty="0"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2974</TotalTime>
  <Words>1034</Words>
  <Application>Microsoft Office PowerPoint</Application>
  <PresentationFormat>Widescreen</PresentationFormat>
  <Paragraphs>201</Paragraphs>
  <Slides>25</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Cambria Math</vt:lpstr>
      <vt:lpstr>Helvetica</vt:lpstr>
      <vt:lpstr>Lucida Grande</vt:lpstr>
      <vt:lpstr>Office Theme</vt:lpstr>
      <vt:lpstr>1_Office Theme</vt:lpstr>
      <vt:lpstr>Species interactions: Competition</vt:lpstr>
      <vt:lpstr>Species interactions: Competition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Species interactions</dc:title>
  <dc:creator>Ellen Fry</dc:creator>
  <cp:lastModifiedBy>Nicholas Harvey</cp:lastModifiedBy>
  <cp:revision>69</cp:revision>
  <dcterms:created xsi:type="dcterms:W3CDTF">2020-06-22T09:31:45Z</dcterms:created>
  <dcterms:modified xsi:type="dcterms:W3CDTF">2021-05-11T22:03:13Z</dcterms:modified>
</cp:coreProperties>
</file>