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0"/>
  </p:notesMasterIdLst>
  <p:sldIdLst>
    <p:sldId id="309" r:id="rId5"/>
    <p:sldId id="264" r:id="rId6"/>
    <p:sldId id="279" r:id="rId7"/>
    <p:sldId id="272" r:id="rId8"/>
    <p:sldId id="273" r:id="rId9"/>
    <p:sldId id="274" r:id="rId10"/>
    <p:sldId id="275" r:id="rId11"/>
    <p:sldId id="276" r:id="rId12"/>
    <p:sldId id="325" r:id="rId13"/>
    <p:sldId id="311" r:id="rId14"/>
    <p:sldId id="315" r:id="rId15"/>
    <p:sldId id="316" r:id="rId16"/>
    <p:sldId id="317" r:id="rId17"/>
    <p:sldId id="318" r:id="rId18"/>
    <p:sldId id="319" r:id="rId19"/>
    <p:sldId id="321" r:id="rId20"/>
    <p:sldId id="324" r:id="rId21"/>
    <p:sldId id="322" r:id="rId22"/>
    <p:sldId id="282" r:id="rId23"/>
    <p:sldId id="312" r:id="rId24"/>
    <p:sldId id="305" r:id="rId25"/>
    <p:sldId id="310" r:id="rId26"/>
    <p:sldId id="283" r:id="rId27"/>
    <p:sldId id="284" r:id="rId28"/>
    <p:sldId id="288" r:id="rId29"/>
    <p:sldId id="326" r:id="rId30"/>
    <p:sldId id="289" r:id="rId31"/>
    <p:sldId id="290" r:id="rId32"/>
    <p:sldId id="291" r:id="rId33"/>
    <p:sldId id="292" r:id="rId34"/>
    <p:sldId id="293" r:id="rId35"/>
    <p:sldId id="295" r:id="rId36"/>
    <p:sldId id="296" r:id="rId37"/>
    <p:sldId id="327" r:id="rId38"/>
    <p:sldId id="26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6"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FFFFFF"/>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57" autoAdjust="0"/>
  </p:normalViewPr>
  <p:slideViewPr>
    <p:cSldViewPr snapToGrid="0">
      <p:cViewPr varScale="1">
        <p:scale>
          <a:sx n="63" d="100"/>
          <a:sy n="63" d="100"/>
        </p:scale>
        <p:origin x="68"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9921E226-DFC6-4D9C-86DB-4E4C73B13696}"/>
    <pc:docChg chg="undo custSel addSld modSld">
      <pc:chgData name="Silvia Colombo" userId="cdf5343d-9518-4b48-8032-805a754f9105" providerId="ADAL" clId="{9921E226-DFC6-4D9C-86DB-4E4C73B13696}" dt="2025-01-31T15:42:57.924" v="1241" actId="20577"/>
      <pc:docMkLst>
        <pc:docMk/>
      </pc:docMkLst>
      <pc:sldChg chg="modSp mod">
        <pc:chgData name="Silvia Colombo" userId="cdf5343d-9518-4b48-8032-805a754f9105" providerId="ADAL" clId="{9921E226-DFC6-4D9C-86DB-4E4C73B13696}" dt="2025-01-31T10:04:53.996" v="126" actId="20577"/>
        <pc:sldMkLst>
          <pc:docMk/>
          <pc:sldMk cId="0" sldId="264"/>
        </pc:sldMkLst>
        <pc:spChg chg="mod">
          <ac:chgData name="Silvia Colombo" userId="cdf5343d-9518-4b48-8032-805a754f9105" providerId="ADAL" clId="{9921E226-DFC6-4D9C-86DB-4E4C73B13696}" dt="2025-01-31T10:04:53.996" v="126" actId="20577"/>
          <ac:spMkLst>
            <pc:docMk/>
            <pc:sldMk cId="0" sldId="264"/>
            <ac:spMk id="168" creationId="{00000000-0000-0000-0000-000000000000}"/>
          </ac:spMkLst>
        </pc:spChg>
      </pc:sldChg>
      <pc:sldChg chg="delSp modSp mod">
        <pc:chgData name="Silvia Colombo" userId="cdf5343d-9518-4b48-8032-805a754f9105" providerId="ADAL" clId="{9921E226-DFC6-4D9C-86DB-4E4C73B13696}" dt="2025-01-31T11:16:15.621" v="243" actId="113"/>
        <pc:sldMkLst>
          <pc:docMk/>
          <pc:sldMk cId="1768720765" sldId="272"/>
        </pc:sldMkLst>
        <pc:spChg chg="del">
          <ac:chgData name="Silvia Colombo" userId="cdf5343d-9518-4b48-8032-805a754f9105" providerId="ADAL" clId="{9921E226-DFC6-4D9C-86DB-4E4C73B13696}" dt="2025-01-31T10:18:10.948" v="137" actId="478"/>
          <ac:spMkLst>
            <pc:docMk/>
            <pc:sldMk cId="1768720765" sldId="272"/>
            <ac:spMk id="7" creationId="{19AB2E5D-308F-4DDF-BEFC-848CA2CAF948}"/>
          </ac:spMkLst>
        </pc:spChg>
        <pc:spChg chg="mod">
          <ac:chgData name="Silvia Colombo" userId="cdf5343d-9518-4b48-8032-805a754f9105" providerId="ADAL" clId="{9921E226-DFC6-4D9C-86DB-4E4C73B13696}" dt="2025-01-31T10:16:40.316" v="130"/>
          <ac:spMkLst>
            <pc:docMk/>
            <pc:sldMk cId="1768720765" sldId="272"/>
            <ac:spMk id="167" creationId="{00000000-0000-0000-0000-000000000000}"/>
          </ac:spMkLst>
        </pc:spChg>
        <pc:spChg chg="mod">
          <ac:chgData name="Silvia Colombo" userId="cdf5343d-9518-4b48-8032-805a754f9105" providerId="ADAL" clId="{9921E226-DFC6-4D9C-86DB-4E4C73B13696}" dt="2025-01-31T11:16:15.621" v="243" actId="113"/>
          <ac:spMkLst>
            <pc:docMk/>
            <pc:sldMk cId="1768720765" sldId="272"/>
            <ac:spMk id="168" creationId="{00000000-0000-0000-0000-000000000000}"/>
          </ac:spMkLst>
        </pc:spChg>
        <pc:picChg chg="del">
          <ac:chgData name="Silvia Colombo" userId="cdf5343d-9518-4b48-8032-805a754f9105" providerId="ADAL" clId="{9921E226-DFC6-4D9C-86DB-4E4C73B13696}" dt="2025-01-31T10:18:08.132" v="136" actId="478"/>
          <ac:picMkLst>
            <pc:docMk/>
            <pc:sldMk cId="1768720765" sldId="272"/>
            <ac:picMk id="5" creationId="{F4064245-BB21-4A26-9422-3F94042CAF3E}"/>
          </ac:picMkLst>
        </pc:picChg>
      </pc:sldChg>
      <pc:sldChg chg="addSp delSp modSp mod modAnim addCm modCm">
        <pc:chgData name="Silvia Colombo" userId="cdf5343d-9518-4b48-8032-805a754f9105" providerId="ADAL" clId="{9921E226-DFC6-4D9C-86DB-4E4C73B13696}" dt="2025-01-31T11:44:25.596" v="490"/>
        <pc:sldMkLst>
          <pc:docMk/>
          <pc:sldMk cId="1839245547" sldId="273"/>
        </pc:sldMkLst>
        <pc:spChg chg="del">
          <ac:chgData name="Silvia Colombo" userId="cdf5343d-9518-4b48-8032-805a754f9105" providerId="ADAL" clId="{9921E226-DFC6-4D9C-86DB-4E4C73B13696}" dt="2025-01-31T10:18:38.647" v="145" actId="478"/>
          <ac:spMkLst>
            <pc:docMk/>
            <pc:sldMk cId="1839245547" sldId="273"/>
            <ac:spMk id="7" creationId="{112A74AE-F65D-4E50-B5D7-DAC7E1B64104}"/>
          </ac:spMkLst>
        </pc:spChg>
        <pc:spChg chg="add mod ord">
          <ac:chgData name="Silvia Colombo" userId="cdf5343d-9518-4b48-8032-805a754f9105" providerId="ADAL" clId="{9921E226-DFC6-4D9C-86DB-4E4C73B13696}" dt="2025-01-31T11:43:24.219" v="485" actId="1076"/>
          <ac:spMkLst>
            <pc:docMk/>
            <pc:sldMk cId="1839245547" sldId="273"/>
            <ac:spMk id="8" creationId="{DE052894-16F7-4BAE-90EC-030C9A9BD051}"/>
          </ac:spMkLst>
        </pc:spChg>
        <pc:spChg chg="add mod">
          <ac:chgData name="Silvia Colombo" userId="cdf5343d-9518-4b48-8032-805a754f9105" providerId="ADAL" clId="{9921E226-DFC6-4D9C-86DB-4E4C73B13696}" dt="2025-01-31T11:42:33.461" v="477" actId="113"/>
          <ac:spMkLst>
            <pc:docMk/>
            <pc:sldMk cId="1839245547" sldId="273"/>
            <ac:spMk id="9" creationId="{38469EE4-4387-40A7-A58E-D345E55E8972}"/>
          </ac:spMkLst>
        </pc:spChg>
        <pc:spChg chg="mod">
          <ac:chgData name="Silvia Colombo" userId="cdf5343d-9518-4b48-8032-805a754f9105" providerId="ADAL" clId="{9921E226-DFC6-4D9C-86DB-4E4C73B13696}" dt="2025-01-31T10:16:40.316" v="130"/>
          <ac:spMkLst>
            <pc:docMk/>
            <pc:sldMk cId="1839245547" sldId="273"/>
            <ac:spMk id="167" creationId="{00000000-0000-0000-0000-000000000000}"/>
          </ac:spMkLst>
        </pc:spChg>
        <pc:spChg chg="mod">
          <ac:chgData name="Silvia Colombo" userId="cdf5343d-9518-4b48-8032-805a754f9105" providerId="ADAL" clId="{9921E226-DFC6-4D9C-86DB-4E4C73B13696}" dt="2025-01-31T11:18:04.198" v="264" actId="21"/>
          <ac:spMkLst>
            <pc:docMk/>
            <pc:sldMk cId="1839245547" sldId="273"/>
            <ac:spMk id="168" creationId="{00000000-0000-0000-0000-000000000000}"/>
          </ac:spMkLst>
        </pc:spChg>
        <pc:picChg chg="del">
          <ac:chgData name="Silvia Colombo" userId="cdf5343d-9518-4b48-8032-805a754f9105" providerId="ADAL" clId="{9921E226-DFC6-4D9C-86DB-4E4C73B13696}" dt="2025-01-31T10:18:35.304" v="144" actId="478"/>
          <ac:picMkLst>
            <pc:docMk/>
            <pc:sldMk cId="1839245547" sldId="273"/>
            <ac:picMk id="4" creationId="{146EC514-99AF-49A1-A527-E3BF6D83C4AC}"/>
          </ac:picMkLst>
        </pc:picChg>
        <pc:picChg chg="add mod ord">
          <ac:chgData name="Silvia Colombo" userId="cdf5343d-9518-4b48-8032-805a754f9105" providerId="ADAL" clId="{9921E226-DFC6-4D9C-86DB-4E4C73B13696}" dt="2025-01-31T11:42:41.690" v="480" actId="1076"/>
          <ac:picMkLst>
            <pc:docMk/>
            <pc:sldMk cId="1839245547" sldId="273"/>
            <ac:picMk id="6" creationId="{EA0FECDE-BB8D-4E57-9C46-00CE28AB7CA4}"/>
          </ac:picMkLst>
        </pc:picChg>
      </pc:sldChg>
      <pc:sldChg chg="addSp delSp modSp mod addAnim delAnim modAnim">
        <pc:chgData name="Silvia Colombo" userId="cdf5343d-9518-4b48-8032-805a754f9105" providerId="ADAL" clId="{9921E226-DFC6-4D9C-86DB-4E4C73B13696}" dt="2025-01-31T12:17:19.960" v="743" actId="1076"/>
        <pc:sldMkLst>
          <pc:docMk/>
          <pc:sldMk cId="3557352301" sldId="274"/>
        </pc:sldMkLst>
        <pc:spChg chg="del">
          <ac:chgData name="Silvia Colombo" userId="cdf5343d-9518-4b48-8032-805a754f9105" providerId="ADAL" clId="{9921E226-DFC6-4D9C-86DB-4E4C73B13696}" dt="2025-01-31T10:24:35.881" v="160" actId="478"/>
          <ac:spMkLst>
            <pc:docMk/>
            <pc:sldMk cId="3557352301" sldId="274"/>
            <ac:spMk id="2" creationId="{312EEE98-9296-44A0-BEFF-5A488301AD64}"/>
          </ac:spMkLst>
        </pc:spChg>
        <pc:spChg chg="del">
          <ac:chgData name="Silvia Colombo" userId="cdf5343d-9518-4b48-8032-805a754f9105" providerId="ADAL" clId="{9921E226-DFC6-4D9C-86DB-4E4C73B13696}" dt="2025-01-31T10:24:15.973" v="157" actId="478"/>
          <ac:spMkLst>
            <pc:docMk/>
            <pc:sldMk cId="3557352301" sldId="274"/>
            <ac:spMk id="8" creationId="{339934CD-B30D-4927-BBAC-64DDC74F4D25}"/>
          </ac:spMkLst>
        </pc:spChg>
        <pc:spChg chg="add mod">
          <ac:chgData name="Silvia Colombo" userId="cdf5343d-9518-4b48-8032-805a754f9105" providerId="ADAL" clId="{9921E226-DFC6-4D9C-86DB-4E4C73B13696}" dt="2025-01-31T12:15:59.861" v="724" actId="14100"/>
          <ac:spMkLst>
            <pc:docMk/>
            <pc:sldMk cId="3557352301" sldId="274"/>
            <ac:spMk id="11" creationId="{539212AE-C36A-4EDF-8293-F59BA1A6BBEB}"/>
          </ac:spMkLst>
        </pc:spChg>
        <pc:spChg chg="add del">
          <ac:chgData name="Silvia Colombo" userId="cdf5343d-9518-4b48-8032-805a754f9105" providerId="ADAL" clId="{9921E226-DFC6-4D9C-86DB-4E4C73B13696}" dt="2025-01-31T11:58:39.403" v="502" actId="22"/>
          <ac:spMkLst>
            <pc:docMk/>
            <pc:sldMk cId="3557352301" sldId="274"/>
            <ac:spMk id="13" creationId="{CA601617-1789-4231-8901-21FCC685A912}"/>
          </ac:spMkLst>
        </pc:spChg>
        <pc:spChg chg="mod">
          <ac:chgData name="Silvia Colombo" userId="cdf5343d-9518-4b48-8032-805a754f9105" providerId="ADAL" clId="{9921E226-DFC6-4D9C-86DB-4E4C73B13696}" dt="2025-01-31T10:16:40.316" v="130"/>
          <ac:spMkLst>
            <pc:docMk/>
            <pc:sldMk cId="3557352301" sldId="274"/>
            <ac:spMk id="167" creationId="{00000000-0000-0000-0000-000000000000}"/>
          </ac:spMkLst>
        </pc:spChg>
        <pc:spChg chg="mod">
          <ac:chgData name="Silvia Colombo" userId="cdf5343d-9518-4b48-8032-805a754f9105" providerId="ADAL" clId="{9921E226-DFC6-4D9C-86DB-4E4C73B13696}" dt="2025-01-31T12:10:29.276" v="640" actId="6549"/>
          <ac:spMkLst>
            <pc:docMk/>
            <pc:sldMk cId="3557352301" sldId="274"/>
            <ac:spMk id="168" creationId="{00000000-0000-0000-0000-000000000000}"/>
          </ac:spMkLst>
        </pc:spChg>
        <pc:graphicFrameChg chg="add mod modGraphic">
          <ac:chgData name="Silvia Colombo" userId="cdf5343d-9518-4b48-8032-805a754f9105" providerId="ADAL" clId="{9921E226-DFC6-4D9C-86DB-4E4C73B13696}" dt="2025-01-31T12:16:55.940" v="737" actId="1076"/>
          <ac:graphicFrameMkLst>
            <pc:docMk/>
            <pc:sldMk cId="3557352301" sldId="274"/>
            <ac:graphicFrameMk id="14" creationId="{95C8A7DB-B673-4633-9D67-FE3E47F84309}"/>
          </ac:graphicFrameMkLst>
        </pc:graphicFrameChg>
        <pc:graphicFrameChg chg="add mod modGraphic">
          <ac:chgData name="Silvia Colombo" userId="cdf5343d-9518-4b48-8032-805a754f9105" providerId="ADAL" clId="{9921E226-DFC6-4D9C-86DB-4E4C73B13696}" dt="2025-01-31T12:17:19.960" v="743" actId="1076"/>
          <ac:graphicFrameMkLst>
            <pc:docMk/>
            <pc:sldMk cId="3557352301" sldId="274"/>
            <ac:graphicFrameMk id="15" creationId="{54FE217F-1BC0-4034-9903-C6759D2680F9}"/>
          </ac:graphicFrameMkLst>
        </pc:graphicFrameChg>
        <pc:picChg chg="del">
          <ac:chgData name="Silvia Colombo" userId="cdf5343d-9518-4b48-8032-805a754f9105" providerId="ADAL" clId="{9921E226-DFC6-4D9C-86DB-4E4C73B13696}" dt="2025-01-31T10:24:13.240" v="156" actId="478"/>
          <ac:picMkLst>
            <pc:docMk/>
            <pc:sldMk cId="3557352301" sldId="274"/>
            <ac:picMk id="4" creationId="{F4F6809E-8CCA-4BE0-AFD0-6B888B25D717}"/>
          </ac:picMkLst>
        </pc:picChg>
        <pc:picChg chg="add mod modCrop">
          <ac:chgData name="Silvia Colombo" userId="cdf5343d-9518-4b48-8032-805a754f9105" providerId="ADAL" clId="{9921E226-DFC6-4D9C-86DB-4E4C73B13696}" dt="2025-01-31T12:14:51.445" v="714" actId="1076"/>
          <ac:picMkLst>
            <pc:docMk/>
            <pc:sldMk cId="3557352301" sldId="274"/>
            <ac:picMk id="6" creationId="{58FD9854-39A8-4316-AA78-07ED5122D74F}"/>
          </ac:picMkLst>
        </pc:picChg>
      </pc:sldChg>
      <pc:sldChg chg="addSp modSp mod modAnim">
        <pc:chgData name="Silvia Colombo" userId="cdf5343d-9518-4b48-8032-805a754f9105" providerId="ADAL" clId="{9921E226-DFC6-4D9C-86DB-4E4C73B13696}" dt="2025-01-31T12:30:08.985" v="853" actId="12789"/>
        <pc:sldMkLst>
          <pc:docMk/>
          <pc:sldMk cId="2089242102" sldId="275"/>
        </pc:sldMkLst>
        <pc:spChg chg="add mod">
          <ac:chgData name="Silvia Colombo" userId="cdf5343d-9518-4b48-8032-805a754f9105" providerId="ADAL" clId="{9921E226-DFC6-4D9C-86DB-4E4C73B13696}" dt="2025-01-31T12:25:56.331" v="796" actId="403"/>
          <ac:spMkLst>
            <pc:docMk/>
            <pc:sldMk cId="2089242102" sldId="275"/>
            <ac:spMk id="7" creationId="{8E2132CD-362E-4072-AAB0-7E5031B45882}"/>
          </ac:spMkLst>
        </pc:spChg>
        <pc:spChg chg="add mod">
          <ac:chgData name="Silvia Colombo" userId="cdf5343d-9518-4b48-8032-805a754f9105" providerId="ADAL" clId="{9921E226-DFC6-4D9C-86DB-4E4C73B13696}" dt="2025-01-31T12:30:08.985" v="853" actId="12789"/>
          <ac:spMkLst>
            <pc:docMk/>
            <pc:sldMk cId="2089242102" sldId="275"/>
            <ac:spMk id="11" creationId="{70B8B2FF-3805-4367-84A2-664027780699}"/>
          </ac:spMkLst>
        </pc:spChg>
        <pc:spChg chg="mod">
          <ac:chgData name="Silvia Colombo" userId="cdf5343d-9518-4b48-8032-805a754f9105" providerId="ADAL" clId="{9921E226-DFC6-4D9C-86DB-4E4C73B13696}" dt="2025-01-31T12:24:00.428" v="764" actId="21"/>
          <ac:spMkLst>
            <pc:docMk/>
            <pc:sldMk cId="2089242102" sldId="275"/>
            <ac:spMk id="12" creationId="{85BD59C7-5F9C-412C-9103-AD11C3A57877}"/>
          </ac:spMkLst>
        </pc:spChg>
        <pc:spChg chg="add mod">
          <ac:chgData name="Silvia Colombo" userId="cdf5343d-9518-4b48-8032-805a754f9105" providerId="ADAL" clId="{9921E226-DFC6-4D9C-86DB-4E4C73B13696}" dt="2025-01-31T12:30:08.985" v="853" actId="12789"/>
          <ac:spMkLst>
            <pc:docMk/>
            <pc:sldMk cId="2089242102" sldId="275"/>
            <ac:spMk id="15" creationId="{7A5BD160-9A0E-4FB6-BE4B-356948304403}"/>
          </ac:spMkLst>
        </pc:spChg>
        <pc:spChg chg="mod">
          <ac:chgData name="Silvia Colombo" userId="cdf5343d-9518-4b48-8032-805a754f9105" providerId="ADAL" clId="{9921E226-DFC6-4D9C-86DB-4E4C73B13696}" dt="2025-01-31T10:16:40.316" v="130"/>
          <ac:spMkLst>
            <pc:docMk/>
            <pc:sldMk cId="2089242102" sldId="275"/>
            <ac:spMk id="167" creationId="{00000000-0000-0000-0000-000000000000}"/>
          </ac:spMkLst>
        </pc:spChg>
        <pc:picChg chg="add mod ord">
          <ac:chgData name="Silvia Colombo" userId="cdf5343d-9518-4b48-8032-805a754f9105" providerId="ADAL" clId="{9921E226-DFC6-4D9C-86DB-4E4C73B13696}" dt="2025-01-31T12:27:33.814" v="822" actId="1076"/>
          <ac:picMkLst>
            <pc:docMk/>
            <pc:sldMk cId="2089242102" sldId="275"/>
            <ac:picMk id="4" creationId="{067B6E05-9D83-45A9-A77D-ADCCFFD7081B}"/>
          </ac:picMkLst>
        </pc:picChg>
        <pc:picChg chg="add mod ord">
          <ac:chgData name="Silvia Colombo" userId="cdf5343d-9518-4b48-8032-805a754f9105" providerId="ADAL" clId="{9921E226-DFC6-4D9C-86DB-4E4C73B13696}" dt="2025-01-31T12:28:31.768" v="834" actId="1035"/>
          <ac:picMkLst>
            <pc:docMk/>
            <pc:sldMk cId="2089242102" sldId="275"/>
            <ac:picMk id="6" creationId="{2E8E0604-B75B-48F7-8300-CC25B5CD6B37}"/>
          </ac:picMkLst>
        </pc:picChg>
        <pc:cxnChg chg="add mod">
          <ac:chgData name="Silvia Colombo" userId="cdf5343d-9518-4b48-8032-805a754f9105" providerId="ADAL" clId="{9921E226-DFC6-4D9C-86DB-4E4C73B13696}" dt="2025-01-31T12:29:25.319" v="844" actId="1038"/>
          <ac:cxnSpMkLst>
            <pc:docMk/>
            <pc:sldMk cId="2089242102" sldId="275"/>
            <ac:cxnSpMk id="10" creationId="{EA309CAB-195E-4F27-91C5-508EB56C839A}"/>
          </ac:cxnSpMkLst>
        </pc:cxnChg>
      </pc:sldChg>
      <pc:sldChg chg="addSp delSp modSp mod delAnim">
        <pc:chgData name="Silvia Colombo" userId="cdf5343d-9518-4b48-8032-805a754f9105" providerId="ADAL" clId="{9921E226-DFC6-4D9C-86DB-4E4C73B13696}" dt="2025-01-31T15:02:54.239" v="953" actId="1076"/>
        <pc:sldMkLst>
          <pc:docMk/>
          <pc:sldMk cId="1383167316" sldId="276"/>
        </pc:sldMkLst>
        <pc:spChg chg="del">
          <ac:chgData name="Silvia Colombo" userId="cdf5343d-9518-4b48-8032-805a754f9105" providerId="ADAL" clId="{9921E226-DFC6-4D9C-86DB-4E4C73B13696}" dt="2025-01-31T10:27:23.861" v="179" actId="478"/>
          <ac:spMkLst>
            <pc:docMk/>
            <pc:sldMk cId="1383167316" sldId="276"/>
            <ac:spMk id="5" creationId="{168A4F74-9BC9-4ED1-AD82-045E391945F9}"/>
          </ac:spMkLst>
        </pc:spChg>
        <pc:spChg chg="del">
          <ac:chgData name="Silvia Colombo" userId="cdf5343d-9518-4b48-8032-805a754f9105" providerId="ADAL" clId="{9921E226-DFC6-4D9C-86DB-4E4C73B13696}" dt="2025-01-31T10:27:29.870" v="181" actId="478"/>
          <ac:spMkLst>
            <pc:docMk/>
            <pc:sldMk cId="1383167316" sldId="276"/>
            <ac:spMk id="7" creationId="{140CD01F-B2C8-4A45-844C-BEFE424C0E73}"/>
          </ac:spMkLst>
        </pc:spChg>
        <pc:spChg chg="add mod">
          <ac:chgData name="Silvia Colombo" userId="cdf5343d-9518-4b48-8032-805a754f9105" providerId="ADAL" clId="{9921E226-DFC6-4D9C-86DB-4E4C73B13696}" dt="2025-01-31T15:02:27.204" v="947" actId="1076"/>
          <ac:spMkLst>
            <pc:docMk/>
            <pc:sldMk cId="1383167316" sldId="276"/>
            <ac:spMk id="9" creationId="{99412A2B-1F1C-4742-AE0C-5E292634BFFE}"/>
          </ac:spMkLst>
        </pc:spChg>
        <pc:spChg chg="add mod">
          <ac:chgData name="Silvia Colombo" userId="cdf5343d-9518-4b48-8032-805a754f9105" providerId="ADAL" clId="{9921E226-DFC6-4D9C-86DB-4E4C73B13696}" dt="2025-01-31T15:02:54.239" v="953" actId="1076"/>
          <ac:spMkLst>
            <pc:docMk/>
            <pc:sldMk cId="1383167316" sldId="276"/>
            <ac:spMk id="11" creationId="{C903604B-8D9D-49E7-90E2-DE83AE1E6F32}"/>
          </ac:spMkLst>
        </pc:spChg>
        <pc:spChg chg="mod">
          <ac:chgData name="Silvia Colombo" userId="cdf5343d-9518-4b48-8032-805a754f9105" providerId="ADAL" clId="{9921E226-DFC6-4D9C-86DB-4E4C73B13696}" dt="2025-01-31T10:16:40.316" v="130"/>
          <ac:spMkLst>
            <pc:docMk/>
            <pc:sldMk cId="1383167316" sldId="276"/>
            <ac:spMk id="167" creationId="{00000000-0000-0000-0000-000000000000}"/>
          </ac:spMkLst>
        </pc:spChg>
        <pc:spChg chg="mod">
          <ac:chgData name="Silvia Colombo" userId="cdf5343d-9518-4b48-8032-805a754f9105" providerId="ADAL" clId="{9921E226-DFC6-4D9C-86DB-4E4C73B13696}" dt="2025-01-31T14:34:24.536" v="861" actId="21"/>
          <ac:spMkLst>
            <pc:docMk/>
            <pc:sldMk cId="1383167316" sldId="276"/>
            <ac:spMk id="168" creationId="{00000000-0000-0000-0000-000000000000}"/>
          </ac:spMkLst>
        </pc:spChg>
        <pc:picChg chg="del">
          <ac:chgData name="Silvia Colombo" userId="cdf5343d-9518-4b48-8032-805a754f9105" providerId="ADAL" clId="{9921E226-DFC6-4D9C-86DB-4E4C73B13696}" dt="2025-01-31T10:27:22.374" v="178" actId="478"/>
          <ac:picMkLst>
            <pc:docMk/>
            <pc:sldMk cId="1383167316" sldId="276"/>
            <ac:picMk id="4" creationId="{DB700606-444E-4E50-936D-36E9E6B01FC4}"/>
          </ac:picMkLst>
        </pc:picChg>
        <pc:picChg chg="add mod">
          <ac:chgData name="Silvia Colombo" userId="cdf5343d-9518-4b48-8032-805a754f9105" providerId="ADAL" clId="{9921E226-DFC6-4D9C-86DB-4E4C73B13696}" dt="2025-01-31T14:34:17.093" v="860" actId="14100"/>
          <ac:picMkLst>
            <pc:docMk/>
            <pc:sldMk cId="1383167316" sldId="276"/>
            <ac:picMk id="6" creationId="{2E744C18-1038-47C0-88FE-6926BFBA7B42}"/>
          </ac:picMkLst>
        </pc:picChg>
      </pc:sldChg>
      <pc:sldChg chg="delSp modSp mod">
        <pc:chgData name="Silvia Colombo" userId="cdf5343d-9518-4b48-8032-805a754f9105" providerId="ADAL" clId="{9921E226-DFC6-4D9C-86DB-4E4C73B13696}" dt="2025-01-31T10:16:58.444" v="134" actId="20577"/>
        <pc:sldMkLst>
          <pc:docMk/>
          <pc:sldMk cId="3151422244" sldId="279"/>
        </pc:sldMkLst>
        <pc:spChg chg="mod">
          <ac:chgData name="Silvia Colombo" userId="cdf5343d-9518-4b48-8032-805a754f9105" providerId="ADAL" clId="{9921E226-DFC6-4D9C-86DB-4E4C73B13696}" dt="2025-01-31T10:16:40.316" v="130"/>
          <ac:spMkLst>
            <pc:docMk/>
            <pc:sldMk cId="3151422244" sldId="279"/>
            <ac:spMk id="167" creationId="{00000000-0000-0000-0000-000000000000}"/>
          </ac:spMkLst>
        </pc:spChg>
        <pc:spChg chg="mod">
          <ac:chgData name="Silvia Colombo" userId="cdf5343d-9518-4b48-8032-805a754f9105" providerId="ADAL" clId="{9921E226-DFC6-4D9C-86DB-4E4C73B13696}" dt="2025-01-31T10:16:58.444" v="134" actId="20577"/>
          <ac:spMkLst>
            <pc:docMk/>
            <pc:sldMk cId="3151422244" sldId="279"/>
            <ac:spMk id="168" creationId="{00000000-0000-0000-0000-000000000000}"/>
          </ac:spMkLst>
        </pc:spChg>
        <pc:picChg chg="del">
          <ac:chgData name="Silvia Colombo" userId="cdf5343d-9518-4b48-8032-805a754f9105" providerId="ADAL" clId="{9921E226-DFC6-4D9C-86DB-4E4C73B13696}" dt="2025-01-31T10:05:03.531" v="127" actId="478"/>
          <ac:picMkLst>
            <pc:docMk/>
            <pc:sldMk cId="3151422244" sldId="279"/>
            <ac:picMk id="6" creationId="{E5A1C2E9-5377-412A-A92D-76F5C7795B4D}"/>
          </ac:picMkLst>
        </pc:picChg>
      </pc:sldChg>
      <pc:sldChg chg="delSp modSp mod">
        <pc:chgData name="Silvia Colombo" userId="cdf5343d-9518-4b48-8032-805a754f9105" providerId="ADAL" clId="{9921E226-DFC6-4D9C-86DB-4E4C73B13696}" dt="2025-01-31T15:27:04.871" v="1114" actId="20577"/>
        <pc:sldMkLst>
          <pc:docMk/>
          <pc:sldMk cId="3427707476" sldId="282"/>
        </pc:sldMkLst>
        <pc:spChg chg="mod">
          <ac:chgData name="Silvia Colombo" userId="cdf5343d-9518-4b48-8032-805a754f9105" providerId="ADAL" clId="{9921E226-DFC6-4D9C-86DB-4E4C73B13696}" dt="2025-01-31T15:26:46.291" v="1110"/>
          <ac:spMkLst>
            <pc:docMk/>
            <pc:sldMk cId="3427707476" sldId="282"/>
            <ac:spMk id="167" creationId="{00000000-0000-0000-0000-000000000000}"/>
          </ac:spMkLst>
        </pc:spChg>
        <pc:spChg chg="mod">
          <ac:chgData name="Silvia Colombo" userId="cdf5343d-9518-4b48-8032-805a754f9105" providerId="ADAL" clId="{9921E226-DFC6-4D9C-86DB-4E4C73B13696}" dt="2025-01-31T15:27:04.871" v="1114" actId="20577"/>
          <ac:spMkLst>
            <pc:docMk/>
            <pc:sldMk cId="3427707476" sldId="282"/>
            <ac:spMk id="168" creationId="{00000000-0000-0000-0000-000000000000}"/>
          </ac:spMkLst>
        </pc:spChg>
        <pc:picChg chg="del">
          <ac:chgData name="Silvia Colombo" userId="cdf5343d-9518-4b48-8032-805a754f9105" providerId="ADAL" clId="{9921E226-DFC6-4D9C-86DB-4E4C73B13696}" dt="2025-01-31T15:26:16.255" v="1108" actId="478"/>
          <ac:picMkLst>
            <pc:docMk/>
            <pc:sldMk cId="3427707476" sldId="282"/>
            <ac:picMk id="4" creationId="{BFBB9D0D-BD9E-4041-B0BB-755B5B45FFEC}"/>
          </ac:picMkLst>
        </pc:picChg>
      </pc:sldChg>
      <pc:sldChg chg="delSp modSp mod">
        <pc:chgData name="Silvia Colombo" userId="cdf5343d-9518-4b48-8032-805a754f9105" providerId="ADAL" clId="{9921E226-DFC6-4D9C-86DB-4E4C73B13696}" dt="2025-01-31T15:32:47.983" v="1168" actId="113"/>
        <pc:sldMkLst>
          <pc:docMk/>
          <pc:sldMk cId="2207407581" sldId="283"/>
        </pc:sldMkLst>
        <pc:spChg chg="del">
          <ac:chgData name="Silvia Colombo" userId="cdf5343d-9518-4b48-8032-805a754f9105" providerId="ADAL" clId="{9921E226-DFC6-4D9C-86DB-4E4C73B13696}" dt="2025-01-31T15:32:25.436" v="1161" actId="478"/>
          <ac:spMkLst>
            <pc:docMk/>
            <pc:sldMk cId="2207407581" sldId="283"/>
            <ac:spMk id="7" creationId="{E94EBD4C-1903-4CEA-8B0C-1770466ACCF8}"/>
          </ac:spMkLst>
        </pc:spChg>
        <pc:spChg chg="mod">
          <ac:chgData name="Silvia Colombo" userId="cdf5343d-9518-4b48-8032-805a754f9105" providerId="ADAL" clId="{9921E226-DFC6-4D9C-86DB-4E4C73B13696}" dt="2025-01-31T15:26:46.291" v="1110"/>
          <ac:spMkLst>
            <pc:docMk/>
            <pc:sldMk cId="2207407581" sldId="283"/>
            <ac:spMk id="167" creationId="{00000000-0000-0000-0000-000000000000}"/>
          </ac:spMkLst>
        </pc:spChg>
        <pc:spChg chg="mod">
          <ac:chgData name="Silvia Colombo" userId="cdf5343d-9518-4b48-8032-805a754f9105" providerId="ADAL" clId="{9921E226-DFC6-4D9C-86DB-4E4C73B13696}" dt="2025-01-31T15:32:47.983" v="1168" actId="113"/>
          <ac:spMkLst>
            <pc:docMk/>
            <pc:sldMk cId="2207407581" sldId="283"/>
            <ac:spMk id="168" creationId="{00000000-0000-0000-0000-000000000000}"/>
          </ac:spMkLst>
        </pc:spChg>
        <pc:picChg chg="del">
          <ac:chgData name="Silvia Colombo" userId="cdf5343d-9518-4b48-8032-805a754f9105" providerId="ADAL" clId="{9921E226-DFC6-4D9C-86DB-4E4C73B13696}" dt="2025-01-31T15:32:22.763" v="1160" actId="478"/>
          <ac:picMkLst>
            <pc:docMk/>
            <pc:sldMk cId="2207407581" sldId="283"/>
            <ac:picMk id="4" creationId="{1E05F33B-989E-4AC6-9DCE-000037A7B438}"/>
          </ac:picMkLst>
        </pc:picChg>
      </pc:sldChg>
      <pc:sldChg chg="modSp mod">
        <pc:chgData name="Silvia Colombo" userId="cdf5343d-9518-4b48-8032-805a754f9105" providerId="ADAL" clId="{9921E226-DFC6-4D9C-86DB-4E4C73B13696}" dt="2025-01-31T15:33:13.867" v="1170"/>
        <pc:sldMkLst>
          <pc:docMk/>
          <pc:sldMk cId="191549666" sldId="284"/>
        </pc:sldMkLst>
        <pc:spChg chg="mod">
          <ac:chgData name="Silvia Colombo" userId="cdf5343d-9518-4b48-8032-805a754f9105" providerId="ADAL" clId="{9921E226-DFC6-4D9C-86DB-4E4C73B13696}" dt="2025-01-31T15:26:46.291" v="1110"/>
          <ac:spMkLst>
            <pc:docMk/>
            <pc:sldMk cId="191549666" sldId="284"/>
            <ac:spMk id="167" creationId="{00000000-0000-0000-0000-000000000000}"/>
          </ac:spMkLst>
        </pc:spChg>
        <pc:spChg chg="mod">
          <ac:chgData name="Silvia Colombo" userId="cdf5343d-9518-4b48-8032-805a754f9105" providerId="ADAL" clId="{9921E226-DFC6-4D9C-86DB-4E4C73B13696}" dt="2025-01-31T15:33:13.867" v="1170"/>
          <ac:spMkLst>
            <pc:docMk/>
            <pc:sldMk cId="191549666" sldId="284"/>
            <ac:spMk id="168" creationId="{00000000-0000-0000-0000-000000000000}"/>
          </ac:spMkLst>
        </pc:spChg>
      </pc:sldChg>
      <pc:sldChg chg="modSp mod">
        <pc:chgData name="Silvia Colombo" userId="cdf5343d-9518-4b48-8032-805a754f9105" providerId="ADAL" clId="{9921E226-DFC6-4D9C-86DB-4E4C73B13696}" dt="2025-01-31T15:34:43.824" v="1180" actId="404"/>
        <pc:sldMkLst>
          <pc:docMk/>
          <pc:sldMk cId="3061992581" sldId="288"/>
        </pc:sldMkLst>
        <pc:spChg chg="mod">
          <ac:chgData name="Silvia Colombo" userId="cdf5343d-9518-4b48-8032-805a754f9105" providerId="ADAL" clId="{9921E226-DFC6-4D9C-86DB-4E4C73B13696}" dt="2025-01-31T15:26:46.291" v="1110"/>
          <ac:spMkLst>
            <pc:docMk/>
            <pc:sldMk cId="3061992581" sldId="288"/>
            <ac:spMk id="167" creationId="{00000000-0000-0000-0000-000000000000}"/>
          </ac:spMkLst>
        </pc:spChg>
        <pc:spChg chg="mod">
          <ac:chgData name="Silvia Colombo" userId="cdf5343d-9518-4b48-8032-805a754f9105" providerId="ADAL" clId="{9921E226-DFC6-4D9C-86DB-4E4C73B13696}" dt="2025-01-31T15:34:43.824" v="1180" actId="404"/>
          <ac:spMkLst>
            <pc:docMk/>
            <pc:sldMk cId="3061992581" sldId="288"/>
            <ac:spMk id="168" creationId="{00000000-0000-0000-0000-000000000000}"/>
          </ac:spMkLst>
        </pc:spChg>
      </pc:sldChg>
      <pc:sldChg chg="delSp modSp mod">
        <pc:chgData name="Silvia Colombo" userId="cdf5343d-9518-4b48-8032-805a754f9105" providerId="ADAL" clId="{9921E226-DFC6-4D9C-86DB-4E4C73B13696}" dt="2025-01-31T15:36:38.947" v="1187" actId="20577"/>
        <pc:sldMkLst>
          <pc:docMk/>
          <pc:sldMk cId="2985432160" sldId="289"/>
        </pc:sldMkLst>
        <pc:spChg chg="mod">
          <ac:chgData name="Silvia Colombo" userId="cdf5343d-9518-4b48-8032-805a754f9105" providerId="ADAL" clId="{9921E226-DFC6-4D9C-86DB-4E4C73B13696}" dt="2025-01-31T15:36:15.673" v="1182"/>
          <ac:spMkLst>
            <pc:docMk/>
            <pc:sldMk cId="2985432160" sldId="289"/>
            <ac:spMk id="167" creationId="{00000000-0000-0000-0000-000000000000}"/>
          </ac:spMkLst>
        </pc:spChg>
        <pc:spChg chg="mod">
          <ac:chgData name="Silvia Colombo" userId="cdf5343d-9518-4b48-8032-805a754f9105" providerId="ADAL" clId="{9921E226-DFC6-4D9C-86DB-4E4C73B13696}" dt="2025-01-31T15:36:38.947" v="1187" actId="20577"/>
          <ac:spMkLst>
            <pc:docMk/>
            <pc:sldMk cId="2985432160" sldId="289"/>
            <ac:spMk id="168" creationId="{00000000-0000-0000-0000-000000000000}"/>
          </ac:spMkLst>
        </pc:spChg>
        <pc:picChg chg="del">
          <ac:chgData name="Silvia Colombo" userId="cdf5343d-9518-4b48-8032-805a754f9105" providerId="ADAL" clId="{9921E226-DFC6-4D9C-86DB-4E4C73B13696}" dt="2025-01-31T15:35:58.073" v="1181" actId="478"/>
          <ac:picMkLst>
            <pc:docMk/>
            <pc:sldMk cId="2985432160" sldId="289"/>
            <ac:picMk id="4" creationId="{7BBF4936-00F1-4994-898E-5962EF218EA3}"/>
          </ac:picMkLst>
        </pc:picChg>
      </pc:sldChg>
      <pc:sldChg chg="modSp mod">
        <pc:chgData name="Silvia Colombo" userId="cdf5343d-9518-4b48-8032-805a754f9105" providerId="ADAL" clId="{9921E226-DFC6-4D9C-86DB-4E4C73B13696}" dt="2025-01-31T15:37:00.516" v="1189"/>
        <pc:sldMkLst>
          <pc:docMk/>
          <pc:sldMk cId="3025862249" sldId="290"/>
        </pc:sldMkLst>
        <pc:spChg chg="mod">
          <ac:chgData name="Silvia Colombo" userId="cdf5343d-9518-4b48-8032-805a754f9105" providerId="ADAL" clId="{9921E226-DFC6-4D9C-86DB-4E4C73B13696}" dt="2025-01-31T15:36:15.673" v="1182"/>
          <ac:spMkLst>
            <pc:docMk/>
            <pc:sldMk cId="3025862249" sldId="290"/>
            <ac:spMk id="167" creationId="{00000000-0000-0000-0000-000000000000}"/>
          </ac:spMkLst>
        </pc:spChg>
        <pc:spChg chg="mod">
          <ac:chgData name="Silvia Colombo" userId="cdf5343d-9518-4b48-8032-805a754f9105" providerId="ADAL" clId="{9921E226-DFC6-4D9C-86DB-4E4C73B13696}" dt="2025-01-31T15:37:00.516" v="1189"/>
          <ac:spMkLst>
            <pc:docMk/>
            <pc:sldMk cId="3025862249" sldId="290"/>
            <ac:spMk id="168" creationId="{00000000-0000-0000-0000-000000000000}"/>
          </ac:spMkLst>
        </pc:spChg>
      </pc:sldChg>
      <pc:sldChg chg="addSp delSp modSp mod">
        <pc:chgData name="Silvia Colombo" userId="cdf5343d-9518-4b48-8032-805a754f9105" providerId="ADAL" clId="{9921E226-DFC6-4D9C-86DB-4E4C73B13696}" dt="2025-01-31T15:38:10.499" v="1195" actId="22"/>
        <pc:sldMkLst>
          <pc:docMk/>
          <pc:sldMk cId="4276348475" sldId="291"/>
        </pc:sldMkLst>
        <pc:spChg chg="del">
          <ac:chgData name="Silvia Colombo" userId="cdf5343d-9518-4b48-8032-805a754f9105" providerId="ADAL" clId="{9921E226-DFC6-4D9C-86DB-4E4C73B13696}" dt="2025-01-31T15:37:08.826" v="1190" actId="478"/>
          <ac:spMkLst>
            <pc:docMk/>
            <pc:sldMk cId="4276348475" sldId="291"/>
            <ac:spMk id="8" creationId="{9C0A41E1-D394-44DC-A147-47B0851C7066}"/>
          </ac:spMkLst>
        </pc:spChg>
        <pc:spChg chg="del">
          <ac:chgData name="Silvia Colombo" userId="cdf5343d-9518-4b48-8032-805a754f9105" providerId="ADAL" clId="{9921E226-DFC6-4D9C-86DB-4E4C73B13696}" dt="2025-01-31T15:37:08.826" v="1190" actId="478"/>
          <ac:spMkLst>
            <pc:docMk/>
            <pc:sldMk cId="4276348475" sldId="291"/>
            <ac:spMk id="10" creationId="{C7E363B4-A35F-4B7E-A9EE-553B91E4E5AB}"/>
          </ac:spMkLst>
        </pc:spChg>
        <pc:spChg chg="mod">
          <ac:chgData name="Silvia Colombo" userId="cdf5343d-9518-4b48-8032-805a754f9105" providerId="ADAL" clId="{9921E226-DFC6-4D9C-86DB-4E4C73B13696}" dt="2025-01-31T15:37:44.871" v="1193"/>
          <ac:spMkLst>
            <pc:docMk/>
            <pc:sldMk cId="4276348475" sldId="291"/>
            <ac:spMk id="11" creationId="{CDD7956C-AD4A-4FCD-870C-C4BFC69F804B}"/>
          </ac:spMkLst>
        </pc:spChg>
        <pc:spChg chg="add">
          <ac:chgData name="Silvia Colombo" userId="cdf5343d-9518-4b48-8032-805a754f9105" providerId="ADAL" clId="{9921E226-DFC6-4D9C-86DB-4E4C73B13696}" dt="2025-01-31T15:38:10.499" v="1195" actId="22"/>
          <ac:spMkLst>
            <pc:docMk/>
            <pc:sldMk cId="4276348475" sldId="291"/>
            <ac:spMk id="12" creationId="{E7E601EB-42FB-4BCC-B535-C149E275FA31}"/>
          </ac:spMkLst>
        </pc:spChg>
        <pc:spChg chg="mod">
          <ac:chgData name="Silvia Colombo" userId="cdf5343d-9518-4b48-8032-805a754f9105" providerId="ADAL" clId="{9921E226-DFC6-4D9C-86DB-4E4C73B13696}" dt="2025-01-31T15:36:15.673" v="1182"/>
          <ac:spMkLst>
            <pc:docMk/>
            <pc:sldMk cId="4276348475" sldId="291"/>
            <ac:spMk id="167" creationId="{00000000-0000-0000-0000-000000000000}"/>
          </ac:spMkLst>
        </pc:spChg>
        <pc:picChg chg="add">
          <ac:chgData name="Silvia Colombo" userId="cdf5343d-9518-4b48-8032-805a754f9105" providerId="ADAL" clId="{9921E226-DFC6-4D9C-86DB-4E4C73B13696}" dt="2025-01-31T15:38:01.625" v="1194" actId="22"/>
          <ac:picMkLst>
            <pc:docMk/>
            <pc:sldMk cId="4276348475" sldId="291"/>
            <ac:picMk id="4" creationId="{B766FD50-0E03-41E0-90F7-0FB0AB3E9F36}"/>
          </ac:picMkLst>
        </pc:picChg>
        <pc:picChg chg="del">
          <ac:chgData name="Silvia Colombo" userId="cdf5343d-9518-4b48-8032-805a754f9105" providerId="ADAL" clId="{9921E226-DFC6-4D9C-86DB-4E4C73B13696}" dt="2025-01-31T15:37:08.826" v="1190" actId="478"/>
          <ac:picMkLst>
            <pc:docMk/>
            <pc:sldMk cId="4276348475" sldId="291"/>
            <ac:picMk id="6" creationId="{B30C5133-260F-4ED7-8038-193B0291655A}"/>
          </ac:picMkLst>
        </pc:picChg>
        <pc:picChg chg="del">
          <ac:chgData name="Silvia Colombo" userId="cdf5343d-9518-4b48-8032-805a754f9105" providerId="ADAL" clId="{9921E226-DFC6-4D9C-86DB-4E4C73B13696}" dt="2025-01-31T15:37:08.826" v="1190" actId="478"/>
          <ac:picMkLst>
            <pc:docMk/>
            <pc:sldMk cId="4276348475" sldId="291"/>
            <ac:picMk id="9" creationId="{A40209F1-BD12-439A-9C18-244C44C89A55}"/>
          </ac:picMkLst>
        </pc:picChg>
      </pc:sldChg>
      <pc:sldChg chg="addSp delSp modSp mod">
        <pc:chgData name="Silvia Colombo" userId="cdf5343d-9518-4b48-8032-805a754f9105" providerId="ADAL" clId="{9921E226-DFC6-4D9C-86DB-4E4C73B13696}" dt="2025-01-31T15:39:56.763" v="1202" actId="22"/>
        <pc:sldMkLst>
          <pc:docMk/>
          <pc:sldMk cId="218857803" sldId="292"/>
        </pc:sldMkLst>
        <pc:spChg chg="del">
          <ac:chgData name="Silvia Colombo" userId="cdf5343d-9518-4b48-8032-805a754f9105" providerId="ADAL" clId="{9921E226-DFC6-4D9C-86DB-4E4C73B13696}" dt="2025-01-31T15:38:19.910" v="1196" actId="478"/>
          <ac:spMkLst>
            <pc:docMk/>
            <pc:sldMk cId="218857803" sldId="292"/>
            <ac:spMk id="9" creationId="{1B01BFC1-EA2F-43F5-9B1C-FC13435C3B35}"/>
          </ac:spMkLst>
        </pc:spChg>
        <pc:spChg chg="del">
          <ac:chgData name="Silvia Colombo" userId="cdf5343d-9518-4b48-8032-805a754f9105" providerId="ADAL" clId="{9921E226-DFC6-4D9C-86DB-4E4C73B13696}" dt="2025-01-31T15:38:19.910" v="1196" actId="478"/>
          <ac:spMkLst>
            <pc:docMk/>
            <pc:sldMk cId="218857803" sldId="292"/>
            <ac:spMk id="11" creationId="{32695375-58D3-455E-B9F9-612428F00634}"/>
          </ac:spMkLst>
        </pc:spChg>
        <pc:spChg chg="add">
          <ac:chgData name="Silvia Colombo" userId="cdf5343d-9518-4b48-8032-805a754f9105" providerId="ADAL" clId="{9921E226-DFC6-4D9C-86DB-4E4C73B13696}" dt="2025-01-31T15:39:56.763" v="1202" actId="22"/>
          <ac:spMkLst>
            <pc:docMk/>
            <pc:sldMk cId="218857803" sldId="292"/>
            <ac:spMk id="13" creationId="{F31DCEDE-97E9-4CF1-8982-10F93E223E7F}"/>
          </ac:spMkLst>
        </pc:spChg>
        <pc:spChg chg="mod">
          <ac:chgData name="Silvia Colombo" userId="cdf5343d-9518-4b48-8032-805a754f9105" providerId="ADAL" clId="{9921E226-DFC6-4D9C-86DB-4E4C73B13696}" dt="2025-01-31T15:36:15.673" v="1182"/>
          <ac:spMkLst>
            <pc:docMk/>
            <pc:sldMk cId="218857803" sldId="292"/>
            <ac:spMk id="167" creationId="{00000000-0000-0000-0000-000000000000}"/>
          </ac:spMkLst>
        </pc:spChg>
        <pc:spChg chg="mod">
          <ac:chgData name="Silvia Colombo" userId="cdf5343d-9518-4b48-8032-805a754f9105" providerId="ADAL" clId="{9921E226-DFC6-4D9C-86DB-4E4C73B13696}" dt="2025-01-31T15:38:46.650" v="1200"/>
          <ac:spMkLst>
            <pc:docMk/>
            <pc:sldMk cId="218857803" sldId="292"/>
            <ac:spMk id="168" creationId="{00000000-0000-0000-0000-000000000000}"/>
          </ac:spMkLst>
        </pc:spChg>
        <pc:picChg chg="del">
          <ac:chgData name="Silvia Colombo" userId="cdf5343d-9518-4b48-8032-805a754f9105" providerId="ADAL" clId="{9921E226-DFC6-4D9C-86DB-4E4C73B13696}" dt="2025-01-31T15:38:19.910" v="1196" actId="478"/>
          <ac:picMkLst>
            <pc:docMk/>
            <pc:sldMk cId="218857803" sldId="292"/>
            <ac:picMk id="4" creationId="{EDDE5024-BC75-4DF6-9F00-95B79CC86DEE}"/>
          </ac:picMkLst>
        </pc:picChg>
        <pc:picChg chg="add">
          <ac:chgData name="Silvia Colombo" userId="cdf5343d-9518-4b48-8032-805a754f9105" providerId="ADAL" clId="{9921E226-DFC6-4D9C-86DB-4E4C73B13696}" dt="2025-01-31T15:39:46.519" v="1201" actId="22"/>
          <ac:picMkLst>
            <pc:docMk/>
            <pc:sldMk cId="218857803" sldId="292"/>
            <ac:picMk id="5" creationId="{2529E122-7338-42E5-B268-A94FFACD7E6B}"/>
          </ac:picMkLst>
        </pc:picChg>
        <pc:picChg chg="del">
          <ac:chgData name="Silvia Colombo" userId="cdf5343d-9518-4b48-8032-805a754f9105" providerId="ADAL" clId="{9921E226-DFC6-4D9C-86DB-4E4C73B13696}" dt="2025-01-31T15:38:19.910" v="1196" actId="478"/>
          <ac:picMkLst>
            <pc:docMk/>
            <pc:sldMk cId="218857803" sldId="292"/>
            <ac:picMk id="6" creationId="{B448830D-33FA-42D4-97BD-D1D10EBAF69E}"/>
          </ac:picMkLst>
        </pc:picChg>
        <pc:picChg chg="del">
          <ac:chgData name="Silvia Colombo" userId="cdf5343d-9518-4b48-8032-805a754f9105" providerId="ADAL" clId="{9921E226-DFC6-4D9C-86DB-4E4C73B13696}" dt="2025-01-31T15:38:21.586" v="1197" actId="478"/>
          <ac:picMkLst>
            <pc:docMk/>
            <pc:sldMk cId="218857803" sldId="292"/>
            <ac:picMk id="7" creationId="{5F615F4C-A0A5-4BC0-B9CC-8E9B83A6A387}"/>
          </ac:picMkLst>
        </pc:picChg>
      </pc:sldChg>
      <pc:sldChg chg="addSp delSp modSp mod delAnim">
        <pc:chgData name="Silvia Colombo" userId="cdf5343d-9518-4b48-8032-805a754f9105" providerId="ADAL" clId="{9921E226-DFC6-4D9C-86DB-4E4C73B13696}" dt="2025-01-31T15:41:12.691" v="1217" actId="22"/>
        <pc:sldMkLst>
          <pc:docMk/>
          <pc:sldMk cId="2761367291" sldId="293"/>
        </pc:sldMkLst>
        <pc:spChg chg="del">
          <ac:chgData name="Silvia Colombo" userId="cdf5343d-9518-4b48-8032-805a754f9105" providerId="ADAL" clId="{9921E226-DFC6-4D9C-86DB-4E4C73B13696}" dt="2025-01-31T15:40:03.882" v="1204" actId="478"/>
          <ac:spMkLst>
            <pc:docMk/>
            <pc:sldMk cId="2761367291" sldId="293"/>
            <ac:spMk id="2" creationId="{46EB2392-4B04-46E8-AD9B-1A9373651B67}"/>
          </ac:spMkLst>
        </pc:spChg>
        <pc:spChg chg="del mod">
          <ac:chgData name="Silvia Colombo" userId="cdf5343d-9518-4b48-8032-805a754f9105" providerId="ADAL" clId="{9921E226-DFC6-4D9C-86DB-4E4C73B13696}" dt="2025-01-31T15:40:13.023" v="1209"/>
          <ac:spMkLst>
            <pc:docMk/>
            <pc:sldMk cId="2761367291" sldId="293"/>
            <ac:spMk id="6" creationId="{C3EECEB8-0787-49C9-A7F1-BACBDDDB3D78}"/>
          </ac:spMkLst>
        </pc:spChg>
        <pc:spChg chg="del">
          <ac:chgData name="Silvia Colombo" userId="cdf5343d-9518-4b48-8032-805a754f9105" providerId="ADAL" clId="{9921E226-DFC6-4D9C-86DB-4E4C73B13696}" dt="2025-01-31T15:40:01.769" v="1203" actId="478"/>
          <ac:spMkLst>
            <pc:docMk/>
            <pc:sldMk cId="2761367291" sldId="293"/>
            <ac:spMk id="11" creationId="{A17EB6E1-9FEE-47E5-9AA3-9841FBD159A2}"/>
          </ac:spMkLst>
        </pc:spChg>
        <pc:spChg chg="del">
          <ac:chgData name="Silvia Colombo" userId="cdf5343d-9518-4b48-8032-805a754f9105" providerId="ADAL" clId="{9921E226-DFC6-4D9C-86DB-4E4C73B13696}" dt="2025-01-31T15:40:13.022" v="1207" actId="478"/>
          <ac:spMkLst>
            <pc:docMk/>
            <pc:sldMk cId="2761367291" sldId="293"/>
            <ac:spMk id="13" creationId="{9605C0D3-4752-4830-9F9F-E7075A09852B}"/>
          </ac:spMkLst>
        </pc:spChg>
        <pc:spChg chg="del">
          <ac:chgData name="Silvia Colombo" userId="cdf5343d-9518-4b48-8032-805a754f9105" providerId="ADAL" clId="{9921E226-DFC6-4D9C-86DB-4E4C73B13696}" dt="2025-01-31T15:40:13.022" v="1207" actId="478"/>
          <ac:spMkLst>
            <pc:docMk/>
            <pc:sldMk cId="2761367291" sldId="293"/>
            <ac:spMk id="15" creationId="{3D40DE39-52AA-4549-956C-1D3D83E89F39}"/>
          </ac:spMkLst>
        </pc:spChg>
        <pc:spChg chg="add">
          <ac:chgData name="Silvia Colombo" userId="cdf5343d-9518-4b48-8032-805a754f9105" providerId="ADAL" clId="{9921E226-DFC6-4D9C-86DB-4E4C73B13696}" dt="2025-01-31T15:41:12.691" v="1217" actId="22"/>
          <ac:spMkLst>
            <pc:docMk/>
            <pc:sldMk cId="2761367291" sldId="293"/>
            <ac:spMk id="16" creationId="{8F700E80-5D66-4CE9-8E78-C8D3D9DBAB57}"/>
          </ac:spMkLst>
        </pc:spChg>
        <pc:spChg chg="mod">
          <ac:chgData name="Silvia Colombo" userId="cdf5343d-9518-4b48-8032-805a754f9105" providerId="ADAL" clId="{9921E226-DFC6-4D9C-86DB-4E4C73B13696}" dt="2025-01-31T15:36:15.673" v="1182"/>
          <ac:spMkLst>
            <pc:docMk/>
            <pc:sldMk cId="2761367291" sldId="293"/>
            <ac:spMk id="167" creationId="{00000000-0000-0000-0000-000000000000}"/>
          </ac:spMkLst>
        </pc:spChg>
        <pc:spChg chg="mod">
          <ac:chgData name="Silvia Colombo" userId="cdf5343d-9518-4b48-8032-805a754f9105" providerId="ADAL" clId="{9921E226-DFC6-4D9C-86DB-4E4C73B13696}" dt="2025-01-31T15:40:46.842" v="1215" actId="113"/>
          <ac:spMkLst>
            <pc:docMk/>
            <pc:sldMk cId="2761367291" sldId="293"/>
            <ac:spMk id="168" creationId="{00000000-0000-0000-0000-000000000000}"/>
          </ac:spMkLst>
        </pc:spChg>
        <pc:picChg chg="del">
          <ac:chgData name="Silvia Colombo" userId="cdf5343d-9518-4b48-8032-805a754f9105" providerId="ADAL" clId="{9921E226-DFC6-4D9C-86DB-4E4C73B13696}" dt="2025-01-31T15:40:06.942" v="1205" actId="478"/>
          <ac:picMkLst>
            <pc:docMk/>
            <pc:sldMk cId="2761367291" sldId="293"/>
            <ac:picMk id="4" creationId="{229F46EF-CDF0-4862-9B02-C718BD9F3296}"/>
          </ac:picMkLst>
        </pc:picChg>
        <pc:picChg chg="add">
          <ac:chgData name="Silvia Colombo" userId="cdf5343d-9518-4b48-8032-805a754f9105" providerId="ADAL" clId="{9921E226-DFC6-4D9C-86DB-4E4C73B13696}" dt="2025-01-31T15:41:04.377" v="1216" actId="22"/>
          <ac:picMkLst>
            <pc:docMk/>
            <pc:sldMk cId="2761367291" sldId="293"/>
            <ac:picMk id="7" creationId="{584A88A1-EF5C-4237-8F01-A45F756A6AA3}"/>
          </ac:picMkLst>
        </pc:picChg>
        <pc:picChg chg="del">
          <ac:chgData name="Silvia Colombo" userId="cdf5343d-9518-4b48-8032-805a754f9105" providerId="ADAL" clId="{9921E226-DFC6-4D9C-86DB-4E4C73B13696}" dt="2025-01-31T15:40:06.942" v="1205" actId="478"/>
          <ac:picMkLst>
            <pc:docMk/>
            <pc:sldMk cId="2761367291" sldId="293"/>
            <ac:picMk id="8" creationId="{4D383F88-C254-4BDB-B883-72DF6E030D5D}"/>
          </ac:picMkLst>
        </pc:picChg>
        <pc:picChg chg="del">
          <ac:chgData name="Silvia Colombo" userId="cdf5343d-9518-4b48-8032-805a754f9105" providerId="ADAL" clId="{9921E226-DFC6-4D9C-86DB-4E4C73B13696}" dt="2025-01-31T15:40:06.942" v="1205" actId="478"/>
          <ac:picMkLst>
            <pc:docMk/>
            <pc:sldMk cId="2761367291" sldId="293"/>
            <ac:picMk id="10" creationId="{87B0505A-394A-49CC-8706-7A6512759C3E}"/>
          </ac:picMkLst>
        </pc:picChg>
      </pc:sldChg>
      <pc:sldChg chg="addSp delSp modSp mod">
        <pc:chgData name="Silvia Colombo" userId="cdf5343d-9518-4b48-8032-805a754f9105" providerId="ADAL" clId="{9921E226-DFC6-4D9C-86DB-4E4C73B13696}" dt="2025-01-31T15:42:15.057" v="1234" actId="22"/>
        <pc:sldMkLst>
          <pc:docMk/>
          <pc:sldMk cId="2669022340" sldId="295"/>
        </pc:sldMkLst>
        <pc:spChg chg="mod">
          <ac:chgData name="Silvia Colombo" userId="cdf5343d-9518-4b48-8032-805a754f9105" providerId="ADAL" clId="{9921E226-DFC6-4D9C-86DB-4E4C73B13696}" dt="2025-01-31T15:41:45.890" v="1232"/>
          <ac:spMkLst>
            <pc:docMk/>
            <pc:sldMk cId="2669022340" sldId="295"/>
            <ac:spMk id="2" creationId="{C89E3221-A5E3-47EA-B123-71B0E7EA4EBA}"/>
          </ac:spMkLst>
        </pc:spChg>
        <pc:spChg chg="del">
          <ac:chgData name="Silvia Colombo" userId="cdf5343d-9518-4b48-8032-805a754f9105" providerId="ADAL" clId="{9921E226-DFC6-4D9C-86DB-4E4C73B13696}" dt="2025-01-31T15:41:18.006" v="1219" actId="478"/>
          <ac:spMkLst>
            <pc:docMk/>
            <pc:sldMk cId="2669022340" sldId="295"/>
            <ac:spMk id="8" creationId="{60F4B900-1141-4472-AF1A-CF1E707C78F6}"/>
          </ac:spMkLst>
        </pc:spChg>
        <pc:spChg chg="add">
          <ac:chgData name="Silvia Colombo" userId="cdf5343d-9518-4b48-8032-805a754f9105" providerId="ADAL" clId="{9921E226-DFC6-4D9C-86DB-4E4C73B13696}" dt="2025-01-31T15:42:15.057" v="1234" actId="22"/>
          <ac:spMkLst>
            <pc:docMk/>
            <pc:sldMk cId="2669022340" sldId="295"/>
            <ac:spMk id="11" creationId="{18EEE1C3-9A3F-43A3-ABDC-C400E4494DD0}"/>
          </ac:spMkLst>
        </pc:spChg>
        <pc:spChg chg="mod">
          <ac:chgData name="Silvia Colombo" userId="cdf5343d-9518-4b48-8032-805a754f9105" providerId="ADAL" clId="{9921E226-DFC6-4D9C-86DB-4E4C73B13696}" dt="2025-01-31T15:36:15.673" v="1182"/>
          <ac:spMkLst>
            <pc:docMk/>
            <pc:sldMk cId="2669022340" sldId="295"/>
            <ac:spMk id="167" creationId="{00000000-0000-0000-0000-000000000000}"/>
          </ac:spMkLst>
        </pc:spChg>
        <pc:spChg chg="mod">
          <ac:chgData name="Silvia Colombo" userId="cdf5343d-9518-4b48-8032-805a754f9105" providerId="ADAL" clId="{9921E226-DFC6-4D9C-86DB-4E4C73B13696}" dt="2025-01-31T15:41:33.030" v="1231"/>
          <ac:spMkLst>
            <pc:docMk/>
            <pc:sldMk cId="2669022340" sldId="295"/>
            <ac:spMk id="168" creationId="{00000000-0000-0000-0000-000000000000}"/>
          </ac:spMkLst>
        </pc:spChg>
        <pc:picChg chg="del">
          <ac:chgData name="Silvia Colombo" userId="cdf5343d-9518-4b48-8032-805a754f9105" providerId="ADAL" clId="{9921E226-DFC6-4D9C-86DB-4E4C73B13696}" dt="2025-01-31T15:41:15.492" v="1218" actId="478"/>
          <ac:picMkLst>
            <pc:docMk/>
            <pc:sldMk cId="2669022340" sldId="295"/>
            <ac:picMk id="4" creationId="{F9BD1C4C-7BE8-496D-A8FB-DD4EEFBCFAA9}"/>
          </ac:picMkLst>
        </pc:picChg>
        <pc:picChg chg="add">
          <ac:chgData name="Silvia Colombo" userId="cdf5343d-9518-4b48-8032-805a754f9105" providerId="ADAL" clId="{9921E226-DFC6-4D9C-86DB-4E4C73B13696}" dt="2025-01-31T15:42:02.668" v="1233" actId="22"/>
          <ac:picMkLst>
            <pc:docMk/>
            <pc:sldMk cId="2669022340" sldId="295"/>
            <ac:picMk id="6" creationId="{3968FC4A-0893-4DA4-BB6A-9A24F79D558F}"/>
          </ac:picMkLst>
        </pc:picChg>
      </pc:sldChg>
      <pc:sldChg chg="modSp mod">
        <pc:chgData name="Silvia Colombo" userId="cdf5343d-9518-4b48-8032-805a754f9105" providerId="ADAL" clId="{9921E226-DFC6-4D9C-86DB-4E4C73B13696}" dt="2025-01-31T15:42:57.924" v="1241" actId="20577"/>
        <pc:sldMkLst>
          <pc:docMk/>
          <pc:sldMk cId="3178964038" sldId="296"/>
        </pc:sldMkLst>
        <pc:spChg chg="mod">
          <ac:chgData name="Silvia Colombo" userId="cdf5343d-9518-4b48-8032-805a754f9105" providerId="ADAL" clId="{9921E226-DFC6-4D9C-86DB-4E4C73B13696}" dt="2025-01-31T15:36:15.673" v="1182"/>
          <ac:spMkLst>
            <pc:docMk/>
            <pc:sldMk cId="3178964038" sldId="296"/>
            <ac:spMk id="167" creationId="{00000000-0000-0000-0000-000000000000}"/>
          </ac:spMkLst>
        </pc:spChg>
        <pc:spChg chg="mod">
          <ac:chgData name="Silvia Colombo" userId="cdf5343d-9518-4b48-8032-805a754f9105" providerId="ADAL" clId="{9921E226-DFC6-4D9C-86DB-4E4C73B13696}" dt="2025-01-31T15:42:57.924" v="1241" actId="20577"/>
          <ac:spMkLst>
            <pc:docMk/>
            <pc:sldMk cId="3178964038" sldId="296"/>
            <ac:spMk id="168" creationId="{00000000-0000-0000-0000-000000000000}"/>
          </ac:spMkLst>
        </pc:spChg>
      </pc:sldChg>
      <pc:sldChg chg="addSp delSp modSp mod">
        <pc:chgData name="Silvia Colombo" userId="cdf5343d-9518-4b48-8032-805a754f9105" providerId="ADAL" clId="{9921E226-DFC6-4D9C-86DB-4E4C73B13696}" dt="2025-01-31T15:28:52.512" v="1140" actId="22"/>
        <pc:sldMkLst>
          <pc:docMk/>
          <pc:sldMk cId="3001247373" sldId="305"/>
        </pc:sldMkLst>
        <pc:spChg chg="add mod">
          <ac:chgData name="Silvia Colombo" userId="cdf5343d-9518-4b48-8032-805a754f9105" providerId="ADAL" clId="{9921E226-DFC6-4D9C-86DB-4E4C73B13696}" dt="2025-01-31T15:28:21.338" v="1138" actId="2711"/>
          <ac:spMkLst>
            <pc:docMk/>
            <pc:sldMk cId="3001247373" sldId="305"/>
            <ac:spMk id="2" creationId="{7C812C47-FD5E-4A1B-953E-500E53B6C8FD}"/>
          </ac:spMkLst>
        </pc:spChg>
        <pc:spChg chg="del">
          <ac:chgData name="Silvia Colombo" userId="cdf5343d-9518-4b48-8032-805a754f9105" providerId="ADAL" clId="{9921E226-DFC6-4D9C-86DB-4E4C73B13696}" dt="2025-01-31T15:27:41.274" v="1129" actId="478"/>
          <ac:spMkLst>
            <pc:docMk/>
            <pc:sldMk cId="3001247373" sldId="305"/>
            <ac:spMk id="7" creationId="{BE6F6EC4-A761-4BDB-8D5B-D274E8C06AA0}"/>
          </ac:spMkLst>
        </pc:spChg>
        <pc:spChg chg="add">
          <ac:chgData name="Silvia Colombo" userId="cdf5343d-9518-4b48-8032-805a754f9105" providerId="ADAL" clId="{9921E226-DFC6-4D9C-86DB-4E4C73B13696}" dt="2025-01-31T15:28:52.512" v="1140" actId="22"/>
          <ac:spMkLst>
            <pc:docMk/>
            <pc:sldMk cId="3001247373" sldId="305"/>
            <ac:spMk id="11" creationId="{FDE89AE1-5EE8-41CE-B590-67A937434D8D}"/>
          </ac:spMkLst>
        </pc:spChg>
        <pc:spChg chg="mod">
          <ac:chgData name="Silvia Colombo" userId="cdf5343d-9518-4b48-8032-805a754f9105" providerId="ADAL" clId="{9921E226-DFC6-4D9C-86DB-4E4C73B13696}" dt="2025-01-31T15:26:46.291" v="1110"/>
          <ac:spMkLst>
            <pc:docMk/>
            <pc:sldMk cId="3001247373" sldId="305"/>
            <ac:spMk id="167" creationId="{00000000-0000-0000-0000-000000000000}"/>
          </ac:spMkLst>
        </pc:spChg>
        <pc:spChg chg="mod">
          <ac:chgData name="Silvia Colombo" userId="cdf5343d-9518-4b48-8032-805a754f9105" providerId="ADAL" clId="{9921E226-DFC6-4D9C-86DB-4E4C73B13696}" dt="2025-01-31T15:28:08.116" v="1134" actId="20577"/>
          <ac:spMkLst>
            <pc:docMk/>
            <pc:sldMk cId="3001247373" sldId="305"/>
            <ac:spMk id="168" creationId="{00000000-0000-0000-0000-000000000000}"/>
          </ac:spMkLst>
        </pc:spChg>
        <pc:picChg chg="del">
          <ac:chgData name="Silvia Colombo" userId="cdf5343d-9518-4b48-8032-805a754f9105" providerId="ADAL" clId="{9921E226-DFC6-4D9C-86DB-4E4C73B13696}" dt="2025-01-31T15:27:38.018" v="1128" actId="478"/>
          <ac:picMkLst>
            <pc:docMk/>
            <pc:sldMk cId="3001247373" sldId="305"/>
            <ac:picMk id="4" creationId="{7046716D-2EE7-4F99-A23E-BC87D5CC040F}"/>
          </ac:picMkLst>
        </pc:picChg>
        <pc:picChg chg="add">
          <ac:chgData name="Silvia Colombo" userId="cdf5343d-9518-4b48-8032-805a754f9105" providerId="ADAL" clId="{9921E226-DFC6-4D9C-86DB-4E4C73B13696}" dt="2025-01-31T15:28:42.224" v="1139" actId="22"/>
          <ac:picMkLst>
            <pc:docMk/>
            <pc:sldMk cId="3001247373" sldId="305"/>
            <ac:picMk id="6" creationId="{D65D6576-2CCE-4962-A357-E67F1B52C666}"/>
          </ac:picMkLst>
        </pc:picChg>
      </pc:sldChg>
      <pc:sldChg chg="modSp mod">
        <pc:chgData name="Silvia Colombo" userId="cdf5343d-9518-4b48-8032-805a754f9105" providerId="ADAL" clId="{9921E226-DFC6-4D9C-86DB-4E4C73B13696}" dt="2025-01-31T15:34:03.812" v="1171"/>
        <pc:sldMkLst>
          <pc:docMk/>
          <pc:sldMk cId="279720884" sldId="308"/>
        </pc:sldMkLst>
        <pc:spChg chg="mod">
          <ac:chgData name="Silvia Colombo" userId="cdf5343d-9518-4b48-8032-805a754f9105" providerId="ADAL" clId="{9921E226-DFC6-4D9C-86DB-4E4C73B13696}" dt="2025-01-31T15:26:46.291" v="1110"/>
          <ac:spMkLst>
            <pc:docMk/>
            <pc:sldMk cId="279720884" sldId="308"/>
            <ac:spMk id="167" creationId="{00000000-0000-0000-0000-000000000000}"/>
          </ac:spMkLst>
        </pc:spChg>
        <pc:spChg chg="mod">
          <ac:chgData name="Silvia Colombo" userId="cdf5343d-9518-4b48-8032-805a754f9105" providerId="ADAL" clId="{9921E226-DFC6-4D9C-86DB-4E4C73B13696}" dt="2025-01-31T15:34:03.812" v="1171"/>
          <ac:spMkLst>
            <pc:docMk/>
            <pc:sldMk cId="279720884" sldId="308"/>
            <ac:spMk id="168" creationId="{00000000-0000-0000-0000-000000000000}"/>
          </ac:spMkLst>
        </pc:spChg>
      </pc:sldChg>
      <pc:sldChg chg="modSp mod">
        <pc:chgData name="Silvia Colombo" userId="cdf5343d-9518-4b48-8032-805a754f9105" providerId="ADAL" clId="{9921E226-DFC6-4D9C-86DB-4E4C73B13696}" dt="2025-01-31T09:45:52.288" v="4"/>
        <pc:sldMkLst>
          <pc:docMk/>
          <pc:sldMk cId="998801078" sldId="309"/>
        </pc:sldMkLst>
        <pc:spChg chg="mod">
          <ac:chgData name="Silvia Colombo" userId="cdf5343d-9518-4b48-8032-805a754f9105" providerId="ADAL" clId="{9921E226-DFC6-4D9C-86DB-4E4C73B13696}" dt="2025-01-31T09:45:05.973" v="2"/>
          <ac:spMkLst>
            <pc:docMk/>
            <pc:sldMk cId="998801078" sldId="309"/>
            <ac:spMk id="2" creationId="{48F41D3A-296D-75FB-88E4-B253A9E88EE1}"/>
          </ac:spMkLst>
        </pc:spChg>
        <pc:spChg chg="mod">
          <ac:chgData name="Silvia Colombo" userId="cdf5343d-9518-4b48-8032-805a754f9105" providerId="ADAL" clId="{9921E226-DFC6-4D9C-86DB-4E4C73B13696}" dt="2025-01-31T09:45:52.288" v="4"/>
          <ac:spMkLst>
            <pc:docMk/>
            <pc:sldMk cId="998801078" sldId="309"/>
            <ac:spMk id="3" creationId="{D9EE0581-B869-C9AC-032A-CE5562E6774F}"/>
          </ac:spMkLst>
        </pc:spChg>
      </pc:sldChg>
      <pc:sldChg chg="addSp delSp modSp mod">
        <pc:chgData name="Silvia Colombo" userId="cdf5343d-9518-4b48-8032-805a754f9105" providerId="ADAL" clId="{9921E226-DFC6-4D9C-86DB-4E4C73B13696}" dt="2025-01-31T15:32:07.630" v="1158" actId="1076"/>
        <pc:sldMkLst>
          <pc:docMk/>
          <pc:sldMk cId="3982365266" sldId="310"/>
        </pc:sldMkLst>
        <pc:spChg chg="mod">
          <ac:chgData name="Silvia Colombo" userId="cdf5343d-9518-4b48-8032-805a754f9105" providerId="ADAL" clId="{9921E226-DFC6-4D9C-86DB-4E4C73B13696}" dt="2025-01-31T15:30:18.646" v="1150"/>
          <ac:spMkLst>
            <pc:docMk/>
            <pc:sldMk cId="3982365266" sldId="310"/>
            <ac:spMk id="2" creationId="{76AA2F81-37A4-4EA9-828C-18EF7D8B8DC6}"/>
          </ac:spMkLst>
        </pc:spChg>
        <pc:spChg chg="del">
          <ac:chgData name="Silvia Colombo" userId="cdf5343d-9518-4b48-8032-805a754f9105" providerId="ADAL" clId="{9921E226-DFC6-4D9C-86DB-4E4C73B13696}" dt="2025-01-31T15:28:58.807" v="1142" actId="478"/>
          <ac:spMkLst>
            <pc:docMk/>
            <pc:sldMk cId="3982365266" sldId="310"/>
            <ac:spMk id="8" creationId="{89E9FC74-E081-4850-9A20-0552673CC01A}"/>
          </ac:spMkLst>
        </pc:spChg>
        <pc:spChg chg="add mod">
          <ac:chgData name="Silvia Colombo" userId="cdf5343d-9518-4b48-8032-805a754f9105" providerId="ADAL" clId="{9921E226-DFC6-4D9C-86DB-4E4C73B13696}" dt="2025-01-31T15:32:03.047" v="1156"/>
          <ac:spMkLst>
            <pc:docMk/>
            <pc:sldMk cId="3982365266" sldId="310"/>
            <ac:spMk id="13" creationId="{705568FB-E612-46B6-B8D7-98B5B34997F3}"/>
          </ac:spMkLst>
        </pc:spChg>
        <pc:spChg chg="add mod">
          <ac:chgData name="Silvia Colombo" userId="cdf5343d-9518-4b48-8032-805a754f9105" providerId="ADAL" clId="{9921E226-DFC6-4D9C-86DB-4E4C73B13696}" dt="2025-01-31T15:32:07.630" v="1158" actId="1076"/>
          <ac:spMkLst>
            <pc:docMk/>
            <pc:sldMk cId="3982365266" sldId="310"/>
            <ac:spMk id="15" creationId="{B1E6335E-C3F8-48EF-8AB2-CFEFB1D76571}"/>
          </ac:spMkLst>
        </pc:spChg>
        <pc:spChg chg="mod">
          <ac:chgData name="Silvia Colombo" userId="cdf5343d-9518-4b48-8032-805a754f9105" providerId="ADAL" clId="{9921E226-DFC6-4D9C-86DB-4E4C73B13696}" dt="2025-01-31T15:26:46.291" v="1110"/>
          <ac:spMkLst>
            <pc:docMk/>
            <pc:sldMk cId="3982365266" sldId="310"/>
            <ac:spMk id="167" creationId="{00000000-0000-0000-0000-000000000000}"/>
          </ac:spMkLst>
        </pc:spChg>
        <pc:spChg chg="mod">
          <ac:chgData name="Silvia Colombo" userId="cdf5343d-9518-4b48-8032-805a754f9105" providerId="ADAL" clId="{9921E226-DFC6-4D9C-86DB-4E4C73B13696}" dt="2025-01-31T15:29:09.250" v="1143"/>
          <ac:spMkLst>
            <pc:docMk/>
            <pc:sldMk cId="3982365266" sldId="310"/>
            <ac:spMk id="168" creationId="{00000000-0000-0000-0000-000000000000}"/>
          </ac:spMkLst>
        </pc:spChg>
        <pc:picChg chg="del">
          <ac:chgData name="Silvia Colombo" userId="cdf5343d-9518-4b48-8032-805a754f9105" providerId="ADAL" clId="{9921E226-DFC6-4D9C-86DB-4E4C73B13696}" dt="2025-01-31T15:28:56.879" v="1141" actId="478"/>
          <ac:picMkLst>
            <pc:docMk/>
            <pc:sldMk cId="3982365266" sldId="310"/>
            <ac:picMk id="5" creationId="{06DE3C95-6D90-4A88-8E98-0CE7641DBA24}"/>
          </ac:picMkLst>
        </pc:picChg>
        <pc:picChg chg="add">
          <ac:chgData name="Silvia Colombo" userId="cdf5343d-9518-4b48-8032-805a754f9105" providerId="ADAL" clId="{9921E226-DFC6-4D9C-86DB-4E4C73B13696}" dt="2025-01-31T15:30:35.888" v="1151" actId="22"/>
          <ac:picMkLst>
            <pc:docMk/>
            <pc:sldMk cId="3982365266" sldId="310"/>
            <ac:picMk id="6" creationId="{897326CC-B1CD-41E5-B979-E0B9B54428B3}"/>
          </ac:picMkLst>
        </pc:picChg>
        <pc:picChg chg="add mod">
          <ac:chgData name="Silvia Colombo" userId="cdf5343d-9518-4b48-8032-805a754f9105" providerId="ADAL" clId="{9921E226-DFC6-4D9C-86DB-4E4C73B13696}" dt="2025-01-31T15:31:43.894" v="1153" actId="1076"/>
          <ac:picMkLst>
            <pc:docMk/>
            <pc:sldMk cId="3982365266" sldId="310"/>
            <ac:picMk id="9" creationId="{5A8DDF71-0F7E-4DC7-B802-04AC8CE942C2}"/>
          </ac:picMkLst>
        </pc:picChg>
      </pc:sldChg>
      <pc:sldChg chg="modSp mod">
        <pc:chgData name="Silvia Colombo" userId="cdf5343d-9518-4b48-8032-805a754f9105" providerId="ADAL" clId="{9921E226-DFC6-4D9C-86DB-4E4C73B13696}" dt="2025-01-31T15:11:31.375" v="997" actId="404"/>
        <pc:sldMkLst>
          <pc:docMk/>
          <pc:sldMk cId="425213259" sldId="311"/>
        </pc:sldMkLst>
        <pc:spChg chg="mod">
          <ac:chgData name="Silvia Colombo" userId="cdf5343d-9518-4b48-8032-805a754f9105" providerId="ADAL" clId="{9921E226-DFC6-4D9C-86DB-4E4C73B13696}" dt="2025-01-31T10:16:40.316" v="130"/>
          <ac:spMkLst>
            <pc:docMk/>
            <pc:sldMk cId="425213259" sldId="311"/>
            <ac:spMk id="167" creationId="{00000000-0000-0000-0000-000000000000}"/>
          </ac:spMkLst>
        </pc:spChg>
        <pc:spChg chg="mod">
          <ac:chgData name="Silvia Colombo" userId="cdf5343d-9518-4b48-8032-805a754f9105" providerId="ADAL" clId="{9921E226-DFC6-4D9C-86DB-4E4C73B13696}" dt="2025-01-31T15:11:31.375" v="997" actId="404"/>
          <ac:spMkLst>
            <pc:docMk/>
            <pc:sldMk cId="425213259" sldId="311"/>
            <ac:spMk id="168" creationId="{00000000-0000-0000-0000-000000000000}"/>
          </ac:spMkLst>
        </pc:spChg>
      </pc:sldChg>
      <pc:sldChg chg="modSp mod">
        <pc:chgData name="Silvia Colombo" userId="cdf5343d-9518-4b48-8032-805a754f9105" providerId="ADAL" clId="{9921E226-DFC6-4D9C-86DB-4E4C73B13696}" dt="2025-01-31T15:27:34.417" v="1127" actId="20577"/>
        <pc:sldMkLst>
          <pc:docMk/>
          <pc:sldMk cId="1377030453" sldId="312"/>
        </pc:sldMkLst>
        <pc:spChg chg="mod">
          <ac:chgData name="Silvia Colombo" userId="cdf5343d-9518-4b48-8032-805a754f9105" providerId="ADAL" clId="{9921E226-DFC6-4D9C-86DB-4E4C73B13696}" dt="2025-01-31T15:26:46.291" v="1110"/>
          <ac:spMkLst>
            <pc:docMk/>
            <pc:sldMk cId="1377030453" sldId="312"/>
            <ac:spMk id="167" creationId="{00000000-0000-0000-0000-000000000000}"/>
          </ac:spMkLst>
        </pc:spChg>
        <pc:spChg chg="mod">
          <ac:chgData name="Silvia Colombo" userId="cdf5343d-9518-4b48-8032-805a754f9105" providerId="ADAL" clId="{9921E226-DFC6-4D9C-86DB-4E4C73B13696}" dt="2025-01-31T15:27:34.417" v="1127" actId="20577"/>
          <ac:spMkLst>
            <pc:docMk/>
            <pc:sldMk cId="1377030453" sldId="312"/>
            <ac:spMk id="168" creationId="{00000000-0000-0000-0000-000000000000}"/>
          </ac:spMkLst>
        </pc:spChg>
      </pc:sldChg>
      <pc:sldChg chg="modSp mod">
        <pc:chgData name="Silvia Colombo" userId="cdf5343d-9518-4b48-8032-805a754f9105" providerId="ADAL" clId="{9921E226-DFC6-4D9C-86DB-4E4C73B13696}" dt="2025-01-31T15:09:14.156" v="977" actId="20577"/>
        <pc:sldMkLst>
          <pc:docMk/>
          <pc:sldMk cId="2056779837" sldId="314"/>
        </pc:sldMkLst>
        <pc:spChg chg="mod">
          <ac:chgData name="Silvia Colombo" userId="cdf5343d-9518-4b48-8032-805a754f9105" providerId="ADAL" clId="{9921E226-DFC6-4D9C-86DB-4E4C73B13696}" dt="2025-01-31T10:16:40.316" v="130"/>
          <ac:spMkLst>
            <pc:docMk/>
            <pc:sldMk cId="2056779837" sldId="314"/>
            <ac:spMk id="167" creationId="{00000000-0000-0000-0000-000000000000}"/>
          </ac:spMkLst>
        </pc:spChg>
        <pc:spChg chg="mod">
          <ac:chgData name="Silvia Colombo" userId="cdf5343d-9518-4b48-8032-805a754f9105" providerId="ADAL" clId="{9921E226-DFC6-4D9C-86DB-4E4C73B13696}" dt="2025-01-31T15:09:14.156" v="977" actId="20577"/>
          <ac:spMkLst>
            <pc:docMk/>
            <pc:sldMk cId="2056779837" sldId="314"/>
            <ac:spMk id="168" creationId="{00000000-0000-0000-0000-000000000000}"/>
          </ac:spMkLst>
        </pc:spChg>
      </pc:sldChg>
      <pc:sldChg chg="delSp modSp mod">
        <pc:chgData name="Silvia Colombo" userId="cdf5343d-9518-4b48-8032-805a754f9105" providerId="ADAL" clId="{9921E226-DFC6-4D9C-86DB-4E4C73B13696}" dt="2025-01-31T15:15:04.826" v="1002" actId="20577"/>
        <pc:sldMkLst>
          <pc:docMk/>
          <pc:sldMk cId="637651527" sldId="315"/>
        </pc:sldMkLst>
        <pc:spChg chg="mod">
          <ac:chgData name="Silvia Colombo" userId="cdf5343d-9518-4b48-8032-805a754f9105" providerId="ADAL" clId="{9921E226-DFC6-4D9C-86DB-4E4C73B13696}" dt="2025-01-31T15:14:42.589" v="998"/>
          <ac:spMkLst>
            <pc:docMk/>
            <pc:sldMk cId="637651527" sldId="315"/>
            <ac:spMk id="167" creationId="{00000000-0000-0000-0000-000000000000}"/>
          </ac:spMkLst>
        </pc:spChg>
        <pc:spChg chg="mod">
          <ac:chgData name="Silvia Colombo" userId="cdf5343d-9518-4b48-8032-805a754f9105" providerId="ADAL" clId="{9921E226-DFC6-4D9C-86DB-4E4C73B13696}" dt="2025-01-31T15:15:04.826" v="1002" actId="20577"/>
          <ac:spMkLst>
            <pc:docMk/>
            <pc:sldMk cId="637651527" sldId="315"/>
            <ac:spMk id="168" creationId="{00000000-0000-0000-0000-000000000000}"/>
          </ac:spMkLst>
        </pc:spChg>
        <pc:picChg chg="del">
          <ac:chgData name="Silvia Colombo" userId="cdf5343d-9518-4b48-8032-805a754f9105" providerId="ADAL" clId="{9921E226-DFC6-4D9C-86DB-4E4C73B13696}" dt="2025-01-31T15:14:51.096" v="999" actId="478"/>
          <ac:picMkLst>
            <pc:docMk/>
            <pc:sldMk cId="637651527" sldId="315"/>
            <ac:picMk id="4" creationId="{E164FCCC-849F-482F-B05E-E51012D75F1F}"/>
          </ac:picMkLst>
        </pc:picChg>
        <pc:picChg chg="del">
          <ac:chgData name="Silvia Colombo" userId="cdf5343d-9518-4b48-8032-805a754f9105" providerId="ADAL" clId="{9921E226-DFC6-4D9C-86DB-4E4C73B13696}" dt="2025-01-31T15:14:51.096" v="999" actId="478"/>
          <ac:picMkLst>
            <pc:docMk/>
            <pc:sldMk cId="637651527" sldId="315"/>
            <ac:picMk id="6" creationId="{9DF9C10D-96C4-4036-8FA5-5731FC91041B}"/>
          </ac:picMkLst>
        </pc:picChg>
        <pc:picChg chg="del">
          <ac:chgData name="Silvia Colombo" userId="cdf5343d-9518-4b48-8032-805a754f9105" providerId="ADAL" clId="{9921E226-DFC6-4D9C-86DB-4E4C73B13696}" dt="2025-01-31T15:14:51.096" v="999" actId="478"/>
          <ac:picMkLst>
            <pc:docMk/>
            <pc:sldMk cId="637651527" sldId="315"/>
            <ac:picMk id="8" creationId="{3ADE8735-F23E-4165-873C-515AAAAA4B76}"/>
          </ac:picMkLst>
        </pc:picChg>
        <pc:picChg chg="del">
          <ac:chgData name="Silvia Colombo" userId="cdf5343d-9518-4b48-8032-805a754f9105" providerId="ADAL" clId="{9921E226-DFC6-4D9C-86DB-4E4C73B13696}" dt="2025-01-31T15:14:51.096" v="999" actId="478"/>
          <ac:picMkLst>
            <pc:docMk/>
            <pc:sldMk cId="637651527" sldId="315"/>
            <ac:picMk id="10" creationId="{A3447D57-B5CB-45FB-808F-9CAAD5FD4860}"/>
          </ac:picMkLst>
        </pc:picChg>
      </pc:sldChg>
      <pc:sldChg chg="delSp modSp mod delAnim">
        <pc:chgData name="Silvia Colombo" userId="cdf5343d-9518-4b48-8032-805a754f9105" providerId="ADAL" clId="{9921E226-DFC6-4D9C-86DB-4E4C73B13696}" dt="2025-01-31T15:15:36.158" v="1020" actId="20577"/>
        <pc:sldMkLst>
          <pc:docMk/>
          <pc:sldMk cId="1594282021" sldId="316"/>
        </pc:sldMkLst>
        <pc:spChg chg="del">
          <ac:chgData name="Silvia Colombo" userId="cdf5343d-9518-4b48-8032-805a754f9105" providerId="ADAL" clId="{9921E226-DFC6-4D9C-86DB-4E4C73B13696}" dt="2025-01-31T15:15:12.192" v="1004" actId="478"/>
          <ac:spMkLst>
            <pc:docMk/>
            <pc:sldMk cId="1594282021" sldId="316"/>
            <ac:spMk id="2" creationId="{FDA2F164-E6CC-4C9B-9DFC-05E8F18EE011}"/>
          </ac:spMkLst>
        </pc:spChg>
        <pc:spChg chg="del">
          <ac:chgData name="Silvia Colombo" userId="cdf5343d-9518-4b48-8032-805a754f9105" providerId="ADAL" clId="{9921E226-DFC6-4D9C-86DB-4E4C73B13696}" dt="2025-01-31T15:15:18.319" v="1006" actId="478"/>
          <ac:spMkLst>
            <pc:docMk/>
            <pc:sldMk cId="1594282021" sldId="316"/>
            <ac:spMk id="8" creationId="{24FB12E8-A994-4E2B-BF30-2B8276B7F57A}"/>
          </ac:spMkLst>
        </pc:spChg>
        <pc:spChg chg="mod">
          <ac:chgData name="Silvia Colombo" userId="cdf5343d-9518-4b48-8032-805a754f9105" providerId="ADAL" clId="{9921E226-DFC6-4D9C-86DB-4E4C73B13696}" dt="2025-01-31T15:14:42.589" v="998"/>
          <ac:spMkLst>
            <pc:docMk/>
            <pc:sldMk cId="1594282021" sldId="316"/>
            <ac:spMk id="167" creationId="{00000000-0000-0000-0000-000000000000}"/>
          </ac:spMkLst>
        </pc:spChg>
        <pc:spChg chg="mod">
          <ac:chgData name="Silvia Colombo" userId="cdf5343d-9518-4b48-8032-805a754f9105" providerId="ADAL" clId="{9921E226-DFC6-4D9C-86DB-4E4C73B13696}" dt="2025-01-31T15:15:36.158" v="1020" actId="20577"/>
          <ac:spMkLst>
            <pc:docMk/>
            <pc:sldMk cId="1594282021" sldId="316"/>
            <ac:spMk id="168" creationId="{00000000-0000-0000-0000-000000000000}"/>
          </ac:spMkLst>
        </pc:spChg>
        <pc:picChg chg="del">
          <ac:chgData name="Silvia Colombo" userId="cdf5343d-9518-4b48-8032-805a754f9105" providerId="ADAL" clId="{9921E226-DFC6-4D9C-86DB-4E4C73B13696}" dt="2025-01-31T15:15:10.354" v="1003" actId="478"/>
          <ac:picMkLst>
            <pc:docMk/>
            <pc:sldMk cId="1594282021" sldId="316"/>
            <ac:picMk id="4" creationId="{603C6BD2-407A-4ED2-9C93-2398CFF9B3AB}"/>
          </ac:picMkLst>
        </pc:picChg>
      </pc:sldChg>
      <pc:sldChg chg="addSp delSp modSp mod delAnim">
        <pc:chgData name="Silvia Colombo" userId="cdf5343d-9518-4b48-8032-805a754f9105" providerId="ADAL" clId="{9921E226-DFC6-4D9C-86DB-4E4C73B13696}" dt="2025-01-31T15:17:41.787" v="1039" actId="22"/>
        <pc:sldMkLst>
          <pc:docMk/>
          <pc:sldMk cId="1722984747" sldId="317"/>
        </pc:sldMkLst>
        <pc:spChg chg="del">
          <ac:chgData name="Silvia Colombo" userId="cdf5343d-9518-4b48-8032-805a754f9105" providerId="ADAL" clId="{9921E226-DFC6-4D9C-86DB-4E4C73B13696}" dt="2025-01-31T15:15:40.447" v="1022" actId="478"/>
          <ac:spMkLst>
            <pc:docMk/>
            <pc:sldMk cId="1722984747" sldId="317"/>
            <ac:spMk id="7" creationId="{83AF9255-7A6B-4255-A149-0ADD5D44A7A7}"/>
          </ac:spMkLst>
        </pc:spChg>
        <pc:spChg chg="del">
          <ac:chgData name="Silvia Colombo" userId="cdf5343d-9518-4b48-8032-805a754f9105" providerId="ADAL" clId="{9921E226-DFC6-4D9C-86DB-4E4C73B13696}" dt="2025-01-31T15:15:44.984" v="1024" actId="478"/>
          <ac:spMkLst>
            <pc:docMk/>
            <pc:sldMk cId="1722984747" sldId="317"/>
            <ac:spMk id="11" creationId="{8BCC247B-7B6D-4C2B-A42B-992058330A19}"/>
          </ac:spMkLst>
        </pc:spChg>
        <pc:spChg chg="add">
          <ac:chgData name="Silvia Colombo" userId="cdf5343d-9518-4b48-8032-805a754f9105" providerId="ADAL" clId="{9921E226-DFC6-4D9C-86DB-4E4C73B13696}" dt="2025-01-31T15:17:41.787" v="1039" actId="22"/>
          <ac:spMkLst>
            <pc:docMk/>
            <pc:sldMk cId="1722984747" sldId="317"/>
            <ac:spMk id="12" creationId="{F101EC95-8760-47C8-A998-B4C4B1B4B391}"/>
          </ac:spMkLst>
        </pc:spChg>
        <pc:spChg chg="mod">
          <ac:chgData name="Silvia Colombo" userId="cdf5343d-9518-4b48-8032-805a754f9105" providerId="ADAL" clId="{9921E226-DFC6-4D9C-86DB-4E4C73B13696}" dt="2025-01-31T15:14:42.589" v="998"/>
          <ac:spMkLst>
            <pc:docMk/>
            <pc:sldMk cId="1722984747" sldId="317"/>
            <ac:spMk id="167" creationId="{00000000-0000-0000-0000-000000000000}"/>
          </ac:spMkLst>
        </pc:spChg>
        <pc:spChg chg="mod">
          <ac:chgData name="Silvia Colombo" userId="cdf5343d-9518-4b48-8032-805a754f9105" providerId="ADAL" clId="{9921E226-DFC6-4D9C-86DB-4E4C73B13696}" dt="2025-01-31T15:17:10.052" v="1036" actId="404"/>
          <ac:spMkLst>
            <pc:docMk/>
            <pc:sldMk cId="1722984747" sldId="317"/>
            <ac:spMk id="168" creationId="{00000000-0000-0000-0000-000000000000}"/>
          </ac:spMkLst>
        </pc:spChg>
        <pc:picChg chg="add mod">
          <ac:chgData name="Silvia Colombo" userId="cdf5343d-9518-4b48-8032-805a754f9105" providerId="ADAL" clId="{9921E226-DFC6-4D9C-86DB-4E4C73B13696}" dt="2025-01-31T15:17:32.058" v="1038" actId="14100"/>
          <ac:picMkLst>
            <pc:docMk/>
            <pc:sldMk cId="1722984747" sldId="317"/>
            <ac:picMk id="4" creationId="{8619F4EE-C7C7-403C-928A-3D6E72FE44DA}"/>
          </ac:picMkLst>
        </pc:picChg>
        <pc:picChg chg="del">
          <ac:chgData name="Silvia Colombo" userId="cdf5343d-9518-4b48-8032-805a754f9105" providerId="ADAL" clId="{9921E226-DFC6-4D9C-86DB-4E4C73B13696}" dt="2025-01-31T15:15:39.017" v="1021" actId="478"/>
          <ac:picMkLst>
            <pc:docMk/>
            <pc:sldMk cId="1722984747" sldId="317"/>
            <ac:picMk id="5" creationId="{3F654CF5-8A33-4B76-8147-04CC3FC75233}"/>
          </ac:picMkLst>
        </pc:picChg>
      </pc:sldChg>
      <pc:sldChg chg="addSp delSp modSp mod">
        <pc:chgData name="Silvia Colombo" userId="cdf5343d-9518-4b48-8032-805a754f9105" providerId="ADAL" clId="{9921E226-DFC6-4D9C-86DB-4E4C73B13696}" dt="2025-01-31T15:22:39.649" v="1050" actId="22"/>
        <pc:sldMkLst>
          <pc:docMk/>
          <pc:sldMk cId="502382551" sldId="318"/>
        </pc:sldMkLst>
        <pc:spChg chg="del">
          <ac:chgData name="Silvia Colombo" userId="cdf5343d-9518-4b48-8032-805a754f9105" providerId="ADAL" clId="{9921E226-DFC6-4D9C-86DB-4E4C73B13696}" dt="2025-01-31T15:17:49.618" v="1042" actId="478"/>
          <ac:spMkLst>
            <pc:docMk/>
            <pc:sldMk cId="502382551" sldId="318"/>
            <ac:spMk id="7" creationId="{E334C0E9-6857-4324-B592-F7BBD1477430}"/>
          </ac:spMkLst>
        </pc:spChg>
        <pc:spChg chg="add">
          <ac:chgData name="Silvia Colombo" userId="cdf5343d-9518-4b48-8032-805a754f9105" providerId="ADAL" clId="{9921E226-DFC6-4D9C-86DB-4E4C73B13696}" dt="2025-01-31T15:22:39.649" v="1050" actId="22"/>
          <ac:spMkLst>
            <pc:docMk/>
            <pc:sldMk cId="502382551" sldId="318"/>
            <ac:spMk id="10" creationId="{F04FC96A-EBAC-491B-8654-1510E96F0FB2}"/>
          </ac:spMkLst>
        </pc:spChg>
        <pc:spChg chg="mod">
          <ac:chgData name="Silvia Colombo" userId="cdf5343d-9518-4b48-8032-805a754f9105" providerId="ADAL" clId="{9921E226-DFC6-4D9C-86DB-4E4C73B13696}" dt="2025-01-31T15:14:42.589" v="998"/>
          <ac:spMkLst>
            <pc:docMk/>
            <pc:sldMk cId="502382551" sldId="318"/>
            <ac:spMk id="167" creationId="{00000000-0000-0000-0000-000000000000}"/>
          </ac:spMkLst>
        </pc:spChg>
        <pc:spChg chg="mod">
          <ac:chgData name="Silvia Colombo" userId="cdf5343d-9518-4b48-8032-805a754f9105" providerId="ADAL" clId="{9921E226-DFC6-4D9C-86DB-4E4C73B13696}" dt="2025-01-31T15:18:28.058" v="1048" actId="404"/>
          <ac:spMkLst>
            <pc:docMk/>
            <pc:sldMk cId="502382551" sldId="318"/>
            <ac:spMk id="168" creationId="{00000000-0000-0000-0000-000000000000}"/>
          </ac:spMkLst>
        </pc:spChg>
        <pc:picChg chg="del">
          <ac:chgData name="Silvia Colombo" userId="cdf5343d-9518-4b48-8032-805a754f9105" providerId="ADAL" clId="{9921E226-DFC6-4D9C-86DB-4E4C73B13696}" dt="2025-01-31T15:17:45.005" v="1040" actId="478"/>
          <ac:picMkLst>
            <pc:docMk/>
            <pc:sldMk cId="502382551" sldId="318"/>
            <ac:picMk id="4" creationId="{C6E933F9-9F02-40E1-88EE-A13A427FD31E}"/>
          </ac:picMkLst>
        </pc:picChg>
        <pc:picChg chg="add">
          <ac:chgData name="Silvia Colombo" userId="cdf5343d-9518-4b48-8032-805a754f9105" providerId="ADAL" clId="{9921E226-DFC6-4D9C-86DB-4E4C73B13696}" dt="2025-01-31T15:22:27.399" v="1049" actId="22"/>
          <ac:picMkLst>
            <pc:docMk/>
            <pc:sldMk cId="502382551" sldId="318"/>
            <ac:picMk id="5" creationId="{0434C35E-62B5-4D4B-8A0A-7353EED93EAC}"/>
          </ac:picMkLst>
        </pc:picChg>
      </pc:sldChg>
      <pc:sldChg chg="delSp modSp mod delAnim">
        <pc:chgData name="Silvia Colombo" userId="cdf5343d-9518-4b48-8032-805a754f9105" providerId="ADAL" clId="{9921E226-DFC6-4D9C-86DB-4E4C73B13696}" dt="2025-01-31T15:23:35.353" v="1064" actId="404"/>
        <pc:sldMkLst>
          <pc:docMk/>
          <pc:sldMk cId="360198429" sldId="319"/>
        </pc:sldMkLst>
        <pc:spChg chg="del">
          <ac:chgData name="Silvia Colombo" userId="cdf5343d-9518-4b48-8032-805a754f9105" providerId="ADAL" clId="{9921E226-DFC6-4D9C-86DB-4E4C73B13696}" dt="2025-01-31T15:22:52.963" v="1055" actId="478"/>
          <ac:spMkLst>
            <pc:docMk/>
            <pc:sldMk cId="360198429" sldId="319"/>
            <ac:spMk id="4" creationId="{6055E386-6B42-4602-AB4B-BAA4485B9549}"/>
          </ac:spMkLst>
        </pc:spChg>
        <pc:spChg chg="del">
          <ac:chgData name="Silvia Colombo" userId="cdf5343d-9518-4b48-8032-805a754f9105" providerId="ADAL" clId="{9921E226-DFC6-4D9C-86DB-4E4C73B13696}" dt="2025-01-31T15:22:47.014" v="1053" actId="478"/>
          <ac:spMkLst>
            <pc:docMk/>
            <pc:sldMk cId="360198429" sldId="319"/>
            <ac:spMk id="11" creationId="{2BA6AD58-2540-48BE-A2D1-327AB465D159}"/>
          </ac:spMkLst>
        </pc:spChg>
        <pc:spChg chg="del">
          <ac:chgData name="Silvia Colombo" userId="cdf5343d-9518-4b48-8032-805a754f9105" providerId="ADAL" clId="{9921E226-DFC6-4D9C-86DB-4E4C73B13696}" dt="2025-01-31T15:22:49.614" v="1054" actId="478"/>
          <ac:spMkLst>
            <pc:docMk/>
            <pc:sldMk cId="360198429" sldId="319"/>
            <ac:spMk id="13" creationId="{37829145-889C-42DF-B73C-B4470A2E3D96}"/>
          </ac:spMkLst>
        </pc:spChg>
        <pc:spChg chg="mod">
          <ac:chgData name="Silvia Colombo" userId="cdf5343d-9518-4b48-8032-805a754f9105" providerId="ADAL" clId="{9921E226-DFC6-4D9C-86DB-4E4C73B13696}" dt="2025-01-31T15:14:42.589" v="998"/>
          <ac:spMkLst>
            <pc:docMk/>
            <pc:sldMk cId="360198429" sldId="319"/>
            <ac:spMk id="167" creationId="{00000000-0000-0000-0000-000000000000}"/>
          </ac:spMkLst>
        </pc:spChg>
        <pc:spChg chg="mod">
          <ac:chgData name="Silvia Colombo" userId="cdf5343d-9518-4b48-8032-805a754f9105" providerId="ADAL" clId="{9921E226-DFC6-4D9C-86DB-4E4C73B13696}" dt="2025-01-31T15:23:35.353" v="1064" actId="404"/>
          <ac:spMkLst>
            <pc:docMk/>
            <pc:sldMk cId="360198429" sldId="319"/>
            <ac:spMk id="168" creationId="{00000000-0000-0000-0000-000000000000}"/>
          </ac:spMkLst>
        </pc:spChg>
        <pc:picChg chg="del">
          <ac:chgData name="Silvia Colombo" userId="cdf5343d-9518-4b48-8032-805a754f9105" providerId="ADAL" clId="{9921E226-DFC6-4D9C-86DB-4E4C73B13696}" dt="2025-01-31T15:22:44.959" v="1052" actId="478"/>
          <ac:picMkLst>
            <pc:docMk/>
            <pc:sldMk cId="360198429" sldId="319"/>
            <ac:picMk id="5" creationId="{66BB0C2E-E6A6-46FB-A2B8-C5E592BFBA9D}"/>
          </ac:picMkLst>
        </pc:picChg>
        <pc:picChg chg="del">
          <ac:chgData name="Silvia Colombo" userId="cdf5343d-9518-4b48-8032-805a754f9105" providerId="ADAL" clId="{9921E226-DFC6-4D9C-86DB-4E4C73B13696}" dt="2025-01-31T15:22:43.682" v="1051" actId="478"/>
          <ac:picMkLst>
            <pc:docMk/>
            <pc:sldMk cId="360198429" sldId="319"/>
            <ac:picMk id="7" creationId="{2C364F15-4F1E-4B0B-A08B-CFD343E6859C}"/>
          </ac:picMkLst>
        </pc:picChg>
      </pc:sldChg>
      <pc:sldChg chg="addSp modSp mod">
        <pc:chgData name="Silvia Colombo" userId="cdf5343d-9518-4b48-8032-805a754f9105" providerId="ADAL" clId="{9921E226-DFC6-4D9C-86DB-4E4C73B13696}" dt="2025-01-31T15:24:49.370" v="1068" actId="22"/>
        <pc:sldMkLst>
          <pc:docMk/>
          <pc:sldMk cId="2762474680" sldId="321"/>
        </pc:sldMkLst>
        <pc:spChg chg="add">
          <ac:chgData name="Silvia Colombo" userId="cdf5343d-9518-4b48-8032-805a754f9105" providerId="ADAL" clId="{9921E226-DFC6-4D9C-86DB-4E4C73B13696}" dt="2025-01-31T15:24:49.370" v="1068" actId="22"/>
          <ac:spMkLst>
            <pc:docMk/>
            <pc:sldMk cId="2762474680" sldId="321"/>
            <ac:spMk id="8" creationId="{C9D268EB-1FF1-483F-B392-A87323F28A1A}"/>
          </ac:spMkLst>
        </pc:spChg>
        <pc:spChg chg="mod">
          <ac:chgData name="Silvia Colombo" userId="cdf5343d-9518-4b48-8032-805a754f9105" providerId="ADAL" clId="{9921E226-DFC6-4D9C-86DB-4E4C73B13696}" dt="2025-01-31T15:14:42.589" v="998"/>
          <ac:spMkLst>
            <pc:docMk/>
            <pc:sldMk cId="2762474680" sldId="321"/>
            <ac:spMk id="167" creationId="{00000000-0000-0000-0000-000000000000}"/>
          </ac:spMkLst>
        </pc:spChg>
        <pc:spChg chg="mod">
          <ac:chgData name="Silvia Colombo" userId="cdf5343d-9518-4b48-8032-805a754f9105" providerId="ADAL" clId="{9921E226-DFC6-4D9C-86DB-4E4C73B13696}" dt="2025-01-31T15:24:13.944" v="1066"/>
          <ac:spMkLst>
            <pc:docMk/>
            <pc:sldMk cId="2762474680" sldId="321"/>
            <ac:spMk id="168" creationId="{00000000-0000-0000-0000-000000000000}"/>
          </ac:spMkLst>
        </pc:spChg>
        <pc:picChg chg="add">
          <ac:chgData name="Silvia Colombo" userId="cdf5343d-9518-4b48-8032-805a754f9105" providerId="ADAL" clId="{9921E226-DFC6-4D9C-86DB-4E4C73B13696}" dt="2025-01-31T15:24:38.735" v="1067" actId="22"/>
          <ac:picMkLst>
            <pc:docMk/>
            <pc:sldMk cId="2762474680" sldId="321"/>
            <ac:picMk id="4" creationId="{006CE054-646B-4CB0-BA89-A0A772E8D1CE}"/>
          </ac:picMkLst>
        </pc:picChg>
      </pc:sldChg>
      <pc:sldChg chg="modSp mod">
        <pc:chgData name="Silvia Colombo" userId="cdf5343d-9518-4b48-8032-805a754f9105" providerId="ADAL" clId="{9921E226-DFC6-4D9C-86DB-4E4C73B13696}" dt="2025-01-31T15:26:10.365" v="1107" actId="403"/>
        <pc:sldMkLst>
          <pc:docMk/>
          <pc:sldMk cId="4263978832" sldId="322"/>
        </pc:sldMkLst>
        <pc:spChg chg="mod">
          <ac:chgData name="Silvia Colombo" userId="cdf5343d-9518-4b48-8032-805a754f9105" providerId="ADAL" clId="{9921E226-DFC6-4D9C-86DB-4E4C73B13696}" dt="2025-01-31T15:14:42.589" v="998"/>
          <ac:spMkLst>
            <pc:docMk/>
            <pc:sldMk cId="4263978832" sldId="322"/>
            <ac:spMk id="167" creationId="{00000000-0000-0000-0000-000000000000}"/>
          </ac:spMkLst>
        </pc:spChg>
        <pc:spChg chg="mod">
          <ac:chgData name="Silvia Colombo" userId="cdf5343d-9518-4b48-8032-805a754f9105" providerId="ADAL" clId="{9921E226-DFC6-4D9C-86DB-4E4C73B13696}" dt="2025-01-31T15:26:10.365" v="1107" actId="403"/>
          <ac:spMkLst>
            <pc:docMk/>
            <pc:sldMk cId="4263978832" sldId="322"/>
            <ac:spMk id="168" creationId="{00000000-0000-0000-0000-000000000000}"/>
          </ac:spMkLst>
        </pc:spChg>
      </pc:sldChg>
      <pc:sldChg chg="modSp mod">
        <pc:chgData name="Silvia Colombo" userId="cdf5343d-9518-4b48-8032-805a754f9105" providerId="ADAL" clId="{9921E226-DFC6-4D9C-86DB-4E4C73B13696}" dt="2025-01-31T15:42:28.412" v="1235"/>
        <pc:sldMkLst>
          <pc:docMk/>
          <pc:sldMk cId="3774190047" sldId="323"/>
        </pc:sldMkLst>
        <pc:spChg chg="mod">
          <ac:chgData name="Silvia Colombo" userId="cdf5343d-9518-4b48-8032-805a754f9105" providerId="ADAL" clId="{9921E226-DFC6-4D9C-86DB-4E4C73B13696}" dt="2025-01-31T15:36:15.673" v="1182"/>
          <ac:spMkLst>
            <pc:docMk/>
            <pc:sldMk cId="3774190047" sldId="323"/>
            <ac:spMk id="167" creationId="{00000000-0000-0000-0000-000000000000}"/>
          </ac:spMkLst>
        </pc:spChg>
        <pc:spChg chg="mod">
          <ac:chgData name="Silvia Colombo" userId="cdf5343d-9518-4b48-8032-805a754f9105" providerId="ADAL" clId="{9921E226-DFC6-4D9C-86DB-4E4C73B13696}" dt="2025-01-31T15:42:28.412" v="1235"/>
          <ac:spMkLst>
            <pc:docMk/>
            <pc:sldMk cId="3774190047" sldId="323"/>
            <ac:spMk id="168" creationId="{00000000-0000-0000-0000-000000000000}"/>
          </ac:spMkLst>
        </pc:spChg>
      </pc:sldChg>
      <pc:sldChg chg="modSp add mod">
        <pc:chgData name="Silvia Colombo" userId="cdf5343d-9518-4b48-8032-805a754f9105" providerId="ADAL" clId="{9921E226-DFC6-4D9C-86DB-4E4C73B13696}" dt="2025-01-31T15:25:21.555" v="1103" actId="2711"/>
        <pc:sldMkLst>
          <pc:docMk/>
          <pc:sldMk cId="1561907227" sldId="324"/>
        </pc:sldMkLst>
        <pc:spChg chg="mod">
          <ac:chgData name="Silvia Colombo" userId="cdf5343d-9518-4b48-8032-805a754f9105" providerId="ADAL" clId="{9921E226-DFC6-4D9C-86DB-4E4C73B13696}" dt="2025-01-31T15:25:21.555" v="1103" actId="2711"/>
          <ac:spMkLst>
            <pc:docMk/>
            <pc:sldMk cId="1561907227" sldId="324"/>
            <ac:spMk id="168" creationId="{00000000-0000-0000-0000-000000000000}"/>
          </ac:spMkLst>
        </pc:spChg>
      </pc:sldChg>
    </pc:docChg>
  </pc:docChgLst>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del">
          <ac:chgData name="Silvia Colombo" userId="cdf5343d-9518-4b48-8032-805a754f9105" providerId="ADAL" clId="{AA5A2D5B-8D46-4519-A910-E03CB816FA9C}" dt="2025-01-15T11:41:54.348" v="181" actId="478"/>
          <ac:spMkLst>
            <pc:docMk/>
            <pc:sldMk cId="1768720765" sldId="272"/>
            <ac:spMk id="10" creationId="{135A9E39-0E35-4D57-AB96-8B9E2A02F586}"/>
          </ac:spMkLst>
        </pc:spChg>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picChg chg="del">
          <ac:chgData name="Silvia Colombo" userId="cdf5343d-9518-4b48-8032-805a754f9105" providerId="ADAL" clId="{AA5A2D5B-8D46-4519-A910-E03CB816FA9C}" dt="2025-01-15T11:41:52.651" v="180" actId="478"/>
          <ac:picMkLst>
            <pc:docMk/>
            <pc:sldMk cId="1768720765" sldId="272"/>
            <ac:picMk id="5" creationId="{C731A220-F281-47D4-B547-7FAE6C221343}"/>
          </ac:picMkLst>
        </pc:picChg>
      </pc:sldChg>
      <pc:sldChg chg="delSp modSp mod">
        <pc:chgData name="Silvia Colombo" userId="cdf5343d-9518-4b48-8032-805a754f9105" providerId="ADAL" clId="{AA5A2D5B-8D46-4519-A910-E03CB816FA9C}" dt="2025-01-15T16:15:42.954" v="901"/>
        <pc:sldMkLst>
          <pc:docMk/>
          <pc:sldMk cId="1839245547" sldId="273"/>
        </pc:sldMkLst>
        <pc:spChg chg="del">
          <ac:chgData name="Silvia Colombo" userId="cdf5343d-9518-4b48-8032-805a754f9105" providerId="ADAL" clId="{AA5A2D5B-8D46-4519-A910-E03CB816FA9C}" dt="2025-01-15T11:49:32.603" v="234" actId="478"/>
          <ac:spMkLst>
            <pc:docMk/>
            <pc:sldMk cId="1839245547" sldId="273"/>
            <ac:spMk id="8" creationId="{10B4C942-076B-4E45-922A-F351A58EDEAC}"/>
          </ac:spMkLst>
        </pc:spChg>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picChg chg="del">
          <ac:chgData name="Silvia Colombo" userId="cdf5343d-9518-4b48-8032-805a754f9105" providerId="ADAL" clId="{AA5A2D5B-8D46-4519-A910-E03CB816FA9C}" dt="2025-01-15T11:49:29.834" v="233" actId="478"/>
          <ac:picMkLst>
            <pc:docMk/>
            <pc:sldMk cId="1839245547" sldId="273"/>
            <ac:picMk id="4" creationId="{AF37311E-A009-4C4C-9122-FBAEDF834253}"/>
          </ac:picMkLst>
        </pc:picChg>
      </pc:sldChg>
      <pc:sldChg chg="delSp modSp mod">
        <pc:chgData name="Silvia Colombo" userId="cdf5343d-9518-4b48-8032-805a754f9105" providerId="ADAL" clId="{AA5A2D5B-8D46-4519-A910-E03CB816FA9C}" dt="2025-01-15T14:23:26.911" v="362" actId="2711"/>
        <pc:sldMkLst>
          <pc:docMk/>
          <pc:sldMk cId="3557352301" sldId="274"/>
        </pc:sldMkLst>
        <pc:spChg chg="del mod">
          <ac:chgData name="Silvia Colombo" userId="cdf5343d-9518-4b48-8032-805a754f9105" providerId="ADAL" clId="{AA5A2D5B-8D46-4519-A910-E03CB816FA9C}" dt="2025-01-15T11:50:22.648" v="242" actId="478"/>
          <ac:spMkLst>
            <pc:docMk/>
            <pc:sldMk cId="3557352301" sldId="274"/>
            <ac:spMk id="11" creationId="{8775CB98-6F78-4739-A375-A0965205A33A}"/>
          </ac:spMkLst>
        </pc:spChg>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picChg chg="del">
          <ac:chgData name="Silvia Colombo" userId="cdf5343d-9518-4b48-8032-805a754f9105" providerId="ADAL" clId="{AA5A2D5B-8D46-4519-A910-E03CB816FA9C}" dt="2025-01-15T11:50:19.633" v="241" actId="478"/>
          <ac:picMkLst>
            <pc:docMk/>
            <pc:sldMk cId="3557352301" sldId="274"/>
            <ac:picMk id="4" creationId="{ED8637FB-A84B-4007-BC99-8B57A12448DB}"/>
          </ac:picMkLst>
        </pc:picChg>
      </pc:sldChg>
      <pc:sldChg chg="addSp delSp modSp mod">
        <pc:chgData name="Silvia Colombo" userId="cdf5343d-9518-4b48-8032-805a754f9105" providerId="ADAL" clId="{AA5A2D5B-8D46-4519-A910-E03CB816FA9C}" dt="2025-01-15T14:25:01.233" v="377" actId="255"/>
        <pc:sldMkLst>
          <pc:docMk/>
          <pc:sldMk cId="2089242102" sldId="275"/>
        </pc:sldMkLst>
        <pc:spChg chg="add del">
          <ac:chgData name="Silvia Colombo" userId="cdf5343d-9518-4b48-8032-805a754f9105" providerId="ADAL" clId="{AA5A2D5B-8D46-4519-A910-E03CB816FA9C}" dt="2025-01-15T14:22:27.510" v="343"/>
          <ac:spMkLst>
            <pc:docMk/>
            <pc:sldMk cId="2089242102" sldId="275"/>
            <ac:spMk id="2" creationId="{B313A1DC-45D9-47EA-8B04-748E50BCDF7E}"/>
          </ac:spMkLst>
        </pc:spChg>
        <pc:spChg chg="del">
          <ac:chgData name="Silvia Colombo" userId="cdf5343d-9518-4b48-8032-805a754f9105" providerId="ADAL" clId="{AA5A2D5B-8D46-4519-A910-E03CB816FA9C}" dt="2025-01-15T11:50:58.351" v="248" actId="478"/>
          <ac:spMkLst>
            <pc:docMk/>
            <pc:sldMk cId="2089242102" sldId="275"/>
            <ac:spMk id="10" creationId="{B3BEE167-2F8B-4C9B-9B22-DBAEE78E4905}"/>
          </ac:spMkLst>
        </pc:spChg>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picChg chg="del">
          <ac:chgData name="Silvia Colombo" userId="cdf5343d-9518-4b48-8032-805a754f9105" providerId="ADAL" clId="{AA5A2D5B-8D46-4519-A910-E03CB816FA9C}" dt="2025-01-15T11:50:55.447" v="247" actId="478"/>
          <ac:picMkLst>
            <pc:docMk/>
            <pc:sldMk cId="2089242102" sldId="275"/>
            <ac:picMk id="4" creationId="{ED8CD017-D59C-4416-A816-47DF4E228531}"/>
          </ac:picMkLst>
        </pc:picChg>
      </pc:sldChg>
      <pc:sldChg chg="delSp modSp mod">
        <pc:chgData name="Silvia Colombo" userId="cdf5343d-9518-4b48-8032-805a754f9105" providerId="ADAL" clId="{AA5A2D5B-8D46-4519-A910-E03CB816FA9C}" dt="2025-01-15T14:26:05.342" v="395" actId="20577"/>
        <pc:sldMkLst>
          <pc:docMk/>
          <pc:sldMk cId="1383167316" sldId="276"/>
        </pc:sldMkLst>
        <pc:spChg chg="del">
          <ac:chgData name="Silvia Colombo" userId="cdf5343d-9518-4b48-8032-805a754f9105" providerId="ADAL" clId="{AA5A2D5B-8D46-4519-A910-E03CB816FA9C}" dt="2025-01-15T11:51:41.256" v="256" actId="478"/>
          <ac:spMkLst>
            <pc:docMk/>
            <pc:sldMk cId="1383167316" sldId="276"/>
            <ac:spMk id="14" creationId="{F9F19119-A257-4FB2-81A3-6AA1E384FCD5}"/>
          </ac:spMkLst>
        </pc:spChg>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picChg chg="del">
          <ac:chgData name="Silvia Colombo" userId="cdf5343d-9518-4b48-8032-805a754f9105" providerId="ADAL" clId="{AA5A2D5B-8D46-4519-A910-E03CB816FA9C}" dt="2025-01-15T11:51:38.343" v="255" actId="478"/>
          <ac:picMkLst>
            <pc:docMk/>
            <pc:sldMk cId="1383167316" sldId="276"/>
            <ac:picMk id="4" creationId="{74A24215-48D1-4C00-99A9-D87D305639EE}"/>
          </ac:picMkLst>
        </pc:picChg>
      </pc:sldChg>
      <pc:sldChg chg="modSp del">
        <pc:chgData name="Silvia Colombo" userId="cdf5343d-9518-4b48-8032-805a754f9105" providerId="ADAL" clId="{AA5A2D5B-8D46-4519-A910-E03CB816FA9C}" dt="2025-01-15T11:52:22.857" v="264" actId="47"/>
        <pc:sldMkLst>
          <pc:docMk/>
          <pc:sldMk cId="89450925" sldId="277"/>
        </pc:sldMkLst>
        <pc:spChg chg="mod">
          <ac:chgData name="Silvia Colombo" userId="cdf5343d-9518-4b48-8032-805a754f9105" providerId="ADAL" clId="{AA5A2D5B-8D46-4519-A910-E03CB816FA9C}" dt="2025-01-15T11:38:15.161" v="161"/>
          <ac:spMkLst>
            <pc:docMk/>
            <pc:sldMk cId="89450925" sldId="277"/>
            <ac:spMk id="167" creationId="{00000000-0000-0000-0000-000000000000}"/>
          </ac:spMkLst>
        </pc:spChg>
        <pc:spChg chg="mod">
          <ac:chgData name="Silvia Colombo" userId="cdf5343d-9518-4b48-8032-805a754f9105" providerId="ADAL" clId="{AA5A2D5B-8D46-4519-A910-E03CB816FA9C}" dt="2025-01-15T11:37:02.936" v="160"/>
          <ac:spMkLst>
            <pc:docMk/>
            <pc:sldMk cId="89450925" sldId="277"/>
            <ac:spMk id="168" creationId="{00000000-0000-0000-0000-000000000000}"/>
          </ac:spMkLst>
        </pc:spChg>
      </pc:sldChg>
      <pc:sldChg chg="addSp delSp modSp mod">
        <pc:chgData name="Silvia Colombo" userId="cdf5343d-9518-4b48-8032-805a754f9105" providerId="ADAL" clId="{AA5A2D5B-8D46-4519-A910-E03CB816FA9C}" dt="2025-01-15T15:13:44.994" v="421" actId="20577"/>
        <pc:sldMkLst>
          <pc:docMk/>
          <pc:sldMk cId="3840193541" sldId="278"/>
        </pc:sldMkLst>
        <pc:spChg chg="add mod">
          <ac:chgData name="Silvia Colombo" userId="cdf5343d-9518-4b48-8032-805a754f9105" providerId="ADAL" clId="{AA5A2D5B-8D46-4519-A910-E03CB816FA9C}" dt="2025-01-15T15:13:44.994" v="421" actId="20577"/>
          <ac:spMkLst>
            <pc:docMk/>
            <pc:sldMk cId="3840193541" sldId="278"/>
            <ac:spMk id="9" creationId="{E7891DB8-6FCA-421D-90D5-ACAEFE8F9A6C}"/>
          </ac:spMkLst>
        </pc:spChg>
        <pc:spChg chg="mod">
          <ac:chgData name="Silvia Colombo" userId="cdf5343d-9518-4b48-8032-805a754f9105" providerId="ADAL" clId="{AA5A2D5B-8D46-4519-A910-E03CB816FA9C}" dt="2025-01-15T15:11:11.952" v="398"/>
          <ac:spMkLst>
            <pc:docMk/>
            <pc:sldMk cId="3840193541" sldId="278"/>
            <ac:spMk id="167" creationId="{00000000-0000-0000-0000-000000000000}"/>
          </ac:spMkLst>
        </pc:spChg>
        <pc:spChg chg="mod">
          <ac:chgData name="Silvia Colombo" userId="cdf5343d-9518-4b48-8032-805a754f9105" providerId="ADAL" clId="{AA5A2D5B-8D46-4519-A910-E03CB816FA9C}" dt="2025-01-15T15:11:54.528" v="407" actId="20577"/>
          <ac:spMkLst>
            <pc:docMk/>
            <pc:sldMk cId="3840193541" sldId="278"/>
            <ac:spMk id="168" creationId="{00000000-0000-0000-0000-000000000000}"/>
          </ac:spMkLst>
        </pc:spChg>
        <pc:picChg chg="add mod">
          <ac:chgData name="Silvia Colombo" userId="cdf5343d-9518-4b48-8032-805a754f9105" providerId="ADAL" clId="{AA5A2D5B-8D46-4519-A910-E03CB816FA9C}" dt="2025-01-15T15:13:22.302" v="411" actId="1076"/>
          <ac:picMkLst>
            <pc:docMk/>
            <pc:sldMk cId="3840193541" sldId="278"/>
            <ac:picMk id="4" creationId="{C412C4D1-AE4E-478B-8D25-C1D3627FD5FE}"/>
          </ac:picMkLst>
        </pc:picChg>
        <pc:picChg chg="del">
          <ac:chgData name="Silvia Colombo" userId="cdf5343d-9518-4b48-8032-805a754f9105" providerId="ADAL" clId="{AA5A2D5B-8D46-4519-A910-E03CB816FA9C}" dt="2025-01-15T14:02:13.495" v="266" actId="478"/>
          <ac:picMkLst>
            <pc:docMk/>
            <pc:sldMk cId="3840193541" sldId="278"/>
            <ac:picMk id="5" creationId="{0469B3DB-24D6-41BA-B7CA-CB16FB211C9B}"/>
          </ac:picMkLst>
        </pc:picChg>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picChg chg="add mod modCrop">
          <ac:chgData name="Silvia Colombo" userId="cdf5343d-9518-4b48-8032-805a754f9105" providerId="ADAL" clId="{AA5A2D5B-8D46-4519-A910-E03CB816FA9C}" dt="2025-01-15T11:41:43.802" v="178" actId="1076"/>
          <ac:picMkLst>
            <pc:docMk/>
            <pc:sldMk cId="3151422244" sldId="279"/>
            <ac:picMk id="4" creationId="{B74EA076-8FC4-4412-B3BB-38E40D1ABCD3}"/>
          </ac:picMkLst>
        </pc:picChg>
        <pc:picChg chg="del">
          <ac:chgData name="Silvia Colombo" userId="cdf5343d-9518-4b48-8032-805a754f9105" providerId="ADAL" clId="{AA5A2D5B-8D46-4519-A910-E03CB816FA9C}" dt="2025-01-15T11:38:23.563" v="163" actId="478"/>
          <ac:picMkLst>
            <pc:docMk/>
            <pc:sldMk cId="3151422244" sldId="279"/>
            <ac:picMk id="6" creationId="{9580E9EE-E824-48C2-847A-EC55F7E4BA52}"/>
          </ac:picMkLst>
        </pc:pic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20:41.998" v="502" actId="20577"/>
          <ac:spMkLst>
            <pc:docMk/>
            <pc:sldMk cId="3427707476" sldId="282"/>
            <ac:spMk id="6" creationId="{FC78CAEC-448B-4219-A200-6CCF404A14C9}"/>
          </ac:spMkLst>
        </pc:spChg>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add del">
          <ac:chgData name="Silvia Colombo" userId="cdf5343d-9518-4b48-8032-805a754f9105" providerId="ADAL" clId="{AA5A2D5B-8D46-4519-A910-E03CB816FA9C}" dt="2025-01-15T15:43:50.438" v="664"/>
          <ac:spMkLst>
            <pc:docMk/>
            <pc:sldMk cId="2207407581" sldId="283"/>
            <ac:spMk id="2" creationId="{4D65ED82-4C66-46C2-AD63-4445B275E574}"/>
          </ac:spMkLst>
        </pc:spChg>
        <pc:spChg chg="add del mod">
          <ac:chgData name="Silvia Colombo" userId="cdf5343d-9518-4b48-8032-805a754f9105" providerId="ADAL" clId="{AA5A2D5B-8D46-4519-A910-E03CB816FA9C}" dt="2025-01-15T15:44:00.639" v="670" actId="478"/>
          <ac:spMkLst>
            <pc:docMk/>
            <pc:sldMk cId="2207407581" sldId="283"/>
            <ac:spMk id="4" creationId="{AA078A0C-FB4C-480C-8914-933577A6428C}"/>
          </ac:spMkLst>
        </pc:spChg>
        <pc:spChg chg="del">
          <ac:chgData name="Silvia Colombo" userId="cdf5343d-9518-4b48-8032-805a754f9105" providerId="ADAL" clId="{AA5A2D5B-8D46-4519-A910-E03CB816FA9C}" dt="2025-01-15T15:42:29.168" v="657" actId="478"/>
          <ac:spMkLst>
            <pc:docMk/>
            <pc:sldMk cId="2207407581" sldId="283"/>
            <ac:spMk id="10" creationId="{3D5E7E57-B41D-4889-8D08-AF7EAAAE8B1A}"/>
          </ac:spMkLst>
        </pc:spChg>
        <pc:spChg chg="add mod">
          <ac:chgData name="Silvia Colombo" userId="cdf5343d-9518-4b48-8032-805a754f9105" providerId="ADAL" clId="{AA5A2D5B-8D46-4519-A910-E03CB816FA9C}" dt="2025-01-15T15:48:06.607" v="725" actId="1076"/>
          <ac:spMkLst>
            <pc:docMk/>
            <pc:sldMk cId="2207407581" sldId="283"/>
            <ac:spMk id="12" creationId="{494D38D1-7696-4DCA-B8F6-464C4B3726FD}"/>
          </ac:spMkLst>
        </pc:spChg>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picChg chg="del">
          <ac:chgData name="Silvia Colombo" userId="cdf5343d-9518-4b48-8032-805a754f9105" providerId="ADAL" clId="{AA5A2D5B-8D46-4519-A910-E03CB816FA9C}" dt="2025-01-15T15:42:26.351" v="656" actId="478"/>
          <ac:picMkLst>
            <pc:docMk/>
            <pc:sldMk cId="2207407581" sldId="283"/>
            <ac:picMk id="5" creationId="{BAD0503B-DAC8-49C0-BC99-83AEE57B9D0C}"/>
          </ac:picMkLst>
        </pc:picChg>
        <pc:picChg chg="add mod">
          <ac:chgData name="Silvia Colombo" userId="cdf5343d-9518-4b48-8032-805a754f9105" providerId="ADAL" clId="{AA5A2D5B-8D46-4519-A910-E03CB816FA9C}" dt="2025-01-15T15:47:36.742" v="722" actId="1038"/>
          <ac:picMkLst>
            <pc:docMk/>
            <pc:sldMk cId="2207407581" sldId="283"/>
            <ac:picMk id="7" creationId="{196FE85A-3FD7-4DA5-9B13-CB8954E53102}"/>
          </ac:picMkLst>
        </pc:pic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add mod">
          <ac:chgData name="Silvia Colombo" userId="cdf5343d-9518-4b48-8032-805a754f9105" providerId="ADAL" clId="{AA5A2D5B-8D46-4519-A910-E03CB816FA9C}" dt="2025-01-15T15:51:44.005" v="785" actId="1038"/>
          <ac:spMkLst>
            <pc:docMk/>
            <pc:sldMk cId="191549666" sldId="284"/>
            <ac:spMk id="10" creationId="{A51FF0DD-7893-4198-B789-79E9F80D2F70}"/>
          </ac:spMkLst>
        </pc:spChg>
        <pc:spChg chg="del">
          <ac:chgData name="Silvia Colombo" userId="cdf5343d-9518-4b48-8032-805a754f9105" providerId="ADAL" clId="{AA5A2D5B-8D46-4519-A910-E03CB816FA9C}" dt="2025-01-15T15:48:17.456" v="728" actId="478"/>
          <ac:spMkLst>
            <pc:docMk/>
            <pc:sldMk cId="191549666" sldId="284"/>
            <ac:spMk id="14" creationId="{34E3A2D9-D420-4254-AE57-3F979AABCFFC}"/>
          </ac:spMkLst>
        </pc:spChg>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picChg chg="add mod">
          <ac:chgData name="Silvia Colombo" userId="cdf5343d-9518-4b48-8032-805a754f9105" providerId="ADAL" clId="{AA5A2D5B-8D46-4519-A910-E03CB816FA9C}" dt="2025-01-15T15:51:12.080" v="767" actId="1076"/>
          <ac:picMkLst>
            <pc:docMk/>
            <pc:sldMk cId="191549666" sldId="284"/>
            <ac:picMk id="4" creationId="{E738579C-59A8-4076-B8CD-40062EB6EEC3}"/>
          </ac:picMkLst>
        </pc:picChg>
        <pc:picChg chg="del">
          <ac:chgData name="Silvia Colombo" userId="cdf5343d-9518-4b48-8032-805a754f9105" providerId="ADAL" clId="{AA5A2D5B-8D46-4519-A910-E03CB816FA9C}" dt="2025-01-15T15:48:12.509" v="726" actId="478"/>
          <ac:picMkLst>
            <pc:docMk/>
            <pc:sldMk cId="191549666" sldId="284"/>
            <ac:picMk id="9" creationId="{189D628F-0238-43B8-9AE5-E401065C58D4}"/>
          </ac:picMkLst>
        </pc:pic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picChg chg="del">
          <ac:chgData name="Silvia Colombo" userId="cdf5343d-9518-4b48-8032-805a754f9105" providerId="ADAL" clId="{AA5A2D5B-8D46-4519-A910-E03CB816FA9C}" dt="2025-01-15T16:07:35.841" v="898" actId="478"/>
          <ac:picMkLst>
            <pc:docMk/>
            <pc:sldMk cId="2985432160" sldId="289"/>
            <ac:picMk id="4" creationId="{ED2B1155-6353-4FE3-818F-0ACCEDFA0DA1}"/>
          </ac:picMkLst>
        </pc:picChg>
        <pc:picChg chg="add mod">
          <ac:chgData name="Silvia Colombo" userId="cdf5343d-9518-4b48-8032-805a754f9105" providerId="ADAL" clId="{AA5A2D5B-8D46-4519-A910-E03CB816FA9C}" dt="2025-01-15T16:18:38.254" v="921" actId="1076"/>
          <ac:picMkLst>
            <pc:docMk/>
            <pc:sldMk cId="2985432160" sldId="289"/>
            <ac:picMk id="5" creationId="{052EF140-71B1-4999-AB42-065E64AF16E4}"/>
          </ac:picMkLst>
        </pc:pic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add del mod">
          <ac:chgData name="Silvia Colombo" userId="cdf5343d-9518-4b48-8032-805a754f9105" providerId="ADAL" clId="{AA5A2D5B-8D46-4519-A910-E03CB816FA9C}" dt="2025-01-15T16:26:26.589" v="958" actId="478"/>
          <ac:spMkLst>
            <pc:docMk/>
            <pc:sldMk cId="4276348475" sldId="291"/>
            <ac:spMk id="2" creationId="{E1D24C94-6A07-43A0-9F27-E4EAD725627B}"/>
          </ac:spMkLst>
        </pc:spChg>
        <pc:spChg chg="del">
          <ac:chgData name="Silvia Colombo" userId="cdf5343d-9518-4b48-8032-805a754f9105" providerId="ADAL" clId="{AA5A2D5B-8D46-4519-A910-E03CB816FA9C}" dt="2025-01-15T16:26:36.060" v="960" actId="478"/>
          <ac:spMkLst>
            <pc:docMk/>
            <pc:sldMk cId="4276348475" sldId="291"/>
            <ac:spMk id="6" creationId="{50C43920-95C9-4935-9507-5EEE1C17F008}"/>
          </ac:spMkLst>
        </pc:spChg>
        <pc:spChg chg="del mod">
          <ac:chgData name="Silvia Colombo" userId="cdf5343d-9518-4b48-8032-805a754f9105" providerId="ADAL" clId="{AA5A2D5B-8D46-4519-A910-E03CB816FA9C}" dt="2025-01-15T16:26:32.756" v="959" actId="478"/>
          <ac:spMkLst>
            <pc:docMk/>
            <pc:sldMk cId="4276348475" sldId="291"/>
            <ac:spMk id="8" creationId="{F002B53B-609E-4301-A8AB-B94E35768425}"/>
          </ac:spMkLst>
        </pc:spChg>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del">
          <ac:chgData name="Silvia Colombo" userId="cdf5343d-9518-4b48-8032-805a754f9105" providerId="ADAL" clId="{AA5A2D5B-8D46-4519-A910-E03CB816FA9C}" dt="2025-01-15T16:23:37.373" v="952" actId="478"/>
          <ac:spMkLst>
            <pc:docMk/>
            <pc:sldMk cId="4276348475" sldId="291"/>
            <ac:spMk id="12" creationId="{801D4546-8969-4B00-A9ED-BDA0E99FEA7F}"/>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picChg chg="del">
          <ac:chgData name="Silvia Colombo" userId="cdf5343d-9518-4b48-8032-805a754f9105" providerId="ADAL" clId="{AA5A2D5B-8D46-4519-A910-E03CB816FA9C}" dt="2025-01-15T16:23:35.039" v="951" actId="478"/>
          <ac:picMkLst>
            <pc:docMk/>
            <pc:sldMk cId="4276348475" sldId="291"/>
            <ac:picMk id="5" creationId="{7D5092C7-80A9-4297-B8C0-2DBBA2D861CD}"/>
          </ac:picMkLst>
        </pc:picChg>
      </pc:sldChg>
      <pc:sldChg chg="addSp delSp modSp mod">
        <pc:chgData name="Silvia Colombo" userId="cdf5343d-9518-4b48-8032-805a754f9105" providerId="ADAL" clId="{AA5A2D5B-8D46-4519-A910-E03CB816FA9C}" dt="2025-01-15T16:34:31.726" v="1070" actId="1076"/>
        <pc:sldMkLst>
          <pc:docMk/>
          <pc:sldMk cId="218857803" sldId="292"/>
        </pc:sldMkLst>
        <pc:spChg chg="add del mod">
          <ac:chgData name="Silvia Colombo" userId="cdf5343d-9518-4b48-8032-805a754f9105" providerId="ADAL" clId="{AA5A2D5B-8D46-4519-A910-E03CB816FA9C}" dt="2025-01-15T16:29:11.490" v="1009" actId="478"/>
          <ac:spMkLst>
            <pc:docMk/>
            <pc:sldMk cId="218857803" sldId="292"/>
            <ac:spMk id="2" creationId="{90719BD5-5237-4E5A-8264-69A45D0BF2FA}"/>
          </ac:spMkLst>
        </pc:spChg>
        <pc:spChg chg="add mod">
          <ac:chgData name="Silvia Colombo" userId="cdf5343d-9518-4b48-8032-805a754f9105" providerId="ADAL" clId="{AA5A2D5B-8D46-4519-A910-E03CB816FA9C}" dt="2025-01-15T16:30:56.983" v="1048" actId="113"/>
          <ac:spMkLst>
            <pc:docMk/>
            <pc:sldMk cId="218857803" sldId="292"/>
            <ac:spMk id="4" creationId="{D09E2FEA-9B9B-4938-8550-5BC46B22A4FA}"/>
          </ac:spMkLst>
        </pc:spChg>
        <pc:spChg chg="add mod">
          <ac:chgData name="Silvia Colombo" userId="cdf5343d-9518-4b48-8032-805a754f9105" providerId="ADAL" clId="{AA5A2D5B-8D46-4519-A910-E03CB816FA9C}" dt="2025-01-15T16:34:31.726" v="1070" actId="1076"/>
          <ac:spMkLst>
            <pc:docMk/>
            <pc:sldMk cId="218857803" sldId="292"/>
            <ac:spMk id="10" creationId="{475C59D7-5F2E-4C25-AC1E-BDAB12EC46B7}"/>
          </ac:spMkLst>
        </pc:spChg>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picChg chg="add mod">
          <ac:chgData name="Silvia Colombo" userId="cdf5343d-9518-4b48-8032-805a754f9105" providerId="ADAL" clId="{AA5A2D5B-8D46-4519-A910-E03CB816FA9C}" dt="2025-01-15T16:33:59.478" v="1064" actId="1037"/>
          <ac:picMkLst>
            <pc:docMk/>
            <pc:sldMk cId="218857803" sldId="292"/>
            <ac:picMk id="6" creationId="{3608EEE9-CE11-437C-ADC4-E4C046528AB0}"/>
          </ac:picMkLst>
        </pc:pic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del mod">
          <ac:chgData name="Silvia Colombo" userId="cdf5343d-9518-4b48-8032-805a754f9105" providerId="ADAL" clId="{AA5A2D5B-8D46-4519-A910-E03CB816FA9C}" dt="2025-01-15T16:39:29.891" v="1081" actId="478"/>
          <ac:spMkLst>
            <pc:docMk/>
            <pc:sldMk cId="2761367291" sldId="293"/>
            <ac:spMk id="2" creationId="{9897D626-146E-41FD-96C8-BDA29B4DD911}"/>
          </ac:spMkLst>
        </pc:spChg>
        <pc:spChg chg="add mod">
          <ac:chgData name="Silvia Colombo" userId="cdf5343d-9518-4b48-8032-805a754f9105" providerId="ADAL" clId="{AA5A2D5B-8D46-4519-A910-E03CB816FA9C}" dt="2025-01-15T16:44:46.175" v="1114" actId="113"/>
          <ac:spMkLst>
            <pc:docMk/>
            <pc:sldMk cId="2761367291" sldId="293"/>
            <ac:spMk id="5" creationId="{2BA44561-A902-4512-9AA0-020CB3B8604A}"/>
          </ac:spMkLst>
        </pc:spChg>
        <pc:spChg chg="del">
          <ac:chgData name="Silvia Colombo" userId="cdf5343d-9518-4b48-8032-805a754f9105" providerId="ADAL" clId="{AA5A2D5B-8D46-4519-A910-E03CB816FA9C}" dt="2025-01-15T16:35:55.314" v="1076" actId="478"/>
          <ac:spMkLst>
            <pc:docMk/>
            <pc:sldMk cId="2761367291" sldId="293"/>
            <ac:spMk id="10" creationId="{4F61A1FB-D39D-4338-93B5-E937F4C26ECA}"/>
          </ac:spMkLst>
        </pc:spChg>
        <pc:spChg chg="add mod">
          <ac:chgData name="Silvia Colombo" userId="cdf5343d-9518-4b48-8032-805a754f9105" providerId="ADAL" clId="{AA5A2D5B-8D46-4519-A910-E03CB816FA9C}" dt="2025-01-15T16:41:46.905" v="1110" actId="14100"/>
          <ac:spMkLst>
            <pc:docMk/>
            <pc:sldMk cId="2761367291" sldId="293"/>
            <ac:spMk id="13" creationId="{DE6E600F-63FB-4ABB-ABAA-795941BA433B}"/>
          </ac:spMkLst>
        </pc:spChg>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picChg chg="del">
          <ac:chgData name="Silvia Colombo" userId="cdf5343d-9518-4b48-8032-805a754f9105" providerId="ADAL" clId="{AA5A2D5B-8D46-4519-A910-E03CB816FA9C}" dt="2025-01-15T16:35:39.183" v="1073" actId="478"/>
          <ac:picMkLst>
            <pc:docMk/>
            <pc:sldMk cId="2761367291" sldId="293"/>
            <ac:picMk id="4" creationId="{BAFC9F67-722C-47F7-A9A8-C43034331532}"/>
          </ac:picMkLst>
        </pc:picChg>
        <pc:picChg chg="del">
          <ac:chgData name="Silvia Colombo" userId="cdf5343d-9518-4b48-8032-805a754f9105" providerId="ADAL" clId="{AA5A2D5B-8D46-4519-A910-E03CB816FA9C}" dt="2025-01-15T16:35:33.012" v="1071" actId="478"/>
          <ac:picMkLst>
            <pc:docMk/>
            <pc:sldMk cId="2761367291" sldId="293"/>
            <ac:picMk id="6" creationId="{9FE4C241-96F7-4C1E-BBFF-8209A2F893C2}"/>
          </ac:picMkLst>
        </pc:picChg>
        <pc:picChg chg="add mod">
          <ac:chgData name="Silvia Colombo" userId="cdf5343d-9518-4b48-8032-805a754f9105" providerId="ADAL" clId="{AA5A2D5B-8D46-4519-A910-E03CB816FA9C}" dt="2025-01-15T16:41:15.739" v="1106" actId="1076"/>
          <ac:picMkLst>
            <pc:docMk/>
            <pc:sldMk cId="2761367291" sldId="293"/>
            <ac:picMk id="8" creationId="{2140FFAE-B53D-488F-A681-41262F76B8F1}"/>
          </ac:picMkLst>
        </pc:picChg>
      </pc:sldChg>
      <pc:sldChg chg="addSp delSp modSp mod modAnim">
        <pc:chgData name="Silvia Colombo" userId="cdf5343d-9518-4b48-8032-805a754f9105" providerId="ADAL" clId="{AA5A2D5B-8D46-4519-A910-E03CB816FA9C}" dt="2025-01-15T16:56:29.448" v="1212" actId="1076"/>
        <pc:sldMkLst>
          <pc:docMk/>
          <pc:sldMk cId="3284480951" sldId="294"/>
        </pc:sldMkLst>
        <pc:spChg chg="add del mod">
          <ac:chgData name="Silvia Colombo" userId="cdf5343d-9518-4b48-8032-805a754f9105" providerId="ADAL" clId="{AA5A2D5B-8D46-4519-A910-E03CB816FA9C}" dt="2025-01-15T16:46:46.279" v="1124" actId="478"/>
          <ac:spMkLst>
            <pc:docMk/>
            <pc:sldMk cId="3284480951" sldId="294"/>
            <ac:spMk id="2" creationId="{CE5C1120-D5F3-4674-B720-130ACB1B2A44}"/>
          </ac:spMkLst>
        </pc:spChg>
        <pc:spChg chg="add mod">
          <ac:chgData name="Silvia Colombo" userId="cdf5343d-9518-4b48-8032-805a754f9105" providerId="ADAL" clId="{AA5A2D5B-8D46-4519-A910-E03CB816FA9C}" dt="2025-01-15T16:51:04.852" v="1166" actId="113"/>
          <ac:spMkLst>
            <pc:docMk/>
            <pc:sldMk cId="3284480951" sldId="294"/>
            <ac:spMk id="4" creationId="{4CF27FE5-7AA3-4BAD-870C-70E80A1A7465}"/>
          </ac:spMkLst>
        </pc:spChg>
        <pc:spChg chg="del">
          <ac:chgData name="Silvia Colombo" userId="cdf5343d-9518-4b48-8032-805a754f9105" providerId="ADAL" clId="{AA5A2D5B-8D46-4519-A910-E03CB816FA9C}" dt="2025-01-15T16:45:05.723" v="1117" actId="478"/>
          <ac:spMkLst>
            <pc:docMk/>
            <pc:sldMk cId="3284480951" sldId="294"/>
            <ac:spMk id="10" creationId="{BE72D390-3F09-4909-99F7-BC2DBCA9DFE9}"/>
          </ac:spMkLst>
        </pc:spChg>
        <pc:spChg chg="add mod">
          <ac:chgData name="Silvia Colombo" userId="cdf5343d-9518-4b48-8032-805a754f9105" providerId="ADAL" clId="{AA5A2D5B-8D46-4519-A910-E03CB816FA9C}" dt="2025-01-15T16:52:13.447" v="1180" actId="1076"/>
          <ac:spMkLst>
            <pc:docMk/>
            <pc:sldMk cId="3284480951" sldId="294"/>
            <ac:spMk id="12" creationId="{49859AD5-54D0-4202-AF84-8D44E53BFE8B}"/>
          </ac:spMkLst>
        </pc:spChg>
        <pc:spChg chg="mod">
          <ac:chgData name="Silvia Colombo" userId="cdf5343d-9518-4b48-8032-805a754f9105" providerId="ADAL" clId="{AA5A2D5B-8D46-4519-A910-E03CB816FA9C}" dt="2025-01-15T16:15:42.954" v="901"/>
          <ac:spMkLst>
            <pc:docMk/>
            <pc:sldMk cId="3284480951" sldId="294"/>
            <ac:spMk id="167" creationId="{00000000-0000-0000-0000-000000000000}"/>
          </ac:spMkLst>
        </pc:spChg>
        <pc:spChg chg="mod">
          <ac:chgData name="Silvia Colombo" userId="cdf5343d-9518-4b48-8032-805a754f9105" providerId="ADAL" clId="{AA5A2D5B-8D46-4519-A910-E03CB816FA9C}" dt="2025-01-15T16:47:28.717" v="1148" actId="21"/>
          <ac:spMkLst>
            <pc:docMk/>
            <pc:sldMk cId="3284480951" sldId="294"/>
            <ac:spMk id="168" creationId="{00000000-0000-0000-0000-000000000000}"/>
          </ac:spMkLst>
        </pc:spChg>
        <pc:picChg chg="del">
          <ac:chgData name="Silvia Colombo" userId="cdf5343d-9518-4b48-8032-805a754f9105" providerId="ADAL" clId="{AA5A2D5B-8D46-4519-A910-E03CB816FA9C}" dt="2025-01-15T16:45:02.556" v="1116" actId="478"/>
          <ac:picMkLst>
            <pc:docMk/>
            <pc:sldMk cId="3284480951" sldId="294"/>
            <ac:picMk id="5" creationId="{B8BD6F48-812A-4B7F-9FF4-D8FA51FA6EE7}"/>
          </ac:picMkLst>
        </pc:picChg>
        <pc:picChg chg="add mod">
          <ac:chgData name="Silvia Colombo" userId="cdf5343d-9518-4b48-8032-805a754f9105" providerId="ADAL" clId="{AA5A2D5B-8D46-4519-A910-E03CB816FA9C}" dt="2025-01-15T16:56:29.448" v="1212" actId="1076"/>
          <ac:picMkLst>
            <pc:docMk/>
            <pc:sldMk cId="3284480951" sldId="294"/>
            <ac:picMk id="7" creationId="{2CD9BDA6-4702-497C-9C1B-BC2C15987105}"/>
          </ac:picMkLst>
        </pc:picChg>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pChg chg="mod">
          <ac:chgData name="Silvia Colombo" userId="cdf5343d-9518-4b48-8032-805a754f9105" providerId="ADAL" clId="{AA5A2D5B-8D46-4519-A910-E03CB816FA9C}" dt="2025-01-15T16:58:08.818" v="1233"/>
          <ac:spMkLst>
            <pc:docMk/>
            <pc:sldMk cId="3574041065" sldId="297"/>
            <ac:spMk id="167" creationId="{00000000-0000-0000-0000-000000000000}"/>
          </ac:spMkLst>
        </pc:spChg>
        <pc:spChg chg="mod">
          <ac:chgData name="Silvia Colombo" userId="cdf5343d-9518-4b48-8032-805a754f9105" providerId="ADAL" clId="{AA5A2D5B-8D46-4519-A910-E03CB816FA9C}" dt="2025-01-15T16:59:37.298" v="1243" actId="20577"/>
          <ac:spMkLst>
            <pc:docMk/>
            <pc:sldMk cId="3574041065" sldId="297"/>
            <ac:spMk id="168" creationId="{00000000-0000-0000-0000-000000000000}"/>
          </ac:spMkLst>
        </pc:spChg>
        <pc:picChg chg="add mod modCrop">
          <ac:chgData name="Silvia Colombo" userId="cdf5343d-9518-4b48-8032-805a754f9105" providerId="ADAL" clId="{AA5A2D5B-8D46-4519-A910-E03CB816FA9C}" dt="2025-01-15T17:01:48.970" v="1248" actId="1076"/>
          <ac:picMkLst>
            <pc:docMk/>
            <pc:sldMk cId="3574041065" sldId="297"/>
            <ac:picMk id="4" creationId="{9013AE3E-FEF0-4CDB-8077-AE1D5AAE64F3}"/>
          </ac:picMkLst>
        </pc:picChg>
        <pc:picChg chg="del">
          <ac:chgData name="Silvia Colombo" userId="cdf5343d-9518-4b48-8032-805a754f9105" providerId="ADAL" clId="{AA5A2D5B-8D46-4519-A910-E03CB816FA9C}" dt="2025-01-15T16:57:22.716" v="1231" actId="478"/>
          <ac:picMkLst>
            <pc:docMk/>
            <pc:sldMk cId="3574041065" sldId="297"/>
            <ac:picMk id="5" creationId="{A1D8429E-DA6B-4BEE-A96D-5EC1E8459F9B}"/>
          </ac:picMkLst>
        </pc:picChg>
      </pc:sldChg>
      <pc:sldChg chg="addSp delSp modSp mod modAnim">
        <pc:chgData name="Silvia Colombo" userId="cdf5343d-9518-4b48-8032-805a754f9105" providerId="ADAL" clId="{AA5A2D5B-8D46-4519-A910-E03CB816FA9C}" dt="2025-01-15T17:12:41.894" v="1358" actId="1076"/>
        <pc:sldMkLst>
          <pc:docMk/>
          <pc:sldMk cId="2230816992" sldId="298"/>
        </pc:sldMkLst>
        <pc:spChg chg="del">
          <ac:chgData name="Silvia Colombo" userId="cdf5343d-9518-4b48-8032-805a754f9105" providerId="ADAL" clId="{AA5A2D5B-8D46-4519-A910-E03CB816FA9C}" dt="2025-01-15T17:02:00.326" v="1251" actId="478"/>
          <ac:spMkLst>
            <pc:docMk/>
            <pc:sldMk cId="2230816992" sldId="298"/>
            <ac:spMk id="8" creationId="{EB976C2F-A3C0-42DB-B9DD-E137B4B6A8A3}"/>
          </ac:spMkLst>
        </pc:spChg>
        <pc:spChg chg="add mod">
          <ac:chgData name="Silvia Colombo" userId="cdf5343d-9518-4b48-8032-805a754f9105" providerId="ADAL" clId="{AA5A2D5B-8D46-4519-A910-E03CB816FA9C}" dt="2025-01-15T17:11:41.368" v="1314" actId="1076"/>
          <ac:spMkLst>
            <pc:docMk/>
            <pc:sldMk cId="2230816992" sldId="298"/>
            <ac:spMk id="10" creationId="{68C5213A-B461-423C-B786-800F850B07E9}"/>
          </ac:spMkLst>
        </pc:spChg>
        <pc:spChg chg="mod">
          <ac:chgData name="Silvia Colombo" userId="cdf5343d-9518-4b48-8032-805a754f9105" providerId="ADAL" clId="{AA5A2D5B-8D46-4519-A910-E03CB816FA9C}" dt="2025-01-15T16:58:08.818" v="1233"/>
          <ac:spMkLst>
            <pc:docMk/>
            <pc:sldMk cId="2230816992" sldId="298"/>
            <ac:spMk id="167" creationId="{00000000-0000-0000-0000-000000000000}"/>
          </ac:spMkLst>
        </pc:spChg>
        <pc:spChg chg="mod">
          <ac:chgData name="Silvia Colombo" userId="cdf5343d-9518-4b48-8032-805a754f9105" providerId="ADAL" clId="{AA5A2D5B-8D46-4519-A910-E03CB816FA9C}" dt="2025-01-15T17:12:32.518" v="1357" actId="6549"/>
          <ac:spMkLst>
            <pc:docMk/>
            <pc:sldMk cId="2230816992" sldId="298"/>
            <ac:spMk id="168" creationId="{00000000-0000-0000-0000-000000000000}"/>
          </ac:spMkLst>
        </pc:spChg>
        <pc:picChg chg="del">
          <ac:chgData name="Silvia Colombo" userId="cdf5343d-9518-4b48-8032-805a754f9105" providerId="ADAL" clId="{AA5A2D5B-8D46-4519-A910-E03CB816FA9C}" dt="2025-01-15T17:01:57.483" v="1250" actId="478"/>
          <ac:picMkLst>
            <pc:docMk/>
            <pc:sldMk cId="2230816992" sldId="298"/>
            <ac:picMk id="4" creationId="{13CC64B4-4772-4805-80BE-7C23C5FE2DDC}"/>
          </ac:picMkLst>
        </pc:picChg>
        <pc:picChg chg="add mod">
          <ac:chgData name="Silvia Colombo" userId="cdf5343d-9518-4b48-8032-805a754f9105" providerId="ADAL" clId="{AA5A2D5B-8D46-4519-A910-E03CB816FA9C}" dt="2025-01-15T17:12:41.894" v="1358" actId="1076"/>
          <ac:picMkLst>
            <pc:docMk/>
            <pc:sldMk cId="2230816992" sldId="298"/>
            <ac:picMk id="5" creationId="{326FB974-054D-46D5-AB33-D90E2B4A423D}"/>
          </ac:picMkLst>
        </pc:picChg>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pChg chg="mod">
          <ac:chgData name="Silvia Colombo" userId="cdf5343d-9518-4b48-8032-805a754f9105" providerId="ADAL" clId="{AA5A2D5B-8D46-4519-A910-E03CB816FA9C}" dt="2025-01-15T17:16:13.238" v="1451" actId="20577"/>
          <ac:spMkLst>
            <pc:docMk/>
            <pc:sldMk cId="2669320641" sldId="299"/>
            <ac:spMk id="7" creationId="{7866E1B9-E9C3-4EAE-B633-9BB7273D1CE7}"/>
          </ac:spMkLst>
        </pc:spChg>
        <pc:spChg chg="del">
          <ac:chgData name="Silvia Colombo" userId="cdf5343d-9518-4b48-8032-805a754f9105" providerId="ADAL" clId="{AA5A2D5B-8D46-4519-A910-E03CB816FA9C}" dt="2025-01-15T17:12:53.368" v="1409" actId="478"/>
          <ac:spMkLst>
            <pc:docMk/>
            <pc:sldMk cId="2669320641" sldId="299"/>
            <ac:spMk id="11" creationId="{4BE45DD1-6E92-478E-95C8-7B91AF83D35D}"/>
          </ac:spMkLst>
        </pc:spChg>
        <pc:spChg chg="add mod">
          <ac:chgData name="Silvia Colombo" userId="cdf5343d-9518-4b48-8032-805a754f9105" providerId="ADAL" clId="{AA5A2D5B-8D46-4519-A910-E03CB816FA9C}" dt="2025-01-15T17:17:01.931" v="1459" actId="1076"/>
          <ac:spMkLst>
            <pc:docMk/>
            <pc:sldMk cId="2669320641" sldId="299"/>
            <ac:spMk id="12" creationId="{11AC0E52-E4BE-4F78-B0C1-16A14EC1A57C}"/>
          </ac:spMkLst>
        </pc:spChg>
        <pc:spChg chg="add del mod">
          <ac:chgData name="Silvia Colombo" userId="cdf5343d-9518-4b48-8032-805a754f9105" providerId="ADAL" clId="{AA5A2D5B-8D46-4519-A910-E03CB816FA9C}" dt="2025-01-15T17:21:40.223" v="1520" actId="207"/>
          <ac:spMkLst>
            <pc:docMk/>
            <pc:sldMk cId="2669320641" sldId="299"/>
            <ac:spMk id="13" creationId="{990D3E6F-677F-432D-9490-A25F20557044}"/>
          </ac:spMkLst>
        </pc:spChg>
        <pc:spChg chg="add mod">
          <ac:chgData name="Silvia Colombo" userId="cdf5343d-9518-4b48-8032-805a754f9105" providerId="ADAL" clId="{AA5A2D5B-8D46-4519-A910-E03CB816FA9C}" dt="2025-01-15T17:21:14.979" v="1511" actId="1076"/>
          <ac:spMkLst>
            <pc:docMk/>
            <pc:sldMk cId="2669320641" sldId="299"/>
            <ac:spMk id="16" creationId="{F0C5172B-599A-4B6B-ABFC-2C3D319FADB1}"/>
          </ac:spMkLst>
        </pc:spChg>
        <pc:spChg chg="mod">
          <ac:chgData name="Silvia Colombo" userId="cdf5343d-9518-4b48-8032-805a754f9105" providerId="ADAL" clId="{AA5A2D5B-8D46-4519-A910-E03CB816FA9C}" dt="2025-01-15T16:58:08.818" v="1233"/>
          <ac:spMkLst>
            <pc:docMk/>
            <pc:sldMk cId="2669320641" sldId="299"/>
            <ac:spMk id="167" creationId="{00000000-0000-0000-0000-000000000000}"/>
          </ac:spMkLst>
        </pc:spChg>
        <pc:spChg chg="mod">
          <ac:chgData name="Silvia Colombo" userId="cdf5343d-9518-4b48-8032-805a754f9105" providerId="ADAL" clId="{AA5A2D5B-8D46-4519-A910-E03CB816FA9C}" dt="2025-01-15T17:13:09.179" v="1410"/>
          <ac:spMkLst>
            <pc:docMk/>
            <pc:sldMk cId="2669320641" sldId="299"/>
            <ac:spMk id="168" creationId="{00000000-0000-0000-0000-000000000000}"/>
          </ac:spMkLst>
        </pc:spChg>
        <pc:picChg chg="del">
          <ac:chgData name="Silvia Colombo" userId="cdf5343d-9518-4b48-8032-805a754f9105" providerId="ADAL" clId="{AA5A2D5B-8D46-4519-A910-E03CB816FA9C}" dt="2025-01-15T17:12:50.677" v="1408" actId="478"/>
          <ac:picMkLst>
            <pc:docMk/>
            <pc:sldMk cId="2669320641" sldId="299"/>
            <ac:picMk id="4" creationId="{FD02574E-E2A0-4F85-86F1-88320D96E116}"/>
          </ac:picMkLst>
        </pc:picChg>
        <pc:picChg chg="add mod">
          <ac:chgData name="Silvia Colombo" userId="cdf5343d-9518-4b48-8032-805a754f9105" providerId="ADAL" clId="{AA5A2D5B-8D46-4519-A910-E03CB816FA9C}" dt="2025-01-15T17:16:32.511" v="1454" actId="1076"/>
          <ac:picMkLst>
            <pc:docMk/>
            <pc:sldMk cId="2669320641" sldId="299"/>
            <ac:picMk id="5" creationId="{5EC491C7-2F84-4F0B-807A-B28B51CE11DF}"/>
          </ac:picMkLst>
        </pc:picChg>
        <pc:picChg chg="add mod">
          <ac:chgData name="Silvia Colombo" userId="cdf5343d-9518-4b48-8032-805a754f9105" providerId="ADAL" clId="{AA5A2D5B-8D46-4519-A910-E03CB816FA9C}" dt="2025-01-15T17:19:35.510" v="1493" actId="1037"/>
          <ac:picMkLst>
            <pc:docMk/>
            <pc:sldMk cId="2669320641" sldId="299"/>
            <ac:picMk id="9" creationId="{A8DE61D7-DDD3-4C72-AF23-E932F0128B7A}"/>
          </ac:picMkLst>
        </pc:picChg>
      </pc:sldChg>
      <pc:sldChg chg="addSp delSp modSp mod">
        <pc:chgData name="Silvia Colombo" userId="cdf5343d-9518-4b48-8032-805a754f9105" providerId="ADAL" clId="{AA5A2D5B-8D46-4519-A910-E03CB816FA9C}" dt="2025-01-15T17:30:43.004" v="1631" actId="207"/>
        <pc:sldMkLst>
          <pc:docMk/>
          <pc:sldMk cId="3550741812" sldId="300"/>
        </pc:sldMkLst>
        <pc:spChg chg="del">
          <ac:chgData name="Silvia Colombo" userId="cdf5343d-9518-4b48-8032-805a754f9105" providerId="ADAL" clId="{AA5A2D5B-8D46-4519-A910-E03CB816FA9C}" dt="2025-01-15T17:21:49.676" v="1523" actId="478"/>
          <ac:spMkLst>
            <pc:docMk/>
            <pc:sldMk cId="3550741812" sldId="300"/>
            <ac:spMk id="18" creationId="{8BE902FA-62A4-433D-A1BB-02542BBA4CB7}"/>
          </ac:spMkLst>
        </pc:spChg>
        <pc:spChg chg="mod">
          <ac:chgData name="Silvia Colombo" userId="cdf5343d-9518-4b48-8032-805a754f9105" providerId="ADAL" clId="{AA5A2D5B-8D46-4519-A910-E03CB816FA9C}" dt="2025-01-15T16:58:08.818" v="1233"/>
          <ac:spMkLst>
            <pc:docMk/>
            <pc:sldMk cId="3550741812" sldId="300"/>
            <ac:spMk id="167" creationId="{00000000-0000-0000-0000-000000000000}"/>
          </ac:spMkLst>
        </pc:spChg>
        <pc:spChg chg="mod">
          <ac:chgData name="Silvia Colombo" userId="cdf5343d-9518-4b48-8032-805a754f9105" providerId="ADAL" clId="{AA5A2D5B-8D46-4519-A910-E03CB816FA9C}" dt="2025-01-15T17:30:43.004" v="1631" actId="207"/>
          <ac:spMkLst>
            <pc:docMk/>
            <pc:sldMk cId="3550741812" sldId="300"/>
            <ac:spMk id="168" creationId="{00000000-0000-0000-0000-000000000000}"/>
          </ac:spMkLst>
        </pc:spChg>
        <pc:picChg chg="add mod ord">
          <ac:chgData name="Silvia Colombo" userId="cdf5343d-9518-4b48-8032-805a754f9105" providerId="ADAL" clId="{AA5A2D5B-8D46-4519-A910-E03CB816FA9C}" dt="2025-01-15T17:30:01.713" v="1626" actId="1036"/>
          <ac:picMkLst>
            <pc:docMk/>
            <pc:sldMk cId="3550741812" sldId="300"/>
            <ac:picMk id="4" creationId="{A42F7B3F-EE98-41C0-A0CB-5078B3F7D350}"/>
          </ac:picMkLst>
        </pc:picChg>
        <pc:picChg chg="del">
          <ac:chgData name="Silvia Colombo" userId="cdf5343d-9518-4b48-8032-805a754f9105" providerId="ADAL" clId="{AA5A2D5B-8D46-4519-A910-E03CB816FA9C}" dt="2025-01-15T17:21:47.434" v="1522" actId="478"/>
          <ac:picMkLst>
            <pc:docMk/>
            <pc:sldMk cId="3550741812" sldId="300"/>
            <ac:picMk id="8" creationId="{AC6E05CB-B78C-4F9F-A73C-440F7FF49F9B}"/>
          </ac:picMkLst>
        </pc:picChg>
      </pc:sldChg>
      <pc:sldChg chg="addSp delSp modSp mod modAnim">
        <pc:chgData name="Silvia Colombo" userId="cdf5343d-9518-4b48-8032-805a754f9105" providerId="ADAL" clId="{AA5A2D5B-8D46-4519-A910-E03CB816FA9C}" dt="2025-01-15T17:37:28.491" v="1692" actId="1076"/>
        <pc:sldMkLst>
          <pc:docMk/>
          <pc:sldMk cId="2610105728" sldId="301"/>
        </pc:sldMkLst>
        <pc:spChg chg="add mod">
          <ac:chgData name="Silvia Colombo" userId="cdf5343d-9518-4b48-8032-805a754f9105" providerId="ADAL" clId="{AA5A2D5B-8D46-4519-A910-E03CB816FA9C}" dt="2025-01-15T17:35:18.450" v="1674" actId="1035"/>
          <ac:spMkLst>
            <pc:docMk/>
            <pc:sldMk cId="2610105728" sldId="301"/>
            <ac:spMk id="10" creationId="{3338D6CD-AE6D-488B-806E-82E1DF8D5060}"/>
          </ac:spMkLst>
        </pc:spChg>
        <pc:spChg chg="add mod">
          <ac:chgData name="Silvia Colombo" userId="cdf5343d-9518-4b48-8032-805a754f9105" providerId="ADAL" clId="{AA5A2D5B-8D46-4519-A910-E03CB816FA9C}" dt="2025-01-15T17:37:28.491" v="1692" actId="1076"/>
          <ac:spMkLst>
            <pc:docMk/>
            <pc:sldMk cId="2610105728" sldId="301"/>
            <ac:spMk id="14" creationId="{ACB5137A-7CED-45D4-BE50-12C69CBC2DD1}"/>
          </ac:spMkLst>
        </pc:spChg>
        <pc:spChg chg="del">
          <ac:chgData name="Silvia Colombo" userId="cdf5343d-9518-4b48-8032-805a754f9105" providerId="ADAL" clId="{AA5A2D5B-8D46-4519-A910-E03CB816FA9C}" dt="2025-01-15T17:31:00.176" v="1634" actId="478"/>
          <ac:spMkLst>
            <pc:docMk/>
            <pc:sldMk cId="2610105728" sldId="301"/>
            <ac:spMk id="15" creationId="{FD2F803C-7DF6-444D-ADC3-2FFB5060995F}"/>
          </ac:spMkLst>
        </pc:spChg>
        <pc:spChg chg="mod">
          <ac:chgData name="Silvia Colombo" userId="cdf5343d-9518-4b48-8032-805a754f9105" providerId="ADAL" clId="{AA5A2D5B-8D46-4519-A910-E03CB816FA9C}" dt="2025-01-15T16:58:08.818" v="1233"/>
          <ac:spMkLst>
            <pc:docMk/>
            <pc:sldMk cId="2610105728" sldId="301"/>
            <ac:spMk id="167" creationId="{00000000-0000-0000-0000-000000000000}"/>
          </ac:spMkLst>
        </pc:spChg>
        <pc:spChg chg="mod">
          <ac:chgData name="Silvia Colombo" userId="cdf5343d-9518-4b48-8032-805a754f9105" providerId="ADAL" clId="{AA5A2D5B-8D46-4519-A910-E03CB816FA9C}" dt="2025-01-15T17:32:59.040" v="1652" actId="5793"/>
          <ac:spMkLst>
            <pc:docMk/>
            <pc:sldMk cId="2610105728" sldId="301"/>
            <ac:spMk id="168" creationId="{00000000-0000-0000-0000-000000000000}"/>
          </ac:spMkLst>
        </pc:spChg>
        <pc:picChg chg="add mod">
          <ac:chgData name="Silvia Colombo" userId="cdf5343d-9518-4b48-8032-805a754f9105" providerId="ADAL" clId="{AA5A2D5B-8D46-4519-A910-E03CB816FA9C}" dt="2025-01-15T17:35:10.081" v="1667" actId="1076"/>
          <ac:picMkLst>
            <pc:docMk/>
            <pc:sldMk cId="2610105728" sldId="301"/>
            <ac:picMk id="4" creationId="{5E1E9EA6-FD5F-4ADA-A69D-88F1AFB63A81}"/>
          </ac:picMkLst>
        </pc:picChg>
        <pc:picChg chg="add mod">
          <ac:chgData name="Silvia Colombo" userId="cdf5343d-9518-4b48-8032-805a754f9105" providerId="ADAL" clId="{AA5A2D5B-8D46-4519-A910-E03CB816FA9C}" dt="2025-01-15T17:36:04.683" v="1679" actId="1076"/>
          <ac:picMkLst>
            <pc:docMk/>
            <pc:sldMk cId="2610105728" sldId="301"/>
            <ac:picMk id="7" creationId="{F162D0AE-7A67-4C35-8ED6-97209BD869E1}"/>
          </ac:picMkLst>
        </pc:picChg>
        <pc:picChg chg="del">
          <ac:chgData name="Silvia Colombo" userId="cdf5343d-9518-4b48-8032-805a754f9105" providerId="ADAL" clId="{AA5A2D5B-8D46-4519-A910-E03CB816FA9C}" dt="2025-01-15T17:30:54.509" v="1632" actId="478"/>
          <ac:picMkLst>
            <pc:docMk/>
            <pc:sldMk cId="2610105728" sldId="301"/>
            <ac:picMk id="9" creationId="{2667C5FF-0955-4EE2-A64B-B0A79961821B}"/>
          </ac:picMkLst>
        </pc:picChg>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pChg chg="add mod">
          <ac:chgData name="Silvia Colombo" userId="cdf5343d-9518-4b48-8032-805a754f9105" providerId="ADAL" clId="{AA5A2D5B-8D46-4519-A910-E03CB816FA9C}" dt="2025-01-15T17:58:21.803" v="1829" actId="403"/>
          <ac:spMkLst>
            <pc:docMk/>
            <pc:sldMk cId="1039741806" sldId="302"/>
            <ac:spMk id="5" creationId="{02F50146-DC97-47DC-81DD-9BC88930F7F3}"/>
          </ac:spMkLst>
        </pc:spChg>
        <pc:spChg chg="add del mod">
          <ac:chgData name="Silvia Colombo" userId="cdf5343d-9518-4b48-8032-805a754f9105" providerId="ADAL" clId="{AA5A2D5B-8D46-4519-A910-E03CB816FA9C}" dt="2025-01-15T17:54:48.209" v="1777"/>
          <ac:spMkLst>
            <pc:docMk/>
            <pc:sldMk cId="1039741806" sldId="302"/>
            <ac:spMk id="8" creationId="{8ADB65B2-9345-4053-8FFC-8E815A8A4539}"/>
          </ac:spMkLst>
        </pc:spChg>
        <pc:spChg chg="add del mod">
          <ac:chgData name="Silvia Colombo" userId="cdf5343d-9518-4b48-8032-805a754f9105" providerId="ADAL" clId="{AA5A2D5B-8D46-4519-A910-E03CB816FA9C}" dt="2025-01-15T17:54:48.207" v="1775" actId="478"/>
          <ac:spMkLst>
            <pc:docMk/>
            <pc:sldMk cId="1039741806" sldId="302"/>
            <ac:spMk id="9" creationId="{1C338AD1-6E7D-4C5D-9684-7CA88ABB7299}"/>
          </ac:spMkLst>
        </pc:spChg>
        <pc:spChg chg="add mod">
          <ac:chgData name="Silvia Colombo" userId="cdf5343d-9518-4b48-8032-805a754f9105" providerId="ADAL" clId="{AA5A2D5B-8D46-4519-A910-E03CB816FA9C}" dt="2025-01-15T17:59:26.117" v="1857" actId="207"/>
          <ac:spMkLst>
            <pc:docMk/>
            <pc:sldMk cId="1039741806" sldId="302"/>
            <ac:spMk id="10" creationId="{45D130E2-7895-40BA-B172-97D237275D33}"/>
          </ac:spMkLst>
        </pc:spChg>
        <pc:spChg chg="add mod">
          <ac:chgData name="Silvia Colombo" userId="cdf5343d-9518-4b48-8032-805a754f9105" providerId="ADAL" clId="{AA5A2D5B-8D46-4519-A910-E03CB816FA9C}" dt="2025-01-15T17:50:16.321" v="1769" actId="1076"/>
          <ac:spMkLst>
            <pc:docMk/>
            <pc:sldMk cId="1039741806" sldId="302"/>
            <ac:spMk id="14" creationId="{25B60D9C-3092-4569-809A-A1CADFA0F4CA}"/>
          </ac:spMkLst>
        </pc:spChg>
        <pc:spChg chg="del">
          <ac:chgData name="Silvia Colombo" userId="cdf5343d-9518-4b48-8032-805a754f9105" providerId="ADAL" clId="{AA5A2D5B-8D46-4519-A910-E03CB816FA9C}" dt="2025-01-15T17:37:53.134" v="1697" actId="478"/>
          <ac:spMkLst>
            <pc:docMk/>
            <pc:sldMk cId="1039741806" sldId="302"/>
            <ac:spMk id="16" creationId="{BDAC571F-BA25-4F90-9E6A-854C47E47467}"/>
          </ac:spMkLst>
        </pc:spChg>
        <pc:spChg chg="del">
          <ac:chgData name="Silvia Colombo" userId="cdf5343d-9518-4b48-8032-805a754f9105" providerId="ADAL" clId="{AA5A2D5B-8D46-4519-A910-E03CB816FA9C}" dt="2025-01-15T17:37:51.258" v="1696" actId="478"/>
          <ac:spMkLst>
            <pc:docMk/>
            <pc:sldMk cId="1039741806" sldId="302"/>
            <ac:spMk id="21" creationId="{49DA653C-7B45-44FA-B7DA-44D6378794B0}"/>
          </ac:spMkLst>
        </pc:spChg>
        <pc:spChg chg="add mod">
          <ac:chgData name="Silvia Colombo" userId="cdf5343d-9518-4b48-8032-805a754f9105" providerId="ADAL" clId="{AA5A2D5B-8D46-4519-A910-E03CB816FA9C}" dt="2025-01-15T17:57:06.189" v="1818" actId="1076"/>
          <ac:spMkLst>
            <pc:docMk/>
            <pc:sldMk cId="1039741806" sldId="302"/>
            <ac:spMk id="22" creationId="{E39B9A5A-C926-4505-9DD7-15B03097356A}"/>
          </ac:spMkLst>
        </pc:spChg>
        <pc:spChg chg="mod">
          <ac:chgData name="Silvia Colombo" userId="cdf5343d-9518-4b48-8032-805a754f9105" providerId="ADAL" clId="{AA5A2D5B-8D46-4519-A910-E03CB816FA9C}" dt="2025-01-15T16:58:08.818" v="1233"/>
          <ac:spMkLst>
            <pc:docMk/>
            <pc:sldMk cId="1039741806" sldId="302"/>
            <ac:spMk id="167" creationId="{00000000-0000-0000-0000-000000000000}"/>
          </ac:spMkLst>
        </pc:spChg>
        <pc:spChg chg="mod">
          <ac:chgData name="Silvia Colombo" userId="cdf5343d-9518-4b48-8032-805a754f9105" providerId="ADAL" clId="{AA5A2D5B-8D46-4519-A910-E03CB816FA9C}" dt="2025-01-15T17:48:19.563" v="1749" actId="12"/>
          <ac:spMkLst>
            <pc:docMk/>
            <pc:sldMk cId="1039741806" sldId="302"/>
            <ac:spMk id="168" creationId="{00000000-0000-0000-0000-000000000000}"/>
          </ac:spMkLst>
        </pc:spChg>
        <pc:picChg chg="add mod">
          <ac:chgData name="Silvia Colombo" userId="cdf5343d-9518-4b48-8032-805a754f9105" providerId="ADAL" clId="{AA5A2D5B-8D46-4519-A910-E03CB816FA9C}" dt="2025-01-15T17:49:06.042" v="1762" actId="1076"/>
          <ac:picMkLst>
            <pc:docMk/>
            <pc:sldMk cId="1039741806" sldId="302"/>
            <ac:picMk id="4" creationId="{D9D89FBA-3C33-4199-95A3-DBE76F829A41}"/>
          </ac:picMkLst>
        </pc:picChg>
        <pc:picChg chg="del">
          <ac:chgData name="Silvia Colombo" userId="cdf5343d-9518-4b48-8032-805a754f9105" providerId="ADAL" clId="{AA5A2D5B-8D46-4519-A910-E03CB816FA9C}" dt="2025-01-15T17:37:41.684" v="1693" actId="478"/>
          <ac:picMkLst>
            <pc:docMk/>
            <pc:sldMk cId="1039741806" sldId="302"/>
            <ac:picMk id="7" creationId="{8CFD4128-7430-492B-A0C8-407618839C90}"/>
          </ac:picMkLst>
        </pc:picChg>
        <pc:picChg chg="del">
          <ac:chgData name="Silvia Colombo" userId="cdf5343d-9518-4b48-8032-805a754f9105" providerId="ADAL" clId="{AA5A2D5B-8D46-4519-A910-E03CB816FA9C}" dt="2025-01-15T17:37:46.100" v="1695" actId="478"/>
          <ac:picMkLst>
            <pc:docMk/>
            <pc:sldMk cId="1039741806" sldId="302"/>
            <ac:picMk id="12" creationId="{DACE56C9-F0F3-4462-9889-5E55D752E49E}"/>
          </ac:picMkLst>
        </pc:picChg>
        <pc:picChg chg="add mod">
          <ac:chgData name="Silvia Colombo" userId="cdf5343d-9518-4b48-8032-805a754f9105" providerId="ADAL" clId="{AA5A2D5B-8D46-4519-A910-E03CB816FA9C}" dt="2025-01-15T17:56:40.495" v="1814" actId="1076"/>
          <ac:picMkLst>
            <pc:docMk/>
            <pc:sldMk cId="1039741806" sldId="302"/>
            <ac:picMk id="13" creationId="{DC9C74FE-6C30-4D8F-A72B-0905DFAF5BD9}"/>
          </ac:picMkLst>
        </pc:picChg>
        <pc:cxnChg chg="del">
          <ac:chgData name="Silvia Colombo" userId="cdf5343d-9518-4b48-8032-805a754f9105" providerId="ADAL" clId="{AA5A2D5B-8D46-4519-A910-E03CB816FA9C}" dt="2025-01-15T17:37:44.331" v="1694" actId="478"/>
          <ac:cxnSpMkLst>
            <pc:docMk/>
            <pc:sldMk cId="1039741806" sldId="302"/>
            <ac:cxnSpMk id="15" creationId="{45413789-18A3-48DA-8C73-EEAACE92C657}"/>
          </ac:cxnSpMkLst>
        </pc:cxnChg>
      </pc:sldChg>
      <pc:sldChg chg="modSp mod">
        <pc:chgData name="Silvia Colombo" userId="cdf5343d-9518-4b48-8032-805a754f9105" providerId="ADAL" clId="{AA5A2D5B-8D46-4519-A910-E03CB816FA9C}" dt="2025-01-15T18:00:27.988" v="1867" actId="20577"/>
        <pc:sldMkLst>
          <pc:docMk/>
          <pc:sldMk cId="3169569971" sldId="303"/>
        </pc:sldMkLst>
        <pc:spChg chg="mod">
          <ac:chgData name="Silvia Colombo" userId="cdf5343d-9518-4b48-8032-805a754f9105" providerId="ADAL" clId="{AA5A2D5B-8D46-4519-A910-E03CB816FA9C}" dt="2025-01-15T16:58:08.818" v="1233"/>
          <ac:spMkLst>
            <pc:docMk/>
            <pc:sldMk cId="3169569971" sldId="303"/>
            <ac:spMk id="167" creationId="{00000000-0000-0000-0000-000000000000}"/>
          </ac:spMkLst>
        </pc:spChg>
        <pc:spChg chg="mod">
          <ac:chgData name="Silvia Colombo" userId="cdf5343d-9518-4b48-8032-805a754f9105" providerId="ADAL" clId="{AA5A2D5B-8D46-4519-A910-E03CB816FA9C}" dt="2025-01-15T18:00:27.988" v="1867" actId="20577"/>
          <ac:spMkLst>
            <pc:docMk/>
            <pc:sldMk cId="3169569971" sldId="303"/>
            <ac:spMk id="168" creationId="{00000000-0000-0000-0000-000000000000}"/>
          </ac:spMkLst>
        </pc:spChg>
      </pc:sldChg>
      <pc:sldChg chg="modSp mod">
        <pc:chgData name="Silvia Colombo" userId="cdf5343d-9518-4b48-8032-805a754f9105" providerId="ADAL" clId="{AA5A2D5B-8D46-4519-A910-E03CB816FA9C}" dt="2025-01-15T18:00:54.780" v="1874" actId="403"/>
        <pc:sldMkLst>
          <pc:docMk/>
          <pc:sldMk cId="2074846304" sldId="304"/>
        </pc:sldMkLst>
        <pc:spChg chg="mod">
          <ac:chgData name="Silvia Colombo" userId="cdf5343d-9518-4b48-8032-805a754f9105" providerId="ADAL" clId="{AA5A2D5B-8D46-4519-A910-E03CB816FA9C}" dt="2025-01-15T16:58:08.818" v="1233"/>
          <ac:spMkLst>
            <pc:docMk/>
            <pc:sldMk cId="2074846304" sldId="304"/>
            <ac:spMk id="167" creationId="{00000000-0000-0000-0000-000000000000}"/>
          </ac:spMkLst>
        </pc:spChg>
        <pc:spChg chg="mod">
          <ac:chgData name="Silvia Colombo" userId="cdf5343d-9518-4b48-8032-805a754f9105" providerId="ADAL" clId="{AA5A2D5B-8D46-4519-A910-E03CB816FA9C}" dt="2025-01-15T18:00:54.780" v="1874" actId="403"/>
          <ac:spMkLst>
            <pc:docMk/>
            <pc:sldMk cId="2074846304" sldId="304"/>
            <ac:spMk id="168" creationId="{00000000-0000-0000-0000-000000000000}"/>
          </ac:spMkLst>
        </pc:spChg>
      </pc:sldChg>
      <pc:sldChg chg="addSp modSp mod">
        <pc:chgData name="Silvia Colombo" userId="cdf5343d-9518-4b48-8032-805a754f9105" providerId="ADAL" clId="{AA5A2D5B-8D46-4519-A910-E03CB816FA9C}" dt="2025-01-15T15:27:23.165" v="578" actId="1076"/>
        <pc:sldMkLst>
          <pc:docMk/>
          <pc:sldMk cId="3001247373" sldId="305"/>
        </pc:sldMkLst>
        <pc:spChg chg="add mod">
          <ac:chgData name="Silvia Colombo" userId="cdf5343d-9518-4b48-8032-805a754f9105" providerId="ADAL" clId="{AA5A2D5B-8D46-4519-A910-E03CB816FA9C}" dt="2025-01-15T15:26:03.615" v="567" actId="14100"/>
          <ac:spMkLst>
            <pc:docMk/>
            <pc:sldMk cId="3001247373" sldId="305"/>
            <ac:spMk id="5" creationId="{F2F1489F-4055-4329-B6CB-076D853BE462}"/>
          </ac:spMkLst>
        </pc:spChg>
        <pc:spChg chg="add mod">
          <ac:chgData name="Silvia Colombo" userId="cdf5343d-9518-4b48-8032-805a754f9105" providerId="ADAL" clId="{AA5A2D5B-8D46-4519-A910-E03CB816FA9C}" dt="2025-01-15T15:27:23.165" v="578" actId="1076"/>
          <ac:spMkLst>
            <pc:docMk/>
            <pc:sldMk cId="3001247373" sldId="305"/>
            <ac:spMk id="6" creationId="{5687ADC5-A9B4-4BD6-8A53-0BEB975A0D19}"/>
          </ac:spMkLst>
        </pc:spChg>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picChg chg="add mod">
          <ac:chgData name="Silvia Colombo" userId="cdf5343d-9518-4b48-8032-805a754f9105" providerId="ADAL" clId="{AA5A2D5B-8D46-4519-A910-E03CB816FA9C}" dt="2025-01-15T15:23:07.264" v="539" actId="1076"/>
          <ac:picMkLst>
            <pc:docMk/>
            <pc:sldMk cId="3001247373" sldId="305"/>
            <ac:picMk id="4" creationId="{FE4ADFCD-7AF1-40BB-BAEC-7CAD5AEBA240}"/>
          </ac:picMkLst>
        </pc:picChg>
      </pc:sldChg>
      <pc:sldChg chg="addSp delSp modSp mod modAnim">
        <pc:chgData name="Silvia Colombo" userId="cdf5343d-9518-4b48-8032-805a754f9105" providerId="ADAL" clId="{AA5A2D5B-8D46-4519-A910-E03CB816FA9C}" dt="2025-01-15T16:00:02.894" v="857" actId="1076"/>
        <pc:sldMkLst>
          <pc:docMk/>
          <pc:sldMk cId="3951396816" sldId="306"/>
        </pc:sldMkLst>
        <pc:spChg chg="add del mod">
          <ac:chgData name="Silvia Colombo" userId="cdf5343d-9518-4b48-8032-805a754f9105" providerId="ADAL" clId="{AA5A2D5B-8D46-4519-A910-E03CB816FA9C}" dt="2025-01-15T15:54:34.161" v="798" actId="478"/>
          <ac:spMkLst>
            <pc:docMk/>
            <pc:sldMk cId="3951396816" sldId="306"/>
            <ac:spMk id="2" creationId="{3A5D67C1-9FD5-4EFF-8375-73F60F48C5E4}"/>
          </ac:spMkLst>
        </pc:spChg>
        <pc:spChg chg="del">
          <ac:chgData name="Silvia Colombo" userId="cdf5343d-9518-4b48-8032-805a754f9105" providerId="ADAL" clId="{AA5A2D5B-8D46-4519-A910-E03CB816FA9C}" dt="2025-01-15T15:52:59.248" v="791" actId="478"/>
          <ac:spMkLst>
            <pc:docMk/>
            <pc:sldMk cId="3951396816" sldId="306"/>
            <ac:spMk id="10" creationId="{F2BA0EE3-4D81-4D6A-83DF-B5817163EA15}"/>
          </ac:spMkLst>
        </pc:spChg>
        <pc:spChg chg="add mod">
          <ac:chgData name="Silvia Colombo" userId="cdf5343d-9518-4b48-8032-805a754f9105" providerId="ADAL" clId="{AA5A2D5B-8D46-4519-A910-E03CB816FA9C}" dt="2025-01-15T16:00:02.894" v="857" actId="1076"/>
          <ac:spMkLst>
            <pc:docMk/>
            <pc:sldMk cId="3951396816" sldId="306"/>
            <ac:spMk id="11" creationId="{8538533E-6111-4ACA-B503-A1243031065F}"/>
          </ac:spMkLst>
        </pc:spChg>
        <pc:spChg chg="mod">
          <ac:chgData name="Silvia Colombo" userId="cdf5343d-9518-4b48-8032-805a754f9105" providerId="ADAL" clId="{AA5A2D5B-8D46-4519-A910-E03CB816FA9C}" dt="2025-01-15T15:15:11.753" v="422"/>
          <ac:spMkLst>
            <pc:docMk/>
            <pc:sldMk cId="3951396816" sldId="306"/>
            <ac:spMk id="167" creationId="{00000000-0000-0000-0000-000000000000}"/>
          </ac:spMkLst>
        </pc:spChg>
        <pc:spChg chg="mod">
          <ac:chgData name="Silvia Colombo" userId="cdf5343d-9518-4b48-8032-805a754f9105" providerId="ADAL" clId="{AA5A2D5B-8D46-4519-A910-E03CB816FA9C}" dt="2025-01-15T15:58:31.544" v="849" actId="403"/>
          <ac:spMkLst>
            <pc:docMk/>
            <pc:sldMk cId="3951396816" sldId="306"/>
            <ac:spMk id="168" creationId="{00000000-0000-0000-0000-000000000000}"/>
          </ac:spMkLst>
        </pc:spChg>
        <pc:picChg chg="del">
          <ac:chgData name="Silvia Colombo" userId="cdf5343d-9518-4b48-8032-805a754f9105" providerId="ADAL" clId="{AA5A2D5B-8D46-4519-A910-E03CB816FA9C}" dt="2025-01-15T15:52:57.062" v="790" actId="478"/>
          <ac:picMkLst>
            <pc:docMk/>
            <pc:sldMk cId="3951396816" sldId="306"/>
            <ac:picMk id="5" creationId="{59C8345C-E75D-40B8-9652-1B30A5108961}"/>
          </ac:picMkLst>
        </pc:picChg>
        <pc:picChg chg="add mod">
          <ac:chgData name="Silvia Colombo" userId="cdf5343d-9518-4b48-8032-805a754f9105" providerId="ADAL" clId="{AA5A2D5B-8D46-4519-A910-E03CB816FA9C}" dt="2025-01-15T15:58:38.059" v="850" actId="1076"/>
          <ac:picMkLst>
            <pc:docMk/>
            <pc:sldMk cId="3951396816" sldId="306"/>
            <ac:picMk id="6" creationId="{20CEBCF9-BCA9-42C6-8C42-0DE2029CBD53}"/>
          </ac:picMkLst>
        </pc:picChg>
      </pc:sldChg>
      <pc:sldChg chg="modSp del">
        <pc:chgData name="Silvia Colombo" userId="cdf5343d-9518-4b48-8032-805a754f9105" providerId="ADAL" clId="{AA5A2D5B-8D46-4519-A910-E03CB816FA9C}" dt="2025-01-15T11:52:13.020" v="263" actId="47"/>
        <pc:sldMkLst>
          <pc:docMk/>
          <pc:sldMk cId="1901277318" sldId="307"/>
        </pc:sldMkLst>
        <pc:spChg chg="mod">
          <ac:chgData name="Silvia Colombo" userId="cdf5343d-9518-4b48-8032-805a754f9105" providerId="ADAL" clId="{AA5A2D5B-8D46-4519-A910-E03CB816FA9C}" dt="2025-01-15T11:38:15.161" v="161"/>
          <ac:spMkLst>
            <pc:docMk/>
            <pc:sldMk cId="1901277318" sldId="307"/>
            <ac:spMk id="167" creationId="{00000000-0000-0000-0000-000000000000}"/>
          </ac:spMkLst>
        </pc:spChg>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del">
          <ac:chgData name="Silvia Colombo" userId="cdf5343d-9518-4b48-8032-805a754f9105" providerId="ADAL" clId="{AA5A2D5B-8D46-4519-A910-E03CB816FA9C}" dt="2025-01-15T15:28:18.266" v="581" actId="478"/>
          <ac:spMkLst>
            <pc:docMk/>
            <pc:sldMk cId="3982365266" sldId="310"/>
            <ac:spMk id="5" creationId="{F2F1489F-4055-4329-B6CB-076D853BE462}"/>
          </ac:spMkLst>
        </pc:spChg>
        <pc:spChg chg="del">
          <ac:chgData name="Silvia Colombo" userId="cdf5343d-9518-4b48-8032-805a754f9105" providerId="ADAL" clId="{AA5A2D5B-8D46-4519-A910-E03CB816FA9C}" dt="2025-01-15T15:28:21.626" v="583" actId="478"/>
          <ac:spMkLst>
            <pc:docMk/>
            <pc:sldMk cId="3982365266" sldId="310"/>
            <ac:spMk id="6" creationId="{5687ADC5-A9B4-4BD6-8A53-0BEB975A0D19}"/>
          </ac:spMkLst>
        </pc:spChg>
        <pc:spChg chg="add mod">
          <ac:chgData name="Silvia Colombo" userId="cdf5343d-9518-4b48-8032-805a754f9105" providerId="ADAL" clId="{AA5A2D5B-8D46-4519-A910-E03CB816FA9C}" dt="2025-01-15T15:29:31.985" v="595" actId="1076"/>
          <ac:spMkLst>
            <pc:docMk/>
            <pc:sldMk cId="3982365266" sldId="310"/>
            <ac:spMk id="11" creationId="{11781BF6-020D-492A-AE3B-5E048E79AA2F}"/>
          </ac:spMkLst>
        </pc:spChg>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picChg chg="del">
          <ac:chgData name="Silvia Colombo" userId="cdf5343d-9518-4b48-8032-805a754f9105" providerId="ADAL" clId="{AA5A2D5B-8D46-4519-A910-E03CB816FA9C}" dt="2025-01-15T15:28:19.849" v="582" actId="478"/>
          <ac:picMkLst>
            <pc:docMk/>
            <pc:sldMk cId="3982365266" sldId="310"/>
            <ac:picMk id="4" creationId="{FE4ADFCD-7AF1-40BB-BAEC-7CAD5AEBA240}"/>
          </ac:picMkLst>
        </pc:picChg>
        <pc:picChg chg="add mod">
          <ac:chgData name="Silvia Colombo" userId="cdf5343d-9518-4b48-8032-805a754f9105" providerId="ADAL" clId="{AA5A2D5B-8D46-4519-A910-E03CB816FA9C}" dt="2025-01-15T15:29:10.856" v="592" actId="1076"/>
          <ac:picMkLst>
            <pc:docMk/>
            <pc:sldMk cId="3982365266" sldId="310"/>
            <ac:picMk id="7" creationId="{3DE38EBC-E770-4736-80AF-362D3A573BED}"/>
          </ac:picMkLst>
        </pc:picChg>
      </pc:sldChg>
    </pc:docChg>
  </pc:docChgLst>
  <pc:docChgLst>
    <pc:chgData name="Silvia Colombo" userId="cdf5343d-9518-4b48-8032-805a754f9105" providerId="ADAL" clId="{B10B85FB-544E-42CB-995C-D715FC62ED75}"/>
    <pc:docChg chg="undo redo custSel addSld delSld modSld">
      <pc:chgData name="Silvia Colombo" userId="cdf5343d-9518-4b48-8032-805a754f9105" providerId="ADAL" clId="{B10B85FB-544E-42CB-995C-D715FC62ED75}" dt="2025-02-13T14:43:27.999" v="2233" actId="404"/>
      <pc:docMkLst>
        <pc:docMk/>
      </pc:docMkLst>
      <pc:sldChg chg="modSp mod">
        <pc:chgData name="Silvia Colombo" userId="cdf5343d-9518-4b48-8032-805a754f9105" providerId="ADAL" clId="{B10B85FB-544E-42CB-995C-D715FC62ED75}" dt="2025-02-04T09:31:16.574" v="333" actId="20577"/>
        <pc:sldMkLst>
          <pc:docMk/>
          <pc:sldMk cId="0" sldId="264"/>
        </pc:sldMkLst>
        <pc:spChg chg="mod">
          <ac:chgData name="Silvia Colombo" userId="cdf5343d-9518-4b48-8032-805a754f9105" providerId="ADAL" clId="{B10B85FB-544E-42CB-995C-D715FC62ED75}" dt="2025-02-04T09:31:16.574" v="333" actId="20577"/>
          <ac:spMkLst>
            <pc:docMk/>
            <pc:sldMk cId="0" sldId="264"/>
            <ac:spMk id="168" creationId="{00000000-0000-0000-0000-000000000000}"/>
          </ac:spMkLst>
        </pc:spChg>
      </pc:sldChg>
      <pc:sldChg chg="addSp modSp mod">
        <pc:chgData name="Silvia Colombo" userId="cdf5343d-9518-4b48-8032-805a754f9105" providerId="ADAL" clId="{B10B85FB-544E-42CB-995C-D715FC62ED75}" dt="2025-02-13T14:38:44.171" v="2201" actId="1076"/>
        <pc:sldMkLst>
          <pc:docMk/>
          <pc:sldMk cId="1768720765" sldId="272"/>
        </pc:sldMkLst>
        <pc:spChg chg="add mod">
          <ac:chgData name="Silvia Colombo" userId="cdf5343d-9518-4b48-8032-805a754f9105" providerId="ADAL" clId="{B10B85FB-544E-42CB-995C-D715FC62ED75}" dt="2025-02-13T14:38:44.171" v="2201" actId="1076"/>
          <ac:spMkLst>
            <pc:docMk/>
            <pc:sldMk cId="1768720765" sldId="272"/>
            <ac:spMk id="6" creationId="{6AA2DD9F-0E98-41B0-A84A-9C50AD7484D3}"/>
          </ac:spMkLst>
        </pc:spChg>
        <pc:spChg chg="mod">
          <ac:chgData name="Silvia Colombo" userId="cdf5343d-9518-4b48-8032-805a754f9105" providerId="ADAL" clId="{B10B85FB-544E-42CB-995C-D715FC62ED75}" dt="2025-01-31T17:14:37.622" v="6"/>
          <ac:spMkLst>
            <pc:docMk/>
            <pc:sldMk cId="1768720765" sldId="272"/>
            <ac:spMk id="167" creationId="{00000000-0000-0000-0000-000000000000}"/>
          </ac:spMkLst>
        </pc:spChg>
        <pc:spChg chg="mod">
          <ac:chgData name="Silvia Colombo" userId="cdf5343d-9518-4b48-8032-805a754f9105" providerId="ADAL" clId="{B10B85FB-544E-42CB-995C-D715FC62ED75}" dt="2025-02-04T09:34:50.227" v="369" actId="113"/>
          <ac:spMkLst>
            <pc:docMk/>
            <pc:sldMk cId="1768720765" sldId="272"/>
            <ac:spMk id="168" creationId="{00000000-0000-0000-0000-000000000000}"/>
          </ac:spMkLst>
        </pc:spChg>
      </pc:sldChg>
      <pc:sldChg chg="addSp modSp mod modAnim">
        <pc:chgData name="Silvia Colombo" userId="cdf5343d-9518-4b48-8032-805a754f9105" providerId="ADAL" clId="{B10B85FB-544E-42CB-995C-D715FC62ED75}" dt="2025-02-13T14:40:09.516" v="2211" actId="1076"/>
        <pc:sldMkLst>
          <pc:docMk/>
          <pc:sldMk cId="1839245547" sldId="273"/>
        </pc:sldMkLst>
        <pc:spChg chg="mod">
          <ac:chgData name="Silvia Colombo" userId="cdf5343d-9518-4b48-8032-805a754f9105" providerId="ADAL" clId="{B10B85FB-544E-42CB-995C-D715FC62ED75}" dt="2025-02-11T11:08:45.967" v="2154" actId="14100"/>
          <ac:spMkLst>
            <pc:docMk/>
            <pc:sldMk cId="1839245547" sldId="273"/>
            <ac:spMk id="9" creationId="{38469EE4-4387-40A7-A58E-D345E55E8972}"/>
          </ac:spMkLst>
        </pc:spChg>
        <pc:spChg chg="add mod">
          <ac:chgData name="Silvia Colombo" userId="cdf5343d-9518-4b48-8032-805a754f9105" providerId="ADAL" clId="{B10B85FB-544E-42CB-995C-D715FC62ED75}" dt="2025-02-04T10:00:51.182" v="566" actId="1076"/>
          <ac:spMkLst>
            <pc:docMk/>
            <pc:sldMk cId="1839245547" sldId="273"/>
            <ac:spMk id="10" creationId="{69A56232-7E8B-4E60-B3E7-4588E1C57F4B}"/>
          </ac:spMkLst>
        </pc:spChg>
        <pc:spChg chg="add mod">
          <ac:chgData name="Silvia Colombo" userId="cdf5343d-9518-4b48-8032-805a754f9105" providerId="ADAL" clId="{B10B85FB-544E-42CB-995C-D715FC62ED75}" dt="2025-02-13T14:40:09.516" v="2211" actId="1076"/>
          <ac:spMkLst>
            <pc:docMk/>
            <pc:sldMk cId="1839245547" sldId="273"/>
            <ac:spMk id="11" creationId="{9354ECAA-BD3B-4D54-A0EE-DD945A5DF639}"/>
          </ac:spMkLst>
        </pc:spChg>
        <pc:spChg chg="mod">
          <ac:chgData name="Silvia Colombo" userId="cdf5343d-9518-4b48-8032-805a754f9105" providerId="ADAL" clId="{B10B85FB-544E-42CB-995C-D715FC62ED75}" dt="2025-01-31T17:14:37.622" v="6"/>
          <ac:spMkLst>
            <pc:docMk/>
            <pc:sldMk cId="1839245547" sldId="273"/>
            <ac:spMk id="167" creationId="{00000000-0000-0000-0000-000000000000}"/>
          </ac:spMkLst>
        </pc:spChg>
        <pc:spChg chg="mod">
          <ac:chgData name="Silvia Colombo" userId="cdf5343d-9518-4b48-8032-805a754f9105" providerId="ADAL" clId="{B10B85FB-544E-42CB-995C-D715FC62ED75}" dt="2025-01-31T17:15:29.014" v="13"/>
          <ac:spMkLst>
            <pc:docMk/>
            <pc:sldMk cId="1839245547" sldId="273"/>
            <ac:spMk id="168" creationId="{00000000-0000-0000-0000-000000000000}"/>
          </ac:spMkLst>
        </pc:spChg>
        <pc:picChg chg="add mod">
          <ac:chgData name="Silvia Colombo" userId="cdf5343d-9518-4b48-8032-805a754f9105" providerId="ADAL" clId="{B10B85FB-544E-42CB-995C-D715FC62ED75}" dt="2025-02-04T10:00:57.765" v="567" actId="14100"/>
          <ac:picMkLst>
            <pc:docMk/>
            <pc:sldMk cId="1839245547" sldId="273"/>
            <ac:picMk id="4" creationId="{45C2B844-62BE-432D-8F3D-A4A6D2E77753}"/>
          </ac:picMkLst>
        </pc:picChg>
      </pc:sldChg>
      <pc:sldChg chg="addSp delSp modSp mod modAnim">
        <pc:chgData name="Silvia Colombo" userId="cdf5343d-9518-4b48-8032-805a754f9105" providerId="ADAL" clId="{B10B85FB-544E-42CB-995C-D715FC62ED75}" dt="2025-02-13T14:41:40.097" v="2221" actId="1076"/>
        <pc:sldMkLst>
          <pc:docMk/>
          <pc:sldMk cId="3557352301" sldId="274"/>
        </pc:sldMkLst>
        <pc:spChg chg="add mod ord">
          <ac:chgData name="Silvia Colombo" userId="cdf5343d-9518-4b48-8032-805a754f9105" providerId="ADAL" clId="{B10B85FB-544E-42CB-995C-D715FC62ED75}" dt="2025-02-04T11:18:11.885" v="769" actId="171"/>
          <ac:spMkLst>
            <pc:docMk/>
            <pc:sldMk cId="3557352301" sldId="274"/>
            <ac:spMk id="6" creationId="{1CE5EA3E-842C-41BE-933A-FA567527F691}"/>
          </ac:spMkLst>
        </pc:spChg>
        <pc:spChg chg="add mod">
          <ac:chgData name="Silvia Colombo" userId="cdf5343d-9518-4b48-8032-805a754f9105" providerId="ADAL" clId="{B10B85FB-544E-42CB-995C-D715FC62ED75}" dt="2025-02-13T14:41:40.097" v="2221" actId="1076"/>
          <ac:spMkLst>
            <pc:docMk/>
            <pc:sldMk cId="3557352301" sldId="274"/>
            <ac:spMk id="9" creationId="{00C975B4-DF0D-47DF-A875-4F40F8B51E4F}"/>
          </ac:spMkLst>
        </pc:spChg>
        <pc:spChg chg="del">
          <ac:chgData name="Silvia Colombo" userId="cdf5343d-9518-4b48-8032-805a754f9105" providerId="ADAL" clId="{B10B85FB-544E-42CB-995C-D715FC62ED75}" dt="2025-01-31T17:17:06.634" v="22" actId="478"/>
          <ac:spMkLst>
            <pc:docMk/>
            <pc:sldMk cId="3557352301" sldId="274"/>
            <ac:spMk id="12" creationId="{75CC2D46-4C6A-421D-AA36-B7746307E875}"/>
          </ac:spMkLst>
        </pc:spChg>
        <pc:spChg chg="add mod">
          <ac:chgData name="Silvia Colombo" userId="cdf5343d-9518-4b48-8032-805a754f9105" providerId="ADAL" clId="{B10B85FB-544E-42CB-995C-D715FC62ED75}" dt="2025-02-04T11:17:24.776" v="761" actId="1076"/>
          <ac:spMkLst>
            <pc:docMk/>
            <pc:sldMk cId="3557352301" sldId="274"/>
            <ac:spMk id="13" creationId="{0947FD88-33BF-4016-B8BE-ED12C63781CB}"/>
          </ac:spMkLst>
        </pc:spChg>
        <pc:spChg chg="del">
          <ac:chgData name="Silvia Colombo" userId="cdf5343d-9518-4b48-8032-805a754f9105" providerId="ADAL" clId="{B10B85FB-544E-42CB-995C-D715FC62ED75}" dt="2025-01-31T17:16:42.498" v="19" actId="478"/>
          <ac:spMkLst>
            <pc:docMk/>
            <pc:sldMk cId="3557352301" sldId="274"/>
            <ac:spMk id="16" creationId="{1EBBA98E-8896-4496-98B2-264516887012}"/>
          </ac:spMkLst>
        </pc:spChg>
        <pc:spChg chg="mod">
          <ac:chgData name="Silvia Colombo" userId="cdf5343d-9518-4b48-8032-805a754f9105" providerId="ADAL" clId="{B10B85FB-544E-42CB-995C-D715FC62ED75}" dt="2025-01-31T17:14:37.622" v="6"/>
          <ac:spMkLst>
            <pc:docMk/>
            <pc:sldMk cId="3557352301" sldId="274"/>
            <ac:spMk id="167" creationId="{00000000-0000-0000-0000-000000000000}"/>
          </ac:spMkLst>
        </pc:spChg>
        <pc:spChg chg="mod">
          <ac:chgData name="Silvia Colombo" userId="cdf5343d-9518-4b48-8032-805a754f9105" providerId="ADAL" clId="{B10B85FB-544E-42CB-995C-D715FC62ED75}" dt="2025-02-04T11:17:14.834" v="760" actId="207"/>
          <ac:spMkLst>
            <pc:docMk/>
            <pc:sldMk cId="3557352301" sldId="274"/>
            <ac:spMk id="168" creationId="{00000000-0000-0000-0000-000000000000}"/>
          </ac:spMkLst>
        </pc:spChg>
        <pc:picChg chg="add mod">
          <ac:chgData name="Silvia Colombo" userId="cdf5343d-9518-4b48-8032-805a754f9105" providerId="ADAL" clId="{B10B85FB-544E-42CB-995C-D715FC62ED75}" dt="2025-02-13T14:40:55.112" v="2213" actId="1076"/>
          <ac:picMkLst>
            <pc:docMk/>
            <pc:sldMk cId="3557352301" sldId="274"/>
            <ac:picMk id="4" creationId="{5F277801-941F-4D36-8669-15E7FACE4571}"/>
          </ac:picMkLst>
        </pc:picChg>
        <pc:picChg chg="del">
          <ac:chgData name="Silvia Colombo" userId="cdf5343d-9518-4b48-8032-805a754f9105" providerId="ADAL" clId="{B10B85FB-544E-42CB-995C-D715FC62ED75}" dt="2025-01-31T17:16:42.498" v="19" actId="478"/>
          <ac:picMkLst>
            <pc:docMk/>
            <pc:sldMk cId="3557352301" sldId="274"/>
            <ac:picMk id="4" creationId="{87BEEF25-2288-4B10-AB42-5FBDBE82540C}"/>
          </ac:picMkLst>
        </pc:picChg>
        <pc:picChg chg="add del mod">
          <ac:chgData name="Silvia Colombo" userId="cdf5343d-9518-4b48-8032-805a754f9105" providerId="ADAL" clId="{B10B85FB-544E-42CB-995C-D715FC62ED75}" dt="2025-02-04T11:16:19.564" v="748" actId="478"/>
          <ac:picMkLst>
            <pc:docMk/>
            <pc:sldMk cId="3557352301" sldId="274"/>
            <ac:picMk id="5" creationId="{257CDE08-C476-4A77-B8FD-95818121C560}"/>
          </ac:picMkLst>
        </pc:picChg>
        <pc:picChg chg="del">
          <ac:chgData name="Silvia Colombo" userId="cdf5343d-9518-4b48-8032-805a754f9105" providerId="ADAL" clId="{B10B85FB-544E-42CB-995C-D715FC62ED75}" dt="2025-01-31T17:16:42.498" v="19" actId="478"/>
          <ac:picMkLst>
            <pc:docMk/>
            <pc:sldMk cId="3557352301" sldId="274"/>
            <ac:picMk id="8" creationId="{F4B199D1-1AD9-4916-AD13-E5A34CF33428}"/>
          </ac:picMkLst>
        </pc:picChg>
      </pc:sldChg>
      <pc:sldChg chg="addSp delSp modSp mod modAnim">
        <pc:chgData name="Silvia Colombo" userId="cdf5343d-9518-4b48-8032-805a754f9105" providerId="ADAL" clId="{B10B85FB-544E-42CB-995C-D715FC62ED75}" dt="2025-02-11T11:09:28.136" v="2159"/>
        <pc:sldMkLst>
          <pc:docMk/>
          <pc:sldMk cId="2089242102" sldId="275"/>
        </pc:sldMkLst>
        <pc:spChg chg="mod">
          <ac:chgData name="Silvia Colombo" userId="cdf5343d-9518-4b48-8032-805a754f9105" providerId="ADAL" clId="{B10B85FB-544E-42CB-995C-D715FC62ED75}" dt="2025-02-11T11:09:17.436" v="2158" actId="207"/>
          <ac:spMkLst>
            <pc:docMk/>
            <pc:sldMk cId="2089242102" sldId="275"/>
            <ac:spMk id="7" creationId="{8E2132CD-362E-4072-AAB0-7E5031B45882}"/>
          </ac:spMkLst>
        </pc:spChg>
        <pc:spChg chg="add mod">
          <ac:chgData name="Silvia Colombo" userId="cdf5343d-9518-4b48-8032-805a754f9105" providerId="ADAL" clId="{B10B85FB-544E-42CB-995C-D715FC62ED75}" dt="2025-02-04T11:36:06.316" v="892" actId="1076"/>
          <ac:spMkLst>
            <pc:docMk/>
            <pc:sldMk cId="2089242102" sldId="275"/>
            <ac:spMk id="11" creationId="{7DAEEAF0-1866-4A69-B41E-BDD19F0C11B7}"/>
          </ac:spMkLst>
        </pc:spChg>
        <pc:spChg chg="mod">
          <ac:chgData name="Silvia Colombo" userId="cdf5343d-9518-4b48-8032-805a754f9105" providerId="ADAL" clId="{B10B85FB-544E-42CB-995C-D715FC62ED75}" dt="2025-01-31T17:18:01.116" v="28"/>
          <ac:spMkLst>
            <pc:docMk/>
            <pc:sldMk cId="2089242102" sldId="275"/>
            <ac:spMk id="12" creationId="{85BD59C7-5F9C-412C-9103-AD11C3A57877}"/>
          </ac:spMkLst>
        </pc:spChg>
        <pc:spChg chg="del">
          <ac:chgData name="Silvia Colombo" userId="cdf5343d-9518-4b48-8032-805a754f9105" providerId="ADAL" clId="{B10B85FB-544E-42CB-995C-D715FC62ED75}" dt="2025-01-31T17:17:52.796" v="27" actId="478"/>
          <ac:spMkLst>
            <pc:docMk/>
            <pc:sldMk cId="2089242102" sldId="275"/>
            <ac:spMk id="16" creationId="{A90CDF9B-E03D-48BE-94E2-078C81088476}"/>
          </ac:spMkLst>
        </pc:spChg>
        <pc:spChg chg="mod">
          <ac:chgData name="Silvia Colombo" userId="cdf5343d-9518-4b48-8032-805a754f9105" providerId="ADAL" clId="{B10B85FB-544E-42CB-995C-D715FC62ED75}" dt="2025-01-31T17:14:37.622" v="6"/>
          <ac:spMkLst>
            <pc:docMk/>
            <pc:sldMk cId="2089242102" sldId="275"/>
            <ac:spMk id="167" creationId="{00000000-0000-0000-0000-000000000000}"/>
          </ac:spMkLst>
        </pc:spChg>
        <pc:picChg chg="add mod">
          <ac:chgData name="Silvia Colombo" userId="cdf5343d-9518-4b48-8032-805a754f9105" providerId="ADAL" clId="{B10B85FB-544E-42CB-995C-D715FC62ED75}" dt="2025-02-04T11:36:01.083" v="890" actId="1076"/>
          <ac:picMkLst>
            <pc:docMk/>
            <pc:sldMk cId="2089242102" sldId="275"/>
            <ac:picMk id="4" creationId="{F65F4408-EF93-4A55-B3B0-BAB2480395DC}"/>
          </ac:picMkLst>
        </pc:picChg>
        <pc:picChg chg="del">
          <ac:chgData name="Silvia Colombo" userId="cdf5343d-9518-4b48-8032-805a754f9105" providerId="ADAL" clId="{B10B85FB-544E-42CB-995C-D715FC62ED75}" dt="2025-01-31T17:17:52.796" v="27" actId="478"/>
          <ac:picMkLst>
            <pc:docMk/>
            <pc:sldMk cId="2089242102" sldId="275"/>
            <ac:picMk id="5" creationId="{CB3A3D51-0E6E-48B2-A727-E2B6079B3E12}"/>
          </ac:picMkLst>
        </pc:picChg>
      </pc:sldChg>
      <pc:sldChg chg="addSp modSp mod">
        <pc:chgData name="Silvia Colombo" userId="cdf5343d-9518-4b48-8032-805a754f9105" providerId="ADAL" clId="{B10B85FB-544E-42CB-995C-D715FC62ED75}" dt="2025-02-13T14:43:27.999" v="2233" actId="404"/>
        <pc:sldMkLst>
          <pc:docMk/>
          <pc:sldMk cId="1383167316" sldId="276"/>
        </pc:sldMkLst>
        <pc:spChg chg="add mod">
          <ac:chgData name="Silvia Colombo" userId="cdf5343d-9518-4b48-8032-805a754f9105" providerId="ADAL" clId="{B10B85FB-544E-42CB-995C-D715FC62ED75}" dt="2025-02-04T11:45:52.488" v="1002" actId="1076"/>
          <ac:spMkLst>
            <pc:docMk/>
            <pc:sldMk cId="1383167316" sldId="276"/>
            <ac:spMk id="8" creationId="{E6B03B64-2A35-4B59-B79B-83133A958D91}"/>
          </ac:spMkLst>
        </pc:spChg>
        <pc:spChg chg="add mod">
          <ac:chgData name="Silvia Colombo" userId="cdf5343d-9518-4b48-8032-805a754f9105" providerId="ADAL" clId="{B10B85FB-544E-42CB-995C-D715FC62ED75}" dt="2025-02-13T14:43:27.999" v="2233" actId="404"/>
          <ac:spMkLst>
            <pc:docMk/>
            <pc:sldMk cId="1383167316" sldId="276"/>
            <ac:spMk id="9" creationId="{4D7D338D-83FE-46AE-BEA0-B04DC5C88718}"/>
          </ac:spMkLst>
        </pc:spChg>
        <pc:spChg chg="mod">
          <ac:chgData name="Silvia Colombo" userId="cdf5343d-9518-4b48-8032-805a754f9105" providerId="ADAL" clId="{B10B85FB-544E-42CB-995C-D715FC62ED75}" dt="2025-01-31T17:14:37.622" v="6"/>
          <ac:spMkLst>
            <pc:docMk/>
            <pc:sldMk cId="1383167316" sldId="276"/>
            <ac:spMk id="167" creationId="{00000000-0000-0000-0000-000000000000}"/>
          </ac:spMkLst>
        </pc:spChg>
        <pc:spChg chg="mod">
          <ac:chgData name="Silvia Colombo" userId="cdf5343d-9518-4b48-8032-805a754f9105" providerId="ADAL" clId="{B10B85FB-544E-42CB-995C-D715FC62ED75}" dt="2025-02-04T11:45:13.640" v="996" actId="113"/>
          <ac:spMkLst>
            <pc:docMk/>
            <pc:sldMk cId="1383167316" sldId="276"/>
            <ac:spMk id="168" creationId="{00000000-0000-0000-0000-000000000000}"/>
          </ac:spMkLst>
        </pc:spChg>
        <pc:picChg chg="add mod">
          <ac:chgData name="Silvia Colombo" userId="cdf5343d-9518-4b48-8032-805a754f9105" providerId="ADAL" clId="{B10B85FB-544E-42CB-995C-D715FC62ED75}" dt="2025-02-04T11:45:48.815" v="1001" actId="14100"/>
          <ac:picMkLst>
            <pc:docMk/>
            <pc:sldMk cId="1383167316" sldId="276"/>
            <ac:picMk id="4" creationId="{F73DC19F-267A-41C8-9CBC-CFFD68ECF75E}"/>
          </ac:picMkLst>
        </pc:picChg>
      </pc:sldChg>
      <pc:sldChg chg="addSp modSp mod">
        <pc:chgData name="Silvia Colombo" userId="cdf5343d-9518-4b48-8032-805a754f9105" providerId="ADAL" clId="{B10B85FB-544E-42CB-995C-D715FC62ED75}" dt="2025-02-11T11:10:05.691" v="2160" actId="1076"/>
        <pc:sldMkLst>
          <pc:docMk/>
          <pc:sldMk cId="3151422244" sldId="279"/>
        </pc:sldMkLst>
        <pc:spChg chg="mod">
          <ac:chgData name="Silvia Colombo" userId="cdf5343d-9518-4b48-8032-805a754f9105" providerId="ADAL" clId="{B10B85FB-544E-42CB-995C-D715FC62ED75}" dt="2025-01-31T17:14:37.622" v="6"/>
          <ac:spMkLst>
            <pc:docMk/>
            <pc:sldMk cId="3151422244" sldId="279"/>
            <ac:spMk id="167" creationId="{00000000-0000-0000-0000-000000000000}"/>
          </ac:spMkLst>
        </pc:spChg>
        <pc:spChg chg="mod">
          <ac:chgData name="Silvia Colombo" userId="cdf5343d-9518-4b48-8032-805a754f9105" providerId="ADAL" clId="{B10B85FB-544E-42CB-995C-D715FC62ED75}" dt="2025-01-31T17:39:34.194" v="245" actId="20577"/>
          <ac:spMkLst>
            <pc:docMk/>
            <pc:sldMk cId="3151422244" sldId="279"/>
            <ac:spMk id="168" creationId="{00000000-0000-0000-0000-000000000000}"/>
          </ac:spMkLst>
        </pc:spChg>
        <pc:picChg chg="add mod modCrop">
          <ac:chgData name="Silvia Colombo" userId="cdf5343d-9518-4b48-8032-805a754f9105" providerId="ADAL" clId="{B10B85FB-544E-42CB-995C-D715FC62ED75}" dt="2025-02-11T11:10:05.691" v="2160" actId="1076"/>
          <ac:picMkLst>
            <pc:docMk/>
            <pc:sldMk cId="3151422244" sldId="279"/>
            <ac:picMk id="4" creationId="{B79D6F84-71F4-431D-B49F-A60D506A7FE2}"/>
          </ac:picMkLst>
        </pc:picChg>
      </pc:sldChg>
      <pc:sldChg chg="addSp delSp modSp mod">
        <pc:chgData name="Silvia Colombo" userId="cdf5343d-9518-4b48-8032-805a754f9105" providerId="ADAL" clId="{B10B85FB-544E-42CB-995C-D715FC62ED75}" dt="2025-02-04T18:00:21.306" v="1561" actId="403"/>
        <pc:sldMkLst>
          <pc:docMk/>
          <pc:sldMk cId="3427707476" sldId="282"/>
        </pc:sldMkLst>
        <pc:spChg chg="add del">
          <ac:chgData name="Silvia Colombo" userId="cdf5343d-9518-4b48-8032-805a754f9105" providerId="ADAL" clId="{B10B85FB-544E-42CB-995C-D715FC62ED75}" dt="2025-01-31T17:47:04.108" v="268" actId="478"/>
          <ac:spMkLst>
            <pc:docMk/>
            <pc:sldMk cId="3427707476" sldId="282"/>
            <ac:spMk id="2" creationId="{3FD75F52-7599-421C-92F1-BDE6BE423063}"/>
          </ac:spMkLst>
        </pc:spChg>
        <pc:spChg chg="mod">
          <ac:chgData name="Silvia Colombo" userId="cdf5343d-9518-4b48-8032-805a754f9105" providerId="ADAL" clId="{B10B85FB-544E-42CB-995C-D715FC62ED75}" dt="2025-01-31T17:25:46.568" v="120"/>
          <ac:spMkLst>
            <pc:docMk/>
            <pc:sldMk cId="3427707476" sldId="282"/>
            <ac:spMk id="167" creationId="{00000000-0000-0000-0000-000000000000}"/>
          </ac:spMkLst>
        </pc:spChg>
        <pc:spChg chg="mod">
          <ac:chgData name="Silvia Colombo" userId="cdf5343d-9518-4b48-8032-805a754f9105" providerId="ADAL" clId="{B10B85FB-544E-42CB-995C-D715FC62ED75}" dt="2025-02-04T18:00:21.306" v="1561" actId="403"/>
          <ac:spMkLst>
            <pc:docMk/>
            <pc:sldMk cId="3427707476" sldId="282"/>
            <ac:spMk id="168" creationId="{00000000-0000-0000-0000-000000000000}"/>
          </ac:spMkLst>
        </pc:spChg>
        <pc:picChg chg="add mod">
          <ac:chgData name="Silvia Colombo" userId="cdf5343d-9518-4b48-8032-805a754f9105" providerId="ADAL" clId="{B10B85FB-544E-42CB-995C-D715FC62ED75}" dt="2025-01-31T17:47:09.084" v="271" actId="1076"/>
          <ac:picMkLst>
            <pc:docMk/>
            <pc:sldMk cId="3427707476" sldId="282"/>
            <ac:picMk id="5" creationId="{E391AC1E-3A91-4B1D-ABF8-6EE5D8E14A40}"/>
          </ac:picMkLst>
        </pc:picChg>
      </pc:sldChg>
      <pc:sldChg chg="addSp modSp mod">
        <pc:chgData name="Silvia Colombo" userId="cdf5343d-9518-4b48-8032-805a754f9105" providerId="ADAL" clId="{B10B85FB-544E-42CB-995C-D715FC62ED75}" dt="2025-02-04T18:40:39.941" v="1736" actId="113"/>
        <pc:sldMkLst>
          <pc:docMk/>
          <pc:sldMk cId="2207407581" sldId="283"/>
        </pc:sldMkLst>
        <pc:spChg chg="add mod">
          <ac:chgData name="Silvia Colombo" userId="cdf5343d-9518-4b48-8032-805a754f9105" providerId="ADAL" clId="{B10B85FB-544E-42CB-995C-D715FC62ED75}" dt="2025-02-04T18:33:25.234" v="1708" actId="108"/>
          <ac:spMkLst>
            <pc:docMk/>
            <pc:sldMk cId="2207407581" sldId="283"/>
            <ac:spMk id="8" creationId="{91993E79-3F29-40AA-B9C3-75E347FBA8D8}"/>
          </ac:spMkLst>
        </pc:spChg>
        <pc:spChg chg="mod">
          <ac:chgData name="Silvia Colombo" userId="cdf5343d-9518-4b48-8032-805a754f9105" providerId="ADAL" clId="{B10B85FB-544E-42CB-995C-D715FC62ED75}" dt="2025-01-31T17:25:46.568" v="120"/>
          <ac:spMkLst>
            <pc:docMk/>
            <pc:sldMk cId="2207407581" sldId="283"/>
            <ac:spMk id="167" creationId="{00000000-0000-0000-0000-000000000000}"/>
          </ac:spMkLst>
        </pc:spChg>
        <pc:spChg chg="mod">
          <ac:chgData name="Silvia Colombo" userId="cdf5343d-9518-4b48-8032-805a754f9105" providerId="ADAL" clId="{B10B85FB-544E-42CB-995C-D715FC62ED75}" dt="2025-02-04T18:40:39.941" v="1736" actId="113"/>
          <ac:spMkLst>
            <pc:docMk/>
            <pc:sldMk cId="2207407581" sldId="283"/>
            <ac:spMk id="168" creationId="{00000000-0000-0000-0000-000000000000}"/>
          </ac:spMkLst>
        </pc:spChg>
        <pc:picChg chg="add mod">
          <ac:chgData name="Silvia Colombo" userId="cdf5343d-9518-4b48-8032-805a754f9105" providerId="ADAL" clId="{B10B85FB-544E-42CB-995C-D715FC62ED75}" dt="2025-02-04T18:34:36.832" v="1712" actId="1076"/>
          <ac:picMkLst>
            <pc:docMk/>
            <pc:sldMk cId="2207407581" sldId="283"/>
            <ac:picMk id="4" creationId="{224AC978-34CC-4BE3-92B0-F7E26269E1BD}"/>
          </ac:picMkLst>
        </pc:picChg>
      </pc:sldChg>
      <pc:sldChg chg="addSp modSp mod">
        <pc:chgData name="Silvia Colombo" userId="cdf5343d-9518-4b48-8032-805a754f9105" providerId="ADAL" clId="{B10B85FB-544E-42CB-995C-D715FC62ED75}" dt="2025-02-04T18:45:57.451" v="1809" actId="403"/>
        <pc:sldMkLst>
          <pc:docMk/>
          <pc:sldMk cId="191549666" sldId="284"/>
        </pc:sldMkLst>
        <pc:spChg chg="add mod">
          <ac:chgData name="Silvia Colombo" userId="cdf5343d-9518-4b48-8032-805a754f9105" providerId="ADAL" clId="{B10B85FB-544E-42CB-995C-D715FC62ED75}" dt="2025-02-04T18:44:44.768" v="1775" actId="1076"/>
          <ac:spMkLst>
            <pc:docMk/>
            <pc:sldMk cId="191549666" sldId="284"/>
            <ac:spMk id="8" creationId="{4949BF4C-AF9D-4C65-B4C5-7FAC6582FE67}"/>
          </ac:spMkLst>
        </pc:spChg>
        <pc:spChg chg="mod">
          <ac:chgData name="Silvia Colombo" userId="cdf5343d-9518-4b48-8032-805a754f9105" providerId="ADAL" clId="{B10B85FB-544E-42CB-995C-D715FC62ED75}" dt="2025-01-31T17:25:46.568" v="120"/>
          <ac:spMkLst>
            <pc:docMk/>
            <pc:sldMk cId="191549666" sldId="284"/>
            <ac:spMk id="167" creationId="{00000000-0000-0000-0000-000000000000}"/>
          </ac:spMkLst>
        </pc:spChg>
        <pc:spChg chg="mod">
          <ac:chgData name="Silvia Colombo" userId="cdf5343d-9518-4b48-8032-805a754f9105" providerId="ADAL" clId="{B10B85FB-544E-42CB-995C-D715FC62ED75}" dt="2025-02-04T18:45:57.451" v="1809" actId="403"/>
          <ac:spMkLst>
            <pc:docMk/>
            <pc:sldMk cId="191549666" sldId="284"/>
            <ac:spMk id="168" creationId="{00000000-0000-0000-0000-000000000000}"/>
          </ac:spMkLst>
        </pc:spChg>
        <pc:picChg chg="add mod">
          <ac:chgData name="Silvia Colombo" userId="cdf5343d-9518-4b48-8032-805a754f9105" providerId="ADAL" clId="{B10B85FB-544E-42CB-995C-D715FC62ED75}" dt="2025-02-04T18:44:41.864" v="1774" actId="1076"/>
          <ac:picMkLst>
            <pc:docMk/>
            <pc:sldMk cId="191549666" sldId="284"/>
            <ac:picMk id="4" creationId="{02423A71-D61C-4BAC-81A3-7E65DF5C6988}"/>
          </ac:picMkLst>
        </pc:picChg>
      </pc:sldChg>
      <pc:sldChg chg="modSp mod">
        <pc:chgData name="Silvia Colombo" userId="cdf5343d-9518-4b48-8032-805a754f9105" providerId="ADAL" clId="{B10B85FB-544E-42CB-995C-D715FC62ED75}" dt="2025-02-04T18:46:30.132" v="1820" actId="12"/>
        <pc:sldMkLst>
          <pc:docMk/>
          <pc:sldMk cId="3061992581" sldId="288"/>
        </pc:sldMkLst>
        <pc:spChg chg="mod">
          <ac:chgData name="Silvia Colombo" userId="cdf5343d-9518-4b48-8032-805a754f9105" providerId="ADAL" clId="{B10B85FB-544E-42CB-995C-D715FC62ED75}" dt="2025-01-31T17:25:46.568" v="120"/>
          <ac:spMkLst>
            <pc:docMk/>
            <pc:sldMk cId="3061992581" sldId="288"/>
            <ac:spMk id="167" creationId="{00000000-0000-0000-0000-000000000000}"/>
          </ac:spMkLst>
        </pc:spChg>
        <pc:spChg chg="mod">
          <ac:chgData name="Silvia Colombo" userId="cdf5343d-9518-4b48-8032-805a754f9105" providerId="ADAL" clId="{B10B85FB-544E-42CB-995C-D715FC62ED75}" dt="2025-02-04T18:46:30.132" v="1820" actId="12"/>
          <ac:spMkLst>
            <pc:docMk/>
            <pc:sldMk cId="3061992581" sldId="288"/>
            <ac:spMk id="168" creationId="{00000000-0000-0000-0000-000000000000}"/>
          </ac:spMkLst>
        </pc:spChg>
      </pc:sldChg>
      <pc:sldChg chg="addSp modSp mod">
        <pc:chgData name="Silvia Colombo" userId="cdf5343d-9518-4b48-8032-805a754f9105" providerId="ADAL" clId="{B10B85FB-544E-42CB-995C-D715FC62ED75}" dt="2025-02-12T15:38:48.083" v="2195" actId="403"/>
        <pc:sldMkLst>
          <pc:docMk/>
          <pc:sldMk cId="2985432160" sldId="289"/>
        </pc:sldMkLst>
        <pc:spChg chg="mod">
          <ac:chgData name="Silvia Colombo" userId="cdf5343d-9518-4b48-8032-805a754f9105" providerId="ADAL" clId="{B10B85FB-544E-42CB-995C-D715FC62ED75}" dt="2025-01-31T17:31:28.391" v="180"/>
          <ac:spMkLst>
            <pc:docMk/>
            <pc:sldMk cId="2985432160" sldId="289"/>
            <ac:spMk id="167" creationId="{00000000-0000-0000-0000-000000000000}"/>
          </ac:spMkLst>
        </pc:spChg>
        <pc:spChg chg="mod">
          <ac:chgData name="Silvia Colombo" userId="cdf5343d-9518-4b48-8032-805a754f9105" providerId="ADAL" clId="{B10B85FB-544E-42CB-995C-D715FC62ED75}" dt="2025-02-12T15:38:48.083" v="2195" actId="403"/>
          <ac:spMkLst>
            <pc:docMk/>
            <pc:sldMk cId="2985432160" sldId="289"/>
            <ac:spMk id="168" creationId="{00000000-0000-0000-0000-000000000000}"/>
          </ac:spMkLst>
        </pc:spChg>
        <pc:picChg chg="add mod modCrop">
          <ac:chgData name="Silvia Colombo" userId="cdf5343d-9518-4b48-8032-805a754f9105" providerId="ADAL" clId="{B10B85FB-544E-42CB-995C-D715FC62ED75}" dt="2025-01-31T17:49:42.300" v="282" actId="1076"/>
          <ac:picMkLst>
            <pc:docMk/>
            <pc:sldMk cId="2985432160" sldId="289"/>
            <ac:picMk id="4" creationId="{4BDA6B00-B84C-4F72-9AAB-53369C91A3B8}"/>
          </ac:picMkLst>
        </pc:picChg>
      </pc:sldChg>
      <pc:sldChg chg="delSp modSp mod">
        <pc:chgData name="Silvia Colombo" userId="cdf5343d-9518-4b48-8032-805a754f9105" providerId="ADAL" clId="{B10B85FB-544E-42CB-995C-D715FC62ED75}" dt="2025-02-04T20:47:05.552" v="1859" actId="20577"/>
        <pc:sldMkLst>
          <pc:docMk/>
          <pc:sldMk cId="3025862249" sldId="290"/>
        </pc:sldMkLst>
        <pc:spChg chg="del">
          <ac:chgData name="Silvia Colombo" userId="cdf5343d-9518-4b48-8032-805a754f9105" providerId="ADAL" clId="{B10B85FB-544E-42CB-995C-D715FC62ED75}" dt="2025-01-31T17:32:41.881" v="183" actId="478"/>
          <ac:spMkLst>
            <pc:docMk/>
            <pc:sldMk cId="3025862249" sldId="290"/>
            <ac:spMk id="8" creationId="{1049E68D-0DC7-444E-9CDA-19CF1A857051}"/>
          </ac:spMkLst>
        </pc:spChg>
        <pc:spChg chg="mod">
          <ac:chgData name="Silvia Colombo" userId="cdf5343d-9518-4b48-8032-805a754f9105" providerId="ADAL" clId="{B10B85FB-544E-42CB-995C-D715FC62ED75}" dt="2025-01-31T17:31:28.391" v="180"/>
          <ac:spMkLst>
            <pc:docMk/>
            <pc:sldMk cId="3025862249" sldId="290"/>
            <ac:spMk id="167" creationId="{00000000-0000-0000-0000-000000000000}"/>
          </ac:spMkLst>
        </pc:spChg>
        <pc:spChg chg="mod">
          <ac:chgData name="Silvia Colombo" userId="cdf5343d-9518-4b48-8032-805a754f9105" providerId="ADAL" clId="{B10B85FB-544E-42CB-995C-D715FC62ED75}" dt="2025-02-04T20:47:05.552" v="1859" actId="20577"/>
          <ac:spMkLst>
            <pc:docMk/>
            <pc:sldMk cId="3025862249" sldId="290"/>
            <ac:spMk id="168" creationId="{00000000-0000-0000-0000-000000000000}"/>
          </ac:spMkLst>
        </pc:spChg>
        <pc:picChg chg="del">
          <ac:chgData name="Silvia Colombo" userId="cdf5343d-9518-4b48-8032-805a754f9105" providerId="ADAL" clId="{B10B85FB-544E-42CB-995C-D715FC62ED75}" dt="2025-01-31T17:32:40.565" v="182" actId="478"/>
          <ac:picMkLst>
            <pc:docMk/>
            <pc:sldMk cId="3025862249" sldId="290"/>
            <ac:picMk id="4" creationId="{C9A58EF2-553F-4310-8529-9234331F2737}"/>
          </ac:picMkLst>
        </pc:picChg>
      </pc:sldChg>
      <pc:sldChg chg="addSp delSp modSp mod">
        <pc:chgData name="Silvia Colombo" userId="cdf5343d-9518-4b48-8032-805a754f9105" providerId="ADAL" clId="{B10B85FB-544E-42CB-995C-D715FC62ED75}" dt="2025-02-04T21:26:54.680" v="1982" actId="20577"/>
        <pc:sldMkLst>
          <pc:docMk/>
          <pc:sldMk cId="4276348475" sldId="291"/>
        </pc:sldMkLst>
        <pc:spChg chg="del">
          <ac:chgData name="Silvia Colombo" userId="cdf5343d-9518-4b48-8032-805a754f9105" providerId="ADAL" clId="{B10B85FB-544E-42CB-995C-D715FC62ED75}" dt="2025-01-31T17:33:10.977" v="189" actId="478"/>
          <ac:spMkLst>
            <pc:docMk/>
            <pc:sldMk cId="4276348475" sldId="291"/>
            <ac:spMk id="10" creationId="{8F8187EA-F221-4393-85DC-14699DA66BFF}"/>
          </ac:spMkLst>
        </pc:spChg>
        <pc:spChg chg="mod">
          <ac:chgData name="Silvia Colombo" userId="cdf5343d-9518-4b48-8032-805a754f9105" providerId="ADAL" clId="{B10B85FB-544E-42CB-995C-D715FC62ED75}" dt="2025-02-04T21:19:00.773" v="1945"/>
          <ac:spMkLst>
            <pc:docMk/>
            <pc:sldMk cId="4276348475" sldId="291"/>
            <ac:spMk id="11" creationId="{CDD7956C-AD4A-4FCD-870C-C4BFC69F804B}"/>
          </ac:spMkLst>
        </pc:spChg>
        <pc:spChg chg="add del">
          <ac:chgData name="Silvia Colombo" userId="cdf5343d-9518-4b48-8032-805a754f9105" providerId="ADAL" clId="{B10B85FB-544E-42CB-995C-D715FC62ED75}" dt="2025-02-04T21:06:25.718" v="1870" actId="478"/>
          <ac:spMkLst>
            <pc:docMk/>
            <pc:sldMk cId="4276348475" sldId="291"/>
            <ac:spMk id="12" creationId="{4970CBB4-86E4-4F32-8A59-3E71D0FD887E}"/>
          </ac:spMkLst>
        </pc:spChg>
        <pc:spChg chg="add del">
          <ac:chgData name="Silvia Colombo" userId="cdf5343d-9518-4b48-8032-805a754f9105" providerId="ADAL" clId="{B10B85FB-544E-42CB-995C-D715FC62ED75}" dt="2025-02-04T21:06:16.667" v="1866" actId="478"/>
          <ac:spMkLst>
            <pc:docMk/>
            <pc:sldMk cId="4276348475" sldId="291"/>
            <ac:spMk id="14" creationId="{23A7F71A-A41A-4A78-8AD0-92408BB315F6}"/>
          </ac:spMkLst>
        </pc:spChg>
        <pc:spChg chg="add mod">
          <ac:chgData name="Silvia Colombo" userId="cdf5343d-9518-4b48-8032-805a754f9105" providerId="ADAL" clId="{B10B85FB-544E-42CB-995C-D715FC62ED75}" dt="2025-02-04T21:13:47.083" v="1914" actId="1076"/>
          <ac:spMkLst>
            <pc:docMk/>
            <pc:sldMk cId="4276348475" sldId="291"/>
            <ac:spMk id="15" creationId="{0A3732ED-A2BE-4E62-8C57-5CA99B45EF81}"/>
          </ac:spMkLst>
        </pc:spChg>
        <pc:spChg chg="add mod">
          <ac:chgData name="Silvia Colombo" userId="cdf5343d-9518-4b48-8032-805a754f9105" providerId="ADAL" clId="{B10B85FB-544E-42CB-995C-D715FC62ED75}" dt="2025-02-04T21:14:58.882" v="1923" actId="1076"/>
          <ac:spMkLst>
            <pc:docMk/>
            <pc:sldMk cId="4276348475" sldId="291"/>
            <ac:spMk id="19" creationId="{A6F373CD-930A-4618-8A44-79B1428757C3}"/>
          </ac:spMkLst>
        </pc:spChg>
        <pc:spChg chg="add mod">
          <ac:chgData name="Silvia Colombo" userId="cdf5343d-9518-4b48-8032-805a754f9105" providerId="ADAL" clId="{B10B85FB-544E-42CB-995C-D715FC62ED75}" dt="2025-02-04T21:18:29.495" v="1943" actId="13822"/>
          <ac:spMkLst>
            <pc:docMk/>
            <pc:sldMk cId="4276348475" sldId="291"/>
            <ac:spMk id="21" creationId="{7A2B1871-D938-49FE-96F7-1DE0BECFF3EF}"/>
          </ac:spMkLst>
        </pc:spChg>
        <pc:spChg chg="add del mod">
          <ac:chgData name="Silvia Colombo" userId="cdf5343d-9518-4b48-8032-805a754f9105" providerId="ADAL" clId="{B10B85FB-544E-42CB-995C-D715FC62ED75}" dt="2025-02-04T21:24:52.618" v="1971"/>
          <ac:spMkLst>
            <pc:docMk/>
            <pc:sldMk cId="4276348475" sldId="291"/>
            <ac:spMk id="26" creationId="{2B19FE9C-8A37-4E05-82E6-08CB0A1D6F60}"/>
          </ac:spMkLst>
        </pc:spChg>
        <pc:spChg chg="add mod">
          <ac:chgData name="Silvia Colombo" userId="cdf5343d-9518-4b48-8032-805a754f9105" providerId="ADAL" clId="{B10B85FB-544E-42CB-995C-D715FC62ED75}" dt="2025-02-04T21:25:01.467" v="1972" actId="1076"/>
          <ac:spMkLst>
            <pc:docMk/>
            <pc:sldMk cId="4276348475" sldId="291"/>
            <ac:spMk id="27" creationId="{271B8F6E-CBCF-4DE8-9866-952B18B5A0B0}"/>
          </ac:spMkLst>
        </pc:spChg>
        <pc:spChg chg="add del mod">
          <ac:chgData name="Silvia Colombo" userId="cdf5343d-9518-4b48-8032-805a754f9105" providerId="ADAL" clId="{B10B85FB-544E-42CB-995C-D715FC62ED75}" dt="2025-02-04T21:26:35.337" v="1980" actId="478"/>
          <ac:spMkLst>
            <pc:docMk/>
            <pc:sldMk cId="4276348475" sldId="291"/>
            <ac:spMk id="31" creationId="{24988599-93C0-421C-84D3-F20772B06027}"/>
          </ac:spMkLst>
        </pc:spChg>
        <pc:spChg chg="add mod">
          <ac:chgData name="Silvia Colombo" userId="cdf5343d-9518-4b48-8032-805a754f9105" providerId="ADAL" clId="{B10B85FB-544E-42CB-995C-D715FC62ED75}" dt="2025-02-04T21:26:54.680" v="1982" actId="20577"/>
          <ac:spMkLst>
            <pc:docMk/>
            <pc:sldMk cId="4276348475" sldId="291"/>
            <ac:spMk id="32" creationId="{EDC9985F-697D-4AA8-86EE-1E6CE6D6C938}"/>
          </ac:spMkLst>
        </pc:spChg>
        <pc:spChg chg="mod">
          <ac:chgData name="Silvia Colombo" userId="cdf5343d-9518-4b48-8032-805a754f9105" providerId="ADAL" clId="{B10B85FB-544E-42CB-995C-D715FC62ED75}" dt="2025-01-31T17:31:28.391" v="180"/>
          <ac:spMkLst>
            <pc:docMk/>
            <pc:sldMk cId="4276348475" sldId="291"/>
            <ac:spMk id="167" creationId="{00000000-0000-0000-0000-000000000000}"/>
          </ac:spMkLst>
        </pc:spChg>
        <pc:picChg chg="add del mod">
          <ac:chgData name="Silvia Colombo" userId="cdf5343d-9518-4b48-8032-805a754f9105" providerId="ADAL" clId="{B10B85FB-544E-42CB-995C-D715FC62ED75}" dt="2025-02-04T21:06:19.570" v="1869" actId="478"/>
          <ac:picMkLst>
            <pc:docMk/>
            <pc:sldMk cId="4276348475" sldId="291"/>
            <ac:picMk id="4" creationId="{94314240-E675-47C0-BB1B-3BAD829BD941}"/>
          </ac:picMkLst>
        </pc:picChg>
        <pc:picChg chg="del">
          <ac:chgData name="Silvia Colombo" userId="cdf5343d-9518-4b48-8032-805a754f9105" providerId="ADAL" clId="{B10B85FB-544E-42CB-995C-D715FC62ED75}" dt="2025-01-31T17:33:08.893" v="188" actId="478"/>
          <ac:picMkLst>
            <pc:docMk/>
            <pc:sldMk cId="4276348475" sldId="291"/>
            <ac:picMk id="5" creationId="{BF204FB3-D662-4E0E-AADA-02B693A6A420}"/>
          </ac:picMkLst>
        </pc:picChg>
        <pc:picChg chg="add del mod">
          <ac:chgData name="Silvia Colombo" userId="cdf5343d-9518-4b48-8032-805a754f9105" providerId="ADAL" clId="{B10B85FB-544E-42CB-995C-D715FC62ED75}" dt="2025-02-04T21:06:18.075" v="1868" actId="478"/>
          <ac:picMkLst>
            <pc:docMk/>
            <pc:sldMk cId="4276348475" sldId="291"/>
            <ac:picMk id="8" creationId="{E169EA14-7FEE-4704-A32C-7D603D2870AB}"/>
          </ac:picMkLst>
        </pc:picChg>
        <pc:picChg chg="add del mod">
          <ac:chgData name="Silvia Colombo" userId="cdf5343d-9518-4b48-8032-805a754f9105" providerId="ADAL" clId="{B10B85FB-544E-42CB-995C-D715FC62ED75}" dt="2025-02-04T21:14:01.708" v="1915" actId="478"/>
          <ac:picMkLst>
            <pc:docMk/>
            <pc:sldMk cId="4276348475" sldId="291"/>
            <ac:picMk id="9" creationId="{AB87B210-630F-4E44-8DF9-70C65630BA12}"/>
          </ac:picMkLst>
        </pc:picChg>
        <pc:picChg chg="add mod">
          <ac:chgData name="Silvia Colombo" userId="cdf5343d-9518-4b48-8032-805a754f9105" providerId="ADAL" clId="{B10B85FB-544E-42CB-995C-D715FC62ED75}" dt="2025-02-04T21:17:31.579" v="1926" actId="1076"/>
          <ac:picMkLst>
            <pc:docMk/>
            <pc:sldMk cId="4276348475" sldId="291"/>
            <ac:picMk id="10" creationId="{71D91156-1DEA-4FBB-B7DC-C8C397F57AB8}"/>
          </ac:picMkLst>
        </pc:picChg>
        <pc:picChg chg="add mod">
          <ac:chgData name="Silvia Colombo" userId="cdf5343d-9518-4b48-8032-805a754f9105" providerId="ADAL" clId="{B10B85FB-544E-42CB-995C-D715FC62ED75}" dt="2025-02-04T21:14:33.743" v="1920" actId="1076"/>
          <ac:picMkLst>
            <pc:docMk/>
            <pc:sldMk cId="4276348475" sldId="291"/>
            <ac:picMk id="16" creationId="{DF3E0951-47A5-4355-BDBD-7AABE36D5294}"/>
          </ac:picMkLst>
        </pc:picChg>
        <pc:cxnChg chg="add mod">
          <ac:chgData name="Silvia Colombo" userId="cdf5343d-9518-4b48-8032-805a754f9105" providerId="ADAL" clId="{B10B85FB-544E-42CB-995C-D715FC62ED75}" dt="2025-02-04T21:12:57.676" v="1910" actId="1076"/>
          <ac:cxnSpMkLst>
            <pc:docMk/>
            <pc:sldMk cId="4276348475" sldId="291"/>
            <ac:cxnSpMk id="5" creationId="{04853A72-EB59-443B-BB41-271C30032403}"/>
          </ac:cxnSpMkLst>
        </pc:cxnChg>
        <pc:cxnChg chg="add del mod">
          <ac:chgData name="Silvia Colombo" userId="cdf5343d-9518-4b48-8032-805a754f9105" providerId="ADAL" clId="{B10B85FB-544E-42CB-995C-D715FC62ED75}" dt="2025-02-04T21:25:44.765" v="1973" actId="478"/>
          <ac:cxnSpMkLst>
            <pc:docMk/>
            <pc:sldMk cId="4276348475" sldId="291"/>
            <ac:cxnSpMk id="22" creationId="{3B50E3C9-1FDE-4D69-AF9B-B68E3EAF47D2}"/>
          </ac:cxnSpMkLst>
        </pc:cxnChg>
        <pc:cxnChg chg="add del mod">
          <ac:chgData name="Silvia Colombo" userId="cdf5343d-9518-4b48-8032-805a754f9105" providerId="ADAL" clId="{B10B85FB-544E-42CB-995C-D715FC62ED75}" dt="2025-02-04T21:24:52.618" v="1969" actId="478"/>
          <ac:cxnSpMkLst>
            <pc:docMk/>
            <pc:sldMk cId="4276348475" sldId="291"/>
            <ac:cxnSpMk id="28" creationId="{65D2BF19-81F3-4226-99DD-DC902FEDB10E}"/>
          </ac:cxnSpMkLst>
        </pc:cxnChg>
      </pc:sldChg>
      <pc:sldChg chg="addSp delSp modSp mod">
        <pc:chgData name="Silvia Colombo" userId="cdf5343d-9518-4b48-8032-805a754f9105" providerId="ADAL" clId="{B10B85FB-544E-42CB-995C-D715FC62ED75}" dt="2025-02-04T21:38:29.026" v="2027" actId="14100"/>
        <pc:sldMkLst>
          <pc:docMk/>
          <pc:sldMk cId="218857803" sldId="292"/>
        </pc:sldMkLst>
        <pc:spChg chg="del">
          <ac:chgData name="Silvia Colombo" userId="cdf5343d-9518-4b48-8032-805a754f9105" providerId="ADAL" clId="{B10B85FB-544E-42CB-995C-D715FC62ED75}" dt="2025-01-31T17:34:46.865" v="201" actId="478"/>
          <ac:spMkLst>
            <pc:docMk/>
            <pc:sldMk cId="218857803" sldId="292"/>
            <ac:spMk id="10" creationId="{6A2D6EAA-9804-4907-A3C5-558F4EF314B9}"/>
          </ac:spMkLst>
        </pc:spChg>
        <pc:spChg chg="add del">
          <ac:chgData name="Silvia Colombo" userId="cdf5343d-9518-4b48-8032-805a754f9105" providerId="ADAL" clId="{B10B85FB-544E-42CB-995C-D715FC62ED75}" dt="2025-02-04T21:30:11.791" v="1997" actId="478"/>
          <ac:spMkLst>
            <pc:docMk/>
            <pc:sldMk cId="218857803" sldId="292"/>
            <ac:spMk id="11" creationId="{EE1F574D-7A2C-4F7B-B1AE-2E2299E07A33}"/>
          </ac:spMkLst>
        </pc:spChg>
        <pc:spChg chg="add mod">
          <ac:chgData name="Silvia Colombo" userId="cdf5343d-9518-4b48-8032-805a754f9105" providerId="ADAL" clId="{B10B85FB-544E-42CB-995C-D715FC62ED75}" dt="2025-02-04T21:31:57.654" v="2010" actId="1076"/>
          <ac:spMkLst>
            <pc:docMk/>
            <pc:sldMk cId="218857803" sldId="292"/>
            <ac:spMk id="12" creationId="{1431F7D5-008D-436A-837C-8132B5752EF7}"/>
          </ac:spMkLst>
        </pc:spChg>
        <pc:spChg chg="add del mod">
          <ac:chgData name="Silvia Colombo" userId="cdf5343d-9518-4b48-8032-805a754f9105" providerId="ADAL" clId="{B10B85FB-544E-42CB-995C-D715FC62ED75}" dt="2025-02-04T21:36:14.553" v="2020"/>
          <ac:spMkLst>
            <pc:docMk/>
            <pc:sldMk cId="218857803" sldId="292"/>
            <ac:spMk id="13" creationId="{7D304376-76F2-498C-A84B-47913980124C}"/>
          </ac:spMkLst>
        </pc:spChg>
        <pc:spChg chg="add del">
          <ac:chgData name="Silvia Colombo" userId="cdf5343d-9518-4b48-8032-805a754f9105" providerId="ADAL" clId="{B10B85FB-544E-42CB-995C-D715FC62ED75}" dt="2025-02-04T21:29:49.611" v="1991" actId="478"/>
          <ac:spMkLst>
            <pc:docMk/>
            <pc:sldMk cId="218857803" sldId="292"/>
            <ac:spMk id="14" creationId="{10BE3B8D-FED8-4B68-B61D-5A501EE15CED}"/>
          </ac:spMkLst>
        </pc:spChg>
        <pc:spChg chg="add del mod">
          <ac:chgData name="Silvia Colombo" userId="cdf5343d-9518-4b48-8032-805a754f9105" providerId="ADAL" clId="{B10B85FB-544E-42CB-995C-D715FC62ED75}" dt="2025-02-04T21:36:14.552" v="2018" actId="478"/>
          <ac:spMkLst>
            <pc:docMk/>
            <pc:sldMk cId="218857803" sldId="292"/>
            <ac:spMk id="15" creationId="{211F1CD9-B53E-414A-829F-01CB6878DF18}"/>
          </ac:spMkLst>
        </pc:spChg>
        <pc:spChg chg="add mod">
          <ac:chgData name="Silvia Colombo" userId="cdf5343d-9518-4b48-8032-805a754f9105" providerId="ADAL" clId="{B10B85FB-544E-42CB-995C-D715FC62ED75}" dt="2025-02-04T21:38:21.695" v="2026" actId="1076"/>
          <ac:spMkLst>
            <pc:docMk/>
            <pc:sldMk cId="218857803" sldId="292"/>
            <ac:spMk id="16" creationId="{D34A1B9C-31FF-44F1-9898-18D8C91E9993}"/>
          </ac:spMkLst>
        </pc:spChg>
        <pc:spChg chg="mod">
          <ac:chgData name="Silvia Colombo" userId="cdf5343d-9518-4b48-8032-805a754f9105" providerId="ADAL" clId="{B10B85FB-544E-42CB-995C-D715FC62ED75}" dt="2025-01-31T17:31:28.391" v="180"/>
          <ac:spMkLst>
            <pc:docMk/>
            <pc:sldMk cId="218857803" sldId="292"/>
            <ac:spMk id="167" creationId="{00000000-0000-0000-0000-000000000000}"/>
          </ac:spMkLst>
        </pc:spChg>
        <pc:spChg chg="mod">
          <ac:chgData name="Silvia Colombo" userId="cdf5343d-9518-4b48-8032-805a754f9105" providerId="ADAL" clId="{B10B85FB-544E-42CB-995C-D715FC62ED75}" dt="2025-02-04T21:30:22.329" v="1998" actId="6549"/>
          <ac:spMkLst>
            <pc:docMk/>
            <pc:sldMk cId="218857803" sldId="292"/>
            <ac:spMk id="168" creationId="{00000000-0000-0000-0000-000000000000}"/>
          </ac:spMkLst>
        </pc:spChg>
        <pc:picChg chg="del">
          <ac:chgData name="Silvia Colombo" userId="cdf5343d-9518-4b48-8032-805a754f9105" providerId="ADAL" clId="{B10B85FB-544E-42CB-995C-D715FC62ED75}" dt="2025-01-31T17:34:46.865" v="201" actId="478"/>
          <ac:picMkLst>
            <pc:docMk/>
            <pc:sldMk cId="218857803" sldId="292"/>
            <ac:picMk id="4" creationId="{941C92BF-EBA7-44E5-98D5-F1BD57D9D0EC}"/>
          </ac:picMkLst>
        </pc:picChg>
        <pc:picChg chg="add mod">
          <ac:chgData name="Silvia Colombo" userId="cdf5343d-9518-4b48-8032-805a754f9105" providerId="ADAL" clId="{B10B85FB-544E-42CB-995C-D715FC62ED75}" dt="2025-02-04T21:29:54.041" v="1993" actId="1076"/>
          <ac:picMkLst>
            <pc:docMk/>
            <pc:sldMk cId="218857803" sldId="292"/>
            <ac:picMk id="5" creationId="{ED92C02E-195B-49C3-936F-91B84E98B0E5}"/>
          </ac:picMkLst>
        </pc:picChg>
        <pc:picChg chg="add mod">
          <ac:chgData name="Silvia Colombo" userId="cdf5343d-9518-4b48-8032-805a754f9105" providerId="ADAL" clId="{B10B85FB-544E-42CB-995C-D715FC62ED75}" dt="2025-02-04T21:30:00.329" v="1995" actId="1076"/>
          <ac:picMkLst>
            <pc:docMk/>
            <pc:sldMk cId="218857803" sldId="292"/>
            <ac:picMk id="8" creationId="{2D22A55D-8C11-4632-964B-3C9BEC180C92}"/>
          </ac:picMkLst>
        </pc:picChg>
        <pc:cxnChg chg="add mod">
          <ac:chgData name="Silvia Colombo" userId="cdf5343d-9518-4b48-8032-805a754f9105" providerId="ADAL" clId="{B10B85FB-544E-42CB-995C-D715FC62ED75}" dt="2025-02-04T21:38:29.026" v="2027" actId="14100"/>
          <ac:cxnSpMkLst>
            <pc:docMk/>
            <pc:sldMk cId="218857803" sldId="292"/>
            <ac:cxnSpMk id="9" creationId="{92D4AC15-A63A-40A4-B069-1817176EA9A4}"/>
          </ac:cxnSpMkLst>
        </pc:cxnChg>
      </pc:sldChg>
      <pc:sldChg chg="addSp delSp modSp mod">
        <pc:chgData name="Silvia Colombo" userId="cdf5343d-9518-4b48-8032-805a754f9105" providerId="ADAL" clId="{B10B85FB-544E-42CB-995C-D715FC62ED75}" dt="2025-02-11T11:14:06.955" v="2185" actId="1076"/>
        <pc:sldMkLst>
          <pc:docMk/>
          <pc:sldMk cId="2761367291" sldId="293"/>
        </pc:sldMkLst>
        <pc:spChg chg="add mod">
          <ac:chgData name="Silvia Colombo" userId="cdf5343d-9518-4b48-8032-805a754f9105" providerId="ADAL" clId="{B10B85FB-544E-42CB-995C-D715FC62ED75}" dt="2025-02-11T11:14:06.955" v="2185" actId="1076"/>
          <ac:spMkLst>
            <pc:docMk/>
            <pc:sldMk cId="2761367291" sldId="293"/>
            <ac:spMk id="2" creationId="{4E795E71-B94D-469B-8749-7B0178451624}"/>
          </ac:spMkLst>
        </pc:spChg>
        <pc:spChg chg="del">
          <ac:chgData name="Silvia Colombo" userId="cdf5343d-9518-4b48-8032-805a754f9105" providerId="ADAL" clId="{B10B85FB-544E-42CB-995C-D715FC62ED75}" dt="2025-01-31T17:36:28.827" v="211" actId="478"/>
          <ac:spMkLst>
            <pc:docMk/>
            <pc:sldMk cId="2761367291" sldId="293"/>
            <ac:spMk id="10" creationId="{61DA1034-8FD6-45D9-9CED-EC063DCEFCF2}"/>
          </ac:spMkLst>
        </pc:spChg>
        <pc:spChg chg="del">
          <ac:chgData name="Silvia Colombo" userId="cdf5343d-9518-4b48-8032-805a754f9105" providerId="ADAL" clId="{B10B85FB-544E-42CB-995C-D715FC62ED75}" dt="2025-01-31T17:36:26.447" v="210" actId="478"/>
          <ac:spMkLst>
            <pc:docMk/>
            <pc:sldMk cId="2761367291" sldId="293"/>
            <ac:spMk id="14" creationId="{68E9E50F-E963-439F-A0C5-6EC5081D942E}"/>
          </ac:spMkLst>
        </pc:spChg>
        <pc:spChg chg="add mod">
          <ac:chgData name="Silvia Colombo" userId="cdf5343d-9518-4b48-8032-805a754f9105" providerId="ADAL" clId="{B10B85FB-544E-42CB-995C-D715FC62ED75}" dt="2025-02-04T21:40:23.201" v="2048" actId="1076"/>
          <ac:spMkLst>
            <pc:docMk/>
            <pc:sldMk cId="2761367291" sldId="293"/>
            <ac:spMk id="15" creationId="{19C77C5C-826B-4F7B-86A1-7FB2689979AD}"/>
          </ac:spMkLst>
        </pc:spChg>
        <pc:spChg chg="del">
          <ac:chgData name="Silvia Colombo" userId="cdf5343d-9518-4b48-8032-805a754f9105" providerId="ADAL" clId="{B10B85FB-544E-42CB-995C-D715FC62ED75}" dt="2025-01-31T17:36:23.694" v="209" actId="478"/>
          <ac:spMkLst>
            <pc:docMk/>
            <pc:sldMk cId="2761367291" sldId="293"/>
            <ac:spMk id="18" creationId="{1A289DCD-15A3-4B33-8C84-1744FDB8AAD0}"/>
          </ac:spMkLst>
        </pc:spChg>
        <pc:spChg chg="mod">
          <ac:chgData name="Silvia Colombo" userId="cdf5343d-9518-4b48-8032-805a754f9105" providerId="ADAL" clId="{B10B85FB-544E-42CB-995C-D715FC62ED75}" dt="2025-01-31T17:31:28.391" v="180"/>
          <ac:spMkLst>
            <pc:docMk/>
            <pc:sldMk cId="2761367291" sldId="293"/>
            <ac:spMk id="167" creationId="{00000000-0000-0000-0000-000000000000}"/>
          </ac:spMkLst>
        </pc:spChg>
        <pc:spChg chg="mod">
          <ac:chgData name="Silvia Colombo" userId="cdf5343d-9518-4b48-8032-805a754f9105" providerId="ADAL" clId="{B10B85FB-544E-42CB-995C-D715FC62ED75}" dt="2025-02-04T21:39:09.259" v="2034" actId="21"/>
          <ac:spMkLst>
            <pc:docMk/>
            <pc:sldMk cId="2761367291" sldId="293"/>
            <ac:spMk id="168" creationId="{00000000-0000-0000-0000-000000000000}"/>
          </ac:spMkLst>
        </pc:spChg>
        <pc:picChg chg="del">
          <ac:chgData name="Silvia Colombo" userId="cdf5343d-9518-4b48-8032-805a754f9105" providerId="ADAL" clId="{B10B85FB-544E-42CB-995C-D715FC62ED75}" dt="2025-01-31T17:36:28.827" v="211" actId="478"/>
          <ac:picMkLst>
            <pc:docMk/>
            <pc:sldMk cId="2761367291" sldId="293"/>
            <ac:picMk id="4" creationId="{93AC5C1F-EE67-44B2-AACF-66C5387CBB44}"/>
          </ac:picMkLst>
        </pc:picChg>
        <pc:picChg chg="add mod">
          <ac:chgData name="Silvia Colombo" userId="cdf5343d-9518-4b48-8032-805a754f9105" providerId="ADAL" clId="{B10B85FB-544E-42CB-995C-D715FC62ED75}" dt="2025-02-04T21:40:19.553" v="2047" actId="1076"/>
          <ac:picMkLst>
            <pc:docMk/>
            <pc:sldMk cId="2761367291" sldId="293"/>
            <ac:picMk id="5" creationId="{1CAB58D6-ABFF-4A3D-8251-39EA83B16C4D}"/>
          </ac:picMkLst>
        </pc:picChg>
        <pc:picChg chg="del">
          <ac:chgData name="Silvia Colombo" userId="cdf5343d-9518-4b48-8032-805a754f9105" providerId="ADAL" clId="{B10B85FB-544E-42CB-995C-D715FC62ED75}" dt="2025-01-31T17:36:26.447" v="210" actId="478"/>
          <ac:picMkLst>
            <pc:docMk/>
            <pc:sldMk cId="2761367291" sldId="293"/>
            <ac:picMk id="8" creationId="{D01B2E88-60D6-4A26-93C1-A0F369A4AEB3}"/>
          </ac:picMkLst>
        </pc:picChg>
        <pc:picChg chg="del">
          <ac:chgData name="Silvia Colombo" userId="cdf5343d-9518-4b48-8032-805a754f9105" providerId="ADAL" clId="{B10B85FB-544E-42CB-995C-D715FC62ED75}" dt="2025-01-31T17:36:23.694" v="209" actId="478"/>
          <ac:picMkLst>
            <pc:docMk/>
            <pc:sldMk cId="2761367291" sldId="293"/>
            <ac:picMk id="12" creationId="{577D6D29-9353-4E7D-9EBD-7BEB9246E3E5}"/>
          </ac:picMkLst>
        </pc:picChg>
      </pc:sldChg>
      <pc:sldChg chg="addSp delSp modSp mod modAnim">
        <pc:chgData name="Silvia Colombo" userId="cdf5343d-9518-4b48-8032-805a754f9105" providerId="ADAL" clId="{B10B85FB-544E-42CB-995C-D715FC62ED75}" dt="2025-02-11T11:14:54.267" v="2191" actId="1076"/>
        <pc:sldMkLst>
          <pc:docMk/>
          <pc:sldMk cId="2669022340" sldId="295"/>
        </pc:sldMkLst>
        <pc:spChg chg="mod">
          <ac:chgData name="Silvia Colombo" userId="cdf5343d-9518-4b48-8032-805a754f9105" providerId="ADAL" clId="{B10B85FB-544E-42CB-995C-D715FC62ED75}" dt="2025-02-11T11:14:41.274" v="2190" actId="20577"/>
          <ac:spMkLst>
            <pc:docMk/>
            <pc:sldMk cId="2669022340" sldId="295"/>
            <ac:spMk id="2" creationId="{C89E3221-A5E3-47EA-B123-71B0E7EA4EBA}"/>
          </ac:spMkLst>
        </pc:spChg>
        <pc:spChg chg="add del mod">
          <ac:chgData name="Silvia Colombo" userId="cdf5343d-9518-4b48-8032-805a754f9105" providerId="ADAL" clId="{B10B85FB-544E-42CB-995C-D715FC62ED75}" dt="2025-02-04T21:44:27.443" v="2078" actId="478"/>
          <ac:spMkLst>
            <pc:docMk/>
            <pc:sldMk cId="2669022340" sldId="295"/>
            <ac:spMk id="9" creationId="{84897F91-B0A1-4127-89F6-C41A1FA444F7}"/>
          </ac:spMkLst>
        </pc:spChg>
        <pc:spChg chg="add mod ord">
          <ac:chgData name="Silvia Colombo" userId="cdf5343d-9518-4b48-8032-805a754f9105" providerId="ADAL" clId="{B10B85FB-544E-42CB-995C-D715FC62ED75}" dt="2025-02-11T11:14:54.267" v="2191" actId="1076"/>
          <ac:spMkLst>
            <pc:docMk/>
            <pc:sldMk cId="2669022340" sldId="295"/>
            <ac:spMk id="11" creationId="{65A2D9B1-5201-4569-8FB2-BD56368984CD}"/>
          </ac:spMkLst>
        </pc:spChg>
        <pc:spChg chg="add del mod">
          <ac:chgData name="Silvia Colombo" userId="cdf5343d-9518-4b48-8032-805a754f9105" providerId="ADAL" clId="{B10B85FB-544E-42CB-995C-D715FC62ED75}" dt="2025-02-04T21:44:26.106" v="2077" actId="478"/>
          <ac:spMkLst>
            <pc:docMk/>
            <pc:sldMk cId="2669022340" sldId="295"/>
            <ac:spMk id="13" creationId="{713976A8-342F-4615-AAE4-7DDA99A5E598}"/>
          </ac:spMkLst>
        </pc:spChg>
        <pc:spChg chg="add mod">
          <ac:chgData name="Silvia Colombo" userId="cdf5343d-9518-4b48-8032-805a754f9105" providerId="ADAL" clId="{B10B85FB-544E-42CB-995C-D715FC62ED75}" dt="2025-02-04T21:49:40.572" v="2126"/>
          <ac:spMkLst>
            <pc:docMk/>
            <pc:sldMk cId="2669022340" sldId="295"/>
            <ac:spMk id="17" creationId="{469F6547-1C99-4881-BC32-5A2222611D3D}"/>
          </ac:spMkLst>
        </pc:spChg>
        <pc:spChg chg="add mod">
          <ac:chgData name="Silvia Colombo" userId="cdf5343d-9518-4b48-8032-805a754f9105" providerId="ADAL" clId="{B10B85FB-544E-42CB-995C-D715FC62ED75}" dt="2025-02-04T21:49:54.218" v="2130" actId="14100"/>
          <ac:spMkLst>
            <pc:docMk/>
            <pc:sldMk cId="2669022340" sldId="295"/>
            <ac:spMk id="19" creationId="{17688556-BB05-4056-89DC-909DE9CC0E23}"/>
          </ac:spMkLst>
        </pc:spChg>
        <pc:spChg chg="mod">
          <ac:chgData name="Silvia Colombo" userId="cdf5343d-9518-4b48-8032-805a754f9105" providerId="ADAL" clId="{B10B85FB-544E-42CB-995C-D715FC62ED75}" dt="2025-01-31T17:31:28.391" v="180"/>
          <ac:spMkLst>
            <pc:docMk/>
            <pc:sldMk cId="2669022340" sldId="295"/>
            <ac:spMk id="167" creationId="{00000000-0000-0000-0000-000000000000}"/>
          </ac:spMkLst>
        </pc:spChg>
        <pc:spChg chg="mod">
          <ac:chgData name="Silvia Colombo" userId="cdf5343d-9518-4b48-8032-805a754f9105" providerId="ADAL" clId="{B10B85FB-544E-42CB-995C-D715FC62ED75}" dt="2025-01-31T17:37:32.713" v="219"/>
          <ac:spMkLst>
            <pc:docMk/>
            <pc:sldMk cId="2669022340" sldId="295"/>
            <ac:spMk id="168" creationId="{00000000-0000-0000-0000-000000000000}"/>
          </ac:spMkLst>
        </pc:spChg>
        <pc:picChg chg="add del mod">
          <ac:chgData name="Silvia Colombo" userId="cdf5343d-9518-4b48-8032-805a754f9105" providerId="ADAL" clId="{B10B85FB-544E-42CB-995C-D715FC62ED75}" dt="2025-02-04T21:44:28.745" v="2080" actId="478"/>
          <ac:picMkLst>
            <pc:docMk/>
            <pc:sldMk cId="2669022340" sldId="295"/>
            <ac:picMk id="5" creationId="{03851794-893C-457D-9459-84AA29C444B2}"/>
          </ac:picMkLst>
        </pc:picChg>
        <pc:picChg chg="add mod">
          <ac:chgData name="Silvia Colombo" userId="cdf5343d-9518-4b48-8032-805a754f9105" providerId="ADAL" clId="{B10B85FB-544E-42CB-995C-D715FC62ED75}" dt="2025-02-11T11:14:54.267" v="2191" actId="1076"/>
          <ac:picMkLst>
            <pc:docMk/>
            <pc:sldMk cId="2669022340" sldId="295"/>
            <ac:picMk id="6" creationId="{34EF10B3-C8F3-41AC-A0CA-A2962F5AF827}"/>
          </ac:picMkLst>
        </pc:picChg>
        <pc:picChg chg="add del mod">
          <ac:chgData name="Silvia Colombo" userId="cdf5343d-9518-4b48-8032-805a754f9105" providerId="ADAL" clId="{B10B85FB-544E-42CB-995C-D715FC62ED75}" dt="2025-02-04T21:44:28.244" v="2079" actId="478"/>
          <ac:picMkLst>
            <pc:docMk/>
            <pc:sldMk cId="2669022340" sldId="295"/>
            <ac:picMk id="8" creationId="{3071C7AF-EEBB-44EA-A2F5-19D5E089F031}"/>
          </ac:picMkLst>
        </pc:picChg>
        <pc:picChg chg="add mod">
          <ac:chgData name="Silvia Colombo" userId="cdf5343d-9518-4b48-8032-805a754f9105" providerId="ADAL" clId="{B10B85FB-544E-42CB-995C-D715FC62ED75}" dt="2025-02-04T21:48:37.937" v="2110" actId="1076"/>
          <ac:picMkLst>
            <pc:docMk/>
            <pc:sldMk cId="2669022340" sldId="295"/>
            <ac:picMk id="10" creationId="{4C858BAA-12F3-4B80-B1E2-04CC93151CDA}"/>
          </ac:picMkLst>
        </pc:picChg>
        <pc:cxnChg chg="add mod">
          <ac:chgData name="Silvia Colombo" userId="cdf5343d-9518-4b48-8032-805a754f9105" providerId="ADAL" clId="{B10B85FB-544E-42CB-995C-D715FC62ED75}" dt="2025-02-04T21:48:08.211" v="2105"/>
          <ac:cxnSpMkLst>
            <pc:docMk/>
            <pc:sldMk cId="2669022340" sldId="295"/>
            <ac:cxnSpMk id="12" creationId="{15AF22E0-F868-45F0-A972-87FD5AD9FC37}"/>
          </ac:cxnSpMkLst>
        </pc:cxnChg>
      </pc:sldChg>
      <pc:sldChg chg="modSp mod">
        <pc:chgData name="Silvia Colombo" userId="cdf5343d-9518-4b48-8032-805a754f9105" providerId="ADAL" clId="{B10B85FB-544E-42CB-995C-D715FC62ED75}" dt="2025-02-04T21:50:46.878" v="2146" actId="20577"/>
        <pc:sldMkLst>
          <pc:docMk/>
          <pc:sldMk cId="3178964038" sldId="296"/>
        </pc:sldMkLst>
        <pc:spChg chg="mod">
          <ac:chgData name="Silvia Colombo" userId="cdf5343d-9518-4b48-8032-805a754f9105" providerId="ADAL" clId="{B10B85FB-544E-42CB-995C-D715FC62ED75}" dt="2025-01-31T17:31:28.391" v="180"/>
          <ac:spMkLst>
            <pc:docMk/>
            <pc:sldMk cId="3178964038" sldId="296"/>
            <ac:spMk id="167" creationId="{00000000-0000-0000-0000-000000000000}"/>
          </ac:spMkLst>
        </pc:spChg>
        <pc:spChg chg="mod">
          <ac:chgData name="Silvia Colombo" userId="cdf5343d-9518-4b48-8032-805a754f9105" providerId="ADAL" clId="{B10B85FB-544E-42CB-995C-D715FC62ED75}" dt="2025-02-04T21:50:46.878" v="2146" actId="20577"/>
          <ac:spMkLst>
            <pc:docMk/>
            <pc:sldMk cId="3178964038" sldId="296"/>
            <ac:spMk id="168" creationId="{00000000-0000-0000-0000-000000000000}"/>
          </ac:spMkLst>
        </pc:spChg>
      </pc:sldChg>
      <pc:sldChg chg="addSp modSp mod">
        <pc:chgData name="Silvia Colombo" userId="cdf5343d-9518-4b48-8032-805a754f9105" providerId="ADAL" clId="{B10B85FB-544E-42CB-995C-D715FC62ED75}" dt="2025-02-04T18:15:41.496" v="1633" actId="1076"/>
        <pc:sldMkLst>
          <pc:docMk/>
          <pc:sldMk cId="3001247373" sldId="305"/>
        </pc:sldMkLst>
        <pc:spChg chg="mod">
          <ac:chgData name="Silvia Colombo" userId="cdf5343d-9518-4b48-8032-805a754f9105" providerId="ADAL" clId="{B10B85FB-544E-42CB-995C-D715FC62ED75}" dt="2025-02-04T18:15:38.801" v="1632" actId="1076"/>
          <ac:spMkLst>
            <pc:docMk/>
            <pc:sldMk cId="3001247373" sldId="305"/>
            <ac:spMk id="2" creationId="{7C812C47-FD5E-4A1B-953E-500E53B6C8FD}"/>
          </ac:spMkLst>
        </pc:spChg>
        <pc:spChg chg="add mod">
          <ac:chgData name="Silvia Colombo" userId="cdf5343d-9518-4b48-8032-805a754f9105" providerId="ADAL" clId="{B10B85FB-544E-42CB-995C-D715FC62ED75}" dt="2025-02-04T18:06:22.802" v="1603" actId="1076"/>
          <ac:spMkLst>
            <pc:docMk/>
            <pc:sldMk cId="3001247373" sldId="305"/>
            <ac:spMk id="9" creationId="{96BFDD93-95F3-4219-A8F3-3A7ECBCD013C}"/>
          </ac:spMkLst>
        </pc:spChg>
        <pc:spChg chg="mod">
          <ac:chgData name="Silvia Colombo" userId="cdf5343d-9518-4b48-8032-805a754f9105" providerId="ADAL" clId="{B10B85FB-544E-42CB-995C-D715FC62ED75}" dt="2025-01-31T17:25:46.568" v="120"/>
          <ac:spMkLst>
            <pc:docMk/>
            <pc:sldMk cId="3001247373" sldId="305"/>
            <ac:spMk id="167" creationId="{00000000-0000-0000-0000-000000000000}"/>
          </ac:spMkLst>
        </pc:spChg>
        <pc:spChg chg="mod">
          <ac:chgData name="Silvia Colombo" userId="cdf5343d-9518-4b48-8032-805a754f9105" providerId="ADAL" clId="{B10B85FB-544E-42CB-995C-D715FC62ED75}" dt="2025-02-04T18:00:17.173" v="1560" actId="403"/>
          <ac:spMkLst>
            <pc:docMk/>
            <pc:sldMk cId="3001247373" sldId="305"/>
            <ac:spMk id="168" creationId="{00000000-0000-0000-0000-000000000000}"/>
          </ac:spMkLst>
        </pc:spChg>
        <pc:picChg chg="add mod">
          <ac:chgData name="Silvia Colombo" userId="cdf5343d-9518-4b48-8032-805a754f9105" providerId="ADAL" clId="{B10B85FB-544E-42CB-995C-D715FC62ED75}" dt="2025-02-04T18:15:41.496" v="1633" actId="1076"/>
          <ac:picMkLst>
            <pc:docMk/>
            <pc:sldMk cId="3001247373" sldId="305"/>
            <ac:picMk id="5" creationId="{89B955EF-3302-4E43-AB26-61D3E13972A3}"/>
          </ac:picMkLst>
        </pc:picChg>
      </pc:sldChg>
      <pc:sldChg chg="modSp mod">
        <pc:chgData name="Silvia Colombo" userId="cdf5343d-9518-4b48-8032-805a754f9105" providerId="ADAL" clId="{B10B85FB-544E-42CB-995C-D715FC62ED75}" dt="2025-02-04T09:14:29.783" v="283" actId="20577"/>
        <pc:sldMkLst>
          <pc:docMk/>
          <pc:sldMk cId="998801078" sldId="309"/>
        </pc:sldMkLst>
        <pc:spChg chg="mod">
          <ac:chgData name="Silvia Colombo" userId="cdf5343d-9518-4b48-8032-805a754f9105" providerId="ADAL" clId="{B10B85FB-544E-42CB-995C-D715FC62ED75}" dt="2025-01-31T17:13:21.522" v="2"/>
          <ac:spMkLst>
            <pc:docMk/>
            <pc:sldMk cId="998801078" sldId="309"/>
            <ac:spMk id="2" creationId="{48F41D3A-296D-75FB-88E4-B253A9E88EE1}"/>
          </ac:spMkLst>
        </pc:spChg>
        <pc:spChg chg="mod">
          <ac:chgData name="Silvia Colombo" userId="cdf5343d-9518-4b48-8032-805a754f9105" providerId="ADAL" clId="{B10B85FB-544E-42CB-995C-D715FC62ED75}" dt="2025-02-04T09:14:29.783" v="283" actId="20577"/>
          <ac:spMkLst>
            <pc:docMk/>
            <pc:sldMk cId="998801078" sldId="309"/>
            <ac:spMk id="3" creationId="{D9EE0581-B869-C9AC-032A-CE5562E6774F}"/>
          </ac:spMkLst>
        </pc:spChg>
      </pc:sldChg>
      <pc:sldChg chg="addSp modSp mod modAnim">
        <pc:chgData name="Silvia Colombo" userId="cdf5343d-9518-4b48-8032-805a754f9105" providerId="ADAL" clId="{B10B85FB-544E-42CB-995C-D715FC62ED75}" dt="2025-02-04T18:35:23.417" v="1714" actId="403"/>
        <pc:sldMkLst>
          <pc:docMk/>
          <pc:sldMk cId="3982365266" sldId="310"/>
        </pc:sldMkLst>
        <pc:spChg chg="mod">
          <ac:chgData name="Silvia Colombo" userId="cdf5343d-9518-4b48-8032-805a754f9105" providerId="ADAL" clId="{B10B85FB-544E-42CB-995C-D715FC62ED75}" dt="2025-02-04T18:32:05.128" v="1689" actId="1076"/>
          <ac:spMkLst>
            <pc:docMk/>
            <pc:sldMk cId="3982365266" sldId="310"/>
            <ac:spMk id="2" creationId="{76AA2F81-37A4-4EA9-828C-18EF7D8B8DC6}"/>
          </ac:spMkLst>
        </pc:spChg>
        <pc:spChg chg="add mod ord">
          <ac:chgData name="Silvia Colombo" userId="cdf5343d-9518-4b48-8032-805a754f9105" providerId="ADAL" clId="{B10B85FB-544E-42CB-995C-D715FC62ED75}" dt="2025-02-04T18:32:42.695" v="1700" actId="171"/>
          <ac:spMkLst>
            <pc:docMk/>
            <pc:sldMk cId="3982365266" sldId="310"/>
            <ac:spMk id="4" creationId="{8D6A9768-77BE-4475-BB11-5A2FA0718D23}"/>
          </ac:spMkLst>
        </pc:spChg>
        <pc:spChg chg="add mod">
          <ac:chgData name="Silvia Colombo" userId="cdf5343d-9518-4b48-8032-805a754f9105" providerId="ADAL" clId="{B10B85FB-544E-42CB-995C-D715FC62ED75}" dt="2025-02-04T18:32:25.769" v="1695" actId="1076"/>
          <ac:spMkLst>
            <pc:docMk/>
            <pc:sldMk cId="3982365266" sldId="310"/>
            <ac:spMk id="9" creationId="{D013D7DE-31EB-47C2-A67D-2AEF57C16170}"/>
          </ac:spMkLst>
        </pc:spChg>
        <pc:spChg chg="mod">
          <ac:chgData name="Silvia Colombo" userId="cdf5343d-9518-4b48-8032-805a754f9105" providerId="ADAL" clId="{B10B85FB-544E-42CB-995C-D715FC62ED75}" dt="2025-01-31T17:25:46.568" v="120"/>
          <ac:spMkLst>
            <pc:docMk/>
            <pc:sldMk cId="3982365266" sldId="310"/>
            <ac:spMk id="167" creationId="{00000000-0000-0000-0000-000000000000}"/>
          </ac:spMkLst>
        </pc:spChg>
        <pc:spChg chg="mod">
          <ac:chgData name="Silvia Colombo" userId="cdf5343d-9518-4b48-8032-805a754f9105" providerId="ADAL" clId="{B10B85FB-544E-42CB-995C-D715FC62ED75}" dt="2025-02-04T18:35:23.417" v="1714" actId="403"/>
          <ac:spMkLst>
            <pc:docMk/>
            <pc:sldMk cId="3982365266" sldId="310"/>
            <ac:spMk id="168" creationId="{00000000-0000-0000-0000-000000000000}"/>
          </ac:spMkLst>
        </pc:spChg>
        <pc:picChg chg="add mod">
          <ac:chgData name="Silvia Colombo" userId="cdf5343d-9518-4b48-8032-805a754f9105" providerId="ADAL" clId="{B10B85FB-544E-42CB-995C-D715FC62ED75}" dt="2025-02-04T18:32:14.496" v="1693" actId="1076"/>
          <ac:picMkLst>
            <pc:docMk/>
            <pc:sldMk cId="3982365266" sldId="310"/>
            <ac:picMk id="5" creationId="{54674457-754A-4447-98B5-4E05672EE506}"/>
          </ac:picMkLst>
        </pc:picChg>
      </pc:sldChg>
      <pc:sldChg chg="modSp mod">
        <pc:chgData name="Silvia Colombo" userId="cdf5343d-9518-4b48-8032-805a754f9105" providerId="ADAL" clId="{B10B85FB-544E-42CB-995C-D715FC62ED75}" dt="2025-02-04T11:47:27.208" v="1035" actId="255"/>
        <pc:sldMkLst>
          <pc:docMk/>
          <pc:sldMk cId="425213259" sldId="311"/>
        </pc:sldMkLst>
        <pc:spChg chg="mod">
          <ac:chgData name="Silvia Colombo" userId="cdf5343d-9518-4b48-8032-805a754f9105" providerId="ADAL" clId="{B10B85FB-544E-42CB-995C-D715FC62ED75}" dt="2025-01-31T17:14:37.622" v="6"/>
          <ac:spMkLst>
            <pc:docMk/>
            <pc:sldMk cId="425213259" sldId="311"/>
            <ac:spMk id="167" creationId="{00000000-0000-0000-0000-000000000000}"/>
          </ac:spMkLst>
        </pc:spChg>
        <pc:spChg chg="mod">
          <ac:chgData name="Silvia Colombo" userId="cdf5343d-9518-4b48-8032-805a754f9105" providerId="ADAL" clId="{B10B85FB-544E-42CB-995C-D715FC62ED75}" dt="2025-02-04T11:47:27.208" v="1035" actId="255"/>
          <ac:spMkLst>
            <pc:docMk/>
            <pc:sldMk cId="425213259" sldId="311"/>
            <ac:spMk id="168" creationId="{00000000-0000-0000-0000-000000000000}"/>
          </ac:spMkLst>
        </pc:spChg>
      </pc:sldChg>
      <pc:sldChg chg="modSp mod">
        <pc:chgData name="Silvia Colombo" userId="cdf5343d-9518-4b48-8032-805a754f9105" providerId="ADAL" clId="{B10B85FB-544E-42CB-995C-D715FC62ED75}" dt="2025-02-04T18:00:24.972" v="1562" actId="403"/>
        <pc:sldMkLst>
          <pc:docMk/>
          <pc:sldMk cId="1377030453" sldId="312"/>
        </pc:sldMkLst>
        <pc:spChg chg="mod">
          <ac:chgData name="Silvia Colombo" userId="cdf5343d-9518-4b48-8032-805a754f9105" providerId="ADAL" clId="{B10B85FB-544E-42CB-995C-D715FC62ED75}" dt="2025-01-31T17:25:46.568" v="120"/>
          <ac:spMkLst>
            <pc:docMk/>
            <pc:sldMk cId="1377030453" sldId="312"/>
            <ac:spMk id="167" creationId="{00000000-0000-0000-0000-000000000000}"/>
          </ac:spMkLst>
        </pc:spChg>
        <pc:spChg chg="mod">
          <ac:chgData name="Silvia Colombo" userId="cdf5343d-9518-4b48-8032-805a754f9105" providerId="ADAL" clId="{B10B85FB-544E-42CB-995C-D715FC62ED75}" dt="2025-02-04T18:00:24.972" v="1562" actId="403"/>
          <ac:spMkLst>
            <pc:docMk/>
            <pc:sldMk cId="1377030453" sldId="312"/>
            <ac:spMk id="168" creationId="{00000000-0000-0000-0000-000000000000}"/>
          </ac:spMkLst>
        </pc:spChg>
      </pc:sldChg>
      <pc:sldChg chg="addSp modSp mod">
        <pc:chgData name="Silvia Colombo" userId="cdf5343d-9518-4b48-8032-805a754f9105" providerId="ADAL" clId="{B10B85FB-544E-42CB-995C-D715FC62ED75}" dt="2025-02-04T12:14:28.040" v="1152" actId="403"/>
        <pc:sldMkLst>
          <pc:docMk/>
          <pc:sldMk cId="637651527" sldId="315"/>
        </pc:sldMkLst>
        <pc:spChg chg="mod">
          <ac:chgData name="Silvia Colombo" userId="cdf5343d-9518-4b48-8032-805a754f9105" providerId="ADAL" clId="{B10B85FB-544E-42CB-995C-D715FC62ED75}" dt="2025-01-31T17:20:51.978" v="79"/>
          <ac:spMkLst>
            <pc:docMk/>
            <pc:sldMk cId="637651527" sldId="315"/>
            <ac:spMk id="167" creationId="{00000000-0000-0000-0000-000000000000}"/>
          </ac:spMkLst>
        </pc:spChg>
        <pc:spChg chg="mod">
          <ac:chgData name="Silvia Colombo" userId="cdf5343d-9518-4b48-8032-805a754f9105" providerId="ADAL" clId="{B10B85FB-544E-42CB-995C-D715FC62ED75}" dt="2025-02-04T12:14:28.040" v="1152" actId="403"/>
          <ac:spMkLst>
            <pc:docMk/>
            <pc:sldMk cId="637651527" sldId="315"/>
            <ac:spMk id="168" creationId="{00000000-0000-0000-0000-000000000000}"/>
          </ac:spMkLst>
        </pc:spChg>
        <pc:picChg chg="add mod modCrop">
          <ac:chgData name="Silvia Colombo" userId="cdf5343d-9518-4b48-8032-805a754f9105" providerId="ADAL" clId="{B10B85FB-544E-42CB-995C-D715FC62ED75}" dt="2025-01-31T17:44:10.148" v="261" actId="1076"/>
          <ac:picMkLst>
            <pc:docMk/>
            <pc:sldMk cId="637651527" sldId="315"/>
            <ac:picMk id="4" creationId="{23AEDC5F-3090-40D0-AA45-BB8F91DFD4D6}"/>
          </ac:picMkLst>
        </pc:picChg>
      </pc:sldChg>
      <pc:sldChg chg="modSp mod">
        <pc:chgData name="Silvia Colombo" userId="cdf5343d-9518-4b48-8032-805a754f9105" providerId="ADAL" clId="{B10B85FB-544E-42CB-995C-D715FC62ED75}" dt="2025-02-04T12:14:30.681" v="1153" actId="403"/>
        <pc:sldMkLst>
          <pc:docMk/>
          <pc:sldMk cId="1594282021" sldId="316"/>
        </pc:sldMkLst>
        <pc:spChg chg="mod">
          <ac:chgData name="Silvia Colombo" userId="cdf5343d-9518-4b48-8032-805a754f9105" providerId="ADAL" clId="{B10B85FB-544E-42CB-995C-D715FC62ED75}" dt="2025-01-31T17:20:51.978" v="79"/>
          <ac:spMkLst>
            <pc:docMk/>
            <pc:sldMk cId="1594282021" sldId="316"/>
            <ac:spMk id="167" creationId="{00000000-0000-0000-0000-000000000000}"/>
          </ac:spMkLst>
        </pc:spChg>
        <pc:spChg chg="mod">
          <ac:chgData name="Silvia Colombo" userId="cdf5343d-9518-4b48-8032-805a754f9105" providerId="ADAL" clId="{B10B85FB-544E-42CB-995C-D715FC62ED75}" dt="2025-02-04T12:14:30.681" v="1153" actId="403"/>
          <ac:spMkLst>
            <pc:docMk/>
            <pc:sldMk cId="1594282021" sldId="316"/>
            <ac:spMk id="168" creationId="{00000000-0000-0000-0000-000000000000}"/>
          </ac:spMkLst>
        </pc:spChg>
      </pc:sldChg>
      <pc:sldChg chg="addSp delSp modSp mod">
        <pc:chgData name="Silvia Colombo" userId="cdf5343d-9518-4b48-8032-805a754f9105" providerId="ADAL" clId="{B10B85FB-544E-42CB-995C-D715FC62ED75}" dt="2025-02-04T12:14:34.136" v="1154" actId="403"/>
        <pc:sldMkLst>
          <pc:docMk/>
          <pc:sldMk cId="1722984747" sldId="317"/>
        </pc:sldMkLst>
        <pc:spChg chg="del">
          <ac:chgData name="Silvia Colombo" userId="cdf5343d-9518-4b48-8032-805a754f9105" providerId="ADAL" clId="{B10B85FB-544E-42CB-995C-D715FC62ED75}" dt="2025-01-31T17:21:45.535" v="89" actId="478"/>
          <ac:spMkLst>
            <pc:docMk/>
            <pc:sldMk cId="1722984747" sldId="317"/>
            <ac:spMk id="10" creationId="{FC21B628-46FA-43C6-A348-98692E2FEAA4}"/>
          </ac:spMkLst>
        </pc:spChg>
        <pc:spChg chg="add mod">
          <ac:chgData name="Silvia Colombo" userId="cdf5343d-9518-4b48-8032-805a754f9105" providerId="ADAL" clId="{B10B85FB-544E-42CB-995C-D715FC62ED75}" dt="2025-02-04T12:14:03.846" v="1151" actId="1076"/>
          <ac:spMkLst>
            <pc:docMk/>
            <pc:sldMk cId="1722984747" sldId="317"/>
            <ac:spMk id="11" creationId="{7B9A5D03-6349-407A-86BA-B382960DBDF5}"/>
          </ac:spMkLst>
        </pc:spChg>
        <pc:spChg chg="mod">
          <ac:chgData name="Silvia Colombo" userId="cdf5343d-9518-4b48-8032-805a754f9105" providerId="ADAL" clId="{B10B85FB-544E-42CB-995C-D715FC62ED75}" dt="2025-01-31T17:20:51.978" v="79"/>
          <ac:spMkLst>
            <pc:docMk/>
            <pc:sldMk cId="1722984747" sldId="317"/>
            <ac:spMk id="167" creationId="{00000000-0000-0000-0000-000000000000}"/>
          </ac:spMkLst>
        </pc:spChg>
        <pc:spChg chg="mod">
          <ac:chgData name="Silvia Colombo" userId="cdf5343d-9518-4b48-8032-805a754f9105" providerId="ADAL" clId="{B10B85FB-544E-42CB-995C-D715FC62ED75}" dt="2025-02-04T12:14:34.136" v="1154" actId="403"/>
          <ac:spMkLst>
            <pc:docMk/>
            <pc:sldMk cId="1722984747" sldId="317"/>
            <ac:spMk id="168" creationId="{00000000-0000-0000-0000-000000000000}"/>
          </ac:spMkLst>
        </pc:spChg>
        <pc:picChg chg="add mod">
          <ac:chgData name="Silvia Colombo" userId="cdf5343d-9518-4b48-8032-805a754f9105" providerId="ADAL" clId="{B10B85FB-544E-42CB-995C-D715FC62ED75}" dt="2025-02-04T12:13:59.084" v="1150" actId="1076"/>
          <ac:picMkLst>
            <pc:docMk/>
            <pc:sldMk cId="1722984747" sldId="317"/>
            <ac:picMk id="4" creationId="{99E99389-AC0E-4114-BA1E-20F3E779F29A}"/>
          </ac:picMkLst>
        </pc:picChg>
        <pc:picChg chg="del">
          <ac:chgData name="Silvia Colombo" userId="cdf5343d-9518-4b48-8032-805a754f9105" providerId="ADAL" clId="{B10B85FB-544E-42CB-995C-D715FC62ED75}" dt="2025-01-31T17:21:43.418" v="88" actId="478"/>
          <ac:picMkLst>
            <pc:docMk/>
            <pc:sldMk cId="1722984747" sldId="317"/>
            <ac:picMk id="5" creationId="{689ACA45-FDDA-478E-934A-8AD6B4916A44}"/>
          </ac:picMkLst>
        </pc:picChg>
      </pc:sldChg>
      <pc:sldChg chg="delSp modSp mod">
        <pc:chgData name="Silvia Colombo" userId="cdf5343d-9518-4b48-8032-805a754f9105" providerId="ADAL" clId="{B10B85FB-544E-42CB-995C-D715FC62ED75}" dt="2025-02-11T11:11:13.991" v="2174" actId="20577"/>
        <pc:sldMkLst>
          <pc:docMk/>
          <pc:sldMk cId="502382551" sldId="318"/>
        </pc:sldMkLst>
        <pc:spChg chg="del">
          <ac:chgData name="Silvia Colombo" userId="cdf5343d-9518-4b48-8032-805a754f9105" providerId="ADAL" clId="{B10B85FB-544E-42CB-995C-D715FC62ED75}" dt="2025-01-31T17:22:25.167" v="95" actId="478"/>
          <ac:spMkLst>
            <pc:docMk/>
            <pc:sldMk cId="502382551" sldId="318"/>
            <ac:spMk id="11" creationId="{90E42E36-AB06-4609-9D26-FA27417E6B46}"/>
          </ac:spMkLst>
        </pc:spChg>
        <pc:spChg chg="mod">
          <ac:chgData name="Silvia Colombo" userId="cdf5343d-9518-4b48-8032-805a754f9105" providerId="ADAL" clId="{B10B85FB-544E-42CB-995C-D715FC62ED75}" dt="2025-01-31T17:20:51.978" v="79"/>
          <ac:spMkLst>
            <pc:docMk/>
            <pc:sldMk cId="502382551" sldId="318"/>
            <ac:spMk id="167" creationId="{00000000-0000-0000-0000-000000000000}"/>
          </ac:spMkLst>
        </pc:spChg>
        <pc:spChg chg="mod">
          <ac:chgData name="Silvia Colombo" userId="cdf5343d-9518-4b48-8032-805a754f9105" providerId="ADAL" clId="{B10B85FB-544E-42CB-995C-D715FC62ED75}" dt="2025-02-11T11:11:13.991" v="2174" actId="20577"/>
          <ac:spMkLst>
            <pc:docMk/>
            <pc:sldMk cId="502382551" sldId="318"/>
            <ac:spMk id="168" creationId="{00000000-0000-0000-0000-000000000000}"/>
          </ac:spMkLst>
        </pc:spChg>
        <pc:picChg chg="del">
          <ac:chgData name="Silvia Colombo" userId="cdf5343d-9518-4b48-8032-805a754f9105" providerId="ADAL" clId="{B10B85FB-544E-42CB-995C-D715FC62ED75}" dt="2025-01-31T17:22:25.167" v="95" actId="478"/>
          <ac:picMkLst>
            <pc:docMk/>
            <pc:sldMk cId="502382551" sldId="318"/>
            <ac:picMk id="4" creationId="{B8BC51F9-9871-470F-BAB1-9FA64ABE3E06}"/>
          </ac:picMkLst>
        </pc:picChg>
      </pc:sldChg>
      <pc:sldChg chg="addSp modSp mod">
        <pc:chgData name="Silvia Colombo" userId="cdf5343d-9518-4b48-8032-805a754f9105" providerId="ADAL" clId="{B10B85FB-544E-42CB-995C-D715FC62ED75}" dt="2025-02-12T15:37:23.370" v="2192" actId="403"/>
        <pc:sldMkLst>
          <pc:docMk/>
          <pc:sldMk cId="360198429" sldId="319"/>
        </pc:sldMkLst>
        <pc:spChg chg="add mod">
          <ac:chgData name="Silvia Colombo" userId="cdf5343d-9518-4b48-8032-805a754f9105" providerId="ADAL" clId="{B10B85FB-544E-42CB-995C-D715FC62ED75}" dt="2025-02-04T15:27:42.063" v="1305" actId="14100"/>
          <ac:spMkLst>
            <pc:docMk/>
            <pc:sldMk cId="360198429" sldId="319"/>
            <ac:spMk id="8" creationId="{A15A5367-BA99-4D47-A6BF-88CAA840C3A7}"/>
          </ac:spMkLst>
        </pc:spChg>
        <pc:spChg chg="mod">
          <ac:chgData name="Silvia Colombo" userId="cdf5343d-9518-4b48-8032-805a754f9105" providerId="ADAL" clId="{B10B85FB-544E-42CB-995C-D715FC62ED75}" dt="2025-01-31T17:20:51.978" v="79"/>
          <ac:spMkLst>
            <pc:docMk/>
            <pc:sldMk cId="360198429" sldId="319"/>
            <ac:spMk id="167" creationId="{00000000-0000-0000-0000-000000000000}"/>
          </ac:spMkLst>
        </pc:spChg>
        <pc:spChg chg="mod">
          <ac:chgData name="Silvia Colombo" userId="cdf5343d-9518-4b48-8032-805a754f9105" providerId="ADAL" clId="{B10B85FB-544E-42CB-995C-D715FC62ED75}" dt="2025-02-12T15:37:23.370" v="2192" actId="403"/>
          <ac:spMkLst>
            <pc:docMk/>
            <pc:sldMk cId="360198429" sldId="319"/>
            <ac:spMk id="168" creationId="{00000000-0000-0000-0000-000000000000}"/>
          </ac:spMkLst>
        </pc:spChg>
        <pc:picChg chg="add mod">
          <ac:chgData name="Silvia Colombo" userId="cdf5343d-9518-4b48-8032-805a754f9105" providerId="ADAL" clId="{B10B85FB-544E-42CB-995C-D715FC62ED75}" dt="2025-02-04T15:27:38.038" v="1303" actId="1076"/>
          <ac:picMkLst>
            <pc:docMk/>
            <pc:sldMk cId="360198429" sldId="319"/>
            <ac:picMk id="4" creationId="{5FF38F64-BFAE-4379-94C0-E7573EFB007D}"/>
          </ac:picMkLst>
        </pc:picChg>
      </pc:sldChg>
      <pc:sldChg chg="addSp modSp mod">
        <pc:chgData name="Silvia Colombo" userId="cdf5343d-9518-4b48-8032-805a754f9105" providerId="ADAL" clId="{B10B85FB-544E-42CB-995C-D715FC62ED75}" dt="2025-02-04T15:40:56.137" v="1386" actId="20577"/>
        <pc:sldMkLst>
          <pc:docMk/>
          <pc:sldMk cId="2762474680" sldId="321"/>
        </pc:sldMkLst>
        <pc:spChg chg="add mod">
          <ac:chgData name="Silvia Colombo" userId="cdf5343d-9518-4b48-8032-805a754f9105" providerId="ADAL" clId="{B10B85FB-544E-42CB-995C-D715FC62ED75}" dt="2025-02-04T15:39:38.033" v="1377" actId="14100"/>
          <ac:spMkLst>
            <pc:docMk/>
            <pc:sldMk cId="2762474680" sldId="321"/>
            <ac:spMk id="8" creationId="{69E1F433-B9B2-4AD4-B196-53377A0365C1}"/>
          </ac:spMkLst>
        </pc:spChg>
        <pc:spChg chg="mod">
          <ac:chgData name="Silvia Colombo" userId="cdf5343d-9518-4b48-8032-805a754f9105" providerId="ADAL" clId="{B10B85FB-544E-42CB-995C-D715FC62ED75}" dt="2025-01-31T17:20:51.978" v="79"/>
          <ac:spMkLst>
            <pc:docMk/>
            <pc:sldMk cId="2762474680" sldId="321"/>
            <ac:spMk id="167" creationId="{00000000-0000-0000-0000-000000000000}"/>
          </ac:spMkLst>
        </pc:spChg>
        <pc:spChg chg="mod">
          <ac:chgData name="Silvia Colombo" userId="cdf5343d-9518-4b48-8032-805a754f9105" providerId="ADAL" clId="{B10B85FB-544E-42CB-995C-D715FC62ED75}" dt="2025-02-04T15:40:56.137" v="1386" actId="20577"/>
          <ac:spMkLst>
            <pc:docMk/>
            <pc:sldMk cId="2762474680" sldId="321"/>
            <ac:spMk id="168" creationId="{00000000-0000-0000-0000-000000000000}"/>
          </ac:spMkLst>
        </pc:spChg>
        <pc:picChg chg="add mod">
          <ac:chgData name="Silvia Colombo" userId="cdf5343d-9518-4b48-8032-805a754f9105" providerId="ADAL" clId="{B10B85FB-544E-42CB-995C-D715FC62ED75}" dt="2025-02-04T15:39:28.251" v="1375"/>
          <ac:picMkLst>
            <pc:docMk/>
            <pc:sldMk cId="2762474680" sldId="321"/>
            <ac:picMk id="4" creationId="{01948256-ECEB-4A8B-96F8-FE25FD728895}"/>
          </ac:picMkLst>
        </pc:picChg>
      </pc:sldChg>
      <pc:sldChg chg="modSp mod">
        <pc:chgData name="Silvia Colombo" userId="cdf5343d-9518-4b48-8032-805a754f9105" providerId="ADAL" clId="{B10B85FB-544E-42CB-995C-D715FC62ED75}" dt="2025-02-12T15:37:48.364" v="2193" actId="403"/>
        <pc:sldMkLst>
          <pc:docMk/>
          <pc:sldMk cId="4263978832" sldId="322"/>
        </pc:sldMkLst>
        <pc:spChg chg="mod">
          <ac:chgData name="Silvia Colombo" userId="cdf5343d-9518-4b48-8032-805a754f9105" providerId="ADAL" clId="{B10B85FB-544E-42CB-995C-D715FC62ED75}" dt="2025-01-31T17:20:51.978" v="79"/>
          <ac:spMkLst>
            <pc:docMk/>
            <pc:sldMk cId="4263978832" sldId="322"/>
            <ac:spMk id="167" creationId="{00000000-0000-0000-0000-000000000000}"/>
          </ac:spMkLst>
        </pc:spChg>
        <pc:spChg chg="mod">
          <ac:chgData name="Silvia Colombo" userId="cdf5343d-9518-4b48-8032-805a754f9105" providerId="ADAL" clId="{B10B85FB-544E-42CB-995C-D715FC62ED75}" dt="2025-02-12T15:37:48.364" v="2193" actId="403"/>
          <ac:spMkLst>
            <pc:docMk/>
            <pc:sldMk cId="4263978832" sldId="322"/>
            <ac:spMk id="168" creationId="{00000000-0000-0000-0000-000000000000}"/>
          </ac:spMkLst>
        </pc:spChg>
      </pc:sldChg>
      <pc:sldChg chg="modSp mod">
        <pc:chgData name="Silvia Colombo" userId="cdf5343d-9518-4b48-8032-805a754f9105" providerId="ADAL" clId="{B10B85FB-544E-42CB-995C-D715FC62ED75}" dt="2025-02-12T15:37:51.984" v="2194" actId="403"/>
        <pc:sldMkLst>
          <pc:docMk/>
          <pc:sldMk cId="1561907227" sldId="324"/>
        </pc:sldMkLst>
        <pc:spChg chg="mod">
          <ac:chgData name="Silvia Colombo" userId="cdf5343d-9518-4b48-8032-805a754f9105" providerId="ADAL" clId="{B10B85FB-544E-42CB-995C-D715FC62ED75}" dt="2025-01-31T17:20:51.978" v="79"/>
          <ac:spMkLst>
            <pc:docMk/>
            <pc:sldMk cId="1561907227" sldId="324"/>
            <ac:spMk id="167" creationId="{00000000-0000-0000-0000-000000000000}"/>
          </ac:spMkLst>
        </pc:spChg>
        <pc:spChg chg="mod">
          <ac:chgData name="Silvia Colombo" userId="cdf5343d-9518-4b48-8032-805a754f9105" providerId="ADAL" clId="{B10B85FB-544E-42CB-995C-D715FC62ED75}" dt="2025-02-12T15:37:51.984" v="2194" actId="403"/>
          <ac:spMkLst>
            <pc:docMk/>
            <pc:sldMk cId="1561907227" sldId="324"/>
            <ac:spMk id="168" creationId="{00000000-0000-0000-0000-000000000000}"/>
          </ac:spMkLst>
        </pc:spChg>
      </pc:sldChg>
      <pc:sldChg chg="modSp add mod">
        <pc:chgData name="Silvia Colombo" userId="cdf5343d-9518-4b48-8032-805a754f9105" providerId="ADAL" clId="{B10B85FB-544E-42CB-995C-D715FC62ED75}" dt="2025-02-04T11:46:27.608" v="1016" actId="20577"/>
        <pc:sldMkLst>
          <pc:docMk/>
          <pc:sldMk cId="3686209452" sldId="325"/>
        </pc:sldMkLst>
        <pc:spChg chg="mod">
          <ac:chgData name="Silvia Colombo" userId="cdf5343d-9518-4b48-8032-805a754f9105" providerId="ADAL" clId="{B10B85FB-544E-42CB-995C-D715FC62ED75}" dt="2025-02-04T11:46:27.608" v="1016" actId="20577"/>
          <ac:spMkLst>
            <pc:docMk/>
            <pc:sldMk cId="3686209452" sldId="325"/>
            <ac:spMk id="168" creationId="{00000000-0000-0000-0000-000000000000}"/>
          </ac:spMkLst>
        </pc:spChg>
      </pc:sldChg>
      <pc:sldChg chg="modSp add mod">
        <pc:chgData name="Silvia Colombo" userId="cdf5343d-9518-4b48-8032-805a754f9105" providerId="ADAL" clId="{B10B85FB-544E-42CB-995C-D715FC62ED75}" dt="2025-02-04T18:47:20.072" v="1837" actId="20577"/>
        <pc:sldMkLst>
          <pc:docMk/>
          <pc:sldMk cId="3266666671" sldId="326"/>
        </pc:sldMkLst>
        <pc:spChg chg="mod">
          <ac:chgData name="Silvia Colombo" userId="cdf5343d-9518-4b48-8032-805a754f9105" providerId="ADAL" clId="{B10B85FB-544E-42CB-995C-D715FC62ED75}" dt="2025-02-04T18:47:20.072" v="1837" actId="20577"/>
          <ac:spMkLst>
            <pc:docMk/>
            <pc:sldMk cId="3266666671" sldId="326"/>
            <ac:spMk id="168" creationId="{00000000-0000-0000-0000-000000000000}"/>
          </ac:spMkLst>
        </pc:spChg>
      </pc:sldChg>
      <pc:sldChg chg="modSp add mod">
        <pc:chgData name="Silvia Colombo" userId="cdf5343d-9518-4b48-8032-805a754f9105" providerId="ADAL" clId="{B10B85FB-544E-42CB-995C-D715FC62ED75}" dt="2025-02-04T21:50:57.759" v="2151" actId="20577"/>
        <pc:sldMkLst>
          <pc:docMk/>
          <pc:sldMk cId="1269271881" sldId="327"/>
        </pc:sldMkLst>
        <pc:spChg chg="mod">
          <ac:chgData name="Silvia Colombo" userId="cdf5343d-9518-4b48-8032-805a754f9105" providerId="ADAL" clId="{B10B85FB-544E-42CB-995C-D715FC62ED75}" dt="2025-02-04T21:50:57.759" v="2151" actId="20577"/>
          <ac:spMkLst>
            <pc:docMk/>
            <pc:sldMk cId="1269271881" sldId="327"/>
            <ac:spMk id="168" creationId="{00000000-0000-0000-0000-000000000000}"/>
          </ac:spMkLst>
        </pc:spChg>
      </pc:sldChg>
      <pc:sldChg chg="modSp add del mod">
        <pc:chgData name="Silvia Colombo" userId="cdf5343d-9518-4b48-8032-805a754f9105" providerId="ADAL" clId="{B10B85FB-544E-42CB-995C-D715FC62ED75}" dt="2025-02-04T21:26:58.969" v="1983" actId="47"/>
        <pc:sldMkLst>
          <pc:docMk/>
          <pc:sldMk cId="2068712533" sldId="328"/>
        </pc:sldMkLst>
        <pc:picChg chg="mod">
          <ac:chgData name="Silvia Colombo" userId="cdf5343d-9518-4b48-8032-805a754f9105" providerId="ADAL" clId="{B10B85FB-544E-42CB-995C-D715FC62ED75}" dt="2025-02-04T21:10:37.900" v="1884" actId="1076"/>
          <ac:picMkLst>
            <pc:docMk/>
            <pc:sldMk cId="2068712533" sldId="328"/>
            <ac:picMk id="8" creationId="{E169EA14-7FEE-4704-A32C-7D603D2870AB}"/>
          </ac:picMkLst>
        </pc:picChg>
      </pc:sldChg>
    </pc:docChg>
  </pc:docChgLst>
  <pc:docChgLst>
    <pc:chgData name="Silvia Colombo" userId="cdf5343d-9518-4b48-8032-805a754f9105" providerId="ADAL" clId="{1B5439BB-F67C-487F-A75E-31BE635FA4CE}"/>
    <pc:docChg chg="undo custSel delSld modSld">
      <pc:chgData name="Silvia Colombo" userId="cdf5343d-9518-4b48-8032-805a754f9105" providerId="ADAL" clId="{1B5439BB-F67C-487F-A75E-31BE635FA4CE}" dt="2025-01-31T16:37:44.545" v="217"/>
      <pc:docMkLst>
        <pc:docMk/>
      </pc:docMkLst>
      <pc:sldChg chg="modSp mod">
        <pc:chgData name="Silvia Colombo" userId="cdf5343d-9518-4b48-8032-805a754f9105" providerId="ADAL" clId="{1B5439BB-F67C-487F-A75E-31BE635FA4CE}" dt="2025-01-31T15:56:40.019" v="28"/>
        <pc:sldMkLst>
          <pc:docMk/>
          <pc:sldMk cId="0" sldId="264"/>
        </pc:sldMkLst>
        <pc:spChg chg="mod">
          <ac:chgData name="Silvia Colombo" userId="cdf5343d-9518-4b48-8032-805a754f9105" providerId="ADAL" clId="{1B5439BB-F67C-487F-A75E-31BE635FA4CE}" dt="2025-01-31T15:56:40.019" v="28"/>
          <ac:spMkLst>
            <pc:docMk/>
            <pc:sldMk cId="0" sldId="264"/>
            <ac:spMk id="168" creationId="{00000000-0000-0000-0000-000000000000}"/>
          </ac:spMkLst>
        </pc:spChg>
      </pc:sldChg>
      <pc:sldChg chg="modSp mod">
        <pc:chgData name="Silvia Colombo" userId="cdf5343d-9518-4b48-8032-805a754f9105" providerId="ADAL" clId="{1B5439BB-F67C-487F-A75E-31BE635FA4CE}" dt="2025-01-31T16:37:44.545" v="217"/>
        <pc:sldMkLst>
          <pc:docMk/>
          <pc:sldMk cId="1768720765" sldId="272"/>
        </pc:sldMkLst>
        <pc:spChg chg="mod">
          <ac:chgData name="Silvia Colombo" userId="cdf5343d-9518-4b48-8032-805a754f9105" providerId="ADAL" clId="{1B5439BB-F67C-487F-A75E-31BE635FA4CE}" dt="2025-01-31T16:37:44.545" v="217"/>
          <ac:spMkLst>
            <pc:docMk/>
            <pc:sldMk cId="1768720765" sldId="272"/>
            <ac:spMk id="167" creationId="{00000000-0000-0000-0000-000000000000}"/>
          </ac:spMkLst>
        </pc:spChg>
        <pc:spChg chg="mod">
          <ac:chgData name="Silvia Colombo" userId="cdf5343d-9518-4b48-8032-805a754f9105" providerId="ADAL" clId="{1B5439BB-F67C-487F-A75E-31BE635FA4CE}" dt="2025-01-31T16:00:31.591" v="34"/>
          <ac:spMkLst>
            <pc:docMk/>
            <pc:sldMk cId="1768720765" sldId="272"/>
            <ac:spMk id="168" creationId="{00000000-0000-0000-0000-000000000000}"/>
          </ac:spMkLst>
        </pc:spChg>
      </pc:sldChg>
      <pc:sldChg chg="delSp modSp mod delAnim delCm">
        <pc:chgData name="Silvia Colombo" userId="cdf5343d-9518-4b48-8032-805a754f9105" providerId="ADAL" clId="{1B5439BB-F67C-487F-A75E-31BE635FA4CE}" dt="2025-01-31T16:37:44.545" v="217"/>
        <pc:sldMkLst>
          <pc:docMk/>
          <pc:sldMk cId="1839245547" sldId="273"/>
        </pc:sldMkLst>
        <pc:spChg chg="del">
          <ac:chgData name="Silvia Colombo" userId="cdf5343d-9518-4b48-8032-805a754f9105" providerId="ADAL" clId="{1B5439BB-F67C-487F-A75E-31BE635FA4CE}" dt="2025-01-31T16:00:39.303" v="36" actId="478"/>
          <ac:spMkLst>
            <pc:docMk/>
            <pc:sldMk cId="1839245547" sldId="273"/>
            <ac:spMk id="8" creationId="{DE052894-16F7-4BAE-90EC-030C9A9BD051}"/>
          </ac:spMkLst>
        </pc:spChg>
        <pc:spChg chg="mod">
          <ac:chgData name="Silvia Colombo" userId="cdf5343d-9518-4b48-8032-805a754f9105" providerId="ADAL" clId="{1B5439BB-F67C-487F-A75E-31BE635FA4CE}" dt="2025-01-31T16:01:15.789" v="40"/>
          <ac:spMkLst>
            <pc:docMk/>
            <pc:sldMk cId="1839245547" sldId="273"/>
            <ac:spMk id="9" creationId="{38469EE4-4387-40A7-A58E-D345E55E8972}"/>
          </ac:spMkLst>
        </pc:spChg>
        <pc:spChg chg="mod">
          <ac:chgData name="Silvia Colombo" userId="cdf5343d-9518-4b48-8032-805a754f9105" providerId="ADAL" clId="{1B5439BB-F67C-487F-A75E-31BE635FA4CE}" dt="2025-01-31T16:37:44.545" v="217"/>
          <ac:spMkLst>
            <pc:docMk/>
            <pc:sldMk cId="1839245547" sldId="273"/>
            <ac:spMk id="167" creationId="{00000000-0000-0000-0000-000000000000}"/>
          </ac:spMkLst>
        </pc:spChg>
        <pc:spChg chg="mod">
          <ac:chgData name="Silvia Colombo" userId="cdf5343d-9518-4b48-8032-805a754f9105" providerId="ADAL" clId="{1B5439BB-F67C-487F-A75E-31BE635FA4CE}" dt="2025-01-31T16:00:58.160" v="39" actId="14100"/>
          <ac:spMkLst>
            <pc:docMk/>
            <pc:sldMk cId="1839245547" sldId="273"/>
            <ac:spMk id="168" creationId="{00000000-0000-0000-0000-000000000000}"/>
          </ac:spMkLst>
        </pc:spChg>
        <pc:picChg chg="del">
          <ac:chgData name="Silvia Colombo" userId="cdf5343d-9518-4b48-8032-805a754f9105" providerId="ADAL" clId="{1B5439BB-F67C-487F-A75E-31BE635FA4CE}" dt="2025-01-31T16:00:35.124" v="35" actId="478"/>
          <ac:picMkLst>
            <pc:docMk/>
            <pc:sldMk cId="1839245547" sldId="273"/>
            <ac:picMk id="6" creationId="{EA0FECDE-BB8D-4E57-9C46-00CE28AB7CA4}"/>
          </ac:picMkLst>
        </pc:picChg>
      </pc:sldChg>
      <pc:sldChg chg="addSp delSp modSp mod">
        <pc:chgData name="Silvia Colombo" userId="cdf5343d-9518-4b48-8032-805a754f9105" providerId="ADAL" clId="{1B5439BB-F67C-487F-A75E-31BE635FA4CE}" dt="2025-01-31T16:37:44.545" v="217"/>
        <pc:sldMkLst>
          <pc:docMk/>
          <pc:sldMk cId="3557352301" sldId="274"/>
        </pc:sldMkLst>
        <pc:spChg chg="del">
          <ac:chgData name="Silvia Colombo" userId="cdf5343d-9518-4b48-8032-805a754f9105" providerId="ADAL" clId="{1B5439BB-F67C-487F-A75E-31BE635FA4CE}" dt="2025-01-31T16:01:46.636" v="42" actId="478"/>
          <ac:spMkLst>
            <pc:docMk/>
            <pc:sldMk cId="3557352301" sldId="274"/>
            <ac:spMk id="11" creationId="{539212AE-C36A-4EDF-8293-F59BA1A6BBEB}"/>
          </ac:spMkLst>
        </pc:spChg>
        <pc:spChg chg="add">
          <ac:chgData name="Silvia Colombo" userId="cdf5343d-9518-4b48-8032-805a754f9105" providerId="ADAL" clId="{1B5439BB-F67C-487F-A75E-31BE635FA4CE}" dt="2025-01-31T16:02:47.631" v="50" actId="22"/>
          <ac:spMkLst>
            <pc:docMk/>
            <pc:sldMk cId="3557352301" sldId="274"/>
            <ac:spMk id="12" creationId="{75CC2D46-4C6A-421D-AA36-B7746307E875}"/>
          </ac:spMkLst>
        </pc:spChg>
        <pc:spChg chg="add">
          <ac:chgData name="Silvia Colombo" userId="cdf5343d-9518-4b48-8032-805a754f9105" providerId="ADAL" clId="{1B5439BB-F67C-487F-A75E-31BE635FA4CE}" dt="2025-01-31T16:03:14.225" v="52" actId="22"/>
          <ac:spMkLst>
            <pc:docMk/>
            <pc:sldMk cId="3557352301" sldId="274"/>
            <ac:spMk id="16" creationId="{1EBBA98E-8896-4496-98B2-264516887012}"/>
          </ac:spMkLst>
        </pc:spChg>
        <pc:spChg chg="mod">
          <ac:chgData name="Silvia Colombo" userId="cdf5343d-9518-4b48-8032-805a754f9105" providerId="ADAL" clId="{1B5439BB-F67C-487F-A75E-31BE635FA4CE}" dt="2025-01-31T16:37:44.545" v="217"/>
          <ac:spMkLst>
            <pc:docMk/>
            <pc:sldMk cId="3557352301" sldId="274"/>
            <ac:spMk id="167" creationId="{00000000-0000-0000-0000-000000000000}"/>
          </ac:spMkLst>
        </pc:spChg>
        <pc:spChg chg="mod">
          <ac:chgData name="Silvia Colombo" userId="cdf5343d-9518-4b48-8032-805a754f9105" providerId="ADAL" clId="{1B5439BB-F67C-487F-A75E-31BE635FA4CE}" dt="2025-01-31T16:02:24.200" v="48"/>
          <ac:spMkLst>
            <pc:docMk/>
            <pc:sldMk cId="3557352301" sldId="274"/>
            <ac:spMk id="168" creationId="{00000000-0000-0000-0000-000000000000}"/>
          </ac:spMkLst>
        </pc:spChg>
        <pc:graphicFrameChg chg="del">
          <ac:chgData name="Silvia Colombo" userId="cdf5343d-9518-4b48-8032-805a754f9105" providerId="ADAL" clId="{1B5439BB-F67C-487F-A75E-31BE635FA4CE}" dt="2025-01-31T16:01:44.578" v="41" actId="478"/>
          <ac:graphicFrameMkLst>
            <pc:docMk/>
            <pc:sldMk cId="3557352301" sldId="274"/>
            <ac:graphicFrameMk id="14" creationId="{95C8A7DB-B673-4633-9D67-FE3E47F84309}"/>
          </ac:graphicFrameMkLst>
        </pc:graphicFrameChg>
        <pc:graphicFrameChg chg="del">
          <ac:chgData name="Silvia Colombo" userId="cdf5343d-9518-4b48-8032-805a754f9105" providerId="ADAL" clId="{1B5439BB-F67C-487F-A75E-31BE635FA4CE}" dt="2025-01-31T16:01:44.578" v="41" actId="478"/>
          <ac:graphicFrameMkLst>
            <pc:docMk/>
            <pc:sldMk cId="3557352301" sldId="274"/>
            <ac:graphicFrameMk id="15" creationId="{54FE217F-1BC0-4034-9903-C6759D2680F9}"/>
          </ac:graphicFrameMkLst>
        </pc:graphicFrameChg>
        <pc:picChg chg="add">
          <ac:chgData name="Silvia Colombo" userId="cdf5343d-9518-4b48-8032-805a754f9105" providerId="ADAL" clId="{1B5439BB-F67C-487F-A75E-31BE635FA4CE}" dt="2025-01-31T16:02:38.176" v="49" actId="22"/>
          <ac:picMkLst>
            <pc:docMk/>
            <pc:sldMk cId="3557352301" sldId="274"/>
            <ac:picMk id="4" creationId="{87BEEF25-2288-4B10-AB42-5FBDBE82540C}"/>
          </ac:picMkLst>
        </pc:picChg>
        <pc:picChg chg="del">
          <ac:chgData name="Silvia Colombo" userId="cdf5343d-9518-4b48-8032-805a754f9105" providerId="ADAL" clId="{1B5439BB-F67C-487F-A75E-31BE635FA4CE}" dt="2025-01-31T16:01:44.578" v="41" actId="478"/>
          <ac:picMkLst>
            <pc:docMk/>
            <pc:sldMk cId="3557352301" sldId="274"/>
            <ac:picMk id="6" creationId="{58FD9854-39A8-4316-AA78-07ED5122D74F}"/>
          </ac:picMkLst>
        </pc:picChg>
        <pc:picChg chg="add">
          <ac:chgData name="Silvia Colombo" userId="cdf5343d-9518-4b48-8032-805a754f9105" providerId="ADAL" clId="{1B5439BB-F67C-487F-A75E-31BE635FA4CE}" dt="2025-01-31T16:03:08.370" v="51" actId="22"/>
          <ac:picMkLst>
            <pc:docMk/>
            <pc:sldMk cId="3557352301" sldId="274"/>
            <ac:picMk id="8" creationId="{F4B199D1-1AD9-4916-AD13-E5A34CF33428}"/>
          </ac:picMkLst>
        </pc:picChg>
      </pc:sldChg>
      <pc:sldChg chg="addSp delSp modSp mod delAnim modAnim">
        <pc:chgData name="Silvia Colombo" userId="cdf5343d-9518-4b48-8032-805a754f9105" providerId="ADAL" clId="{1B5439BB-F67C-487F-A75E-31BE635FA4CE}" dt="2025-01-31T16:37:44.545" v="217"/>
        <pc:sldMkLst>
          <pc:docMk/>
          <pc:sldMk cId="2089242102" sldId="275"/>
        </pc:sldMkLst>
        <pc:spChg chg="mod">
          <ac:chgData name="Silvia Colombo" userId="cdf5343d-9518-4b48-8032-805a754f9105" providerId="ADAL" clId="{1B5439BB-F67C-487F-A75E-31BE635FA4CE}" dt="2025-01-31T16:04:41.262" v="59"/>
          <ac:spMkLst>
            <pc:docMk/>
            <pc:sldMk cId="2089242102" sldId="275"/>
            <ac:spMk id="7" creationId="{8E2132CD-362E-4072-AAB0-7E5031B45882}"/>
          </ac:spMkLst>
        </pc:spChg>
        <pc:spChg chg="del">
          <ac:chgData name="Silvia Colombo" userId="cdf5343d-9518-4b48-8032-805a754f9105" providerId="ADAL" clId="{1B5439BB-F67C-487F-A75E-31BE635FA4CE}" dt="2025-01-31T16:04:30.129" v="58" actId="478"/>
          <ac:spMkLst>
            <pc:docMk/>
            <pc:sldMk cId="2089242102" sldId="275"/>
            <ac:spMk id="11" creationId="{70B8B2FF-3805-4367-84A2-664027780699}"/>
          </ac:spMkLst>
        </pc:spChg>
        <pc:spChg chg="mod">
          <ac:chgData name="Silvia Colombo" userId="cdf5343d-9518-4b48-8032-805a754f9105" providerId="ADAL" clId="{1B5439BB-F67C-487F-A75E-31BE635FA4CE}" dt="2025-01-31T16:04:50.190" v="60"/>
          <ac:spMkLst>
            <pc:docMk/>
            <pc:sldMk cId="2089242102" sldId="275"/>
            <ac:spMk id="12" creationId="{85BD59C7-5F9C-412C-9103-AD11C3A57877}"/>
          </ac:spMkLst>
        </pc:spChg>
        <pc:spChg chg="del">
          <ac:chgData name="Silvia Colombo" userId="cdf5343d-9518-4b48-8032-805a754f9105" providerId="ADAL" clId="{1B5439BB-F67C-487F-A75E-31BE635FA4CE}" dt="2025-01-31T16:04:30.129" v="58" actId="478"/>
          <ac:spMkLst>
            <pc:docMk/>
            <pc:sldMk cId="2089242102" sldId="275"/>
            <ac:spMk id="15" creationId="{7A5BD160-9A0E-4FB6-BE4B-356948304403}"/>
          </ac:spMkLst>
        </pc:spChg>
        <pc:spChg chg="add">
          <ac:chgData name="Silvia Colombo" userId="cdf5343d-9518-4b48-8032-805a754f9105" providerId="ADAL" clId="{1B5439BB-F67C-487F-A75E-31BE635FA4CE}" dt="2025-01-31T16:05:20.638" v="62" actId="22"/>
          <ac:spMkLst>
            <pc:docMk/>
            <pc:sldMk cId="2089242102" sldId="275"/>
            <ac:spMk id="16" creationId="{A90CDF9B-E03D-48BE-94E2-078C81088476}"/>
          </ac:spMkLst>
        </pc:spChg>
        <pc:spChg chg="mod">
          <ac:chgData name="Silvia Colombo" userId="cdf5343d-9518-4b48-8032-805a754f9105" providerId="ADAL" clId="{1B5439BB-F67C-487F-A75E-31BE635FA4CE}" dt="2025-01-31T16:37:44.545" v="217"/>
          <ac:spMkLst>
            <pc:docMk/>
            <pc:sldMk cId="2089242102" sldId="275"/>
            <ac:spMk id="167" creationId="{00000000-0000-0000-0000-000000000000}"/>
          </ac:spMkLst>
        </pc:spChg>
        <pc:picChg chg="del">
          <ac:chgData name="Silvia Colombo" userId="cdf5343d-9518-4b48-8032-805a754f9105" providerId="ADAL" clId="{1B5439BB-F67C-487F-A75E-31BE635FA4CE}" dt="2025-01-31T16:04:23.469" v="56" actId="478"/>
          <ac:picMkLst>
            <pc:docMk/>
            <pc:sldMk cId="2089242102" sldId="275"/>
            <ac:picMk id="4" creationId="{067B6E05-9D83-45A9-A77D-ADCCFFD7081B}"/>
          </ac:picMkLst>
        </pc:picChg>
        <pc:picChg chg="add">
          <ac:chgData name="Silvia Colombo" userId="cdf5343d-9518-4b48-8032-805a754f9105" providerId="ADAL" clId="{1B5439BB-F67C-487F-A75E-31BE635FA4CE}" dt="2025-01-31T16:05:10.567" v="61" actId="22"/>
          <ac:picMkLst>
            <pc:docMk/>
            <pc:sldMk cId="2089242102" sldId="275"/>
            <ac:picMk id="5" creationId="{CB3A3D51-0E6E-48B2-A727-E2B6079B3E12}"/>
          </ac:picMkLst>
        </pc:picChg>
        <pc:picChg chg="del">
          <ac:chgData name="Silvia Colombo" userId="cdf5343d-9518-4b48-8032-805a754f9105" providerId="ADAL" clId="{1B5439BB-F67C-487F-A75E-31BE635FA4CE}" dt="2025-01-31T16:04:23.469" v="56" actId="478"/>
          <ac:picMkLst>
            <pc:docMk/>
            <pc:sldMk cId="2089242102" sldId="275"/>
            <ac:picMk id="6" creationId="{2E8E0604-B75B-48F7-8300-CC25B5CD6B37}"/>
          </ac:picMkLst>
        </pc:picChg>
        <pc:picChg chg="add del mod">
          <ac:chgData name="Silvia Colombo" userId="cdf5343d-9518-4b48-8032-805a754f9105" providerId="ADAL" clId="{1B5439BB-F67C-487F-A75E-31BE635FA4CE}" dt="2025-01-31T16:04:20.679" v="55" actId="478"/>
          <ac:picMkLst>
            <pc:docMk/>
            <pc:sldMk cId="2089242102" sldId="275"/>
            <ac:picMk id="13" creationId="{558E6D5D-8D2D-4687-AFFE-78A387BD1D0A}"/>
          </ac:picMkLst>
        </pc:picChg>
        <pc:picChg chg="add del mod">
          <ac:chgData name="Silvia Colombo" userId="cdf5343d-9518-4b48-8032-805a754f9105" providerId="ADAL" clId="{1B5439BB-F67C-487F-A75E-31BE635FA4CE}" dt="2025-01-31T16:04:20.679" v="55" actId="478"/>
          <ac:picMkLst>
            <pc:docMk/>
            <pc:sldMk cId="2089242102" sldId="275"/>
            <ac:picMk id="14" creationId="{5BB5941B-CF06-4164-882B-F33203AC1617}"/>
          </ac:picMkLst>
        </pc:picChg>
        <pc:cxnChg chg="del">
          <ac:chgData name="Silvia Colombo" userId="cdf5343d-9518-4b48-8032-805a754f9105" providerId="ADAL" clId="{1B5439BB-F67C-487F-A75E-31BE635FA4CE}" dt="2025-01-31T16:04:25.904" v="57" actId="478"/>
          <ac:cxnSpMkLst>
            <pc:docMk/>
            <pc:sldMk cId="2089242102" sldId="275"/>
            <ac:cxnSpMk id="10" creationId="{EA309CAB-195E-4F27-91C5-508EB56C839A}"/>
          </ac:cxnSpMkLst>
        </pc:cxnChg>
      </pc:sldChg>
      <pc:sldChg chg="delSp modSp mod">
        <pc:chgData name="Silvia Colombo" userId="cdf5343d-9518-4b48-8032-805a754f9105" providerId="ADAL" clId="{1B5439BB-F67C-487F-A75E-31BE635FA4CE}" dt="2025-01-31T16:37:44.545" v="217"/>
        <pc:sldMkLst>
          <pc:docMk/>
          <pc:sldMk cId="1383167316" sldId="276"/>
        </pc:sldMkLst>
        <pc:spChg chg="del mod">
          <ac:chgData name="Silvia Colombo" userId="cdf5343d-9518-4b48-8032-805a754f9105" providerId="ADAL" clId="{1B5439BB-F67C-487F-A75E-31BE635FA4CE}" dt="2025-01-31T16:06:03.121" v="68"/>
          <ac:spMkLst>
            <pc:docMk/>
            <pc:sldMk cId="1383167316" sldId="276"/>
            <ac:spMk id="9" creationId="{99412A2B-1F1C-4742-AE0C-5E292634BFFE}"/>
          </ac:spMkLst>
        </pc:spChg>
        <pc:spChg chg="del">
          <ac:chgData name="Silvia Colombo" userId="cdf5343d-9518-4b48-8032-805a754f9105" providerId="ADAL" clId="{1B5439BB-F67C-487F-A75E-31BE635FA4CE}" dt="2025-01-31T16:06:03.119" v="66" actId="478"/>
          <ac:spMkLst>
            <pc:docMk/>
            <pc:sldMk cId="1383167316" sldId="276"/>
            <ac:spMk id="11" creationId="{C903604B-8D9D-49E7-90E2-DE83AE1E6F32}"/>
          </ac:spMkLst>
        </pc:spChg>
        <pc:spChg chg="mod">
          <ac:chgData name="Silvia Colombo" userId="cdf5343d-9518-4b48-8032-805a754f9105" providerId="ADAL" clId="{1B5439BB-F67C-487F-A75E-31BE635FA4CE}" dt="2025-01-31T16:37:44.545" v="217"/>
          <ac:spMkLst>
            <pc:docMk/>
            <pc:sldMk cId="1383167316" sldId="276"/>
            <ac:spMk id="167" creationId="{00000000-0000-0000-0000-000000000000}"/>
          </ac:spMkLst>
        </pc:spChg>
        <pc:spChg chg="mod">
          <ac:chgData name="Silvia Colombo" userId="cdf5343d-9518-4b48-8032-805a754f9105" providerId="ADAL" clId="{1B5439BB-F67C-487F-A75E-31BE635FA4CE}" dt="2025-01-31T16:06:31.018" v="73" actId="2711"/>
          <ac:spMkLst>
            <pc:docMk/>
            <pc:sldMk cId="1383167316" sldId="276"/>
            <ac:spMk id="168" creationId="{00000000-0000-0000-0000-000000000000}"/>
          </ac:spMkLst>
        </pc:spChg>
        <pc:picChg chg="del">
          <ac:chgData name="Silvia Colombo" userId="cdf5343d-9518-4b48-8032-805a754f9105" providerId="ADAL" clId="{1B5439BB-F67C-487F-A75E-31BE635FA4CE}" dt="2025-01-31T16:05:24.083" v="63" actId="478"/>
          <ac:picMkLst>
            <pc:docMk/>
            <pc:sldMk cId="1383167316" sldId="276"/>
            <ac:picMk id="6" creationId="{2E744C18-1038-47C0-88FE-6926BFBA7B42}"/>
          </ac:picMkLst>
        </pc:picChg>
      </pc:sldChg>
      <pc:sldChg chg="modSp mod">
        <pc:chgData name="Silvia Colombo" userId="cdf5343d-9518-4b48-8032-805a754f9105" providerId="ADAL" clId="{1B5439BB-F67C-487F-A75E-31BE635FA4CE}" dt="2025-01-31T16:37:44.545" v="217"/>
        <pc:sldMkLst>
          <pc:docMk/>
          <pc:sldMk cId="3151422244" sldId="279"/>
        </pc:sldMkLst>
        <pc:spChg chg="mod">
          <ac:chgData name="Silvia Colombo" userId="cdf5343d-9518-4b48-8032-805a754f9105" providerId="ADAL" clId="{1B5439BB-F67C-487F-A75E-31BE635FA4CE}" dt="2025-01-31T16:37:44.545" v="217"/>
          <ac:spMkLst>
            <pc:docMk/>
            <pc:sldMk cId="3151422244" sldId="279"/>
            <ac:spMk id="167" creationId="{00000000-0000-0000-0000-000000000000}"/>
          </ac:spMkLst>
        </pc:spChg>
        <pc:spChg chg="mod">
          <ac:chgData name="Silvia Colombo" userId="cdf5343d-9518-4b48-8032-805a754f9105" providerId="ADAL" clId="{1B5439BB-F67C-487F-A75E-31BE635FA4CE}" dt="2025-01-31T15:59:56.045" v="31"/>
          <ac:spMkLst>
            <pc:docMk/>
            <pc:sldMk cId="3151422244" sldId="279"/>
            <ac:spMk id="168" creationId="{00000000-0000-0000-0000-000000000000}"/>
          </ac:spMkLst>
        </pc:spChg>
      </pc:sldChg>
      <pc:sldChg chg="modSp mod">
        <pc:chgData name="Silvia Colombo" userId="cdf5343d-9518-4b48-8032-805a754f9105" providerId="ADAL" clId="{1B5439BB-F67C-487F-A75E-31BE635FA4CE}" dt="2025-01-31T16:37:44.545" v="217"/>
        <pc:sldMkLst>
          <pc:docMk/>
          <pc:sldMk cId="3427707476" sldId="282"/>
        </pc:sldMkLst>
        <pc:spChg chg="mod">
          <ac:chgData name="Silvia Colombo" userId="cdf5343d-9518-4b48-8032-805a754f9105" providerId="ADAL" clId="{1B5439BB-F67C-487F-A75E-31BE635FA4CE}" dt="2025-01-31T16:37:44.545" v="217"/>
          <ac:spMkLst>
            <pc:docMk/>
            <pc:sldMk cId="3427707476" sldId="282"/>
            <ac:spMk id="167" creationId="{00000000-0000-0000-0000-000000000000}"/>
          </ac:spMkLst>
        </pc:spChg>
        <pc:spChg chg="mod">
          <ac:chgData name="Silvia Colombo" userId="cdf5343d-9518-4b48-8032-805a754f9105" providerId="ADAL" clId="{1B5439BB-F67C-487F-A75E-31BE635FA4CE}" dt="2025-01-31T16:14:07.827" v="118"/>
          <ac:spMkLst>
            <pc:docMk/>
            <pc:sldMk cId="3427707476" sldId="282"/>
            <ac:spMk id="168" creationId="{00000000-0000-0000-0000-000000000000}"/>
          </ac:spMkLst>
        </pc:spChg>
      </pc:sldChg>
      <pc:sldChg chg="modSp mod">
        <pc:chgData name="Silvia Colombo" userId="cdf5343d-9518-4b48-8032-805a754f9105" providerId="ADAL" clId="{1B5439BB-F67C-487F-A75E-31BE635FA4CE}" dt="2025-01-31T16:37:44.545" v="217"/>
        <pc:sldMkLst>
          <pc:docMk/>
          <pc:sldMk cId="2207407581" sldId="283"/>
        </pc:sldMkLst>
        <pc:spChg chg="mod">
          <ac:chgData name="Silvia Colombo" userId="cdf5343d-9518-4b48-8032-805a754f9105" providerId="ADAL" clId="{1B5439BB-F67C-487F-A75E-31BE635FA4CE}" dt="2025-01-31T16:37:44.545" v="217"/>
          <ac:spMkLst>
            <pc:docMk/>
            <pc:sldMk cId="2207407581" sldId="283"/>
            <ac:spMk id="167" creationId="{00000000-0000-0000-0000-000000000000}"/>
          </ac:spMkLst>
        </pc:spChg>
        <pc:spChg chg="mod">
          <ac:chgData name="Silvia Colombo" userId="cdf5343d-9518-4b48-8032-805a754f9105" providerId="ADAL" clId="{1B5439BB-F67C-487F-A75E-31BE635FA4CE}" dt="2025-01-31T16:16:10.705" v="143" actId="113"/>
          <ac:spMkLst>
            <pc:docMk/>
            <pc:sldMk cId="2207407581" sldId="283"/>
            <ac:spMk id="168" creationId="{00000000-0000-0000-0000-000000000000}"/>
          </ac:spMkLst>
        </pc:spChg>
      </pc:sldChg>
      <pc:sldChg chg="modSp mod">
        <pc:chgData name="Silvia Colombo" userId="cdf5343d-9518-4b48-8032-805a754f9105" providerId="ADAL" clId="{1B5439BB-F67C-487F-A75E-31BE635FA4CE}" dt="2025-01-31T16:37:44.545" v="217"/>
        <pc:sldMkLst>
          <pc:docMk/>
          <pc:sldMk cId="191549666" sldId="284"/>
        </pc:sldMkLst>
        <pc:spChg chg="mod">
          <ac:chgData name="Silvia Colombo" userId="cdf5343d-9518-4b48-8032-805a754f9105" providerId="ADAL" clId="{1B5439BB-F67C-487F-A75E-31BE635FA4CE}" dt="2025-01-31T16:37:44.545" v="217"/>
          <ac:spMkLst>
            <pc:docMk/>
            <pc:sldMk cId="191549666" sldId="284"/>
            <ac:spMk id="167" creationId="{00000000-0000-0000-0000-000000000000}"/>
          </ac:spMkLst>
        </pc:spChg>
        <pc:spChg chg="mod">
          <ac:chgData name="Silvia Colombo" userId="cdf5343d-9518-4b48-8032-805a754f9105" providerId="ADAL" clId="{1B5439BB-F67C-487F-A75E-31BE635FA4CE}" dt="2025-01-31T16:16:35.522" v="147"/>
          <ac:spMkLst>
            <pc:docMk/>
            <pc:sldMk cId="191549666" sldId="284"/>
            <ac:spMk id="168" creationId="{00000000-0000-0000-0000-000000000000}"/>
          </ac:spMkLst>
        </pc:spChg>
      </pc:sldChg>
      <pc:sldChg chg="modSp mod">
        <pc:chgData name="Silvia Colombo" userId="cdf5343d-9518-4b48-8032-805a754f9105" providerId="ADAL" clId="{1B5439BB-F67C-487F-A75E-31BE635FA4CE}" dt="2025-01-31T16:37:44.545" v="217"/>
        <pc:sldMkLst>
          <pc:docMk/>
          <pc:sldMk cId="3061992581" sldId="288"/>
        </pc:sldMkLst>
        <pc:spChg chg="mod">
          <ac:chgData name="Silvia Colombo" userId="cdf5343d-9518-4b48-8032-805a754f9105" providerId="ADAL" clId="{1B5439BB-F67C-487F-A75E-31BE635FA4CE}" dt="2025-01-31T16:37:44.545" v="217"/>
          <ac:spMkLst>
            <pc:docMk/>
            <pc:sldMk cId="3061992581" sldId="288"/>
            <ac:spMk id="167" creationId="{00000000-0000-0000-0000-000000000000}"/>
          </ac:spMkLst>
        </pc:spChg>
        <pc:spChg chg="mod">
          <ac:chgData name="Silvia Colombo" userId="cdf5343d-9518-4b48-8032-805a754f9105" providerId="ADAL" clId="{1B5439BB-F67C-487F-A75E-31BE635FA4CE}" dt="2025-01-31T16:37:44.545" v="217"/>
          <ac:spMkLst>
            <pc:docMk/>
            <pc:sldMk cId="3061992581" sldId="288"/>
            <ac:spMk id="168" creationId="{00000000-0000-0000-0000-000000000000}"/>
          </ac:spMkLst>
        </pc:spChg>
      </pc:sldChg>
      <pc:sldChg chg="modSp mod">
        <pc:chgData name="Silvia Colombo" userId="cdf5343d-9518-4b48-8032-805a754f9105" providerId="ADAL" clId="{1B5439BB-F67C-487F-A75E-31BE635FA4CE}" dt="2025-01-31T16:37:44.545" v="217"/>
        <pc:sldMkLst>
          <pc:docMk/>
          <pc:sldMk cId="2985432160" sldId="289"/>
        </pc:sldMkLst>
        <pc:spChg chg="mod">
          <ac:chgData name="Silvia Colombo" userId="cdf5343d-9518-4b48-8032-805a754f9105" providerId="ADAL" clId="{1B5439BB-F67C-487F-A75E-31BE635FA4CE}" dt="2025-01-31T16:37:44.545" v="217"/>
          <ac:spMkLst>
            <pc:docMk/>
            <pc:sldMk cId="2985432160" sldId="289"/>
            <ac:spMk id="167" creationId="{00000000-0000-0000-0000-000000000000}"/>
          </ac:spMkLst>
        </pc:spChg>
        <pc:spChg chg="mod">
          <ac:chgData name="Silvia Colombo" userId="cdf5343d-9518-4b48-8032-805a754f9105" providerId="ADAL" clId="{1B5439BB-F67C-487F-A75E-31BE635FA4CE}" dt="2025-01-31T16:17:52.257" v="157"/>
          <ac:spMkLst>
            <pc:docMk/>
            <pc:sldMk cId="2985432160" sldId="289"/>
            <ac:spMk id="168" creationId="{00000000-0000-0000-0000-000000000000}"/>
          </ac:spMkLst>
        </pc:spChg>
      </pc:sldChg>
      <pc:sldChg chg="addSp modSp mod">
        <pc:chgData name="Silvia Colombo" userId="cdf5343d-9518-4b48-8032-805a754f9105" providerId="ADAL" clId="{1B5439BB-F67C-487F-A75E-31BE635FA4CE}" dt="2025-01-31T16:37:44.545" v="217"/>
        <pc:sldMkLst>
          <pc:docMk/>
          <pc:sldMk cId="3025862249" sldId="290"/>
        </pc:sldMkLst>
        <pc:spChg chg="add">
          <ac:chgData name="Silvia Colombo" userId="cdf5343d-9518-4b48-8032-805a754f9105" providerId="ADAL" clId="{1B5439BB-F67C-487F-A75E-31BE635FA4CE}" dt="2025-01-31T16:18:53.821" v="164" actId="22"/>
          <ac:spMkLst>
            <pc:docMk/>
            <pc:sldMk cId="3025862249" sldId="290"/>
            <ac:spMk id="8" creationId="{1049E68D-0DC7-444E-9CDA-19CF1A857051}"/>
          </ac:spMkLst>
        </pc:spChg>
        <pc:spChg chg="mod">
          <ac:chgData name="Silvia Colombo" userId="cdf5343d-9518-4b48-8032-805a754f9105" providerId="ADAL" clId="{1B5439BB-F67C-487F-A75E-31BE635FA4CE}" dt="2025-01-31T16:37:44.545" v="217"/>
          <ac:spMkLst>
            <pc:docMk/>
            <pc:sldMk cId="3025862249" sldId="290"/>
            <ac:spMk id="167" creationId="{00000000-0000-0000-0000-000000000000}"/>
          </ac:spMkLst>
        </pc:spChg>
        <pc:spChg chg="mod">
          <ac:chgData name="Silvia Colombo" userId="cdf5343d-9518-4b48-8032-805a754f9105" providerId="ADAL" clId="{1B5439BB-F67C-487F-A75E-31BE635FA4CE}" dt="2025-01-31T16:18:33.131" v="162"/>
          <ac:spMkLst>
            <pc:docMk/>
            <pc:sldMk cId="3025862249" sldId="290"/>
            <ac:spMk id="168" creationId="{00000000-0000-0000-0000-000000000000}"/>
          </ac:spMkLst>
        </pc:spChg>
        <pc:picChg chg="add">
          <ac:chgData name="Silvia Colombo" userId="cdf5343d-9518-4b48-8032-805a754f9105" providerId="ADAL" clId="{1B5439BB-F67C-487F-A75E-31BE635FA4CE}" dt="2025-01-31T16:18:45.839" v="163" actId="22"/>
          <ac:picMkLst>
            <pc:docMk/>
            <pc:sldMk cId="3025862249" sldId="290"/>
            <ac:picMk id="4" creationId="{C9A58EF2-553F-4310-8529-9234331F2737}"/>
          </ac:picMkLst>
        </pc:picChg>
      </pc:sldChg>
      <pc:sldChg chg="addSp delSp modSp mod">
        <pc:chgData name="Silvia Colombo" userId="cdf5343d-9518-4b48-8032-805a754f9105" providerId="ADAL" clId="{1B5439BB-F67C-487F-A75E-31BE635FA4CE}" dt="2025-01-31T16:37:44.545" v="217"/>
        <pc:sldMkLst>
          <pc:docMk/>
          <pc:sldMk cId="4276348475" sldId="291"/>
        </pc:sldMkLst>
        <pc:spChg chg="add">
          <ac:chgData name="Silvia Colombo" userId="cdf5343d-9518-4b48-8032-805a754f9105" providerId="ADAL" clId="{1B5439BB-F67C-487F-A75E-31BE635FA4CE}" dt="2025-01-31T16:20:08.151" v="179" actId="22"/>
          <ac:spMkLst>
            <pc:docMk/>
            <pc:sldMk cId="4276348475" sldId="291"/>
            <ac:spMk id="10" creationId="{8F8187EA-F221-4393-85DC-14699DA66BFF}"/>
          </ac:spMkLst>
        </pc:spChg>
        <pc:spChg chg="mod">
          <ac:chgData name="Silvia Colombo" userId="cdf5343d-9518-4b48-8032-805a754f9105" providerId="ADAL" clId="{1B5439BB-F67C-487F-A75E-31BE635FA4CE}" dt="2025-01-31T16:20:06.409" v="178"/>
          <ac:spMkLst>
            <pc:docMk/>
            <pc:sldMk cId="4276348475" sldId="291"/>
            <ac:spMk id="11" creationId="{CDD7956C-AD4A-4FCD-870C-C4BFC69F804B}"/>
          </ac:spMkLst>
        </pc:spChg>
        <pc:spChg chg="del">
          <ac:chgData name="Silvia Colombo" userId="cdf5343d-9518-4b48-8032-805a754f9105" providerId="ADAL" clId="{1B5439BB-F67C-487F-A75E-31BE635FA4CE}" dt="2025-01-31T16:19:18.302" v="170" actId="478"/>
          <ac:spMkLst>
            <pc:docMk/>
            <pc:sldMk cId="4276348475" sldId="291"/>
            <ac:spMk id="12" creationId="{E7E601EB-42FB-4BCC-B535-C149E275FA31}"/>
          </ac:spMkLst>
        </pc:spChg>
        <pc:spChg chg="mod">
          <ac:chgData name="Silvia Colombo" userId="cdf5343d-9518-4b48-8032-805a754f9105" providerId="ADAL" clId="{1B5439BB-F67C-487F-A75E-31BE635FA4CE}" dt="2025-01-31T16:37:44.545" v="217"/>
          <ac:spMkLst>
            <pc:docMk/>
            <pc:sldMk cId="4276348475" sldId="291"/>
            <ac:spMk id="167" creationId="{00000000-0000-0000-0000-000000000000}"/>
          </ac:spMkLst>
        </pc:spChg>
        <pc:picChg chg="del">
          <ac:chgData name="Silvia Colombo" userId="cdf5343d-9518-4b48-8032-805a754f9105" providerId="ADAL" clId="{1B5439BB-F67C-487F-A75E-31BE635FA4CE}" dt="2025-01-31T16:18:57.012" v="165" actId="478"/>
          <ac:picMkLst>
            <pc:docMk/>
            <pc:sldMk cId="4276348475" sldId="291"/>
            <ac:picMk id="4" creationId="{B766FD50-0E03-41E0-90F7-0FB0AB3E9F36}"/>
          </ac:picMkLst>
        </pc:picChg>
        <pc:picChg chg="add">
          <ac:chgData name="Silvia Colombo" userId="cdf5343d-9518-4b48-8032-805a754f9105" providerId="ADAL" clId="{1B5439BB-F67C-487F-A75E-31BE635FA4CE}" dt="2025-01-31T16:19:51.789" v="175" actId="22"/>
          <ac:picMkLst>
            <pc:docMk/>
            <pc:sldMk cId="4276348475" sldId="291"/>
            <ac:picMk id="5" creationId="{BF204FB3-D662-4E0E-AADA-02B693A6A420}"/>
          </ac:picMkLst>
        </pc:picChg>
      </pc:sldChg>
      <pc:sldChg chg="addSp delSp modSp mod">
        <pc:chgData name="Silvia Colombo" userId="cdf5343d-9518-4b48-8032-805a754f9105" providerId="ADAL" clId="{1B5439BB-F67C-487F-A75E-31BE635FA4CE}" dt="2025-01-31T16:37:44.545" v="217"/>
        <pc:sldMkLst>
          <pc:docMk/>
          <pc:sldMk cId="218857803" sldId="292"/>
        </pc:sldMkLst>
        <pc:spChg chg="add">
          <ac:chgData name="Silvia Colombo" userId="cdf5343d-9518-4b48-8032-805a754f9105" providerId="ADAL" clId="{1B5439BB-F67C-487F-A75E-31BE635FA4CE}" dt="2025-01-31T16:21:21.573" v="189" actId="22"/>
          <ac:spMkLst>
            <pc:docMk/>
            <pc:sldMk cId="218857803" sldId="292"/>
            <ac:spMk id="10" creationId="{6A2D6EAA-9804-4907-A3C5-558F4EF314B9}"/>
          </ac:spMkLst>
        </pc:spChg>
        <pc:spChg chg="del">
          <ac:chgData name="Silvia Colombo" userId="cdf5343d-9518-4b48-8032-805a754f9105" providerId="ADAL" clId="{1B5439BB-F67C-487F-A75E-31BE635FA4CE}" dt="2025-01-31T16:20:16.520" v="181" actId="478"/>
          <ac:spMkLst>
            <pc:docMk/>
            <pc:sldMk cId="218857803" sldId="292"/>
            <ac:spMk id="13" creationId="{F31DCEDE-97E9-4CF1-8982-10F93E223E7F}"/>
          </ac:spMkLst>
        </pc:spChg>
        <pc:spChg chg="mod">
          <ac:chgData name="Silvia Colombo" userId="cdf5343d-9518-4b48-8032-805a754f9105" providerId="ADAL" clId="{1B5439BB-F67C-487F-A75E-31BE635FA4CE}" dt="2025-01-31T16:37:44.545" v="217"/>
          <ac:spMkLst>
            <pc:docMk/>
            <pc:sldMk cId="218857803" sldId="292"/>
            <ac:spMk id="167" creationId="{00000000-0000-0000-0000-000000000000}"/>
          </ac:spMkLst>
        </pc:spChg>
        <pc:spChg chg="mod">
          <ac:chgData name="Silvia Colombo" userId="cdf5343d-9518-4b48-8032-805a754f9105" providerId="ADAL" clId="{1B5439BB-F67C-487F-A75E-31BE635FA4CE}" dt="2025-01-31T16:20:52.143" v="187"/>
          <ac:spMkLst>
            <pc:docMk/>
            <pc:sldMk cId="218857803" sldId="292"/>
            <ac:spMk id="168" creationId="{00000000-0000-0000-0000-000000000000}"/>
          </ac:spMkLst>
        </pc:spChg>
        <pc:picChg chg="add">
          <ac:chgData name="Silvia Colombo" userId="cdf5343d-9518-4b48-8032-805a754f9105" providerId="ADAL" clId="{1B5439BB-F67C-487F-A75E-31BE635FA4CE}" dt="2025-01-31T16:21:12.343" v="188" actId="22"/>
          <ac:picMkLst>
            <pc:docMk/>
            <pc:sldMk cId="218857803" sldId="292"/>
            <ac:picMk id="4" creationId="{941C92BF-EBA7-44E5-98D5-F1BD57D9D0EC}"/>
          </ac:picMkLst>
        </pc:picChg>
        <pc:picChg chg="del">
          <ac:chgData name="Silvia Colombo" userId="cdf5343d-9518-4b48-8032-805a754f9105" providerId="ADAL" clId="{1B5439BB-F67C-487F-A75E-31BE635FA4CE}" dt="2025-01-31T16:20:10.946" v="180" actId="478"/>
          <ac:picMkLst>
            <pc:docMk/>
            <pc:sldMk cId="218857803" sldId="292"/>
            <ac:picMk id="5" creationId="{2529E122-7338-42E5-B268-A94FFACD7E6B}"/>
          </ac:picMkLst>
        </pc:picChg>
      </pc:sldChg>
      <pc:sldChg chg="addSp delSp modSp mod">
        <pc:chgData name="Silvia Colombo" userId="cdf5343d-9518-4b48-8032-805a754f9105" providerId="ADAL" clId="{1B5439BB-F67C-487F-A75E-31BE635FA4CE}" dt="2025-01-31T16:37:44.545" v="217"/>
        <pc:sldMkLst>
          <pc:docMk/>
          <pc:sldMk cId="2761367291" sldId="293"/>
        </pc:sldMkLst>
        <pc:spChg chg="add">
          <ac:chgData name="Silvia Colombo" userId="cdf5343d-9518-4b48-8032-805a754f9105" providerId="ADAL" clId="{1B5439BB-F67C-487F-A75E-31BE635FA4CE}" dt="2025-01-31T16:22:26.908" v="200" actId="22"/>
          <ac:spMkLst>
            <pc:docMk/>
            <pc:sldMk cId="2761367291" sldId="293"/>
            <ac:spMk id="10" creationId="{61DA1034-8FD6-45D9-9CED-EC063DCEFCF2}"/>
          </ac:spMkLst>
        </pc:spChg>
        <pc:spChg chg="add">
          <ac:chgData name="Silvia Colombo" userId="cdf5343d-9518-4b48-8032-805a754f9105" providerId="ADAL" clId="{1B5439BB-F67C-487F-A75E-31BE635FA4CE}" dt="2025-01-31T16:22:47.481" v="202" actId="22"/>
          <ac:spMkLst>
            <pc:docMk/>
            <pc:sldMk cId="2761367291" sldId="293"/>
            <ac:spMk id="14" creationId="{68E9E50F-E963-439F-A0C5-6EC5081D942E}"/>
          </ac:spMkLst>
        </pc:spChg>
        <pc:spChg chg="del">
          <ac:chgData name="Silvia Colombo" userId="cdf5343d-9518-4b48-8032-805a754f9105" providerId="ADAL" clId="{1B5439BB-F67C-487F-A75E-31BE635FA4CE}" dt="2025-01-31T16:21:49.737" v="195" actId="478"/>
          <ac:spMkLst>
            <pc:docMk/>
            <pc:sldMk cId="2761367291" sldId="293"/>
            <ac:spMk id="16" creationId="{8F700E80-5D66-4CE9-8E78-C8D3D9DBAB57}"/>
          </ac:spMkLst>
        </pc:spChg>
        <pc:spChg chg="add">
          <ac:chgData name="Silvia Colombo" userId="cdf5343d-9518-4b48-8032-805a754f9105" providerId="ADAL" clId="{1B5439BB-F67C-487F-A75E-31BE635FA4CE}" dt="2025-01-31T16:23:08.222" v="204" actId="22"/>
          <ac:spMkLst>
            <pc:docMk/>
            <pc:sldMk cId="2761367291" sldId="293"/>
            <ac:spMk id="18" creationId="{1A289DCD-15A3-4B33-8C84-1744FDB8AAD0}"/>
          </ac:spMkLst>
        </pc:spChg>
        <pc:spChg chg="mod">
          <ac:chgData name="Silvia Colombo" userId="cdf5343d-9518-4b48-8032-805a754f9105" providerId="ADAL" clId="{1B5439BB-F67C-487F-A75E-31BE635FA4CE}" dt="2025-01-31T16:37:44.545" v="217"/>
          <ac:spMkLst>
            <pc:docMk/>
            <pc:sldMk cId="2761367291" sldId="293"/>
            <ac:spMk id="167" creationId="{00000000-0000-0000-0000-000000000000}"/>
          </ac:spMkLst>
        </pc:spChg>
        <pc:spChg chg="mod">
          <ac:chgData name="Silvia Colombo" userId="cdf5343d-9518-4b48-8032-805a754f9105" providerId="ADAL" clId="{1B5439BB-F67C-487F-A75E-31BE635FA4CE}" dt="2025-01-31T16:22:08.403" v="198"/>
          <ac:spMkLst>
            <pc:docMk/>
            <pc:sldMk cId="2761367291" sldId="293"/>
            <ac:spMk id="168" creationId="{00000000-0000-0000-0000-000000000000}"/>
          </ac:spMkLst>
        </pc:spChg>
        <pc:picChg chg="add">
          <ac:chgData name="Silvia Colombo" userId="cdf5343d-9518-4b48-8032-805a754f9105" providerId="ADAL" clId="{1B5439BB-F67C-487F-A75E-31BE635FA4CE}" dt="2025-01-31T16:22:20.751" v="199" actId="22"/>
          <ac:picMkLst>
            <pc:docMk/>
            <pc:sldMk cId="2761367291" sldId="293"/>
            <ac:picMk id="4" creationId="{93AC5C1F-EE67-44B2-AACF-66C5387CBB44}"/>
          </ac:picMkLst>
        </pc:picChg>
        <pc:picChg chg="del">
          <ac:chgData name="Silvia Colombo" userId="cdf5343d-9518-4b48-8032-805a754f9105" providerId="ADAL" clId="{1B5439BB-F67C-487F-A75E-31BE635FA4CE}" dt="2025-01-31T16:21:24.689" v="190" actId="478"/>
          <ac:picMkLst>
            <pc:docMk/>
            <pc:sldMk cId="2761367291" sldId="293"/>
            <ac:picMk id="7" creationId="{584A88A1-EF5C-4237-8F01-A45F756A6AA3}"/>
          </ac:picMkLst>
        </pc:picChg>
        <pc:picChg chg="add">
          <ac:chgData name="Silvia Colombo" userId="cdf5343d-9518-4b48-8032-805a754f9105" providerId="ADAL" clId="{1B5439BB-F67C-487F-A75E-31BE635FA4CE}" dt="2025-01-31T16:22:40.086" v="201" actId="22"/>
          <ac:picMkLst>
            <pc:docMk/>
            <pc:sldMk cId="2761367291" sldId="293"/>
            <ac:picMk id="8" creationId="{D01B2E88-60D6-4A26-93C1-A0F369A4AEB3}"/>
          </ac:picMkLst>
        </pc:picChg>
        <pc:picChg chg="add">
          <ac:chgData name="Silvia Colombo" userId="cdf5343d-9518-4b48-8032-805a754f9105" providerId="ADAL" clId="{1B5439BB-F67C-487F-A75E-31BE635FA4CE}" dt="2025-01-31T16:22:59.540" v="203" actId="22"/>
          <ac:picMkLst>
            <pc:docMk/>
            <pc:sldMk cId="2761367291" sldId="293"/>
            <ac:picMk id="12" creationId="{577D6D29-9353-4E7D-9EBD-7BEB9246E3E5}"/>
          </ac:picMkLst>
        </pc:picChg>
      </pc:sldChg>
      <pc:sldChg chg="delSp modSp mod">
        <pc:chgData name="Silvia Colombo" userId="cdf5343d-9518-4b48-8032-805a754f9105" providerId="ADAL" clId="{1B5439BB-F67C-487F-A75E-31BE635FA4CE}" dt="2025-01-31T16:37:44.545" v="217"/>
        <pc:sldMkLst>
          <pc:docMk/>
          <pc:sldMk cId="2669022340" sldId="295"/>
        </pc:sldMkLst>
        <pc:spChg chg="mod">
          <ac:chgData name="Silvia Colombo" userId="cdf5343d-9518-4b48-8032-805a754f9105" providerId="ADAL" clId="{1B5439BB-F67C-487F-A75E-31BE635FA4CE}" dt="2025-01-31T16:23:36.019" v="208"/>
          <ac:spMkLst>
            <pc:docMk/>
            <pc:sldMk cId="2669022340" sldId="295"/>
            <ac:spMk id="2" creationId="{C89E3221-A5E3-47EA-B123-71B0E7EA4EBA}"/>
          </ac:spMkLst>
        </pc:spChg>
        <pc:spChg chg="del">
          <ac:chgData name="Silvia Colombo" userId="cdf5343d-9518-4b48-8032-805a754f9105" providerId="ADAL" clId="{1B5439BB-F67C-487F-A75E-31BE635FA4CE}" dt="2025-01-31T16:23:13.518" v="205" actId="478"/>
          <ac:spMkLst>
            <pc:docMk/>
            <pc:sldMk cId="2669022340" sldId="295"/>
            <ac:spMk id="11" creationId="{18EEE1C3-9A3F-43A3-ABDC-C400E4494DD0}"/>
          </ac:spMkLst>
        </pc:spChg>
        <pc:spChg chg="mod">
          <ac:chgData name="Silvia Colombo" userId="cdf5343d-9518-4b48-8032-805a754f9105" providerId="ADAL" clId="{1B5439BB-F67C-487F-A75E-31BE635FA4CE}" dt="2025-01-31T16:37:44.545" v="217"/>
          <ac:spMkLst>
            <pc:docMk/>
            <pc:sldMk cId="2669022340" sldId="295"/>
            <ac:spMk id="167" creationId="{00000000-0000-0000-0000-000000000000}"/>
          </ac:spMkLst>
        </pc:spChg>
        <pc:spChg chg="mod">
          <ac:chgData name="Silvia Colombo" userId="cdf5343d-9518-4b48-8032-805a754f9105" providerId="ADAL" clId="{1B5439BB-F67C-487F-A75E-31BE635FA4CE}" dt="2025-01-31T16:23:22.162" v="206"/>
          <ac:spMkLst>
            <pc:docMk/>
            <pc:sldMk cId="2669022340" sldId="295"/>
            <ac:spMk id="168" creationId="{00000000-0000-0000-0000-000000000000}"/>
          </ac:spMkLst>
        </pc:spChg>
        <pc:picChg chg="del">
          <ac:chgData name="Silvia Colombo" userId="cdf5343d-9518-4b48-8032-805a754f9105" providerId="ADAL" clId="{1B5439BB-F67C-487F-A75E-31BE635FA4CE}" dt="2025-01-31T16:23:13.518" v="205" actId="478"/>
          <ac:picMkLst>
            <pc:docMk/>
            <pc:sldMk cId="2669022340" sldId="295"/>
            <ac:picMk id="6" creationId="{3968FC4A-0893-4DA4-BB6A-9A24F79D558F}"/>
          </ac:picMkLst>
        </pc:picChg>
      </pc:sldChg>
      <pc:sldChg chg="modSp mod">
        <pc:chgData name="Silvia Colombo" userId="cdf5343d-9518-4b48-8032-805a754f9105" providerId="ADAL" clId="{1B5439BB-F67C-487F-A75E-31BE635FA4CE}" dt="2025-01-31T16:37:44.545" v="217"/>
        <pc:sldMkLst>
          <pc:docMk/>
          <pc:sldMk cId="3178964038" sldId="296"/>
        </pc:sldMkLst>
        <pc:spChg chg="mod">
          <ac:chgData name="Silvia Colombo" userId="cdf5343d-9518-4b48-8032-805a754f9105" providerId="ADAL" clId="{1B5439BB-F67C-487F-A75E-31BE635FA4CE}" dt="2025-01-31T16:37:44.545" v="217"/>
          <ac:spMkLst>
            <pc:docMk/>
            <pc:sldMk cId="3178964038" sldId="296"/>
            <ac:spMk id="167" creationId="{00000000-0000-0000-0000-000000000000}"/>
          </ac:spMkLst>
        </pc:spChg>
        <pc:spChg chg="mod">
          <ac:chgData name="Silvia Colombo" userId="cdf5343d-9518-4b48-8032-805a754f9105" providerId="ADAL" clId="{1B5439BB-F67C-487F-A75E-31BE635FA4CE}" dt="2025-01-31T16:37:44.545" v="217"/>
          <ac:spMkLst>
            <pc:docMk/>
            <pc:sldMk cId="3178964038" sldId="296"/>
            <ac:spMk id="168" creationId="{00000000-0000-0000-0000-000000000000}"/>
          </ac:spMkLst>
        </pc:spChg>
      </pc:sldChg>
      <pc:sldChg chg="delSp modSp mod">
        <pc:chgData name="Silvia Colombo" userId="cdf5343d-9518-4b48-8032-805a754f9105" providerId="ADAL" clId="{1B5439BB-F67C-487F-A75E-31BE635FA4CE}" dt="2025-01-31T16:37:44.545" v="217"/>
        <pc:sldMkLst>
          <pc:docMk/>
          <pc:sldMk cId="3001247373" sldId="305"/>
        </pc:sldMkLst>
        <pc:spChg chg="mod">
          <ac:chgData name="Silvia Colombo" userId="cdf5343d-9518-4b48-8032-805a754f9105" providerId="ADAL" clId="{1B5439BB-F67C-487F-A75E-31BE635FA4CE}" dt="2025-01-31T16:15:00.036" v="127" actId="14100"/>
          <ac:spMkLst>
            <pc:docMk/>
            <pc:sldMk cId="3001247373" sldId="305"/>
            <ac:spMk id="2" creationId="{7C812C47-FD5E-4A1B-953E-500E53B6C8FD}"/>
          </ac:spMkLst>
        </pc:spChg>
        <pc:spChg chg="del">
          <ac:chgData name="Silvia Colombo" userId="cdf5343d-9518-4b48-8032-805a754f9105" providerId="ADAL" clId="{1B5439BB-F67C-487F-A75E-31BE635FA4CE}" dt="2025-01-31T16:14:37.990" v="124" actId="478"/>
          <ac:spMkLst>
            <pc:docMk/>
            <pc:sldMk cId="3001247373" sldId="305"/>
            <ac:spMk id="11" creationId="{FDE89AE1-5EE8-41CE-B590-67A937434D8D}"/>
          </ac:spMkLst>
        </pc:spChg>
        <pc:spChg chg="mod">
          <ac:chgData name="Silvia Colombo" userId="cdf5343d-9518-4b48-8032-805a754f9105" providerId="ADAL" clId="{1B5439BB-F67C-487F-A75E-31BE635FA4CE}" dt="2025-01-31T16:37:44.545" v="217"/>
          <ac:spMkLst>
            <pc:docMk/>
            <pc:sldMk cId="3001247373" sldId="305"/>
            <ac:spMk id="167" creationId="{00000000-0000-0000-0000-000000000000}"/>
          </ac:spMkLst>
        </pc:spChg>
        <pc:spChg chg="mod">
          <ac:chgData name="Silvia Colombo" userId="cdf5343d-9518-4b48-8032-805a754f9105" providerId="ADAL" clId="{1B5439BB-F67C-487F-A75E-31BE635FA4CE}" dt="2025-01-31T16:14:46.834" v="125"/>
          <ac:spMkLst>
            <pc:docMk/>
            <pc:sldMk cId="3001247373" sldId="305"/>
            <ac:spMk id="168" creationId="{00000000-0000-0000-0000-000000000000}"/>
          </ac:spMkLst>
        </pc:spChg>
        <pc:picChg chg="del">
          <ac:chgData name="Silvia Colombo" userId="cdf5343d-9518-4b48-8032-805a754f9105" providerId="ADAL" clId="{1B5439BB-F67C-487F-A75E-31BE635FA4CE}" dt="2025-01-31T16:14:36.328" v="123" actId="478"/>
          <ac:picMkLst>
            <pc:docMk/>
            <pc:sldMk cId="3001247373" sldId="305"/>
            <ac:picMk id="6" creationId="{D65D6576-2CCE-4962-A357-E67F1B52C666}"/>
          </ac:picMkLst>
        </pc:picChg>
      </pc:sldChg>
      <pc:sldChg chg="modSp del">
        <pc:chgData name="Silvia Colombo" userId="cdf5343d-9518-4b48-8032-805a754f9105" providerId="ADAL" clId="{1B5439BB-F67C-487F-A75E-31BE635FA4CE}" dt="2025-01-31T16:16:47.965" v="148" actId="47"/>
        <pc:sldMkLst>
          <pc:docMk/>
          <pc:sldMk cId="279720884" sldId="308"/>
        </pc:sldMkLst>
        <pc:spChg chg="mod">
          <ac:chgData name="Silvia Colombo" userId="cdf5343d-9518-4b48-8032-805a754f9105" providerId="ADAL" clId="{1B5439BB-F67C-487F-A75E-31BE635FA4CE}" dt="2025-01-31T16:13:58.156" v="117"/>
          <ac:spMkLst>
            <pc:docMk/>
            <pc:sldMk cId="279720884" sldId="308"/>
            <ac:spMk id="167" creationId="{00000000-0000-0000-0000-000000000000}"/>
          </ac:spMkLst>
        </pc:spChg>
      </pc:sldChg>
      <pc:sldChg chg="modSp mod">
        <pc:chgData name="Silvia Colombo" userId="cdf5343d-9518-4b48-8032-805a754f9105" providerId="ADAL" clId="{1B5439BB-F67C-487F-A75E-31BE635FA4CE}" dt="2025-01-31T15:57:42.377" v="29"/>
        <pc:sldMkLst>
          <pc:docMk/>
          <pc:sldMk cId="998801078" sldId="309"/>
        </pc:sldMkLst>
        <pc:spChg chg="mod">
          <ac:chgData name="Silvia Colombo" userId="cdf5343d-9518-4b48-8032-805a754f9105" providerId="ADAL" clId="{1B5439BB-F67C-487F-A75E-31BE635FA4CE}" dt="2025-01-31T15:55:30.878" v="2"/>
          <ac:spMkLst>
            <pc:docMk/>
            <pc:sldMk cId="998801078" sldId="309"/>
            <ac:spMk id="2" creationId="{48F41D3A-296D-75FB-88E4-B253A9E88EE1}"/>
          </ac:spMkLst>
        </pc:spChg>
        <pc:spChg chg="mod">
          <ac:chgData name="Silvia Colombo" userId="cdf5343d-9518-4b48-8032-805a754f9105" providerId="ADAL" clId="{1B5439BB-F67C-487F-A75E-31BE635FA4CE}" dt="2025-01-31T15:57:42.377" v="29"/>
          <ac:spMkLst>
            <pc:docMk/>
            <pc:sldMk cId="998801078" sldId="309"/>
            <ac:spMk id="3" creationId="{D9EE0581-B869-C9AC-032A-CE5562E6774F}"/>
          </ac:spMkLst>
        </pc:spChg>
      </pc:sldChg>
      <pc:sldChg chg="delSp modSp mod">
        <pc:chgData name="Silvia Colombo" userId="cdf5343d-9518-4b48-8032-805a754f9105" providerId="ADAL" clId="{1B5439BB-F67C-487F-A75E-31BE635FA4CE}" dt="2025-01-31T16:37:44.545" v="217"/>
        <pc:sldMkLst>
          <pc:docMk/>
          <pc:sldMk cId="3982365266" sldId="310"/>
        </pc:sldMkLst>
        <pc:spChg chg="mod">
          <ac:chgData name="Silvia Colombo" userId="cdf5343d-9518-4b48-8032-805a754f9105" providerId="ADAL" clId="{1B5439BB-F67C-487F-A75E-31BE635FA4CE}" dt="2025-01-31T16:15:28.205" v="131" actId="14100"/>
          <ac:spMkLst>
            <pc:docMk/>
            <pc:sldMk cId="3982365266" sldId="310"/>
            <ac:spMk id="2" creationId="{76AA2F81-37A4-4EA9-828C-18EF7D8B8DC6}"/>
          </ac:spMkLst>
        </pc:spChg>
        <pc:spChg chg="del">
          <ac:chgData name="Silvia Colombo" userId="cdf5343d-9518-4b48-8032-805a754f9105" providerId="ADAL" clId="{1B5439BB-F67C-487F-A75E-31BE635FA4CE}" dt="2025-01-31T16:15:04.651" v="128" actId="478"/>
          <ac:spMkLst>
            <pc:docMk/>
            <pc:sldMk cId="3982365266" sldId="310"/>
            <ac:spMk id="13" creationId="{705568FB-E612-46B6-B8D7-98B5B34997F3}"/>
          </ac:spMkLst>
        </pc:spChg>
        <pc:spChg chg="del">
          <ac:chgData name="Silvia Colombo" userId="cdf5343d-9518-4b48-8032-805a754f9105" providerId="ADAL" clId="{1B5439BB-F67C-487F-A75E-31BE635FA4CE}" dt="2025-01-31T16:15:04.651" v="128" actId="478"/>
          <ac:spMkLst>
            <pc:docMk/>
            <pc:sldMk cId="3982365266" sldId="310"/>
            <ac:spMk id="15" creationId="{B1E6335E-C3F8-48EF-8AB2-CFEFB1D76571}"/>
          </ac:spMkLst>
        </pc:spChg>
        <pc:spChg chg="mod">
          <ac:chgData name="Silvia Colombo" userId="cdf5343d-9518-4b48-8032-805a754f9105" providerId="ADAL" clId="{1B5439BB-F67C-487F-A75E-31BE635FA4CE}" dt="2025-01-31T16:37:44.545" v="217"/>
          <ac:spMkLst>
            <pc:docMk/>
            <pc:sldMk cId="3982365266" sldId="310"/>
            <ac:spMk id="167" creationId="{00000000-0000-0000-0000-000000000000}"/>
          </ac:spMkLst>
        </pc:spChg>
        <pc:spChg chg="mod">
          <ac:chgData name="Silvia Colombo" userId="cdf5343d-9518-4b48-8032-805a754f9105" providerId="ADAL" clId="{1B5439BB-F67C-487F-A75E-31BE635FA4CE}" dt="2025-01-31T16:15:13.110" v="129"/>
          <ac:spMkLst>
            <pc:docMk/>
            <pc:sldMk cId="3982365266" sldId="310"/>
            <ac:spMk id="168" creationId="{00000000-0000-0000-0000-000000000000}"/>
          </ac:spMkLst>
        </pc:spChg>
        <pc:picChg chg="del">
          <ac:chgData name="Silvia Colombo" userId="cdf5343d-9518-4b48-8032-805a754f9105" providerId="ADAL" clId="{1B5439BB-F67C-487F-A75E-31BE635FA4CE}" dt="2025-01-31T16:15:04.651" v="128" actId="478"/>
          <ac:picMkLst>
            <pc:docMk/>
            <pc:sldMk cId="3982365266" sldId="310"/>
            <ac:picMk id="6" creationId="{897326CC-B1CD-41E5-B979-E0B9B54428B3}"/>
          </ac:picMkLst>
        </pc:picChg>
        <pc:picChg chg="del">
          <ac:chgData name="Silvia Colombo" userId="cdf5343d-9518-4b48-8032-805a754f9105" providerId="ADAL" clId="{1B5439BB-F67C-487F-A75E-31BE635FA4CE}" dt="2025-01-31T16:15:04.651" v="128" actId="478"/>
          <ac:picMkLst>
            <pc:docMk/>
            <pc:sldMk cId="3982365266" sldId="310"/>
            <ac:picMk id="9" creationId="{5A8DDF71-0F7E-4DC7-B802-04AC8CE942C2}"/>
          </ac:picMkLst>
        </pc:picChg>
      </pc:sldChg>
      <pc:sldChg chg="modSp mod">
        <pc:chgData name="Silvia Colombo" userId="cdf5343d-9518-4b48-8032-805a754f9105" providerId="ADAL" clId="{1B5439BB-F67C-487F-A75E-31BE635FA4CE}" dt="2025-01-31T16:37:44.545" v="217"/>
        <pc:sldMkLst>
          <pc:docMk/>
          <pc:sldMk cId="425213259" sldId="311"/>
        </pc:sldMkLst>
        <pc:spChg chg="mod">
          <ac:chgData name="Silvia Colombo" userId="cdf5343d-9518-4b48-8032-805a754f9105" providerId="ADAL" clId="{1B5439BB-F67C-487F-A75E-31BE635FA4CE}" dt="2025-01-31T16:37:44.545" v="217"/>
          <ac:spMkLst>
            <pc:docMk/>
            <pc:sldMk cId="425213259" sldId="311"/>
            <ac:spMk id="167" creationId="{00000000-0000-0000-0000-000000000000}"/>
          </ac:spMkLst>
        </pc:spChg>
        <pc:spChg chg="mod">
          <ac:chgData name="Silvia Colombo" userId="cdf5343d-9518-4b48-8032-805a754f9105" providerId="ADAL" clId="{1B5439BB-F67C-487F-A75E-31BE635FA4CE}" dt="2025-01-31T16:37:44.545" v="217"/>
          <ac:spMkLst>
            <pc:docMk/>
            <pc:sldMk cId="425213259" sldId="311"/>
            <ac:spMk id="168" creationId="{00000000-0000-0000-0000-000000000000}"/>
          </ac:spMkLst>
        </pc:spChg>
      </pc:sldChg>
      <pc:sldChg chg="modSp mod">
        <pc:chgData name="Silvia Colombo" userId="cdf5343d-9518-4b48-8032-805a754f9105" providerId="ADAL" clId="{1B5439BB-F67C-487F-A75E-31BE635FA4CE}" dt="2025-01-31T16:37:44.545" v="217"/>
        <pc:sldMkLst>
          <pc:docMk/>
          <pc:sldMk cId="1377030453" sldId="312"/>
        </pc:sldMkLst>
        <pc:spChg chg="mod">
          <ac:chgData name="Silvia Colombo" userId="cdf5343d-9518-4b48-8032-805a754f9105" providerId="ADAL" clId="{1B5439BB-F67C-487F-A75E-31BE635FA4CE}" dt="2025-01-31T16:37:44.545" v="217"/>
          <ac:spMkLst>
            <pc:docMk/>
            <pc:sldMk cId="1377030453" sldId="312"/>
            <ac:spMk id="167" creationId="{00000000-0000-0000-0000-000000000000}"/>
          </ac:spMkLst>
        </pc:spChg>
        <pc:spChg chg="mod">
          <ac:chgData name="Silvia Colombo" userId="cdf5343d-9518-4b48-8032-805a754f9105" providerId="ADAL" clId="{1B5439BB-F67C-487F-A75E-31BE635FA4CE}" dt="2025-01-31T16:14:33.600" v="122"/>
          <ac:spMkLst>
            <pc:docMk/>
            <pc:sldMk cId="1377030453" sldId="312"/>
            <ac:spMk id="168" creationId="{00000000-0000-0000-0000-000000000000}"/>
          </ac:spMkLst>
        </pc:spChg>
      </pc:sldChg>
      <pc:sldChg chg="modSp del">
        <pc:chgData name="Silvia Colombo" userId="cdf5343d-9518-4b48-8032-805a754f9105" providerId="ADAL" clId="{1B5439BB-F67C-487F-A75E-31BE635FA4CE}" dt="2025-01-31T16:07:34.007" v="74" actId="47"/>
        <pc:sldMkLst>
          <pc:docMk/>
          <pc:sldMk cId="2056779837" sldId="314"/>
        </pc:sldMkLst>
        <pc:spChg chg="mod">
          <ac:chgData name="Silvia Colombo" userId="cdf5343d-9518-4b48-8032-805a754f9105" providerId="ADAL" clId="{1B5439BB-F67C-487F-A75E-31BE635FA4CE}" dt="2025-01-31T15:58:23.299" v="30"/>
          <ac:spMkLst>
            <pc:docMk/>
            <pc:sldMk cId="2056779837" sldId="314"/>
            <ac:spMk id="167" creationId="{00000000-0000-0000-0000-000000000000}"/>
          </ac:spMkLst>
        </pc:spChg>
      </pc:sldChg>
      <pc:sldChg chg="modSp mod">
        <pc:chgData name="Silvia Colombo" userId="cdf5343d-9518-4b48-8032-805a754f9105" providerId="ADAL" clId="{1B5439BB-F67C-487F-A75E-31BE635FA4CE}" dt="2025-01-31T16:37:44.545" v="217"/>
        <pc:sldMkLst>
          <pc:docMk/>
          <pc:sldMk cId="637651527" sldId="315"/>
        </pc:sldMkLst>
        <pc:spChg chg="mod">
          <ac:chgData name="Silvia Colombo" userId="cdf5343d-9518-4b48-8032-805a754f9105" providerId="ADAL" clId="{1B5439BB-F67C-487F-A75E-31BE635FA4CE}" dt="2025-01-31T16:37:44.545" v="217"/>
          <ac:spMkLst>
            <pc:docMk/>
            <pc:sldMk cId="637651527" sldId="315"/>
            <ac:spMk id="167" creationId="{00000000-0000-0000-0000-000000000000}"/>
          </ac:spMkLst>
        </pc:spChg>
        <pc:spChg chg="mod">
          <ac:chgData name="Silvia Colombo" userId="cdf5343d-9518-4b48-8032-805a754f9105" providerId="ADAL" clId="{1B5439BB-F67C-487F-A75E-31BE635FA4CE}" dt="2025-01-31T16:09:37.862" v="82" actId="20577"/>
          <ac:spMkLst>
            <pc:docMk/>
            <pc:sldMk cId="637651527" sldId="315"/>
            <ac:spMk id="168" creationId="{00000000-0000-0000-0000-000000000000}"/>
          </ac:spMkLst>
        </pc:spChg>
      </pc:sldChg>
      <pc:sldChg chg="modSp mod">
        <pc:chgData name="Silvia Colombo" userId="cdf5343d-9518-4b48-8032-805a754f9105" providerId="ADAL" clId="{1B5439BB-F67C-487F-A75E-31BE635FA4CE}" dt="2025-01-31T16:37:44.545" v="217"/>
        <pc:sldMkLst>
          <pc:docMk/>
          <pc:sldMk cId="1594282021" sldId="316"/>
        </pc:sldMkLst>
        <pc:spChg chg="mod">
          <ac:chgData name="Silvia Colombo" userId="cdf5343d-9518-4b48-8032-805a754f9105" providerId="ADAL" clId="{1B5439BB-F67C-487F-A75E-31BE635FA4CE}" dt="2025-01-31T16:37:44.545" v="217"/>
          <ac:spMkLst>
            <pc:docMk/>
            <pc:sldMk cId="1594282021" sldId="316"/>
            <ac:spMk id="167" creationId="{00000000-0000-0000-0000-000000000000}"/>
          </ac:spMkLst>
        </pc:spChg>
        <pc:spChg chg="mod">
          <ac:chgData name="Silvia Colombo" userId="cdf5343d-9518-4b48-8032-805a754f9105" providerId="ADAL" clId="{1B5439BB-F67C-487F-A75E-31BE635FA4CE}" dt="2025-01-31T16:10:00.498" v="84"/>
          <ac:spMkLst>
            <pc:docMk/>
            <pc:sldMk cId="1594282021" sldId="316"/>
            <ac:spMk id="168" creationId="{00000000-0000-0000-0000-000000000000}"/>
          </ac:spMkLst>
        </pc:spChg>
      </pc:sldChg>
      <pc:sldChg chg="addSp delSp modSp mod">
        <pc:chgData name="Silvia Colombo" userId="cdf5343d-9518-4b48-8032-805a754f9105" providerId="ADAL" clId="{1B5439BB-F67C-487F-A75E-31BE635FA4CE}" dt="2025-01-31T16:37:44.545" v="217"/>
        <pc:sldMkLst>
          <pc:docMk/>
          <pc:sldMk cId="1722984747" sldId="317"/>
        </pc:sldMkLst>
        <pc:spChg chg="add">
          <ac:chgData name="Silvia Colombo" userId="cdf5343d-9518-4b48-8032-805a754f9105" providerId="ADAL" clId="{1B5439BB-F67C-487F-A75E-31BE635FA4CE}" dt="2025-01-31T16:10:57.412" v="90" actId="22"/>
          <ac:spMkLst>
            <pc:docMk/>
            <pc:sldMk cId="1722984747" sldId="317"/>
            <ac:spMk id="10" creationId="{FC21B628-46FA-43C6-A348-98692E2FEAA4}"/>
          </ac:spMkLst>
        </pc:spChg>
        <pc:spChg chg="del">
          <ac:chgData name="Silvia Colombo" userId="cdf5343d-9518-4b48-8032-805a754f9105" providerId="ADAL" clId="{1B5439BB-F67C-487F-A75E-31BE635FA4CE}" dt="2025-01-31T16:10:29.673" v="88" actId="478"/>
          <ac:spMkLst>
            <pc:docMk/>
            <pc:sldMk cId="1722984747" sldId="317"/>
            <ac:spMk id="12" creationId="{F101EC95-8760-47C8-A998-B4C4B1B4B391}"/>
          </ac:spMkLst>
        </pc:spChg>
        <pc:spChg chg="mod">
          <ac:chgData name="Silvia Colombo" userId="cdf5343d-9518-4b48-8032-805a754f9105" providerId="ADAL" clId="{1B5439BB-F67C-487F-A75E-31BE635FA4CE}" dt="2025-01-31T16:37:44.545" v="217"/>
          <ac:spMkLst>
            <pc:docMk/>
            <pc:sldMk cId="1722984747" sldId="317"/>
            <ac:spMk id="167" creationId="{00000000-0000-0000-0000-000000000000}"/>
          </ac:spMkLst>
        </pc:spChg>
        <pc:spChg chg="mod">
          <ac:chgData name="Silvia Colombo" userId="cdf5343d-9518-4b48-8032-805a754f9105" providerId="ADAL" clId="{1B5439BB-F67C-487F-A75E-31BE635FA4CE}" dt="2025-01-31T16:10:26.803" v="87"/>
          <ac:spMkLst>
            <pc:docMk/>
            <pc:sldMk cId="1722984747" sldId="317"/>
            <ac:spMk id="168" creationId="{00000000-0000-0000-0000-000000000000}"/>
          </ac:spMkLst>
        </pc:spChg>
        <pc:picChg chg="del">
          <ac:chgData name="Silvia Colombo" userId="cdf5343d-9518-4b48-8032-805a754f9105" providerId="ADAL" clId="{1B5439BB-F67C-487F-A75E-31BE635FA4CE}" dt="2025-01-31T16:10:03.799" v="85" actId="478"/>
          <ac:picMkLst>
            <pc:docMk/>
            <pc:sldMk cId="1722984747" sldId="317"/>
            <ac:picMk id="4" creationId="{8619F4EE-C7C7-403C-928A-3D6E72FE44DA}"/>
          </ac:picMkLst>
        </pc:picChg>
        <pc:picChg chg="add">
          <ac:chgData name="Silvia Colombo" userId="cdf5343d-9518-4b48-8032-805a754f9105" providerId="ADAL" clId="{1B5439BB-F67C-487F-A75E-31BE635FA4CE}" dt="2025-01-31T16:10:51.391" v="89" actId="22"/>
          <ac:picMkLst>
            <pc:docMk/>
            <pc:sldMk cId="1722984747" sldId="317"/>
            <ac:picMk id="5" creationId="{689ACA45-FDDA-478E-934A-8AD6B4916A44}"/>
          </ac:picMkLst>
        </pc:picChg>
      </pc:sldChg>
      <pc:sldChg chg="addSp delSp modSp mod">
        <pc:chgData name="Silvia Colombo" userId="cdf5343d-9518-4b48-8032-805a754f9105" providerId="ADAL" clId="{1B5439BB-F67C-487F-A75E-31BE635FA4CE}" dt="2025-01-31T16:37:44.545" v="217"/>
        <pc:sldMkLst>
          <pc:docMk/>
          <pc:sldMk cId="502382551" sldId="318"/>
        </pc:sldMkLst>
        <pc:spChg chg="del">
          <ac:chgData name="Silvia Colombo" userId="cdf5343d-9518-4b48-8032-805a754f9105" providerId="ADAL" clId="{1B5439BB-F67C-487F-A75E-31BE635FA4CE}" dt="2025-01-31T16:11:05.333" v="92" actId="478"/>
          <ac:spMkLst>
            <pc:docMk/>
            <pc:sldMk cId="502382551" sldId="318"/>
            <ac:spMk id="10" creationId="{F04FC96A-EBAC-491B-8654-1510E96F0FB2}"/>
          </ac:spMkLst>
        </pc:spChg>
        <pc:spChg chg="add">
          <ac:chgData name="Silvia Colombo" userId="cdf5343d-9518-4b48-8032-805a754f9105" providerId="ADAL" clId="{1B5439BB-F67C-487F-A75E-31BE635FA4CE}" dt="2025-01-31T16:12:03.602" v="103" actId="22"/>
          <ac:spMkLst>
            <pc:docMk/>
            <pc:sldMk cId="502382551" sldId="318"/>
            <ac:spMk id="11" creationId="{90E42E36-AB06-4609-9D26-FA27417E6B46}"/>
          </ac:spMkLst>
        </pc:spChg>
        <pc:spChg chg="mod">
          <ac:chgData name="Silvia Colombo" userId="cdf5343d-9518-4b48-8032-805a754f9105" providerId="ADAL" clId="{1B5439BB-F67C-487F-A75E-31BE635FA4CE}" dt="2025-01-31T16:37:44.545" v="217"/>
          <ac:spMkLst>
            <pc:docMk/>
            <pc:sldMk cId="502382551" sldId="318"/>
            <ac:spMk id="167" creationId="{00000000-0000-0000-0000-000000000000}"/>
          </ac:spMkLst>
        </pc:spChg>
        <pc:spChg chg="mod">
          <ac:chgData name="Silvia Colombo" userId="cdf5343d-9518-4b48-8032-805a754f9105" providerId="ADAL" clId="{1B5439BB-F67C-487F-A75E-31BE635FA4CE}" dt="2025-01-31T16:11:42.398" v="101" actId="113"/>
          <ac:spMkLst>
            <pc:docMk/>
            <pc:sldMk cId="502382551" sldId="318"/>
            <ac:spMk id="168" creationId="{00000000-0000-0000-0000-000000000000}"/>
          </ac:spMkLst>
        </pc:spChg>
        <pc:picChg chg="add">
          <ac:chgData name="Silvia Colombo" userId="cdf5343d-9518-4b48-8032-805a754f9105" providerId="ADAL" clId="{1B5439BB-F67C-487F-A75E-31BE635FA4CE}" dt="2025-01-31T16:11:57.101" v="102" actId="22"/>
          <ac:picMkLst>
            <pc:docMk/>
            <pc:sldMk cId="502382551" sldId="318"/>
            <ac:picMk id="4" creationId="{B8BC51F9-9871-470F-BAB1-9FA64ABE3E06}"/>
          </ac:picMkLst>
        </pc:picChg>
        <pc:picChg chg="del">
          <ac:chgData name="Silvia Colombo" userId="cdf5343d-9518-4b48-8032-805a754f9105" providerId="ADAL" clId="{1B5439BB-F67C-487F-A75E-31BE635FA4CE}" dt="2025-01-31T16:11:02.268" v="91" actId="478"/>
          <ac:picMkLst>
            <pc:docMk/>
            <pc:sldMk cId="502382551" sldId="318"/>
            <ac:picMk id="5" creationId="{0434C35E-62B5-4D4B-8A0A-7353EED93EAC}"/>
          </ac:picMkLst>
        </pc:picChg>
      </pc:sldChg>
      <pc:sldChg chg="modSp mod">
        <pc:chgData name="Silvia Colombo" userId="cdf5343d-9518-4b48-8032-805a754f9105" providerId="ADAL" clId="{1B5439BB-F67C-487F-A75E-31BE635FA4CE}" dt="2025-01-31T16:37:44.545" v="217"/>
        <pc:sldMkLst>
          <pc:docMk/>
          <pc:sldMk cId="360198429" sldId="319"/>
        </pc:sldMkLst>
        <pc:spChg chg="mod">
          <ac:chgData name="Silvia Colombo" userId="cdf5343d-9518-4b48-8032-805a754f9105" providerId="ADAL" clId="{1B5439BB-F67C-487F-A75E-31BE635FA4CE}" dt="2025-01-31T16:37:44.545" v="217"/>
          <ac:spMkLst>
            <pc:docMk/>
            <pc:sldMk cId="360198429" sldId="319"/>
            <ac:spMk id="167" creationId="{00000000-0000-0000-0000-000000000000}"/>
          </ac:spMkLst>
        </pc:spChg>
        <pc:spChg chg="mod">
          <ac:chgData name="Silvia Colombo" userId="cdf5343d-9518-4b48-8032-805a754f9105" providerId="ADAL" clId="{1B5439BB-F67C-487F-A75E-31BE635FA4CE}" dt="2025-01-31T16:12:27.593" v="105"/>
          <ac:spMkLst>
            <pc:docMk/>
            <pc:sldMk cId="360198429" sldId="319"/>
            <ac:spMk id="168" creationId="{00000000-0000-0000-0000-000000000000}"/>
          </ac:spMkLst>
        </pc:spChg>
      </pc:sldChg>
      <pc:sldChg chg="delSp modSp mod">
        <pc:chgData name="Silvia Colombo" userId="cdf5343d-9518-4b48-8032-805a754f9105" providerId="ADAL" clId="{1B5439BB-F67C-487F-A75E-31BE635FA4CE}" dt="2025-01-31T16:37:44.545" v="217"/>
        <pc:sldMkLst>
          <pc:docMk/>
          <pc:sldMk cId="2762474680" sldId="321"/>
        </pc:sldMkLst>
        <pc:spChg chg="del">
          <ac:chgData name="Silvia Colombo" userId="cdf5343d-9518-4b48-8032-805a754f9105" providerId="ADAL" clId="{1B5439BB-F67C-487F-A75E-31BE635FA4CE}" dt="2025-01-31T16:12:31.597" v="106" actId="478"/>
          <ac:spMkLst>
            <pc:docMk/>
            <pc:sldMk cId="2762474680" sldId="321"/>
            <ac:spMk id="8" creationId="{C9D268EB-1FF1-483F-B392-A87323F28A1A}"/>
          </ac:spMkLst>
        </pc:spChg>
        <pc:spChg chg="mod">
          <ac:chgData name="Silvia Colombo" userId="cdf5343d-9518-4b48-8032-805a754f9105" providerId="ADAL" clId="{1B5439BB-F67C-487F-A75E-31BE635FA4CE}" dt="2025-01-31T16:37:44.545" v="217"/>
          <ac:spMkLst>
            <pc:docMk/>
            <pc:sldMk cId="2762474680" sldId="321"/>
            <ac:spMk id="167" creationId="{00000000-0000-0000-0000-000000000000}"/>
          </ac:spMkLst>
        </pc:spChg>
        <pc:spChg chg="mod">
          <ac:chgData name="Silvia Colombo" userId="cdf5343d-9518-4b48-8032-805a754f9105" providerId="ADAL" clId="{1B5439BB-F67C-487F-A75E-31BE635FA4CE}" dt="2025-01-31T16:12:52.625" v="108"/>
          <ac:spMkLst>
            <pc:docMk/>
            <pc:sldMk cId="2762474680" sldId="321"/>
            <ac:spMk id="168" creationId="{00000000-0000-0000-0000-000000000000}"/>
          </ac:spMkLst>
        </pc:spChg>
        <pc:picChg chg="del">
          <ac:chgData name="Silvia Colombo" userId="cdf5343d-9518-4b48-8032-805a754f9105" providerId="ADAL" clId="{1B5439BB-F67C-487F-A75E-31BE635FA4CE}" dt="2025-01-31T16:12:31.597" v="106" actId="478"/>
          <ac:picMkLst>
            <pc:docMk/>
            <pc:sldMk cId="2762474680" sldId="321"/>
            <ac:picMk id="4" creationId="{006CE054-646B-4CB0-BA89-A0A772E8D1CE}"/>
          </ac:picMkLst>
        </pc:picChg>
      </pc:sldChg>
      <pc:sldChg chg="modSp mod">
        <pc:chgData name="Silvia Colombo" userId="cdf5343d-9518-4b48-8032-805a754f9105" providerId="ADAL" clId="{1B5439BB-F67C-487F-A75E-31BE635FA4CE}" dt="2025-01-31T16:37:44.545" v="217"/>
        <pc:sldMkLst>
          <pc:docMk/>
          <pc:sldMk cId="4263978832" sldId="322"/>
        </pc:sldMkLst>
        <pc:spChg chg="mod">
          <ac:chgData name="Silvia Colombo" userId="cdf5343d-9518-4b48-8032-805a754f9105" providerId="ADAL" clId="{1B5439BB-F67C-487F-A75E-31BE635FA4CE}" dt="2025-01-31T16:37:44.545" v="217"/>
          <ac:spMkLst>
            <pc:docMk/>
            <pc:sldMk cId="4263978832" sldId="322"/>
            <ac:spMk id="167" creationId="{00000000-0000-0000-0000-000000000000}"/>
          </ac:spMkLst>
        </pc:spChg>
        <pc:spChg chg="mod">
          <ac:chgData name="Silvia Colombo" userId="cdf5343d-9518-4b48-8032-805a754f9105" providerId="ADAL" clId="{1B5439BB-F67C-487F-A75E-31BE635FA4CE}" dt="2025-01-31T16:37:44.545" v="217"/>
          <ac:spMkLst>
            <pc:docMk/>
            <pc:sldMk cId="4263978832" sldId="322"/>
            <ac:spMk id="168" creationId="{00000000-0000-0000-0000-000000000000}"/>
          </ac:spMkLst>
        </pc:spChg>
      </pc:sldChg>
      <pc:sldChg chg="modSp del">
        <pc:chgData name="Silvia Colombo" userId="cdf5343d-9518-4b48-8032-805a754f9105" providerId="ADAL" clId="{1B5439BB-F67C-487F-A75E-31BE635FA4CE}" dt="2025-01-31T16:23:39.442" v="209" actId="47"/>
        <pc:sldMkLst>
          <pc:docMk/>
          <pc:sldMk cId="3774190047" sldId="323"/>
        </pc:sldMkLst>
        <pc:spChg chg="mod">
          <ac:chgData name="Silvia Colombo" userId="cdf5343d-9518-4b48-8032-805a754f9105" providerId="ADAL" clId="{1B5439BB-F67C-487F-A75E-31BE635FA4CE}" dt="2025-01-31T16:17:40.602" v="156"/>
          <ac:spMkLst>
            <pc:docMk/>
            <pc:sldMk cId="3774190047" sldId="323"/>
            <ac:spMk id="167" creationId="{00000000-0000-0000-0000-000000000000}"/>
          </ac:spMkLst>
        </pc:spChg>
      </pc:sldChg>
      <pc:sldChg chg="modSp mod">
        <pc:chgData name="Silvia Colombo" userId="cdf5343d-9518-4b48-8032-805a754f9105" providerId="ADAL" clId="{1B5439BB-F67C-487F-A75E-31BE635FA4CE}" dt="2025-01-31T16:37:44.545" v="217"/>
        <pc:sldMkLst>
          <pc:docMk/>
          <pc:sldMk cId="1561907227" sldId="324"/>
        </pc:sldMkLst>
        <pc:spChg chg="mod">
          <ac:chgData name="Silvia Colombo" userId="cdf5343d-9518-4b48-8032-805a754f9105" providerId="ADAL" clId="{1B5439BB-F67C-487F-A75E-31BE635FA4CE}" dt="2025-01-31T16:37:44.545" v="217"/>
          <ac:spMkLst>
            <pc:docMk/>
            <pc:sldMk cId="1561907227" sldId="324"/>
            <ac:spMk id="167" creationId="{00000000-0000-0000-0000-000000000000}"/>
          </ac:spMkLst>
        </pc:spChg>
        <pc:spChg chg="mod">
          <ac:chgData name="Silvia Colombo" userId="cdf5343d-9518-4b48-8032-805a754f9105" providerId="ADAL" clId="{1B5439BB-F67C-487F-A75E-31BE635FA4CE}" dt="2025-01-31T16:13:08.914" v="110"/>
          <ac:spMkLst>
            <pc:docMk/>
            <pc:sldMk cId="1561907227" sldId="324"/>
            <ac:spMk id="168" creationId="{00000000-0000-0000-0000-000000000000}"/>
          </ac:spMkLst>
        </pc:spChg>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del">
          <ac:chgData name="Silvia Colombo" userId="cdf5343d-9518-4b48-8032-805a754f9105" providerId="ADAL" clId="{1824CDBB-63ED-4CEC-9ACD-0ADF1ACD0695}" dt="2025-01-08T06:59:54.001" v="134" actId="478"/>
          <ac:spMkLst>
            <pc:docMk/>
            <pc:sldMk cId="1768720765" sldId="272"/>
            <ac:spMk id="10" creationId="{AF80047F-8D1A-426D-9FEC-0CE35F97C38B}"/>
          </ac:spMkLst>
        </pc:spChg>
        <pc:spChg chg="add mod">
          <ac:chgData name="Silvia Colombo" userId="cdf5343d-9518-4b48-8032-805a754f9105" providerId="ADAL" clId="{1824CDBB-63ED-4CEC-9ACD-0ADF1ACD0695}" dt="2025-01-08T07:06:27.469" v="170" actId="1076"/>
          <ac:spMkLst>
            <pc:docMk/>
            <pc:sldMk cId="1768720765" sldId="272"/>
            <ac:spMk id="11" creationId="{4CC0638F-E19E-4FA5-9055-212C2A973EF3}"/>
          </ac:spMkLst>
        </pc:spChg>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picChg chg="add mod">
          <ac:chgData name="Silvia Colombo" userId="cdf5343d-9518-4b48-8032-805a754f9105" providerId="ADAL" clId="{1824CDBB-63ED-4CEC-9ACD-0ADF1ACD0695}" dt="2025-01-08T07:05:37.868" v="166" actId="1076"/>
          <ac:picMkLst>
            <pc:docMk/>
            <pc:sldMk cId="1768720765" sldId="272"/>
            <ac:picMk id="4" creationId="{C1B579D7-A41F-4747-812B-418DE1C9CC69}"/>
          </ac:picMkLst>
        </pc:picChg>
        <pc:picChg chg="del">
          <ac:chgData name="Silvia Colombo" userId="cdf5343d-9518-4b48-8032-805a754f9105" providerId="ADAL" clId="{1824CDBB-63ED-4CEC-9ACD-0ADF1ACD0695}" dt="2025-01-08T06:59:50.334" v="133" actId="478"/>
          <ac:picMkLst>
            <pc:docMk/>
            <pc:sldMk cId="1768720765" sldId="272"/>
            <ac:picMk id="5" creationId="{294F7C89-0AD9-4832-A3F0-9AFF9321E36D}"/>
          </ac:picMkLst>
        </pc:pic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add del">
          <ac:chgData name="Silvia Colombo" userId="cdf5343d-9518-4b48-8032-805a754f9105" providerId="ADAL" clId="{1824CDBB-63ED-4CEC-9ACD-0ADF1ACD0695}" dt="2025-01-08T10:54:42.483" v="218"/>
          <ac:spMkLst>
            <pc:docMk/>
            <pc:sldMk cId="3557352301" sldId="274"/>
            <ac:spMk id="2" creationId="{3DEF8696-E4E4-4513-B162-47F630D8211C}"/>
          </ac:spMkLst>
        </pc:spChg>
        <pc:spChg chg="add del">
          <ac:chgData name="Silvia Colombo" userId="cdf5343d-9518-4b48-8032-805a754f9105" providerId="ADAL" clId="{1824CDBB-63ED-4CEC-9ACD-0ADF1ACD0695}" dt="2025-01-08T10:54:52.805" v="221"/>
          <ac:spMkLst>
            <pc:docMk/>
            <pc:sldMk cId="3557352301" sldId="274"/>
            <ac:spMk id="5" creationId="{BE358D9D-B081-46DE-8E0D-772183B3A09A}"/>
          </ac:spMkLst>
        </pc:spChg>
        <pc:spChg chg="add del mod">
          <ac:chgData name="Silvia Colombo" userId="cdf5343d-9518-4b48-8032-805a754f9105" providerId="ADAL" clId="{1824CDBB-63ED-4CEC-9ACD-0ADF1ACD0695}" dt="2025-01-08T10:55:27.920" v="224" actId="478"/>
          <ac:spMkLst>
            <pc:docMk/>
            <pc:sldMk cId="3557352301" sldId="274"/>
            <ac:spMk id="6" creationId="{7B473ADC-EBC4-4790-9E73-62F7E0B490CF}"/>
          </ac:spMkLst>
        </pc:spChg>
        <pc:spChg chg="add mod">
          <ac:chgData name="Silvia Colombo" userId="cdf5343d-9518-4b48-8032-805a754f9105" providerId="ADAL" clId="{1824CDBB-63ED-4CEC-9ACD-0ADF1ACD0695}" dt="2025-01-08T11:21:04.834" v="263" actId="14100"/>
          <ac:spMkLst>
            <pc:docMk/>
            <pc:sldMk cId="3557352301" sldId="274"/>
            <ac:spMk id="7" creationId="{E8359C71-131A-4426-9545-97F797442552}"/>
          </ac:spMkLst>
        </pc:spChg>
        <pc:spChg chg="del">
          <ac:chgData name="Silvia Colombo" userId="cdf5343d-9518-4b48-8032-805a754f9105" providerId="ADAL" clId="{1824CDBB-63ED-4CEC-9ACD-0ADF1ACD0695}" dt="2025-01-08T07:10:16.330" v="213" actId="478"/>
          <ac:spMkLst>
            <pc:docMk/>
            <pc:sldMk cId="3557352301" sldId="274"/>
            <ac:spMk id="8" creationId="{E2D3D76F-9956-4E3F-9208-5C5428DF4863}"/>
          </ac:spMkLst>
        </pc:spChg>
        <pc:spChg chg="add mod">
          <ac:chgData name="Silvia Colombo" userId="cdf5343d-9518-4b48-8032-805a754f9105" providerId="ADAL" clId="{1824CDBB-63ED-4CEC-9ACD-0ADF1ACD0695}" dt="2025-01-08T11:11:57.517" v="262" actId="14100"/>
          <ac:spMkLst>
            <pc:docMk/>
            <pc:sldMk cId="3557352301" sldId="274"/>
            <ac:spMk id="14" creationId="{DC10D3FC-BAD0-4406-BE16-ECD780853B65}"/>
          </ac:spMkLst>
        </pc:spChg>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picChg chg="del">
          <ac:chgData name="Silvia Colombo" userId="cdf5343d-9518-4b48-8032-805a754f9105" providerId="ADAL" clId="{1824CDBB-63ED-4CEC-9ACD-0ADF1ACD0695}" dt="2025-01-08T07:10:13.849" v="212" actId="478"/>
          <ac:picMkLst>
            <pc:docMk/>
            <pc:sldMk cId="3557352301" sldId="274"/>
            <ac:picMk id="4" creationId="{B1DB617D-730F-4D01-947F-12499E27C0E5}"/>
          </ac:picMkLst>
        </pc:picChg>
        <pc:picChg chg="add mod">
          <ac:chgData name="Silvia Colombo" userId="cdf5343d-9518-4b48-8032-805a754f9105" providerId="ADAL" clId="{1824CDBB-63ED-4CEC-9ACD-0ADF1ACD0695}" dt="2025-01-08T11:11:35.957" v="258" actId="1076"/>
          <ac:picMkLst>
            <pc:docMk/>
            <pc:sldMk cId="3557352301" sldId="274"/>
            <ac:picMk id="10" creationId="{2EA1525B-D2A4-42A5-9EDF-11E9CA6B5A54}"/>
          </ac:picMkLst>
        </pc:picChg>
      </pc:sldChg>
      <pc:sldChg chg="addSp delSp modSp mod">
        <pc:chgData name="Silvia Colombo" userId="cdf5343d-9518-4b48-8032-805a754f9105" providerId="ADAL" clId="{1824CDBB-63ED-4CEC-9ACD-0ADF1ACD0695}" dt="2025-01-08T12:11:04.107" v="384"/>
        <pc:sldMkLst>
          <pc:docMk/>
          <pc:sldMk cId="2089242102" sldId="275"/>
        </pc:sldMkLst>
        <pc:spChg chg="add del mod">
          <ac:chgData name="Silvia Colombo" userId="cdf5343d-9518-4b48-8032-805a754f9105" providerId="ADAL" clId="{1824CDBB-63ED-4CEC-9ACD-0ADF1ACD0695}" dt="2025-01-08T11:28:06.177" v="281" actId="478"/>
          <ac:spMkLst>
            <pc:docMk/>
            <pc:sldMk cId="2089242102" sldId="275"/>
            <ac:spMk id="7" creationId="{FDBE7792-67EF-4F14-B8E3-6390FE63E076}"/>
          </ac:spMkLst>
        </pc:spChg>
        <pc:spChg chg="add mod">
          <ac:chgData name="Silvia Colombo" userId="cdf5343d-9518-4b48-8032-805a754f9105" providerId="ADAL" clId="{1824CDBB-63ED-4CEC-9ACD-0ADF1ACD0695}" dt="2025-01-08T11:29:26.154" v="307" actId="1076"/>
          <ac:spMkLst>
            <pc:docMk/>
            <pc:sldMk cId="2089242102" sldId="275"/>
            <ac:spMk id="11" creationId="{704236DC-8967-4898-827A-DFD11D969C74}"/>
          </ac:spMkLst>
        </pc:spChg>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del">
          <ac:chgData name="Silvia Colombo" userId="cdf5343d-9518-4b48-8032-805a754f9105" providerId="ADAL" clId="{1824CDBB-63ED-4CEC-9ACD-0ADF1ACD0695}" dt="2025-01-08T11:22:30.763" v="266" actId="478"/>
          <ac:spMkLst>
            <pc:docMk/>
            <pc:sldMk cId="2089242102" sldId="275"/>
            <ac:spMk id="13" creationId="{8B0C9D8F-2599-4BE6-A4D0-05E19745F63B}"/>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pChg chg="del mod">
          <ac:chgData name="Silvia Colombo" userId="cdf5343d-9518-4b48-8032-805a754f9105" providerId="ADAL" clId="{1824CDBB-63ED-4CEC-9ACD-0ADF1ACD0695}" dt="2025-01-08T11:27:52.856" v="279"/>
          <ac:spMkLst>
            <pc:docMk/>
            <pc:sldMk cId="2089242102" sldId="275"/>
            <ac:spMk id="168" creationId="{00000000-0000-0000-0000-000000000000}"/>
          </ac:spMkLst>
        </pc:spChg>
        <pc:picChg chg="del">
          <ac:chgData name="Silvia Colombo" userId="cdf5343d-9518-4b48-8032-805a754f9105" providerId="ADAL" clId="{1824CDBB-63ED-4CEC-9ACD-0ADF1ACD0695}" dt="2025-01-08T11:21:13.856" v="265" actId="478"/>
          <ac:picMkLst>
            <pc:docMk/>
            <pc:sldMk cId="2089242102" sldId="275"/>
            <ac:picMk id="4" creationId="{77F38104-BBB3-43F3-BDD5-7269B41B2EEF}"/>
          </ac:picMkLst>
        </pc:picChg>
        <pc:picChg chg="add mod">
          <ac:chgData name="Silvia Colombo" userId="cdf5343d-9518-4b48-8032-805a754f9105" providerId="ADAL" clId="{1824CDBB-63ED-4CEC-9ACD-0ADF1ACD0695}" dt="2025-01-08T11:29:12.066" v="304" actId="1076"/>
          <ac:picMkLst>
            <pc:docMk/>
            <pc:sldMk cId="2089242102" sldId="275"/>
            <ac:picMk id="5" creationId="{B47E8571-FD8B-46AB-8700-1E85DC854BFF}"/>
          </ac:picMkLst>
        </pc:pic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del">
          <ac:chgData name="Silvia Colombo" userId="cdf5343d-9518-4b48-8032-805a754f9105" providerId="ADAL" clId="{1824CDBB-63ED-4CEC-9ACD-0ADF1ACD0695}" dt="2025-01-08T11:29:40.635" v="310" actId="478"/>
          <ac:spMkLst>
            <pc:docMk/>
            <pc:sldMk cId="1383167316" sldId="276"/>
            <ac:spMk id="8" creationId="{928DDCF0-BBD6-4DAA-A219-31488E02F90B}"/>
          </ac:spMkLst>
        </pc:spChg>
        <pc:spChg chg="add mod">
          <ac:chgData name="Silvia Colombo" userId="cdf5343d-9518-4b48-8032-805a754f9105" providerId="ADAL" clId="{1824CDBB-63ED-4CEC-9ACD-0ADF1ACD0695}" dt="2025-01-08T11:35:23.595" v="328" actId="1076"/>
          <ac:spMkLst>
            <pc:docMk/>
            <pc:sldMk cId="1383167316" sldId="276"/>
            <ac:spMk id="10" creationId="{8644D318-4D55-4574-AE82-2EDC0B6FA70A}"/>
          </ac:spMkLst>
        </pc:spChg>
        <pc:spChg chg="add mod">
          <ac:chgData name="Silvia Colombo" userId="cdf5343d-9518-4b48-8032-805a754f9105" providerId="ADAL" clId="{1824CDBB-63ED-4CEC-9ACD-0ADF1ACD0695}" dt="2025-01-08T11:36:03.741" v="334" actId="1076"/>
          <ac:spMkLst>
            <pc:docMk/>
            <pc:sldMk cId="1383167316" sldId="276"/>
            <ac:spMk id="12" creationId="{6207A435-093F-4A1E-AC22-DCBDBBDF4F86}"/>
          </ac:spMkLst>
        </pc:spChg>
        <pc:spChg chg="add mod">
          <ac:chgData name="Silvia Colombo" userId="cdf5343d-9518-4b48-8032-805a754f9105" providerId="ADAL" clId="{1824CDBB-63ED-4CEC-9ACD-0ADF1ACD0695}" dt="2025-01-08T11:56:04.610" v="341" actId="207"/>
          <ac:spMkLst>
            <pc:docMk/>
            <pc:sldMk cId="1383167316" sldId="276"/>
            <ac:spMk id="16" creationId="{5AFF1D7E-09CD-4002-AD60-32DB8032F303}"/>
          </ac:spMkLst>
        </pc:spChg>
        <pc:spChg chg="add mod">
          <ac:chgData name="Silvia Colombo" userId="cdf5343d-9518-4b48-8032-805a754f9105" providerId="ADAL" clId="{1824CDBB-63ED-4CEC-9ACD-0ADF1ACD0695}" dt="2025-01-08T12:25:12.814" v="390" actId="1076"/>
          <ac:spMkLst>
            <pc:docMk/>
            <pc:sldMk cId="1383167316" sldId="276"/>
            <ac:spMk id="17" creationId="{7765CB74-D59B-4350-A8AE-DF9D1C4527AC}"/>
          </ac:spMkLst>
        </pc:spChg>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picChg chg="del">
          <ac:chgData name="Silvia Colombo" userId="cdf5343d-9518-4b48-8032-805a754f9105" providerId="ADAL" clId="{1824CDBB-63ED-4CEC-9ACD-0ADF1ACD0695}" dt="2025-01-08T11:29:38.004" v="309" actId="478"/>
          <ac:picMkLst>
            <pc:docMk/>
            <pc:sldMk cId="1383167316" sldId="276"/>
            <ac:picMk id="4" creationId="{65710CFA-214B-4649-8E99-FCB43928B6EF}"/>
          </ac:picMkLst>
        </pc:picChg>
        <pc:picChg chg="add mod">
          <ac:chgData name="Silvia Colombo" userId="cdf5343d-9518-4b48-8032-805a754f9105" providerId="ADAL" clId="{1824CDBB-63ED-4CEC-9ACD-0ADF1ACD0695}" dt="2025-01-08T11:35:28.808" v="329" actId="1076"/>
          <ac:picMkLst>
            <pc:docMk/>
            <pc:sldMk cId="1383167316" sldId="276"/>
            <ac:picMk id="5" creationId="{670693CB-3167-4CD0-8299-0B40FC55BD54}"/>
          </ac:picMkLst>
        </pc:picChg>
        <pc:picChg chg="add mod">
          <ac:chgData name="Silvia Colombo" userId="cdf5343d-9518-4b48-8032-805a754f9105" providerId="ADAL" clId="{1824CDBB-63ED-4CEC-9ACD-0ADF1ACD0695}" dt="2025-01-08T11:55:28.850" v="337" actId="1076"/>
          <ac:picMkLst>
            <pc:docMk/>
            <pc:sldMk cId="1383167316" sldId="276"/>
            <ac:picMk id="11" creationId="{BE901405-1638-4CAA-89A9-18AB69024B79}"/>
          </ac:picMkLst>
        </pc:picChg>
      </pc:sldChg>
      <pc:sldChg chg="modSp mod">
        <pc:chgData name="Silvia Colombo" userId="cdf5343d-9518-4b48-8032-805a754f9105" providerId="ADAL" clId="{1824CDBB-63ED-4CEC-9ACD-0ADF1ACD0695}" dt="2025-01-08T12:11:04.107" v="384"/>
        <pc:sldMkLst>
          <pc:docMk/>
          <pc:sldMk cId="89450925" sldId="277"/>
        </pc:sldMkLst>
        <pc:spChg chg="mod">
          <ac:chgData name="Silvia Colombo" userId="cdf5343d-9518-4b48-8032-805a754f9105" providerId="ADAL" clId="{1824CDBB-63ED-4CEC-9ACD-0ADF1ACD0695}" dt="2025-01-08T12:11:04.107" v="384"/>
          <ac:spMkLst>
            <pc:docMk/>
            <pc:sldMk cId="89450925" sldId="277"/>
            <ac:spMk id="167" creationId="{00000000-0000-0000-0000-000000000000}"/>
          </ac:spMkLst>
        </pc:spChg>
        <pc:spChg chg="mod">
          <ac:chgData name="Silvia Colombo" userId="cdf5343d-9518-4b48-8032-805a754f9105" providerId="ADAL" clId="{1824CDBB-63ED-4CEC-9ACD-0ADF1ACD0695}" dt="2025-01-08T12:11:04.107" v="384"/>
          <ac:spMkLst>
            <pc:docMk/>
            <pc:sldMk cId="89450925" sldId="277"/>
            <ac:spMk id="168" creationId="{00000000-0000-0000-0000-000000000000}"/>
          </ac:spMkLst>
        </pc:spChg>
      </pc:sldChg>
      <pc:sldChg chg="addSp delSp modSp mod">
        <pc:chgData name="Silvia Colombo" userId="cdf5343d-9518-4b48-8032-805a754f9105" providerId="ADAL" clId="{1824CDBB-63ED-4CEC-9ACD-0ADF1ACD0695}" dt="2025-01-09T10:37:42.446" v="412" actId="20577"/>
        <pc:sldMkLst>
          <pc:docMk/>
          <pc:sldMk cId="3840193541" sldId="278"/>
        </pc:sldMkLst>
        <pc:spChg chg="del">
          <ac:chgData name="Silvia Colombo" userId="cdf5343d-9518-4b48-8032-805a754f9105" providerId="ADAL" clId="{1824CDBB-63ED-4CEC-9ACD-0ADF1ACD0695}" dt="2025-01-08T12:20:32.896" v="388" actId="478"/>
          <ac:spMkLst>
            <pc:docMk/>
            <pc:sldMk cId="3840193541" sldId="278"/>
            <ac:spMk id="9" creationId="{5D172651-42B1-49C5-8329-6E16FC704FE5}"/>
          </ac:spMkLst>
        </pc:spChg>
        <pc:spChg chg="mod">
          <ac:chgData name="Silvia Colombo" userId="cdf5343d-9518-4b48-8032-805a754f9105" providerId="ADAL" clId="{1824CDBB-63ED-4CEC-9ACD-0ADF1ACD0695}" dt="2025-01-08T12:19:59.534" v="385"/>
          <ac:spMkLst>
            <pc:docMk/>
            <pc:sldMk cId="3840193541" sldId="278"/>
            <ac:spMk id="167" creationId="{00000000-0000-0000-0000-000000000000}"/>
          </ac:spMkLst>
        </pc:spChg>
        <pc:spChg chg="mod">
          <ac:chgData name="Silvia Colombo" userId="cdf5343d-9518-4b48-8032-805a754f9105" providerId="ADAL" clId="{1824CDBB-63ED-4CEC-9ACD-0ADF1ACD0695}" dt="2025-01-09T10:37:42.446" v="412" actId="20577"/>
          <ac:spMkLst>
            <pc:docMk/>
            <pc:sldMk cId="3840193541" sldId="278"/>
            <ac:spMk id="168" creationId="{00000000-0000-0000-0000-000000000000}"/>
          </ac:spMkLst>
        </pc:spChg>
        <pc:picChg chg="add mod modCrop">
          <ac:chgData name="Silvia Colombo" userId="cdf5343d-9518-4b48-8032-805a754f9105" providerId="ADAL" clId="{1824CDBB-63ED-4CEC-9ACD-0ADF1ACD0695}" dt="2025-01-09T10:37:40.133" v="411" actId="1076"/>
          <ac:picMkLst>
            <pc:docMk/>
            <pc:sldMk cId="3840193541" sldId="278"/>
            <ac:picMk id="4" creationId="{F7DD6E52-22FE-4E20-B450-66861BE5959C}"/>
          </ac:picMkLst>
        </pc:picChg>
        <pc:picChg chg="del">
          <ac:chgData name="Silvia Colombo" userId="cdf5343d-9518-4b48-8032-805a754f9105" providerId="ADAL" clId="{1824CDBB-63ED-4CEC-9ACD-0ADF1ACD0695}" dt="2025-01-08T12:20:30.949" v="387" actId="478"/>
          <ac:picMkLst>
            <pc:docMk/>
            <pc:sldMk cId="3840193541" sldId="278"/>
            <ac:picMk id="5" creationId="{C5FA77C5-2F9D-41E6-8C89-0ED6C13A2739}"/>
          </ac:picMkLst>
        </pc:picChg>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picChg chg="add mod modCrop">
          <ac:chgData name="Silvia Colombo" userId="cdf5343d-9518-4b48-8032-805a754f9105" providerId="ADAL" clId="{1824CDBB-63ED-4CEC-9ACD-0ADF1ACD0695}" dt="2025-01-08T12:28:27.705" v="396" actId="1076"/>
          <ac:picMkLst>
            <pc:docMk/>
            <pc:sldMk cId="3151422244" sldId="279"/>
            <ac:picMk id="4" creationId="{69343C5C-5E4C-4E84-A111-95AA141C70B3}"/>
          </ac:picMkLst>
        </pc:picChg>
        <pc:picChg chg="del">
          <ac:chgData name="Silvia Colombo" userId="cdf5343d-9518-4b48-8032-805a754f9105" providerId="ADAL" clId="{1824CDBB-63ED-4CEC-9ACD-0ADF1ACD0695}" dt="2025-01-08T06:54:39.559" v="45" actId="478"/>
          <ac:picMkLst>
            <pc:docMk/>
            <pc:sldMk cId="3151422244" sldId="279"/>
            <ac:picMk id="5" creationId="{E53FD6EA-F843-4CBF-B874-F1E56DE0613C}"/>
          </ac:picMkLst>
        </pc:pic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9T10:54:47.321" v="583" actId="2711"/>
          <ac:spMkLst>
            <pc:docMk/>
            <pc:sldMk cId="3427707476" sldId="282"/>
            <ac:spMk id="6" creationId="{FC78CAEC-448B-4219-A200-6CCF404A14C9}"/>
          </ac:spMkLst>
        </pc:spChg>
        <pc:spChg chg="del">
          <ac:chgData name="Silvia Colombo" userId="cdf5343d-9518-4b48-8032-805a754f9105" providerId="ADAL" clId="{1824CDBB-63ED-4CEC-9ACD-0ADF1ACD0695}" dt="2025-01-09T10:38:00.693" v="417" actId="478"/>
          <ac:spMkLst>
            <pc:docMk/>
            <pc:sldMk cId="3427707476" sldId="282"/>
            <ac:spMk id="9" creationId="{BB45430B-4CE5-4913-A4EF-48837DBBAD05}"/>
          </ac:spMkLst>
        </pc:spChg>
        <pc:spChg chg="del mod">
          <ac:chgData name="Silvia Colombo" userId="cdf5343d-9518-4b48-8032-805a754f9105" providerId="ADAL" clId="{1824CDBB-63ED-4CEC-9ACD-0ADF1ACD0695}" dt="2025-01-09T10:37:57.656" v="416"/>
          <ac:spMkLst>
            <pc:docMk/>
            <pc:sldMk cId="3427707476" sldId="282"/>
            <ac:spMk id="11" creationId="{69CB2DEE-3721-42E2-8BA6-9D88BD2A1481}"/>
          </ac:spMkLst>
        </pc:spChg>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picChg chg="del">
          <ac:chgData name="Silvia Colombo" userId="cdf5343d-9518-4b48-8032-805a754f9105" providerId="ADAL" clId="{1824CDBB-63ED-4CEC-9ACD-0ADF1ACD0695}" dt="2025-01-09T10:37:57.629" v="414" actId="478"/>
          <ac:picMkLst>
            <pc:docMk/>
            <pc:sldMk cId="3427707476" sldId="282"/>
            <ac:picMk id="7" creationId="{CCC80CDF-3E8F-4BD8-A418-1AE69A33835B}"/>
          </ac:picMkLst>
        </pc:picChg>
      </pc:sldChg>
      <pc:sldChg chg="addSp delSp modSp mod">
        <pc:chgData name="Silvia Colombo" userId="cdf5343d-9518-4b48-8032-805a754f9105" providerId="ADAL" clId="{1824CDBB-63ED-4CEC-9ACD-0ADF1ACD0695}" dt="2025-01-09T16:03:50.877" v="726"/>
        <pc:sldMkLst>
          <pc:docMk/>
          <pc:sldMk cId="2207407581" sldId="283"/>
        </pc:sldMkLst>
        <pc:spChg chg="del mod">
          <ac:chgData name="Silvia Colombo" userId="cdf5343d-9518-4b48-8032-805a754f9105" providerId="ADAL" clId="{1824CDBB-63ED-4CEC-9ACD-0ADF1ACD0695}" dt="2025-01-09T15:42:48.585" v="639" actId="478"/>
          <ac:spMkLst>
            <pc:docMk/>
            <pc:sldMk cId="2207407581" sldId="283"/>
            <ac:spMk id="11" creationId="{395B22CB-1CFD-4A3C-9D0C-26519DA8EE10}"/>
          </ac:spMkLst>
        </pc:spChg>
        <pc:spChg chg="add mod">
          <ac:chgData name="Silvia Colombo" userId="cdf5343d-9518-4b48-8032-805a754f9105" providerId="ADAL" clId="{1824CDBB-63ED-4CEC-9ACD-0ADF1ACD0695}" dt="2025-01-09T16:03:21.079" v="722" actId="1076"/>
          <ac:spMkLst>
            <pc:docMk/>
            <pc:sldMk cId="2207407581" sldId="283"/>
            <ac:spMk id="14" creationId="{3B44769C-312B-4511-AFC8-B20540D3D2AA}"/>
          </ac:spMkLst>
        </pc:spChg>
        <pc:spChg chg="del">
          <ac:chgData name="Silvia Colombo" userId="cdf5343d-9518-4b48-8032-805a754f9105" providerId="ADAL" clId="{1824CDBB-63ED-4CEC-9ACD-0ADF1ACD0695}" dt="2025-01-09T13:59:35.164" v="633" actId="478"/>
          <ac:spMkLst>
            <pc:docMk/>
            <pc:sldMk cId="2207407581" sldId="283"/>
            <ac:spMk id="22" creationId="{088F5A20-228D-493A-A119-920A9B99D16E}"/>
          </ac:spMkLst>
        </pc:spChg>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grpChg chg="del">
          <ac:chgData name="Silvia Colombo" userId="cdf5343d-9518-4b48-8032-805a754f9105" providerId="ADAL" clId="{1824CDBB-63ED-4CEC-9ACD-0ADF1ACD0695}" dt="2025-01-09T13:59:28.420" v="631" actId="478"/>
          <ac:grpSpMkLst>
            <pc:docMk/>
            <pc:sldMk cId="2207407581" sldId="283"/>
            <ac:grpSpMk id="18" creationId="{591821C5-50A1-48CD-B8E7-327D5B451FB7}"/>
          </ac:grpSpMkLst>
        </pc:grpChg>
        <pc:picChg chg="add mod">
          <ac:chgData name="Silvia Colombo" userId="cdf5343d-9518-4b48-8032-805a754f9105" providerId="ADAL" clId="{1824CDBB-63ED-4CEC-9ACD-0ADF1ACD0695}" dt="2025-01-09T16:03:50.877" v="726"/>
          <ac:picMkLst>
            <pc:docMk/>
            <pc:sldMk cId="2207407581" sldId="283"/>
            <ac:picMk id="4" creationId="{69E95CEF-ECE2-46E4-B73C-DCC06D01220C}"/>
          </ac:picMkLst>
        </pc:picChg>
        <pc:picChg chg="del">
          <ac:chgData name="Silvia Colombo" userId="cdf5343d-9518-4b48-8032-805a754f9105" providerId="ADAL" clId="{1824CDBB-63ED-4CEC-9ACD-0ADF1ACD0695}" dt="2025-01-09T13:59:29.968" v="632" actId="478"/>
          <ac:picMkLst>
            <pc:docMk/>
            <pc:sldMk cId="2207407581" sldId="283"/>
            <ac:picMk id="9" creationId="{5F2B39A3-50F7-4568-A484-4E917B0F7BBE}"/>
          </ac:picMkLst>
        </pc:pic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add del mod">
          <ac:chgData name="Silvia Colombo" userId="cdf5343d-9518-4b48-8032-805a754f9105" providerId="ADAL" clId="{1824CDBB-63ED-4CEC-9ACD-0ADF1ACD0695}" dt="2025-01-09T16:44:14.211" v="751" actId="478"/>
          <ac:spMkLst>
            <pc:docMk/>
            <pc:sldMk cId="191549666" sldId="284"/>
            <ac:spMk id="2" creationId="{C750105F-DB7B-4655-B5CC-E5E20B7B48F9}"/>
          </ac:spMkLst>
        </pc:spChg>
        <pc:spChg chg="del">
          <ac:chgData name="Silvia Colombo" userId="cdf5343d-9518-4b48-8032-805a754f9105" providerId="ADAL" clId="{1824CDBB-63ED-4CEC-9ACD-0ADF1ACD0695}" dt="2025-01-09T16:05:08.828" v="729" actId="478"/>
          <ac:spMkLst>
            <pc:docMk/>
            <pc:sldMk cId="191549666" sldId="284"/>
            <ac:spMk id="10" creationId="{32EC00ED-307F-46AF-8E46-8B4430085015}"/>
          </ac:spMkLst>
        </pc:spChg>
        <pc:spChg chg="add mod">
          <ac:chgData name="Silvia Colombo" userId="cdf5343d-9518-4b48-8032-805a754f9105" providerId="ADAL" clId="{1824CDBB-63ED-4CEC-9ACD-0ADF1ACD0695}" dt="2025-01-09T17:03:42.606" v="989" actId="1076"/>
          <ac:spMkLst>
            <pc:docMk/>
            <pc:sldMk cId="191549666" sldId="284"/>
            <ac:spMk id="11" creationId="{6A3E694C-B861-4682-8FEB-8C6E4157600B}"/>
          </ac:spMkLst>
        </pc:spChg>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picChg chg="del">
          <ac:chgData name="Silvia Colombo" userId="cdf5343d-9518-4b48-8032-805a754f9105" providerId="ADAL" clId="{1824CDBB-63ED-4CEC-9ACD-0ADF1ACD0695}" dt="2025-01-09T16:05:07.227" v="728" actId="478"/>
          <ac:picMkLst>
            <pc:docMk/>
            <pc:sldMk cId="191549666" sldId="284"/>
            <ac:picMk id="4" creationId="{1DDAC043-EFD6-498F-BA33-49A89E110333}"/>
          </ac:picMkLst>
        </pc:picChg>
        <pc:picChg chg="add mod">
          <ac:chgData name="Silvia Colombo" userId="cdf5343d-9518-4b48-8032-805a754f9105" providerId="ADAL" clId="{1824CDBB-63ED-4CEC-9ACD-0ADF1ACD0695}" dt="2025-01-09T16:49:19.448" v="801" actId="1036"/>
          <ac:picMkLst>
            <pc:docMk/>
            <pc:sldMk cId="191549666" sldId="284"/>
            <ac:picMk id="6" creationId="{F9E1DB74-FD47-4400-AB12-EFA255BC02EA}"/>
          </ac:picMkLst>
        </pc:pic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picChg chg="del">
          <ac:chgData name="Silvia Colombo" userId="cdf5343d-9518-4b48-8032-805a754f9105" providerId="ADAL" clId="{1824CDBB-63ED-4CEC-9ACD-0ADF1ACD0695}" dt="2025-01-09T17:23:21.235" v="1059" actId="478"/>
          <ac:picMkLst>
            <pc:docMk/>
            <pc:sldMk cId="2985432160" sldId="289"/>
            <ac:picMk id="4" creationId="{C99682A4-344B-4FFD-9B30-9DED84F61923}"/>
          </ac:picMkLst>
        </pc:picChg>
        <pc:picChg chg="add mod modCrop">
          <ac:chgData name="Silvia Colombo" userId="cdf5343d-9518-4b48-8032-805a754f9105" providerId="ADAL" clId="{1824CDBB-63ED-4CEC-9ACD-0ADF1ACD0695}" dt="2025-01-09T17:29:52.833" v="1077" actId="1076"/>
          <ac:picMkLst>
            <pc:docMk/>
            <pc:sldMk cId="2985432160" sldId="289"/>
            <ac:picMk id="5" creationId="{6998366C-8AAC-4FBE-808F-C1B9F9FACFFA}"/>
          </ac:picMkLst>
        </pc:picChg>
      </pc:sldChg>
      <pc:sldChg chg="delSp modSp mod">
        <pc:chgData name="Silvia Colombo" userId="cdf5343d-9518-4b48-8032-805a754f9105" providerId="ADAL" clId="{1824CDBB-63ED-4CEC-9ACD-0ADF1ACD0695}" dt="2025-01-10T07:42:47.982" v="1089" actId="20577"/>
        <pc:sldMkLst>
          <pc:docMk/>
          <pc:sldMk cId="3025862249" sldId="290"/>
        </pc:sldMkLst>
        <pc:spChg chg="del">
          <ac:chgData name="Silvia Colombo" userId="cdf5343d-9518-4b48-8032-805a754f9105" providerId="ADAL" clId="{1824CDBB-63ED-4CEC-9ACD-0ADF1ACD0695}" dt="2025-01-10T07:41:56.677" v="1080" actId="478"/>
          <ac:spMkLst>
            <pc:docMk/>
            <pc:sldMk cId="3025862249" sldId="290"/>
            <ac:spMk id="8" creationId="{56257A08-F139-4B94-B818-B6153EE6C8E4}"/>
          </ac:spMkLst>
        </pc:spChg>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picChg chg="del">
          <ac:chgData name="Silvia Colombo" userId="cdf5343d-9518-4b48-8032-805a754f9105" providerId="ADAL" clId="{1824CDBB-63ED-4CEC-9ACD-0ADF1ACD0695}" dt="2025-01-10T07:41:52.228" v="1079" actId="478"/>
          <ac:picMkLst>
            <pc:docMk/>
            <pc:sldMk cId="3025862249" sldId="290"/>
            <ac:picMk id="4" creationId="{CE170C8F-34C7-4D5F-A10B-7486FDB594BF}"/>
          </ac:picMkLst>
        </pc:pic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7:46.357" v="1125" actId="14100"/>
          <ac:spMkLst>
            <pc:docMk/>
            <pc:sldMk cId="4276348475" sldId="291"/>
            <ac:spMk id="6" creationId="{50C43920-95C9-4935-9507-5EEE1C17F008}"/>
          </ac:spMkLst>
        </pc:spChg>
        <pc:spChg chg="add mod">
          <ac:chgData name="Silvia Colombo" userId="cdf5343d-9518-4b48-8032-805a754f9105" providerId="ADAL" clId="{1824CDBB-63ED-4CEC-9ACD-0ADF1ACD0695}" dt="2025-01-10T07:48:52.145" v="1133" actId="14100"/>
          <ac:spMkLst>
            <pc:docMk/>
            <pc:sldMk cId="4276348475" sldId="291"/>
            <ac:spMk id="9" creationId="{C13F2354-62E0-439F-B8DE-D3FB29475805}"/>
          </ac:spMkLst>
        </pc:spChg>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picChg chg="add mod">
          <ac:chgData name="Silvia Colombo" userId="cdf5343d-9518-4b48-8032-805a754f9105" providerId="ADAL" clId="{1824CDBB-63ED-4CEC-9ACD-0ADF1ACD0695}" dt="2025-01-10T07:48:16.609" v="1129" actId="1076"/>
          <ac:picMkLst>
            <pc:docMk/>
            <pc:sldMk cId="4276348475" sldId="291"/>
            <ac:picMk id="4" creationId="{02E2EF16-5B4E-4689-B4B8-945BA6A94CF9}"/>
          </ac:picMkLst>
        </pc:pic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add del mod">
          <ac:chgData name="Silvia Colombo" userId="cdf5343d-9518-4b48-8032-805a754f9105" providerId="ADAL" clId="{1824CDBB-63ED-4CEC-9ACD-0ADF1ACD0695}" dt="2025-01-10T07:51:28.016" v="1141" actId="478"/>
          <ac:spMkLst>
            <pc:docMk/>
            <pc:sldMk cId="218857803" sldId="292"/>
            <ac:spMk id="2" creationId="{3F059F73-B4D2-41C3-BAB1-96E9B4B86843}"/>
          </ac:spMkLst>
        </pc:spChg>
        <pc:spChg chg="del">
          <ac:chgData name="Silvia Colombo" userId="cdf5343d-9518-4b48-8032-805a754f9105" providerId="ADAL" clId="{1824CDBB-63ED-4CEC-9ACD-0ADF1ACD0695}" dt="2025-01-10T07:49:02.548" v="1135" actId="478"/>
          <ac:spMkLst>
            <pc:docMk/>
            <pc:sldMk cId="218857803" sldId="292"/>
            <ac:spMk id="9" creationId="{20C8242B-E3B7-4EE9-889B-CD6E18C0DDC3}"/>
          </ac:spMkLst>
        </pc:spChg>
        <pc:spChg chg="del">
          <ac:chgData name="Silvia Colombo" userId="cdf5343d-9518-4b48-8032-805a754f9105" providerId="ADAL" clId="{1824CDBB-63ED-4CEC-9ACD-0ADF1ACD0695}" dt="2025-01-10T07:49:07.451" v="1137" actId="478"/>
          <ac:spMkLst>
            <pc:docMk/>
            <pc:sldMk cId="218857803" sldId="292"/>
            <ac:spMk id="11" creationId="{90267735-0988-417A-8DCA-A87CB4B86083}"/>
          </ac:spMkLst>
        </pc:spChg>
        <pc:spChg chg="add mod">
          <ac:chgData name="Silvia Colombo" userId="cdf5343d-9518-4b48-8032-805a754f9105" providerId="ADAL" clId="{1824CDBB-63ED-4CEC-9ACD-0ADF1ACD0695}" dt="2025-01-10T07:55:06.125" v="1189" actId="1076"/>
          <ac:spMkLst>
            <pc:docMk/>
            <pc:sldMk cId="218857803" sldId="292"/>
            <ac:spMk id="12" creationId="{512E075D-D878-4908-80D2-C791329983A5}"/>
          </ac:spMkLst>
        </pc:spChg>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picChg chg="del">
          <ac:chgData name="Silvia Colombo" userId="cdf5343d-9518-4b48-8032-805a754f9105" providerId="ADAL" clId="{1824CDBB-63ED-4CEC-9ACD-0ADF1ACD0695}" dt="2025-01-10T07:49:04.317" v="1136" actId="478"/>
          <ac:picMkLst>
            <pc:docMk/>
            <pc:sldMk cId="218857803" sldId="292"/>
            <ac:picMk id="5" creationId="{FE208882-C1B0-4C09-867E-8DD97DCC26B0}"/>
          </ac:picMkLst>
        </pc:picChg>
        <pc:picChg chg="add mod">
          <ac:chgData name="Silvia Colombo" userId="cdf5343d-9518-4b48-8032-805a754f9105" providerId="ADAL" clId="{1824CDBB-63ED-4CEC-9ACD-0ADF1ACD0695}" dt="2025-01-10T07:55:11.898" v="1190" actId="14100"/>
          <ac:picMkLst>
            <pc:docMk/>
            <pc:sldMk cId="218857803" sldId="292"/>
            <ac:picMk id="6" creationId="{9B27B16B-2354-4691-BEF8-1658E8FF9683}"/>
          </ac:picMkLst>
        </pc:pic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del">
          <ac:chgData name="Silvia Colombo" userId="cdf5343d-9518-4b48-8032-805a754f9105" providerId="ADAL" clId="{1824CDBB-63ED-4CEC-9ACD-0ADF1ACD0695}" dt="2025-01-10T07:55:53.843" v="1195" actId="478"/>
          <ac:spMkLst>
            <pc:docMk/>
            <pc:sldMk cId="2761367291" sldId="293"/>
            <ac:spMk id="9" creationId="{F61D149C-7B5A-4EBA-91F9-ECD7C23DA4B9}"/>
          </ac:spMkLst>
        </pc:spChg>
        <pc:spChg chg="add mod">
          <ac:chgData name="Silvia Colombo" userId="cdf5343d-9518-4b48-8032-805a754f9105" providerId="ADAL" clId="{1824CDBB-63ED-4CEC-9ACD-0ADF1ACD0695}" dt="2025-01-10T08:00:36.272" v="1204" actId="1076"/>
          <ac:spMkLst>
            <pc:docMk/>
            <pc:sldMk cId="2761367291" sldId="293"/>
            <ac:spMk id="10" creationId="{A1569C22-02AF-4710-96D9-4BEE90219959}"/>
          </ac:spMkLst>
        </pc:spChg>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picChg chg="del">
          <ac:chgData name="Silvia Colombo" userId="cdf5343d-9518-4b48-8032-805a754f9105" providerId="ADAL" clId="{1824CDBB-63ED-4CEC-9ACD-0ADF1ACD0695}" dt="2025-01-10T07:55:51.024" v="1194" actId="478"/>
          <ac:picMkLst>
            <pc:docMk/>
            <pc:sldMk cId="2761367291" sldId="293"/>
            <ac:picMk id="4" creationId="{1F8D84D2-EB78-4682-86AB-2CD5E01B4C2E}"/>
          </ac:picMkLst>
        </pc:picChg>
        <pc:picChg chg="add mod">
          <ac:chgData name="Silvia Colombo" userId="cdf5343d-9518-4b48-8032-805a754f9105" providerId="ADAL" clId="{1824CDBB-63ED-4CEC-9ACD-0ADF1ACD0695}" dt="2025-01-10T08:00:19.511" v="1202" actId="1076"/>
          <ac:picMkLst>
            <pc:docMk/>
            <pc:sldMk cId="2761367291" sldId="293"/>
            <ac:picMk id="5" creationId="{9320417A-4F07-477F-8018-4C21B45A6266}"/>
          </ac:picMkLst>
        </pc:picChg>
      </pc:sldChg>
      <pc:sldChg chg="addSp delSp modSp mod">
        <pc:chgData name="Silvia Colombo" userId="cdf5343d-9518-4b48-8032-805a754f9105" providerId="ADAL" clId="{1824CDBB-63ED-4CEC-9ACD-0ADF1ACD0695}" dt="2025-01-10T08:01:45.768" v="1215" actId="1076"/>
        <pc:sldMkLst>
          <pc:docMk/>
          <pc:sldMk cId="3284480951" sldId="294"/>
        </pc:sldMkLst>
        <pc:spChg chg="del">
          <ac:chgData name="Silvia Colombo" userId="cdf5343d-9518-4b48-8032-805a754f9105" providerId="ADAL" clId="{1824CDBB-63ED-4CEC-9ACD-0ADF1ACD0695}" dt="2025-01-10T08:00:48.834" v="1207" actId="478"/>
          <ac:spMkLst>
            <pc:docMk/>
            <pc:sldMk cId="3284480951" sldId="294"/>
            <ac:spMk id="10" creationId="{139D3FF6-1172-413E-8165-02AC7986AE3B}"/>
          </ac:spMkLst>
        </pc:spChg>
        <pc:spChg chg="add mod">
          <ac:chgData name="Silvia Colombo" userId="cdf5343d-9518-4b48-8032-805a754f9105" providerId="ADAL" clId="{1824CDBB-63ED-4CEC-9ACD-0ADF1ACD0695}" dt="2025-01-10T08:01:45.768" v="1215" actId="1076"/>
          <ac:spMkLst>
            <pc:docMk/>
            <pc:sldMk cId="3284480951" sldId="294"/>
            <ac:spMk id="11" creationId="{F7468B20-EB49-44FE-AA2D-1953BB0FFC8D}"/>
          </ac:spMkLst>
        </pc:spChg>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picChg chg="add mod">
          <ac:chgData name="Silvia Colombo" userId="cdf5343d-9518-4b48-8032-805a754f9105" providerId="ADAL" clId="{1824CDBB-63ED-4CEC-9ACD-0ADF1ACD0695}" dt="2025-01-10T08:01:36.052" v="1213" actId="1076"/>
          <ac:picMkLst>
            <pc:docMk/>
            <pc:sldMk cId="3284480951" sldId="294"/>
            <ac:picMk id="4" creationId="{3328796F-3AF2-4239-8D2C-E71DD7576A8F}"/>
          </ac:picMkLst>
        </pc:picChg>
        <pc:picChg chg="del">
          <ac:chgData name="Silvia Colombo" userId="cdf5343d-9518-4b48-8032-805a754f9105" providerId="ADAL" clId="{1824CDBB-63ED-4CEC-9ACD-0ADF1ACD0695}" dt="2025-01-10T08:00:45.810" v="1206" actId="478"/>
          <ac:picMkLst>
            <pc:docMk/>
            <pc:sldMk cId="3284480951" sldId="294"/>
            <ac:picMk id="5" creationId="{EC2BA64D-67A0-4710-A82A-1FF0BFFD5A6F}"/>
          </ac:picMkLst>
        </pc:pic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picChg chg="del">
          <ac:chgData name="Silvia Colombo" userId="cdf5343d-9518-4b48-8032-805a754f9105" providerId="ADAL" clId="{1824CDBB-63ED-4CEC-9ACD-0ADF1ACD0695}" dt="2025-01-10T08:02:20.886" v="1220" actId="478"/>
          <ac:picMkLst>
            <pc:docMk/>
            <pc:sldMk cId="3574041065" sldId="297"/>
            <ac:picMk id="5" creationId="{E1616278-25D5-4A86-85A5-EEC607A6D692}"/>
          </ac:picMkLst>
        </pc:picChg>
      </pc:sldChg>
      <pc:sldChg chg="delSp modSp mod delAnim">
        <pc:chgData name="Silvia Colombo" userId="cdf5343d-9518-4b48-8032-805a754f9105" providerId="ADAL" clId="{1824CDBB-63ED-4CEC-9ACD-0ADF1ACD0695}" dt="2025-01-10T08:04:15.819" v="1228"/>
        <pc:sldMkLst>
          <pc:docMk/>
          <pc:sldMk cId="2230816992" sldId="298"/>
        </pc:sldMkLst>
        <pc:spChg chg="del">
          <ac:chgData name="Silvia Colombo" userId="cdf5343d-9518-4b48-8032-805a754f9105" providerId="ADAL" clId="{1824CDBB-63ED-4CEC-9ACD-0ADF1ACD0695}" dt="2025-01-10T08:03:53.449" v="1227" actId="478"/>
          <ac:spMkLst>
            <pc:docMk/>
            <pc:sldMk cId="2230816992" sldId="298"/>
            <ac:spMk id="11" creationId="{C3BB6A97-A0D3-47D7-B8B3-AEAF43E6DA5A}"/>
          </ac:spMkLst>
        </pc:spChg>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grpChg chg="del">
          <ac:chgData name="Silvia Colombo" userId="cdf5343d-9518-4b48-8032-805a754f9105" providerId="ADAL" clId="{1824CDBB-63ED-4CEC-9ACD-0ADF1ACD0695}" dt="2025-01-10T08:03:39.466" v="1224" actId="478"/>
          <ac:grpSpMkLst>
            <pc:docMk/>
            <pc:sldMk cId="2230816992" sldId="298"/>
            <ac:grpSpMk id="7" creationId="{F9B15F94-6D15-40CB-AAB0-CB4E176D9DEF}"/>
          </ac:grpSpMkLst>
        </pc:grpChg>
      </pc:sldChg>
      <pc:sldChg chg="addSp delSp modSp mod">
        <pc:chgData name="Silvia Colombo" userId="cdf5343d-9518-4b48-8032-805a754f9105" providerId="ADAL" clId="{1824CDBB-63ED-4CEC-9ACD-0ADF1ACD0695}" dt="2025-01-10T08:05:38.548" v="1240" actId="1076"/>
        <pc:sldMkLst>
          <pc:docMk/>
          <pc:sldMk cId="2669320641" sldId="299"/>
        </pc:sldMkLst>
        <pc:spChg chg="del">
          <ac:chgData name="Silvia Colombo" userId="cdf5343d-9518-4b48-8032-805a754f9105" providerId="ADAL" clId="{1824CDBB-63ED-4CEC-9ACD-0ADF1ACD0695}" dt="2025-01-10T08:04:25.611" v="1230" actId="478"/>
          <ac:spMkLst>
            <pc:docMk/>
            <pc:sldMk cId="2669320641" sldId="299"/>
            <ac:spMk id="8" creationId="{51A29B48-1C66-4DCE-8B43-ACAA6F0172FF}"/>
          </ac:spMkLst>
        </pc:spChg>
        <pc:spChg chg="add mod">
          <ac:chgData name="Silvia Colombo" userId="cdf5343d-9518-4b48-8032-805a754f9105" providerId="ADAL" clId="{1824CDBB-63ED-4CEC-9ACD-0ADF1ACD0695}" dt="2025-01-10T08:05:38.548" v="1240" actId="1076"/>
          <ac:spMkLst>
            <pc:docMk/>
            <pc:sldMk cId="2669320641" sldId="299"/>
            <ac:spMk id="10" creationId="{D1E29B18-CAC4-4071-B7C8-71D29FE7BC98}"/>
          </ac:spMkLst>
        </pc:spChg>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picChg chg="del">
          <ac:chgData name="Silvia Colombo" userId="cdf5343d-9518-4b48-8032-805a754f9105" providerId="ADAL" clId="{1824CDBB-63ED-4CEC-9ACD-0ADF1ACD0695}" dt="2025-01-10T08:04:19.475" v="1229" actId="478"/>
          <ac:picMkLst>
            <pc:docMk/>
            <pc:sldMk cId="2669320641" sldId="299"/>
            <ac:picMk id="4" creationId="{E02A4328-FBBD-42B4-9F6C-C1C9C32DB240}"/>
          </ac:picMkLst>
        </pc:picChg>
        <pc:picChg chg="add">
          <ac:chgData name="Silvia Colombo" userId="cdf5343d-9518-4b48-8032-805a754f9105" providerId="ADAL" clId="{1824CDBB-63ED-4CEC-9ACD-0ADF1ACD0695}" dt="2025-01-10T08:05:22.888" v="1238" actId="22"/>
          <ac:picMkLst>
            <pc:docMk/>
            <pc:sldMk cId="2669320641" sldId="299"/>
            <ac:picMk id="5" creationId="{2EB8881D-7316-4686-96C8-DF94BC582188}"/>
          </ac:picMkLst>
        </pc:pic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del">
          <ac:chgData name="Silvia Colombo" userId="cdf5343d-9518-4b48-8032-805a754f9105" providerId="ADAL" clId="{1824CDBB-63ED-4CEC-9ACD-0ADF1ACD0695}" dt="2025-01-10T08:05:45.010" v="1243" actId="478"/>
          <ac:spMkLst>
            <pc:docMk/>
            <pc:sldMk cId="3550741812" sldId="300"/>
            <ac:spMk id="16" creationId="{1C905D0C-2010-460A-B5E4-8CD4C5BF48E3}"/>
          </ac:spMkLst>
        </pc:spChg>
        <pc:spChg chg="del">
          <ac:chgData name="Silvia Colombo" userId="cdf5343d-9518-4b48-8032-805a754f9105" providerId="ADAL" clId="{1824CDBB-63ED-4CEC-9ACD-0ADF1ACD0695}" dt="2025-01-10T08:05:47.635" v="1244" actId="478"/>
          <ac:spMkLst>
            <pc:docMk/>
            <pc:sldMk cId="3550741812" sldId="300"/>
            <ac:spMk id="17" creationId="{73D9D164-5817-415D-BAB7-68D944E4B615}"/>
          </ac:spMkLst>
        </pc:spChg>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grpChg chg="del">
          <ac:chgData name="Silvia Colombo" userId="cdf5343d-9518-4b48-8032-805a754f9105" providerId="ADAL" clId="{1824CDBB-63ED-4CEC-9ACD-0ADF1ACD0695}" dt="2025-01-10T08:05:41.440" v="1241" actId="478"/>
          <ac:grpSpMkLst>
            <pc:docMk/>
            <pc:sldMk cId="3550741812" sldId="300"/>
            <ac:grpSpMk id="9" creationId="{97C006D7-A598-4035-84FD-41C54DFF90A8}"/>
          </ac:grpSpMkLst>
        </pc:grpChg>
        <pc:grpChg chg="del">
          <ac:chgData name="Silvia Colombo" userId="cdf5343d-9518-4b48-8032-805a754f9105" providerId="ADAL" clId="{1824CDBB-63ED-4CEC-9ACD-0ADF1ACD0695}" dt="2025-01-10T08:05:43.048" v="1242" actId="478"/>
          <ac:grpSpMkLst>
            <pc:docMk/>
            <pc:sldMk cId="3550741812" sldId="300"/>
            <ac:grpSpMk id="10" creationId="{6A85503D-CAB8-4B09-96C9-8133D9D0D416}"/>
          </ac:grpSpMkLst>
        </pc:grpChg>
        <pc:picChg chg="add">
          <ac:chgData name="Silvia Colombo" userId="cdf5343d-9518-4b48-8032-805a754f9105" providerId="ADAL" clId="{1824CDBB-63ED-4CEC-9ACD-0ADF1ACD0695}" dt="2025-01-10T08:06:43.285" v="1247" actId="22"/>
          <ac:picMkLst>
            <pc:docMk/>
            <pc:sldMk cId="3550741812" sldId="300"/>
            <ac:picMk id="4" creationId="{576B1A95-B29B-4EE0-870A-050DD57C9261}"/>
          </ac:picMkLst>
        </pc:pic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picChg chg="add">
          <ac:chgData name="Silvia Colombo" userId="cdf5343d-9518-4b48-8032-805a754f9105" providerId="ADAL" clId="{1824CDBB-63ED-4CEC-9ACD-0ADF1ACD0695}" dt="2025-01-10T08:08:05.403" v="1259" actId="22"/>
          <ac:picMkLst>
            <pc:docMk/>
            <pc:sldMk cId="2610105728" sldId="301"/>
            <ac:picMk id="4" creationId="{6F26D884-A099-4E3A-9820-C1601CD58041}"/>
          </ac:picMkLst>
        </pc:picChg>
        <pc:picChg chg="add">
          <ac:chgData name="Silvia Colombo" userId="cdf5343d-9518-4b48-8032-805a754f9105" providerId="ADAL" clId="{1824CDBB-63ED-4CEC-9ACD-0ADF1ACD0695}" dt="2025-01-10T08:08:26.856" v="1260" actId="22"/>
          <ac:picMkLst>
            <pc:docMk/>
            <pc:sldMk cId="2610105728" sldId="301"/>
            <ac:picMk id="6" creationId="{2DD5B1D5-C7CE-4545-80EC-20553F21F815}"/>
          </ac:picMkLst>
        </pc:pic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picChg chg="add mod">
          <ac:chgData name="Silvia Colombo" userId="cdf5343d-9518-4b48-8032-805a754f9105" providerId="ADAL" clId="{1824CDBB-63ED-4CEC-9ACD-0ADF1ACD0695}" dt="2025-01-10T08:09:41.827" v="1267" actId="1076"/>
          <ac:picMkLst>
            <pc:docMk/>
            <pc:sldMk cId="1039741806" sldId="302"/>
            <ac:picMk id="4" creationId="{A904DF1F-C24B-43FE-8A10-50079996B673}"/>
          </ac:picMkLst>
        </pc:picChg>
        <pc:picChg chg="add mod">
          <ac:chgData name="Silvia Colombo" userId="cdf5343d-9518-4b48-8032-805a754f9105" providerId="ADAL" clId="{1824CDBB-63ED-4CEC-9ACD-0ADF1ACD0695}" dt="2025-01-10T08:10:18.394" v="1269" actId="1076"/>
          <ac:picMkLst>
            <pc:docMk/>
            <pc:sldMk cId="1039741806" sldId="302"/>
            <ac:picMk id="6" creationId="{E7E37345-F845-4759-9695-8123C03FE5E0}"/>
          </ac:picMkLst>
        </pc:pic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add mod">
          <ac:chgData name="Silvia Colombo" userId="cdf5343d-9518-4b48-8032-805a754f9105" providerId="ADAL" clId="{1824CDBB-63ED-4CEC-9ACD-0ADF1ACD0695}" dt="2025-01-09T10:46:45.095" v="504" actId="1076"/>
          <ac:spMkLst>
            <pc:docMk/>
            <pc:sldMk cId="3001247373" sldId="305"/>
            <ac:spMk id="10" creationId="{A6669E83-7EE0-4914-8249-D5F16F1585CF}"/>
          </ac:spMkLst>
        </pc:spChg>
        <pc:spChg chg="del">
          <ac:chgData name="Silvia Colombo" userId="cdf5343d-9518-4b48-8032-805a754f9105" providerId="ADAL" clId="{1824CDBB-63ED-4CEC-9ACD-0ADF1ACD0695}" dt="2025-01-09T10:44:11.629" v="491" actId="478"/>
          <ac:spMkLst>
            <pc:docMk/>
            <pc:sldMk cId="3001247373" sldId="305"/>
            <ac:spMk id="14" creationId="{52CE8407-FA42-45AD-8EA0-CB3E0FE811D3}"/>
          </ac:spMkLst>
        </pc:spChg>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picChg chg="add mod">
          <ac:chgData name="Silvia Colombo" userId="cdf5343d-9518-4b48-8032-805a754f9105" providerId="ADAL" clId="{1824CDBB-63ED-4CEC-9ACD-0ADF1ACD0695}" dt="2025-01-09T10:55:00.839" v="584" actId="1076"/>
          <ac:picMkLst>
            <pc:docMk/>
            <pc:sldMk cId="3001247373" sldId="305"/>
            <ac:picMk id="4" creationId="{7015C23C-3A63-43D8-9713-B79F3F4727F4}"/>
          </ac:picMkLst>
        </pc:picChg>
        <pc:picChg chg="del">
          <ac:chgData name="Silvia Colombo" userId="cdf5343d-9518-4b48-8032-805a754f9105" providerId="ADAL" clId="{1824CDBB-63ED-4CEC-9ACD-0ADF1ACD0695}" dt="2025-01-09T10:44:08.908" v="490" actId="478"/>
          <ac:picMkLst>
            <pc:docMk/>
            <pc:sldMk cId="3001247373" sldId="305"/>
            <ac:picMk id="7" creationId="{BF93E295-61D2-459E-A43B-E339A64792C1}"/>
          </ac:picMkLst>
        </pc:picChg>
      </pc:sldChg>
      <pc:sldChg chg="addSp delSp modSp mod modAnim">
        <pc:chgData name="Silvia Colombo" userId="cdf5343d-9518-4b48-8032-805a754f9105" providerId="ADAL" clId="{1824CDBB-63ED-4CEC-9ACD-0ADF1ACD0695}" dt="2025-01-09T17:06:28.188" v="1009"/>
        <pc:sldMkLst>
          <pc:docMk/>
          <pc:sldMk cId="3951396816" sldId="306"/>
        </pc:sldMkLst>
        <pc:spChg chg="del mod">
          <ac:chgData name="Silvia Colombo" userId="cdf5343d-9518-4b48-8032-805a754f9105" providerId="ADAL" clId="{1824CDBB-63ED-4CEC-9ACD-0ADF1ACD0695}" dt="2025-01-09T16:49:51.566" v="806" actId="478"/>
          <ac:spMkLst>
            <pc:docMk/>
            <pc:sldMk cId="3951396816" sldId="306"/>
            <ac:spMk id="8" creationId="{09CB86F8-FB84-46FD-8E88-31D49D7D22A8}"/>
          </ac:spMkLst>
        </pc:spChg>
        <pc:spChg chg="del">
          <ac:chgData name="Silvia Colombo" userId="cdf5343d-9518-4b48-8032-805a754f9105" providerId="ADAL" clId="{1824CDBB-63ED-4CEC-9ACD-0ADF1ACD0695}" dt="2025-01-09T16:49:34.437" v="804" actId="478"/>
          <ac:spMkLst>
            <pc:docMk/>
            <pc:sldMk cId="3951396816" sldId="306"/>
            <ac:spMk id="11" creationId="{FDE372AF-CE31-4AA5-BF46-86CB2FE406C6}"/>
          </ac:spMkLst>
        </pc:spChg>
        <pc:spChg chg="add mod">
          <ac:chgData name="Silvia Colombo" userId="cdf5343d-9518-4b48-8032-805a754f9105" providerId="ADAL" clId="{1824CDBB-63ED-4CEC-9ACD-0ADF1ACD0695}" dt="2025-01-09T17:04:01.269" v="993" actId="1076"/>
          <ac:spMkLst>
            <pc:docMk/>
            <pc:sldMk cId="3951396816" sldId="306"/>
            <ac:spMk id="12" creationId="{B00E8CD3-B37B-4A05-940A-89A2492FBF80}"/>
          </ac:spMkLst>
        </pc:spChg>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picChg chg="add mod">
          <ac:chgData name="Silvia Colombo" userId="cdf5343d-9518-4b48-8032-805a754f9105" providerId="ADAL" clId="{1824CDBB-63ED-4CEC-9ACD-0ADF1ACD0695}" dt="2025-01-09T17:03:29.506" v="986" actId="1076"/>
          <ac:picMkLst>
            <pc:docMk/>
            <pc:sldMk cId="3951396816" sldId="306"/>
            <ac:picMk id="4" creationId="{67495507-C2EB-441F-B0FA-9FD61F89C8A2}"/>
          </ac:picMkLst>
        </pc:picChg>
        <pc:picChg chg="del">
          <ac:chgData name="Silvia Colombo" userId="cdf5343d-9518-4b48-8032-805a754f9105" providerId="ADAL" clId="{1824CDBB-63ED-4CEC-9ACD-0ADF1ACD0695}" dt="2025-01-09T16:49:28.371" v="803" actId="478"/>
          <ac:picMkLst>
            <pc:docMk/>
            <pc:sldMk cId="3951396816" sldId="306"/>
            <ac:picMk id="6" creationId="{3F9D9304-FE25-4641-92DA-B1BF2399ED18}"/>
          </ac:picMkLst>
        </pc:picChg>
      </pc:sldChg>
      <pc:sldChg chg="modSp mod">
        <pc:chgData name="Silvia Colombo" userId="cdf5343d-9518-4b48-8032-805a754f9105" providerId="ADAL" clId="{1824CDBB-63ED-4CEC-9ACD-0ADF1ACD0695}" dt="2025-01-08T12:11:04.107" v="384"/>
        <pc:sldMkLst>
          <pc:docMk/>
          <pc:sldMk cId="1901277318" sldId="307"/>
        </pc:sldMkLst>
        <pc:spChg chg="mod">
          <ac:chgData name="Silvia Colombo" userId="cdf5343d-9518-4b48-8032-805a754f9105" providerId="ADAL" clId="{1824CDBB-63ED-4CEC-9ACD-0ADF1ACD0695}" dt="2025-01-08T12:11:04.107" v="384"/>
          <ac:spMkLst>
            <pc:docMk/>
            <pc:sldMk cId="1901277318" sldId="307"/>
            <ac:spMk id="167" creationId="{00000000-0000-0000-0000-000000000000}"/>
          </ac:spMkLst>
        </pc:spChg>
        <pc:spChg chg="mod">
          <ac:chgData name="Silvia Colombo" userId="cdf5343d-9518-4b48-8032-805a754f9105" providerId="ADAL" clId="{1824CDBB-63ED-4CEC-9ACD-0ADF1ACD0695}" dt="2025-01-08T12:09:54.494" v="377" actId="403"/>
          <ac:spMkLst>
            <pc:docMk/>
            <pc:sldMk cId="1901277318" sldId="307"/>
            <ac:spMk id="168" creationId="{00000000-0000-0000-0000-000000000000}"/>
          </ac:spMkLst>
        </pc:spChg>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C5A14758-D33E-49F8-B64A-A1B830E139DD}"/>
    <pc:docChg chg="undo custSel addSld delSld modSld">
      <pc:chgData name="Silvia Colombo" userId="cdf5343d-9518-4b48-8032-805a754f9105" providerId="ADAL" clId="{C5A14758-D33E-49F8-B64A-A1B830E139DD}" dt="2025-01-30T18:46:20.184" v="2164" actId="20577"/>
      <pc:docMkLst>
        <pc:docMk/>
      </pc:docMkLst>
      <pc:sldChg chg="modSp mod">
        <pc:chgData name="Silvia Colombo" userId="cdf5343d-9518-4b48-8032-805a754f9105" providerId="ADAL" clId="{C5A14758-D33E-49F8-B64A-A1B830E139DD}" dt="2025-01-30T08:52:41.679" v="260" actId="20577"/>
        <pc:sldMkLst>
          <pc:docMk/>
          <pc:sldMk cId="0" sldId="264"/>
        </pc:sldMkLst>
        <pc:spChg chg="mod">
          <ac:chgData name="Silvia Colombo" userId="cdf5343d-9518-4b48-8032-805a754f9105" providerId="ADAL" clId="{C5A14758-D33E-49F8-B64A-A1B830E139DD}" dt="2025-01-30T08:52:41.679" v="260" actId="20577"/>
          <ac:spMkLst>
            <pc:docMk/>
            <pc:sldMk cId="0" sldId="264"/>
            <ac:spMk id="168" creationId="{00000000-0000-0000-0000-000000000000}"/>
          </ac:spMkLst>
        </pc:spChg>
      </pc:sldChg>
      <pc:sldChg chg="addSp delSp modSp mod">
        <pc:chgData name="Silvia Colombo" userId="cdf5343d-9518-4b48-8032-805a754f9105" providerId="ADAL" clId="{C5A14758-D33E-49F8-B64A-A1B830E139DD}" dt="2025-01-30T09:16:30.080" v="403" actId="20577"/>
        <pc:sldMkLst>
          <pc:docMk/>
          <pc:sldMk cId="1768720765" sldId="272"/>
        </pc:sldMkLst>
        <pc:spChg chg="add mod">
          <ac:chgData name="Silvia Colombo" userId="cdf5343d-9518-4b48-8032-805a754f9105" providerId="ADAL" clId="{C5A14758-D33E-49F8-B64A-A1B830E139DD}" dt="2025-01-30T09:12:48.304" v="364" actId="1076"/>
          <ac:spMkLst>
            <pc:docMk/>
            <pc:sldMk cId="1768720765" sldId="272"/>
            <ac:spMk id="7" creationId="{19AB2E5D-308F-4DDF-BEFC-848CA2CAF948}"/>
          </ac:spMkLst>
        </pc:spChg>
        <pc:spChg chg="del">
          <ac:chgData name="Silvia Colombo" userId="cdf5343d-9518-4b48-8032-805a754f9105" providerId="ADAL" clId="{C5A14758-D33E-49F8-B64A-A1B830E139DD}" dt="2025-01-29T17:18:51.348" v="14" actId="478"/>
          <ac:spMkLst>
            <pc:docMk/>
            <pc:sldMk cId="1768720765" sldId="272"/>
            <ac:spMk id="8" creationId="{670A255D-A157-44F4-924B-0319B646FD78}"/>
          </ac:spMkLst>
        </pc:spChg>
        <pc:spChg chg="mod">
          <ac:chgData name="Silvia Colombo" userId="cdf5343d-9518-4b48-8032-805a754f9105" providerId="ADAL" clId="{C5A14758-D33E-49F8-B64A-A1B830E139DD}" dt="2025-01-29T17:18:28.887" v="10"/>
          <ac:spMkLst>
            <pc:docMk/>
            <pc:sldMk cId="1768720765" sldId="272"/>
            <ac:spMk id="167" creationId="{00000000-0000-0000-0000-000000000000}"/>
          </ac:spMkLst>
        </pc:spChg>
        <pc:spChg chg="mod">
          <ac:chgData name="Silvia Colombo" userId="cdf5343d-9518-4b48-8032-805a754f9105" providerId="ADAL" clId="{C5A14758-D33E-49F8-B64A-A1B830E139DD}" dt="2025-01-30T09:16:30.080" v="403" actId="20577"/>
          <ac:spMkLst>
            <pc:docMk/>
            <pc:sldMk cId="1768720765" sldId="272"/>
            <ac:spMk id="168" creationId="{00000000-0000-0000-0000-000000000000}"/>
          </ac:spMkLst>
        </pc:spChg>
        <pc:picChg chg="del">
          <ac:chgData name="Silvia Colombo" userId="cdf5343d-9518-4b48-8032-805a754f9105" providerId="ADAL" clId="{C5A14758-D33E-49F8-B64A-A1B830E139DD}" dt="2025-01-29T17:18:42.325" v="11" actId="478"/>
          <ac:picMkLst>
            <pc:docMk/>
            <pc:sldMk cId="1768720765" sldId="272"/>
            <ac:picMk id="4" creationId="{F88AEC41-C819-4A8E-AE1F-354C8CC383AC}"/>
          </ac:picMkLst>
        </pc:picChg>
        <pc:picChg chg="add mod modCrop">
          <ac:chgData name="Silvia Colombo" userId="cdf5343d-9518-4b48-8032-805a754f9105" providerId="ADAL" clId="{C5A14758-D33E-49F8-B64A-A1B830E139DD}" dt="2025-01-30T09:12:00.406" v="361" actId="1076"/>
          <ac:picMkLst>
            <pc:docMk/>
            <pc:sldMk cId="1768720765" sldId="272"/>
            <ac:picMk id="5" creationId="{F4064245-BB21-4A26-9422-3F94042CAF3E}"/>
          </ac:picMkLst>
        </pc:picChg>
      </pc:sldChg>
      <pc:sldChg chg="addSp delSp modSp mod delAnim">
        <pc:chgData name="Silvia Colombo" userId="cdf5343d-9518-4b48-8032-805a754f9105" providerId="ADAL" clId="{C5A14758-D33E-49F8-B64A-A1B830E139DD}" dt="2025-01-30T09:30:43.004" v="475" actId="1076"/>
        <pc:sldMkLst>
          <pc:docMk/>
          <pc:sldMk cId="1839245547" sldId="273"/>
        </pc:sldMkLst>
        <pc:spChg chg="add mod">
          <ac:chgData name="Silvia Colombo" userId="cdf5343d-9518-4b48-8032-805a754f9105" providerId="ADAL" clId="{C5A14758-D33E-49F8-B64A-A1B830E139DD}" dt="2025-01-30T09:30:43.004" v="475" actId="1076"/>
          <ac:spMkLst>
            <pc:docMk/>
            <pc:sldMk cId="1839245547" sldId="273"/>
            <ac:spMk id="7" creationId="{112A74AE-F65D-4E50-B5D7-DAC7E1B64104}"/>
          </ac:spMkLst>
        </pc:spChg>
        <pc:spChg chg="del">
          <ac:chgData name="Silvia Colombo" userId="cdf5343d-9518-4b48-8032-805a754f9105" providerId="ADAL" clId="{C5A14758-D33E-49F8-B64A-A1B830E139DD}" dt="2025-01-29T17:19:30.996" v="20" actId="478"/>
          <ac:spMkLst>
            <pc:docMk/>
            <pc:sldMk cId="1839245547" sldId="273"/>
            <ac:spMk id="10" creationId="{40926888-381B-4169-88A6-AF2AE6CD5FF7}"/>
          </ac:spMkLst>
        </pc:spChg>
        <pc:spChg chg="mod">
          <ac:chgData name="Silvia Colombo" userId="cdf5343d-9518-4b48-8032-805a754f9105" providerId="ADAL" clId="{C5A14758-D33E-49F8-B64A-A1B830E139DD}" dt="2025-01-29T17:18:28.887" v="10"/>
          <ac:spMkLst>
            <pc:docMk/>
            <pc:sldMk cId="1839245547" sldId="273"/>
            <ac:spMk id="167" creationId="{00000000-0000-0000-0000-000000000000}"/>
          </ac:spMkLst>
        </pc:spChg>
        <pc:spChg chg="mod">
          <ac:chgData name="Silvia Colombo" userId="cdf5343d-9518-4b48-8032-805a754f9105" providerId="ADAL" clId="{C5A14758-D33E-49F8-B64A-A1B830E139DD}" dt="2025-01-30T09:30:12.017" v="472" actId="113"/>
          <ac:spMkLst>
            <pc:docMk/>
            <pc:sldMk cId="1839245547" sldId="273"/>
            <ac:spMk id="168" creationId="{00000000-0000-0000-0000-000000000000}"/>
          </ac:spMkLst>
        </pc:spChg>
        <pc:graphicFrameChg chg="del">
          <ac:chgData name="Silvia Colombo" userId="cdf5343d-9518-4b48-8032-805a754f9105" providerId="ADAL" clId="{C5A14758-D33E-49F8-B64A-A1B830E139DD}" dt="2025-01-29T17:19:23.999" v="18" actId="478"/>
          <ac:graphicFrameMkLst>
            <pc:docMk/>
            <pc:sldMk cId="1839245547" sldId="273"/>
            <ac:graphicFrameMk id="9" creationId="{103644EB-288E-4CBC-AADC-C3FA54F1E1BF}"/>
          </ac:graphicFrameMkLst>
        </pc:graphicFrameChg>
        <pc:picChg chg="add mod modCrop">
          <ac:chgData name="Silvia Colombo" userId="cdf5343d-9518-4b48-8032-805a754f9105" providerId="ADAL" clId="{C5A14758-D33E-49F8-B64A-A1B830E139DD}" dt="2025-01-30T09:29:43.939" v="469" actId="1076"/>
          <ac:picMkLst>
            <pc:docMk/>
            <pc:sldMk cId="1839245547" sldId="273"/>
            <ac:picMk id="4" creationId="{146EC514-99AF-49A1-A527-E3BF6D83C4AC}"/>
          </ac:picMkLst>
        </pc:picChg>
      </pc:sldChg>
      <pc:sldChg chg="addSp delSp modSp mod delAnim modAnim">
        <pc:chgData name="Silvia Colombo" userId="cdf5343d-9518-4b48-8032-805a754f9105" providerId="ADAL" clId="{C5A14758-D33E-49F8-B64A-A1B830E139DD}" dt="2025-01-30T09:53:49.432" v="543"/>
        <pc:sldMkLst>
          <pc:docMk/>
          <pc:sldMk cId="3557352301" sldId="274"/>
        </pc:sldMkLst>
        <pc:spChg chg="add mod ord">
          <ac:chgData name="Silvia Colombo" userId="cdf5343d-9518-4b48-8032-805a754f9105" providerId="ADAL" clId="{C5A14758-D33E-49F8-B64A-A1B830E139DD}" dt="2025-01-30T09:52:49.148" v="524" actId="171"/>
          <ac:spMkLst>
            <pc:docMk/>
            <pc:sldMk cId="3557352301" sldId="274"/>
            <ac:spMk id="2" creationId="{312EEE98-9296-44A0-BEFF-5A488301AD64}"/>
          </ac:spMkLst>
        </pc:spChg>
        <pc:spChg chg="add mod">
          <ac:chgData name="Silvia Colombo" userId="cdf5343d-9518-4b48-8032-805a754f9105" providerId="ADAL" clId="{C5A14758-D33E-49F8-B64A-A1B830E139DD}" dt="2025-01-30T09:53:37.185" v="541" actId="1037"/>
          <ac:spMkLst>
            <pc:docMk/>
            <pc:sldMk cId="3557352301" sldId="274"/>
            <ac:spMk id="8" creationId="{339934CD-B30D-4927-BBAC-64DDC74F4D25}"/>
          </ac:spMkLst>
        </pc:spChg>
        <pc:spChg chg="del">
          <ac:chgData name="Silvia Colombo" userId="cdf5343d-9518-4b48-8032-805a754f9105" providerId="ADAL" clId="{C5A14758-D33E-49F8-B64A-A1B830E139DD}" dt="2025-01-29T17:20:53.272" v="30" actId="478"/>
          <ac:spMkLst>
            <pc:docMk/>
            <pc:sldMk cId="3557352301" sldId="274"/>
            <ac:spMk id="9" creationId="{83F62C2B-93E7-4FF1-9142-F367AB629107}"/>
          </ac:spMkLst>
        </pc:spChg>
        <pc:spChg chg="mod">
          <ac:chgData name="Silvia Colombo" userId="cdf5343d-9518-4b48-8032-805a754f9105" providerId="ADAL" clId="{C5A14758-D33E-49F8-B64A-A1B830E139DD}" dt="2025-01-29T17:18:28.887" v="10"/>
          <ac:spMkLst>
            <pc:docMk/>
            <pc:sldMk cId="3557352301" sldId="274"/>
            <ac:spMk id="167" creationId="{00000000-0000-0000-0000-000000000000}"/>
          </ac:spMkLst>
        </pc:spChg>
        <pc:spChg chg="mod">
          <ac:chgData name="Silvia Colombo" userId="cdf5343d-9518-4b48-8032-805a754f9105" providerId="ADAL" clId="{C5A14758-D33E-49F8-B64A-A1B830E139DD}" dt="2025-01-30T09:52:01.617" v="515" actId="113"/>
          <ac:spMkLst>
            <pc:docMk/>
            <pc:sldMk cId="3557352301" sldId="274"/>
            <ac:spMk id="168" creationId="{00000000-0000-0000-0000-000000000000}"/>
          </ac:spMkLst>
        </pc:spChg>
        <pc:graphicFrameChg chg="del modGraphic">
          <ac:chgData name="Silvia Colombo" userId="cdf5343d-9518-4b48-8032-805a754f9105" providerId="ADAL" clId="{C5A14758-D33E-49F8-B64A-A1B830E139DD}" dt="2025-01-29T17:20:47.919" v="29" actId="478"/>
          <ac:graphicFrameMkLst>
            <pc:docMk/>
            <pc:sldMk cId="3557352301" sldId="274"/>
            <ac:graphicFrameMk id="7" creationId="{0B07AF6C-9B13-4C0A-8523-12B9512658DE}"/>
          </ac:graphicFrameMkLst>
        </pc:graphicFrameChg>
        <pc:picChg chg="add mod modCrop">
          <ac:chgData name="Silvia Colombo" userId="cdf5343d-9518-4b48-8032-805a754f9105" providerId="ADAL" clId="{C5A14758-D33E-49F8-B64A-A1B830E139DD}" dt="2025-01-30T09:53:32.761" v="533" actId="1035"/>
          <ac:picMkLst>
            <pc:docMk/>
            <pc:sldMk cId="3557352301" sldId="274"/>
            <ac:picMk id="4" creationId="{F4F6809E-8CCA-4BE0-AFD0-6B888B25D717}"/>
          </ac:picMkLst>
        </pc:picChg>
      </pc:sldChg>
      <pc:sldChg chg="modSp mod">
        <pc:chgData name="Silvia Colombo" userId="cdf5343d-9518-4b48-8032-805a754f9105" providerId="ADAL" clId="{C5A14758-D33E-49F8-B64A-A1B830E139DD}" dt="2025-01-30T09:56:33.958" v="571" actId="20577"/>
        <pc:sldMkLst>
          <pc:docMk/>
          <pc:sldMk cId="2089242102" sldId="275"/>
        </pc:sldMkLst>
        <pc:spChg chg="mod">
          <ac:chgData name="Silvia Colombo" userId="cdf5343d-9518-4b48-8032-805a754f9105" providerId="ADAL" clId="{C5A14758-D33E-49F8-B64A-A1B830E139DD}" dt="2025-01-30T09:56:33.958" v="571" actId="20577"/>
          <ac:spMkLst>
            <pc:docMk/>
            <pc:sldMk cId="2089242102" sldId="275"/>
            <ac:spMk id="12" creationId="{85BD59C7-5F9C-412C-9103-AD11C3A57877}"/>
          </ac:spMkLst>
        </pc:spChg>
        <pc:spChg chg="mod">
          <ac:chgData name="Silvia Colombo" userId="cdf5343d-9518-4b48-8032-805a754f9105" providerId="ADAL" clId="{C5A14758-D33E-49F8-B64A-A1B830E139DD}" dt="2025-01-29T17:18:28.887" v="10"/>
          <ac:spMkLst>
            <pc:docMk/>
            <pc:sldMk cId="2089242102" sldId="275"/>
            <ac:spMk id="167" creationId="{00000000-0000-0000-0000-000000000000}"/>
          </ac:spMkLst>
        </pc:spChg>
      </pc:sldChg>
      <pc:sldChg chg="addSp modSp mod modAnim">
        <pc:chgData name="Silvia Colombo" userId="cdf5343d-9518-4b48-8032-805a754f9105" providerId="ADAL" clId="{C5A14758-D33E-49F8-B64A-A1B830E139DD}" dt="2025-01-30T11:50:19.140" v="620" actId="1076"/>
        <pc:sldMkLst>
          <pc:docMk/>
          <pc:sldMk cId="1383167316" sldId="276"/>
        </pc:sldMkLst>
        <pc:spChg chg="add mod ord">
          <ac:chgData name="Silvia Colombo" userId="cdf5343d-9518-4b48-8032-805a754f9105" providerId="ADAL" clId="{C5A14758-D33E-49F8-B64A-A1B830E139DD}" dt="2025-01-30T11:49:42.077" v="616" actId="208"/>
          <ac:spMkLst>
            <pc:docMk/>
            <pc:sldMk cId="1383167316" sldId="276"/>
            <ac:spMk id="5" creationId="{168A4F74-9BC9-4ED1-AD82-045E391945F9}"/>
          </ac:spMkLst>
        </pc:spChg>
        <pc:spChg chg="add mod">
          <ac:chgData name="Silvia Colombo" userId="cdf5343d-9518-4b48-8032-805a754f9105" providerId="ADAL" clId="{C5A14758-D33E-49F8-B64A-A1B830E139DD}" dt="2025-01-30T11:50:19.140" v="620" actId="1076"/>
          <ac:spMkLst>
            <pc:docMk/>
            <pc:sldMk cId="1383167316" sldId="276"/>
            <ac:spMk id="7" creationId="{140CD01F-B2C8-4A45-844C-BEFE424C0E73}"/>
          </ac:spMkLst>
        </pc:spChg>
        <pc:spChg chg="mod">
          <ac:chgData name="Silvia Colombo" userId="cdf5343d-9518-4b48-8032-805a754f9105" providerId="ADAL" clId="{C5A14758-D33E-49F8-B64A-A1B830E139DD}" dt="2025-01-29T17:18:28.887" v="10"/>
          <ac:spMkLst>
            <pc:docMk/>
            <pc:sldMk cId="1383167316" sldId="276"/>
            <ac:spMk id="167" creationId="{00000000-0000-0000-0000-000000000000}"/>
          </ac:spMkLst>
        </pc:spChg>
        <pc:spChg chg="mod ord">
          <ac:chgData name="Silvia Colombo" userId="cdf5343d-9518-4b48-8032-805a754f9105" providerId="ADAL" clId="{C5A14758-D33E-49F8-B64A-A1B830E139DD}" dt="2025-01-30T11:49:35.727" v="614" actId="167"/>
          <ac:spMkLst>
            <pc:docMk/>
            <pc:sldMk cId="1383167316" sldId="276"/>
            <ac:spMk id="168" creationId="{00000000-0000-0000-0000-000000000000}"/>
          </ac:spMkLst>
        </pc:spChg>
        <pc:picChg chg="add mod modCrop">
          <ac:chgData name="Silvia Colombo" userId="cdf5343d-9518-4b48-8032-805a754f9105" providerId="ADAL" clId="{C5A14758-D33E-49F8-B64A-A1B830E139DD}" dt="2025-01-30T11:48:53.216" v="609" actId="1076"/>
          <ac:picMkLst>
            <pc:docMk/>
            <pc:sldMk cId="1383167316" sldId="276"/>
            <ac:picMk id="4" creationId="{DB700606-444E-4E50-936D-36E9E6B01FC4}"/>
          </ac:picMkLst>
        </pc:picChg>
      </pc:sldChg>
      <pc:sldChg chg="addSp delSp modSp mod">
        <pc:chgData name="Silvia Colombo" userId="cdf5343d-9518-4b48-8032-805a754f9105" providerId="ADAL" clId="{C5A14758-D33E-49F8-B64A-A1B830E139DD}" dt="2025-01-30T08:58:02.964" v="279" actId="1076"/>
        <pc:sldMkLst>
          <pc:docMk/>
          <pc:sldMk cId="3151422244" sldId="279"/>
        </pc:sldMkLst>
        <pc:spChg chg="mod">
          <ac:chgData name="Silvia Colombo" userId="cdf5343d-9518-4b48-8032-805a754f9105" providerId="ADAL" clId="{C5A14758-D33E-49F8-B64A-A1B830E139DD}" dt="2025-01-29T17:18:28.887" v="10"/>
          <ac:spMkLst>
            <pc:docMk/>
            <pc:sldMk cId="3151422244" sldId="279"/>
            <ac:spMk id="167" creationId="{00000000-0000-0000-0000-000000000000}"/>
          </ac:spMkLst>
        </pc:spChg>
        <pc:spChg chg="mod">
          <ac:chgData name="Silvia Colombo" userId="cdf5343d-9518-4b48-8032-805a754f9105" providerId="ADAL" clId="{C5A14758-D33E-49F8-B64A-A1B830E139DD}" dt="2025-01-30T08:54:24.363" v="270" actId="20577"/>
          <ac:spMkLst>
            <pc:docMk/>
            <pc:sldMk cId="3151422244" sldId="279"/>
            <ac:spMk id="168" creationId="{00000000-0000-0000-0000-000000000000}"/>
          </ac:spMkLst>
        </pc:spChg>
        <pc:picChg chg="add del mod modCrop">
          <ac:chgData name="Silvia Colombo" userId="cdf5343d-9518-4b48-8032-805a754f9105" providerId="ADAL" clId="{C5A14758-D33E-49F8-B64A-A1B830E139DD}" dt="2025-01-30T08:56:59.789" v="275" actId="478"/>
          <ac:picMkLst>
            <pc:docMk/>
            <pc:sldMk cId="3151422244" sldId="279"/>
            <ac:picMk id="4" creationId="{AB042923-2DEE-4E16-B071-96D1FDB30443}"/>
          </ac:picMkLst>
        </pc:picChg>
        <pc:picChg chg="del">
          <ac:chgData name="Silvia Colombo" userId="cdf5343d-9518-4b48-8032-805a754f9105" providerId="ADAL" clId="{C5A14758-D33E-49F8-B64A-A1B830E139DD}" dt="2025-01-29T17:17:31.544" v="7" actId="478"/>
          <ac:picMkLst>
            <pc:docMk/>
            <pc:sldMk cId="3151422244" sldId="279"/>
            <ac:picMk id="5" creationId="{31183998-AE70-4CD6-85F4-FDAAA0801CB4}"/>
          </ac:picMkLst>
        </pc:picChg>
        <pc:picChg chg="add mod">
          <ac:chgData name="Silvia Colombo" userId="cdf5343d-9518-4b48-8032-805a754f9105" providerId="ADAL" clId="{C5A14758-D33E-49F8-B64A-A1B830E139DD}" dt="2025-01-30T08:58:02.964" v="279" actId="1076"/>
          <ac:picMkLst>
            <pc:docMk/>
            <pc:sldMk cId="3151422244" sldId="279"/>
            <ac:picMk id="6" creationId="{E5A1C2E9-5377-412A-A92D-76F5C7795B4D}"/>
          </ac:picMkLst>
        </pc:picChg>
      </pc:sldChg>
      <pc:sldChg chg="addSp delSp modSp mod">
        <pc:chgData name="Silvia Colombo" userId="cdf5343d-9518-4b48-8032-805a754f9105" providerId="ADAL" clId="{C5A14758-D33E-49F8-B64A-A1B830E139DD}" dt="2025-01-30T16:14:09.314" v="1297" actId="207"/>
        <pc:sldMkLst>
          <pc:docMk/>
          <pc:sldMk cId="3427707476" sldId="282"/>
        </pc:sldMkLst>
        <pc:spChg chg="mod">
          <ac:chgData name="Silvia Colombo" userId="cdf5343d-9518-4b48-8032-805a754f9105" providerId="ADAL" clId="{C5A14758-D33E-49F8-B64A-A1B830E139DD}" dt="2025-01-29T21:26:17.271" v="105"/>
          <ac:spMkLst>
            <pc:docMk/>
            <pc:sldMk cId="3427707476" sldId="282"/>
            <ac:spMk id="167" creationId="{00000000-0000-0000-0000-000000000000}"/>
          </ac:spMkLst>
        </pc:spChg>
        <pc:spChg chg="mod">
          <ac:chgData name="Silvia Colombo" userId="cdf5343d-9518-4b48-8032-805a754f9105" providerId="ADAL" clId="{C5A14758-D33E-49F8-B64A-A1B830E139DD}" dt="2025-01-30T16:14:09.314" v="1297" actId="207"/>
          <ac:spMkLst>
            <pc:docMk/>
            <pc:sldMk cId="3427707476" sldId="282"/>
            <ac:spMk id="168" creationId="{00000000-0000-0000-0000-000000000000}"/>
          </ac:spMkLst>
        </pc:spChg>
        <pc:picChg chg="add mod modCrop">
          <ac:chgData name="Silvia Colombo" userId="cdf5343d-9518-4b48-8032-805a754f9105" providerId="ADAL" clId="{C5A14758-D33E-49F8-B64A-A1B830E139DD}" dt="2025-01-30T16:14:05.316" v="1296" actId="1076"/>
          <ac:picMkLst>
            <pc:docMk/>
            <pc:sldMk cId="3427707476" sldId="282"/>
            <ac:picMk id="4" creationId="{BFBB9D0D-BD9E-4041-B0BB-755B5B45FFEC}"/>
          </ac:picMkLst>
        </pc:picChg>
        <pc:picChg chg="del">
          <ac:chgData name="Silvia Colombo" userId="cdf5343d-9518-4b48-8032-805a754f9105" providerId="ADAL" clId="{C5A14758-D33E-49F8-B64A-A1B830E139DD}" dt="2025-01-29T21:25:46.740" v="103" actId="478"/>
          <ac:picMkLst>
            <pc:docMk/>
            <pc:sldMk cId="3427707476" sldId="282"/>
            <ac:picMk id="7" creationId="{7DBB8501-A5DE-41E1-B0BE-23E4D53CFA45}"/>
          </ac:picMkLst>
        </pc:picChg>
      </pc:sldChg>
      <pc:sldChg chg="addSp delSp modSp mod">
        <pc:chgData name="Silvia Colombo" userId="cdf5343d-9518-4b48-8032-805a754f9105" providerId="ADAL" clId="{C5A14758-D33E-49F8-B64A-A1B830E139DD}" dt="2025-01-30T17:36:55.427" v="1812" actId="14100"/>
        <pc:sldMkLst>
          <pc:docMk/>
          <pc:sldMk cId="2207407581" sldId="283"/>
        </pc:sldMkLst>
        <pc:spChg chg="del mod">
          <ac:chgData name="Silvia Colombo" userId="cdf5343d-9518-4b48-8032-805a754f9105" providerId="ADAL" clId="{C5A14758-D33E-49F8-B64A-A1B830E139DD}" dt="2025-01-29T21:30:35.798" v="132"/>
          <ac:spMkLst>
            <pc:docMk/>
            <pc:sldMk cId="2207407581" sldId="283"/>
            <ac:spMk id="5" creationId="{087394FF-BB97-4EDB-BDC7-65EE4C1E42ED}"/>
          </ac:spMkLst>
        </pc:spChg>
        <pc:spChg chg="add mod">
          <ac:chgData name="Silvia Colombo" userId="cdf5343d-9518-4b48-8032-805a754f9105" providerId="ADAL" clId="{C5A14758-D33E-49F8-B64A-A1B830E139DD}" dt="2025-01-30T17:36:55.427" v="1812" actId="14100"/>
          <ac:spMkLst>
            <pc:docMk/>
            <pc:sldMk cId="2207407581" sldId="283"/>
            <ac:spMk id="7" creationId="{E94EBD4C-1903-4CEA-8B0C-1770466ACCF8}"/>
          </ac:spMkLst>
        </pc:spChg>
        <pc:spChg chg="del">
          <ac:chgData name="Silvia Colombo" userId="cdf5343d-9518-4b48-8032-805a754f9105" providerId="ADAL" clId="{C5A14758-D33E-49F8-B64A-A1B830E139DD}" dt="2025-01-29T21:29:29.586" v="125" actId="478"/>
          <ac:spMkLst>
            <pc:docMk/>
            <pc:sldMk cId="2207407581" sldId="283"/>
            <ac:spMk id="10" creationId="{3AD917C1-6D44-4855-B3AB-EC19585D3BA3}"/>
          </ac:spMkLst>
        </pc:spChg>
        <pc:spChg chg="mod">
          <ac:chgData name="Silvia Colombo" userId="cdf5343d-9518-4b48-8032-805a754f9105" providerId="ADAL" clId="{C5A14758-D33E-49F8-B64A-A1B830E139DD}" dt="2025-01-29T21:26:17.271" v="105"/>
          <ac:spMkLst>
            <pc:docMk/>
            <pc:sldMk cId="2207407581" sldId="283"/>
            <ac:spMk id="167" creationId="{00000000-0000-0000-0000-000000000000}"/>
          </ac:spMkLst>
        </pc:spChg>
        <pc:spChg chg="mod">
          <ac:chgData name="Silvia Colombo" userId="cdf5343d-9518-4b48-8032-805a754f9105" providerId="ADAL" clId="{C5A14758-D33E-49F8-B64A-A1B830E139DD}" dt="2025-01-30T17:00:41.243" v="1566" actId="113"/>
          <ac:spMkLst>
            <pc:docMk/>
            <pc:sldMk cId="2207407581" sldId="283"/>
            <ac:spMk id="168" creationId="{00000000-0000-0000-0000-000000000000}"/>
          </ac:spMkLst>
        </pc:spChg>
        <pc:picChg chg="add mod modCrop">
          <ac:chgData name="Silvia Colombo" userId="cdf5343d-9518-4b48-8032-805a754f9105" providerId="ADAL" clId="{C5A14758-D33E-49F8-B64A-A1B830E139DD}" dt="2025-01-30T17:02:33.577" v="1579" actId="1076"/>
          <ac:picMkLst>
            <pc:docMk/>
            <pc:sldMk cId="2207407581" sldId="283"/>
            <ac:picMk id="4" creationId="{1E05F33B-989E-4AC6-9DCE-000037A7B438}"/>
          </ac:picMkLst>
        </pc:picChg>
        <pc:picChg chg="del">
          <ac:chgData name="Silvia Colombo" userId="cdf5343d-9518-4b48-8032-805a754f9105" providerId="ADAL" clId="{C5A14758-D33E-49F8-B64A-A1B830E139DD}" dt="2025-01-29T21:29:26.142" v="124" actId="478"/>
          <ac:picMkLst>
            <pc:docMk/>
            <pc:sldMk cId="2207407581" sldId="283"/>
            <ac:picMk id="6" creationId="{641A8849-F9E3-4D31-ABA2-6D2AAAD2DB50}"/>
          </ac:picMkLst>
        </pc:picChg>
      </pc:sldChg>
      <pc:sldChg chg="addSp delSp modSp mod">
        <pc:chgData name="Silvia Colombo" userId="cdf5343d-9518-4b48-8032-805a754f9105" providerId="ADAL" clId="{C5A14758-D33E-49F8-B64A-A1B830E139DD}" dt="2025-01-30T17:09:23.582" v="1660" actId="20577"/>
        <pc:sldMkLst>
          <pc:docMk/>
          <pc:sldMk cId="191549666" sldId="284"/>
        </pc:sldMkLst>
        <pc:spChg chg="add del mod">
          <ac:chgData name="Silvia Colombo" userId="cdf5343d-9518-4b48-8032-805a754f9105" providerId="ADAL" clId="{C5A14758-D33E-49F8-B64A-A1B830E139DD}" dt="2025-01-29T21:30:52.445" v="134" actId="478"/>
          <ac:spMkLst>
            <pc:docMk/>
            <pc:sldMk cId="191549666" sldId="284"/>
            <ac:spMk id="10" creationId="{2A2BD3B0-1832-46C2-B8DD-9CABD7EAA386}"/>
          </ac:spMkLst>
        </pc:spChg>
        <pc:spChg chg="add del mod">
          <ac:chgData name="Silvia Colombo" userId="cdf5343d-9518-4b48-8032-805a754f9105" providerId="ADAL" clId="{C5A14758-D33E-49F8-B64A-A1B830E139DD}" dt="2025-01-29T21:30:52.445" v="134" actId="478"/>
          <ac:spMkLst>
            <pc:docMk/>
            <pc:sldMk cId="191549666" sldId="284"/>
            <ac:spMk id="11" creationId="{0D809343-C197-4C6B-B5EA-B1F3774757AC}"/>
          </ac:spMkLst>
        </pc:spChg>
        <pc:spChg chg="del">
          <ac:chgData name="Silvia Colombo" userId="cdf5343d-9518-4b48-8032-805a754f9105" providerId="ADAL" clId="{C5A14758-D33E-49F8-B64A-A1B830E139DD}" dt="2025-01-29T21:30:57.587" v="135" actId="478"/>
          <ac:spMkLst>
            <pc:docMk/>
            <pc:sldMk cId="191549666" sldId="284"/>
            <ac:spMk id="13" creationId="{E10B4E4D-617A-403D-BE3D-B6198FA2B7A6}"/>
          </ac:spMkLst>
        </pc:spChg>
        <pc:spChg chg="del">
          <ac:chgData name="Silvia Colombo" userId="cdf5343d-9518-4b48-8032-805a754f9105" providerId="ADAL" clId="{C5A14758-D33E-49F8-B64A-A1B830E139DD}" dt="2025-01-29T21:30:57.587" v="135" actId="478"/>
          <ac:spMkLst>
            <pc:docMk/>
            <pc:sldMk cId="191549666" sldId="284"/>
            <ac:spMk id="15" creationId="{D96C53A9-59A4-4A8A-8F51-82C3B801A6DA}"/>
          </ac:spMkLst>
        </pc:spChg>
        <pc:spChg chg="mod">
          <ac:chgData name="Silvia Colombo" userId="cdf5343d-9518-4b48-8032-805a754f9105" providerId="ADAL" clId="{C5A14758-D33E-49F8-B64A-A1B830E139DD}" dt="2025-01-29T21:26:17.271" v="105"/>
          <ac:spMkLst>
            <pc:docMk/>
            <pc:sldMk cId="191549666" sldId="284"/>
            <ac:spMk id="167" creationId="{00000000-0000-0000-0000-000000000000}"/>
          </ac:spMkLst>
        </pc:spChg>
        <pc:spChg chg="mod">
          <ac:chgData name="Silvia Colombo" userId="cdf5343d-9518-4b48-8032-805a754f9105" providerId="ADAL" clId="{C5A14758-D33E-49F8-B64A-A1B830E139DD}" dt="2025-01-30T17:09:23.582" v="1660" actId="20577"/>
          <ac:spMkLst>
            <pc:docMk/>
            <pc:sldMk cId="191549666" sldId="284"/>
            <ac:spMk id="168" creationId="{00000000-0000-0000-0000-000000000000}"/>
          </ac:spMkLst>
        </pc:spChg>
        <pc:picChg chg="del">
          <ac:chgData name="Silvia Colombo" userId="cdf5343d-9518-4b48-8032-805a754f9105" providerId="ADAL" clId="{C5A14758-D33E-49F8-B64A-A1B830E139DD}" dt="2025-01-29T21:30:57.587" v="135" actId="478"/>
          <ac:picMkLst>
            <pc:docMk/>
            <pc:sldMk cId="191549666" sldId="284"/>
            <ac:picMk id="4" creationId="{FEF8F61B-D4C7-4F3C-A98C-A10E080FCD11}"/>
          </ac:picMkLst>
        </pc:picChg>
        <pc:picChg chg="del">
          <ac:chgData name="Silvia Colombo" userId="cdf5343d-9518-4b48-8032-805a754f9105" providerId="ADAL" clId="{C5A14758-D33E-49F8-B64A-A1B830E139DD}" dt="2025-01-29T21:30:57.587" v="135" actId="478"/>
          <ac:picMkLst>
            <pc:docMk/>
            <pc:sldMk cId="191549666" sldId="284"/>
            <ac:picMk id="8" creationId="{EF0779BA-AA1D-4331-92EF-3D59579FCCDA}"/>
          </ac:picMkLst>
        </pc:picChg>
        <pc:picChg chg="add del mod">
          <ac:chgData name="Silvia Colombo" userId="cdf5343d-9518-4b48-8032-805a754f9105" providerId="ADAL" clId="{C5A14758-D33E-49F8-B64A-A1B830E139DD}" dt="2025-01-29T21:30:52.445" v="134" actId="478"/>
          <ac:picMkLst>
            <pc:docMk/>
            <pc:sldMk cId="191549666" sldId="284"/>
            <ac:picMk id="9" creationId="{526F52B8-676D-4267-8F0E-071FCB5983C0}"/>
          </ac:picMkLst>
        </pc:picChg>
      </pc:sldChg>
      <pc:sldChg chg="modSp mod">
        <pc:chgData name="Silvia Colombo" userId="cdf5343d-9518-4b48-8032-805a754f9105" providerId="ADAL" clId="{C5A14758-D33E-49F8-B64A-A1B830E139DD}" dt="2025-01-30T17:12:23.787" v="1676" actId="20577"/>
        <pc:sldMkLst>
          <pc:docMk/>
          <pc:sldMk cId="3061992581" sldId="288"/>
        </pc:sldMkLst>
        <pc:spChg chg="mod">
          <ac:chgData name="Silvia Colombo" userId="cdf5343d-9518-4b48-8032-805a754f9105" providerId="ADAL" clId="{C5A14758-D33E-49F8-B64A-A1B830E139DD}" dt="2025-01-29T21:26:17.271" v="105"/>
          <ac:spMkLst>
            <pc:docMk/>
            <pc:sldMk cId="3061992581" sldId="288"/>
            <ac:spMk id="167" creationId="{00000000-0000-0000-0000-000000000000}"/>
          </ac:spMkLst>
        </pc:spChg>
        <pc:spChg chg="mod">
          <ac:chgData name="Silvia Colombo" userId="cdf5343d-9518-4b48-8032-805a754f9105" providerId="ADAL" clId="{C5A14758-D33E-49F8-B64A-A1B830E139DD}" dt="2025-01-30T17:12:23.787" v="1676" actId="20577"/>
          <ac:spMkLst>
            <pc:docMk/>
            <pc:sldMk cId="3061992581" sldId="288"/>
            <ac:spMk id="168" creationId="{00000000-0000-0000-0000-000000000000}"/>
          </ac:spMkLst>
        </pc:spChg>
      </pc:sldChg>
      <pc:sldChg chg="addSp delSp modSp mod">
        <pc:chgData name="Silvia Colombo" userId="cdf5343d-9518-4b48-8032-805a754f9105" providerId="ADAL" clId="{C5A14758-D33E-49F8-B64A-A1B830E139DD}" dt="2025-01-30T17:18:54.308" v="1713" actId="207"/>
        <pc:sldMkLst>
          <pc:docMk/>
          <pc:sldMk cId="2985432160" sldId="289"/>
        </pc:sldMkLst>
        <pc:spChg chg="mod">
          <ac:chgData name="Silvia Colombo" userId="cdf5343d-9518-4b48-8032-805a754f9105" providerId="ADAL" clId="{C5A14758-D33E-49F8-B64A-A1B830E139DD}" dt="2025-01-29T21:36:10.908" v="146"/>
          <ac:spMkLst>
            <pc:docMk/>
            <pc:sldMk cId="2985432160" sldId="289"/>
            <ac:spMk id="167" creationId="{00000000-0000-0000-0000-000000000000}"/>
          </ac:spMkLst>
        </pc:spChg>
        <pc:spChg chg="mod">
          <ac:chgData name="Silvia Colombo" userId="cdf5343d-9518-4b48-8032-805a754f9105" providerId="ADAL" clId="{C5A14758-D33E-49F8-B64A-A1B830E139DD}" dt="2025-01-30T17:18:54.308" v="1713" actId="207"/>
          <ac:spMkLst>
            <pc:docMk/>
            <pc:sldMk cId="2985432160" sldId="289"/>
            <ac:spMk id="168" creationId="{00000000-0000-0000-0000-000000000000}"/>
          </ac:spMkLst>
        </pc:spChg>
        <pc:picChg chg="add mod modCrop">
          <ac:chgData name="Silvia Colombo" userId="cdf5343d-9518-4b48-8032-805a754f9105" providerId="ADAL" clId="{C5A14758-D33E-49F8-B64A-A1B830E139DD}" dt="2025-01-30T17:18:40.863" v="1712" actId="1076"/>
          <ac:picMkLst>
            <pc:docMk/>
            <pc:sldMk cId="2985432160" sldId="289"/>
            <ac:picMk id="4" creationId="{7BBF4936-00F1-4994-898E-5962EF218EA3}"/>
          </ac:picMkLst>
        </pc:picChg>
        <pc:picChg chg="del">
          <ac:chgData name="Silvia Colombo" userId="cdf5343d-9518-4b48-8032-805a754f9105" providerId="ADAL" clId="{C5A14758-D33E-49F8-B64A-A1B830E139DD}" dt="2025-01-29T21:32:16.043" v="145" actId="478"/>
          <ac:picMkLst>
            <pc:docMk/>
            <pc:sldMk cId="2985432160" sldId="289"/>
            <ac:picMk id="5" creationId="{1F05247B-4178-4AD3-B976-202D5892ECEE}"/>
          </ac:picMkLst>
        </pc:picChg>
      </pc:sldChg>
      <pc:sldChg chg="modSp mod">
        <pc:chgData name="Silvia Colombo" userId="cdf5343d-9518-4b48-8032-805a754f9105" providerId="ADAL" clId="{C5A14758-D33E-49F8-B64A-A1B830E139DD}" dt="2025-01-30T17:23:31.408" v="1734" actId="20577"/>
        <pc:sldMkLst>
          <pc:docMk/>
          <pc:sldMk cId="3025862249" sldId="290"/>
        </pc:sldMkLst>
        <pc:spChg chg="mod">
          <ac:chgData name="Silvia Colombo" userId="cdf5343d-9518-4b48-8032-805a754f9105" providerId="ADAL" clId="{C5A14758-D33E-49F8-B64A-A1B830E139DD}" dt="2025-01-29T21:36:10.908" v="146"/>
          <ac:spMkLst>
            <pc:docMk/>
            <pc:sldMk cId="3025862249" sldId="290"/>
            <ac:spMk id="167" creationId="{00000000-0000-0000-0000-000000000000}"/>
          </ac:spMkLst>
        </pc:spChg>
        <pc:spChg chg="mod">
          <ac:chgData name="Silvia Colombo" userId="cdf5343d-9518-4b48-8032-805a754f9105" providerId="ADAL" clId="{C5A14758-D33E-49F8-B64A-A1B830E139DD}" dt="2025-01-30T17:23:31.408" v="1734" actId="20577"/>
          <ac:spMkLst>
            <pc:docMk/>
            <pc:sldMk cId="3025862249" sldId="290"/>
            <ac:spMk id="168" creationId="{00000000-0000-0000-0000-000000000000}"/>
          </ac:spMkLst>
        </pc:spChg>
      </pc:sldChg>
      <pc:sldChg chg="addSp delSp modSp mod">
        <pc:chgData name="Silvia Colombo" userId="cdf5343d-9518-4b48-8032-805a754f9105" providerId="ADAL" clId="{C5A14758-D33E-49F8-B64A-A1B830E139DD}" dt="2025-01-30T17:36:40.240" v="1811" actId="1076"/>
        <pc:sldMkLst>
          <pc:docMk/>
          <pc:sldMk cId="4276348475" sldId="291"/>
        </pc:sldMkLst>
        <pc:spChg chg="add mod">
          <ac:chgData name="Silvia Colombo" userId="cdf5343d-9518-4b48-8032-805a754f9105" providerId="ADAL" clId="{C5A14758-D33E-49F8-B64A-A1B830E139DD}" dt="2025-01-30T17:36:12.678" v="1807" actId="1076"/>
          <ac:spMkLst>
            <pc:docMk/>
            <pc:sldMk cId="4276348475" sldId="291"/>
            <ac:spMk id="8" creationId="{9C0A41E1-D394-44DC-A147-47B0851C7066}"/>
          </ac:spMkLst>
        </pc:spChg>
        <pc:spChg chg="add mod">
          <ac:chgData name="Silvia Colombo" userId="cdf5343d-9518-4b48-8032-805a754f9105" providerId="ADAL" clId="{C5A14758-D33E-49F8-B64A-A1B830E139DD}" dt="2025-01-30T17:36:40.240" v="1811" actId="1076"/>
          <ac:spMkLst>
            <pc:docMk/>
            <pc:sldMk cId="4276348475" sldId="291"/>
            <ac:spMk id="10" creationId="{C7E363B4-A35F-4B7E-A9EE-553B91E4E5AB}"/>
          </ac:spMkLst>
        </pc:spChg>
        <pc:spChg chg="mod">
          <ac:chgData name="Silvia Colombo" userId="cdf5343d-9518-4b48-8032-805a754f9105" providerId="ADAL" clId="{C5A14758-D33E-49F8-B64A-A1B830E139DD}" dt="2025-01-30T17:35:28.309" v="1803" actId="113"/>
          <ac:spMkLst>
            <pc:docMk/>
            <pc:sldMk cId="4276348475" sldId="291"/>
            <ac:spMk id="11" creationId="{CDD7956C-AD4A-4FCD-870C-C4BFC69F804B}"/>
          </ac:spMkLst>
        </pc:spChg>
        <pc:spChg chg="add del">
          <ac:chgData name="Silvia Colombo" userId="cdf5343d-9518-4b48-8032-805a754f9105" providerId="ADAL" clId="{C5A14758-D33E-49F8-B64A-A1B830E139DD}" dt="2025-01-29T21:37:35.944" v="155" actId="22"/>
          <ac:spMkLst>
            <pc:docMk/>
            <pc:sldMk cId="4276348475" sldId="291"/>
            <ac:spMk id="12" creationId="{FA95FF35-89CE-4B6B-8806-B486A00D7786}"/>
          </ac:spMkLst>
        </pc:spChg>
        <pc:spChg chg="del">
          <ac:chgData name="Silvia Colombo" userId="cdf5343d-9518-4b48-8032-805a754f9105" providerId="ADAL" clId="{C5A14758-D33E-49F8-B64A-A1B830E139DD}" dt="2025-01-29T21:37:23.349" v="153" actId="478"/>
          <ac:spMkLst>
            <pc:docMk/>
            <pc:sldMk cId="4276348475" sldId="291"/>
            <ac:spMk id="14" creationId="{3F92E444-47C7-434C-8DB5-85F8363495E2}"/>
          </ac:spMkLst>
        </pc:spChg>
        <pc:spChg chg="del">
          <ac:chgData name="Silvia Colombo" userId="cdf5343d-9518-4b48-8032-805a754f9105" providerId="ADAL" clId="{C5A14758-D33E-49F8-B64A-A1B830E139DD}" dt="2025-01-29T21:37:23.349" v="153" actId="478"/>
          <ac:spMkLst>
            <pc:docMk/>
            <pc:sldMk cId="4276348475" sldId="291"/>
            <ac:spMk id="16" creationId="{006BA7DB-83EC-4149-A601-2E5CAB65BC46}"/>
          </ac:spMkLst>
        </pc:spChg>
        <pc:spChg chg="del">
          <ac:chgData name="Silvia Colombo" userId="cdf5343d-9518-4b48-8032-805a754f9105" providerId="ADAL" clId="{C5A14758-D33E-49F8-B64A-A1B830E139DD}" dt="2025-01-29T21:37:23.349" v="153" actId="478"/>
          <ac:spMkLst>
            <pc:docMk/>
            <pc:sldMk cId="4276348475" sldId="291"/>
            <ac:spMk id="18" creationId="{D6A1252E-4F73-480E-A442-990BFDBBCA55}"/>
          </ac:spMkLst>
        </pc:spChg>
        <pc:spChg chg="mod">
          <ac:chgData name="Silvia Colombo" userId="cdf5343d-9518-4b48-8032-805a754f9105" providerId="ADAL" clId="{C5A14758-D33E-49F8-B64A-A1B830E139DD}" dt="2025-01-29T21:36:10.908" v="146"/>
          <ac:spMkLst>
            <pc:docMk/>
            <pc:sldMk cId="4276348475" sldId="291"/>
            <ac:spMk id="167" creationId="{00000000-0000-0000-0000-000000000000}"/>
          </ac:spMkLst>
        </pc:spChg>
        <pc:picChg chg="del">
          <ac:chgData name="Silvia Colombo" userId="cdf5343d-9518-4b48-8032-805a754f9105" providerId="ADAL" clId="{C5A14758-D33E-49F8-B64A-A1B830E139DD}" dt="2025-01-29T21:37:19.856" v="152" actId="478"/>
          <ac:picMkLst>
            <pc:docMk/>
            <pc:sldMk cId="4276348475" sldId="291"/>
            <ac:picMk id="5" creationId="{5CD7F696-0231-474D-ADC3-99B9D30280AB}"/>
          </ac:picMkLst>
        </pc:picChg>
        <pc:picChg chg="add mod modCrop">
          <ac:chgData name="Silvia Colombo" userId="cdf5343d-9518-4b48-8032-805a754f9105" providerId="ADAL" clId="{C5A14758-D33E-49F8-B64A-A1B830E139DD}" dt="2025-01-30T17:35:33.219" v="1804" actId="1076"/>
          <ac:picMkLst>
            <pc:docMk/>
            <pc:sldMk cId="4276348475" sldId="291"/>
            <ac:picMk id="6" creationId="{B30C5133-260F-4ED7-8038-193B0291655A}"/>
          </ac:picMkLst>
        </pc:picChg>
        <pc:picChg chg="del">
          <ac:chgData name="Silvia Colombo" userId="cdf5343d-9518-4b48-8032-805a754f9105" providerId="ADAL" clId="{C5A14758-D33E-49F8-B64A-A1B830E139DD}" dt="2025-01-29T21:37:19.856" v="152" actId="478"/>
          <ac:picMkLst>
            <pc:docMk/>
            <pc:sldMk cId="4276348475" sldId="291"/>
            <ac:picMk id="7" creationId="{18239F80-B1C6-49FF-B1DB-2372A59AD952}"/>
          </ac:picMkLst>
        </pc:picChg>
        <pc:picChg chg="add mod modCrop">
          <ac:chgData name="Silvia Colombo" userId="cdf5343d-9518-4b48-8032-805a754f9105" providerId="ADAL" clId="{C5A14758-D33E-49F8-B64A-A1B830E139DD}" dt="2025-01-30T17:36:16.615" v="1808" actId="1076"/>
          <ac:picMkLst>
            <pc:docMk/>
            <pc:sldMk cId="4276348475" sldId="291"/>
            <ac:picMk id="9" creationId="{A40209F1-BD12-439A-9C18-244C44C89A55}"/>
          </ac:picMkLst>
        </pc:picChg>
        <pc:picChg chg="del">
          <ac:chgData name="Silvia Colombo" userId="cdf5343d-9518-4b48-8032-805a754f9105" providerId="ADAL" clId="{C5A14758-D33E-49F8-B64A-A1B830E139DD}" dt="2025-01-29T21:37:19.856" v="152" actId="478"/>
          <ac:picMkLst>
            <pc:docMk/>
            <pc:sldMk cId="4276348475" sldId="291"/>
            <ac:picMk id="10" creationId="{88A347A7-3DB7-405E-ADA4-F713EF505F0B}"/>
          </ac:picMkLst>
        </pc:picChg>
      </pc:sldChg>
      <pc:sldChg chg="addSp modSp mod">
        <pc:chgData name="Silvia Colombo" userId="cdf5343d-9518-4b48-8032-805a754f9105" providerId="ADAL" clId="{C5A14758-D33E-49F8-B64A-A1B830E139DD}" dt="2025-01-30T17:53:23.523" v="1982" actId="1076"/>
        <pc:sldMkLst>
          <pc:docMk/>
          <pc:sldMk cId="218857803" sldId="292"/>
        </pc:sldMkLst>
        <pc:spChg chg="add mod">
          <ac:chgData name="Silvia Colombo" userId="cdf5343d-9518-4b48-8032-805a754f9105" providerId="ADAL" clId="{C5A14758-D33E-49F8-B64A-A1B830E139DD}" dt="2025-01-30T17:52:38.551" v="1977" actId="1076"/>
          <ac:spMkLst>
            <pc:docMk/>
            <pc:sldMk cId="218857803" sldId="292"/>
            <ac:spMk id="9" creationId="{1B01BFC1-EA2F-43F5-9B1C-FC13435C3B35}"/>
          </ac:spMkLst>
        </pc:spChg>
        <pc:spChg chg="add mod">
          <ac:chgData name="Silvia Colombo" userId="cdf5343d-9518-4b48-8032-805a754f9105" providerId="ADAL" clId="{C5A14758-D33E-49F8-B64A-A1B830E139DD}" dt="2025-01-30T17:53:23.523" v="1982" actId="1076"/>
          <ac:spMkLst>
            <pc:docMk/>
            <pc:sldMk cId="218857803" sldId="292"/>
            <ac:spMk id="11" creationId="{32695375-58D3-455E-B9F9-612428F00634}"/>
          </ac:spMkLst>
        </pc:spChg>
        <pc:spChg chg="mod">
          <ac:chgData name="Silvia Colombo" userId="cdf5343d-9518-4b48-8032-805a754f9105" providerId="ADAL" clId="{C5A14758-D33E-49F8-B64A-A1B830E139DD}" dt="2025-01-29T21:36:10.908" v="146"/>
          <ac:spMkLst>
            <pc:docMk/>
            <pc:sldMk cId="218857803" sldId="292"/>
            <ac:spMk id="167" creationId="{00000000-0000-0000-0000-000000000000}"/>
          </ac:spMkLst>
        </pc:spChg>
        <pc:spChg chg="mod">
          <ac:chgData name="Silvia Colombo" userId="cdf5343d-9518-4b48-8032-805a754f9105" providerId="ADAL" clId="{C5A14758-D33E-49F8-B64A-A1B830E139DD}" dt="2025-01-30T17:49:13.955" v="1951" actId="113"/>
          <ac:spMkLst>
            <pc:docMk/>
            <pc:sldMk cId="218857803" sldId="292"/>
            <ac:spMk id="168" creationId="{00000000-0000-0000-0000-000000000000}"/>
          </ac:spMkLst>
        </pc:spChg>
        <pc:picChg chg="add mod modCrop">
          <ac:chgData name="Silvia Colombo" userId="cdf5343d-9518-4b48-8032-805a754f9105" providerId="ADAL" clId="{C5A14758-D33E-49F8-B64A-A1B830E139DD}" dt="2025-01-30T17:51:08.274" v="1971" actId="1076"/>
          <ac:picMkLst>
            <pc:docMk/>
            <pc:sldMk cId="218857803" sldId="292"/>
            <ac:picMk id="4" creationId="{EDDE5024-BC75-4DF6-9F00-95B79CC86DEE}"/>
          </ac:picMkLst>
        </pc:picChg>
        <pc:picChg chg="add mod modCrop">
          <ac:chgData name="Silvia Colombo" userId="cdf5343d-9518-4b48-8032-805a754f9105" providerId="ADAL" clId="{C5A14758-D33E-49F8-B64A-A1B830E139DD}" dt="2025-01-30T17:51:22.159" v="1974" actId="1076"/>
          <ac:picMkLst>
            <pc:docMk/>
            <pc:sldMk cId="218857803" sldId="292"/>
            <ac:picMk id="6" creationId="{B448830D-33FA-42D4-97BD-D1D10EBAF69E}"/>
          </ac:picMkLst>
        </pc:picChg>
        <pc:picChg chg="add mod modCrop">
          <ac:chgData name="Silvia Colombo" userId="cdf5343d-9518-4b48-8032-805a754f9105" providerId="ADAL" clId="{C5A14758-D33E-49F8-B64A-A1B830E139DD}" dt="2025-01-30T17:51:14.726" v="1973" actId="1076"/>
          <ac:picMkLst>
            <pc:docMk/>
            <pc:sldMk cId="218857803" sldId="292"/>
            <ac:picMk id="7" creationId="{5F615F4C-A0A5-4BC0-B9CC-8E9B83A6A387}"/>
          </ac:picMkLst>
        </pc:picChg>
      </pc:sldChg>
      <pc:sldChg chg="addSp delSp modSp mod modAnim">
        <pc:chgData name="Silvia Colombo" userId="cdf5343d-9518-4b48-8032-805a754f9105" providerId="ADAL" clId="{C5A14758-D33E-49F8-B64A-A1B830E139DD}" dt="2025-01-30T18:39:47.998" v="2098"/>
        <pc:sldMkLst>
          <pc:docMk/>
          <pc:sldMk cId="2761367291" sldId="293"/>
        </pc:sldMkLst>
        <pc:spChg chg="add mod ord">
          <ac:chgData name="Silvia Colombo" userId="cdf5343d-9518-4b48-8032-805a754f9105" providerId="ADAL" clId="{C5A14758-D33E-49F8-B64A-A1B830E139DD}" dt="2025-01-30T18:37:12.364" v="2077" actId="167"/>
          <ac:spMkLst>
            <pc:docMk/>
            <pc:sldMk cId="2761367291" sldId="293"/>
            <ac:spMk id="2" creationId="{46EB2392-4B04-46E8-AD9B-1A9373651B67}"/>
          </ac:spMkLst>
        </pc:spChg>
        <pc:spChg chg="mod ord">
          <ac:chgData name="Silvia Colombo" userId="cdf5343d-9518-4b48-8032-805a754f9105" providerId="ADAL" clId="{C5A14758-D33E-49F8-B64A-A1B830E139DD}" dt="2025-01-30T18:38:02.191" v="2083"/>
          <ac:spMkLst>
            <pc:docMk/>
            <pc:sldMk cId="2761367291" sldId="293"/>
            <ac:spMk id="6" creationId="{C3EECEB8-0787-49C9-A7F1-BACBDDDB3D78}"/>
          </ac:spMkLst>
        </pc:spChg>
        <pc:spChg chg="add mod">
          <ac:chgData name="Silvia Colombo" userId="cdf5343d-9518-4b48-8032-805a754f9105" providerId="ADAL" clId="{C5A14758-D33E-49F8-B64A-A1B830E139DD}" dt="2025-01-30T18:38:32.688" v="2089" actId="1076"/>
          <ac:spMkLst>
            <pc:docMk/>
            <pc:sldMk cId="2761367291" sldId="293"/>
            <ac:spMk id="11" creationId="{A17EB6E1-9FEE-47E5-9AA3-9841FBD159A2}"/>
          </ac:spMkLst>
        </pc:spChg>
        <pc:spChg chg="del">
          <ac:chgData name="Silvia Colombo" userId="cdf5343d-9518-4b48-8032-805a754f9105" providerId="ADAL" clId="{C5A14758-D33E-49F8-B64A-A1B830E139DD}" dt="2025-01-29T21:40:55.963" v="177" actId="478"/>
          <ac:spMkLst>
            <pc:docMk/>
            <pc:sldMk cId="2761367291" sldId="293"/>
            <ac:spMk id="12" creationId="{D2A0174A-04F7-42C2-BEBC-86A22541FB5C}"/>
          </ac:spMkLst>
        </pc:spChg>
        <pc:spChg chg="add mod">
          <ac:chgData name="Silvia Colombo" userId="cdf5343d-9518-4b48-8032-805a754f9105" providerId="ADAL" clId="{C5A14758-D33E-49F8-B64A-A1B830E139DD}" dt="2025-01-30T18:39:05.715" v="2093" actId="1076"/>
          <ac:spMkLst>
            <pc:docMk/>
            <pc:sldMk cId="2761367291" sldId="293"/>
            <ac:spMk id="13" creationId="{9605C0D3-4752-4830-9F9F-E7075A09852B}"/>
          </ac:spMkLst>
        </pc:spChg>
        <pc:spChg chg="add mod">
          <ac:chgData name="Silvia Colombo" userId="cdf5343d-9518-4b48-8032-805a754f9105" providerId="ADAL" clId="{C5A14758-D33E-49F8-B64A-A1B830E139DD}" dt="2025-01-30T18:39:36.118" v="2097" actId="1076"/>
          <ac:spMkLst>
            <pc:docMk/>
            <pc:sldMk cId="2761367291" sldId="293"/>
            <ac:spMk id="15" creationId="{3D40DE39-52AA-4549-956C-1D3D83E89F39}"/>
          </ac:spMkLst>
        </pc:spChg>
        <pc:spChg chg="mod">
          <ac:chgData name="Silvia Colombo" userId="cdf5343d-9518-4b48-8032-805a754f9105" providerId="ADAL" clId="{C5A14758-D33E-49F8-B64A-A1B830E139DD}" dt="2025-01-29T21:36:10.908" v="146"/>
          <ac:spMkLst>
            <pc:docMk/>
            <pc:sldMk cId="2761367291" sldId="293"/>
            <ac:spMk id="167" creationId="{00000000-0000-0000-0000-000000000000}"/>
          </ac:spMkLst>
        </pc:spChg>
        <pc:spChg chg="mod">
          <ac:chgData name="Silvia Colombo" userId="cdf5343d-9518-4b48-8032-805a754f9105" providerId="ADAL" clId="{C5A14758-D33E-49F8-B64A-A1B830E139DD}" dt="2025-01-29T21:40:51.279" v="175"/>
          <ac:spMkLst>
            <pc:docMk/>
            <pc:sldMk cId="2761367291" sldId="293"/>
            <ac:spMk id="168" creationId="{00000000-0000-0000-0000-000000000000}"/>
          </ac:spMkLst>
        </pc:spChg>
        <pc:picChg chg="add mod modCrop">
          <ac:chgData name="Silvia Colombo" userId="cdf5343d-9518-4b48-8032-805a754f9105" providerId="ADAL" clId="{C5A14758-D33E-49F8-B64A-A1B830E139DD}" dt="2025-01-30T18:38:26.722" v="2088" actId="1076"/>
          <ac:picMkLst>
            <pc:docMk/>
            <pc:sldMk cId="2761367291" sldId="293"/>
            <ac:picMk id="4" creationId="{229F46EF-CDF0-4862-9B02-C718BD9F3296}"/>
          </ac:picMkLst>
        </pc:picChg>
        <pc:picChg chg="del">
          <ac:chgData name="Silvia Colombo" userId="cdf5343d-9518-4b48-8032-805a754f9105" providerId="ADAL" clId="{C5A14758-D33E-49F8-B64A-A1B830E139DD}" dt="2025-01-29T21:40:52.745" v="176" actId="478"/>
          <ac:picMkLst>
            <pc:docMk/>
            <pc:sldMk cId="2761367291" sldId="293"/>
            <ac:picMk id="5" creationId="{B08A8DE0-15E2-4364-8858-4CF35152FD75}"/>
          </ac:picMkLst>
        </pc:picChg>
        <pc:picChg chg="add mod modCrop">
          <ac:chgData name="Silvia Colombo" userId="cdf5343d-9518-4b48-8032-805a754f9105" providerId="ADAL" clId="{C5A14758-D33E-49F8-B64A-A1B830E139DD}" dt="2025-01-30T18:38:35.639" v="2090" actId="1076"/>
          <ac:picMkLst>
            <pc:docMk/>
            <pc:sldMk cId="2761367291" sldId="293"/>
            <ac:picMk id="8" creationId="{4D383F88-C254-4BDB-B883-72DF6E030D5D}"/>
          </ac:picMkLst>
        </pc:picChg>
        <pc:picChg chg="add mod modCrop">
          <ac:chgData name="Silvia Colombo" userId="cdf5343d-9518-4b48-8032-805a754f9105" providerId="ADAL" clId="{C5A14758-D33E-49F8-B64A-A1B830E139DD}" dt="2025-01-30T18:39:12.505" v="2094" actId="1076"/>
          <ac:picMkLst>
            <pc:docMk/>
            <pc:sldMk cId="2761367291" sldId="293"/>
            <ac:picMk id="10" creationId="{87B0505A-394A-49CC-8706-7A6512759C3E}"/>
          </ac:picMkLst>
        </pc:picChg>
      </pc:sldChg>
      <pc:sldChg chg="addSp delSp modSp mod">
        <pc:chgData name="Silvia Colombo" userId="cdf5343d-9518-4b48-8032-805a754f9105" providerId="ADAL" clId="{C5A14758-D33E-49F8-B64A-A1B830E139DD}" dt="2025-01-30T18:45:24.922" v="2142" actId="14100"/>
        <pc:sldMkLst>
          <pc:docMk/>
          <pc:sldMk cId="2669022340" sldId="295"/>
        </pc:sldMkLst>
        <pc:spChg chg="add mod">
          <ac:chgData name="Silvia Colombo" userId="cdf5343d-9518-4b48-8032-805a754f9105" providerId="ADAL" clId="{C5A14758-D33E-49F8-B64A-A1B830E139DD}" dt="2025-01-30T18:44:44.522" v="2137"/>
          <ac:spMkLst>
            <pc:docMk/>
            <pc:sldMk cId="2669022340" sldId="295"/>
            <ac:spMk id="2" creationId="{C89E3221-A5E3-47EA-B123-71B0E7EA4EBA}"/>
          </ac:spMkLst>
        </pc:spChg>
        <pc:spChg chg="add mod">
          <ac:chgData name="Silvia Colombo" userId="cdf5343d-9518-4b48-8032-805a754f9105" providerId="ADAL" clId="{C5A14758-D33E-49F8-B64A-A1B830E139DD}" dt="2025-01-30T18:45:24.922" v="2142" actId="14100"/>
          <ac:spMkLst>
            <pc:docMk/>
            <pc:sldMk cId="2669022340" sldId="295"/>
            <ac:spMk id="8" creationId="{60F4B900-1141-4472-AF1A-CF1E707C78F6}"/>
          </ac:spMkLst>
        </pc:spChg>
        <pc:spChg chg="mod">
          <ac:chgData name="Silvia Colombo" userId="cdf5343d-9518-4b48-8032-805a754f9105" providerId="ADAL" clId="{C5A14758-D33E-49F8-B64A-A1B830E139DD}" dt="2025-01-29T21:36:10.908" v="146"/>
          <ac:spMkLst>
            <pc:docMk/>
            <pc:sldMk cId="2669022340" sldId="295"/>
            <ac:spMk id="167" creationId="{00000000-0000-0000-0000-000000000000}"/>
          </ac:spMkLst>
        </pc:spChg>
        <pc:spChg chg="mod">
          <ac:chgData name="Silvia Colombo" userId="cdf5343d-9518-4b48-8032-805a754f9105" providerId="ADAL" clId="{C5A14758-D33E-49F8-B64A-A1B830E139DD}" dt="2025-01-30T18:40:18.359" v="2105" actId="21"/>
          <ac:spMkLst>
            <pc:docMk/>
            <pc:sldMk cId="2669022340" sldId="295"/>
            <ac:spMk id="168" creationId="{00000000-0000-0000-0000-000000000000}"/>
          </ac:spMkLst>
        </pc:spChg>
        <pc:picChg chg="add mod modCrop">
          <ac:chgData name="Silvia Colombo" userId="cdf5343d-9518-4b48-8032-805a754f9105" providerId="ADAL" clId="{C5A14758-D33E-49F8-B64A-A1B830E139DD}" dt="2025-01-30T18:42:47.901" v="2120" actId="1076"/>
          <ac:picMkLst>
            <pc:docMk/>
            <pc:sldMk cId="2669022340" sldId="295"/>
            <ac:picMk id="4" creationId="{F9BD1C4C-7BE8-496D-A8FB-DD4EEFBCFAA9}"/>
          </ac:picMkLst>
        </pc:picChg>
        <pc:picChg chg="add del mod">
          <ac:chgData name="Silvia Colombo" userId="cdf5343d-9518-4b48-8032-805a754f9105" providerId="ADAL" clId="{C5A14758-D33E-49F8-B64A-A1B830E139DD}" dt="2025-01-29T21:43:44.742" v="195"/>
          <ac:picMkLst>
            <pc:docMk/>
            <pc:sldMk cId="2669022340" sldId="295"/>
            <ac:picMk id="7" creationId="{01677592-5437-4109-A885-1FB9D9C32601}"/>
          </ac:picMkLst>
        </pc:picChg>
      </pc:sldChg>
      <pc:sldChg chg="modSp mod">
        <pc:chgData name="Silvia Colombo" userId="cdf5343d-9518-4b48-8032-805a754f9105" providerId="ADAL" clId="{C5A14758-D33E-49F8-B64A-A1B830E139DD}" dt="2025-01-30T18:46:20.184" v="2164" actId="20577"/>
        <pc:sldMkLst>
          <pc:docMk/>
          <pc:sldMk cId="3178964038" sldId="296"/>
        </pc:sldMkLst>
        <pc:spChg chg="mod">
          <ac:chgData name="Silvia Colombo" userId="cdf5343d-9518-4b48-8032-805a754f9105" providerId="ADAL" clId="{C5A14758-D33E-49F8-B64A-A1B830E139DD}" dt="2025-01-29T21:36:10.908" v="146"/>
          <ac:spMkLst>
            <pc:docMk/>
            <pc:sldMk cId="3178964038" sldId="296"/>
            <ac:spMk id="167" creationId="{00000000-0000-0000-0000-000000000000}"/>
          </ac:spMkLst>
        </pc:spChg>
        <pc:spChg chg="mod">
          <ac:chgData name="Silvia Colombo" userId="cdf5343d-9518-4b48-8032-805a754f9105" providerId="ADAL" clId="{C5A14758-D33E-49F8-B64A-A1B830E139DD}" dt="2025-01-30T18:46:20.184" v="2164" actId="20577"/>
          <ac:spMkLst>
            <pc:docMk/>
            <pc:sldMk cId="3178964038" sldId="296"/>
            <ac:spMk id="168" creationId="{00000000-0000-0000-0000-000000000000}"/>
          </ac:spMkLst>
        </pc:spChg>
      </pc:sldChg>
      <pc:sldChg chg="addSp modSp mod">
        <pc:chgData name="Silvia Colombo" userId="cdf5343d-9518-4b48-8032-805a754f9105" providerId="ADAL" clId="{C5A14758-D33E-49F8-B64A-A1B830E139DD}" dt="2025-01-30T16:28:16.749" v="1420" actId="1076"/>
        <pc:sldMkLst>
          <pc:docMk/>
          <pc:sldMk cId="3001247373" sldId="305"/>
        </pc:sldMkLst>
        <pc:spChg chg="add mod">
          <ac:chgData name="Silvia Colombo" userId="cdf5343d-9518-4b48-8032-805a754f9105" providerId="ADAL" clId="{C5A14758-D33E-49F8-B64A-A1B830E139DD}" dt="2025-01-30T16:28:16.749" v="1420" actId="1076"/>
          <ac:spMkLst>
            <pc:docMk/>
            <pc:sldMk cId="3001247373" sldId="305"/>
            <ac:spMk id="7" creationId="{BE6F6EC4-A761-4BDB-8D5B-D274E8C06AA0}"/>
          </ac:spMkLst>
        </pc:spChg>
        <pc:spChg chg="mod">
          <ac:chgData name="Silvia Colombo" userId="cdf5343d-9518-4b48-8032-805a754f9105" providerId="ADAL" clId="{C5A14758-D33E-49F8-B64A-A1B830E139DD}" dt="2025-01-29T21:26:17.271" v="105"/>
          <ac:spMkLst>
            <pc:docMk/>
            <pc:sldMk cId="3001247373" sldId="305"/>
            <ac:spMk id="167" creationId="{00000000-0000-0000-0000-000000000000}"/>
          </ac:spMkLst>
        </pc:spChg>
        <pc:spChg chg="mod">
          <ac:chgData name="Silvia Colombo" userId="cdf5343d-9518-4b48-8032-805a754f9105" providerId="ADAL" clId="{C5A14758-D33E-49F8-B64A-A1B830E139DD}" dt="2025-01-30T16:27:18.230" v="1416" actId="113"/>
          <ac:spMkLst>
            <pc:docMk/>
            <pc:sldMk cId="3001247373" sldId="305"/>
            <ac:spMk id="168" creationId="{00000000-0000-0000-0000-000000000000}"/>
          </ac:spMkLst>
        </pc:spChg>
        <pc:picChg chg="add mod modCrop">
          <ac:chgData name="Silvia Colombo" userId="cdf5343d-9518-4b48-8032-805a754f9105" providerId="ADAL" clId="{C5A14758-D33E-49F8-B64A-A1B830E139DD}" dt="2025-01-30T16:27:21.616" v="1417" actId="1076"/>
          <ac:picMkLst>
            <pc:docMk/>
            <pc:sldMk cId="3001247373" sldId="305"/>
            <ac:picMk id="4" creationId="{7046716D-2EE7-4F99-A23E-BC87D5CC040F}"/>
          </ac:picMkLst>
        </pc:picChg>
      </pc:sldChg>
      <pc:sldChg chg="modSp mod">
        <pc:chgData name="Silvia Colombo" userId="cdf5343d-9518-4b48-8032-805a754f9105" providerId="ADAL" clId="{C5A14758-D33E-49F8-B64A-A1B830E139DD}" dt="2025-01-30T17:12:01.357" v="1670" actId="20577"/>
        <pc:sldMkLst>
          <pc:docMk/>
          <pc:sldMk cId="279720884" sldId="308"/>
        </pc:sldMkLst>
        <pc:spChg chg="mod">
          <ac:chgData name="Silvia Colombo" userId="cdf5343d-9518-4b48-8032-805a754f9105" providerId="ADAL" clId="{C5A14758-D33E-49F8-B64A-A1B830E139DD}" dt="2025-01-29T21:26:17.271" v="105"/>
          <ac:spMkLst>
            <pc:docMk/>
            <pc:sldMk cId="279720884" sldId="308"/>
            <ac:spMk id="167" creationId="{00000000-0000-0000-0000-000000000000}"/>
          </ac:spMkLst>
        </pc:spChg>
        <pc:spChg chg="mod">
          <ac:chgData name="Silvia Colombo" userId="cdf5343d-9518-4b48-8032-805a754f9105" providerId="ADAL" clId="{C5A14758-D33E-49F8-B64A-A1B830E139DD}" dt="2025-01-30T17:12:01.357" v="1670" actId="20577"/>
          <ac:spMkLst>
            <pc:docMk/>
            <pc:sldMk cId="279720884" sldId="308"/>
            <ac:spMk id="168" creationId="{00000000-0000-0000-0000-000000000000}"/>
          </ac:spMkLst>
        </pc:spChg>
      </pc:sldChg>
      <pc:sldChg chg="modSp mod">
        <pc:chgData name="Silvia Colombo" userId="cdf5343d-9518-4b48-8032-805a754f9105" providerId="ADAL" clId="{C5A14758-D33E-49F8-B64A-A1B830E139DD}" dt="2025-01-29T17:16:00.532" v="3"/>
        <pc:sldMkLst>
          <pc:docMk/>
          <pc:sldMk cId="998801078" sldId="309"/>
        </pc:sldMkLst>
        <pc:spChg chg="mod">
          <ac:chgData name="Silvia Colombo" userId="cdf5343d-9518-4b48-8032-805a754f9105" providerId="ADAL" clId="{C5A14758-D33E-49F8-B64A-A1B830E139DD}" dt="2025-01-29T17:15:48.896" v="2"/>
          <ac:spMkLst>
            <pc:docMk/>
            <pc:sldMk cId="998801078" sldId="309"/>
            <ac:spMk id="2" creationId="{48F41D3A-296D-75FB-88E4-B253A9E88EE1}"/>
          </ac:spMkLst>
        </pc:spChg>
        <pc:spChg chg="mod">
          <ac:chgData name="Silvia Colombo" userId="cdf5343d-9518-4b48-8032-805a754f9105" providerId="ADAL" clId="{C5A14758-D33E-49F8-B64A-A1B830E139DD}" dt="2025-01-29T17:16:00.532" v="3"/>
          <ac:spMkLst>
            <pc:docMk/>
            <pc:sldMk cId="998801078" sldId="309"/>
            <ac:spMk id="3" creationId="{D9EE0581-B869-C9AC-032A-CE5562E6774F}"/>
          </ac:spMkLst>
        </pc:spChg>
      </pc:sldChg>
      <pc:sldChg chg="addSp delSp modSp mod">
        <pc:chgData name="Silvia Colombo" userId="cdf5343d-9518-4b48-8032-805a754f9105" providerId="ADAL" clId="{C5A14758-D33E-49F8-B64A-A1B830E139DD}" dt="2025-01-30T16:56:04.165" v="1528" actId="1076"/>
        <pc:sldMkLst>
          <pc:docMk/>
          <pc:sldMk cId="3982365266" sldId="310"/>
        </pc:sldMkLst>
        <pc:spChg chg="add mod">
          <ac:chgData name="Silvia Colombo" userId="cdf5343d-9518-4b48-8032-805a754f9105" providerId="ADAL" clId="{C5A14758-D33E-49F8-B64A-A1B830E139DD}" dt="2025-01-30T16:54:55.034" v="1513" actId="113"/>
          <ac:spMkLst>
            <pc:docMk/>
            <pc:sldMk cId="3982365266" sldId="310"/>
            <ac:spMk id="2" creationId="{76AA2F81-37A4-4EA9-828C-18EF7D8B8DC6}"/>
          </ac:spMkLst>
        </pc:spChg>
        <pc:spChg chg="del">
          <ac:chgData name="Silvia Colombo" userId="cdf5343d-9518-4b48-8032-805a754f9105" providerId="ADAL" clId="{C5A14758-D33E-49F8-B64A-A1B830E139DD}" dt="2025-01-29T21:28:37.221" v="120" actId="478"/>
          <ac:spMkLst>
            <pc:docMk/>
            <pc:sldMk cId="3982365266" sldId="310"/>
            <ac:spMk id="8" creationId="{01BE1524-B841-432F-81E7-6338BCA261BE}"/>
          </ac:spMkLst>
        </pc:spChg>
        <pc:spChg chg="add mod">
          <ac:chgData name="Silvia Colombo" userId="cdf5343d-9518-4b48-8032-805a754f9105" providerId="ADAL" clId="{C5A14758-D33E-49F8-B64A-A1B830E139DD}" dt="2025-01-30T16:56:04.165" v="1528" actId="1076"/>
          <ac:spMkLst>
            <pc:docMk/>
            <pc:sldMk cId="3982365266" sldId="310"/>
            <ac:spMk id="8" creationId="{89E9FC74-E081-4850-9A20-0552673CC01A}"/>
          </ac:spMkLst>
        </pc:spChg>
        <pc:spChg chg="mod">
          <ac:chgData name="Silvia Colombo" userId="cdf5343d-9518-4b48-8032-805a754f9105" providerId="ADAL" clId="{C5A14758-D33E-49F8-B64A-A1B830E139DD}" dt="2025-01-29T21:26:17.271" v="105"/>
          <ac:spMkLst>
            <pc:docMk/>
            <pc:sldMk cId="3982365266" sldId="310"/>
            <ac:spMk id="167" creationId="{00000000-0000-0000-0000-000000000000}"/>
          </ac:spMkLst>
        </pc:spChg>
        <pc:spChg chg="mod">
          <ac:chgData name="Silvia Colombo" userId="cdf5343d-9518-4b48-8032-805a754f9105" providerId="ADAL" clId="{C5A14758-D33E-49F8-B64A-A1B830E139DD}" dt="2025-01-30T16:34:12.862" v="1433" actId="21"/>
          <ac:spMkLst>
            <pc:docMk/>
            <pc:sldMk cId="3982365266" sldId="310"/>
            <ac:spMk id="168" creationId="{00000000-0000-0000-0000-000000000000}"/>
          </ac:spMkLst>
        </pc:spChg>
        <pc:picChg chg="del">
          <ac:chgData name="Silvia Colombo" userId="cdf5343d-9518-4b48-8032-805a754f9105" providerId="ADAL" clId="{C5A14758-D33E-49F8-B64A-A1B830E139DD}" dt="2025-01-29T21:28:20.678" v="118" actId="478"/>
          <ac:picMkLst>
            <pc:docMk/>
            <pc:sldMk cId="3982365266" sldId="310"/>
            <ac:picMk id="4" creationId="{07DCBBC3-89F1-4B06-A080-1423B08F61FA}"/>
          </ac:picMkLst>
        </pc:picChg>
        <pc:picChg chg="add mod modCrop">
          <ac:chgData name="Silvia Colombo" userId="cdf5343d-9518-4b48-8032-805a754f9105" providerId="ADAL" clId="{C5A14758-D33E-49F8-B64A-A1B830E139DD}" dt="2025-01-30T16:54:58.724" v="1514" actId="1076"/>
          <ac:picMkLst>
            <pc:docMk/>
            <pc:sldMk cId="3982365266" sldId="310"/>
            <ac:picMk id="5" creationId="{06DE3C95-6D90-4A88-8E98-0CE7641DBA24}"/>
          </ac:picMkLst>
        </pc:picChg>
      </pc:sldChg>
      <pc:sldChg chg="modSp mod">
        <pc:chgData name="Silvia Colombo" userId="cdf5343d-9518-4b48-8032-805a754f9105" providerId="ADAL" clId="{C5A14758-D33E-49F8-B64A-A1B830E139DD}" dt="2025-01-29T17:24:35.196" v="63" actId="404"/>
        <pc:sldMkLst>
          <pc:docMk/>
          <pc:sldMk cId="425213259" sldId="311"/>
        </pc:sldMkLst>
        <pc:spChg chg="mod">
          <ac:chgData name="Silvia Colombo" userId="cdf5343d-9518-4b48-8032-805a754f9105" providerId="ADAL" clId="{C5A14758-D33E-49F8-B64A-A1B830E139DD}" dt="2025-01-29T17:18:28.887" v="10"/>
          <ac:spMkLst>
            <pc:docMk/>
            <pc:sldMk cId="425213259" sldId="311"/>
            <ac:spMk id="167" creationId="{00000000-0000-0000-0000-000000000000}"/>
          </ac:spMkLst>
        </pc:spChg>
        <pc:spChg chg="mod">
          <ac:chgData name="Silvia Colombo" userId="cdf5343d-9518-4b48-8032-805a754f9105" providerId="ADAL" clId="{C5A14758-D33E-49F8-B64A-A1B830E139DD}" dt="2025-01-29T17:24:35.196" v="63" actId="404"/>
          <ac:spMkLst>
            <pc:docMk/>
            <pc:sldMk cId="425213259" sldId="311"/>
            <ac:spMk id="168" creationId="{00000000-0000-0000-0000-000000000000}"/>
          </ac:spMkLst>
        </pc:spChg>
      </pc:sldChg>
      <pc:sldChg chg="modSp mod">
        <pc:chgData name="Silvia Colombo" userId="cdf5343d-9518-4b48-8032-805a754f9105" providerId="ADAL" clId="{C5A14758-D33E-49F8-B64A-A1B830E139DD}" dt="2025-01-30T16:21:29.056" v="1347" actId="113"/>
        <pc:sldMkLst>
          <pc:docMk/>
          <pc:sldMk cId="1377030453" sldId="312"/>
        </pc:sldMkLst>
        <pc:spChg chg="mod">
          <ac:chgData name="Silvia Colombo" userId="cdf5343d-9518-4b48-8032-805a754f9105" providerId="ADAL" clId="{C5A14758-D33E-49F8-B64A-A1B830E139DD}" dt="2025-01-29T21:26:17.271" v="105"/>
          <ac:spMkLst>
            <pc:docMk/>
            <pc:sldMk cId="1377030453" sldId="312"/>
            <ac:spMk id="167" creationId="{00000000-0000-0000-0000-000000000000}"/>
          </ac:spMkLst>
        </pc:spChg>
        <pc:spChg chg="mod">
          <ac:chgData name="Silvia Colombo" userId="cdf5343d-9518-4b48-8032-805a754f9105" providerId="ADAL" clId="{C5A14758-D33E-49F8-B64A-A1B830E139DD}" dt="2025-01-30T16:21:29.056" v="1347" actId="113"/>
          <ac:spMkLst>
            <pc:docMk/>
            <pc:sldMk cId="1377030453" sldId="312"/>
            <ac:spMk id="168" creationId="{00000000-0000-0000-0000-000000000000}"/>
          </ac:spMkLst>
        </pc:spChg>
      </pc:sldChg>
      <pc:sldChg chg="modSp del mod">
        <pc:chgData name="Silvia Colombo" userId="cdf5343d-9518-4b48-8032-805a754f9105" providerId="ADAL" clId="{C5A14758-D33E-49F8-B64A-A1B830E139DD}" dt="2025-01-29T17:22:54.619" v="41" actId="47"/>
        <pc:sldMkLst>
          <pc:docMk/>
          <pc:sldMk cId="2396670549" sldId="313"/>
        </pc:sldMkLst>
        <pc:spChg chg="mod">
          <ac:chgData name="Silvia Colombo" userId="cdf5343d-9518-4b48-8032-805a754f9105" providerId="ADAL" clId="{C5A14758-D33E-49F8-B64A-A1B830E139DD}" dt="2025-01-29T17:18:28.887" v="10"/>
          <ac:spMkLst>
            <pc:docMk/>
            <pc:sldMk cId="2396670549" sldId="313"/>
            <ac:spMk id="167" creationId="{00000000-0000-0000-0000-000000000000}"/>
          </ac:spMkLst>
        </pc:spChg>
        <pc:spChg chg="mod">
          <ac:chgData name="Silvia Colombo" userId="cdf5343d-9518-4b48-8032-805a754f9105" providerId="ADAL" clId="{C5A14758-D33E-49F8-B64A-A1B830E139DD}" dt="2025-01-29T17:22:47.119" v="40" actId="20577"/>
          <ac:spMkLst>
            <pc:docMk/>
            <pc:sldMk cId="2396670549" sldId="313"/>
            <ac:spMk id="168" creationId="{00000000-0000-0000-0000-000000000000}"/>
          </ac:spMkLst>
        </pc:spChg>
      </pc:sldChg>
      <pc:sldChg chg="modSp mod">
        <pc:chgData name="Silvia Colombo" userId="cdf5343d-9518-4b48-8032-805a754f9105" providerId="ADAL" clId="{C5A14758-D33E-49F8-B64A-A1B830E139DD}" dt="2025-01-30T11:51:45.114" v="633" actId="20577"/>
        <pc:sldMkLst>
          <pc:docMk/>
          <pc:sldMk cId="2056779837" sldId="314"/>
        </pc:sldMkLst>
        <pc:spChg chg="mod">
          <ac:chgData name="Silvia Colombo" userId="cdf5343d-9518-4b48-8032-805a754f9105" providerId="ADAL" clId="{C5A14758-D33E-49F8-B64A-A1B830E139DD}" dt="2025-01-29T17:18:28.887" v="10"/>
          <ac:spMkLst>
            <pc:docMk/>
            <pc:sldMk cId="2056779837" sldId="314"/>
            <ac:spMk id="167" creationId="{00000000-0000-0000-0000-000000000000}"/>
          </ac:spMkLst>
        </pc:spChg>
        <pc:spChg chg="mod">
          <ac:chgData name="Silvia Colombo" userId="cdf5343d-9518-4b48-8032-805a754f9105" providerId="ADAL" clId="{C5A14758-D33E-49F8-B64A-A1B830E139DD}" dt="2025-01-30T11:51:45.114" v="633" actId="20577"/>
          <ac:spMkLst>
            <pc:docMk/>
            <pc:sldMk cId="2056779837" sldId="314"/>
            <ac:spMk id="168" creationId="{00000000-0000-0000-0000-000000000000}"/>
          </ac:spMkLst>
        </pc:spChg>
      </pc:sldChg>
      <pc:sldChg chg="addSp delSp modSp mod">
        <pc:chgData name="Silvia Colombo" userId="cdf5343d-9518-4b48-8032-805a754f9105" providerId="ADAL" clId="{C5A14758-D33E-49F8-B64A-A1B830E139DD}" dt="2025-01-30T12:10:20.453" v="758" actId="1037"/>
        <pc:sldMkLst>
          <pc:docMk/>
          <pc:sldMk cId="637651527" sldId="315"/>
        </pc:sldMkLst>
        <pc:spChg chg="mod">
          <ac:chgData name="Silvia Colombo" userId="cdf5343d-9518-4b48-8032-805a754f9105" providerId="ADAL" clId="{C5A14758-D33E-49F8-B64A-A1B830E139DD}" dt="2025-01-29T21:17:07.490" v="66"/>
          <ac:spMkLst>
            <pc:docMk/>
            <pc:sldMk cId="637651527" sldId="315"/>
            <ac:spMk id="167" creationId="{00000000-0000-0000-0000-000000000000}"/>
          </ac:spMkLst>
        </pc:spChg>
        <pc:spChg chg="mod">
          <ac:chgData name="Silvia Colombo" userId="cdf5343d-9518-4b48-8032-805a754f9105" providerId="ADAL" clId="{C5A14758-D33E-49F8-B64A-A1B830E139DD}" dt="2025-01-30T12:01:03.012" v="641" actId="20577"/>
          <ac:spMkLst>
            <pc:docMk/>
            <pc:sldMk cId="637651527" sldId="315"/>
            <ac:spMk id="168" creationId="{00000000-0000-0000-0000-000000000000}"/>
          </ac:spMkLst>
        </pc:spChg>
        <pc:picChg chg="add mod modCrop">
          <ac:chgData name="Silvia Colombo" userId="cdf5343d-9518-4b48-8032-805a754f9105" providerId="ADAL" clId="{C5A14758-D33E-49F8-B64A-A1B830E139DD}" dt="2025-01-30T12:10:20.453" v="758" actId="1037"/>
          <ac:picMkLst>
            <pc:docMk/>
            <pc:sldMk cId="637651527" sldId="315"/>
            <ac:picMk id="4" creationId="{E164FCCC-849F-482F-B05E-E51012D75F1F}"/>
          </ac:picMkLst>
        </pc:picChg>
        <pc:picChg chg="del">
          <ac:chgData name="Silvia Colombo" userId="cdf5343d-9518-4b48-8032-805a754f9105" providerId="ADAL" clId="{C5A14758-D33E-49F8-B64A-A1B830E139DD}" dt="2025-01-29T21:16:28.157" v="65" actId="478"/>
          <ac:picMkLst>
            <pc:docMk/>
            <pc:sldMk cId="637651527" sldId="315"/>
            <ac:picMk id="4" creationId="{F3D756B4-1639-4A14-B13C-8B90F9D69DA3}"/>
          </ac:picMkLst>
        </pc:picChg>
        <pc:picChg chg="add mod modCrop">
          <ac:chgData name="Silvia Colombo" userId="cdf5343d-9518-4b48-8032-805a754f9105" providerId="ADAL" clId="{C5A14758-D33E-49F8-B64A-A1B830E139DD}" dt="2025-01-30T12:10:20.453" v="758" actId="1037"/>
          <ac:picMkLst>
            <pc:docMk/>
            <pc:sldMk cId="637651527" sldId="315"/>
            <ac:picMk id="6" creationId="{9DF9C10D-96C4-4036-8FA5-5731FC91041B}"/>
          </ac:picMkLst>
        </pc:picChg>
        <pc:picChg chg="del">
          <ac:chgData name="Silvia Colombo" userId="cdf5343d-9518-4b48-8032-805a754f9105" providerId="ADAL" clId="{C5A14758-D33E-49F8-B64A-A1B830E139DD}" dt="2025-01-29T21:16:28.157" v="65" actId="478"/>
          <ac:picMkLst>
            <pc:docMk/>
            <pc:sldMk cId="637651527" sldId="315"/>
            <ac:picMk id="6" creationId="{A0C96CF0-F6B8-474C-8F30-F46D0CF41FB8}"/>
          </ac:picMkLst>
        </pc:picChg>
        <pc:picChg chg="add mod">
          <ac:chgData name="Silvia Colombo" userId="cdf5343d-9518-4b48-8032-805a754f9105" providerId="ADAL" clId="{C5A14758-D33E-49F8-B64A-A1B830E139DD}" dt="2025-01-30T12:10:20.453" v="758" actId="1037"/>
          <ac:picMkLst>
            <pc:docMk/>
            <pc:sldMk cId="637651527" sldId="315"/>
            <ac:picMk id="8" creationId="{3ADE8735-F23E-4165-873C-515AAAAA4B76}"/>
          </ac:picMkLst>
        </pc:picChg>
        <pc:picChg chg="del">
          <ac:chgData name="Silvia Colombo" userId="cdf5343d-9518-4b48-8032-805a754f9105" providerId="ADAL" clId="{C5A14758-D33E-49F8-B64A-A1B830E139DD}" dt="2025-01-29T21:16:28.157" v="65" actId="478"/>
          <ac:picMkLst>
            <pc:docMk/>
            <pc:sldMk cId="637651527" sldId="315"/>
            <ac:picMk id="8" creationId="{3CC94279-A148-4646-8C10-9A07BCB2D4C3}"/>
          </ac:picMkLst>
        </pc:picChg>
        <pc:picChg chg="del">
          <ac:chgData name="Silvia Colombo" userId="cdf5343d-9518-4b48-8032-805a754f9105" providerId="ADAL" clId="{C5A14758-D33E-49F8-B64A-A1B830E139DD}" dt="2025-01-29T21:16:23.483" v="64" actId="478"/>
          <ac:picMkLst>
            <pc:docMk/>
            <pc:sldMk cId="637651527" sldId="315"/>
            <ac:picMk id="10" creationId="{01A4D63C-265F-4D8A-A83C-1CF15271EC6E}"/>
          </ac:picMkLst>
        </pc:picChg>
        <pc:picChg chg="add mod">
          <ac:chgData name="Silvia Colombo" userId="cdf5343d-9518-4b48-8032-805a754f9105" providerId="ADAL" clId="{C5A14758-D33E-49F8-B64A-A1B830E139DD}" dt="2025-01-30T12:10:20.453" v="758" actId="1037"/>
          <ac:picMkLst>
            <pc:docMk/>
            <pc:sldMk cId="637651527" sldId="315"/>
            <ac:picMk id="10" creationId="{A3447D57-B5CB-45FB-808F-9CAAD5FD4860}"/>
          </ac:picMkLst>
        </pc:picChg>
      </pc:sldChg>
      <pc:sldChg chg="addSp modSp mod modAnim">
        <pc:chgData name="Silvia Colombo" userId="cdf5343d-9518-4b48-8032-805a754f9105" providerId="ADAL" clId="{C5A14758-D33E-49F8-B64A-A1B830E139DD}" dt="2025-01-30T12:21:56.850" v="820"/>
        <pc:sldMkLst>
          <pc:docMk/>
          <pc:sldMk cId="1594282021" sldId="316"/>
        </pc:sldMkLst>
        <pc:spChg chg="add mod ord">
          <ac:chgData name="Silvia Colombo" userId="cdf5343d-9518-4b48-8032-805a754f9105" providerId="ADAL" clId="{C5A14758-D33E-49F8-B64A-A1B830E139DD}" dt="2025-01-30T12:21:17.493" v="816" actId="171"/>
          <ac:spMkLst>
            <pc:docMk/>
            <pc:sldMk cId="1594282021" sldId="316"/>
            <ac:spMk id="2" creationId="{FDA2F164-E6CC-4C9B-9DFC-05E8F18EE011}"/>
          </ac:spMkLst>
        </pc:spChg>
        <pc:spChg chg="add mod">
          <ac:chgData name="Silvia Colombo" userId="cdf5343d-9518-4b48-8032-805a754f9105" providerId="ADAL" clId="{C5A14758-D33E-49F8-B64A-A1B830E139DD}" dt="2025-01-30T12:21:50.561" v="819" actId="1076"/>
          <ac:spMkLst>
            <pc:docMk/>
            <pc:sldMk cId="1594282021" sldId="316"/>
            <ac:spMk id="8" creationId="{24FB12E8-A994-4E2B-BF30-2B8276B7F57A}"/>
          </ac:spMkLst>
        </pc:spChg>
        <pc:spChg chg="mod">
          <ac:chgData name="Silvia Colombo" userId="cdf5343d-9518-4b48-8032-805a754f9105" providerId="ADAL" clId="{C5A14758-D33E-49F8-B64A-A1B830E139DD}" dt="2025-01-29T21:17:07.490" v="66"/>
          <ac:spMkLst>
            <pc:docMk/>
            <pc:sldMk cId="1594282021" sldId="316"/>
            <ac:spMk id="167" creationId="{00000000-0000-0000-0000-000000000000}"/>
          </ac:spMkLst>
        </pc:spChg>
        <pc:spChg chg="mod">
          <ac:chgData name="Silvia Colombo" userId="cdf5343d-9518-4b48-8032-805a754f9105" providerId="ADAL" clId="{C5A14758-D33E-49F8-B64A-A1B830E139DD}" dt="2025-01-30T12:20:35.139" v="807" actId="113"/>
          <ac:spMkLst>
            <pc:docMk/>
            <pc:sldMk cId="1594282021" sldId="316"/>
            <ac:spMk id="168" creationId="{00000000-0000-0000-0000-000000000000}"/>
          </ac:spMkLst>
        </pc:spChg>
        <pc:picChg chg="add mod modCrop">
          <ac:chgData name="Silvia Colombo" userId="cdf5343d-9518-4b48-8032-805a754f9105" providerId="ADAL" clId="{C5A14758-D33E-49F8-B64A-A1B830E139DD}" dt="2025-01-30T12:21:00.054" v="812" actId="1076"/>
          <ac:picMkLst>
            <pc:docMk/>
            <pc:sldMk cId="1594282021" sldId="316"/>
            <ac:picMk id="4" creationId="{603C6BD2-407A-4ED2-9C93-2398CFF9B3AB}"/>
          </ac:picMkLst>
        </pc:picChg>
      </pc:sldChg>
      <pc:sldChg chg="addSp delSp modSp mod modAnim">
        <pc:chgData name="Silvia Colombo" userId="cdf5343d-9518-4b48-8032-805a754f9105" providerId="ADAL" clId="{C5A14758-D33E-49F8-B64A-A1B830E139DD}" dt="2025-01-30T15:17:50.170" v="979"/>
        <pc:sldMkLst>
          <pc:docMk/>
          <pc:sldMk cId="1722984747" sldId="317"/>
        </pc:sldMkLst>
        <pc:spChg chg="add del">
          <ac:chgData name="Silvia Colombo" userId="cdf5343d-9518-4b48-8032-805a754f9105" providerId="ADAL" clId="{C5A14758-D33E-49F8-B64A-A1B830E139DD}" dt="2025-01-30T14:48:53.966" v="856"/>
          <ac:spMkLst>
            <pc:docMk/>
            <pc:sldMk cId="1722984747" sldId="317"/>
            <ac:spMk id="2" creationId="{F09228A4-AB6E-41D6-9DE4-9748C910BA92}"/>
          </ac:spMkLst>
        </pc:spChg>
        <pc:spChg chg="add del">
          <ac:chgData name="Silvia Colombo" userId="cdf5343d-9518-4b48-8032-805a754f9105" providerId="ADAL" clId="{C5A14758-D33E-49F8-B64A-A1B830E139DD}" dt="2025-01-30T14:48:53.966" v="856"/>
          <ac:spMkLst>
            <pc:docMk/>
            <pc:sldMk cId="1722984747" sldId="317"/>
            <ac:spMk id="4" creationId="{65842829-72AF-40EF-B6FF-2B4E74BA9D23}"/>
          </ac:spMkLst>
        </pc:spChg>
        <pc:spChg chg="add del">
          <ac:chgData name="Silvia Colombo" userId="cdf5343d-9518-4b48-8032-805a754f9105" providerId="ADAL" clId="{C5A14758-D33E-49F8-B64A-A1B830E139DD}" dt="2025-01-30T14:48:53.966" v="856"/>
          <ac:spMkLst>
            <pc:docMk/>
            <pc:sldMk cId="1722984747" sldId="317"/>
            <ac:spMk id="6" creationId="{28EE0F07-ABAA-4642-A12A-CFD822CD79C0}"/>
          </ac:spMkLst>
        </pc:spChg>
        <pc:spChg chg="del mod">
          <ac:chgData name="Silvia Colombo" userId="cdf5343d-9518-4b48-8032-805a754f9105" providerId="ADAL" clId="{C5A14758-D33E-49F8-B64A-A1B830E139DD}" dt="2025-01-29T21:19:12.547" v="77"/>
          <ac:spMkLst>
            <pc:docMk/>
            <pc:sldMk cId="1722984747" sldId="317"/>
            <ac:spMk id="6" creationId="{340F8DD9-EB24-4E98-BA9B-46FDA2897ACB}"/>
          </ac:spMkLst>
        </pc:spChg>
        <pc:spChg chg="add mod ord">
          <ac:chgData name="Silvia Colombo" userId="cdf5343d-9518-4b48-8032-805a754f9105" providerId="ADAL" clId="{C5A14758-D33E-49F8-B64A-A1B830E139DD}" dt="2025-01-30T15:17:20.660" v="974" actId="21"/>
          <ac:spMkLst>
            <pc:docMk/>
            <pc:sldMk cId="1722984747" sldId="317"/>
            <ac:spMk id="7" creationId="{83AF9255-7A6B-4255-A149-0ADD5D44A7A7}"/>
          </ac:spMkLst>
        </pc:spChg>
        <pc:spChg chg="del">
          <ac:chgData name="Silvia Colombo" userId="cdf5343d-9518-4b48-8032-805a754f9105" providerId="ADAL" clId="{C5A14758-D33E-49F8-B64A-A1B830E139DD}" dt="2025-01-29T21:19:18.718" v="78" actId="478"/>
          <ac:spMkLst>
            <pc:docMk/>
            <pc:sldMk cId="1722984747" sldId="317"/>
            <ac:spMk id="8" creationId="{0758AEEB-BA0F-4258-B44A-86C942D2C9F6}"/>
          </ac:spMkLst>
        </pc:spChg>
        <pc:spChg chg="add mod">
          <ac:chgData name="Silvia Colombo" userId="cdf5343d-9518-4b48-8032-805a754f9105" providerId="ADAL" clId="{C5A14758-D33E-49F8-B64A-A1B830E139DD}" dt="2025-01-30T15:17:43.739" v="978" actId="1076"/>
          <ac:spMkLst>
            <pc:docMk/>
            <pc:sldMk cId="1722984747" sldId="317"/>
            <ac:spMk id="11" creationId="{8BCC247B-7B6D-4C2B-A42B-992058330A19}"/>
          </ac:spMkLst>
        </pc:spChg>
        <pc:spChg chg="mod">
          <ac:chgData name="Silvia Colombo" userId="cdf5343d-9518-4b48-8032-805a754f9105" providerId="ADAL" clId="{C5A14758-D33E-49F8-B64A-A1B830E139DD}" dt="2025-01-29T21:17:07.490" v="66"/>
          <ac:spMkLst>
            <pc:docMk/>
            <pc:sldMk cId="1722984747" sldId="317"/>
            <ac:spMk id="167" creationId="{00000000-0000-0000-0000-000000000000}"/>
          </ac:spMkLst>
        </pc:spChg>
        <pc:spChg chg="mod">
          <ac:chgData name="Silvia Colombo" userId="cdf5343d-9518-4b48-8032-805a754f9105" providerId="ADAL" clId="{C5A14758-D33E-49F8-B64A-A1B830E139DD}" dt="2025-01-30T15:16:02.891" v="956" actId="20577"/>
          <ac:spMkLst>
            <pc:docMk/>
            <pc:sldMk cId="1722984747" sldId="317"/>
            <ac:spMk id="168" creationId="{00000000-0000-0000-0000-000000000000}"/>
          </ac:spMkLst>
        </pc:spChg>
        <pc:picChg chg="del">
          <ac:chgData name="Silvia Colombo" userId="cdf5343d-9518-4b48-8032-805a754f9105" providerId="ADAL" clId="{C5A14758-D33E-49F8-B64A-A1B830E139DD}" dt="2025-01-29T21:19:12.524" v="75" actId="478"/>
          <ac:picMkLst>
            <pc:docMk/>
            <pc:sldMk cId="1722984747" sldId="317"/>
            <ac:picMk id="4" creationId="{E3494306-BB03-4700-8020-2EEDEE452B75}"/>
          </ac:picMkLst>
        </pc:picChg>
        <pc:picChg chg="add mod">
          <ac:chgData name="Silvia Colombo" userId="cdf5343d-9518-4b48-8032-805a754f9105" providerId="ADAL" clId="{C5A14758-D33E-49F8-B64A-A1B830E139DD}" dt="2025-01-30T15:17:25.736" v="975" actId="1076"/>
          <ac:picMkLst>
            <pc:docMk/>
            <pc:sldMk cId="1722984747" sldId="317"/>
            <ac:picMk id="5" creationId="{3F654CF5-8A33-4B76-8147-04CC3FC75233}"/>
          </ac:picMkLst>
        </pc:picChg>
      </pc:sldChg>
      <pc:sldChg chg="addSp modSp mod">
        <pc:chgData name="Silvia Colombo" userId="cdf5343d-9518-4b48-8032-805a754f9105" providerId="ADAL" clId="{C5A14758-D33E-49F8-B64A-A1B830E139DD}" dt="2025-01-30T15:37:24.533" v="1077" actId="1076"/>
        <pc:sldMkLst>
          <pc:docMk/>
          <pc:sldMk cId="502382551" sldId="318"/>
        </pc:sldMkLst>
        <pc:spChg chg="add mod">
          <ac:chgData name="Silvia Colombo" userId="cdf5343d-9518-4b48-8032-805a754f9105" providerId="ADAL" clId="{C5A14758-D33E-49F8-B64A-A1B830E139DD}" dt="2025-01-30T15:37:24.533" v="1077" actId="1076"/>
          <ac:spMkLst>
            <pc:docMk/>
            <pc:sldMk cId="502382551" sldId="318"/>
            <ac:spMk id="7" creationId="{E334C0E9-6857-4324-B592-F7BBD1477430}"/>
          </ac:spMkLst>
        </pc:spChg>
        <pc:spChg chg="mod">
          <ac:chgData name="Silvia Colombo" userId="cdf5343d-9518-4b48-8032-805a754f9105" providerId="ADAL" clId="{C5A14758-D33E-49F8-B64A-A1B830E139DD}" dt="2025-01-29T21:17:07.490" v="66"/>
          <ac:spMkLst>
            <pc:docMk/>
            <pc:sldMk cId="502382551" sldId="318"/>
            <ac:spMk id="167" creationId="{00000000-0000-0000-0000-000000000000}"/>
          </ac:spMkLst>
        </pc:spChg>
        <pc:spChg chg="mod">
          <ac:chgData name="Silvia Colombo" userId="cdf5343d-9518-4b48-8032-805a754f9105" providerId="ADAL" clId="{C5A14758-D33E-49F8-B64A-A1B830E139DD}" dt="2025-01-30T15:36:58.497" v="1073" actId="113"/>
          <ac:spMkLst>
            <pc:docMk/>
            <pc:sldMk cId="502382551" sldId="318"/>
            <ac:spMk id="168" creationId="{00000000-0000-0000-0000-000000000000}"/>
          </ac:spMkLst>
        </pc:spChg>
        <pc:picChg chg="add mod modCrop">
          <ac:chgData name="Silvia Colombo" userId="cdf5343d-9518-4b48-8032-805a754f9105" providerId="ADAL" clId="{C5A14758-D33E-49F8-B64A-A1B830E139DD}" dt="2025-01-30T15:37:03.887" v="1074" actId="1076"/>
          <ac:picMkLst>
            <pc:docMk/>
            <pc:sldMk cId="502382551" sldId="318"/>
            <ac:picMk id="4" creationId="{C6E933F9-9F02-40E1-88EE-A13A427FD31E}"/>
          </ac:picMkLst>
        </pc:picChg>
      </pc:sldChg>
      <pc:sldChg chg="addSp delSp modSp mod modAnim">
        <pc:chgData name="Silvia Colombo" userId="cdf5343d-9518-4b48-8032-805a754f9105" providerId="ADAL" clId="{C5A14758-D33E-49F8-B64A-A1B830E139DD}" dt="2025-01-30T15:56:26.585" v="1241" actId="1076"/>
        <pc:sldMkLst>
          <pc:docMk/>
          <pc:sldMk cId="360198429" sldId="319"/>
        </pc:sldMkLst>
        <pc:spChg chg="add mod">
          <ac:chgData name="Silvia Colombo" userId="cdf5343d-9518-4b48-8032-805a754f9105" providerId="ADAL" clId="{C5A14758-D33E-49F8-B64A-A1B830E139DD}" dt="2025-01-30T15:52:55.756" v="1215" actId="20577"/>
          <ac:spMkLst>
            <pc:docMk/>
            <pc:sldMk cId="360198429" sldId="319"/>
            <ac:spMk id="4" creationId="{6055E386-6B42-4602-AB4B-BAA4485B9549}"/>
          </ac:spMkLst>
        </pc:spChg>
        <pc:spChg chg="add del mod">
          <ac:chgData name="Silvia Colombo" userId="cdf5343d-9518-4b48-8032-805a754f9105" providerId="ADAL" clId="{C5A14758-D33E-49F8-B64A-A1B830E139DD}" dt="2025-01-30T15:47:17.273" v="1158" actId="22"/>
          <ac:spMkLst>
            <pc:docMk/>
            <pc:sldMk cId="360198429" sldId="319"/>
            <ac:spMk id="8" creationId="{86FBDE0D-9138-4F22-BD05-5B5C19F4884A}"/>
          </ac:spMkLst>
        </pc:spChg>
        <pc:spChg chg="add mod ord">
          <ac:chgData name="Silvia Colombo" userId="cdf5343d-9518-4b48-8032-805a754f9105" providerId="ADAL" clId="{C5A14758-D33E-49F8-B64A-A1B830E139DD}" dt="2025-01-30T15:56:26.585" v="1241" actId="1076"/>
          <ac:spMkLst>
            <pc:docMk/>
            <pc:sldMk cId="360198429" sldId="319"/>
            <ac:spMk id="11" creationId="{2BA6AD58-2540-48BE-A2D1-327AB465D159}"/>
          </ac:spMkLst>
        </pc:spChg>
        <pc:spChg chg="del">
          <ac:chgData name="Silvia Colombo" userId="cdf5343d-9518-4b48-8032-805a754f9105" providerId="ADAL" clId="{C5A14758-D33E-49F8-B64A-A1B830E139DD}" dt="2025-01-29T21:21:13.334" v="91" actId="478"/>
          <ac:spMkLst>
            <pc:docMk/>
            <pc:sldMk cId="360198429" sldId="319"/>
            <ac:spMk id="11" creationId="{BA45218C-94F9-42E3-93AE-B6DDA1C85C3E}"/>
          </ac:spMkLst>
        </pc:spChg>
        <pc:spChg chg="add mod">
          <ac:chgData name="Silvia Colombo" userId="cdf5343d-9518-4b48-8032-805a754f9105" providerId="ADAL" clId="{C5A14758-D33E-49F8-B64A-A1B830E139DD}" dt="2025-01-30T15:56:13.637" v="1239" actId="1076"/>
          <ac:spMkLst>
            <pc:docMk/>
            <pc:sldMk cId="360198429" sldId="319"/>
            <ac:spMk id="13" creationId="{37829145-889C-42DF-B73C-B4470A2E3D96}"/>
          </ac:spMkLst>
        </pc:spChg>
        <pc:spChg chg="mod">
          <ac:chgData name="Silvia Colombo" userId="cdf5343d-9518-4b48-8032-805a754f9105" providerId="ADAL" clId="{C5A14758-D33E-49F8-B64A-A1B830E139DD}" dt="2025-01-29T21:17:07.490" v="66"/>
          <ac:spMkLst>
            <pc:docMk/>
            <pc:sldMk cId="360198429" sldId="319"/>
            <ac:spMk id="167" creationId="{00000000-0000-0000-0000-000000000000}"/>
          </ac:spMkLst>
        </pc:spChg>
        <pc:spChg chg="mod">
          <ac:chgData name="Silvia Colombo" userId="cdf5343d-9518-4b48-8032-805a754f9105" providerId="ADAL" clId="{C5A14758-D33E-49F8-B64A-A1B830E139DD}" dt="2025-01-30T15:47:51.700" v="1184" actId="20577"/>
          <ac:spMkLst>
            <pc:docMk/>
            <pc:sldMk cId="360198429" sldId="319"/>
            <ac:spMk id="168" creationId="{00000000-0000-0000-0000-000000000000}"/>
          </ac:spMkLst>
        </pc:spChg>
        <pc:picChg chg="del">
          <ac:chgData name="Silvia Colombo" userId="cdf5343d-9518-4b48-8032-805a754f9105" providerId="ADAL" clId="{C5A14758-D33E-49F8-B64A-A1B830E139DD}" dt="2025-01-29T21:21:10.868" v="90" actId="478"/>
          <ac:picMkLst>
            <pc:docMk/>
            <pc:sldMk cId="360198429" sldId="319"/>
            <ac:picMk id="4" creationId="{D33E1487-69C1-4F3D-8D43-16980ECC6998}"/>
          </ac:picMkLst>
        </pc:picChg>
        <pc:picChg chg="add mod modCrop">
          <ac:chgData name="Silvia Colombo" userId="cdf5343d-9518-4b48-8032-805a754f9105" providerId="ADAL" clId="{C5A14758-D33E-49F8-B64A-A1B830E139DD}" dt="2025-01-30T15:41:34.459" v="1099" actId="1076"/>
          <ac:picMkLst>
            <pc:docMk/>
            <pc:sldMk cId="360198429" sldId="319"/>
            <ac:picMk id="5" creationId="{66BB0C2E-E6A6-46FB-A2B8-C5E592BFBA9D}"/>
          </ac:picMkLst>
        </pc:picChg>
        <pc:picChg chg="add mod ord">
          <ac:chgData name="Silvia Colombo" userId="cdf5343d-9518-4b48-8032-805a754f9105" providerId="ADAL" clId="{C5A14758-D33E-49F8-B64A-A1B830E139DD}" dt="2025-01-30T15:56:18.135" v="1240" actId="1076"/>
          <ac:picMkLst>
            <pc:docMk/>
            <pc:sldMk cId="360198429" sldId="319"/>
            <ac:picMk id="7" creationId="{2C364F15-4F1E-4B0B-A08B-CFD343E6859C}"/>
          </ac:picMkLst>
        </pc:picChg>
      </pc:sldChg>
      <pc:sldChg chg="modSp mod">
        <pc:chgData name="Silvia Colombo" userId="cdf5343d-9518-4b48-8032-805a754f9105" providerId="ADAL" clId="{C5A14758-D33E-49F8-B64A-A1B830E139DD}" dt="2025-01-30T16:09:56.397" v="1267" actId="20577"/>
        <pc:sldMkLst>
          <pc:docMk/>
          <pc:sldMk cId="2762474680" sldId="321"/>
        </pc:sldMkLst>
        <pc:spChg chg="mod">
          <ac:chgData name="Silvia Colombo" userId="cdf5343d-9518-4b48-8032-805a754f9105" providerId="ADAL" clId="{C5A14758-D33E-49F8-B64A-A1B830E139DD}" dt="2025-01-29T21:17:07.490" v="66"/>
          <ac:spMkLst>
            <pc:docMk/>
            <pc:sldMk cId="2762474680" sldId="321"/>
            <ac:spMk id="167" creationId="{00000000-0000-0000-0000-000000000000}"/>
          </ac:spMkLst>
        </pc:spChg>
        <pc:spChg chg="mod">
          <ac:chgData name="Silvia Colombo" userId="cdf5343d-9518-4b48-8032-805a754f9105" providerId="ADAL" clId="{C5A14758-D33E-49F8-B64A-A1B830E139DD}" dt="2025-01-30T16:09:56.397" v="1267" actId="20577"/>
          <ac:spMkLst>
            <pc:docMk/>
            <pc:sldMk cId="2762474680" sldId="321"/>
            <ac:spMk id="168" creationId="{00000000-0000-0000-0000-000000000000}"/>
          </ac:spMkLst>
        </pc:spChg>
      </pc:sldChg>
      <pc:sldChg chg="modSp mod">
        <pc:chgData name="Silvia Colombo" userId="cdf5343d-9518-4b48-8032-805a754f9105" providerId="ADAL" clId="{C5A14758-D33E-49F8-B64A-A1B830E139DD}" dt="2025-01-30T16:10:35.609" v="1275" actId="404"/>
        <pc:sldMkLst>
          <pc:docMk/>
          <pc:sldMk cId="4263978832" sldId="322"/>
        </pc:sldMkLst>
        <pc:spChg chg="mod">
          <ac:chgData name="Silvia Colombo" userId="cdf5343d-9518-4b48-8032-805a754f9105" providerId="ADAL" clId="{C5A14758-D33E-49F8-B64A-A1B830E139DD}" dt="2025-01-29T21:17:07.490" v="66"/>
          <ac:spMkLst>
            <pc:docMk/>
            <pc:sldMk cId="4263978832" sldId="322"/>
            <ac:spMk id="167" creationId="{00000000-0000-0000-0000-000000000000}"/>
          </ac:spMkLst>
        </pc:spChg>
        <pc:spChg chg="mod">
          <ac:chgData name="Silvia Colombo" userId="cdf5343d-9518-4b48-8032-805a754f9105" providerId="ADAL" clId="{C5A14758-D33E-49F8-B64A-A1B830E139DD}" dt="2025-01-30T16:10:35.609" v="1275" actId="404"/>
          <ac:spMkLst>
            <pc:docMk/>
            <pc:sldMk cId="4263978832" sldId="322"/>
            <ac:spMk id="168" creationId="{00000000-0000-0000-0000-000000000000}"/>
          </ac:spMkLst>
        </pc:spChg>
      </pc:sldChg>
      <pc:sldChg chg="delSp modSp add mod">
        <pc:chgData name="Silvia Colombo" userId="cdf5343d-9518-4b48-8032-805a754f9105" providerId="ADAL" clId="{C5A14758-D33E-49F8-B64A-A1B830E139DD}" dt="2025-01-30T18:46:02.578" v="2157" actId="20577"/>
        <pc:sldMkLst>
          <pc:docMk/>
          <pc:sldMk cId="3774190047" sldId="323"/>
        </pc:sldMkLst>
        <pc:spChg chg="mod">
          <ac:chgData name="Silvia Colombo" userId="cdf5343d-9518-4b48-8032-805a754f9105" providerId="ADAL" clId="{C5A14758-D33E-49F8-B64A-A1B830E139DD}" dt="2025-01-30T18:46:02.578" v="2157" actId="20577"/>
          <ac:spMkLst>
            <pc:docMk/>
            <pc:sldMk cId="3774190047" sldId="323"/>
            <ac:spMk id="168" creationId="{00000000-0000-0000-0000-000000000000}"/>
          </ac:spMkLst>
        </pc:spChg>
        <pc:picChg chg="del">
          <ac:chgData name="Silvia Colombo" userId="cdf5343d-9518-4b48-8032-805a754f9105" providerId="ADAL" clId="{C5A14758-D33E-49F8-B64A-A1B830E139DD}" dt="2025-01-29T21:43:53.155" v="197" actId="478"/>
          <ac:picMkLst>
            <pc:docMk/>
            <pc:sldMk cId="3774190047" sldId="323"/>
            <ac:picMk id="4" creationId="{F9BD1C4C-7BE8-496D-A8FB-DD4EEFBCFAA9}"/>
          </ac:picMkLst>
        </pc:pic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add mod">
          <ac:chgData name="Silvia Colombo" userId="cdf5343d-9518-4b48-8032-805a754f9105" providerId="ADAL" clId="{D8A6481C-74F2-44C8-91FC-7CCBC8AA3EF9}" dt="2025-01-10T19:03:26.174" v="285" actId="14100"/>
          <ac:spMkLst>
            <pc:docMk/>
            <pc:sldMk cId="1768720765" sldId="272"/>
            <ac:spMk id="10" creationId="{135A9E39-0E35-4D57-AB96-8B9E2A02F586}"/>
          </ac:spMkLst>
        </pc:spChg>
        <pc:spChg chg="del">
          <ac:chgData name="Silvia Colombo" userId="cdf5343d-9518-4b48-8032-805a754f9105" providerId="ADAL" clId="{D8A6481C-74F2-44C8-91FC-7CCBC8AA3EF9}" dt="2025-01-10T18:11:50.721" v="97" actId="478"/>
          <ac:spMkLst>
            <pc:docMk/>
            <pc:sldMk cId="1768720765" sldId="272"/>
            <ac:spMk id="11" creationId="{4CC0638F-E19E-4FA5-9055-212C2A973EF3}"/>
          </ac:spMkLst>
        </pc:spChg>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picChg chg="del">
          <ac:chgData name="Silvia Colombo" userId="cdf5343d-9518-4b48-8032-805a754f9105" providerId="ADAL" clId="{D8A6481C-74F2-44C8-91FC-7CCBC8AA3EF9}" dt="2025-01-10T18:11:48.378" v="96" actId="478"/>
          <ac:picMkLst>
            <pc:docMk/>
            <pc:sldMk cId="1768720765" sldId="272"/>
            <ac:picMk id="4" creationId="{C1B579D7-A41F-4747-812B-418DE1C9CC69}"/>
          </ac:picMkLst>
        </pc:picChg>
        <pc:picChg chg="add mod">
          <ac:chgData name="Silvia Colombo" userId="cdf5343d-9518-4b48-8032-805a754f9105" providerId="ADAL" clId="{D8A6481C-74F2-44C8-91FC-7CCBC8AA3EF9}" dt="2025-01-10T19:03:04.630" v="282" actId="1076"/>
          <ac:picMkLst>
            <pc:docMk/>
            <pc:sldMk cId="1768720765" sldId="272"/>
            <ac:picMk id="5" creationId="{C731A220-F281-47D4-B547-7FAE6C221343}"/>
          </ac:picMkLst>
        </pc:picChg>
      </pc:sldChg>
      <pc:sldChg chg="addSp modSp mod">
        <pc:chgData name="Silvia Colombo" userId="cdf5343d-9518-4b48-8032-805a754f9105" providerId="ADAL" clId="{D8A6481C-74F2-44C8-91FC-7CCBC8AA3EF9}" dt="2025-01-14T14:34:31.986" v="2157" actId="113"/>
        <pc:sldMkLst>
          <pc:docMk/>
          <pc:sldMk cId="1839245547" sldId="273"/>
        </pc:sldMkLst>
        <pc:spChg chg="add mod">
          <ac:chgData name="Silvia Colombo" userId="cdf5343d-9518-4b48-8032-805a754f9105" providerId="ADAL" clId="{D8A6481C-74F2-44C8-91FC-7CCBC8AA3EF9}" dt="2025-01-10T19:08:25.818" v="344" actId="1035"/>
          <ac:spMkLst>
            <pc:docMk/>
            <pc:sldMk cId="1839245547" sldId="273"/>
            <ac:spMk id="8" creationId="{10B4C942-076B-4E45-922A-F351A58EDEAC}"/>
          </ac:spMkLst>
        </pc:spChg>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picChg chg="add mod">
          <ac:chgData name="Silvia Colombo" userId="cdf5343d-9518-4b48-8032-805a754f9105" providerId="ADAL" clId="{D8A6481C-74F2-44C8-91FC-7CCBC8AA3EF9}" dt="2025-01-10T19:08:21.708" v="337" actId="1076"/>
          <ac:picMkLst>
            <pc:docMk/>
            <pc:sldMk cId="1839245547" sldId="273"/>
            <ac:picMk id="4" creationId="{AF37311E-A009-4C4C-9122-FBAEDF834253}"/>
          </ac:picMkLst>
        </pc:picChg>
      </pc:sldChg>
      <pc:sldChg chg="addSp delSp modSp mod">
        <pc:chgData name="Silvia Colombo" userId="cdf5343d-9518-4b48-8032-805a754f9105" providerId="ADAL" clId="{D8A6481C-74F2-44C8-91FC-7CCBC8AA3EF9}" dt="2025-01-14T14:50:49.294" v="2167" actId="113"/>
        <pc:sldMkLst>
          <pc:docMk/>
          <pc:sldMk cId="3557352301" sldId="274"/>
        </pc:sldMkLst>
        <pc:spChg chg="del mod">
          <ac:chgData name="Silvia Colombo" userId="cdf5343d-9518-4b48-8032-805a754f9105" providerId="ADAL" clId="{D8A6481C-74F2-44C8-91FC-7CCBC8AA3EF9}" dt="2025-01-10T18:16:26.860" v="114"/>
          <ac:spMkLst>
            <pc:docMk/>
            <pc:sldMk cId="3557352301" sldId="274"/>
            <ac:spMk id="7" creationId="{E8359C71-131A-4426-9545-97F797442552}"/>
          </ac:spMkLst>
        </pc:spChg>
        <pc:spChg chg="add mod">
          <ac:chgData name="Silvia Colombo" userId="cdf5343d-9518-4b48-8032-805a754f9105" providerId="ADAL" clId="{D8A6481C-74F2-44C8-91FC-7CCBC8AA3EF9}" dt="2025-01-10T20:52:36.470" v="422" actId="14100"/>
          <ac:spMkLst>
            <pc:docMk/>
            <pc:sldMk cId="3557352301" sldId="274"/>
            <ac:spMk id="11" creationId="{8775CB98-6F78-4739-A375-A0965205A33A}"/>
          </ac:spMkLst>
        </pc:spChg>
        <pc:spChg chg="del">
          <ac:chgData name="Silvia Colombo" userId="cdf5343d-9518-4b48-8032-805a754f9105" providerId="ADAL" clId="{D8A6481C-74F2-44C8-91FC-7CCBC8AA3EF9}" dt="2025-01-10T18:16:32.251" v="116" actId="478"/>
          <ac:spMkLst>
            <pc:docMk/>
            <pc:sldMk cId="3557352301" sldId="274"/>
            <ac:spMk id="14" creationId="{DC10D3FC-BAD0-4406-BE16-ECD780853B65}"/>
          </ac:spMkLst>
        </pc:spChg>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picChg chg="add mod">
          <ac:chgData name="Silvia Colombo" userId="cdf5343d-9518-4b48-8032-805a754f9105" providerId="ADAL" clId="{D8A6481C-74F2-44C8-91FC-7CCBC8AA3EF9}" dt="2025-01-10T20:52:30.249" v="420" actId="1076"/>
          <ac:picMkLst>
            <pc:docMk/>
            <pc:sldMk cId="3557352301" sldId="274"/>
            <ac:picMk id="4" creationId="{ED8637FB-A84B-4007-BC99-8B57A12448DB}"/>
          </ac:picMkLst>
        </pc:picChg>
        <pc:picChg chg="del">
          <ac:chgData name="Silvia Colombo" userId="cdf5343d-9518-4b48-8032-805a754f9105" providerId="ADAL" clId="{D8A6481C-74F2-44C8-91FC-7CCBC8AA3EF9}" dt="2025-01-10T18:16:30.325" v="115" actId="478"/>
          <ac:picMkLst>
            <pc:docMk/>
            <pc:sldMk cId="3557352301" sldId="274"/>
            <ac:picMk id="10" creationId="{2EA1525B-D2A4-42A5-9EDF-11E9CA6B5A54}"/>
          </ac:picMkLst>
        </pc:picChg>
      </pc:sldChg>
      <pc:sldChg chg="addSp delSp modSp mod">
        <pc:chgData name="Silvia Colombo" userId="cdf5343d-9518-4b48-8032-805a754f9105" providerId="ADAL" clId="{D8A6481C-74F2-44C8-91FC-7CCBC8AA3EF9}" dt="2025-01-14T14:54:43.003" v="2173" actId="113"/>
        <pc:sldMkLst>
          <pc:docMk/>
          <pc:sldMk cId="2089242102" sldId="275"/>
        </pc:sldMkLst>
        <pc:spChg chg="add mod">
          <ac:chgData name="Silvia Colombo" userId="cdf5343d-9518-4b48-8032-805a754f9105" providerId="ADAL" clId="{D8A6481C-74F2-44C8-91FC-7CCBC8AA3EF9}" dt="2025-01-10T20:56:09.266" v="459" actId="1076"/>
          <ac:spMkLst>
            <pc:docMk/>
            <pc:sldMk cId="2089242102" sldId="275"/>
            <ac:spMk id="10" creationId="{B3BEE167-2F8B-4C9B-9B22-DBAEE78E4905}"/>
          </ac:spMkLst>
        </pc:spChg>
        <pc:spChg chg="del">
          <ac:chgData name="Silvia Colombo" userId="cdf5343d-9518-4b48-8032-805a754f9105" providerId="ADAL" clId="{D8A6481C-74F2-44C8-91FC-7CCBC8AA3EF9}" dt="2025-01-10T18:17:33.433" v="124" actId="478"/>
          <ac:spMkLst>
            <pc:docMk/>
            <pc:sldMk cId="2089242102" sldId="275"/>
            <ac:spMk id="11" creationId="{704236DC-8967-4898-827A-DFD11D969C74}"/>
          </ac:spMkLst>
        </pc:spChg>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picChg chg="add mod">
          <ac:chgData name="Silvia Colombo" userId="cdf5343d-9518-4b48-8032-805a754f9105" providerId="ADAL" clId="{D8A6481C-74F2-44C8-91FC-7CCBC8AA3EF9}" dt="2025-01-10T20:55:48.464" v="457" actId="1076"/>
          <ac:picMkLst>
            <pc:docMk/>
            <pc:sldMk cId="2089242102" sldId="275"/>
            <ac:picMk id="4" creationId="{ED8CD017-D59C-4416-A816-47DF4E228531}"/>
          </ac:picMkLst>
        </pc:picChg>
        <pc:picChg chg="del">
          <ac:chgData name="Silvia Colombo" userId="cdf5343d-9518-4b48-8032-805a754f9105" providerId="ADAL" clId="{D8A6481C-74F2-44C8-91FC-7CCBC8AA3EF9}" dt="2025-01-10T18:17:30.710" v="123" actId="478"/>
          <ac:picMkLst>
            <pc:docMk/>
            <pc:sldMk cId="2089242102" sldId="275"/>
            <ac:picMk id="5" creationId="{B47E8571-FD8B-46AB-8700-1E85DC854BFF}"/>
          </ac:picMkLst>
        </pc:pic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del">
          <ac:chgData name="Silvia Colombo" userId="cdf5343d-9518-4b48-8032-805a754f9105" providerId="ADAL" clId="{D8A6481C-74F2-44C8-91FC-7CCBC8AA3EF9}" dt="2025-01-10T18:18:42.441" v="136" actId="478"/>
          <ac:spMkLst>
            <pc:docMk/>
            <pc:sldMk cId="1383167316" sldId="276"/>
            <ac:spMk id="10" creationId="{8644D318-4D55-4574-AE82-2EDC0B6FA70A}"/>
          </ac:spMkLst>
        </pc:spChg>
        <pc:spChg chg="del">
          <ac:chgData name="Silvia Colombo" userId="cdf5343d-9518-4b48-8032-805a754f9105" providerId="ADAL" clId="{D8A6481C-74F2-44C8-91FC-7CCBC8AA3EF9}" dt="2025-01-10T18:18:59.889" v="139" actId="478"/>
          <ac:spMkLst>
            <pc:docMk/>
            <pc:sldMk cId="1383167316" sldId="276"/>
            <ac:spMk id="12" creationId="{6207A435-093F-4A1E-AC22-DCBDBBDF4F86}"/>
          </ac:spMkLst>
        </pc:spChg>
        <pc:spChg chg="add mod">
          <ac:chgData name="Silvia Colombo" userId="cdf5343d-9518-4b48-8032-805a754f9105" providerId="ADAL" clId="{D8A6481C-74F2-44C8-91FC-7CCBC8AA3EF9}" dt="2025-01-14T14:57:13.806" v="2201" actId="1038"/>
          <ac:spMkLst>
            <pc:docMk/>
            <pc:sldMk cId="1383167316" sldId="276"/>
            <ac:spMk id="14" creationId="{F9F19119-A257-4FB2-81A3-6AA1E384FCD5}"/>
          </ac:spMkLst>
        </pc:spChg>
        <pc:spChg chg="del">
          <ac:chgData name="Silvia Colombo" userId="cdf5343d-9518-4b48-8032-805a754f9105" providerId="ADAL" clId="{D8A6481C-74F2-44C8-91FC-7CCBC8AA3EF9}" dt="2025-01-10T18:18:45.090" v="137" actId="478"/>
          <ac:spMkLst>
            <pc:docMk/>
            <pc:sldMk cId="1383167316" sldId="276"/>
            <ac:spMk id="16" creationId="{5AFF1D7E-09CD-4002-AD60-32DB8032F303}"/>
          </ac:spMkLst>
        </pc:spChg>
        <pc:spChg chg="del">
          <ac:chgData name="Silvia Colombo" userId="cdf5343d-9518-4b48-8032-805a754f9105" providerId="ADAL" clId="{D8A6481C-74F2-44C8-91FC-7CCBC8AA3EF9}" dt="2025-01-10T18:18:41.016" v="135" actId="478"/>
          <ac:spMkLst>
            <pc:docMk/>
            <pc:sldMk cId="1383167316" sldId="276"/>
            <ac:spMk id="17" creationId="{7765CB74-D59B-4350-A8AE-DF9D1C4527AC}"/>
          </ac:spMkLst>
        </pc:spChg>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picChg chg="add mod">
          <ac:chgData name="Silvia Colombo" userId="cdf5343d-9518-4b48-8032-805a754f9105" providerId="ADAL" clId="{D8A6481C-74F2-44C8-91FC-7CCBC8AA3EF9}" dt="2025-01-14T14:56:59.939" v="2195" actId="1038"/>
          <ac:picMkLst>
            <pc:docMk/>
            <pc:sldMk cId="1383167316" sldId="276"/>
            <ac:picMk id="4" creationId="{74A24215-48D1-4C00-99A9-D87D305639EE}"/>
          </ac:picMkLst>
        </pc:picChg>
        <pc:picChg chg="del">
          <ac:chgData name="Silvia Colombo" userId="cdf5343d-9518-4b48-8032-805a754f9105" providerId="ADAL" clId="{D8A6481C-74F2-44C8-91FC-7CCBC8AA3EF9}" dt="2025-01-10T18:18:37.979" v="134" actId="478"/>
          <ac:picMkLst>
            <pc:docMk/>
            <pc:sldMk cId="1383167316" sldId="276"/>
            <ac:picMk id="5" creationId="{670693CB-3167-4CD0-8299-0B40FC55BD54}"/>
          </ac:picMkLst>
        </pc:picChg>
        <pc:picChg chg="del">
          <ac:chgData name="Silvia Colombo" userId="cdf5343d-9518-4b48-8032-805a754f9105" providerId="ADAL" clId="{D8A6481C-74F2-44C8-91FC-7CCBC8AA3EF9}" dt="2025-01-10T18:18:35.949" v="133" actId="478"/>
          <ac:picMkLst>
            <pc:docMk/>
            <pc:sldMk cId="1383167316" sldId="276"/>
            <ac:picMk id="11" creationId="{BE901405-1638-4CAA-89A9-18AB69024B79}"/>
          </ac:picMkLst>
        </pc:picChg>
      </pc:sldChg>
      <pc:sldChg chg="modSp mod">
        <pc:chgData name="Silvia Colombo" userId="cdf5343d-9518-4b48-8032-805a754f9105" providerId="ADAL" clId="{D8A6481C-74F2-44C8-91FC-7CCBC8AA3EF9}" dt="2025-01-14T15:02:04.349" v="2208" actId="207"/>
        <pc:sldMkLst>
          <pc:docMk/>
          <pc:sldMk cId="89450925" sldId="277"/>
        </pc:sldMkLst>
        <pc:spChg chg="mod">
          <ac:chgData name="Silvia Colombo" userId="cdf5343d-9518-4b48-8032-805a754f9105" providerId="ADAL" clId="{D8A6481C-74F2-44C8-91FC-7CCBC8AA3EF9}" dt="2025-01-10T17:59:08.426" v="91"/>
          <ac:spMkLst>
            <pc:docMk/>
            <pc:sldMk cId="89450925" sldId="277"/>
            <ac:spMk id="167" creationId="{00000000-0000-0000-0000-000000000000}"/>
          </ac:spMkLst>
        </pc:spChg>
        <pc:spChg chg="mod">
          <ac:chgData name="Silvia Colombo" userId="cdf5343d-9518-4b48-8032-805a754f9105" providerId="ADAL" clId="{D8A6481C-74F2-44C8-91FC-7CCBC8AA3EF9}" dt="2025-01-14T15:02:04.349" v="2208" actId="207"/>
          <ac:spMkLst>
            <pc:docMk/>
            <pc:sldMk cId="89450925" sldId="277"/>
            <ac:spMk id="168" creationId="{00000000-0000-0000-0000-000000000000}"/>
          </ac:spMkLst>
        </pc:spChg>
      </pc:sldChg>
      <pc:sldChg chg="addSp delSp modSp mod">
        <pc:chgData name="Silvia Colombo" userId="cdf5343d-9518-4b48-8032-805a754f9105" providerId="ADAL" clId="{D8A6481C-74F2-44C8-91FC-7CCBC8AA3EF9}" dt="2025-01-13T10:02:40.648" v="1576" actId="12"/>
        <pc:sldMkLst>
          <pc:docMk/>
          <pc:sldMk cId="3840193541" sldId="278"/>
        </pc:sldMkLst>
        <pc:spChg chg="mod">
          <ac:chgData name="Silvia Colombo" userId="cdf5343d-9518-4b48-8032-805a754f9105" providerId="ADAL" clId="{D8A6481C-74F2-44C8-91FC-7CCBC8AA3EF9}" dt="2025-01-10T21:36:53.893" v="520"/>
          <ac:spMkLst>
            <pc:docMk/>
            <pc:sldMk cId="3840193541" sldId="278"/>
            <ac:spMk id="167" creationId="{00000000-0000-0000-0000-000000000000}"/>
          </ac:spMkLst>
        </pc:spChg>
        <pc:spChg chg="mod">
          <ac:chgData name="Silvia Colombo" userId="cdf5343d-9518-4b48-8032-805a754f9105" providerId="ADAL" clId="{D8A6481C-74F2-44C8-91FC-7CCBC8AA3EF9}" dt="2025-01-13T10:02:40.648" v="1576" actId="12"/>
          <ac:spMkLst>
            <pc:docMk/>
            <pc:sldMk cId="3840193541" sldId="278"/>
            <ac:spMk id="168" creationId="{00000000-0000-0000-0000-000000000000}"/>
          </ac:spMkLst>
        </pc:spChg>
        <pc:picChg chg="del">
          <ac:chgData name="Silvia Colombo" userId="cdf5343d-9518-4b48-8032-805a754f9105" providerId="ADAL" clId="{D8A6481C-74F2-44C8-91FC-7CCBC8AA3EF9}" dt="2025-01-10T21:02:27.046" v="518" actId="478"/>
          <ac:picMkLst>
            <pc:docMk/>
            <pc:sldMk cId="3840193541" sldId="278"/>
            <ac:picMk id="4" creationId="{F7DD6E52-22FE-4E20-B450-66861BE5959C}"/>
          </ac:picMkLst>
        </pc:picChg>
        <pc:picChg chg="add mod">
          <ac:chgData name="Silvia Colombo" userId="cdf5343d-9518-4b48-8032-805a754f9105" providerId="ADAL" clId="{D8A6481C-74F2-44C8-91FC-7CCBC8AA3EF9}" dt="2025-01-10T22:47:14.752" v="1040" actId="1036"/>
          <ac:picMkLst>
            <pc:docMk/>
            <pc:sldMk cId="3840193541" sldId="278"/>
            <ac:picMk id="5" creationId="{0469B3DB-24D6-41BA-B7CA-CB16FB211C9B}"/>
          </ac:picMkLst>
        </pc:picChg>
      </pc:sldChg>
      <pc:sldChg chg="addSp delSp modSp mod">
        <pc:chgData name="Silvia Colombo" userId="cdf5343d-9518-4b48-8032-805a754f9105" providerId="ADAL" clId="{D8A6481C-74F2-44C8-91FC-7CCBC8AA3EF9}" dt="2025-01-13T10:01:09.583" v="1568" actId="20577"/>
        <pc:sldMkLst>
          <pc:docMk/>
          <pc:sldMk cId="3151422244" sldId="279"/>
        </pc:sldMkLst>
        <pc:spChg chg="add del">
          <ac:chgData name="Silvia Colombo" userId="cdf5343d-9518-4b48-8032-805a754f9105" providerId="ADAL" clId="{D8A6481C-74F2-44C8-91FC-7CCBC8AA3EF9}" dt="2025-01-10T18:11:40.253" v="93" actId="22"/>
          <ac:spMkLst>
            <pc:docMk/>
            <pc:sldMk cId="3151422244" sldId="279"/>
            <ac:spMk id="7" creationId="{5190FC09-C15E-4513-83B0-EAAE7417419A}"/>
          </ac:spMkLst>
        </pc:spChg>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picChg chg="del">
          <ac:chgData name="Silvia Colombo" userId="cdf5343d-9518-4b48-8032-805a754f9105" providerId="ADAL" clId="{D8A6481C-74F2-44C8-91FC-7CCBC8AA3EF9}" dt="2025-01-10T17:49:24.041" v="89" actId="478"/>
          <ac:picMkLst>
            <pc:docMk/>
            <pc:sldMk cId="3151422244" sldId="279"/>
            <ac:picMk id="4" creationId="{69343C5C-5E4C-4E84-A111-95AA141C70B3}"/>
          </ac:picMkLst>
        </pc:picChg>
        <pc:picChg chg="add mod modCrop">
          <ac:chgData name="Silvia Colombo" userId="cdf5343d-9518-4b48-8032-805a754f9105" providerId="ADAL" clId="{D8A6481C-74F2-44C8-91FC-7CCBC8AA3EF9}" dt="2025-01-10T18:54:03.593" v="162" actId="1076"/>
          <ac:picMkLst>
            <pc:docMk/>
            <pc:sldMk cId="3151422244" sldId="279"/>
            <ac:picMk id="6" creationId="{9580E9EE-E824-48C2-847A-EC55F7E4BA52}"/>
          </ac:picMkLst>
        </pc:pic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4T15:13:42.104" v="2215" actId="113"/>
          <ac:spMkLst>
            <pc:docMk/>
            <pc:sldMk cId="3427707476" sldId="282"/>
            <ac:spMk id="6" creationId="{FC78CAEC-448B-4219-A200-6CCF404A14C9}"/>
          </ac:spMkLst>
        </pc:spChg>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add mod">
          <ac:chgData name="Silvia Colombo" userId="cdf5343d-9518-4b48-8032-805a754f9105" providerId="ADAL" clId="{D8A6481C-74F2-44C8-91FC-7CCBC8AA3EF9}" dt="2025-01-10T22:13:24.150" v="680" actId="1076"/>
          <ac:spMkLst>
            <pc:docMk/>
            <pc:sldMk cId="2207407581" sldId="283"/>
            <ac:spMk id="10" creationId="{3D5E7E57-B41D-4889-8D08-AF7EAAAE8B1A}"/>
          </ac:spMkLst>
        </pc:spChg>
        <pc:spChg chg="del">
          <ac:chgData name="Silvia Colombo" userId="cdf5343d-9518-4b48-8032-805a754f9105" providerId="ADAL" clId="{D8A6481C-74F2-44C8-91FC-7CCBC8AA3EF9}" dt="2025-01-10T22:10:15.920" v="646" actId="478"/>
          <ac:spMkLst>
            <pc:docMk/>
            <pc:sldMk cId="2207407581" sldId="283"/>
            <ac:spMk id="14" creationId="{3B44769C-312B-4511-AFC8-B20540D3D2AA}"/>
          </ac:spMkLst>
        </pc:spChg>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picChg chg="del">
          <ac:chgData name="Silvia Colombo" userId="cdf5343d-9518-4b48-8032-805a754f9105" providerId="ADAL" clId="{D8A6481C-74F2-44C8-91FC-7CCBC8AA3EF9}" dt="2025-01-10T22:10:10.154" v="644" actId="478"/>
          <ac:picMkLst>
            <pc:docMk/>
            <pc:sldMk cId="2207407581" sldId="283"/>
            <ac:picMk id="4" creationId="{69E95CEF-ECE2-46E4-B73C-DCC06D01220C}"/>
          </ac:picMkLst>
        </pc:picChg>
        <pc:picChg chg="add mod">
          <ac:chgData name="Silvia Colombo" userId="cdf5343d-9518-4b48-8032-805a754f9105" providerId="ADAL" clId="{D8A6481C-74F2-44C8-91FC-7CCBC8AA3EF9}" dt="2025-01-10T22:12:56.696" v="677" actId="1076"/>
          <ac:picMkLst>
            <pc:docMk/>
            <pc:sldMk cId="2207407581" sldId="283"/>
            <ac:picMk id="5" creationId="{BAD0503B-DAC8-49C0-BC99-83AEE57B9D0C}"/>
          </ac:picMkLst>
        </pc:pic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add del">
          <ac:chgData name="Silvia Colombo" userId="cdf5343d-9518-4b48-8032-805a754f9105" providerId="ADAL" clId="{D8A6481C-74F2-44C8-91FC-7CCBC8AA3EF9}" dt="2025-01-10T22:20:24.903" v="795"/>
          <ac:spMkLst>
            <pc:docMk/>
            <pc:sldMk cId="191549666" sldId="284"/>
            <ac:spMk id="2" creationId="{A6B05F9B-12C2-4C1B-A6A3-A2E51D30E1EA}"/>
          </ac:spMkLst>
        </pc:spChg>
        <pc:spChg chg="add del">
          <ac:chgData name="Silvia Colombo" userId="cdf5343d-9518-4b48-8032-805a754f9105" providerId="ADAL" clId="{D8A6481C-74F2-44C8-91FC-7CCBC8AA3EF9}" dt="2025-01-10T22:22:36.065" v="798"/>
          <ac:spMkLst>
            <pc:docMk/>
            <pc:sldMk cId="191549666" sldId="284"/>
            <ac:spMk id="4" creationId="{9F9D009E-4974-45D6-A89E-5AC15D738307}"/>
          </ac:spMkLst>
        </pc:spChg>
        <pc:spChg chg="add del">
          <ac:chgData name="Silvia Colombo" userId="cdf5343d-9518-4b48-8032-805a754f9105" providerId="ADAL" clId="{D8A6481C-74F2-44C8-91FC-7CCBC8AA3EF9}" dt="2025-01-10T22:22:40.451" v="800"/>
          <ac:spMkLst>
            <pc:docMk/>
            <pc:sldMk cId="191549666" sldId="284"/>
            <ac:spMk id="5" creationId="{32751821-0F3F-4A02-BF4F-7A4B01696A69}"/>
          </ac:spMkLst>
        </pc:spChg>
        <pc:spChg chg="add del">
          <ac:chgData name="Silvia Colombo" userId="cdf5343d-9518-4b48-8032-805a754f9105" providerId="ADAL" clId="{D8A6481C-74F2-44C8-91FC-7CCBC8AA3EF9}" dt="2025-01-10T22:22:58.639" v="804"/>
          <ac:spMkLst>
            <pc:docMk/>
            <pc:sldMk cId="191549666" sldId="284"/>
            <ac:spMk id="7" creationId="{79B689D2-FF06-4D4D-9BB6-D558D61924F5}"/>
          </ac:spMkLst>
        </pc:spChg>
        <pc:spChg chg="del">
          <ac:chgData name="Silvia Colombo" userId="cdf5343d-9518-4b48-8032-805a754f9105" providerId="ADAL" clId="{D8A6481C-74F2-44C8-91FC-7CCBC8AA3EF9}" dt="2025-01-10T22:14:17.968" v="793" actId="478"/>
          <ac:spMkLst>
            <pc:docMk/>
            <pc:sldMk cId="191549666" sldId="284"/>
            <ac:spMk id="11" creationId="{6A3E694C-B861-4682-8FEB-8C6E4157600B}"/>
          </ac:spMkLst>
        </pc:spChg>
        <pc:spChg chg="add mod">
          <ac:chgData name="Silvia Colombo" userId="cdf5343d-9518-4b48-8032-805a754f9105" providerId="ADAL" clId="{D8A6481C-74F2-44C8-91FC-7CCBC8AA3EF9}" dt="2025-01-10T22:32:34.877" v="926" actId="207"/>
          <ac:spMkLst>
            <pc:docMk/>
            <pc:sldMk cId="191549666" sldId="284"/>
            <ac:spMk id="14" creationId="{34E3A2D9-D420-4254-AE57-3F979AABCFFC}"/>
          </ac:spMkLst>
        </pc:spChg>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picChg chg="del">
          <ac:chgData name="Silvia Colombo" userId="cdf5343d-9518-4b48-8032-805a754f9105" providerId="ADAL" clId="{D8A6481C-74F2-44C8-91FC-7CCBC8AA3EF9}" dt="2025-01-10T22:14:01.474" v="681" actId="478"/>
          <ac:picMkLst>
            <pc:docMk/>
            <pc:sldMk cId="191549666" sldId="284"/>
            <ac:picMk id="6" creationId="{F9E1DB74-FD47-4400-AB12-EFA255BC02EA}"/>
          </ac:picMkLst>
        </pc:picChg>
        <pc:picChg chg="add mod">
          <ac:chgData name="Silvia Colombo" userId="cdf5343d-9518-4b48-8032-805a754f9105" providerId="ADAL" clId="{D8A6481C-74F2-44C8-91FC-7CCBC8AA3EF9}" dt="2025-01-14T15:20:53.471" v="2233" actId="1076"/>
          <ac:picMkLst>
            <pc:docMk/>
            <pc:sldMk cId="191549666" sldId="284"/>
            <ac:picMk id="9" creationId="{189D628F-0238-43B8-9AE5-E401065C58D4}"/>
          </ac:picMkLst>
        </pc:pic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picChg chg="add mod modCrop">
          <ac:chgData name="Silvia Colombo" userId="cdf5343d-9518-4b48-8032-805a754f9105" providerId="ADAL" clId="{D8A6481C-74F2-44C8-91FC-7CCBC8AA3EF9}" dt="2025-01-11T11:44:22.869" v="1065" actId="1076"/>
          <ac:picMkLst>
            <pc:docMk/>
            <pc:sldMk cId="2985432160" sldId="289"/>
            <ac:picMk id="4" creationId="{ED2B1155-6353-4FE3-818F-0ACCEDFA0DA1}"/>
          </ac:picMkLst>
        </pc:picChg>
        <pc:picChg chg="del">
          <ac:chgData name="Silvia Colombo" userId="cdf5343d-9518-4b48-8032-805a754f9105" providerId="ADAL" clId="{D8A6481C-74F2-44C8-91FC-7CCBC8AA3EF9}" dt="2025-01-10T22:47:33.755" v="1042" actId="478"/>
          <ac:picMkLst>
            <pc:docMk/>
            <pc:sldMk cId="2985432160" sldId="289"/>
            <ac:picMk id="5" creationId="{6998366C-8AAC-4FBE-808F-C1B9F9FACFFA}"/>
          </ac:picMkLst>
        </pc:pic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7:27.820" v="1148" actId="403"/>
          <ac:spMkLst>
            <pc:docMk/>
            <pc:sldMk cId="4276348475" sldId="291"/>
            <ac:spMk id="6" creationId="{50C43920-95C9-4935-9507-5EEE1C17F008}"/>
          </ac:spMkLst>
        </pc:spChg>
        <pc:spChg chg="add mod">
          <ac:chgData name="Silvia Colombo" userId="cdf5343d-9518-4b48-8032-805a754f9105" providerId="ADAL" clId="{D8A6481C-74F2-44C8-91FC-7CCBC8AA3EF9}" dt="2025-01-13T09:58:32.329" v="1541" actId="207"/>
          <ac:spMkLst>
            <pc:docMk/>
            <pc:sldMk cId="4276348475" sldId="291"/>
            <ac:spMk id="8" creationId="{F002B53B-609E-4301-A8AB-B94E35768425}"/>
          </ac:spMkLst>
        </pc:spChg>
        <pc:spChg chg="del">
          <ac:chgData name="Silvia Colombo" userId="cdf5343d-9518-4b48-8032-805a754f9105" providerId="ADAL" clId="{D8A6481C-74F2-44C8-91FC-7CCBC8AA3EF9}" dt="2025-01-11T11:51:42.255" v="1132" actId="478"/>
          <ac:spMkLst>
            <pc:docMk/>
            <pc:sldMk cId="4276348475" sldId="291"/>
            <ac:spMk id="9" creationId="{C13F2354-62E0-439F-B8DE-D3FB29475805}"/>
          </ac:spMkLst>
        </pc:spChg>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add mod">
          <ac:chgData name="Silvia Colombo" userId="cdf5343d-9518-4b48-8032-805a754f9105" providerId="ADAL" clId="{D8A6481C-74F2-44C8-91FC-7CCBC8AA3EF9}" dt="2025-01-11T11:57:36.437" v="1150" actId="1076"/>
          <ac:spMkLst>
            <pc:docMk/>
            <pc:sldMk cId="4276348475" sldId="291"/>
            <ac:spMk id="12" creationId="{801D4546-8969-4B00-A9ED-BDA0E99FEA7F}"/>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picChg chg="del">
          <ac:chgData name="Silvia Colombo" userId="cdf5343d-9518-4b48-8032-805a754f9105" providerId="ADAL" clId="{D8A6481C-74F2-44C8-91FC-7CCBC8AA3EF9}" dt="2025-01-11T11:51:39.124" v="1131" actId="478"/>
          <ac:picMkLst>
            <pc:docMk/>
            <pc:sldMk cId="4276348475" sldId="291"/>
            <ac:picMk id="4" creationId="{02E2EF16-5B4E-4689-B4B8-945BA6A94CF9}"/>
          </ac:picMkLst>
        </pc:picChg>
        <pc:picChg chg="add mod">
          <ac:chgData name="Silvia Colombo" userId="cdf5343d-9518-4b48-8032-805a754f9105" providerId="ADAL" clId="{D8A6481C-74F2-44C8-91FC-7CCBC8AA3EF9}" dt="2025-01-11T11:57:32.625" v="1149" actId="1076"/>
          <ac:picMkLst>
            <pc:docMk/>
            <pc:sldMk cId="4276348475" sldId="291"/>
            <ac:picMk id="5" creationId="{7D5092C7-80A9-4297-B8C0-2DBBA2D861CD}"/>
          </ac:picMkLst>
        </pc:picChg>
      </pc:sldChg>
      <pc:sldChg chg="delSp modSp mod">
        <pc:chgData name="Silvia Colombo" userId="cdf5343d-9518-4b48-8032-805a754f9105" providerId="ADAL" clId="{D8A6481C-74F2-44C8-91FC-7CCBC8AA3EF9}" dt="2025-01-14T15:25:18.805" v="2248" actId="113"/>
        <pc:sldMkLst>
          <pc:docMk/>
          <pc:sldMk cId="218857803" sldId="292"/>
        </pc:sldMkLst>
        <pc:spChg chg="del">
          <ac:chgData name="Silvia Colombo" userId="cdf5343d-9518-4b48-8032-805a754f9105" providerId="ADAL" clId="{D8A6481C-74F2-44C8-91FC-7CCBC8AA3EF9}" dt="2025-01-11T12:06:34.428" v="1283" actId="478"/>
          <ac:spMkLst>
            <pc:docMk/>
            <pc:sldMk cId="218857803" sldId="292"/>
            <ac:spMk id="12" creationId="{512E075D-D878-4908-80D2-C791329983A5}"/>
          </ac:spMkLst>
        </pc:spChg>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picChg chg="del">
          <ac:chgData name="Silvia Colombo" userId="cdf5343d-9518-4b48-8032-805a754f9105" providerId="ADAL" clId="{D8A6481C-74F2-44C8-91FC-7CCBC8AA3EF9}" dt="2025-01-11T12:06:31.850" v="1282" actId="478"/>
          <ac:picMkLst>
            <pc:docMk/>
            <pc:sldMk cId="218857803" sldId="292"/>
            <ac:picMk id="6" creationId="{9B27B16B-2354-4691-BEF8-1658E8FF9683}"/>
          </ac:picMkLst>
        </pc:pic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add mod">
          <ac:chgData name="Silvia Colombo" userId="cdf5343d-9518-4b48-8032-805a754f9105" providerId="ADAL" clId="{D8A6481C-74F2-44C8-91FC-7CCBC8AA3EF9}" dt="2025-01-14T15:26:38.352" v="2258" actId="113"/>
          <ac:spMkLst>
            <pc:docMk/>
            <pc:sldMk cId="2761367291" sldId="293"/>
            <ac:spMk id="2" creationId="{9897D626-146E-41FD-96C8-BDA29B4DD911}"/>
          </ac:spMkLst>
        </pc:spChg>
        <pc:spChg chg="add mod">
          <ac:chgData name="Silvia Colombo" userId="cdf5343d-9518-4b48-8032-805a754f9105" providerId="ADAL" clId="{D8A6481C-74F2-44C8-91FC-7CCBC8AA3EF9}" dt="2025-01-14T15:26:55.301" v="2261" actId="1076"/>
          <ac:spMkLst>
            <pc:docMk/>
            <pc:sldMk cId="2761367291" sldId="293"/>
            <ac:spMk id="10" creationId="{4F61A1FB-D39D-4338-93B5-E937F4C26ECA}"/>
          </ac:spMkLst>
        </pc:spChg>
        <pc:spChg chg="del">
          <ac:chgData name="Silvia Colombo" userId="cdf5343d-9518-4b48-8032-805a754f9105" providerId="ADAL" clId="{D8A6481C-74F2-44C8-91FC-7CCBC8AA3EF9}" dt="2025-01-11T12:13:56.941" v="1328" actId="478"/>
          <ac:spMkLst>
            <pc:docMk/>
            <pc:sldMk cId="2761367291" sldId="293"/>
            <ac:spMk id="10" creationId="{A1569C22-02AF-4710-96D9-4BEE90219959}"/>
          </ac:spMkLst>
        </pc:spChg>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picChg chg="add mod">
          <ac:chgData name="Silvia Colombo" userId="cdf5343d-9518-4b48-8032-805a754f9105" providerId="ADAL" clId="{D8A6481C-74F2-44C8-91FC-7CCBC8AA3EF9}" dt="2025-01-13T09:47:00.234" v="1483" actId="1076"/>
          <ac:picMkLst>
            <pc:docMk/>
            <pc:sldMk cId="2761367291" sldId="293"/>
            <ac:picMk id="4" creationId="{BAFC9F67-722C-47F7-A9A8-C43034331532}"/>
          </ac:picMkLst>
        </pc:picChg>
        <pc:picChg chg="del">
          <ac:chgData name="Silvia Colombo" userId="cdf5343d-9518-4b48-8032-805a754f9105" providerId="ADAL" clId="{D8A6481C-74F2-44C8-91FC-7CCBC8AA3EF9}" dt="2025-01-11T12:13:55.194" v="1327" actId="478"/>
          <ac:picMkLst>
            <pc:docMk/>
            <pc:sldMk cId="2761367291" sldId="293"/>
            <ac:picMk id="5" creationId="{9320417A-4F07-477F-8018-4C21B45A6266}"/>
          </ac:picMkLst>
        </pc:picChg>
        <pc:picChg chg="add mod">
          <ac:chgData name="Silvia Colombo" userId="cdf5343d-9518-4b48-8032-805a754f9105" providerId="ADAL" clId="{D8A6481C-74F2-44C8-91FC-7CCBC8AA3EF9}" dt="2025-01-14T15:26:48.918" v="2260" actId="1076"/>
          <ac:picMkLst>
            <pc:docMk/>
            <pc:sldMk cId="2761367291" sldId="293"/>
            <ac:picMk id="6" creationId="{9FE4C241-96F7-4C1E-BBFF-8209A2F893C2}"/>
          </ac:picMkLst>
        </pc:picChg>
      </pc:sldChg>
      <pc:sldChg chg="addSp delSp modSp mod">
        <pc:chgData name="Silvia Colombo" userId="cdf5343d-9518-4b48-8032-805a754f9105" providerId="ADAL" clId="{D8A6481C-74F2-44C8-91FC-7CCBC8AA3EF9}" dt="2025-01-14T15:29:03.389" v="2267" actId="113"/>
        <pc:sldMkLst>
          <pc:docMk/>
          <pc:sldMk cId="3284480951" sldId="294"/>
        </pc:sldMkLst>
        <pc:spChg chg="add mod">
          <ac:chgData name="Silvia Colombo" userId="cdf5343d-9518-4b48-8032-805a754f9105" providerId="ADAL" clId="{D8A6481C-74F2-44C8-91FC-7CCBC8AA3EF9}" dt="2025-01-13T09:49:57.940" v="1498" actId="1076"/>
          <ac:spMkLst>
            <pc:docMk/>
            <pc:sldMk cId="3284480951" sldId="294"/>
            <ac:spMk id="10" creationId="{BE72D390-3F09-4909-99F7-BC2DBCA9DFE9}"/>
          </ac:spMkLst>
        </pc:spChg>
        <pc:spChg chg="del">
          <ac:chgData name="Silvia Colombo" userId="cdf5343d-9518-4b48-8032-805a754f9105" providerId="ADAL" clId="{D8A6481C-74F2-44C8-91FC-7CCBC8AA3EF9}" dt="2025-01-13T09:26:19.390" v="1418" actId="478"/>
          <ac:spMkLst>
            <pc:docMk/>
            <pc:sldMk cId="3284480951" sldId="294"/>
            <ac:spMk id="11" creationId="{F7468B20-EB49-44FE-AA2D-1953BB0FFC8D}"/>
          </ac:spMkLst>
        </pc:spChg>
        <pc:spChg chg="mod">
          <ac:chgData name="Silvia Colombo" userId="cdf5343d-9518-4b48-8032-805a754f9105" providerId="ADAL" clId="{D8A6481C-74F2-44C8-91FC-7CCBC8AA3EF9}" dt="2025-01-11T11:38:43.263" v="1044"/>
          <ac:spMkLst>
            <pc:docMk/>
            <pc:sldMk cId="3284480951" sldId="294"/>
            <ac:spMk id="167" creationId="{00000000-0000-0000-0000-000000000000}"/>
          </ac:spMkLst>
        </pc:spChg>
        <pc:spChg chg="mod">
          <ac:chgData name="Silvia Colombo" userId="cdf5343d-9518-4b48-8032-805a754f9105" providerId="ADAL" clId="{D8A6481C-74F2-44C8-91FC-7CCBC8AA3EF9}" dt="2025-01-14T15:29:03.389" v="2267" actId="113"/>
          <ac:spMkLst>
            <pc:docMk/>
            <pc:sldMk cId="3284480951" sldId="294"/>
            <ac:spMk id="168" creationId="{00000000-0000-0000-0000-000000000000}"/>
          </ac:spMkLst>
        </pc:spChg>
        <pc:picChg chg="del">
          <ac:chgData name="Silvia Colombo" userId="cdf5343d-9518-4b48-8032-805a754f9105" providerId="ADAL" clId="{D8A6481C-74F2-44C8-91FC-7CCBC8AA3EF9}" dt="2025-01-13T09:26:17.407" v="1417" actId="478"/>
          <ac:picMkLst>
            <pc:docMk/>
            <pc:sldMk cId="3284480951" sldId="294"/>
            <ac:picMk id="4" creationId="{3328796F-3AF2-4239-8D2C-E71DD7576A8F}"/>
          </ac:picMkLst>
        </pc:picChg>
        <pc:picChg chg="add mod">
          <ac:chgData name="Silvia Colombo" userId="cdf5343d-9518-4b48-8032-805a754f9105" providerId="ADAL" clId="{D8A6481C-74F2-44C8-91FC-7CCBC8AA3EF9}" dt="2025-01-13T09:48:48.333" v="1491" actId="1076"/>
          <ac:picMkLst>
            <pc:docMk/>
            <pc:sldMk cId="3284480951" sldId="294"/>
            <ac:picMk id="5" creationId="{B8BD6F48-812A-4B7F-9FF4-D8FA51FA6EE7}"/>
          </ac:picMkLst>
        </pc:picChg>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pChg chg="del">
          <ac:chgData name="Silvia Colombo" userId="cdf5343d-9518-4b48-8032-805a754f9105" providerId="ADAL" clId="{D8A6481C-74F2-44C8-91FC-7CCBC8AA3EF9}" dt="2025-01-13T10:45:35.874" v="1608" actId="478"/>
          <ac:spMkLst>
            <pc:docMk/>
            <pc:sldMk cId="3574041065" sldId="297"/>
            <ac:spMk id="8" creationId="{8E74A872-AE8E-4419-A80F-5DBAE5ED6009}"/>
          </ac:spMkLst>
        </pc:spChg>
        <pc:spChg chg="mod">
          <ac:chgData name="Silvia Colombo" userId="cdf5343d-9518-4b48-8032-805a754f9105" providerId="ADAL" clId="{D8A6481C-74F2-44C8-91FC-7CCBC8AA3EF9}" dt="2025-01-13T10:45:28.961" v="1606"/>
          <ac:spMkLst>
            <pc:docMk/>
            <pc:sldMk cId="3574041065" sldId="297"/>
            <ac:spMk id="167" creationId="{00000000-0000-0000-0000-000000000000}"/>
          </ac:spMkLst>
        </pc:spChg>
        <pc:spChg chg="mod">
          <ac:chgData name="Silvia Colombo" userId="cdf5343d-9518-4b48-8032-805a754f9105" providerId="ADAL" clId="{D8A6481C-74F2-44C8-91FC-7CCBC8AA3EF9}" dt="2025-01-14T15:29:25.714" v="2270" actId="20577"/>
          <ac:spMkLst>
            <pc:docMk/>
            <pc:sldMk cId="3574041065" sldId="297"/>
            <ac:spMk id="168" creationId="{00000000-0000-0000-0000-000000000000}"/>
          </ac:spMkLst>
        </pc:spChg>
        <pc:picChg chg="del">
          <ac:chgData name="Silvia Colombo" userId="cdf5343d-9518-4b48-8032-805a754f9105" providerId="ADAL" clId="{D8A6481C-74F2-44C8-91FC-7CCBC8AA3EF9}" dt="2025-01-13T10:45:32.357" v="1607" actId="478"/>
          <ac:picMkLst>
            <pc:docMk/>
            <pc:sldMk cId="3574041065" sldId="297"/>
            <ac:picMk id="4" creationId="{4D6CE0D8-D90E-479B-9F3C-EDED1986371C}"/>
          </ac:picMkLst>
        </pc:picChg>
        <pc:picChg chg="add mod">
          <ac:chgData name="Silvia Colombo" userId="cdf5343d-9518-4b48-8032-805a754f9105" providerId="ADAL" clId="{D8A6481C-74F2-44C8-91FC-7CCBC8AA3EF9}" dt="2025-01-14T15:29:34.489" v="2271" actId="1076"/>
          <ac:picMkLst>
            <pc:docMk/>
            <pc:sldMk cId="3574041065" sldId="297"/>
            <ac:picMk id="5" creationId="{A1D8429E-DA6B-4BEE-A96D-5EC1E8459F9B}"/>
          </ac:picMkLst>
        </pc:picChg>
      </pc:sldChg>
      <pc:sldChg chg="addSp modSp mod">
        <pc:chgData name="Silvia Colombo" userId="cdf5343d-9518-4b48-8032-805a754f9105" providerId="ADAL" clId="{D8A6481C-74F2-44C8-91FC-7CCBC8AA3EF9}" dt="2025-01-14T15:33:51.036" v="2280" actId="113"/>
        <pc:sldMkLst>
          <pc:docMk/>
          <pc:sldMk cId="2230816992" sldId="298"/>
        </pc:sldMkLst>
        <pc:spChg chg="add mod">
          <ac:chgData name="Silvia Colombo" userId="cdf5343d-9518-4b48-8032-805a754f9105" providerId="ADAL" clId="{D8A6481C-74F2-44C8-91FC-7CCBC8AA3EF9}" dt="2025-01-13T12:42:05.886" v="1697" actId="1076"/>
          <ac:spMkLst>
            <pc:docMk/>
            <pc:sldMk cId="2230816992" sldId="298"/>
            <ac:spMk id="8" creationId="{EB976C2F-A3C0-42DB-B9DD-E137B4B6A8A3}"/>
          </ac:spMkLst>
        </pc:spChg>
        <pc:spChg chg="mod">
          <ac:chgData name="Silvia Colombo" userId="cdf5343d-9518-4b48-8032-805a754f9105" providerId="ADAL" clId="{D8A6481C-74F2-44C8-91FC-7CCBC8AA3EF9}" dt="2025-01-13T10:45:28.961" v="1606"/>
          <ac:spMkLst>
            <pc:docMk/>
            <pc:sldMk cId="2230816992" sldId="298"/>
            <ac:spMk id="167" creationId="{00000000-0000-0000-0000-000000000000}"/>
          </ac:spMkLst>
        </pc:spChg>
        <pc:spChg chg="mod">
          <ac:chgData name="Silvia Colombo" userId="cdf5343d-9518-4b48-8032-805a754f9105" providerId="ADAL" clId="{D8A6481C-74F2-44C8-91FC-7CCBC8AA3EF9}" dt="2025-01-14T15:33:51.036" v="2280" actId="113"/>
          <ac:spMkLst>
            <pc:docMk/>
            <pc:sldMk cId="2230816992" sldId="298"/>
            <ac:spMk id="168" creationId="{00000000-0000-0000-0000-000000000000}"/>
          </ac:spMkLst>
        </pc:spChg>
        <pc:picChg chg="add mod">
          <ac:chgData name="Silvia Colombo" userId="cdf5343d-9518-4b48-8032-805a754f9105" providerId="ADAL" clId="{D8A6481C-74F2-44C8-91FC-7CCBC8AA3EF9}" dt="2025-01-13T12:41:59.881" v="1696" actId="1076"/>
          <ac:picMkLst>
            <pc:docMk/>
            <pc:sldMk cId="2230816992" sldId="298"/>
            <ac:picMk id="4" creationId="{13CC64B4-4772-4805-80BE-7C23C5FE2DDC}"/>
          </ac:picMkLst>
        </pc:picChg>
      </pc:sldChg>
      <pc:sldChg chg="addSp delSp modSp mod">
        <pc:chgData name="Silvia Colombo" userId="cdf5343d-9518-4b48-8032-805a754f9105" providerId="ADAL" clId="{D8A6481C-74F2-44C8-91FC-7CCBC8AA3EF9}" dt="2025-01-14T15:35:33.738" v="2284" actId="113"/>
        <pc:sldMkLst>
          <pc:docMk/>
          <pc:sldMk cId="2669320641" sldId="299"/>
        </pc:sldMkLst>
        <pc:spChg chg="mod">
          <ac:chgData name="Silvia Colombo" userId="cdf5343d-9518-4b48-8032-805a754f9105" providerId="ADAL" clId="{D8A6481C-74F2-44C8-91FC-7CCBC8AA3EF9}" dt="2025-01-14T15:35:33.738" v="2284" actId="113"/>
          <ac:spMkLst>
            <pc:docMk/>
            <pc:sldMk cId="2669320641" sldId="299"/>
            <ac:spMk id="7" creationId="{7866E1B9-E9C3-4EAE-B633-9BB7273D1CE7}"/>
          </ac:spMkLst>
        </pc:spChg>
        <pc:spChg chg="del">
          <ac:chgData name="Silvia Colombo" userId="cdf5343d-9518-4b48-8032-805a754f9105" providerId="ADAL" clId="{D8A6481C-74F2-44C8-91FC-7CCBC8AA3EF9}" dt="2025-01-13T12:53:03.123" v="1700" actId="478"/>
          <ac:spMkLst>
            <pc:docMk/>
            <pc:sldMk cId="2669320641" sldId="299"/>
            <ac:spMk id="10" creationId="{D1E29B18-CAC4-4071-B7C8-71D29FE7BC98}"/>
          </ac:spMkLst>
        </pc:spChg>
        <pc:spChg chg="add mod">
          <ac:chgData name="Silvia Colombo" userId="cdf5343d-9518-4b48-8032-805a754f9105" providerId="ADAL" clId="{D8A6481C-74F2-44C8-91FC-7CCBC8AA3EF9}" dt="2025-01-13T13:04:23.160" v="1841" actId="1076"/>
          <ac:spMkLst>
            <pc:docMk/>
            <pc:sldMk cId="2669320641" sldId="299"/>
            <ac:spMk id="11" creationId="{4BE45DD1-6E92-478E-95C8-7B91AF83D35D}"/>
          </ac:spMkLst>
        </pc:spChg>
        <pc:spChg chg="mod">
          <ac:chgData name="Silvia Colombo" userId="cdf5343d-9518-4b48-8032-805a754f9105" providerId="ADAL" clId="{D8A6481C-74F2-44C8-91FC-7CCBC8AA3EF9}" dt="2025-01-13T10:45:28.961" v="1606"/>
          <ac:spMkLst>
            <pc:docMk/>
            <pc:sldMk cId="2669320641" sldId="299"/>
            <ac:spMk id="167" creationId="{00000000-0000-0000-0000-000000000000}"/>
          </ac:spMkLst>
        </pc:spChg>
        <pc:spChg chg="mod">
          <ac:chgData name="Silvia Colombo" userId="cdf5343d-9518-4b48-8032-805a754f9105" providerId="ADAL" clId="{D8A6481C-74F2-44C8-91FC-7CCBC8AA3EF9}" dt="2025-01-13T12:52:58.179" v="1698"/>
          <ac:spMkLst>
            <pc:docMk/>
            <pc:sldMk cId="2669320641" sldId="299"/>
            <ac:spMk id="168" creationId="{00000000-0000-0000-0000-000000000000}"/>
          </ac:spMkLst>
        </pc:spChg>
        <pc:picChg chg="add mod">
          <ac:chgData name="Silvia Colombo" userId="cdf5343d-9518-4b48-8032-805a754f9105" providerId="ADAL" clId="{D8A6481C-74F2-44C8-91FC-7CCBC8AA3EF9}" dt="2025-01-13T13:04:16.812" v="1840" actId="1076"/>
          <ac:picMkLst>
            <pc:docMk/>
            <pc:sldMk cId="2669320641" sldId="299"/>
            <ac:picMk id="4" creationId="{FD02574E-E2A0-4F85-86F1-88320D96E116}"/>
          </ac:picMkLst>
        </pc:picChg>
        <pc:picChg chg="del">
          <ac:chgData name="Silvia Colombo" userId="cdf5343d-9518-4b48-8032-805a754f9105" providerId="ADAL" clId="{D8A6481C-74F2-44C8-91FC-7CCBC8AA3EF9}" dt="2025-01-13T12:53:00.208" v="1699" actId="478"/>
          <ac:picMkLst>
            <pc:docMk/>
            <pc:sldMk cId="2669320641" sldId="299"/>
            <ac:picMk id="5" creationId="{2EB8881D-7316-4686-96C8-DF94BC582188}"/>
          </ac:picMkLst>
        </pc:picChg>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pChg chg="del mod">
          <ac:chgData name="Silvia Colombo" userId="cdf5343d-9518-4b48-8032-805a754f9105" providerId="ADAL" clId="{D8A6481C-74F2-44C8-91FC-7CCBC8AA3EF9}" dt="2025-01-13T13:12:59.387" v="1888" actId="478"/>
          <ac:spMkLst>
            <pc:docMk/>
            <pc:sldMk cId="3550741812" sldId="300"/>
            <ac:spMk id="2" creationId="{B1933DD3-B0E7-43D0-8B4E-647B2FED62D3}"/>
          </ac:spMkLst>
        </pc:spChg>
        <pc:spChg chg="add del">
          <ac:chgData name="Silvia Colombo" userId="cdf5343d-9518-4b48-8032-805a754f9105" providerId="ADAL" clId="{D8A6481C-74F2-44C8-91FC-7CCBC8AA3EF9}" dt="2025-01-13T13:12:54.293" v="1887"/>
          <ac:spMkLst>
            <pc:docMk/>
            <pc:sldMk cId="3550741812" sldId="300"/>
            <ac:spMk id="4" creationId="{079FF8FE-3BE1-48A9-ACAF-2AC321C1351E}"/>
          </ac:spMkLst>
        </pc:spChg>
        <pc:spChg chg="add mod">
          <ac:chgData name="Silvia Colombo" userId="cdf5343d-9518-4b48-8032-805a754f9105" providerId="ADAL" clId="{D8A6481C-74F2-44C8-91FC-7CCBC8AA3EF9}" dt="2025-01-13T13:13:16.950" v="1892" actId="21"/>
          <ac:spMkLst>
            <pc:docMk/>
            <pc:sldMk cId="3550741812" sldId="300"/>
            <ac:spMk id="5" creationId="{527059AE-1C12-4852-91A8-13ADB1DD2659}"/>
          </ac:spMkLst>
        </pc:spChg>
        <pc:spChg chg="del mod">
          <ac:chgData name="Silvia Colombo" userId="cdf5343d-9518-4b48-8032-805a754f9105" providerId="ADAL" clId="{D8A6481C-74F2-44C8-91FC-7CCBC8AA3EF9}" dt="2025-01-13T13:08:53.787" v="1882" actId="478"/>
          <ac:spMkLst>
            <pc:docMk/>
            <pc:sldMk cId="3550741812" sldId="300"/>
            <ac:spMk id="6" creationId="{219B00C3-2F95-47E2-828A-65EC0519A021}"/>
          </ac:spMkLst>
        </pc:spChg>
        <pc:spChg chg="del">
          <ac:chgData name="Silvia Colombo" userId="cdf5343d-9518-4b48-8032-805a754f9105" providerId="ADAL" clId="{D8A6481C-74F2-44C8-91FC-7CCBC8AA3EF9}" dt="2025-01-13T13:08:24.187" v="1845" actId="478"/>
          <ac:spMkLst>
            <pc:docMk/>
            <pc:sldMk cId="3550741812" sldId="300"/>
            <ac:spMk id="15" creationId="{7A261E11-8FD4-4AA3-BCC6-B4536E26B2DA}"/>
          </ac:spMkLst>
        </pc:spChg>
        <pc:spChg chg="del">
          <ac:chgData name="Silvia Colombo" userId="cdf5343d-9518-4b48-8032-805a754f9105" providerId="ADAL" clId="{D8A6481C-74F2-44C8-91FC-7CCBC8AA3EF9}" dt="2025-01-13T13:09:04.500" v="1885" actId="478"/>
          <ac:spMkLst>
            <pc:docMk/>
            <pc:sldMk cId="3550741812" sldId="300"/>
            <ac:spMk id="17" creationId="{0AD4B345-A060-433F-9B55-A4534638D5EA}"/>
          </ac:spMkLst>
        </pc:spChg>
        <pc:spChg chg="add mod">
          <ac:chgData name="Silvia Colombo" userId="cdf5343d-9518-4b48-8032-805a754f9105" providerId="ADAL" clId="{D8A6481C-74F2-44C8-91FC-7CCBC8AA3EF9}" dt="2025-01-13T13:24:32.917" v="1933" actId="1076"/>
          <ac:spMkLst>
            <pc:docMk/>
            <pc:sldMk cId="3550741812" sldId="300"/>
            <ac:spMk id="18" creationId="{8BE902FA-62A4-433D-A1BB-02542BBA4CB7}"/>
          </ac:spMkLst>
        </pc:spChg>
        <pc:spChg chg="del">
          <ac:chgData name="Silvia Colombo" userId="cdf5343d-9518-4b48-8032-805a754f9105" providerId="ADAL" clId="{D8A6481C-74F2-44C8-91FC-7CCBC8AA3EF9}" dt="2025-01-13T13:09:02.820" v="1884" actId="478"/>
          <ac:spMkLst>
            <pc:docMk/>
            <pc:sldMk cId="3550741812" sldId="300"/>
            <ac:spMk id="21" creationId="{614ED2ED-E011-411B-9751-75F29C5A3C74}"/>
          </ac:spMkLst>
        </pc:spChg>
        <pc:spChg chg="mod">
          <ac:chgData name="Silvia Colombo" userId="cdf5343d-9518-4b48-8032-805a754f9105" providerId="ADAL" clId="{D8A6481C-74F2-44C8-91FC-7CCBC8AA3EF9}" dt="2025-01-13T10:45:28.961" v="1606"/>
          <ac:spMkLst>
            <pc:docMk/>
            <pc:sldMk cId="3550741812" sldId="300"/>
            <ac:spMk id="167" creationId="{00000000-0000-0000-0000-000000000000}"/>
          </ac:spMkLst>
        </pc:spChg>
        <pc:spChg chg="mod">
          <ac:chgData name="Silvia Colombo" userId="cdf5343d-9518-4b48-8032-805a754f9105" providerId="ADAL" clId="{D8A6481C-74F2-44C8-91FC-7CCBC8AA3EF9}" dt="2025-01-14T15:36:38.198" v="2287" actId="113"/>
          <ac:spMkLst>
            <pc:docMk/>
            <pc:sldMk cId="3550741812" sldId="300"/>
            <ac:spMk id="168" creationId="{00000000-0000-0000-0000-000000000000}"/>
          </ac:spMkLst>
        </pc:spChg>
        <pc:picChg chg="add mod">
          <ac:chgData name="Silvia Colombo" userId="cdf5343d-9518-4b48-8032-805a754f9105" providerId="ADAL" clId="{D8A6481C-74F2-44C8-91FC-7CCBC8AA3EF9}" dt="2025-01-13T13:24:46.664" v="1935" actId="1076"/>
          <ac:picMkLst>
            <pc:docMk/>
            <pc:sldMk cId="3550741812" sldId="300"/>
            <ac:picMk id="8" creationId="{AC6E05CB-B78C-4F9F-A73C-440F7FF49F9B}"/>
          </ac:picMkLst>
        </pc:picChg>
        <pc:picChg chg="del">
          <ac:chgData name="Silvia Colombo" userId="cdf5343d-9518-4b48-8032-805a754f9105" providerId="ADAL" clId="{D8A6481C-74F2-44C8-91FC-7CCBC8AA3EF9}" dt="2025-01-13T13:08:21.143" v="1844" actId="478"/>
          <ac:picMkLst>
            <pc:docMk/>
            <pc:sldMk cId="3550741812" sldId="300"/>
            <ac:picMk id="9" creationId="{ADD93C4A-78D1-4493-AD29-0AB3954F7339}"/>
          </ac:picMkLst>
        </pc:picChg>
        <pc:picChg chg="del">
          <ac:chgData name="Silvia Colombo" userId="cdf5343d-9518-4b48-8032-805a754f9105" providerId="ADAL" clId="{D8A6481C-74F2-44C8-91FC-7CCBC8AA3EF9}" dt="2025-01-13T13:08:18.833" v="1843" actId="478"/>
          <ac:picMkLst>
            <pc:docMk/>
            <pc:sldMk cId="3550741812" sldId="300"/>
            <ac:picMk id="11" creationId="{CC83E112-3351-45EF-88BC-6571D4C4CAF6}"/>
          </ac:picMkLst>
        </pc:picChg>
        <pc:picChg chg="del">
          <ac:chgData name="Silvia Colombo" userId="cdf5343d-9518-4b48-8032-805a754f9105" providerId="ADAL" clId="{D8A6481C-74F2-44C8-91FC-7CCBC8AA3EF9}" dt="2025-01-13T13:08:17.343" v="1842" actId="478"/>
          <ac:picMkLst>
            <pc:docMk/>
            <pc:sldMk cId="3550741812" sldId="300"/>
            <ac:picMk id="16" creationId="{26E54F4E-9725-45FA-99DA-C77DDCDBF89D}"/>
          </ac:picMkLst>
        </pc:picChg>
      </pc:sldChg>
      <pc:sldChg chg="addSp delSp modSp mod delAnim">
        <pc:chgData name="Silvia Colombo" userId="cdf5343d-9518-4b48-8032-805a754f9105" providerId="ADAL" clId="{D8A6481C-74F2-44C8-91FC-7CCBC8AA3EF9}" dt="2025-01-14T15:43:07.521" v="2293" actId="113"/>
        <pc:sldMkLst>
          <pc:docMk/>
          <pc:sldMk cId="2610105728" sldId="301"/>
        </pc:sldMkLst>
        <pc:spChg chg="del">
          <ac:chgData name="Silvia Colombo" userId="cdf5343d-9518-4b48-8032-805a754f9105" providerId="ADAL" clId="{D8A6481C-74F2-44C8-91FC-7CCBC8AA3EF9}" dt="2025-01-13T13:26:16.249" v="1938" actId="478"/>
          <ac:spMkLst>
            <pc:docMk/>
            <pc:sldMk cId="2610105728" sldId="301"/>
            <ac:spMk id="2" creationId="{B8F58907-FBE2-4D18-8396-099622614A4E}"/>
          </ac:spMkLst>
        </pc:spChg>
        <pc:spChg chg="del">
          <ac:chgData name="Silvia Colombo" userId="cdf5343d-9518-4b48-8032-805a754f9105" providerId="ADAL" clId="{D8A6481C-74F2-44C8-91FC-7CCBC8AA3EF9}" dt="2025-01-13T13:26:18.905" v="1939" actId="478"/>
          <ac:spMkLst>
            <pc:docMk/>
            <pc:sldMk cId="2610105728" sldId="301"/>
            <ac:spMk id="5" creationId="{2C30D5E9-B7F2-4A9B-973F-572DCBCFDE93}"/>
          </ac:spMkLst>
        </pc:spChg>
        <pc:spChg chg="del mod">
          <ac:chgData name="Silvia Colombo" userId="cdf5343d-9518-4b48-8032-805a754f9105" providerId="ADAL" clId="{D8A6481C-74F2-44C8-91FC-7CCBC8AA3EF9}" dt="2025-01-13T13:31:18.799" v="1946" actId="478"/>
          <ac:spMkLst>
            <pc:docMk/>
            <pc:sldMk cId="2610105728" sldId="301"/>
            <ac:spMk id="7" creationId="{8E8B0857-3B2F-40A7-B7AB-86A2696D20F2}"/>
          </ac:spMkLst>
        </pc:spChg>
        <pc:spChg chg="del">
          <ac:chgData name="Silvia Colombo" userId="cdf5343d-9518-4b48-8032-805a754f9105" providerId="ADAL" clId="{D8A6481C-74F2-44C8-91FC-7CCBC8AA3EF9}" dt="2025-01-13T13:26:29.145" v="1944" actId="478"/>
          <ac:spMkLst>
            <pc:docMk/>
            <pc:sldMk cId="2610105728" sldId="301"/>
            <ac:spMk id="11" creationId="{C23EE482-36C9-45F2-A1FB-E08A8C298D06}"/>
          </ac:spMkLst>
        </pc:spChg>
        <pc:spChg chg="del">
          <ac:chgData name="Silvia Colombo" userId="cdf5343d-9518-4b48-8032-805a754f9105" providerId="ADAL" clId="{D8A6481C-74F2-44C8-91FC-7CCBC8AA3EF9}" dt="2025-01-13T13:26:25.618" v="1943" actId="478"/>
          <ac:spMkLst>
            <pc:docMk/>
            <pc:sldMk cId="2610105728" sldId="301"/>
            <ac:spMk id="13" creationId="{9068FEBF-CFCF-4732-9C8D-DB99224A6F2C}"/>
          </ac:spMkLst>
        </pc:spChg>
        <pc:spChg chg="add mod">
          <ac:chgData name="Silvia Colombo" userId="cdf5343d-9518-4b48-8032-805a754f9105" providerId="ADAL" clId="{D8A6481C-74F2-44C8-91FC-7CCBC8AA3EF9}" dt="2025-01-13T13:33:57.686" v="1987" actId="1076"/>
          <ac:spMkLst>
            <pc:docMk/>
            <pc:sldMk cId="2610105728" sldId="301"/>
            <ac:spMk id="15" creationId="{FD2F803C-7DF6-444D-ADC3-2FFB5060995F}"/>
          </ac:spMkLst>
        </pc:spChg>
        <pc:spChg chg="mod">
          <ac:chgData name="Silvia Colombo" userId="cdf5343d-9518-4b48-8032-805a754f9105" providerId="ADAL" clId="{D8A6481C-74F2-44C8-91FC-7CCBC8AA3EF9}" dt="2025-01-13T10:45:28.961" v="1606"/>
          <ac:spMkLst>
            <pc:docMk/>
            <pc:sldMk cId="2610105728" sldId="301"/>
            <ac:spMk id="167" creationId="{00000000-0000-0000-0000-000000000000}"/>
          </ac:spMkLst>
        </pc:spChg>
        <pc:spChg chg="mod">
          <ac:chgData name="Silvia Colombo" userId="cdf5343d-9518-4b48-8032-805a754f9105" providerId="ADAL" clId="{D8A6481C-74F2-44C8-91FC-7CCBC8AA3EF9}" dt="2025-01-14T15:43:07.521" v="2293" actId="113"/>
          <ac:spMkLst>
            <pc:docMk/>
            <pc:sldMk cId="2610105728" sldId="301"/>
            <ac:spMk id="168" creationId="{00000000-0000-0000-0000-000000000000}"/>
          </ac:spMkLst>
        </pc:spChg>
        <pc:picChg chg="del mod">
          <ac:chgData name="Silvia Colombo" userId="cdf5343d-9518-4b48-8032-805a754f9105" providerId="ADAL" clId="{D8A6481C-74F2-44C8-91FC-7CCBC8AA3EF9}" dt="2025-01-13T13:26:22.818" v="1942" actId="478"/>
          <ac:picMkLst>
            <pc:docMk/>
            <pc:sldMk cId="2610105728" sldId="301"/>
            <ac:picMk id="4" creationId="{6F26D884-A099-4E3A-9820-C1601CD58041}"/>
          </ac:picMkLst>
        </pc:picChg>
        <pc:picChg chg="del">
          <ac:chgData name="Silvia Colombo" userId="cdf5343d-9518-4b48-8032-805a754f9105" providerId="ADAL" clId="{D8A6481C-74F2-44C8-91FC-7CCBC8AA3EF9}" dt="2025-01-13T13:26:21.373" v="1940" actId="478"/>
          <ac:picMkLst>
            <pc:docMk/>
            <pc:sldMk cId="2610105728" sldId="301"/>
            <ac:picMk id="6" creationId="{2DD5B1D5-C7CE-4545-80EC-20553F21F815}"/>
          </ac:picMkLst>
        </pc:picChg>
        <pc:picChg chg="add mod">
          <ac:chgData name="Silvia Colombo" userId="cdf5343d-9518-4b48-8032-805a754f9105" providerId="ADAL" clId="{D8A6481C-74F2-44C8-91FC-7CCBC8AA3EF9}" dt="2025-01-13T13:34:01.124" v="1995" actId="1035"/>
          <ac:picMkLst>
            <pc:docMk/>
            <pc:sldMk cId="2610105728" sldId="301"/>
            <ac:picMk id="9" creationId="{2667C5FF-0955-4EE2-A64B-B0A79961821B}"/>
          </ac:picMkLst>
        </pc:picChg>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pChg chg="add del mod">
          <ac:chgData name="Silvia Colombo" userId="cdf5343d-9518-4b48-8032-805a754f9105" providerId="ADAL" clId="{D8A6481C-74F2-44C8-91FC-7CCBC8AA3EF9}" dt="2025-01-13T13:37:40.643" v="2007" actId="478"/>
          <ac:spMkLst>
            <pc:docMk/>
            <pc:sldMk cId="1039741806" sldId="302"/>
            <ac:spMk id="2" creationId="{9379355E-9331-465F-A7C6-1D1E241ACF74}"/>
          </ac:spMkLst>
        </pc:spChg>
        <pc:spChg chg="del">
          <ac:chgData name="Silvia Colombo" userId="cdf5343d-9518-4b48-8032-805a754f9105" providerId="ADAL" clId="{D8A6481C-74F2-44C8-91FC-7CCBC8AA3EF9}" dt="2025-01-13T13:34:15.656" v="1999" actId="478"/>
          <ac:spMkLst>
            <pc:docMk/>
            <pc:sldMk cId="1039741806" sldId="302"/>
            <ac:spMk id="8" creationId="{240DF06D-9E87-4234-8157-BCC6348A9A31}"/>
          </ac:spMkLst>
        </pc:spChg>
        <pc:spChg chg="del">
          <ac:chgData name="Silvia Colombo" userId="cdf5343d-9518-4b48-8032-805a754f9105" providerId="ADAL" clId="{D8A6481C-74F2-44C8-91FC-7CCBC8AA3EF9}" dt="2025-01-13T13:34:17.464" v="2000" actId="478"/>
          <ac:spMkLst>
            <pc:docMk/>
            <pc:sldMk cId="1039741806" sldId="302"/>
            <ac:spMk id="10" creationId="{3562BE48-C191-4FE4-8A16-5BAF3C807BF6}"/>
          </ac:spMkLst>
        </pc:spChg>
        <pc:spChg chg="add del mod">
          <ac:chgData name="Silvia Colombo" userId="cdf5343d-9518-4b48-8032-805a754f9105" providerId="ADAL" clId="{D8A6481C-74F2-44C8-91FC-7CCBC8AA3EF9}" dt="2025-01-13T13:43:22.762" v="2067" actId="21"/>
          <ac:spMkLst>
            <pc:docMk/>
            <pc:sldMk cId="1039741806" sldId="302"/>
            <ac:spMk id="13" creationId="{5E604821-C4DC-40D6-BCCB-A5DB1BA9D07A}"/>
          </ac:spMkLst>
        </pc:spChg>
        <pc:spChg chg="add mod">
          <ac:chgData name="Silvia Colombo" userId="cdf5343d-9518-4b48-8032-805a754f9105" providerId="ADAL" clId="{D8A6481C-74F2-44C8-91FC-7CCBC8AA3EF9}" dt="2025-01-13T13:44:43.426" v="2095" actId="1076"/>
          <ac:spMkLst>
            <pc:docMk/>
            <pc:sldMk cId="1039741806" sldId="302"/>
            <ac:spMk id="16" creationId="{BDAC571F-BA25-4F90-9E6A-854C47E47467}"/>
          </ac:spMkLst>
        </pc:spChg>
        <pc:spChg chg="add mod">
          <ac:chgData name="Silvia Colombo" userId="cdf5343d-9518-4b48-8032-805a754f9105" providerId="ADAL" clId="{D8A6481C-74F2-44C8-91FC-7CCBC8AA3EF9}" dt="2025-01-13T13:44:49.033" v="2096" actId="14100"/>
          <ac:spMkLst>
            <pc:docMk/>
            <pc:sldMk cId="1039741806" sldId="302"/>
            <ac:spMk id="21" creationId="{49DA653C-7B45-44FA-B7DA-44D6378794B0}"/>
          </ac:spMkLst>
        </pc:spChg>
        <pc:spChg chg="mod">
          <ac:chgData name="Silvia Colombo" userId="cdf5343d-9518-4b48-8032-805a754f9105" providerId="ADAL" clId="{D8A6481C-74F2-44C8-91FC-7CCBC8AA3EF9}" dt="2025-01-13T10:45:28.961" v="1606"/>
          <ac:spMkLst>
            <pc:docMk/>
            <pc:sldMk cId="1039741806" sldId="302"/>
            <ac:spMk id="167" creationId="{00000000-0000-0000-0000-000000000000}"/>
          </ac:spMkLst>
        </pc:spChg>
        <pc:spChg chg="mod">
          <ac:chgData name="Silvia Colombo" userId="cdf5343d-9518-4b48-8032-805a754f9105" providerId="ADAL" clId="{D8A6481C-74F2-44C8-91FC-7CCBC8AA3EF9}" dt="2025-01-14T15:44:33.391" v="2298" actId="113"/>
          <ac:spMkLst>
            <pc:docMk/>
            <pc:sldMk cId="1039741806" sldId="302"/>
            <ac:spMk id="168" creationId="{00000000-0000-0000-0000-000000000000}"/>
          </ac:spMkLst>
        </pc:spChg>
        <pc:picChg chg="del">
          <ac:chgData name="Silvia Colombo" userId="cdf5343d-9518-4b48-8032-805a754f9105" providerId="ADAL" clId="{D8A6481C-74F2-44C8-91FC-7CCBC8AA3EF9}" dt="2025-01-13T13:34:06.847" v="1996" actId="478"/>
          <ac:picMkLst>
            <pc:docMk/>
            <pc:sldMk cId="1039741806" sldId="302"/>
            <ac:picMk id="4" creationId="{A904DF1F-C24B-43FE-8A10-50079996B673}"/>
          </ac:picMkLst>
        </pc:picChg>
        <pc:picChg chg="del">
          <ac:chgData name="Silvia Colombo" userId="cdf5343d-9518-4b48-8032-805a754f9105" providerId="ADAL" clId="{D8A6481C-74F2-44C8-91FC-7CCBC8AA3EF9}" dt="2025-01-13T13:34:09.625" v="1997" actId="478"/>
          <ac:picMkLst>
            <pc:docMk/>
            <pc:sldMk cId="1039741806" sldId="302"/>
            <ac:picMk id="6" creationId="{E7E37345-F845-4759-9695-8123C03FE5E0}"/>
          </ac:picMkLst>
        </pc:picChg>
        <pc:picChg chg="add mod">
          <ac:chgData name="Silvia Colombo" userId="cdf5343d-9518-4b48-8032-805a754f9105" providerId="ADAL" clId="{D8A6481C-74F2-44C8-91FC-7CCBC8AA3EF9}" dt="2025-01-14T15:44:43.637" v="2299" actId="1076"/>
          <ac:picMkLst>
            <pc:docMk/>
            <pc:sldMk cId="1039741806" sldId="302"/>
            <ac:picMk id="7" creationId="{8CFD4128-7430-492B-A0C8-407618839C90}"/>
          </ac:picMkLst>
        </pc:picChg>
        <pc:picChg chg="add mod">
          <ac:chgData name="Silvia Colombo" userId="cdf5343d-9518-4b48-8032-805a754f9105" providerId="ADAL" clId="{D8A6481C-74F2-44C8-91FC-7CCBC8AA3EF9}" dt="2025-01-14T15:44:54.876" v="2300" actId="1076"/>
          <ac:picMkLst>
            <pc:docMk/>
            <pc:sldMk cId="1039741806" sldId="302"/>
            <ac:picMk id="12" creationId="{DACE56C9-F0F3-4462-9889-5E55D752E49E}"/>
          </ac:picMkLst>
        </pc:picChg>
        <pc:cxnChg chg="add mod">
          <ac:chgData name="Silvia Colombo" userId="cdf5343d-9518-4b48-8032-805a754f9105" providerId="ADAL" clId="{D8A6481C-74F2-44C8-91FC-7CCBC8AA3EF9}" dt="2025-01-13T13:44:09.064" v="2088" actId="1076"/>
          <ac:cxnSpMkLst>
            <pc:docMk/>
            <pc:sldMk cId="1039741806" sldId="302"/>
            <ac:cxnSpMk id="15" creationId="{45413789-18A3-48DA-8C73-EEAACE92C657}"/>
          </ac:cxnSpMkLst>
        </pc:cxnChg>
      </pc:sldChg>
      <pc:sldChg chg="modSp mod">
        <pc:chgData name="Silvia Colombo" userId="cdf5343d-9518-4b48-8032-805a754f9105" providerId="ADAL" clId="{D8A6481C-74F2-44C8-91FC-7CCBC8AA3EF9}" dt="2025-01-13T13:47:00.602" v="2134" actId="207"/>
        <pc:sldMkLst>
          <pc:docMk/>
          <pc:sldMk cId="3169569971" sldId="303"/>
        </pc:sldMkLst>
        <pc:spChg chg="mod">
          <ac:chgData name="Silvia Colombo" userId="cdf5343d-9518-4b48-8032-805a754f9105" providerId="ADAL" clId="{D8A6481C-74F2-44C8-91FC-7CCBC8AA3EF9}" dt="2025-01-13T10:45:28.961" v="1606"/>
          <ac:spMkLst>
            <pc:docMk/>
            <pc:sldMk cId="3169569971" sldId="303"/>
            <ac:spMk id="167" creationId="{00000000-0000-0000-0000-000000000000}"/>
          </ac:spMkLst>
        </pc:spChg>
        <pc:spChg chg="mod">
          <ac:chgData name="Silvia Colombo" userId="cdf5343d-9518-4b48-8032-805a754f9105" providerId="ADAL" clId="{D8A6481C-74F2-44C8-91FC-7CCBC8AA3EF9}" dt="2025-01-13T13:47:00.602" v="2134" actId="207"/>
          <ac:spMkLst>
            <pc:docMk/>
            <pc:sldMk cId="3169569971" sldId="303"/>
            <ac:spMk id="168" creationId="{00000000-0000-0000-0000-000000000000}"/>
          </ac:spMkLst>
        </pc:spChg>
      </pc:sldChg>
      <pc:sldChg chg="modSp mod">
        <pc:chgData name="Silvia Colombo" userId="cdf5343d-9518-4b48-8032-805a754f9105" providerId="ADAL" clId="{D8A6481C-74F2-44C8-91FC-7CCBC8AA3EF9}" dt="2025-01-13T13:46:55.682" v="2133" actId="403"/>
        <pc:sldMkLst>
          <pc:docMk/>
          <pc:sldMk cId="2074846304" sldId="304"/>
        </pc:sldMkLst>
        <pc:spChg chg="mod">
          <ac:chgData name="Silvia Colombo" userId="cdf5343d-9518-4b48-8032-805a754f9105" providerId="ADAL" clId="{D8A6481C-74F2-44C8-91FC-7CCBC8AA3EF9}" dt="2025-01-13T10:45:28.961" v="1606"/>
          <ac:spMkLst>
            <pc:docMk/>
            <pc:sldMk cId="2074846304" sldId="304"/>
            <ac:spMk id="167" creationId="{00000000-0000-0000-0000-000000000000}"/>
          </ac:spMkLst>
        </pc:spChg>
        <pc:spChg chg="mod">
          <ac:chgData name="Silvia Colombo" userId="cdf5343d-9518-4b48-8032-805a754f9105" providerId="ADAL" clId="{D8A6481C-74F2-44C8-91FC-7CCBC8AA3EF9}" dt="2025-01-13T13:46:55.682" v="2133" actId="403"/>
          <ac:spMkLst>
            <pc:docMk/>
            <pc:sldMk cId="2074846304" sldId="304"/>
            <ac:spMk id="168" creationId="{00000000-0000-0000-0000-000000000000}"/>
          </ac:spMkLst>
        </pc:spChg>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del">
          <ac:chgData name="Silvia Colombo" userId="cdf5343d-9518-4b48-8032-805a754f9105" providerId="ADAL" clId="{D8A6481C-74F2-44C8-91FC-7CCBC8AA3EF9}" dt="2025-01-10T22:05:27.185" v="567" actId="478"/>
          <ac:spMkLst>
            <pc:docMk/>
            <pc:sldMk cId="3001247373" sldId="305"/>
            <ac:spMk id="10" creationId="{A6669E83-7EE0-4914-8249-D5F16F1585CF}"/>
          </ac:spMkLst>
        </pc:spChg>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picChg chg="del">
          <ac:chgData name="Silvia Colombo" userId="cdf5343d-9518-4b48-8032-805a754f9105" providerId="ADAL" clId="{D8A6481C-74F2-44C8-91FC-7CCBC8AA3EF9}" dt="2025-01-10T22:05:21.249" v="565" actId="478"/>
          <ac:picMkLst>
            <pc:docMk/>
            <pc:sldMk cId="3001247373" sldId="305"/>
            <ac:picMk id="4" creationId="{7015C23C-3A63-43D8-9713-B79F3F4727F4}"/>
          </ac:picMkLst>
        </pc:pic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pChg chg="add mod">
          <ac:chgData name="Silvia Colombo" userId="cdf5343d-9518-4b48-8032-805a754f9105" providerId="ADAL" clId="{D8A6481C-74F2-44C8-91FC-7CCBC8AA3EF9}" dt="2025-01-13T09:25:12.294" v="1407" actId="1076"/>
          <ac:spMkLst>
            <pc:docMk/>
            <pc:sldMk cId="3951396816" sldId="306"/>
            <ac:spMk id="10" creationId="{F2BA0EE3-4D81-4D6A-83DF-B5817163EA15}"/>
          </ac:spMkLst>
        </pc:spChg>
        <pc:spChg chg="del">
          <ac:chgData name="Silvia Colombo" userId="cdf5343d-9518-4b48-8032-805a754f9105" providerId="ADAL" clId="{D8A6481C-74F2-44C8-91FC-7CCBC8AA3EF9}" dt="2025-01-10T22:32:53.889" v="930" actId="478"/>
          <ac:spMkLst>
            <pc:docMk/>
            <pc:sldMk cId="3951396816" sldId="306"/>
            <ac:spMk id="12" creationId="{B00E8CD3-B37B-4A05-940A-89A2492FBF80}"/>
          </ac:spMkLst>
        </pc:spChg>
        <pc:spChg chg="mod">
          <ac:chgData name="Silvia Colombo" userId="cdf5343d-9518-4b48-8032-805a754f9105" providerId="ADAL" clId="{D8A6481C-74F2-44C8-91FC-7CCBC8AA3EF9}" dt="2025-01-10T21:36:53.893" v="520"/>
          <ac:spMkLst>
            <pc:docMk/>
            <pc:sldMk cId="3951396816" sldId="306"/>
            <ac:spMk id="167" creationId="{00000000-0000-0000-0000-000000000000}"/>
          </ac:spMkLst>
        </pc:spChg>
        <pc:spChg chg="mod">
          <ac:chgData name="Silvia Colombo" userId="cdf5343d-9518-4b48-8032-805a754f9105" providerId="ADAL" clId="{D8A6481C-74F2-44C8-91FC-7CCBC8AA3EF9}" dt="2025-01-14T15:22:24.804" v="2237" actId="113"/>
          <ac:spMkLst>
            <pc:docMk/>
            <pc:sldMk cId="3951396816" sldId="306"/>
            <ac:spMk id="168" creationId="{00000000-0000-0000-0000-000000000000}"/>
          </ac:spMkLst>
        </pc:spChg>
        <pc:picChg chg="del">
          <ac:chgData name="Silvia Colombo" userId="cdf5343d-9518-4b48-8032-805a754f9105" providerId="ADAL" clId="{D8A6481C-74F2-44C8-91FC-7CCBC8AA3EF9}" dt="2025-01-10T22:32:47.381" v="928" actId="478"/>
          <ac:picMkLst>
            <pc:docMk/>
            <pc:sldMk cId="3951396816" sldId="306"/>
            <ac:picMk id="4" creationId="{67495507-C2EB-441F-B0FA-9FD61F89C8A2}"/>
          </ac:picMkLst>
        </pc:picChg>
        <pc:picChg chg="add mod">
          <ac:chgData name="Silvia Colombo" userId="cdf5343d-9518-4b48-8032-805a754f9105" providerId="ADAL" clId="{D8A6481C-74F2-44C8-91FC-7CCBC8AA3EF9}" dt="2025-01-10T22:38:29.939" v="995" actId="1076"/>
          <ac:picMkLst>
            <pc:docMk/>
            <pc:sldMk cId="3951396816" sldId="306"/>
            <ac:picMk id="5" creationId="{59C8345C-E75D-40B8-9652-1B30A5108961}"/>
          </ac:picMkLst>
        </pc:picChg>
      </pc:sldChg>
      <pc:sldChg chg="modSp mod">
        <pc:chgData name="Silvia Colombo" userId="cdf5343d-9518-4b48-8032-805a754f9105" providerId="ADAL" clId="{D8A6481C-74F2-44C8-91FC-7CCBC8AA3EF9}" dt="2025-01-14T15:00:58.563" v="2205" actId="207"/>
        <pc:sldMkLst>
          <pc:docMk/>
          <pc:sldMk cId="1901277318" sldId="307"/>
        </pc:sldMkLst>
        <pc:spChg chg="mod">
          <ac:chgData name="Silvia Colombo" userId="cdf5343d-9518-4b48-8032-805a754f9105" providerId="ADAL" clId="{D8A6481C-74F2-44C8-91FC-7CCBC8AA3EF9}" dt="2025-01-10T17:59:08.426" v="91"/>
          <ac:spMkLst>
            <pc:docMk/>
            <pc:sldMk cId="1901277318" sldId="307"/>
            <ac:spMk id="167" creationId="{00000000-0000-0000-0000-000000000000}"/>
          </ac:spMkLst>
        </pc:spChg>
        <pc:spChg chg="mod">
          <ac:chgData name="Silvia Colombo" userId="cdf5343d-9518-4b48-8032-805a754f9105" providerId="ADAL" clId="{D8A6481C-74F2-44C8-91FC-7CCBC8AA3EF9}" dt="2025-01-14T15:00:58.563" v="2205" actId="207"/>
          <ac:spMkLst>
            <pc:docMk/>
            <pc:sldMk cId="1901277318" sldId="307"/>
            <ac:spMk id="168" creationId="{00000000-0000-0000-0000-000000000000}"/>
          </ac:spMkLst>
        </pc:spChg>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Silvia Colombo" userId="cdf5343d-9518-4b48-8032-805a754f9105" providerId="ADAL" clId="{A98D9907-9F34-4D5B-8E15-19E0A4FCEB56}"/>
    <pc:docChg chg="undo redo custSel addSld delSld modSld">
      <pc:chgData name="Silvia Colombo" userId="cdf5343d-9518-4b48-8032-805a754f9105" providerId="ADAL" clId="{A98D9907-9F34-4D5B-8E15-19E0A4FCEB56}" dt="2025-01-29T17:11:55.166" v="1544" actId="20577"/>
      <pc:docMkLst>
        <pc:docMk/>
      </pc:docMkLst>
      <pc:sldChg chg="modSp mod">
        <pc:chgData name="Silvia Colombo" userId="cdf5343d-9518-4b48-8032-805a754f9105" providerId="ADAL" clId="{A98D9907-9F34-4D5B-8E15-19E0A4FCEB56}" dt="2025-01-28T17:50:13.772" v="56" actId="12"/>
        <pc:sldMkLst>
          <pc:docMk/>
          <pc:sldMk cId="0" sldId="264"/>
        </pc:sldMkLst>
        <pc:spChg chg="mod">
          <ac:chgData name="Silvia Colombo" userId="cdf5343d-9518-4b48-8032-805a754f9105" providerId="ADAL" clId="{A98D9907-9F34-4D5B-8E15-19E0A4FCEB56}" dt="2025-01-28T17:50:13.772" v="56" actId="12"/>
          <ac:spMkLst>
            <pc:docMk/>
            <pc:sldMk cId="0" sldId="264"/>
            <ac:spMk id="168" creationId="{00000000-0000-0000-0000-000000000000}"/>
          </ac:spMkLst>
        </pc:spChg>
      </pc:sldChg>
      <pc:sldChg chg="addSp modSp mod">
        <pc:chgData name="Silvia Colombo" userId="cdf5343d-9518-4b48-8032-805a754f9105" providerId="ADAL" clId="{A98D9907-9F34-4D5B-8E15-19E0A4FCEB56}" dt="2025-01-28T18:26:03.605" v="113" actId="1076"/>
        <pc:sldMkLst>
          <pc:docMk/>
          <pc:sldMk cId="1768720765" sldId="272"/>
        </pc:sldMkLst>
        <pc:spChg chg="add mod">
          <ac:chgData name="Silvia Colombo" userId="cdf5343d-9518-4b48-8032-805a754f9105" providerId="ADAL" clId="{A98D9907-9F34-4D5B-8E15-19E0A4FCEB56}" dt="2025-01-28T18:26:03.605" v="113" actId="1076"/>
          <ac:spMkLst>
            <pc:docMk/>
            <pc:sldMk cId="1768720765" sldId="272"/>
            <ac:spMk id="8" creationId="{670A255D-A157-44F4-924B-0319B646FD78}"/>
          </ac:spMkLst>
        </pc:spChg>
        <pc:spChg chg="mod">
          <ac:chgData name="Silvia Colombo" userId="cdf5343d-9518-4b48-8032-805a754f9105" providerId="ADAL" clId="{A98D9907-9F34-4D5B-8E15-19E0A4FCEB56}" dt="2025-01-28T17:52:47.025" v="60"/>
          <ac:spMkLst>
            <pc:docMk/>
            <pc:sldMk cId="1768720765" sldId="272"/>
            <ac:spMk id="167" creationId="{00000000-0000-0000-0000-000000000000}"/>
          </ac:spMkLst>
        </pc:spChg>
        <pc:spChg chg="mod">
          <ac:chgData name="Silvia Colombo" userId="cdf5343d-9518-4b48-8032-805a754f9105" providerId="ADAL" clId="{A98D9907-9F34-4D5B-8E15-19E0A4FCEB56}" dt="2025-01-28T18:25:23.075" v="109" actId="404"/>
          <ac:spMkLst>
            <pc:docMk/>
            <pc:sldMk cId="1768720765" sldId="272"/>
            <ac:spMk id="168" creationId="{00000000-0000-0000-0000-000000000000}"/>
          </ac:spMkLst>
        </pc:spChg>
        <pc:picChg chg="add mod">
          <ac:chgData name="Silvia Colombo" userId="cdf5343d-9518-4b48-8032-805a754f9105" providerId="ADAL" clId="{A98D9907-9F34-4D5B-8E15-19E0A4FCEB56}" dt="2025-01-28T18:25:28.983" v="110" actId="1076"/>
          <ac:picMkLst>
            <pc:docMk/>
            <pc:sldMk cId="1768720765" sldId="272"/>
            <ac:picMk id="4" creationId="{F88AEC41-C819-4A8E-AE1F-354C8CC383AC}"/>
          </ac:picMkLst>
        </pc:picChg>
      </pc:sldChg>
      <pc:sldChg chg="addSp delSp modSp mod modAnim">
        <pc:chgData name="Silvia Colombo" userId="cdf5343d-9518-4b48-8032-805a754f9105" providerId="ADAL" clId="{A98D9907-9F34-4D5B-8E15-19E0A4FCEB56}" dt="2025-01-28T18:44:13.597" v="218" actId="1076"/>
        <pc:sldMkLst>
          <pc:docMk/>
          <pc:sldMk cId="1839245547" sldId="273"/>
        </pc:sldMkLst>
        <pc:spChg chg="del">
          <ac:chgData name="Silvia Colombo" userId="cdf5343d-9518-4b48-8032-805a754f9105" providerId="ADAL" clId="{A98D9907-9F34-4D5B-8E15-19E0A4FCEB56}" dt="2025-01-28T18:31:06.835" v="116" actId="478"/>
          <ac:spMkLst>
            <pc:docMk/>
            <pc:sldMk cId="1839245547" sldId="273"/>
            <ac:spMk id="6" creationId="{D1FD2DC8-2A29-4255-8E1C-89929C58C6EB}"/>
          </ac:spMkLst>
        </pc:spChg>
        <pc:spChg chg="del">
          <ac:chgData name="Silvia Colombo" userId="cdf5343d-9518-4b48-8032-805a754f9105" providerId="ADAL" clId="{A98D9907-9F34-4D5B-8E15-19E0A4FCEB56}" dt="2025-01-28T18:31:09.887" v="117" actId="478"/>
          <ac:spMkLst>
            <pc:docMk/>
            <pc:sldMk cId="1839245547" sldId="273"/>
            <ac:spMk id="8" creationId="{84397AC0-225C-4BBA-8185-CDE96810694F}"/>
          </ac:spMkLst>
        </pc:spChg>
        <pc:spChg chg="add mod">
          <ac:chgData name="Silvia Colombo" userId="cdf5343d-9518-4b48-8032-805a754f9105" providerId="ADAL" clId="{A98D9907-9F34-4D5B-8E15-19E0A4FCEB56}" dt="2025-01-28T18:42:33.589" v="191" actId="1076"/>
          <ac:spMkLst>
            <pc:docMk/>
            <pc:sldMk cId="1839245547" sldId="273"/>
            <ac:spMk id="10" creationId="{40926888-381B-4169-88A6-AF2AE6CD5FF7}"/>
          </ac:spMkLst>
        </pc:spChg>
        <pc:spChg chg="mod">
          <ac:chgData name="Silvia Colombo" userId="cdf5343d-9518-4b48-8032-805a754f9105" providerId="ADAL" clId="{A98D9907-9F34-4D5B-8E15-19E0A4FCEB56}" dt="2025-01-28T17:52:47.025" v="60"/>
          <ac:spMkLst>
            <pc:docMk/>
            <pc:sldMk cId="1839245547" sldId="273"/>
            <ac:spMk id="167" creationId="{00000000-0000-0000-0000-000000000000}"/>
          </ac:spMkLst>
        </pc:spChg>
        <pc:spChg chg="mod">
          <ac:chgData name="Silvia Colombo" userId="cdf5343d-9518-4b48-8032-805a754f9105" providerId="ADAL" clId="{A98D9907-9F34-4D5B-8E15-19E0A4FCEB56}" dt="2025-01-28T18:44:08.087" v="217" actId="113"/>
          <ac:spMkLst>
            <pc:docMk/>
            <pc:sldMk cId="1839245547" sldId="273"/>
            <ac:spMk id="168" creationId="{00000000-0000-0000-0000-000000000000}"/>
          </ac:spMkLst>
        </pc:spChg>
        <pc:graphicFrameChg chg="add mod modGraphic">
          <ac:chgData name="Silvia Colombo" userId="cdf5343d-9518-4b48-8032-805a754f9105" providerId="ADAL" clId="{A98D9907-9F34-4D5B-8E15-19E0A4FCEB56}" dt="2025-01-28T18:44:13.597" v="218" actId="1076"/>
          <ac:graphicFrameMkLst>
            <pc:docMk/>
            <pc:sldMk cId="1839245547" sldId="273"/>
            <ac:graphicFrameMk id="9" creationId="{103644EB-288E-4CBC-AADC-C3FA54F1E1BF}"/>
          </ac:graphicFrameMkLst>
        </pc:graphicFrameChg>
        <pc:picChg chg="del">
          <ac:chgData name="Silvia Colombo" userId="cdf5343d-9518-4b48-8032-805a754f9105" providerId="ADAL" clId="{A98D9907-9F34-4D5B-8E15-19E0A4FCEB56}" dt="2025-01-28T18:31:03.917" v="115" actId="478"/>
          <ac:picMkLst>
            <pc:docMk/>
            <pc:sldMk cId="1839245547" sldId="273"/>
            <ac:picMk id="4" creationId="{A56EA52C-4F4C-4943-A050-1A0BD6309508}"/>
          </ac:picMkLst>
        </pc:picChg>
      </pc:sldChg>
      <pc:sldChg chg="addSp delSp modSp mod modAnim">
        <pc:chgData name="Silvia Colombo" userId="cdf5343d-9518-4b48-8032-805a754f9105" providerId="ADAL" clId="{A98D9907-9F34-4D5B-8E15-19E0A4FCEB56}" dt="2025-01-28T18:52:38.776" v="349"/>
        <pc:sldMkLst>
          <pc:docMk/>
          <pc:sldMk cId="3557352301" sldId="274"/>
        </pc:sldMkLst>
        <pc:spChg chg="del">
          <ac:chgData name="Silvia Colombo" userId="cdf5343d-9518-4b48-8032-805a754f9105" providerId="ADAL" clId="{A98D9907-9F34-4D5B-8E15-19E0A4FCEB56}" dt="2025-01-28T18:44:23.822" v="221" actId="478"/>
          <ac:spMkLst>
            <pc:docMk/>
            <pc:sldMk cId="3557352301" sldId="274"/>
            <ac:spMk id="8" creationId="{FD0C2990-B415-4AC3-BA45-D2B6234CA0D0}"/>
          </ac:spMkLst>
        </pc:spChg>
        <pc:spChg chg="add mod">
          <ac:chgData name="Silvia Colombo" userId="cdf5343d-9518-4b48-8032-805a754f9105" providerId="ADAL" clId="{A98D9907-9F34-4D5B-8E15-19E0A4FCEB56}" dt="2025-01-28T18:52:26.588" v="347" actId="1076"/>
          <ac:spMkLst>
            <pc:docMk/>
            <pc:sldMk cId="3557352301" sldId="274"/>
            <ac:spMk id="9" creationId="{83F62C2B-93E7-4FF1-9142-F367AB629107}"/>
          </ac:spMkLst>
        </pc:spChg>
        <pc:spChg chg="mod">
          <ac:chgData name="Silvia Colombo" userId="cdf5343d-9518-4b48-8032-805a754f9105" providerId="ADAL" clId="{A98D9907-9F34-4D5B-8E15-19E0A4FCEB56}" dt="2025-01-28T17:52:47.025" v="60"/>
          <ac:spMkLst>
            <pc:docMk/>
            <pc:sldMk cId="3557352301" sldId="274"/>
            <ac:spMk id="167" creationId="{00000000-0000-0000-0000-000000000000}"/>
          </ac:spMkLst>
        </pc:spChg>
        <pc:spChg chg="mod">
          <ac:chgData name="Silvia Colombo" userId="cdf5343d-9518-4b48-8032-805a754f9105" providerId="ADAL" clId="{A98D9907-9F34-4D5B-8E15-19E0A4FCEB56}" dt="2025-01-28T18:48:32.657" v="310" actId="113"/>
          <ac:spMkLst>
            <pc:docMk/>
            <pc:sldMk cId="3557352301" sldId="274"/>
            <ac:spMk id="168" creationId="{00000000-0000-0000-0000-000000000000}"/>
          </ac:spMkLst>
        </pc:spChg>
        <pc:graphicFrameChg chg="add mod modGraphic">
          <ac:chgData name="Silvia Colombo" userId="cdf5343d-9518-4b48-8032-805a754f9105" providerId="ADAL" clId="{A98D9907-9F34-4D5B-8E15-19E0A4FCEB56}" dt="2025-01-28T18:52:32.707" v="348" actId="1076"/>
          <ac:graphicFrameMkLst>
            <pc:docMk/>
            <pc:sldMk cId="3557352301" sldId="274"/>
            <ac:graphicFrameMk id="7" creationId="{0B07AF6C-9B13-4C0A-8523-12B9512658DE}"/>
          </ac:graphicFrameMkLst>
        </pc:graphicFrameChg>
        <pc:picChg chg="del">
          <ac:chgData name="Silvia Colombo" userId="cdf5343d-9518-4b48-8032-805a754f9105" providerId="ADAL" clId="{A98D9907-9F34-4D5B-8E15-19E0A4FCEB56}" dt="2025-01-28T18:44:21.231" v="220" actId="478"/>
          <ac:picMkLst>
            <pc:docMk/>
            <pc:sldMk cId="3557352301" sldId="274"/>
            <ac:picMk id="4" creationId="{CFE12534-80F0-471B-87D8-1AF87C9D4ACF}"/>
          </ac:picMkLst>
        </pc:picChg>
      </pc:sldChg>
      <pc:sldChg chg="delSp modSp mod">
        <pc:chgData name="Silvia Colombo" userId="cdf5343d-9518-4b48-8032-805a754f9105" providerId="ADAL" clId="{A98D9907-9F34-4D5B-8E15-19E0A4FCEB56}" dt="2025-01-28T18:56:55.656" v="382" actId="20577"/>
        <pc:sldMkLst>
          <pc:docMk/>
          <pc:sldMk cId="2089242102" sldId="275"/>
        </pc:sldMkLst>
        <pc:spChg chg="del">
          <ac:chgData name="Silvia Colombo" userId="cdf5343d-9518-4b48-8032-805a754f9105" providerId="ADAL" clId="{A98D9907-9F34-4D5B-8E15-19E0A4FCEB56}" dt="2025-01-28T18:52:53.029" v="350" actId="478"/>
          <ac:spMkLst>
            <pc:docMk/>
            <pc:sldMk cId="2089242102" sldId="275"/>
            <ac:spMk id="7" creationId="{FC0BD326-3F38-4E36-896A-9B121C0D5CDB}"/>
          </ac:spMkLst>
        </pc:spChg>
        <pc:spChg chg="mod">
          <ac:chgData name="Silvia Colombo" userId="cdf5343d-9518-4b48-8032-805a754f9105" providerId="ADAL" clId="{A98D9907-9F34-4D5B-8E15-19E0A4FCEB56}" dt="2025-01-28T18:56:55.656" v="382" actId="20577"/>
          <ac:spMkLst>
            <pc:docMk/>
            <pc:sldMk cId="2089242102" sldId="275"/>
            <ac:spMk id="12" creationId="{85BD59C7-5F9C-412C-9103-AD11C3A57877}"/>
          </ac:spMkLst>
        </pc:spChg>
        <pc:spChg chg="mod">
          <ac:chgData name="Silvia Colombo" userId="cdf5343d-9518-4b48-8032-805a754f9105" providerId="ADAL" clId="{A98D9907-9F34-4D5B-8E15-19E0A4FCEB56}" dt="2025-01-28T17:52:47.025" v="60"/>
          <ac:spMkLst>
            <pc:docMk/>
            <pc:sldMk cId="2089242102" sldId="275"/>
            <ac:spMk id="167" creationId="{00000000-0000-0000-0000-000000000000}"/>
          </ac:spMkLst>
        </pc:spChg>
        <pc:graphicFrameChg chg="del">
          <ac:chgData name="Silvia Colombo" userId="cdf5343d-9518-4b48-8032-805a754f9105" providerId="ADAL" clId="{A98D9907-9F34-4D5B-8E15-19E0A4FCEB56}" dt="2025-01-28T18:53:06.589" v="352" actId="478"/>
          <ac:graphicFrameMkLst>
            <pc:docMk/>
            <pc:sldMk cId="2089242102" sldId="275"/>
            <ac:graphicFrameMk id="5" creationId="{AFA81AB9-D968-49F5-8026-E073759F8BC5}"/>
          </ac:graphicFrameMkLst>
        </pc:graphicFrameChg>
      </pc:sldChg>
      <pc:sldChg chg="modSp mod">
        <pc:chgData name="Silvia Colombo" userId="cdf5343d-9518-4b48-8032-805a754f9105" providerId="ADAL" clId="{A98D9907-9F34-4D5B-8E15-19E0A4FCEB56}" dt="2025-01-28T19:08:56.441" v="475" actId="20577"/>
        <pc:sldMkLst>
          <pc:docMk/>
          <pc:sldMk cId="1383167316" sldId="276"/>
        </pc:sldMkLst>
        <pc:spChg chg="mod">
          <ac:chgData name="Silvia Colombo" userId="cdf5343d-9518-4b48-8032-805a754f9105" providerId="ADAL" clId="{A98D9907-9F34-4D5B-8E15-19E0A4FCEB56}" dt="2025-01-28T17:52:47.025" v="60"/>
          <ac:spMkLst>
            <pc:docMk/>
            <pc:sldMk cId="1383167316" sldId="276"/>
            <ac:spMk id="167" creationId="{00000000-0000-0000-0000-000000000000}"/>
          </ac:spMkLst>
        </pc:spChg>
        <pc:spChg chg="mod">
          <ac:chgData name="Silvia Colombo" userId="cdf5343d-9518-4b48-8032-805a754f9105" providerId="ADAL" clId="{A98D9907-9F34-4D5B-8E15-19E0A4FCEB56}" dt="2025-01-28T19:08:56.441" v="475" actId="20577"/>
          <ac:spMkLst>
            <pc:docMk/>
            <pc:sldMk cId="1383167316" sldId="276"/>
            <ac:spMk id="168" creationId="{00000000-0000-0000-0000-000000000000}"/>
          </ac:spMkLst>
        </pc:spChg>
      </pc:sldChg>
      <pc:sldChg chg="addSp delSp modSp mod">
        <pc:chgData name="Silvia Colombo" userId="cdf5343d-9518-4b48-8032-805a754f9105" providerId="ADAL" clId="{A98D9907-9F34-4D5B-8E15-19E0A4FCEB56}" dt="2025-01-28T18:12:58.015" v="78" actId="20577"/>
        <pc:sldMkLst>
          <pc:docMk/>
          <pc:sldMk cId="3151422244" sldId="279"/>
        </pc:sldMkLst>
        <pc:spChg chg="mod">
          <ac:chgData name="Silvia Colombo" userId="cdf5343d-9518-4b48-8032-805a754f9105" providerId="ADAL" clId="{A98D9907-9F34-4D5B-8E15-19E0A4FCEB56}" dt="2025-01-28T17:52:47.025" v="60"/>
          <ac:spMkLst>
            <pc:docMk/>
            <pc:sldMk cId="3151422244" sldId="279"/>
            <ac:spMk id="167" creationId="{00000000-0000-0000-0000-000000000000}"/>
          </ac:spMkLst>
        </pc:spChg>
        <pc:spChg chg="mod">
          <ac:chgData name="Silvia Colombo" userId="cdf5343d-9518-4b48-8032-805a754f9105" providerId="ADAL" clId="{A98D9907-9F34-4D5B-8E15-19E0A4FCEB56}" dt="2025-01-28T18:12:58.015" v="78" actId="20577"/>
          <ac:spMkLst>
            <pc:docMk/>
            <pc:sldMk cId="3151422244" sldId="279"/>
            <ac:spMk id="168" creationId="{00000000-0000-0000-0000-000000000000}"/>
          </ac:spMkLst>
        </pc:spChg>
        <pc:picChg chg="del">
          <ac:chgData name="Silvia Colombo" userId="cdf5343d-9518-4b48-8032-805a754f9105" providerId="ADAL" clId="{A98D9907-9F34-4D5B-8E15-19E0A4FCEB56}" dt="2025-01-28T17:50:21.760" v="58" actId="478"/>
          <ac:picMkLst>
            <pc:docMk/>
            <pc:sldMk cId="3151422244" sldId="279"/>
            <ac:picMk id="4" creationId="{2EE5358C-6446-4A01-9F3A-82004C4FAFF6}"/>
          </ac:picMkLst>
        </pc:picChg>
        <pc:picChg chg="add mod modCrop">
          <ac:chgData name="Silvia Colombo" userId="cdf5343d-9518-4b48-8032-805a754f9105" providerId="ADAL" clId="{A98D9907-9F34-4D5B-8E15-19E0A4FCEB56}" dt="2025-01-28T18:12:55.908" v="77" actId="1076"/>
          <ac:picMkLst>
            <pc:docMk/>
            <pc:sldMk cId="3151422244" sldId="279"/>
            <ac:picMk id="5" creationId="{31183998-AE70-4CD6-85F4-FDAAA0801CB4}"/>
          </ac:picMkLst>
        </pc:picChg>
      </pc:sldChg>
      <pc:sldChg chg="addSp delSp modSp mod">
        <pc:chgData name="Silvia Colombo" userId="cdf5343d-9518-4b48-8032-805a754f9105" providerId="ADAL" clId="{A98D9907-9F34-4D5B-8E15-19E0A4FCEB56}" dt="2025-01-29T16:24:13.629" v="1154" actId="1076"/>
        <pc:sldMkLst>
          <pc:docMk/>
          <pc:sldMk cId="3427707476" sldId="282"/>
        </pc:sldMkLst>
        <pc:spChg chg="mod">
          <ac:chgData name="Silvia Colombo" userId="cdf5343d-9518-4b48-8032-805a754f9105" providerId="ADAL" clId="{A98D9907-9F34-4D5B-8E15-19E0A4FCEB56}" dt="2025-01-29T14:08:22.483" v="1134"/>
          <ac:spMkLst>
            <pc:docMk/>
            <pc:sldMk cId="3427707476" sldId="282"/>
            <ac:spMk id="167" creationId="{00000000-0000-0000-0000-000000000000}"/>
          </ac:spMkLst>
        </pc:spChg>
        <pc:spChg chg="mod">
          <ac:chgData name="Silvia Colombo" userId="cdf5343d-9518-4b48-8032-805a754f9105" providerId="ADAL" clId="{A98D9907-9F34-4D5B-8E15-19E0A4FCEB56}" dt="2025-01-29T16:22:01.757" v="1147" actId="20577"/>
          <ac:spMkLst>
            <pc:docMk/>
            <pc:sldMk cId="3427707476" sldId="282"/>
            <ac:spMk id="168" creationId="{00000000-0000-0000-0000-000000000000}"/>
          </ac:spMkLst>
        </pc:spChg>
        <pc:picChg chg="add del mod">
          <ac:chgData name="Silvia Colombo" userId="cdf5343d-9518-4b48-8032-805a754f9105" providerId="ADAL" clId="{A98D9907-9F34-4D5B-8E15-19E0A4FCEB56}" dt="2025-01-29T10:00:21.104" v="539" actId="478"/>
          <ac:picMkLst>
            <pc:docMk/>
            <pc:sldMk cId="3427707476" sldId="282"/>
            <ac:picMk id="4" creationId="{57EE5EB1-D60A-4CB0-AFD9-5E6A4DBD501D}"/>
          </ac:picMkLst>
        </pc:picChg>
        <pc:picChg chg="add del mod">
          <ac:chgData name="Silvia Colombo" userId="cdf5343d-9518-4b48-8032-805a754f9105" providerId="ADAL" clId="{A98D9907-9F34-4D5B-8E15-19E0A4FCEB56}" dt="2025-01-29T14:07:32.794" v="1119" actId="478"/>
          <ac:picMkLst>
            <pc:docMk/>
            <pc:sldMk cId="3427707476" sldId="282"/>
            <ac:picMk id="4" creationId="{F3D756B4-1639-4A14-B13C-8B90F9D69DA3}"/>
          </ac:picMkLst>
        </pc:picChg>
        <pc:picChg chg="add del mod">
          <ac:chgData name="Silvia Colombo" userId="cdf5343d-9518-4b48-8032-805a754f9105" providerId="ADAL" clId="{A98D9907-9F34-4D5B-8E15-19E0A4FCEB56}" dt="2025-01-29T14:07:32.794" v="1119" actId="478"/>
          <ac:picMkLst>
            <pc:docMk/>
            <pc:sldMk cId="3427707476" sldId="282"/>
            <ac:picMk id="6" creationId="{A0C96CF0-F6B8-474C-8F30-F46D0CF41FB8}"/>
          </ac:picMkLst>
        </pc:picChg>
        <pc:picChg chg="add mod modCrop">
          <ac:chgData name="Silvia Colombo" userId="cdf5343d-9518-4b48-8032-805a754f9105" providerId="ADAL" clId="{A98D9907-9F34-4D5B-8E15-19E0A4FCEB56}" dt="2025-01-29T16:24:13.629" v="1154" actId="1076"/>
          <ac:picMkLst>
            <pc:docMk/>
            <pc:sldMk cId="3427707476" sldId="282"/>
            <ac:picMk id="7" creationId="{7DBB8501-A5DE-41E1-B0BE-23E4D53CFA45}"/>
          </ac:picMkLst>
        </pc:picChg>
        <pc:picChg chg="add del mod">
          <ac:chgData name="Silvia Colombo" userId="cdf5343d-9518-4b48-8032-805a754f9105" providerId="ADAL" clId="{A98D9907-9F34-4D5B-8E15-19E0A4FCEB56}" dt="2025-01-29T14:07:32.794" v="1119" actId="478"/>
          <ac:picMkLst>
            <pc:docMk/>
            <pc:sldMk cId="3427707476" sldId="282"/>
            <ac:picMk id="8" creationId="{3CC94279-A148-4646-8C10-9A07BCB2D4C3}"/>
          </ac:picMkLst>
        </pc:picChg>
        <pc:picChg chg="add del mod ord">
          <ac:chgData name="Silvia Colombo" userId="cdf5343d-9518-4b48-8032-805a754f9105" providerId="ADAL" clId="{A98D9907-9F34-4D5B-8E15-19E0A4FCEB56}" dt="2025-01-29T14:07:30.078" v="1118" actId="478"/>
          <ac:picMkLst>
            <pc:docMk/>
            <pc:sldMk cId="3427707476" sldId="282"/>
            <ac:picMk id="10" creationId="{01A4D63C-265F-4D8A-A83C-1CF15271EC6E}"/>
          </ac:picMkLst>
        </pc:picChg>
        <pc:picChg chg="del">
          <ac:chgData name="Silvia Colombo" userId="cdf5343d-9518-4b48-8032-805a754f9105" providerId="ADAL" clId="{A98D9907-9F34-4D5B-8E15-19E0A4FCEB56}" dt="2025-01-29T09:45:18.488" v="523" actId="478"/>
          <ac:picMkLst>
            <pc:docMk/>
            <pc:sldMk cId="3427707476" sldId="282"/>
            <ac:picMk id="1026" creationId="{2805B946-053C-44CA-B311-1A0A4E007151}"/>
          </ac:picMkLst>
        </pc:picChg>
      </pc:sldChg>
      <pc:sldChg chg="addSp delSp modSp mod">
        <pc:chgData name="Silvia Colombo" userId="cdf5343d-9518-4b48-8032-805a754f9105" providerId="ADAL" clId="{A98D9907-9F34-4D5B-8E15-19E0A4FCEB56}" dt="2025-01-29T14:08:42.405" v="1138"/>
        <pc:sldMkLst>
          <pc:docMk/>
          <pc:sldMk cId="2207407581" sldId="283"/>
        </pc:sldMkLst>
        <pc:spChg chg="mod">
          <ac:chgData name="Silvia Colombo" userId="cdf5343d-9518-4b48-8032-805a754f9105" providerId="ADAL" clId="{A98D9907-9F34-4D5B-8E15-19E0A4FCEB56}" dt="2025-01-29T11:48:46.027" v="774" actId="1076"/>
          <ac:spMkLst>
            <pc:docMk/>
            <pc:sldMk cId="2207407581" sldId="283"/>
            <ac:spMk id="5" creationId="{087394FF-BB97-4EDB-BDC7-65EE4C1E42ED}"/>
          </ac:spMkLst>
        </pc:spChg>
        <pc:spChg chg="add mod">
          <ac:chgData name="Silvia Colombo" userId="cdf5343d-9518-4b48-8032-805a754f9105" providerId="ADAL" clId="{A98D9907-9F34-4D5B-8E15-19E0A4FCEB56}" dt="2025-01-29T11:47:03.354" v="758" actId="1076"/>
          <ac:spMkLst>
            <pc:docMk/>
            <pc:sldMk cId="2207407581" sldId="283"/>
            <ac:spMk id="10" creationId="{3AD917C1-6D44-4855-B3AB-EC19585D3BA3}"/>
          </ac:spMkLst>
        </pc:spChg>
        <pc:spChg chg="mod">
          <ac:chgData name="Silvia Colombo" userId="cdf5343d-9518-4b48-8032-805a754f9105" providerId="ADAL" clId="{A98D9907-9F34-4D5B-8E15-19E0A4FCEB56}" dt="2025-01-29T14:08:42.405" v="1138"/>
          <ac:spMkLst>
            <pc:docMk/>
            <pc:sldMk cId="2207407581" sldId="283"/>
            <ac:spMk id="167" creationId="{00000000-0000-0000-0000-000000000000}"/>
          </ac:spMkLst>
        </pc:spChg>
        <pc:spChg chg="mod">
          <ac:chgData name="Silvia Colombo" userId="cdf5343d-9518-4b48-8032-805a754f9105" providerId="ADAL" clId="{A98D9907-9F34-4D5B-8E15-19E0A4FCEB56}" dt="2025-01-29T11:45:21.483" v="749" actId="404"/>
          <ac:spMkLst>
            <pc:docMk/>
            <pc:sldMk cId="2207407581" sldId="283"/>
            <ac:spMk id="168" creationId="{00000000-0000-0000-0000-000000000000}"/>
          </ac:spMkLst>
        </pc:spChg>
        <pc:picChg chg="del">
          <ac:chgData name="Silvia Colombo" userId="cdf5343d-9518-4b48-8032-805a754f9105" providerId="ADAL" clId="{A98D9907-9F34-4D5B-8E15-19E0A4FCEB56}" dt="2025-01-29T11:43:51.684" v="744" actId="478"/>
          <ac:picMkLst>
            <pc:docMk/>
            <pc:sldMk cId="2207407581" sldId="283"/>
            <ac:picMk id="4" creationId="{12459A26-D61B-4254-907F-8FF023A38134}"/>
          </ac:picMkLst>
        </pc:picChg>
        <pc:picChg chg="add mod">
          <ac:chgData name="Silvia Colombo" userId="cdf5343d-9518-4b48-8032-805a754f9105" providerId="ADAL" clId="{A98D9907-9F34-4D5B-8E15-19E0A4FCEB56}" dt="2025-01-29T11:46:58.760" v="757" actId="1076"/>
          <ac:picMkLst>
            <pc:docMk/>
            <pc:sldMk cId="2207407581" sldId="283"/>
            <ac:picMk id="6" creationId="{641A8849-F9E3-4D31-ABA2-6D2AAAD2DB50}"/>
          </ac:picMkLst>
        </pc:picChg>
      </pc:sldChg>
      <pc:sldChg chg="addSp delSp modSp mod">
        <pc:chgData name="Silvia Colombo" userId="cdf5343d-9518-4b48-8032-805a754f9105" providerId="ADAL" clId="{A98D9907-9F34-4D5B-8E15-19E0A4FCEB56}" dt="2025-01-29T14:08:45.785" v="1139"/>
        <pc:sldMkLst>
          <pc:docMk/>
          <pc:sldMk cId="191549666" sldId="284"/>
        </pc:sldMkLst>
        <pc:spChg chg="del">
          <ac:chgData name="Silvia Colombo" userId="cdf5343d-9518-4b48-8032-805a754f9105" providerId="ADAL" clId="{A98D9907-9F34-4D5B-8E15-19E0A4FCEB56}" dt="2025-01-29T11:48:56.823" v="777" actId="478"/>
          <ac:spMkLst>
            <pc:docMk/>
            <pc:sldMk cId="191549666" sldId="284"/>
            <ac:spMk id="12" creationId="{E6E23101-0946-4382-8510-F5BCAAC346E8}"/>
          </ac:spMkLst>
        </pc:spChg>
        <pc:spChg chg="add mod">
          <ac:chgData name="Silvia Colombo" userId="cdf5343d-9518-4b48-8032-805a754f9105" providerId="ADAL" clId="{A98D9907-9F34-4D5B-8E15-19E0A4FCEB56}" dt="2025-01-29T12:19:55.798" v="862" actId="1035"/>
          <ac:spMkLst>
            <pc:docMk/>
            <pc:sldMk cId="191549666" sldId="284"/>
            <ac:spMk id="13" creationId="{E10B4E4D-617A-403D-BE3D-B6198FA2B7A6}"/>
          </ac:spMkLst>
        </pc:spChg>
        <pc:spChg chg="add mod">
          <ac:chgData name="Silvia Colombo" userId="cdf5343d-9518-4b48-8032-805a754f9105" providerId="ADAL" clId="{A98D9907-9F34-4D5B-8E15-19E0A4FCEB56}" dt="2025-01-29T12:19:42.172" v="852" actId="1076"/>
          <ac:spMkLst>
            <pc:docMk/>
            <pc:sldMk cId="191549666" sldId="284"/>
            <ac:spMk id="15" creationId="{D96C53A9-59A4-4A8A-8F51-82C3B801A6DA}"/>
          </ac:spMkLst>
        </pc:spChg>
        <pc:spChg chg="mod">
          <ac:chgData name="Silvia Colombo" userId="cdf5343d-9518-4b48-8032-805a754f9105" providerId="ADAL" clId="{A98D9907-9F34-4D5B-8E15-19E0A4FCEB56}" dt="2025-01-29T14:08:45.785" v="1139"/>
          <ac:spMkLst>
            <pc:docMk/>
            <pc:sldMk cId="191549666" sldId="284"/>
            <ac:spMk id="167" creationId="{00000000-0000-0000-0000-000000000000}"/>
          </ac:spMkLst>
        </pc:spChg>
        <pc:spChg chg="mod">
          <ac:chgData name="Silvia Colombo" userId="cdf5343d-9518-4b48-8032-805a754f9105" providerId="ADAL" clId="{A98D9907-9F34-4D5B-8E15-19E0A4FCEB56}" dt="2025-01-29T12:17:59.562" v="838" actId="20577"/>
          <ac:spMkLst>
            <pc:docMk/>
            <pc:sldMk cId="191549666" sldId="284"/>
            <ac:spMk id="168" creationId="{00000000-0000-0000-0000-000000000000}"/>
          </ac:spMkLst>
        </pc:spChg>
        <pc:picChg chg="add mod">
          <ac:chgData name="Silvia Colombo" userId="cdf5343d-9518-4b48-8032-805a754f9105" providerId="ADAL" clId="{A98D9907-9F34-4D5B-8E15-19E0A4FCEB56}" dt="2025-01-29T12:17:25.660" v="821" actId="1076"/>
          <ac:picMkLst>
            <pc:docMk/>
            <pc:sldMk cId="191549666" sldId="284"/>
            <ac:picMk id="4" creationId="{FEF8F61B-D4C7-4F3C-A98C-A10E080FCD11}"/>
          </ac:picMkLst>
        </pc:picChg>
        <pc:picChg chg="del">
          <ac:chgData name="Silvia Colombo" userId="cdf5343d-9518-4b48-8032-805a754f9105" providerId="ADAL" clId="{A98D9907-9F34-4D5B-8E15-19E0A4FCEB56}" dt="2025-01-29T11:48:53.214" v="775" actId="478"/>
          <ac:picMkLst>
            <pc:docMk/>
            <pc:sldMk cId="191549666" sldId="284"/>
            <ac:picMk id="5" creationId="{7EAF7D2A-8962-49DA-89E7-5A2E89FE7681}"/>
          </ac:picMkLst>
        </pc:picChg>
        <pc:picChg chg="del">
          <ac:chgData name="Silvia Colombo" userId="cdf5343d-9518-4b48-8032-805a754f9105" providerId="ADAL" clId="{A98D9907-9F34-4D5B-8E15-19E0A4FCEB56}" dt="2025-01-29T11:48:54.744" v="776" actId="478"/>
          <ac:picMkLst>
            <pc:docMk/>
            <pc:sldMk cId="191549666" sldId="284"/>
            <ac:picMk id="7" creationId="{B77F499E-EF92-4C8E-84FB-025D940A219B}"/>
          </ac:picMkLst>
        </pc:picChg>
        <pc:picChg chg="add mod">
          <ac:chgData name="Silvia Colombo" userId="cdf5343d-9518-4b48-8032-805a754f9105" providerId="ADAL" clId="{A98D9907-9F34-4D5B-8E15-19E0A4FCEB56}" dt="2025-01-29T12:18:04.256" v="839" actId="1076"/>
          <ac:picMkLst>
            <pc:docMk/>
            <pc:sldMk cId="191549666" sldId="284"/>
            <ac:picMk id="8" creationId="{EF0779BA-AA1D-4331-92EF-3D59579FCCDA}"/>
          </ac:picMkLst>
        </pc:picChg>
      </pc:sldChg>
      <pc:sldChg chg="modSp mod">
        <pc:chgData name="Silvia Colombo" userId="cdf5343d-9518-4b48-8032-805a754f9105" providerId="ADAL" clId="{A98D9907-9F34-4D5B-8E15-19E0A4FCEB56}" dt="2025-01-29T14:08:55.966" v="1141"/>
        <pc:sldMkLst>
          <pc:docMk/>
          <pc:sldMk cId="3061992581" sldId="288"/>
        </pc:sldMkLst>
        <pc:spChg chg="mod">
          <ac:chgData name="Silvia Colombo" userId="cdf5343d-9518-4b48-8032-805a754f9105" providerId="ADAL" clId="{A98D9907-9F34-4D5B-8E15-19E0A4FCEB56}" dt="2025-01-29T14:08:55.966" v="1141"/>
          <ac:spMkLst>
            <pc:docMk/>
            <pc:sldMk cId="3061992581" sldId="288"/>
            <ac:spMk id="167" creationId="{00000000-0000-0000-0000-000000000000}"/>
          </ac:spMkLst>
        </pc:spChg>
        <pc:spChg chg="mod">
          <ac:chgData name="Silvia Colombo" userId="cdf5343d-9518-4b48-8032-805a754f9105" providerId="ADAL" clId="{A98D9907-9F34-4D5B-8E15-19E0A4FCEB56}" dt="2025-01-29T12:22:13.605" v="894" actId="20577"/>
          <ac:spMkLst>
            <pc:docMk/>
            <pc:sldMk cId="3061992581" sldId="288"/>
            <ac:spMk id="168" creationId="{00000000-0000-0000-0000-000000000000}"/>
          </ac:spMkLst>
        </pc:spChg>
      </pc:sldChg>
      <pc:sldChg chg="addSp delSp modSp mod">
        <pc:chgData name="Silvia Colombo" userId="cdf5343d-9518-4b48-8032-805a754f9105" providerId="ADAL" clId="{A98D9907-9F34-4D5B-8E15-19E0A4FCEB56}" dt="2025-01-29T17:11:32.109" v="1532" actId="20577"/>
        <pc:sldMkLst>
          <pc:docMk/>
          <pc:sldMk cId="2985432160" sldId="289"/>
        </pc:sldMkLst>
        <pc:spChg chg="mod">
          <ac:chgData name="Silvia Colombo" userId="cdf5343d-9518-4b48-8032-805a754f9105" providerId="ADAL" clId="{A98D9907-9F34-4D5B-8E15-19E0A4FCEB56}" dt="2025-01-29T17:11:32.109" v="1532" actId="20577"/>
          <ac:spMkLst>
            <pc:docMk/>
            <pc:sldMk cId="2985432160" sldId="289"/>
            <ac:spMk id="167" creationId="{00000000-0000-0000-0000-000000000000}"/>
          </ac:spMkLst>
        </pc:spChg>
        <pc:spChg chg="mod">
          <ac:chgData name="Silvia Colombo" userId="cdf5343d-9518-4b48-8032-805a754f9105" providerId="ADAL" clId="{A98D9907-9F34-4D5B-8E15-19E0A4FCEB56}" dt="2025-01-29T16:29:29.018" v="1184" actId="14100"/>
          <ac:spMkLst>
            <pc:docMk/>
            <pc:sldMk cId="2985432160" sldId="289"/>
            <ac:spMk id="168" creationId="{00000000-0000-0000-0000-000000000000}"/>
          </ac:spMkLst>
        </pc:spChg>
        <pc:picChg chg="del">
          <ac:chgData name="Silvia Colombo" userId="cdf5343d-9518-4b48-8032-805a754f9105" providerId="ADAL" clId="{A98D9907-9F34-4D5B-8E15-19E0A4FCEB56}" dt="2025-01-29T16:25:16.031" v="1156" actId="478"/>
          <ac:picMkLst>
            <pc:docMk/>
            <pc:sldMk cId="2985432160" sldId="289"/>
            <ac:picMk id="4" creationId="{D0B72ACD-B0F3-416E-9A49-ADE8BA5C0A73}"/>
          </ac:picMkLst>
        </pc:picChg>
        <pc:picChg chg="add mod modCrop">
          <ac:chgData name="Silvia Colombo" userId="cdf5343d-9518-4b48-8032-805a754f9105" providerId="ADAL" clId="{A98D9907-9F34-4D5B-8E15-19E0A4FCEB56}" dt="2025-01-29T16:28:50.179" v="1164" actId="1076"/>
          <ac:picMkLst>
            <pc:docMk/>
            <pc:sldMk cId="2985432160" sldId="289"/>
            <ac:picMk id="5" creationId="{1F05247B-4178-4AD3-B976-202D5892ECEE}"/>
          </ac:picMkLst>
        </pc:picChg>
      </pc:sldChg>
      <pc:sldChg chg="modSp mod">
        <pc:chgData name="Silvia Colombo" userId="cdf5343d-9518-4b48-8032-805a754f9105" providerId="ADAL" clId="{A98D9907-9F34-4D5B-8E15-19E0A4FCEB56}" dt="2025-01-29T17:11:35.699" v="1534" actId="20577"/>
        <pc:sldMkLst>
          <pc:docMk/>
          <pc:sldMk cId="3025862249" sldId="290"/>
        </pc:sldMkLst>
        <pc:spChg chg="mod">
          <ac:chgData name="Silvia Colombo" userId="cdf5343d-9518-4b48-8032-805a754f9105" providerId="ADAL" clId="{A98D9907-9F34-4D5B-8E15-19E0A4FCEB56}" dt="2025-01-29T17:11:35.699" v="1534" actId="20577"/>
          <ac:spMkLst>
            <pc:docMk/>
            <pc:sldMk cId="3025862249" sldId="290"/>
            <ac:spMk id="167" creationId="{00000000-0000-0000-0000-000000000000}"/>
          </ac:spMkLst>
        </pc:spChg>
        <pc:spChg chg="mod">
          <ac:chgData name="Silvia Colombo" userId="cdf5343d-9518-4b48-8032-805a754f9105" providerId="ADAL" clId="{A98D9907-9F34-4D5B-8E15-19E0A4FCEB56}" dt="2025-01-29T16:44:03.074" v="1263" actId="113"/>
          <ac:spMkLst>
            <pc:docMk/>
            <pc:sldMk cId="3025862249" sldId="290"/>
            <ac:spMk id="168" creationId="{00000000-0000-0000-0000-000000000000}"/>
          </ac:spMkLst>
        </pc:spChg>
      </pc:sldChg>
      <pc:sldChg chg="addSp delSp modSp mod">
        <pc:chgData name="Silvia Colombo" userId="cdf5343d-9518-4b48-8032-805a754f9105" providerId="ADAL" clId="{A98D9907-9F34-4D5B-8E15-19E0A4FCEB56}" dt="2025-01-29T17:11:40.934" v="1536" actId="20577"/>
        <pc:sldMkLst>
          <pc:docMk/>
          <pc:sldMk cId="4276348475" sldId="291"/>
        </pc:sldMkLst>
        <pc:spChg chg="del">
          <ac:chgData name="Silvia Colombo" userId="cdf5343d-9518-4b48-8032-805a754f9105" providerId="ADAL" clId="{A98D9907-9F34-4D5B-8E15-19E0A4FCEB56}" dt="2025-01-29T16:44:12.055" v="1265" actId="478"/>
          <ac:spMkLst>
            <pc:docMk/>
            <pc:sldMk cId="4276348475" sldId="291"/>
            <ac:spMk id="8" creationId="{2C912056-A8E0-416C-892C-9EE419BCA079}"/>
          </ac:spMkLst>
        </pc:spChg>
        <pc:spChg chg="mod">
          <ac:chgData name="Silvia Colombo" userId="cdf5343d-9518-4b48-8032-805a754f9105" providerId="ADAL" clId="{A98D9907-9F34-4D5B-8E15-19E0A4FCEB56}" dt="2025-01-29T16:57:01.449" v="1404" actId="113"/>
          <ac:spMkLst>
            <pc:docMk/>
            <pc:sldMk cId="4276348475" sldId="291"/>
            <ac:spMk id="11" creationId="{CDD7956C-AD4A-4FCD-870C-C4BFC69F804B}"/>
          </ac:spMkLst>
        </pc:spChg>
        <pc:spChg chg="add mod">
          <ac:chgData name="Silvia Colombo" userId="cdf5343d-9518-4b48-8032-805a754f9105" providerId="ADAL" clId="{A98D9907-9F34-4D5B-8E15-19E0A4FCEB56}" dt="2025-01-29T16:51:13.182" v="1352"/>
          <ac:spMkLst>
            <pc:docMk/>
            <pc:sldMk cId="4276348475" sldId="291"/>
            <ac:spMk id="14" creationId="{3F92E444-47C7-434C-8DB5-85F8363495E2}"/>
          </ac:spMkLst>
        </pc:spChg>
        <pc:spChg chg="add mod">
          <ac:chgData name="Silvia Colombo" userId="cdf5343d-9518-4b48-8032-805a754f9105" providerId="ADAL" clId="{A98D9907-9F34-4D5B-8E15-19E0A4FCEB56}" dt="2025-01-29T16:51:27.810" v="1355" actId="1076"/>
          <ac:spMkLst>
            <pc:docMk/>
            <pc:sldMk cId="4276348475" sldId="291"/>
            <ac:spMk id="16" creationId="{006BA7DB-83EC-4149-A601-2E5CAB65BC46}"/>
          </ac:spMkLst>
        </pc:spChg>
        <pc:spChg chg="add mod">
          <ac:chgData name="Silvia Colombo" userId="cdf5343d-9518-4b48-8032-805a754f9105" providerId="ADAL" clId="{A98D9907-9F34-4D5B-8E15-19E0A4FCEB56}" dt="2025-01-29T16:51:54.615" v="1359" actId="1076"/>
          <ac:spMkLst>
            <pc:docMk/>
            <pc:sldMk cId="4276348475" sldId="291"/>
            <ac:spMk id="18" creationId="{D6A1252E-4F73-480E-A442-990BFDBBCA55}"/>
          </ac:spMkLst>
        </pc:spChg>
        <pc:spChg chg="mod">
          <ac:chgData name="Silvia Colombo" userId="cdf5343d-9518-4b48-8032-805a754f9105" providerId="ADAL" clId="{A98D9907-9F34-4D5B-8E15-19E0A4FCEB56}" dt="2025-01-29T17:11:40.934" v="1536" actId="20577"/>
          <ac:spMkLst>
            <pc:docMk/>
            <pc:sldMk cId="4276348475" sldId="291"/>
            <ac:spMk id="167" creationId="{00000000-0000-0000-0000-000000000000}"/>
          </ac:spMkLst>
        </pc:spChg>
        <pc:picChg chg="del">
          <ac:chgData name="Silvia Colombo" userId="cdf5343d-9518-4b48-8032-805a754f9105" providerId="ADAL" clId="{A98D9907-9F34-4D5B-8E15-19E0A4FCEB56}" dt="2025-01-29T16:44:08.686" v="1264" actId="478"/>
          <ac:picMkLst>
            <pc:docMk/>
            <pc:sldMk cId="4276348475" sldId="291"/>
            <ac:picMk id="4" creationId="{8A05BFF5-6FF5-4A15-A9CF-298829D2F54D}"/>
          </ac:picMkLst>
        </pc:picChg>
        <pc:picChg chg="add mod">
          <ac:chgData name="Silvia Colombo" userId="cdf5343d-9518-4b48-8032-805a754f9105" providerId="ADAL" clId="{A98D9907-9F34-4D5B-8E15-19E0A4FCEB56}" dt="2025-01-29T16:50:36.292" v="1348" actId="1076"/>
          <ac:picMkLst>
            <pc:docMk/>
            <pc:sldMk cId="4276348475" sldId="291"/>
            <ac:picMk id="5" creationId="{5CD7F696-0231-474D-ADC3-99B9D30280AB}"/>
          </ac:picMkLst>
        </pc:picChg>
        <pc:picChg chg="add mod">
          <ac:chgData name="Silvia Colombo" userId="cdf5343d-9518-4b48-8032-805a754f9105" providerId="ADAL" clId="{A98D9907-9F34-4D5B-8E15-19E0A4FCEB56}" dt="2025-01-29T16:49:58.613" v="1342" actId="1076"/>
          <ac:picMkLst>
            <pc:docMk/>
            <pc:sldMk cId="4276348475" sldId="291"/>
            <ac:picMk id="7" creationId="{18239F80-B1C6-49FF-B1DB-2372A59AD952}"/>
          </ac:picMkLst>
        </pc:picChg>
        <pc:picChg chg="add mod">
          <ac:chgData name="Silvia Colombo" userId="cdf5343d-9518-4b48-8032-805a754f9105" providerId="ADAL" clId="{A98D9907-9F34-4D5B-8E15-19E0A4FCEB56}" dt="2025-01-29T16:51:29.951" v="1356" actId="1076"/>
          <ac:picMkLst>
            <pc:docMk/>
            <pc:sldMk cId="4276348475" sldId="291"/>
            <ac:picMk id="10" creationId="{88A347A7-3DB7-405E-ADA4-F713EF505F0B}"/>
          </ac:picMkLst>
        </pc:picChg>
      </pc:sldChg>
      <pc:sldChg chg="delSp modSp mod delAnim modAnim">
        <pc:chgData name="Silvia Colombo" userId="cdf5343d-9518-4b48-8032-805a754f9105" providerId="ADAL" clId="{A98D9907-9F34-4D5B-8E15-19E0A4FCEB56}" dt="2025-01-29T17:11:44.811" v="1538" actId="20577"/>
        <pc:sldMkLst>
          <pc:docMk/>
          <pc:sldMk cId="218857803" sldId="292"/>
        </pc:sldMkLst>
        <pc:spChg chg="del mod">
          <ac:chgData name="Silvia Colombo" userId="cdf5343d-9518-4b48-8032-805a754f9105" providerId="ADAL" clId="{A98D9907-9F34-4D5B-8E15-19E0A4FCEB56}" dt="2025-01-29T16:57:31.259" v="1409"/>
          <ac:spMkLst>
            <pc:docMk/>
            <pc:sldMk cId="218857803" sldId="292"/>
            <ac:spMk id="4" creationId="{D09E2FEA-9B9B-4938-8550-5BC46B22A4FA}"/>
          </ac:spMkLst>
        </pc:spChg>
        <pc:spChg chg="del">
          <ac:chgData name="Silvia Colombo" userId="cdf5343d-9518-4b48-8032-805a754f9105" providerId="ADAL" clId="{A98D9907-9F34-4D5B-8E15-19E0A4FCEB56}" dt="2025-01-29T16:57:31.259" v="1407" actId="478"/>
          <ac:spMkLst>
            <pc:docMk/>
            <pc:sldMk cId="218857803" sldId="292"/>
            <ac:spMk id="11" creationId="{14D4CC07-BC58-4453-BAA0-8007299C17CC}"/>
          </ac:spMkLst>
        </pc:spChg>
        <pc:spChg chg="mod">
          <ac:chgData name="Silvia Colombo" userId="cdf5343d-9518-4b48-8032-805a754f9105" providerId="ADAL" clId="{A98D9907-9F34-4D5B-8E15-19E0A4FCEB56}" dt="2025-01-29T17:11:44.811" v="1538" actId="20577"/>
          <ac:spMkLst>
            <pc:docMk/>
            <pc:sldMk cId="218857803" sldId="292"/>
            <ac:spMk id="167" creationId="{00000000-0000-0000-0000-000000000000}"/>
          </ac:spMkLst>
        </pc:spChg>
        <pc:spChg chg="mod">
          <ac:chgData name="Silvia Colombo" userId="cdf5343d-9518-4b48-8032-805a754f9105" providerId="ADAL" clId="{A98D9907-9F34-4D5B-8E15-19E0A4FCEB56}" dt="2025-01-29T17:03:10.455" v="1441" actId="113"/>
          <ac:spMkLst>
            <pc:docMk/>
            <pc:sldMk cId="218857803" sldId="292"/>
            <ac:spMk id="168" creationId="{00000000-0000-0000-0000-000000000000}"/>
          </ac:spMkLst>
        </pc:spChg>
        <pc:picChg chg="del">
          <ac:chgData name="Silvia Colombo" userId="cdf5343d-9518-4b48-8032-805a754f9105" providerId="ADAL" clId="{A98D9907-9F34-4D5B-8E15-19E0A4FCEB56}" dt="2025-01-29T16:57:25.648" v="1405" actId="478"/>
          <ac:picMkLst>
            <pc:docMk/>
            <pc:sldMk cId="218857803" sldId="292"/>
            <ac:picMk id="5" creationId="{181CEFA1-CDA4-4299-8882-C4268ADC8DF6}"/>
          </ac:picMkLst>
        </pc:picChg>
      </pc:sldChg>
      <pc:sldChg chg="addSp delSp modSp mod">
        <pc:chgData name="Silvia Colombo" userId="cdf5343d-9518-4b48-8032-805a754f9105" providerId="ADAL" clId="{A98D9907-9F34-4D5B-8E15-19E0A4FCEB56}" dt="2025-01-29T17:11:47.942" v="1540" actId="20577"/>
        <pc:sldMkLst>
          <pc:docMk/>
          <pc:sldMk cId="2761367291" sldId="293"/>
        </pc:sldMkLst>
        <pc:spChg chg="add mod">
          <ac:chgData name="Silvia Colombo" userId="cdf5343d-9518-4b48-8032-805a754f9105" providerId="ADAL" clId="{A98D9907-9F34-4D5B-8E15-19E0A4FCEB56}" dt="2025-01-29T17:08:37.227" v="1485"/>
          <ac:spMkLst>
            <pc:docMk/>
            <pc:sldMk cId="2761367291" sldId="293"/>
            <ac:spMk id="6" creationId="{C3EECEB8-0787-49C9-A7F1-BACBDDDB3D78}"/>
          </ac:spMkLst>
        </pc:spChg>
        <pc:spChg chg="del">
          <ac:chgData name="Silvia Colombo" userId="cdf5343d-9518-4b48-8032-805a754f9105" providerId="ADAL" clId="{A98D9907-9F34-4D5B-8E15-19E0A4FCEB56}" dt="2025-01-29T17:04:04.086" v="1444" actId="478"/>
          <ac:spMkLst>
            <pc:docMk/>
            <pc:sldMk cId="2761367291" sldId="293"/>
            <ac:spMk id="11" creationId="{194AF7FE-9166-4B21-9550-3E1CF4F84E6B}"/>
          </ac:spMkLst>
        </pc:spChg>
        <pc:spChg chg="add mod">
          <ac:chgData name="Silvia Colombo" userId="cdf5343d-9518-4b48-8032-805a754f9105" providerId="ADAL" clId="{A98D9907-9F34-4D5B-8E15-19E0A4FCEB56}" dt="2025-01-29T17:09:06.383" v="1506" actId="1035"/>
          <ac:spMkLst>
            <pc:docMk/>
            <pc:sldMk cId="2761367291" sldId="293"/>
            <ac:spMk id="12" creationId="{D2A0174A-04F7-42C2-BEBC-86A22541FB5C}"/>
          </ac:spMkLst>
        </pc:spChg>
        <pc:spChg chg="mod">
          <ac:chgData name="Silvia Colombo" userId="cdf5343d-9518-4b48-8032-805a754f9105" providerId="ADAL" clId="{A98D9907-9F34-4D5B-8E15-19E0A4FCEB56}" dt="2025-01-29T17:11:47.942" v="1540" actId="20577"/>
          <ac:spMkLst>
            <pc:docMk/>
            <pc:sldMk cId="2761367291" sldId="293"/>
            <ac:spMk id="167" creationId="{00000000-0000-0000-0000-000000000000}"/>
          </ac:spMkLst>
        </pc:spChg>
        <pc:spChg chg="mod">
          <ac:chgData name="Silvia Colombo" userId="cdf5343d-9518-4b48-8032-805a754f9105" providerId="ADAL" clId="{A98D9907-9F34-4D5B-8E15-19E0A4FCEB56}" dt="2025-01-29T17:04:20.544" v="1446" actId="14100"/>
          <ac:spMkLst>
            <pc:docMk/>
            <pc:sldMk cId="2761367291" sldId="293"/>
            <ac:spMk id="168" creationId="{00000000-0000-0000-0000-000000000000}"/>
          </ac:spMkLst>
        </pc:spChg>
        <pc:picChg chg="del">
          <ac:chgData name="Silvia Colombo" userId="cdf5343d-9518-4b48-8032-805a754f9105" providerId="ADAL" clId="{A98D9907-9F34-4D5B-8E15-19E0A4FCEB56}" dt="2025-01-29T17:03:58.798" v="1442" actId="478"/>
          <ac:picMkLst>
            <pc:docMk/>
            <pc:sldMk cId="2761367291" sldId="293"/>
            <ac:picMk id="4" creationId="{ECE76EEE-0933-41B5-9288-0F34E1CEA0C9}"/>
          </ac:picMkLst>
        </pc:picChg>
        <pc:picChg chg="add mod">
          <ac:chgData name="Silvia Colombo" userId="cdf5343d-9518-4b48-8032-805a754f9105" providerId="ADAL" clId="{A98D9907-9F34-4D5B-8E15-19E0A4FCEB56}" dt="2025-01-29T17:09:01.659" v="1499" actId="1035"/>
          <ac:picMkLst>
            <pc:docMk/>
            <pc:sldMk cId="2761367291" sldId="293"/>
            <ac:picMk id="5" creationId="{B08A8DE0-15E2-4364-8858-4CF35152FD75}"/>
          </ac:picMkLst>
        </pc:picChg>
      </pc:sldChg>
      <pc:sldChg chg="delSp modSp del mod delAnim">
        <pc:chgData name="Silvia Colombo" userId="cdf5343d-9518-4b48-8032-805a754f9105" providerId="ADAL" clId="{A98D9907-9F34-4D5B-8E15-19E0A4FCEB56}" dt="2025-01-29T17:09:26.133" v="1508" actId="47"/>
        <pc:sldMkLst>
          <pc:docMk/>
          <pc:sldMk cId="3284480951" sldId="294"/>
        </pc:sldMkLst>
        <pc:spChg chg="mod">
          <ac:chgData name="Silvia Colombo" userId="cdf5343d-9518-4b48-8032-805a754f9105" providerId="ADAL" clId="{A98D9907-9F34-4D5B-8E15-19E0A4FCEB56}" dt="2025-01-29T16:25:13.340" v="1155"/>
          <ac:spMkLst>
            <pc:docMk/>
            <pc:sldMk cId="3284480951" sldId="294"/>
            <ac:spMk id="167" creationId="{00000000-0000-0000-0000-000000000000}"/>
          </ac:spMkLst>
        </pc:spChg>
        <pc:picChg chg="del">
          <ac:chgData name="Silvia Colombo" userId="cdf5343d-9518-4b48-8032-805a754f9105" providerId="ADAL" clId="{A98D9907-9F34-4D5B-8E15-19E0A4FCEB56}" dt="2025-01-29T17:09:15.753" v="1507" actId="478"/>
          <ac:picMkLst>
            <pc:docMk/>
            <pc:sldMk cId="3284480951" sldId="294"/>
            <ac:picMk id="10" creationId="{E4AFD617-D94E-4A43-A485-E6A6FB20BE59}"/>
          </ac:picMkLst>
        </pc:picChg>
      </pc:sldChg>
      <pc:sldChg chg="modSp mod">
        <pc:chgData name="Silvia Colombo" userId="cdf5343d-9518-4b48-8032-805a754f9105" providerId="ADAL" clId="{A98D9907-9F34-4D5B-8E15-19E0A4FCEB56}" dt="2025-01-29T17:11:51.215" v="1542" actId="20577"/>
        <pc:sldMkLst>
          <pc:docMk/>
          <pc:sldMk cId="2669022340" sldId="295"/>
        </pc:sldMkLst>
        <pc:spChg chg="mod">
          <ac:chgData name="Silvia Colombo" userId="cdf5343d-9518-4b48-8032-805a754f9105" providerId="ADAL" clId="{A98D9907-9F34-4D5B-8E15-19E0A4FCEB56}" dt="2025-01-29T17:11:51.215" v="1542" actId="20577"/>
          <ac:spMkLst>
            <pc:docMk/>
            <pc:sldMk cId="2669022340" sldId="295"/>
            <ac:spMk id="167" creationId="{00000000-0000-0000-0000-000000000000}"/>
          </ac:spMkLst>
        </pc:spChg>
        <pc:spChg chg="mod">
          <ac:chgData name="Silvia Colombo" userId="cdf5343d-9518-4b48-8032-805a754f9105" providerId="ADAL" clId="{A98D9907-9F34-4D5B-8E15-19E0A4FCEB56}" dt="2025-01-29T17:10:26.679" v="1523" actId="20577"/>
          <ac:spMkLst>
            <pc:docMk/>
            <pc:sldMk cId="2669022340" sldId="295"/>
            <ac:spMk id="168" creationId="{00000000-0000-0000-0000-000000000000}"/>
          </ac:spMkLst>
        </pc:spChg>
      </pc:sldChg>
      <pc:sldChg chg="modSp mod">
        <pc:chgData name="Silvia Colombo" userId="cdf5343d-9518-4b48-8032-805a754f9105" providerId="ADAL" clId="{A98D9907-9F34-4D5B-8E15-19E0A4FCEB56}" dt="2025-01-29T17:11:55.166" v="1544" actId="20577"/>
        <pc:sldMkLst>
          <pc:docMk/>
          <pc:sldMk cId="3178964038" sldId="296"/>
        </pc:sldMkLst>
        <pc:spChg chg="mod">
          <ac:chgData name="Silvia Colombo" userId="cdf5343d-9518-4b48-8032-805a754f9105" providerId="ADAL" clId="{A98D9907-9F34-4D5B-8E15-19E0A4FCEB56}" dt="2025-01-29T17:11:55.166" v="1544" actId="20577"/>
          <ac:spMkLst>
            <pc:docMk/>
            <pc:sldMk cId="3178964038" sldId="296"/>
            <ac:spMk id="167" creationId="{00000000-0000-0000-0000-000000000000}"/>
          </ac:spMkLst>
        </pc:spChg>
        <pc:spChg chg="mod">
          <ac:chgData name="Silvia Colombo" userId="cdf5343d-9518-4b48-8032-805a754f9105" providerId="ADAL" clId="{A98D9907-9F34-4D5B-8E15-19E0A4FCEB56}" dt="2025-01-29T17:11:01.043" v="1526" actId="403"/>
          <ac:spMkLst>
            <pc:docMk/>
            <pc:sldMk cId="3178964038" sldId="296"/>
            <ac:spMk id="168" creationId="{00000000-0000-0000-0000-000000000000}"/>
          </ac:spMkLst>
        </pc:spChg>
      </pc:sldChg>
      <pc:sldChg chg="modSp del">
        <pc:chgData name="Silvia Colombo" userId="cdf5343d-9518-4b48-8032-805a754f9105" providerId="ADAL" clId="{A98D9907-9F34-4D5B-8E15-19E0A4FCEB56}" dt="2025-01-29T17:11:08.852" v="1527" actId="47"/>
        <pc:sldMkLst>
          <pc:docMk/>
          <pc:sldMk cId="3574041065" sldId="297"/>
        </pc:sldMkLst>
        <pc:spChg chg="mod">
          <ac:chgData name="Silvia Colombo" userId="cdf5343d-9518-4b48-8032-805a754f9105" providerId="ADAL" clId="{A98D9907-9F34-4D5B-8E15-19E0A4FCEB56}" dt="2025-01-28T17:52:23.193" v="59"/>
          <ac:spMkLst>
            <pc:docMk/>
            <pc:sldMk cId="3574041065" sldId="297"/>
            <ac:spMk id="167" creationId="{00000000-0000-0000-0000-000000000000}"/>
          </ac:spMkLst>
        </pc:spChg>
      </pc:sldChg>
      <pc:sldChg chg="modSp del">
        <pc:chgData name="Silvia Colombo" userId="cdf5343d-9518-4b48-8032-805a754f9105" providerId="ADAL" clId="{A98D9907-9F34-4D5B-8E15-19E0A4FCEB56}" dt="2025-01-29T17:11:08.852" v="1527" actId="47"/>
        <pc:sldMkLst>
          <pc:docMk/>
          <pc:sldMk cId="2230816992" sldId="298"/>
        </pc:sldMkLst>
        <pc:spChg chg="mod">
          <ac:chgData name="Silvia Colombo" userId="cdf5343d-9518-4b48-8032-805a754f9105" providerId="ADAL" clId="{A98D9907-9F34-4D5B-8E15-19E0A4FCEB56}" dt="2025-01-28T17:52:23.193" v="59"/>
          <ac:spMkLst>
            <pc:docMk/>
            <pc:sldMk cId="2230816992" sldId="298"/>
            <ac:spMk id="167" creationId="{00000000-0000-0000-0000-000000000000}"/>
          </ac:spMkLst>
        </pc:spChg>
      </pc:sldChg>
      <pc:sldChg chg="modSp del">
        <pc:chgData name="Silvia Colombo" userId="cdf5343d-9518-4b48-8032-805a754f9105" providerId="ADAL" clId="{A98D9907-9F34-4D5B-8E15-19E0A4FCEB56}" dt="2025-01-29T17:11:08.852" v="1527" actId="47"/>
        <pc:sldMkLst>
          <pc:docMk/>
          <pc:sldMk cId="2669320641" sldId="299"/>
        </pc:sldMkLst>
        <pc:spChg chg="mod">
          <ac:chgData name="Silvia Colombo" userId="cdf5343d-9518-4b48-8032-805a754f9105" providerId="ADAL" clId="{A98D9907-9F34-4D5B-8E15-19E0A4FCEB56}" dt="2025-01-28T17:52:23.193" v="59"/>
          <ac:spMkLst>
            <pc:docMk/>
            <pc:sldMk cId="2669320641" sldId="299"/>
            <ac:spMk id="167" creationId="{00000000-0000-0000-0000-000000000000}"/>
          </ac:spMkLst>
        </pc:spChg>
      </pc:sldChg>
      <pc:sldChg chg="modSp del">
        <pc:chgData name="Silvia Colombo" userId="cdf5343d-9518-4b48-8032-805a754f9105" providerId="ADAL" clId="{A98D9907-9F34-4D5B-8E15-19E0A4FCEB56}" dt="2025-01-29T17:11:16.886" v="1528" actId="47"/>
        <pc:sldMkLst>
          <pc:docMk/>
          <pc:sldMk cId="3550741812" sldId="300"/>
        </pc:sldMkLst>
        <pc:spChg chg="mod">
          <ac:chgData name="Silvia Colombo" userId="cdf5343d-9518-4b48-8032-805a754f9105" providerId="ADAL" clId="{A98D9907-9F34-4D5B-8E15-19E0A4FCEB56}" dt="2025-01-28T17:52:23.193" v="59"/>
          <ac:spMkLst>
            <pc:docMk/>
            <pc:sldMk cId="3550741812" sldId="300"/>
            <ac:spMk id="167" creationId="{00000000-0000-0000-0000-000000000000}"/>
          </ac:spMkLst>
        </pc:spChg>
      </pc:sldChg>
      <pc:sldChg chg="modSp del">
        <pc:chgData name="Silvia Colombo" userId="cdf5343d-9518-4b48-8032-805a754f9105" providerId="ADAL" clId="{A98D9907-9F34-4D5B-8E15-19E0A4FCEB56}" dt="2025-01-29T17:11:16.886" v="1528" actId="47"/>
        <pc:sldMkLst>
          <pc:docMk/>
          <pc:sldMk cId="2610105728" sldId="301"/>
        </pc:sldMkLst>
        <pc:spChg chg="mod">
          <ac:chgData name="Silvia Colombo" userId="cdf5343d-9518-4b48-8032-805a754f9105" providerId="ADAL" clId="{A98D9907-9F34-4D5B-8E15-19E0A4FCEB56}" dt="2025-01-28T17:52:23.193" v="59"/>
          <ac:spMkLst>
            <pc:docMk/>
            <pc:sldMk cId="2610105728" sldId="301"/>
            <ac:spMk id="167" creationId="{00000000-0000-0000-0000-000000000000}"/>
          </ac:spMkLst>
        </pc:spChg>
      </pc:sldChg>
      <pc:sldChg chg="modSp del">
        <pc:chgData name="Silvia Colombo" userId="cdf5343d-9518-4b48-8032-805a754f9105" providerId="ADAL" clId="{A98D9907-9F34-4D5B-8E15-19E0A4FCEB56}" dt="2025-01-29T17:11:19.448" v="1529" actId="47"/>
        <pc:sldMkLst>
          <pc:docMk/>
          <pc:sldMk cId="1039741806" sldId="302"/>
        </pc:sldMkLst>
        <pc:spChg chg="mod">
          <ac:chgData name="Silvia Colombo" userId="cdf5343d-9518-4b48-8032-805a754f9105" providerId="ADAL" clId="{A98D9907-9F34-4D5B-8E15-19E0A4FCEB56}" dt="2025-01-28T17:52:23.193" v="59"/>
          <ac:spMkLst>
            <pc:docMk/>
            <pc:sldMk cId="1039741806" sldId="302"/>
            <ac:spMk id="167" creationId="{00000000-0000-0000-0000-000000000000}"/>
          </ac:spMkLst>
        </pc:spChg>
      </pc:sldChg>
      <pc:sldChg chg="modSp del">
        <pc:chgData name="Silvia Colombo" userId="cdf5343d-9518-4b48-8032-805a754f9105" providerId="ADAL" clId="{A98D9907-9F34-4D5B-8E15-19E0A4FCEB56}" dt="2025-01-29T17:11:19.448" v="1529" actId="47"/>
        <pc:sldMkLst>
          <pc:docMk/>
          <pc:sldMk cId="3169569971" sldId="303"/>
        </pc:sldMkLst>
        <pc:spChg chg="mod">
          <ac:chgData name="Silvia Colombo" userId="cdf5343d-9518-4b48-8032-805a754f9105" providerId="ADAL" clId="{A98D9907-9F34-4D5B-8E15-19E0A4FCEB56}" dt="2025-01-28T17:52:23.193" v="59"/>
          <ac:spMkLst>
            <pc:docMk/>
            <pc:sldMk cId="3169569971" sldId="303"/>
            <ac:spMk id="167" creationId="{00000000-0000-0000-0000-000000000000}"/>
          </ac:spMkLst>
        </pc:spChg>
      </pc:sldChg>
      <pc:sldChg chg="modSp del">
        <pc:chgData name="Silvia Colombo" userId="cdf5343d-9518-4b48-8032-805a754f9105" providerId="ADAL" clId="{A98D9907-9F34-4D5B-8E15-19E0A4FCEB56}" dt="2025-01-29T17:11:21.451" v="1530" actId="47"/>
        <pc:sldMkLst>
          <pc:docMk/>
          <pc:sldMk cId="2074846304" sldId="304"/>
        </pc:sldMkLst>
        <pc:spChg chg="mod">
          <ac:chgData name="Silvia Colombo" userId="cdf5343d-9518-4b48-8032-805a754f9105" providerId="ADAL" clId="{A98D9907-9F34-4D5B-8E15-19E0A4FCEB56}" dt="2025-01-28T17:52:23.193" v="59"/>
          <ac:spMkLst>
            <pc:docMk/>
            <pc:sldMk cId="2074846304" sldId="304"/>
            <ac:spMk id="167" creationId="{00000000-0000-0000-0000-000000000000}"/>
          </ac:spMkLst>
        </pc:spChg>
      </pc:sldChg>
      <pc:sldChg chg="delSp modSp mod">
        <pc:chgData name="Silvia Colombo" userId="cdf5343d-9518-4b48-8032-805a754f9105" providerId="ADAL" clId="{A98D9907-9F34-4D5B-8E15-19E0A4FCEB56}" dt="2025-01-29T14:08:35.081" v="1136"/>
        <pc:sldMkLst>
          <pc:docMk/>
          <pc:sldMk cId="3001247373" sldId="305"/>
        </pc:sldMkLst>
        <pc:spChg chg="del">
          <ac:chgData name="Silvia Colombo" userId="cdf5343d-9518-4b48-8032-805a754f9105" providerId="ADAL" clId="{A98D9907-9F34-4D5B-8E15-19E0A4FCEB56}" dt="2025-01-29T11:33:04.486" v="705" actId="478"/>
          <ac:spMkLst>
            <pc:docMk/>
            <pc:sldMk cId="3001247373" sldId="305"/>
            <ac:spMk id="12" creationId="{D5D598C4-F7CA-40F4-A1A7-76677248AB61}"/>
          </ac:spMkLst>
        </pc:spChg>
        <pc:spChg chg="mod">
          <ac:chgData name="Silvia Colombo" userId="cdf5343d-9518-4b48-8032-805a754f9105" providerId="ADAL" clId="{A98D9907-9F34-4D5B-8E15-19E0A4FCEB56}" dt="2025-01-29T14:08:35.081" v="1136"/>
          <ac:spMkLst>
            <pc:docMk/>
            <pc:sldMk cId="3001247373" sldId="305"/>
            <ac:spMk id="167" creationId="{00000000-0000-0000-0000-000000000000}"/>
          </ac:spMkLst>
        </pc:spChg>
        <pc:spChg chg="mod">
          <ac:chgData name="Silvia Colombo" userId="cdf5343d-9518-4b48-8032-805a754f9105" providerId="ADAL" clId="{A98D9907-9F34-4D5B-8E15-19E0A4FCEB56}" dt="2025-01-29T11:45:11.082" v="747" actId="404"/>
          <ac:spMkLst>
            <pc:docMk/>
            <pc:sldMk cId="3001247373" sldId="305"/>
            <ac:spMk id="168" creationId="{00000000-0000-0000-0000-000000000000}"/>
          </ac:spMkLst>
        </pc:spChg>
        <pc:picChg chg="del">
          <ac:chgData name="Silvia Colombo" userId="cdf5343d-9518-4b48-8032-805a754f9105" providerId="ADAL" clId="{A98D9907-9F34-4D5B-8E15-19E0A4FCEB56}" dt="2025-01-29T11:33:00.581" v="703" actId="478"/>
          <ac:picMkLst>
            <pc:docMk/>
            <pc:sldMk cId="3001247373" sldId="305"/>
            <ac:picMk id="7" creationId="{6ED21EFA-7B35-45AA-912F-E37422CC4B17}"/>
          </ac:picMkLst>
        </pc:picChg>
        <pc:picChg chg="del">
          <ac:chgData name="Silvia Colombo" userId="cdf5343d-9518-4b48-8032-805a754f9105" providerId="ADAL" clId="{A98D9907-9F34-4D5B-8E15-19E0A4FCEB56}" dt="2025-01-29T11:33:02.058" v="704" actId="478"/>
          <ac:picMkLst>
            <pc:docMk/>
            <pc:sldMk cId="3001247373" sldId="305"/>
            <ac:picMk id="10" creationId="{8A95FF53-E655-4421-86D4-C7F9FA38F862}"/>
          </ac:picMkLst>
        </pc:picChg>
      </pc:sldChg>
      <pc:sldChg chg="modSp del">
        <pc:chgData name="Silvia Colombo" userId="cdf5343d-9518-4b48-8032-805a754f9105" providerId="ADAL" clId="{A98D9907-9F34-4D5B-8E15-19E0A4FCEB56}" dt="2025-01-29T12:20:39.151" v="863" actId="47"/>
        <pc:sldMkLst>
          <pc:docMk/>
          <pc:sldMk cId="3951396816" sldId="306"/>
        </pc:sldMkLst>
        <pc:spChg chg="mod">
          <ac:chgData name="Silvia Colombo" userId="cdf5343d-9518-4b48-8032-805a754f9105" providerId="ADAL" clId="{A98D9907-9F34-4D5B-8E15-19E0A4FCEB56}" dt="2025-01-29T09:45:10.375" v="521"/>
          <ac:spMkLst>
            <pc:docMk/>
            <pc:sldMk cId="3951396816" sldId="306"/>
            <ac:spMk id="167" creationId="{00000000-0000-0000-0000-000000000000}"/>
          </ac:spMkLst>
        </pc:spChg>
      </pc:sldChg>
      <pc:sldChg chg="modSp mod">
        <pc:chgData name="Silvia Colombo" userId="cdf5343d-9518-4b48-8032-805a754f9105" providerId="ADAL" clId="{A98D9907-9F34-4D5B-8E15-19E0A4FCEB56}" dt="2025-01-29T14:08:50.119" v="1140"/>
        <pc:sldMkLst>
          <pc:docMk/>
          <pc:sldMk cId="279720884" sldId="308"/>
        </pc:sldMkLst>
        <pc:spChg chg="mod">
          <ac:chgData name="Silvia Colombo" userId="cdf5343d-9518-4b48-8032-805a754f9105" providerId="ADAL" clId="{A98D9907-9F34-4D5B-8E15-19E0A4FCEB56}" dt="2025-01-29T14:08:50.119" v="1140"/>
          <ac:spMkLst>
            <pc:docMk/>
            <pc:sldMk cId="279720884" sldId="308"/>
            <ac:spMk id="167" creationId="{00000000-0000-0000-0000-000000000000}"/>
          </ac:spMkLst>
        </pc:spChg>
        <pc:spChg chg="mod">
          <ac:chgData name="Silvia Colombo" userId="cdf5343d-9518-4b48-8032-805a754f9105" providerId="ADAL" clId="{A98D9907-9F34-4D5B-8E15-19E0A4FCEB56}" dt="2025-01-29T12:21:31.361" v="880" actId="403"/>
          <ac:spMkLst>
            <pc:docMk/>
            <pc:sldMk cId="279720884" sldId="308"/>
            <ac:spMk id="168" creationId="{00000000-0000-0000-0000-000000000000}"/>
          </ac:spMkLst>
        </pc:spChg>
      </pc:sldChg>
      <pc:sldChg chg="modSp mod">
        <pc:chgData name="Silvia Colombo" userId="cdf5343d-9518-4b48-8032-805a754f9105" providerId="ADAL" clId="{A98D9907-9F34-4D5B-8E15-19E0A4FCEB56}" dt="2025-01-28T17:40:34.309" v="2"/>
        <pc:sldMkLst>
          <pc:docMk/>
          <pc:sldMk cId="998801078" sldId="309"/>
        </pc:sldMkLst>
        <pc:spChg chg="mod">
          <ac:chgData name="Silvia Colombo" userId="cdf5343d-9518-4b48-8032-805a754f9105" providerId="ADAL" clId="{A98D9907-9F34-4D5B-8E15-19E0A4FCEB56}" dt="2025-01-28T17:40:34.309" v="2"/>
          <ac:spMkLst>
            <pc:docMk/>
            <pc:sldMk cId="998801078" sldId="309"/>
            <ac:spMk id="2" creationId="{48F41D3A-296D-75FB-88E4-B253A9E88EE1}"/>
          </ac:spMkLst>
        </pc:spChg>
      </pc:sldChg>
      <pc:sldChg chg="addSp modSp mod">
        <pc:chgData name="Silvia Colombo" userId="cdf5343d-9518-4b48-8032-805a754f9105" providerId="ADAL" clId="{A98D9907-9F34-4D5B-8E15-19E0A4FCEB56}" dt="2025-01-29T14:08:38.835" v="1137"/>
        <pc:sldMkLst>
          <pc:docMk/>
          <pc:sldMk cId="3982365266" sldId="310"/>
        </pc:sldMkLst>
        <pc:spChg chg="add mod">
          <ac:chgData name="Silvia Colombo" userId="cdf5343d-9518-4b48-8032-805a754f9105" providerId="ADAL" clId="{A98D9907-9F34-4D5B-8E15-19E0A4FCEB56}" dt="2025-01-29T11:43:43.498" v="743" actId="1076"/>
          <ac:spMkLst>
            <pc:docMk/>
            <pc:sldMk cId="3982365266" sldId="310"/>
            <ac:spMk id="8" creationId="{01BE1524-B841-432F-81E7-6338BCA261BE}"/>
          </ac:spMkLst>
        </pc:spChg>
        <pc:spChg chg="mod">
          <ac:chgData name="Silvia Colombo" userId="cdf5343d-9518-4b48-8032-805a754f9105" providerId="ADAL" clId="{A98D9907-9F34-4D5B-8E15-19E0A4FCEB56}" dt="2025-01-29T14:08:38.835" v="1137"/>
          <ac:spMkLst>
            <pc:docMk/>
            <pc:sldMk cId="3982365266" sldId="310"/>
            <ac:spMk id="167" creationId="{00000000-0000-0000-0000-000000000000}"/>
          </ac:spMkLst>
        </pc:spChg>
        <pc:spChg chg="mod">
          <ac:chgData name="Silvia Colombo" userId="cdf5343d-9518-4b48-8032-805a754f9105" providerId="ADAL" clId="{A98D9907-9F34-4D5B-8E15-19E0A4FCEB56}" dt="2025-01-29T11:45:15.260" v="748" actId="404"/>
          <ac:spMkLst>
            <pc:docMk/>
            <pc:sldMk cId="3982365266" sldId="310"/>
            <ac:spMk id="168" creationId="{00000000-0000-0000-0000-000000000000}"/>
          </ac:spMkLst>
        </pc:spChg>
        <pc:picChg chg="add mod">
          <ac:chgData name="Silvia Colombo" userId="cdf5343d-9518-4b48-8032-805a754f9105" providerId="ADAL" clId="{A98D9907-9F34-4D5B-8E15-19E0A4FCEB56}" dt="2025-01-29T11:43:38.522" v="742" actId="1076"/>
          <ac:picMkLst>
            <pc:docMk/>
            <pc:sldMk cId="3982365266" sldId="310"/>
            <ac:picMk id="4" creationId="{07DCBBC3-89F1-4B06-A080-1423B08F61FA}"/>
          </ac:picMkLst>
        </pc:picChg>
      </pc:sldChg>
      <pc:sldChg chg="modSp mod">
        <pc:chgData name="Silvia Colombo" userId="cdf5343d-9518-4b48-8032-805a754f9105" providerId="ADAL" clId="{A98D9907-9F34-4D5B-8E15-19E0A4FCEB56}" dt="2025-01-28T19:13:37.265" v="520" actId="404"/>
        <pc:sldMkLst>
          <pc:docMk/>
          <pc:sldMk cId="425213259" sldId="311"/>
        </pc:sldMkLst>
        <pc:spChg chg="mod">
          <ac:chgData name="Silvia Colombo" userId="cdf5343d-9518-4b48-8032-805a754f9105" providerId="ADAL" clId="{A98D9907-9F34-4D5B-8E15-19E0A4FCEB56}" dt="2025-01-28T17:52:47.025" v="60"/>
          <ac:spMkLst>
            <pc:docMk/>
            <pc:sldMk cId="425213259" sldId="311"/>
            <ac:spMk id="167" creationId="{00000000-0000-0000-0000-000000000000}"/>
          </ac:spMkLst>
        </pc:spChg>
        <pc:spChg chg="mod">
          <ac:chgData name="Silvia Colombo" userId="cdf5343d-9518-4b48-8032-805a754f9105" providerId="ADAL" clId="{A98D9907-9F34-4D5B-8E15-19E0A4FCEB56}" dt="2025-01-28T19:13:37.265" v="520" actId="404"/>
          <ac:spMkLst>
            <pc:docMk/>
            <pc:sldMk cId="425213259" sldId="311"/>
            <ac:spMk id="168" creationId="{00000000-0000-0000-0000-000000000000}"/>
          </ac:spMkLst>
        </pc:spChg>
      </pc:sldChg>
      <pc:sldChg chg="addSp delSp modSp mod">
        <pc:chgData name="Silvia Colombo" userId="cdf5343d-9518-4b48-8032-805a754f9105" providerId="ADAL" clId="{A98D9907-9F34-4D5B-8E15-19E0A4FCEB56}" dt="2025-01-29T14:08:30.830" v="1135"/>
        <pc:sldMkLst>
          <pc:docMk/>
          <pc:sldMk cId="1377030453" sldId="312"/>
        </pc:sldMkLst>
        <pc:spChg chg="mod">
          <ac:chgData name="Silvia Colombo" userId="cdf5343d-9518-4b48-8032-805a754f9105" providerId="ADAL" clId="{A98D9907-9F34-4D5B-8E15-19E0A4FCEB56}" dt="2025-01-29T14:08:30.830" v="1135"/>
          <ac:spMkLst>
            <pc:docMk/>
            <pc:sldMk cId="1377030453" sldId="312"/>
            <ac:spMk id="167" creationId="{00000000-0000-0000-0000-000000000000}"/>
          </ac:spMkLst>
        </pc:spChg>
        <pc:spChg chg="mod">
          <ac:chgData name="Silvia Colombo" userId="cdf5343d-9518-4b48-8032-805a754f9105" providerId="ADAL" clId="{A98D9907-9F34-4D5B-8E15-19E0A4FCEB56}" dt="2025-01-29T11:32:08.196" v="702" actId="113"/>
          <ac:spMkLst>
            <pc:docMk/>
            <pc:sldMk cId="1377030453" sldId="312"/>
            <ac:spMk id="168" creationId="{00000000-0000-0000-0000-000000000000}"/>
          </ac:spMkLst>
        </pc:spChg>
        <pc:picChg chg="add del mod">
          <ac:chgData name="Silvia Colombo" userId="cdf5343d-9518-4b48-8032-805a754f9105" providerId="ADAL" clId="{A98D9907-9F34-4D5B-8E15-19E0A4FCEB56}" dt="2025-01-29T11:31:05.869" v="697" actId="478"/>
          <ac:picMkLst>
            <pc:docMk/>
            <pc:sldMk cId="1377030453" sldId="312"/>
            <ac:picMk id="4" creationId="{92EC53DC-AA58-46D9-B6AF-376E41DE9CDA}"/>
          </ac:picMkLst>
        </pc:picChg>
      </pc:sldChg>
      <pc:sldChg chg="modSp add mod">
        <pc:chgData name="Silvia Colombo" userId="cdf5343d-9518-4b48-8032-805a754f9105" providerId="ADAL" clId="{A98D9907-9F34-4D5B-8E15-19E0A4FCEB56}" dt="2025-01-28T19:11:49.767" v="496" actId="113"/>
        <pc:sldMkLst>
          <pc:docMk/>
          <pc:sldMk cId="2396670549" sldId="313"/>
        </pc:sldMkLst>
        <pc:spChg chg="mod">
          <ac:chgData name="Silvia Colombo" userId="cdf5343d-9518-4b48-8032-805a754f9105" providerId="ADAL" clId="{A98D9907-9F34-4D5B-8E15-19E0A4FCEB56}" dt="2025-01-28T19:11:49.767" v="496" actId="113"/>
          <ac:spMkLst>
            <pc:docMk/>
            <pc:sldMk cId="2396670549" sldId="313"/>
            <ac:spMk id="168" creationId="{00000000-0000-0000-0000-000000000000}"/>
          </ac:spMkLst>
        </pc:spChg>
      </pc:sldChg>
      <pc:sldChg chg="modSp add mod">
        <pc:chgData name="Silvia Colombo" userId="cdf5343d-9518-4b48-8032-805a754f9105" providerId="ADAL" clId="{A98D9907-9F34-4D5B-8E15-19E0A4FCEB56}" dt="2025-01-28T19:12:46.192" v="510" actId="20577"/>
        <pc:sldMkLst>
          <pc:docMk/>
          <pc:sldMk cId="2056779837" sldId="314"/>
        </pc:sldMkLst>
        <pc:spChg chg="mod">
          <ac:chgData name="Silvia Colombo" userId="cdf5343d-9518-4b48-8032-805a754f9105" providerId="ADAL" clId="{A98D9907-9F34-4D5B-8E15-19E0A4FCEB56}" dt="2025-01-28T19:12:46.192" v="510" actId="20577"/>
          <ac:spMkLst>
            <pc:docMk/>
            <pc:sldMk cId="2056779837" sldId="314"/>
            <ac:spMk id="168" creationId="{00000000-0000-0000-0000-000000000000}"/>
          </ac:spMkLst>
        </pc:spChg>
      </pc:sldChg>
      <pc:sldChg chg="add">
        <pc:chgData name="Silvia Colombo" userId="cdf5343d-9518-4b48-8032-805a754f9105" providerId="ADAL" clId="{A98D9907-9F34-4D5B-8E15-19E0A4FCEB56}" dt="2025-01-29T13:28:56.220" v="895"/>
        <pc:sldMkLst>
          <pc:docMk/>
          <pc:sldMk cId="637651527" sldId="315"/>
        </pc:sldMkLst>
      </pc:sldChg>
      <pc:sldChg chg="modSp add mod">
        <pc:chgData name="Silvia Colombo" userId="cdf5343d-9518-4b48-8032-805a754f9105" providerId="ADAL" clId="{A98D9907-9F34-4D5B-8E15-19E0A4FCEB56}" dt="2025-01-29T13:34:26.834" v="940" actId="20577"/>
        <pc:sldMkLst>
          <pc:docMk/>
          <pc:sldMk cId="1594282021" sldId="316"/>
        </pc:sldMkLst>
        <pc:spChg chg="mod">
          <ac:chgData name="Silvia Colombo" userId="cdf5343d-9518-4b48-8032-805a754f9105" providerId="ADAL" clId="{A98D9907-9F34-4D5B-8E15-19E0A4FCEB56}" dt="2025-01-29T13:34:26.834" v="940" actId="20577"/>
          <ac:spMkLst>
            <pc:docMk/>
            <pc:sldMk cId="1594282021" sldId="316"/>
            <ac:spMk id="168" creationId="{00000000-0000-0000-0000-000000000000}"/>
          </ac:spMkLst>
        </pc:spChg>
      </pc:sldChg>
      <pc:sldChg chg="addSp modSp add mod">
        <pc:chgData name="Silvia Colombo" userId="cdf5343d-9518-4b48-8032-805a754f9105" providerId="ADAL" clId="{A98D9907-9F34-4D5B-8E15-19E0A4FCEB56}" dt="2025-01-29T13:57:54.552" v="989" actId="113"/>
        <pc:sldMkLst>
          <pc:docMk/>
          <pc:sldMk cId="1722984747" sldId="317"/>
        </pc:sldMkLst>
        <pc:spChg chg="add mod">
          <ac:chgData name="Silvia Colombo" userId="cdf5343d-9518-4b48-8032-805a754f9105" providerId="ADAL" clId="{A98D9907-9F34-4D5B-8E15-19E0A4FCEB56}" dt="2025-01-29T13:57:54.552" v="989" actId="113"/>
          <ac:spMkLst>
            <pc:docMk/>
            <pc:sldMk cId="1722984747" sldId="317"/>
            <ac:spMk id="6" creationId="{340F8DD9-EB24-4E98-BA9B-46FDA2897ACB}"/>
          </ac:spMkLst>
        </pc:spChg>
        <pc:spChg chg="add mod">
          <ac:chgData name="Silvia Colombo" userId="cdf5343d-9518-4b48-8032-805a754f9105" providerId="ADAL" clId="{A98D9907-9F34-4D5B-8E15-19E0A4FCEB56}" dt="2025-01-29T13:57:39.356" v="987" actId="1076"/>
          <ac:spMkLst>
            <pc:docMk/>
            <pc:sldMk cId="1722984747" sldId="317"/>
            <ac:spMk id="8" creationId="{0758AEEB-BA0F-4258-B44A-86C942D2C9F6}"/>
          </ac:spMkLst>
        </pc:spChg>
        <pc:spChg chg="mod">
          <ac:chgData name="Silvia Colombo" userId="cdf5343d-9518-4b48-8032-805a754f9105" providerId="ADAL" clId="{A98D9907-9F34-4D5B-8E15-19E0A4FCEB56}" dt="2025-01-29T13:34:46.638" v="941"/>
          <ac:spMkLst>
            <pc:docMk/>
            <pc:sldMk cId="1722984747" sldId="317"/>
            <ac:spMk id="168" creationId="{00000000-0000-0000-0000-000000000000}"/>
          </ac:spMkLst>
        </pc:spChg>
        <pc:picChg chg="add mod">
          <ac:chgData name="Silvia Colombo" userId="cdf5343d-9518-4b48-8032-805a754f9105" providerId="ADAL" clId="{A98D9907-9F34-4D5B-8E15-19E0A4FCEB56}" dt="2025-01-29T13:57:39.356" v="987" actId="1076"/>
          <ac:picMkLst>
            <pc:docMk/>
            <pc:sldMk cId="1722984747" sldId="317"/>
            <ac:picMk id="4" creationId="{E3494306-BB03-4700-8020-2EEDEE452B75}"/>
          </ac:picMkLst>
        </pc:picChg>
      </pc:sldChg>
      <pc:sldChg chg="delSp modSp add mod">
        <pc:chgData name="Silvia Colombo" userId="cdf5343d-9518-4b48-8032-805a754f9105" providerId="ADAL" clId="{A98D9907-9F34-4D5B-8E15-19E0A4FCEB56}" dt="2025-01-29T14:00:24.438" v="1027" actId="20577"/>
        <pc:sldMkLst>
          <pc:docMk/>
          <pc:sldMk cId="502382551" sldId="318"/>
        </pc:sldMkLst>
        <pc:spChg chg="del">
          <ac:chgData name="Silvia Colombo" userId="cdf5343d-9518-4b48-8032-805a754f9105" providerId="ADAL" clId="{A98D9907-9F34-4D5B-8E15-19E0A4FCEB56}" dt="2025-01-29T13:58:16.772" v="991" actId="478"/>
          <ac:spMkLst>
            <pc:docMk/>
            <pc:sldMk cId="502382551" sldId="318"/>
            <ac:spMk id="8" creationId="{01BE1524-B841-432F-81E7-6338BCA261BE}"/>
          </ac:spMkLst>
        </pc:spChg>
        <pc:spChg chg="mod">
          <ac:chgData name="Silvia Colombo" userId="cdf5343d-9518-4b48-8032-805a754f9105" providerId="ADAL" clId="{A98D9907-9F34-4D5B-8E15-19E0A4FCEB56}" dt="2025-01-29T14:00:24.438" v="1027" actId="20577"/>
          <ac:spMkLst>
            <pc:docMk/>
            <pc:sldMk cId="502382551" sldId="318"/>
            <ac:spMk id="168" creationId="{00000000-0000-0000-0000-000000000000}"/>
          </ac:spMkLst>
        </pc:spChg>
        <pc:picChg chg="del">
          <ac:chgData name="Silvia Colombo" userId="cdf5343d-9518-4b48-8032-805a754f9105" providerId="ADAL" clId="{A98D9907-9F34-4D5B-8E15-19E0A4FCEB56}" dt="2025-01-29T13:29:10.372" v="898" actId="478"/>
          <ac:picMkLst>
            <pc:docMk/>
            <pc:sldMk cId="502382551" sldId="318"/>
            <ac:picMk id="4" creationId="{07DCBBC3-89F1-4B06-A080-1423B08F61FA}"/>
          </ac:picMkLst>
        </pc:picChg>
      </pc:sldChg>
      <pc:sldChg chg="addSp delSp modSp add mod">
        <pc:chgData name="Silvia Colombo" userId="cdf5343d-9518-4b48-8032-805a754f9105" providerId="ADAL" clId="{A98D9907-9F34-4D5B-8E15-19E0A4FCEB56}" dt="2025-01-29T14:04:49.447" v="1083" actId="113"/>
        <pc:sldMkLst>
          <pc:docMk/>
          <pc:sldMk cId="360198429" sldId="319"/>
        </pc:sldMkLst>
        <pc:spChg chg="del mod">
          <ac:chgData name="Silvia Colombo" userId="cdf5343d-9518-4b48-8032-805a754f9105" providerId="ADAL" clId="{A98D9907-9F34-4D5B-8E15-19E0A4FCEB56}" dt="2025-01-29T14:00:50.762" v="1033"/>
          <ac:spMkLst>
            <pc:docMk/>
            <pc:sldMk cId="360198429" sldId="319"/>
            <ac:spMk id="5" creationId="{087394FF-BB97-4EDB-BDC7-65EE4C1E42ED}"/>
          </ac:spMkLst>
        </pc:spChg>
        <pc:spChg chg="del">
          <ac:chgData name="Silvia Colombo" userId="cdf5343d-9518-4b48-8032-805a754f9105" providerId="ADAL" clId="{A98D9907-9F34-4D5B-8E15-19E0A4FCEB56}" dt="2025-01-29T14:00:50.762" v="1031" actId="478"/>
          <ac:spMkLst>
            <pc:docMk/>
            <pc:sldMk cId="360198429" sldId="319"/>
            <ac:spMk id="10" creationId="{3AD917C1-6D44-4855-B3AB-EC19585D3BA3}"/>
          </ac:spMkLst>
        </pc:spChg>
        <pc:spChg chg="add mod">
          <ac:chgData name="Silvia Colombo" userId="cdf5343d-9518-4b48-8032-805a754f9105" providerId="ADAL" clId="{A98D9907-9F34-4D5B-8E15-19E0A4FCEB56}" dt="2025-01-29T14:04:05.132" v="1080" actId="1076"/>
          <ac:spMkLst>
            <pc:docMk/>
            <pc:sldMk cId="360198429" sldId="319"/>
            <ac:spMk id="11" creationId="{BA45218C-94F9-42E3-93AE-B6DDA1C85C3E}"/>
          </ac:spMkLst>
        </pc:spChg>
        <pc:spChg chg="mod">
          <ac:chgData name="Silvia Colombo" userId="cdf5343d-9518-4b48-8032-805a754f9105" providerId="ADAL" clId="{A98D9907-9F34-4D5B-8E15-19E0A4FCEB56}" dt="2025-01-29T14:04:49.447" v="1083" actId="113"/>
          <ac:spMkLst>
            <pc:docMk/>
            <pc:sldMk cId="360198429" sldId="319"/>
            <ac:spMk id="168" creationId="{00000000-0000-0000-0000-000000000000}"/>
          </ac:spMkLst>
        </pc:spChg>
        <pc:picChg chg="add mod">
          <ac:chgData name="Silvia Colombo" userId="cdf5343d-9518-4b48-8032-805a754f9105" providerId="ADAL" clId="{A98D9907-9F34-4D5B-8E15-19E0A4FCEB56}" dt="2025-01-29T14:03:40.434" v="1077" actId="1076"/>
          <ac:picMkLst>
            <pc:docMk/>
            <pc:sldMk cId="360198429" sldId="319"/>
            <ac:picMk id="4" creationId="{D33E1487-69C1-4F3D-8D43-16980ECC6998}"/>
          </ac:picMkLst>
        </pc:picChg>
        <pc:picChg chg="del">
          <ac:chgData name="Silvia Colombo" userId="cdf5343d-9518-4b48-8032-805a754f9105" providerId="ADAL" clId="{A98D9907-9F34-4D5B-8E15-19E0A4FCEB56}" dt="2025-01-29T13:29:13.185" v="899" actId="478"/>
          <ac:picMkLst>
            <pc:docMk/>
            <pc:sldMk cId="360198429" sldId="319"/>
            <ac:picMk id="6" creationId="{641A8849-F9E3-4D31-ABA2-6D2AAAD2DB50}"/>
          </ac:picMkLst>
        </pc:picChg>
      </pc:sldChg>
      <pc:sldChg chg="delSp modSp add del mod">
        <pc:chgData name="Silvia Colombo" userId="cdf5343d-9518-4b48-8032-805a754f9105" providerId="ADAL" clId="{A98D9907-9F34-4D5B-8E15-19E0A4FCEB56}" dt="2025-01-29T14:05:14.462" v="1086" actId="47"/>
        <pc:sldMkLst>
          <pc:docMk/>
          <pc:sldMk cId="366789235" sldId="320"/>
        </pc:sldMkLst>
        <pc:spChg chg="del">
          <ac:chgData name="Silvia Colombo" userId="cdf5343d-9518-4b48-8032-805a754f9105" providerId="ADAL" clId="{A98D9907-9F34-4D5B-8E15-19E0A4FCEB56}" dt="2025-01-29T14:05:04.463" v="1085" actId="478"/>
          <ac:spMkLst>
            <pc:docMk/>
            <pc:sldMk cId="366789235" sldId="320"/>
            <ac:spMk id="13" creationId="{E10B4E4D-617A-403D-BE3D-B6198FA2B7A6}"/>
          </ac:spMkLst>
        </pc:spChg>
        <pc:spChg chg="del">
          <ac:chgData name="Silvia Colombo" userId="cdf5343d-9518-4b48-8032-805a754f9105" providerId="ADAL" clId="{A98D9907-9F34-4D5B-8E15-19E0A4FCEB56}" dt="2025-01-29T14:05:04.463" v="1085" actId="478"/>
          <ac:spMkLst>
            <pc:docMk/>
            <pc:sldMk cId="366789235" sldId="320"/>
            <ac:spMk id="15" creationId="{D96C53A9-59A4-4A8A-8F51-82C3B801A6DA}"/>
          </ac:spMkLst>
        </pc:spChg>
        <pc:spChg chg="mod">
          <ac:chgData name="Silvia Colombo" userId="cdf5343d-9518-4b48-8032-805a754f9105" providerId="ADAL" clId="{A98D9907-9F34-4D5B-8E15-19E0A4FCEB56}" dt="2025-01-29T14:05:00.080" v="1084" actId="20577"/>
          <ac:spMkLst>
            <pc:docMk/>
            <pc:sldMk cId="366789235" sldId="320"/>
            <ac:spMk id="168" creationId="{00000000-0000-0000-0000-000000000000}"/>
          </ac:spMkLst>
        </pc:spChg>
        <pc:picChg chg="del">
          <ac:chgData name="Silvia Colombo" userId="cdf5343d-9518-4b48-8032-805a754f9105" providerId="ADAL" clId="{A98D9907-9F34-4D5B-8E15-19E0A4FCEB56}" dt="2025-01-29T13:29:16.755" v="900" actId="478"/>
          <ac:picMkLst>
            <pc:docMk/>
            <pc:sldMk cId="366789235" sldId="320"/>
            <ac:picMk id="4" creationId="{FEF8F61B-D4C7-4F3C-A98C-A10E080FCD11}"/>
          </ac:picMkLst>
        </pc:picChg>
        <pc:picChg chg="del">
          <ac:chgData name="Silvia Colombo" userId="cdf5343d-9518-4b48-8032-805a754f9105" providerId="ADAL" clId="{A98D9907-9F34-4D5B-8E15-19E0A4FCEB56}" dt="2025-01-29T13:29:18.206" v="901" actId="478"/>
          <ac:picMkLst>
            <pc:docMk/>
            <pc:sldMk cId="366789235" sldId="320"/>
            <ac:picMk id="8" creationId="{EF0779BA-AA1D-4331-92EF-3D59579FCCDA}"/>
          </ac:picMkLst>
        </pc:picChg>
      </pc:sldChg>
      <pc:sldChg chg="modSp add mod">
        <pc:chgData name="Silvia Colombo" userId="cdf5343d-9518-4b48-8032-805a754f9105" providerId="ADAL" clId="{A98D9907-9F34-4D5B-8E15-19E0A4FCEB56}" dt="2025-01-29T14:06:36.759" v="1111" actId="12"/>
        <pc:sldMkLst>
          <pc:docMk/>
          <pc:sldMk cId="2762474680" sldId="321"/>
        </pc:sldMkLst>
        <pc:spChg chg="mod">
          <ac:chgData name="Silvia Colombo" userId="cdf5343d-9518-4b48-8032-805a754f9105" providerId="ADAL" clId="{A98D9907-9F34-4D5B-8E15-19E0A4FCEB56}" dt="2025-01-29T14:06:36.759" v="1111" actId="12"/>
          <ac:spMkLst>
            <pc:docMk/>
            <pc:sldMk cId="2762474680" sldId="321"/>
            <ac:spMk id="168" creationId="{00000000-0000-0000-0000-000000000000}"/>
          </ac:spMkLst>
        </pc:spChg>
      </pc:sldChg>
      <pc:sldChg chg="modSp add mod">
        <pc:chgData name="Silvia Colombo" userId="cdf5343d-9518-4b48-8032-805a754f9105" providerId="ADAL" clId="{A98D9907-9F34-4D5B-8E15-19E0A4FCEB56}" dt="2025-01-29T14:07:15.962" v="1114" actId="20577"/>
        <pc:sldMkLst>
          <pc:docMk/>
          <pc:sldMk cId="4263978832" sldId="322"/>
        </pc:sldMkLst>
        <pc:spChg chg="mod">
          <ac:chgData name="Silvia Colombo" userId="cdf5343d-9518-4b48-8032-805a754f9105" providerId="ADAL" clId="{A98D9907-9F34-4D5B-8E15-19E0A4FCEB56}" dt="2025-01-29T14:07:15.962" v="1114" actId="20577"/>
          <ac:spMkLst>
            <pc:docMk/>
            <pc:sldMk cId="4263978832" sldId="322"/>
            <ac:spMk id="168" creationId="{00000000-0000-0000-0000-000000000000}"/>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3CFC8459-F9AC-41DB-82DC-EE41DC5B41EB}"/>
    <pc:docChg chg="undo custSel addSld delSld modSld">
      <pc:chgData name="Silvia Colombo" userId="cdf5343d-9518-4b48-8032-805a754f9105" providerId="ADAL" clId="{3CFC8459-F9AC-41DB-82DC-EE41DC5B41EB}" dt="2025-01-28T17:38:01.620" v="2505" actId="20577"/>
      <pc:docMkLst>
        <pc:docMk/>
      </pc:docMkLst>
      <pc:sldChg chg="modSp mod">
        <pc:chgData name="Silvia Colombo" userId="cdf5343d-9518-4b48-8032-805a754f9105" providerId="ADAL" clId="{3CFC8459-F9AC-41DB-82DC-EE41DC5B41EB}" dt="2025-01-21T15:13:13.772" v="232" actId="403"/>
        <pc:sldMkLst>
          <pc:docMk/>
          <pc:sldMk cId="0" sldId="264"/>
        </pc:sldMkLst>
        <pc:spChg chg="mod">
          <ac:chgData name="Silvia Colombo" userId="cdf5343d-9518-4b48-8032-805a754f9105" providerId="ADAL" clId="{3CFC8459-F9AC-41DB-82DC-EE41DC5B41EB}" dt="2025-01-21T15:13:13.772" v="232" actId="403"/>
          <ac:spMkLst>
            <pc:docMk/>
            <pc:sldMk cId="0" sldId="264"/>
            <ac:spMk id="168" creationId="{00000000-0000-0000-0000-000000000000}"/>
          </ac:spMkLst>
        </pc:spChg>
      </pc:sldChg>
      <pc:sldChg chg="modSp mod">
        <pc:chgData name="Silvia Colombo" userId="cdf5343d-9518-4b48-8032-805a754f9105" providerId="ADAL" clId="{3CFC8459-F9AC-41DB-82DC-EE41DC5B41EB}" dt="2025-01-28T10:14:49.136" v="1455" actId="20577"/>
        <pc:sldMkLst>
          <pc:docMk/>
          <pc:sldMk cId="1768720765" sldId="272"/>
        </pc:sldMkLst>
        <pc:spChg chg="mod">
          <ac:chgData name="Silvia Colombo" userId="cdf5343d-9518-4b48-8032-805a754f9105" providerId="ADAL" clId="{3CFC8459-F9AC-41DB-82DC-EE41DC5B41EB}" dt="2025-01-21T15:11:49.951" v="216"/>
          <ac:spMkLst>
            <pc:docMk/>
            <pc:sldMk cId="1768720765" sldId="272"/>
            <ac:spMk id="167" creationId="{00000000-0000-0000-0000-000000000000}"/>
          </ac:spMkLst>
        </pc:spChg>
        <pc:spChg chg="mod">
          <ac:chgData name="Silvia Colombo" userId="cdf5343d-9518-4b48-8032-805a754f9105" providerId="ADAL" clId="{3CFC8459-F9AC-41DB-82DC-EE41DC5B41EB}" dt="2025-01-28T10:14:49.136" v="1455" actId="20577"/>
          <ac:spMkLst>
            <pc:docMk/>
            <pc:sldMk cId="1768720765" sldId="272"/>
            <ac:spMk id="168" creationId="{00000000-0000-0000-0000-000000000000}"/>
          </ac:spMkLst>
        </pc:spChg>
      </pc:sldChg>
      <pc:sldChg chg="addSp modSp mod">
        <pc:chgData name="Silvia Colombo" userId="cdf5343d-9518-4b48-8032-805a754f9105" providerId="ADAL" clId="{3CFC8459-F9AC-41DB-82DC-EE41DC5B41EB}" dt="2025-01-22T09:10:55.712" v="583" actId="1582"/>
        <pc:sldMkLst>
          <pc:docMk/>
          <pc:sldMk cId="1839245547" sldId="273"/>
        </pc:sldMkLst>
        <pc:spChg chg="add mod">
          <ac:chgData name="Silvia Colombo" userId="cdf5343d-9518-4b48-8032-805a754f9105" providerId="ADAL" clId="{3CFC8459-F9AC-41DB-82DC-EE41DC5B41EB}" dt="2025-01-22T09:10:55.712" v="583" actId="1582"/>
          <ac:spMkLst>
            <pc:docMk/>
            <pc:sldMk cId="1839245547" sldId="273"/>
            <ac:spMk id="6" creationId="{D1FD2DC8-2A29-4255-8E1C-89929C58C6EB}"/>
          </ac:spMkLst>
        </pc:spChg>
        <pc:spChg chg="add mod">
          <ac:chgData name="Silvia Colombo" userId="cdf5343d-9518-4b48-8032-805a754f9105" providerId="ADAL" clId="{3CFC8459-F9AC-41DB-82DC-EE41DC5B41EB}" dt="2025-01-22T09:09:57.784" v="569" actId="1076"/>
          <ac:spMkLst>
            <pc:docMk/>
            <pc:sldMk cId="1839245547" sldId="273"/>
            <ac:spMk id="8" creationId="{84397AC0-225C-4BBA-8185-CDE96810694F}"/>
          </ac:spMkLst>
        </pc:spChg>
        <pc:spChg chg="mod">
          <ac:chgData name="Silvia Colombo" userId="cdf5343d-9518-4b48-8032-805a754f9105" providerId="ADAL" clId="{3CFC8459-F9AC-41DB-82DC-EE41DC5B41EB}" dt="2025-01-21T15:11:49.951" v="216"/>
          <ac:spMkLst>
            <pc:docMk/>
            <pc:sldMk cId="1839245547" sldId="273"/>
            <ac:spMk id="167" creationId="{00000000-0000-0000-0000-000000000000}"/>
          </ac:spMkLst>
        </pc:spChg>
        <pc:spChg chg="mod">
          <ac:chgData name="Silvia Colombo" userId="cdf5343d-9518-4b48-8032-805a754f9105" providerId="ADAL" clId="{3CFC8459-F9AC-41DB-82DC-EE41DC5B41EB}" dt="2025-01-22T09:06:40.292" v="532" actId="20577"/>
          <ac:spMkLst>
            <pc:docMk/>
            <pc:sldMk cId="1839245547" sldId="273"/>
            <ac:spMk id="168" creationId="{00000000-0000-0000-0000-000000000000}"/>
          </ac:spMkLst>
        </pc:spChg>
        <pc:picChg chg="add mod">
          <ac:chgData name="Silvia Colombo" userId="cdf5343d-9518-4b48-8032-805a754f9105" providerId="ADAL" clId="{3CFC8459-F9AC-41DB-82DC-EE41DC5B41EB}" dt="2025-01-22T09:09:52.165" v="568" actId="1076"/>
          <ac:picMkLst>
            <pc:docMk/>
            <pc:sldMk cId="1839245547" sldId="273"/>
            <ac:picMk id="4" creationId="{A56EA52C-4F4C-4943-A050-1A0BD6309508}"/>
          </ac:picMkLst>
        </pc:picChg>
      </pc:sldChg>
      <pc:sldChg chg="addSp modSp mod">
        <pc:chgData name="Silvia Colombo" userId="cdf5343d-9518-4b48-8032-805a754f9105" providerId="ADAL" clId="{3CFC8459-F9AC-41DB-82DC-EE41DC5B41EB}" dt="2025-01-22T10:05:29.998" v="810" actId="12"/>
        <pc:sldMkLst>
          <pc:docMk/>
          <pc:sldMk cId="3557352301" sldId="274"/>
        </pc:sldMkLst>
        <pc:spChg chg="add mod">
          <ac:chgData name="Silvia Colombo" userId="cdf5343d-9518-4b48-8032-805a754f9105" providerId="ADAL" clId="{3CFC8459-F9AC-41DB-82DC-EE41DC5B41EB}" dt="2025-01-22T09:29:28.694" v="674" actId="1076"/>
          <ac:spMkLst>
            <pc:docMk/>
            <pc:sldMk cId="3557352301" sldId="274"/>
            <ac:spMk id="8" creationId="{FD0C2990-B415-4AC3-BA45-D2B6234CA0D0}"/>
          </ac:spMkLst>
        </pc:spChg>
        <pc:spChg chg="mod">
          <ac:chgData name="Silvia Colombo" userId="cdf5343d-9518-4b48-8032-805a754f9105" providerId="ADAL" clId="{3CFC8459-F9AC-41DB-82DC-EE41DC5B41EB}" dt="2025-01-21T15:11:49.951" v="216"/>
          <ac:spMkLst>
            <pc:docMk/>
            <pc:sldMk cId="3557352301" sldId="274"/>
            <ac:spMk id="167" creationId="{00000000-0000-0000-0000-000000000000}"/>
          </ac:spMkLst>
        </pc:spChg>
        <pc:spChg chg="mod">
          <ac:chgData name="Silvia Colombo" userId="cdf5343d-9518-4b48-8032-805a754f9105" providerId="ADAL" clId="{3CFC8459-F9AC-41DB-82DC-EE41DC5B41EB}" dt="2025-01-22T10:05:29.998" v="810" actId="12"/>
          <ac:spMkLst>
            <pc:docMk/>
            <pc:sldMk cId="3557352301" sldId="274"/>
            <ac:spMk id="168" creationId="{00000000-0000-0000-0000-000000000000}"/>
          </ac:spMkLst>
        </pc:spChg>
        <pc:picChg chg="add mod">
          <ac:chgData name="Silvia Colombo" userId="cdf5343d-9518-4b48-8032-805a754f9105" providerId="ADAL" clId="{3CFC8459-F9AC-41DB-82DC-EE41DC5B41EB}" dt="2025-01-22T09:29:07.121" v="671" actId="1076"/>
          <ac:picMkLst>
            <pc:docMk/>
            <pc:sldMk cId="3557352301" sldId="274"/>
            <ac:picMk id="4" creationId="{CFE12534-80F0-471B-87D8-1AF87C9D4ACF}"/>
          </ac:picMkLst>
        </pc:picChg>
      </pc:sldChg>
      <pc:sldChg chg="addSp modSp mod">
        <pc:chgData name="Silvia Colombo" userId="cdf5343d-9518-4b48-8032-805a754f9105" providerId="ADAL" clId="{3CFC8459-F9AC-41DB-82DC-EE41DC5B41EB}" dt="2025-01-22T10:29:00.811" v="900" actId="242"/>
        <pc:sldMkLst>
          <pc:docMk/>
          <pc:sldMk cId="2089242102" sldId="275"/>
        </pc:sldMkLst>
        <pc:spChg chg="add mod">
          <ac:chgData name="Silvia Colombo" userId="cdf5343d-9518-4b48-8032-805a754f9105" providerId="ADAL" clId="{3CFC8459-F9AC-41DB-82DC-EE41DC5B41EB}" dt="2025-01-22T10:01:27.531" v="750" actId="1076"/>
          <ac:spMkLst>
            <pc:docMk/>
            <pc:sldMk cId="2089242102" sldId="275"/>
            <ac:spMk id="7" creationId="{FC0BD326-3F38-4E36-896A-9B121C0D5CDB}"/>
          </ac:spMkLst>
        </pc:spChg>
        <pc:spChg chg="mod">
          <ac:chgData name="Silvia Colombo" userId="cdf5343d-9518-4b48-8032-805a754f9105" providerId="ADAL" clId="{3CFC8459-F9AC-41DB-82DC-EE41DC5B41EB}" dt="2025-01-22T10:01:07.826" v="747"/>
          <ac:spMkLst>
            <pc:docMk/>
            <pc:sldMk cId="2089242102" sldId="275"/>
            <ac:spMk id="12" creationId="{85BD59C7-5F9C-412C-9103-AD11C3A57877}"/>
          </ac:spMkLst>
        </pc:spChg>
        <pc:spChg chg="mod">
          <ac:chgData name="Silvia Colombo" userId="cdf5343d-9518-4b48-8032-805a754f9105" providerId="ADAL" clId="{3CFC8459-F9AC-41DB-82DC-EE41DC5B41EB}" dt="2025-01-21T15:11:49.951" v="216"/>
          <ac:spMkLst>
            <pc:docMk/>
            <pc:sldMk cId="2089242102" sldId="275"/>
            <ac:spMk id="167" creationId="{00000000-0000-0000-0000-000000000000}"/>
          </ac:spMkLst>
        </pc:spChg>
        <pc:graphicFrameChg chg="add mod modGraphic">
          <ac:chgData name="Silvia Colombo" userId="cdf5343d-9518-4b48-8032-805a754f9105" providerId="ADAL" clId="{3CFC8459-F9AC-41DB-82DC-EE41DC5B41EB}" dt="2025-01-22T10:29:00.811" v="900" actId="242"/>
          <ac:graphicFrameMkLst>
            <pc:docMk/>
            <pc:sldMk cId="2089242102" sldId="275"/>
            <ac:graphicFrameMk id="5" creationId="{AFA81AB9-D968-49F5-8026-E073759F8BC5}"/>
          </ac:graphicFrameMkLst>
        </pc:graphicFrameChg>
      </pc:sldChg>
      <pc:sldChg chg="modSp mod">
        <pc:chgData name="Silvia Colombo" userId="cdf5343d-9518-4b48-8032-805a754f9105" providerId="ADAL" clId="{3CFC8459-F9AC-41DB-82DC-EE41DC5B41EB}" dt="2025-01-22T10:04:48.789" v="805" actId="20577"/>
        <pc:sldMkLst>
          <pc:docMk/>
          <pc:sldMk cId="1383167316" sldId="276"/>
        </pc:sldMkLst>
        <pc:spChg chg="mod">
          <ac:chgData name="Silvia Colombo" userId="cdf5343d-9518-4b48-8032-805a754f9105" providerId="ADAL" clId="{3CFC8459-F9AC-41DB-82DC-EE41DC5B41EB}" dt="2025-01-21T15:11:49.951" v="216"/>
          <ac:spMkLst>
            <pc:docMk/>
            <pc:sldMk cId="1383167316" sldId="276"/>
            <ac:spMk id="167" creationId="{00000000-0000-0000-0000-000000000000}"/>
          </ac:spMkLst>
        </pc:spChg>
        <pc:spChg chg="mod">
          <ac:chgData name="Silvia Colombo" userId="cdf5343d-9518-4b48-8032-805a754f9105" providerId="ADAL" clId="{3CFC8459-F9AC-41DB-82DC-EE41DC5B41EB}" dt="2025-01-22T10:04:48.789" v="805" actId="20577"/>
          <ac:spMkLst>
            <pc:docMk/>
            <pc:sldMk cId="1383167316" sldId="276"/>
            <ac:spMk id="168" creationId="{00000000-0000-0000-0000-000000000000}"/>
          </ac:spMkLst>
        </pc:spChg>
      </pc:sldChg>
      <pc:sldChg chg="modSp del">
        <pc:chgData name="Silvia Colombo" userId="cdf5343d-9518-4b48-8032-805a754f9105" providerId="ADAL" clId="{3CFC8459-F9AC-41DB-82DC-EE41DC5B41EB}" dt="2025-01-22T10:03:23.475" v="760" actId="47"/>
        <pc:sldMkLst>
          <pc:docMk/>
          <pc:sldMk cId="3840193541" sldId="278"/>
        </pc:sldMkLst>
        <pc:spChg chg="mod">
          <ac:chgData name="Silvia Colombo" userId="cdf5343d-9518-4b48-8032-805a754f9105" providerId="ADAL" clId="{3CFC8459-F9AC-41DB-82DC-EE41DC5B41EB}" dt="2025-01-21T15:10:51.991" v="215"/>
          <ac:spMkLst>
            <pc:docMk/>
            <pc:sldMk cId="3840193541" sldId="278"/>
            <ac:spMk id="167" creationId="{00000000-0000-0000-0000-000000000000}"/>
          </ac:spMkLst>
        </pc:spChg>
      </pc:sldChg>
      <pc:sldChg chg="addSp delSp modSp mod">
        <pc:chgData name="Silvia Colombo" userId="cdf5343d-9518-4b48-8032-805a754f9105" providerId="ADAL" clId="{3CFC8459-F9AC-41DB-82DC-EE41DC5B41EB}" dt="2025-01-22T09:03:14.141" v="530" actId="1076"/>
        <pc:sldMkLst>
          <pc:docMk/>
          <pc:sldMk cId="3151422244" sldId="279"/>
        </pc:sldMkLst>
        <pc:spChg chg="mod">
          <ac:chgData name="Silvia Colombo" userId="cdf5343d-9518-4b48-8032-805a754f9105" providerId="ADAL" clId="{3CFC8459-F9AC-41DB-82DC-EE41DC5B41EB}" dt="2025-01-21T15:11:49.951" v="216"/>
          <ac:spMkLst>
            <pc:docMk/>
            <pc:sldMk cId="3151422244" sldId="279"/>
            <ac:spMk id="167" creationId="{00000000-0000-0000-0000-000000000000}"/>
          </ac:spMkLst>
        </pc:spChg>
        <pc:spChg chg="mod">
          <ac:chgData name="Silvia Colombo" userId="cdf5343d-9518-4b48-8032-805a754f9105" providerId="ADAL" clId="{3CFC8459-F9AC-41DB-82DC-EE41DC5B41EB}" dt="2025-01-22T08:54:15.961" v="524" actId="20577"/>
          <ac:spMkLst>
            <pc:docMk/>
            <pc:sldMk cId="3151422244" sldId="279"/>
            <ac:spMk id="168" creationId="{00000000-0000-0000-0000-000000000000}"/>
          </ac:spMkLst>
        </pc:spChg>
        <pc:picChg chg="add mod modCrop">
          <ac:chgData name="Silvia Colombo" userId="cdf5343d-9518-4b48-8032-805a754f9105" providerId="ADAL" clId="{3CFC8459-F9AC-41DB-82DC-EE41DC5B41EB}" dt="2025-01-22T09:03:14.141" v="530" actId="1076"/>
          <ac:picMkLst>
            <pc:docMk/>
            <pc:sldMk cId="3151422244" sldId="279"/>
            <ac:picMk id="4" creationId="{2EE5358C-6446-4A01-9F3A-82004C4FAFF6}"/>
          </ac:picMkLst>
        </pc:picChg>
        <pc:picChg chg="del">
          <ac:chgData name="Silvia Colombo" userId="cdf5343d-9518-4b48-8032-805a754f9105" providerId="ADAL" clId="{3CFC8459-F9AC-41DB-82DC-EE41DC5B41EB}" dt="2025-01-21T15:10:30.518" v="214" actId="478"/>
          <ac:picMkLst>
            <pc:docMk/>
            <pc:sldMk cId="3151422244" sldId="279"/>
            <ac:picMk id="4" creationId="{B74EA076-8FC4-4412-B3BB-38E40D1ABCD3}"/>
          </ac:picMkLst>
        </pc:picChg>
      </pc:sldChg>
      <pc:sldChg chg="addSp delSp modSp mod">
        <pc:chgData name="Silvia Colombo" userId="cdf5343d-9518-4b48-8032-805a754f9105" providerId="ADAL" clId="{3CFC8459-F9AC-41DB-82DC-EE41DC5B41EB}" dt="2025-01-28T10:16:02.042" v="1461" actId="1076"/>
        <pc:sldMkLst>
          <pc:docMk/>
          <pc:sldMk cId="3427707476" sldId="282"/>
        </pc:sldMkLst>
        <pc:spChg chg="del mod">
          <ac:chgData name="Silvia Colombo" userId="cdf5343d-9518-4b48-8032-805a754f9105" providerId="ADAL" clId="{3CFC8459-F9AC-41DB-82DC-EE41DC5B41EB}" dt="2025-01-22T10:15:14.533" v="815"/>
          <ac:spMkLst>
            <pc:docMk/>
            <pc:sldMk cId="3427707476" sldId="282"/>
            <ac:spMk id="6" creationId="{FC78CAEC-448B-4219-A200-6CCF404A14C9}"/>
          </ac:spMkLst>
        </pc:spChg>
        <pc:spChg chg="mod">
          <ac:chgData name="Silvia Colombo" userId="cdf5343d-9518-4b48-8032-805a754f9105" providerId="ADAL" clId="{3CFC8459-F9AC-41DB-82DC-EE41DC5B41EB}" dt="2025-01-22T10:14:40.942" v="812"/>
          <ac:spMkLst>
            <pc:docMk/>
            <pc:sldMk cId="3427707476" sldId="282"/>
            <ac:spMk id="167" creationId="{00000000-0000-0000-0000-000000000000}"/>
          </ac:spMkLst>
        </pc:spChg>
        <pc:spChg chg="mod">
          <ac:chgData name="Silvia Colombo" userId="cdf5343d-9518-4b48-8032-805a754f9105" providerId="ADAL" clId="{3CFC8459-F9AC-41DB-82DC-EE41DC5B41EB}" dt="2025-01-22T10:18:23.936" v="851" actId="20577"/>
          <ac:spMkLst>
            <pc:docMk/>
            <pc:sldMk cId="3427707476" sldId="282"/>
            <ac:spMk id="168" creationId="{00000000-0000-0000-0000-000000000000}"/>
          </ac:spMkLst>
        </pc:spChg>
        <pc:picChg chg="add del mod">
          <ac:chgData name="Silvia Colombo" userId="cdf5343d-9518-4b48-8032-805a754f9105" providerId="ADAL" clId="{3CFC8459-F9AC-41DB-82DC-EE41DC5B41EB}" dt="2025-01-28T10:15:42.830" v="1456" actId="478"/>
          <ac:picMkLst>
            <pc:docMk/>
            <pc:sldMk cId="3427707476" sldId="282"/>
            <ac:picMk id="4" creationId="{BA2B8969-3E90-4DFD-BB76-88EF7704BD37}"/>
          </ac:picMkLst>
        </pc:picChg>
        <pc:picChg chg="add mod">
          <ac:chgData name="Silvia Colombo" userId="cdf5343d-9518-4b48-8032-805a754f9105" providerId="ADAL" clId="{3CFC8459-F9AC-41DB-82DC-EE41DC5B41EB}" dt="2025-01-28T10:16:02.042" v="1461" actId="1076"/>
          <ac:picMkLst>
            <pc:docMk/>
            <pc:sldMk cId="3427707476" sldId="282"/>
            <ac:picMk id="1026" creationId="{2805B946-053C-44CA-B311-1A0A4E007151}"/>
          </ac:picMkLst>
        </pc:picChg>
      </pc:sldChg>
      <pc:sldChg chg="addSp delSp modSp mod">
        <pc:chgData name="Silvia Colombo" userId="cdf5343d-9518-4b48-8032-805a754f9105" providerId="ADAL" clId="{3CFC8459-F9AC-41DB-82DC-EE41DC5B41EB}" dt="2025-01-27T17:08:22.780" v="1197" actId="12"/>
        <pc:sldMkLst>
          <pc:docMk/>
          <pc:sldMk cId="2207407581" sldId="283"/>
        </pc:sldMkLst>
        <pc:spChg chg="add mod">
          <ac:chgData name="Silvia Colombo" userId="cdf5343d-9518-4b48-8032-805a754f9105" providerId="ADAL" clId="{3CFC8459-F9AC-41DB-82DC-EE41DC5B41EB}" dt="2025-01-27T17:08:22.780" v="1197" actId="12"/>
          <ac:spMkLst>
            <pc:docMk/>
            <pc:sldMk cId="2207407581" sldId="283"/>
            <ac:spMk id="5" creationId="{087394FF-BB97-4EDB-BDC7-65EE4C1E42ED}"/>
          </ac:spMkLst>
        </pc:spChg>
        <pc:spChg chg="del">
          <ac:chgData name="Silvia Colombo" userId="cdf5343d-9518-4b48-8032-805a754f9105" providerId="ADAL" clId="{3CFC8459-F9AC-41DB-82DC-EE41DC5B41EB}" dt="2025-01-27T17:03:40.871" v="1158" actId="478"/>
          <ac:spMkLst>
            <pc:docMk/>
            <pc:sldMk cId="2207407581" sldId="283"/>
            <ac:spMk id="12" creationId="{494D38D1-7696-4DCA-B8F6-464C4B3726FD}"/>
          </ac:spMkLst>
        </pc:spChg>
        <pc:spChg chg="mod">
          <ac:chgData name="Silvia Colombo" userId="cdf5343d-9518-4b48-8032-805a754f9105" providerId="ADAL" clId="{3CFC8459-F9AC-41DB-82DC-EE41DC5B41EB}" dt="2025-01-22T10:14:40.942" v="812"/>
          <ac:spMkLst>
            <pc:docMk/>
            <pc:sldMk cId="2207407581" sldId="283"/>
            <ac:spMk id="167" creationId="{00000000-0000-0000-0000-000000000000}"/>
          </ac:spMkLst>
        </pc:spChg>
        <pc:spChg chg="mod">
          <ac:chgData name="Silvia Colombo" userId="cdf5343d-9518-4b48-8032-805a754f9105" providerId="ADAL" clId="{3CFC8459-F9AC-41DB-82DC-EE41DC5B41EB}" dt="2025-01-27T17:07:24.806" v="1187" actId="21"/>
          <ac:spMkLst>
            <pc:docMk/>
            <pc:sldMk cId="2207407581" sldId="283"/>
            <ac:spMk id="168" creationId="{00000000-0000-0000-0000-000000000000}"/>
          </ac:spMkLst>
        </pc:spChg>
        <pc:picChg chg="add mod">
          <ac:chgData name="Silvia Colombo" userId="cdf5343d-9518-4b48-8032-805a754f9105" providerId="ADAL" clId="{3CFC8459-F9AC-41DB-82DC-EE41DC5B41EB}" dt="2025-01-27T17:05:04.796" v="1166" actId="1076"/>
          <ac:picMkLst>
            <pc:docMk/>
            <pc:sldMk cId="2207407581" sldId="283"/>
            <ac:picMk id="4" creationId="{12459A26-D61B-4254-907F-8FF023A38134}"/>
          </ac:picMkLst>
        </pc:picChg>
        <pc:picChg chg="del">
          <ac:chgData name="Silvia Colombo" userId="cdf5343d-9518-4b48-8032-805a754f9105" providerId="ADAL" clId="{3CFC8459-F9AC-41DB-82DC-EE41DC5B41EB}" dt="2025-01-27T17:03:34.564" v="1156" actId="478"/>
          <ac:picMkLst>
            <pc:docMk/>
            <pc:sldMk cId="2207407581" sldId="283"/>
            <ac:picMk id="7" creationId="{196FE85A-3FD7-4DA5-9B13-CB8954E53102}"/>
          </ac:picMkLst>
        </pc:picChg>
      </pc:sldChg>
      <pc:sldChg chg="addSp delSp modSp mod">
        <pc:chgData name="Silvia Colombo" userId="cdf5343d-9518-4b48-8032-805a754f9105" providerId="ADAL" clId="{3CFC8459-F9AC-41DB-82DC-EE41DC5B41EB}" dt="2025-01-27T17:20:25.367" v="1236" actId="1076"/>
        <pc:sldMkLst>
          <pc:docMk/>
          <pc:sldMk cId="191549666" sldId="284"/>
        </pc:sldMkLst>
        <pc:spChg chg="del">
          <ac:chgData name="Silvia Colombo" userId="cdf5343d-9518-4b48-8032-805a754f9105" providerId="ADAL" clId="{3CFC8459-F9AC-41DB-82DC-EE41DC5B41EB}" dt="2025-01-27T17:09:46.716" v="1202" actId="478"/>
          <ac:spMkLst>
            <pc:docMk/>
            <pc:sldMk cId="191549666" sldId="284"/>
            <ac:spMk id="10" creationId="{A51FF0DD-7893-4198-B789-79E9F80D2F70}"/>
          </ac:spMkLst>
        </pc:spChg>
        <pc:spChg chg="add mod">
          <ac:chgData name="Silvia Colombo" userId="cdf5343d-9518-4b48-8032-805a754f9105" providerId="ADAL" clId="{3CFC8459-F9AC-41DB-82DC-EE41DC5B41EB}" dt="2025-01-27T17:20:25.367" v="1236" actId="1076"/>
          <ac:spMkLst>
            <pc:docMk/>
            <pc:sldMk cId="191549666" sldId="284"/>
            <ac:spMk id="12" creationId="{E6E23101-0946-4382-8510-F5BCAAC346E8}"/>
          </ac:spMkLst>
        </pc:spChg>
        <pc:spChg chg="mod">
          <ac:chgData name="Silvia Colombo" userId="cdf5343d-9518-4b48-8032-805a754f9105" providerId="ADAL" clId="{3CFC8459-F9AC-41DB-82DC-EE41DC5B41EB}" dt="2025-01-22T10:14:40.942" v="812"/>
          <ac:spMkLst>
            <pc:docMk/>
            <pc:sldMk cId="191549666" sldId="284"/>
            <ac:spMk id="167" creationId="{00000000-0000-0000-0000-000000000000}"/>
          </ac:spMkLst>
        </pc:spChg>
        <pc:spChg chg="mod">
          <ac:chgData name="Silvia Colombo" userId="cdf5343d-9518-4b48-8032-805a754f9105" providerId="ADAL" clId="{3CFC8459-F9AC-41DB-82DC-EE41DC5B41EB}" dt="2025-01-27T17:09:51.158" v="1203" actId="14100"/>
          <ac:spMkLst>
            <pc:docMk/>
            <pc:sldMk cId="191549666" sldId="284"/>
            <ac:spMk id="168" creationId="{00000000-0000-0000-0000-000000000000}"/>
          </ac:spMkLst>
        </pc:spChg>
        <pc:picChg chg="del">
          <ac:chgData name="Silvia Colombo" userId="cdf5343d-9518-4b48-8032-805a754f9105" providerId="ADAL" clId="{3CFC8459-F9AC-41DB-82DC-EE41DC5B41EB}" dt="2025-01-27T17:09:43.778" v="1201" actId="478"/>
          <ac:picMkLst>
            <pc:docMk/>
            <pc:sldMk cId="191549666" sldId="284"/>
            <ac:picMk id="4" creationId="{E738579C-59A8-4076-B8CD-40062EB6EEC3}"/>
          </ac:picMkLst>
        </pc:picChg>
        <pc:picChg chg="add mod">
          <ac:chgData name="Silvia Colombo" userId="cdf5343d-9518-4b48-8032-805a754f9105" providerId="ADAL" clId="{3CFC8459-F9AC-41DB-82DC-EE41DC5B41EB}" dt="2025-01-27T17:19:41.975" v="1209" actId="1076"/>
          <ac:picMkLst>
            <pc:docMk/>
            <pc:sldMk cId="191549666" sldId="284"/>
            <ac:picMk id="5" creationId="{7EAF7D2A-8962-49DA-89E7-5A2E89FE7681}"/>
          </ac:picMkLst>
        </pc:picChg>
        <pc:picChg chg="add mod">
          <ac:chgData name="Silvia Colombo" userId="cdf5343d-9518-4b48-8032-805a754f9105" providerId="ADAL" clId="{3CFC8459-F9AC-41DB-82DC-EE41DC5B41EB}" dt="2025-01-27T17:20:00.318" v="1233" actId="1035"/>
          <ac:picMkLst>
            <pc:docMk/>
            <pc:sldMk cId="191549666" sldId="284"/>
            <ac:picMk id="7" creationId="{B77F499E-EF92-4C8E-84FB-025D940A219B}"/>
          </ac:picMkLst>
        </pc:picChg>
      </pc:sldChg>
      <pc:sldChg chg="modSp mod">
        <pc:chgData name="Silvia Colombo" userId="cdf5343d-9518-4b48-8032-805a754f9105" providerId="ADAL" clId="{3CFC8459-F9AC-41DB-82DC-EE41DC5B41EB}" dt="2025-01-27T17:59:38.832" v="1405" actId="20577"/>
        <pc:sldMkLst>
          <pc:docMk/>
          <pc:sldMk cId="3061992581" sldId="288"/>
        </pc:sldMkLst>
        <pc:spChg chg="mod">
          <ac:chgData name="Silvia Colombo" userId="cdf5343d-9518-4b48-8032-805a754f9105" providerId="ADAL" clId="{3CFC8459-F9AC-41DB-82DC-EE41DC5B41EB}" dt="2025-01-22T10:14:40.942" v="812"/>
          <ac:spMkLst>
            <pc:docMk/>
            <pc:sldMk cId="3061992581" sldId="288"/>
            <ac:spMk id="167" creationId="{00000000-0000-0000-0000-000000000000}"/>
          </ac:spMkLst>
        </pc:spChg>
        <pc:spChg chg="mod">
          <ac:chgData name="Silvia Colombo" userId="cdf5343d-9518-4b48-8032-805a754f9105" providerId="ADAL" clId="{3CFC8459-F9AC-41DB-82DC-EE41DC5B41EB}" dt="2025-01-27T17:59:38.832" v="1405" actId="20577"/>
          <ac:spMkLst>
            <pc:docMk/>
            <pc:sldMk cId="3061992581" sldId="288"/>
            <ac:spMk id="168" creationId="{00000000-0000-0000-0000-000000000000}"/>
          </ac:spMkLst>
        </pc:spChg>
      </pc:sldChg>
      <pc:sldChg chg="addSp delSp modSp mod">
        <pc:chgData name="Silvia Colombo" userId="cdf5343d-9518-4b48-8032-805a754f9105" providerId="ADAL" clId="{3CFC8459-F9AC-41DB-82DC-EE41DC5B41EB}" dt="2025-01-28T10:39:36.931" v="1479" actId="20577"/>
        <pc:sldMkLst>
          <pc:docMk/>
          <pc:sldMk cId="2985432160" sldId="289"/>
        </pc:sldMkLst>
        <pc:spChg chg="mod">
          <ac:chgData name="Silvia Colombo" userId="cdf5343d-9518-4b48-8032-805a754f9105" providerId="ADAL" clId="{3CFC8459-F9AC-41DB-82DC-EE41DC5B41EB}" dt="2025-01-28T10:12:56.153" v="1408"/>
          <ac:spMkLst>
            <pc:docMk/>
            <pc:sldMk cId="2985432160" sldId="289"/>
            <ac:spMk id="167" creationId="{00000000-0000-0000-0000-000000000000}"/>
          </ac:spMkLst>
        </pc:spChg>
        <pc:spChg chg="mod">
          <ac:chgData name="Silvia Colombo" userId="cdf5343d-9518-4b48-8032-805a754f9105" providerId="ADAL" clId="{3CFC8459-F9AC-41DB-82DC-EE41DC5B41EB}" dt="2025-01-28T10:39:36.931" v="1479" actId="20577"/>
          <ac:spMkLst>
            <pc:docMk/>
            <pc:sldMk cId="2985432160" sldId="289"/>
            <ac:spMk id="168" creationId="{00000000-0000-0000-0000-000000000000}"/>
          </ac:spMkLst>
        </pc:spChg>
        <pc:picChg chg="add mod">
          <ac:chgData name="Silvia Colombo" userId="cdf5343d-9518-4b48-8032-805a754f9105" providerId="ADAL" clId="{3CFC8459-F9AC-41DB-82DC-EE41DC5B41EB}" dt="2025-01-28T10:34:24.635" v="1475" actId="1076"/>
          <ac:picMkLst>
            <pc:docMk/>
            <pc:sldMk cId="2985432160" sldId="289"/>
            <ac:picMk id="4" creationId="{D0B72ACD-B0F3-416E-9A49-ADE8BA5C0A73}"/>
          </ac:picMkLst>
        </pc:picChg>
        <pc:picChg chg="del">
          <ac:chgData name="Silvia Colombo" userId="cdf5343d-9518-4b48-8032-805a754f9105" providerId="ADAL" clId="{3CFC8459-F9AC-41DB-82DC-EE41DC5B41EB}" dt="2025-01-28T10:13:08.303" v="1409" actId="478"/>
          <ac:picMkLst>
            <pc:docMk/>
            <pc:sldMk cId="2985432160" sldId="289"/>
            <ac:picMk id="5" creationId="{052EF140-71B1-4999-AB42-065E64AF16E4}"/>
          </ac:picMkLst>
        </pc:picChg>
      </pc:sldChg>
      <pc:sldChg chg="modSp mod">
        <pc:chgData name="Silvia Colombo" userId="cdf5343d-9518-4b48-8032-805a754f9105" providerId="ADAL" clId="{3CFC8459-F9AC-41DB-82DC-EE41DC5B41EB}" dt="2025-01-28T10:48:23.967" v="1504" actId="20577"/>
        <pc:sldMkLst>
          <pc:docMk/>
          <pc:sldMk cId="3025862249" sldId="290"/>
        </pc:sldMkLst>
        <pc:spChg chg="mod">
          <ac:chgData name="Silvia Colombo" userId="cdf5343d-9518-4b48-8032-805a754f9105" providerId="ADAL" clId="{3CFC8459-F9AC-41DB-82DC-EE41DC5B41EB}" dt="2025-01-28T10:12:56.153" v="1408"/>
          <ac:spMkLst>
            <pc:docMk/>
            <pc:sldMk cId="3025862249" sldId="290"/>
            <ac:spMk id="167" creationId="{00000000-0000-0000-0000-000000000000}"/>
          </ac:spMkLst>
        </pc:spChg>
        <pc:spChg chg="mod">
          <ac:chgData name="Silvia Colombo" userId="cdf5343d-9518-4b48-8032-805a754f9105" providerId="ADAL" clId="{3CFC8459-F9AC-41DB-82DC-EE41DC5B41EB}" dt="2025-01-28T10:48:23.967" v="1504" actId="20577"/>
          <ac:spMkLst>
            <pc:docMk/>
            <pc:sldMk cId="3025862249" sldId="290"/>
            <ac:spMk id="168" creationId="{00000000-0000-0000-0000-000000000000}"/>
          </ac:spMkLst>
        </pc:spChg>
      </pc:sldChg>
      <pc:sldChg chg="addSp modSp mod">
        <pc:chgData name="Silvia Colombo" userId="cdf5343d-9518-4b48-8032-805a754f9105" providerId="ADAL" clId="{3CFC8459-F9AC-41DB-82DC-EE41DC5B41EB}" dt="2025-01-28T10:51:22.369" v="1517"/>
        <pc:sldMkLst>
          <pc:docMk/>
          <pc:sldMk cId="4276348475" sldId="291"/>
        </pc:sldMkLst>
        <pc:spChg chg="add mod">
          <ac:chgData name="Silvia Colombo" userId="cdf5343d-9518-4b48-8032-805a754f9105" providerId="ADAL" clId="{3CFC8459-F9AC-41DB-82DC-EE41DC5B41EB}" dt="2025-01-28T10:51:22.369" v="1517"/>
          <ac:spMkLst>
            <pc:docMk/>
            <pc:sldMk cId="4276348475" sldId="291"/>
            <ac:spMk id="8" creationId="{2C912056-A8E0-416C-892C-9EE419BCA079}"/>
          </ac:spMkLst>
        </pc:spChg>
        <pc:spChg chg="mod">
          <ac:chgData name="Silvia Colombo" userId="cdf5343d-9518-4b48-8032-805a754f9105" providerId="ADAL" clId="{3CFC8459-F9AC-41DB-82DC-EE41DC5B41EB}" dt="2025-01-28T10:48:58.598" v="1506" actId="20577"/>
          <ac:spMkLst>
            <pc:docMk/>
            <pc:sldMk cId="4276348475" sldId="291"/>
            <ac:spMk id="11" creationId="{CDD7956C-AD4A-4FCD-870C-C4BFC69F804B}"/>
          </ac:spMkLst>
        </pc:spChg>
        <pc:spChg chg="mod">
          <ac:chgData name="Silvia Colombo" userId="cdf5343d-9518-4b48-8032-805a754f9105" providerId="ADAL" clId="{3CFC8459-F9AC-41DB-82DC-EE41DC5B41EB}" dt="2025-01-28T10:12:56.153" v="1408"/>
          <ac:spMkLst>
            <pc:docMk/>
            <pc:sldMk cId="4276348475" sldId="291"/>
            <ac:spMk id="167" creationId="{00000000-0000-0000-0000-000000000000}"/>
          </ac:spMkLst>
        </pc:spChg>
        <pc:picChg chg="add mod">
          <ac:chgData name="Silvia Colombo" userId="cdf5343d-9518-4b48-8032-805a754f9105" providerId="ADAL" clId="{3CFC8459-F9AC-41DB-82DC-EE41DC5B41EB}" dt="2025-01-28T10:49:54.387" v="1511" actId="1076"/>
          <ac:picMkLst>
            <pc:docMk/>
            <pc:sldMk cId="4276348475" sldId="291"/>
            <ac:picMk id="4" creationId="{8A05BFF5-6FF5-4A15-A9CF-298829D2F54D}"/>
          </ac:picMkLst>
        </pc:picChg>
      </pc:sldChg>
      <pc:sldChg chg="addSp delSp modSp mod modAnim">
        <pc:chgData name="Silvia Colombo" userId="cdf5343d-9518-4b48-8032-805a754f9105" providerId="ADAL" clId="{3CFC8459-F9AC-41DB-82DC-EE41DC5B41EB}" dt="2025-01-28T11:08:03.647" v="1575"/>
        <pc:sldMkLst>
          <pc:docMk/>
          <pc:sldMk cId="218857803" sldId="292"/>
        </pc:sldMkLst>
        <pc:spChg chg="mod">
          <ac:chgData name="Silvia Colombo" userId="cdf5343d-9518-4b48-8032-805a754f9105" providerId="ADAL" clId="{3CFC8459-F9AC-41DB-82DC-EE41DC5B41EB}" dt="2025-01-28T11:06:37.431" v="1564" actId="20577"/>
          <ac:spMkLst>
            <pc:docMk/>
            <pc:sldMk cId="218857803" sldId="292"/>
            <ac:spMk id="4" creationId="{D09E2FEA-9B9B-4938-8550-5BC46B22A4FA}"/>
          </ac:spMkLst>
        </pc:spChg>
        <pc:spChg chg="del">
          <ac:chgData name="Silvia Colombo" userId="cdf5343d-9518-4b48-8032-805a754f9105" providerId="ADAL" clId="{3CFC8459-F9AC-41DB-82DC-EE41DC5B41EB}" dt="2025-01-28T10:51:32.185" v="1519" actId="478"/>
          <ac:spMkLst>
            <pc:docMk/>
            <pc:sldMk cId="218857803" sldId="292"/>
            <ac:spMk id="10" creationId="{475C59D7-5F2E-4C25-AC1E-BDAB12EC46B7}"/>
          </ac:spMkLst>
        </pc:spChg>
        <pc:spChg chg="add mod">
          <ac:chgData name="Silvia Colombo" userId="cdf5343d-9518-4b48-8032-805a754f9105" providerId="ADAL" clId="{3CFC8459-F9AC-41DB-82DC-EE41DC5B41EB}" dt="2025-01-28T11:07:49.251" v="1573" actId="1076"/>
          <ac:spMkLst>
            <pc:docMk/>
            <pc:sldMk cId="218857803" sldId="292"/>
            <ac:spMk id="11" creationId="{14D4CC07-BC58-4453-BAA0-8007299C17CC}"/>
          </ac:spMkLst>
        </pc:spChg>
        <pc:spChg chg="mod">
          <ac:chgData name="Silvia Colombo" userId="cdf5343d-9518-4b48-8032-805a754f9105" providerId="ADAL" clId="{3CFC8459-F9AC-41DB-82DC-EE41DC5B41EB}" dt="2025-01-28T10:12:56.153" v="1408"/>
          <ac:spMkLst>
            <pc:docMk/>
            <pc:sldMk cId="218857803" sldId="292"/>
            <ac:spMk id="167" creationId="{00000000-0000-0000-0000-000000000000}"/>
          </ac:spMkLst>
        </pc:spChg>
        <pc:spChg chg="mod">
          <ac:chgData name="Silvia Colombo" userId="cdf5343d-9518-4b48-8032-805a754f9105" providerId="ADAL" clId="{3CFC8459-F9AC-41DB-82DC-EE41DC5B41EB}" dt="2025-01-28T10:51:47.731" v="1521"/>
          <ac:spMkLst>
            <pc:docMk/>
            <pc:sldMk cId="218857803" sldId="292"/>
            <ac:spMk id="168" creationId="{00000000-0000-0000-0000-000000000000}"/>
          </ac:spMkLst>
        </pc:spChg>
        <pc:picChg chg="add mod">
          <ac:chgData name="Silvia Colombo" userId="cdf5343d-9518-4b48-8032-805a754f9105" providerId="ADAL" clId="{3CFC8459-F9AC-41DB-82DC-EE41DC5B41EB}" dt="2025-01-28T11:07:24.478" v="1570" actId="1076"/>
          <ac:picMkLst>
            <pc:docMk/>
            <pc:sldMk cId="218857803" sldId="292"/>
            <ac:picMk id="5" creationId="{181CEFA1-CDA4-4299-8882-C4268ADC8DF6}"/>
          </ac:picMkLst>
        </pc:picChg>
        <pc:picChg chg="del">
          <ac:chgData name="Silvia Colombo" userId="cdf5343d-9518-4b48-8032-805a754f9105" providerId="ADAL" clId="{3CFC8459-F9AC-41DB-82DC-EE41DC5B41EB}" dt="2025-01-28T10:51:29.443" v="1518" actId="478"/>
          <ac:picMkLst>
            <pc:docMk/>
            <pc:sldMk cId="218857803" sldId="292"/>
            <ac:picMk id="6" creationId="{3608EEE9-CE11-437C-ADC4-E4C046528AB0}"/>
          </ac:picMkLst>
        </pc:picChg>
      </pc:sldChg>
      <pc:sldChg chg="addSp delSp modSp mod">
        <pc:chgData name="Silvia Colombo" userId="cdf5343d-9518-4b48-8032-805a754f9105" providerId="ADAL" clId="{3CFC8459-F9AC-41DB-82DC-EE41DC5B41EB}" dt="2025-01-28T11:17:28.229" v="1665" actId="113"/>
        <pc:sldMkLst>
          <pc:docMk/>
          <pc:sldMk cId="2761367291" sldId="293"/>
        </pc:sldMkLst>
        <pc:spChg chg="del mod">
          <ac:chgData name="Silvia Colombo" userId="cdf5343d-9518-4b48-8032-805a754f9105" providerId="ADAL" clId="{3CFC8459-F9AC-41DB-82DC-EE41DC5B41EB}" dt="2025-01-28T11:11:14.363" v="1595" actId="478"/>
          <ac:spMkLst>
            <pc:docMk/>
            <pc:sldMk cId="2761367291" sldId="293"/>
            <ac:spMk id="5" creationId="{2BA44561-A902-4512-9AA0-020CB3B8604A}"/>
          </ac:spMkLst>
        </pc:spChg>
        <pc:spChg chg="add mod">
          <ac:chgData name="Silvia Colombo" userId="cdf5343d-9518-4b48-8032-805a754f9105" providerId="ADAL" clId="{3CFC8459-F9AC-41DB-82DC-EE41DC5B41EB}" dt="2025-01-28T11:15:32.126" v="1651" actId="14100"/>
          <ac:spMkLst>
            <pc:docMk/>
            <pc:sldMk cId="2761367291" sldId="293"/>
            <ac:spMk id="11" creationId="{194AF7FE-9166-4B21-9550-3E1CF4F84E6B}"/>
          </ac:spMkLst>
        </pc:spChg>
        <pc:spChg chg="del mod">
          <ac:chgData name="Silvia Colombo" userId="cdf5343d-9518-4b48-8032-805a754f9105" providerId="ADAL" clId="{3CFC8459-F9AC-41DB-82DC-EE41DC5B41EB}" dt="2025-01-28T11:08:29.681" v="1577" actId="478"/>
          <ac:spMkLst>
            <pc:docMk/>
            <pc:sldMk cId="2761367291" sldId="293"/>
            <ac:spMk id="13" creationId="{DE6E600F-63FB-4ABB-ABAA-795941BA433B}"/>
          </ac:spMkLst>
        </pc:spChg>
        <pc:spChg chg="mod">
          <ac:chgData name="Silvia Colombo" userId="cdf5343d-9518-4b48-8032-805a754f9105" providerId="ADAL" clId="{3CFC8459-F9AC-41DB-82DC-EE41DC5B41EB}" dt="2025-01-28T10:12:56.153" v="1408"/>
          <ac:spMkLst>
            <pc:docMk/>
            <pc:sldMk cId="2761367291" sldId="293"/>
            <ac:spMk id="167" creationId="{00000000-0000-0000-0000-000000000000}"/>
          </ac:spMkLst>
        </pc:spChg>
        <pc:spChg chg="mod">
          <ac:chgData name="Silvia Colombo" userId="cdf5343d-9518-4b48-8032-805a754f9105" providerId="ADAL" clId="{3CFC8459-F9AC-41DB-82DC-EE41DC5B41EB}" dt="2025-01-28T11:17:28.229" v="1665" actId="113"/>
          <ac:spMkLst>
            <pc:docMk/>
            <pc:sldMk cId="2761367291" sldId="293"/>
            <ac:spMk id="168" creationId="{00000000-0000-0000-0000-000000000000}"/>
          </ac:spMkLst>
        </pc:spChg>
        <pc:picChg chg="add mod">
          <ac:chgData name="Silvia Colombo" userId="cdf5343d-9518-4b48-8032-805a754f9105" providerId="ADAL" clId="{3CFC8459-F9AC-41DB-82DC-EE41DC5B41EB}" dt="2025-01-28T11:15:38.471" v="1655" actId="1035"/>
          <ac:picMkLst>
            <pc:docMk/>
            <pc:sldMk cId="2761367291" sldId="293"/>
            <ac:picMk id="4" creationId="{ECE76EEE-0933-41B5-9288-0F34E1CEA0C9}"/>
          </ac:picMkLst>
        </pc:picChg>
        <pc:picChg chg="del">
          <ac:chgData name="Silvia Colombo" userId="cdf5343d-9518-4b48-8032-805a754f9105" providerId="ADAL" clId="{3CFC8459-F9AC-41DB-82DC-EE41DC5B41EB}" dt="2025-01-28T11:08:26.738" v="1576" actId="478"/>
          <ac:picMkLst>
            <pc:docMk/>
            <pc:sldMk cId="2761367291" sldId="293"/>
            <ac:picMk id="8" creationId="{2140FFAE-B53D-488F-A681-41262F76B8F1}"/>
          </ac:picMkLst>
        </pc:picChg>
      </pc:sldChg>
      <pc:sldChg chg="addSp delSp modSp mod delAnim modAnim">
        <pc:chgData name="Silvia Colombo" userId="cdf5343d-9518-4b48-8032-805a754f9105" providerId="ADAL" clId="{3CFC8459-F9AC-41DB-82DC-EE41DC5B41EB}" dt="2025-01-28T12:06:50.440" v="1771" actId="113"/>
        <pc:sldMkLst>
          <pc:docMk/>
          <pc:sldMk cId="3284480951" sldId="294"/>
        </pc:sldMkLst>
        <pc:spChg chg="del mod">
          <ac:chgData name="Silvia Colombo" userId="cdf5343d-9518-4b48-8032-805a754f9105" providerId="ADAL" clId="{3CFC8459-F9AC-41DB-82DC-EE41DC5B41EB}" dt="2025-01-28T11:17:38.500" v="1668" actId="478"/>
          <ac:spMkLst>
            <pc:docMk/>
            <pc:sldMk cId="3284480951" sldId="294"/>
            <ac:spMk id="4" creationId="{4CF27FE5-7AA3-4BAD-870C-70E80A1A7465}"/>
          </ac:spMkLst>
        </pc:spChg>
        <pc:spChg chg="add mod">
          <ac:chgData name="Silvia Colombo" userId="cdf5343d-9518-4b48-8032-805a754f9105" providerId="ADAL" clId="{3CFC8459-F9AC-41DB-82DC-EE41DC5B41EB}" dt="2025-01-28T11:57:26.688" v="1725" actId="113"/>
          <ac:spMkLst>
            <pc:docMk/>
            <pc:sldMk cId="3284480951" sldId="294"/>
            <ac:spMk id="6" creationId="{B6F84F0D-0902-4D8E-8878-7B95794AB096}"/>
          </ac:spMkLst>
        </pc:spChg>
        <pc:spChg chg="del">
          <ac:chgData name="Silvia Colombo" userId="cdf5343d-9518-4b48-8032-805a754f9105" providerId="ADAL" clId="{3CFC8459-F9AC-41DB-82DC-EE41DC5B41EB}" dt="2025-01-28T11:17:42.530" v="1669" actId="478"/>
          <ac:spMkLst>
            <pc:docMk/>
            <pc:sldMk cId="3284480951" sldId="294"/>
            <ac:spMk id="12" creationId="{49859AD5-54D0-4202-AF84-8D44E53BFE8B}"/>
          </ac:spMkLst>
        </pc:spChg>
        <pc:spChg chg="add mod">
          <ac:chgData name="Silvia Colombo" userId="cdf5343d-9518-4b48-8032-805a754f9105" providerId="ADAL" clId="{3CFC8459-F9AC-41DB-82DC-EE41DC5B41EB}" dt="2025-01-28T11:55:48.246" v="1721" actId="1037"/>
          <ac:spMkLst>
            <pc:docMk/>
            <pc:sldMk cId="3284480951" sldId="294"/>
            <ac:spMk id="13" creationId="{0444EDAA-040F-4D7B-9176-77870BA72028}"/>
          </ac:spMkLst>
        </pc:spChg>
        <pc:spChg chg="add mod">
          <ac:chgData name="Silvia Colombo" userId="cdf5343d-9518-4b48-8032-805a754f9105" providerId="ADAL" clId="{3CFC8459-F9AC-41DB-82DC-EE41DC5B41EB}" dt="2025-01-28T12:06:50.440" v="1771" actId="113"/>
          <ac:spMkLst>
            <pc:docMk/>
            <pc:sldMk cId="3284480951" sldId="294"/>
            <ac:spMk id="14" creationId="{2A5C18E0-097A-4AC2-9971-FE137FE56531}"/>
          </ac:spMkLst>
        </pc:spChg>
        <pc:spChg chg="add mod">
          <ac:chgData name="Silvia Colombo" userId="cdf5343d-9518-4b48-8032-805a754f9105" providerId="ADAL" clId="{3CFC8459-F9AC-41DB-82DC-EE41DC5B41EB}" dt="2025-01-28T12:05:42.659" v="1768" actId="1076"/>
          <ac:spMkLst>
            <pc:docMk/>
            <pc:sldMk cId="3284480951" sldId="294"/>
            <ac:spMk id="17" creationId="{375CE17A-3793-460F-BF6A-89FBFBF80365}"/>
          </ac:spMkLst>
        </pc:spChg>
        <pc:spChg chg="mod">
          <ac:chgData name="Silvia Colombo" userId="cdf5343d-9518-4b48-8032-805a754f9105" providerId="ADAL" clId="{3CFC8459-F9AC-41DB-82DC-EE41DC5B41EB}" dt="2025-01-28T10:12:56.153" v="1408"/>
          <ac:spMkLst>
            <pc:docMk/>
            <pc:sldMk cId="3284480951" sldId="294"/>
            <ac:spMk id="167" creationId="{00000000-0000-0000-0000-000000000000}"/>
          </ac:spMkLst>
        </pc:spChg>
        <pc:spChg chg="mod">
          <ac:chgData name="Silvia Colombo" userId="cdf5343d-9518-4b48-8032-805a754f9105" providerId="ADAL" clId="{3CFC8459-F9AC-41DB-82DC-EE41DC5B41EB}" dt="2025-01-28T11:54:32.717" v="1707" actId="21"/>
          <ac:spMkLst>
            <pc:docMk/>
            <pc:sldMk cId="3284480951" sldId="294"/>
            <ac:spMk id="168" creationId="{00000000-0000-0000-0000-000000000000}"/>
          </ac:spMkLst>
        </pc:spChg>
        <pc:picChg chg="add mod">
          <ac:chgData name="Silvia Colombo" userId="cdf5343d-9518-4b48-8032-805a754f9105" providerId="ADAL" clId="{3CFC8459-F9AC-41DB-82DC-EE41DC5B41EB}" dt="2025-01-28T11:55:00.058" v="1711" actId="1076"/>
          <ac:picMkLst>
            <pc:docMk/>
            <pc:sldMk cId="3284480951" sldId="294"/>
            <ac:picMk id="5" creationId="{41499EEE-58B0-4180-9306-B131E44589F1}"/>
          </ac:picMkLst>
        </pc:picChg>
        <pc:picChg chg="del">
          <ac:chgData name="Silvia Colombo" userId="cdf5343d-9518-4b48-8032-805a754f9105" providerId="ADAL" clId="{3CFC8459-F9AC-41DB-82DC-EE41DC5B41EB}" dt="2025-01-28T11:17:32.038" v="1666" actId="478"/>
          <ac:picMkLst>
            <pc:docMk/>
            <pc:sldMk cId="3284480951" sldId="294"/>
            <ac:picMk id="7" creationId="{2CD9BDA6-4702-497C-9C1B-BC2C15987105}"/>
          </ac:picMkLst>
        </pc:picChg>
        <pc:picChg chg="add mod">
          <ac:chgData name="Silvia Colombo" userId="cdf5343d-9518-4b48-8032-805a754f9105" providerId="ADAL" clId="{3CFC8459-F9AC-41DB-82DC-EE41DC5B41EB}" dt="2025-01-28T12:05:07.777" v="1765" actId="1076"/>
          <ac:picMkLst>
            <pc:docMk/>
            <pc:sldMk cId="3284480951" sldId="294"/>
            <ac:picMk id="10" creationId="{E4AFD617-D94E-4A43-A485-E6A6FB20BE59}"/>
          </ac:picMkLst>
        </pc:picChg>
      </pc:sldChg>
      <pc:sldChg chg="modSp mod">
        <pc:chgData name="Silvia Colombo" userId="cdf5343d-9518-4b48-8032-805a754f9105" providerId="ADAL" clId="{3CFC8459-F9AC-41DB-82DC-EE41DC5B41EB}" dt="2025-01-28T12:08:55.220" v="1798" actId="20577"/>
        <pc:sldMkLst>
          <pc:docMk/>
          <pc:sldMk cId="2669022340" sldId="295"/>
        </pc:sldMkLst>
        <pc:spChg chg="mod">
          <ac:chgData name="Silvia Colombo" userId="cdf5343d-9518-4b48-8032-805a754f9105" providerId="ADAL" clId="{3CFC8459-F9AC-41DB-82DC-EE41DC5B41EB}" dt="2025-01-28T10:12:56.153" v="1408"/>
          <ac:spMkLst>
            <pc:docMk/>
            <pc:sldMk cId="2669022340" sldId="295"/>
            <ac:spMk id="167" creationId="{00000000-0000-0000-0000-000000000000}"/>
          </ac:spMkLst>
        </pc:spChg>
        <pc:spChg chg="mod">
          <ac:chgData name="Silvia Colombo" userId="cdf5343d-9518-4b48-8032-805a754f9105" providerId="ADAL" clId="{3CFC8459-F9AC-41DB-82DC-EE41DC5B41EB}" dt="2025-01-28T12:08:55.220" v="1798" actId="20577"/>
          <ac:spMkLst>
            <pc:docMk/>
            <pc:sldMk cId="2669022340" sldId="295"/>
            <ac:spMk id="168" creationId="{00000000-0000-0000-0000-000000000000}"/>
          </ac:spMkLst>
        </pc:spChg>
      </pc:sldChg>
      <pc:sldChg chg="modSp mod">
        <pc:chgData name="Silvia Colombo" userId="cdf5343d-9518-4b48-8032-805a754f9105" providerId="ADAL" clId="{3CFC8459-F9AC-41DB-82DC-EE41DC5B41EB}" dt="2025-01-28T12:10:21.089" v="1802" actId="404"/>
        <pc:sldMkLst>
          <pc:docMk/>
          <pc:sldMk cId="3178964038" sldId="296"/>
        </pc:sldMkLst>
        <pc:spChg chg="mod">
          <ac:chgData name="Silvia Colombo" userId="cdf5343d-9518-4b48-8032-805a754f9105" providerId="ADAL" clId="{3CFC8459-F9AC-41DB-82DC-EE41DC5B41EB}" dt="2025-01-28T10:12:56.153" v="1408"/>
          <ac:spMkLst>
            <pc:docMk/>
            <pc:sldMk cId="3178964038" sldId="296"/>
            <ac:spMk id="167" creationId="{00000000-0000-0000-0000-000000000000}"/>
          </ac:spMkLst>
        </pc:spChg>
        <pc:spChg chg="mod">
          <ac:chgData name="Silvia Colombo" userId="cdf5343d-9518-4b48-8032-805a754f9105" providerId="ADAL" clId="{3CFC8459-F9AC-41DB-82DC-EE41DC5B41EB}" dt="2025-01-28T12:10:21.089" v="1802" actId="404"/>
          <ac:spMkLst>
            <pc:docMk/>
            <pc:sldMk cId="3178964038" sldId="296"/>
            <ac:spMk id="168" creationId="{00000000-0000-0000-0000-000000000000}"/>
          </ac:spMkLst>
        </pc:spChg>
      </pc:sldChg>
      <pc:sldChg chg="addSp delSp modSp mod">
        <pc:chgData name="Silvia Colombo" userId="cdf5343d-9518-4b48-8032-805a754f9105" providerId="ADAL" clId="{3CFC8459-F9AC-41DB-82DC-EE41DC5B41EB}" dt="2025-01-28T12:14:40.851" v="1819" actId="20577"/>
        <pc:sldMkLst>
          <pc:docMk/>
          <pc:sldMk cId="3574041065" sldId="297"/>
        </pc:sldMkLst>
        <pc:spChg chg="mod">
          <ac:chgData name="Silvia Colombo" userId="cdf5343d-9518-4b48-8032-805a754f9105" providerId="ADAL" clId="{3CFC8459-F9AC-41DB-82DC-EE41DC5B41EB}" dt="2025-01-28T12:11:00.564" v="1805"/>
          <ac:spMkLst>
            <pc:docMk/>
            <pc:sldMk cId="3574041065" sldId="297"/>
            <ac:spMk id="167" creationId="{00000000-0000-0000-0000-000000000000}"/>
          </ac:spMkLst>
        </pc:spChg>
        <pc:spChg chg="mod">
          <ac:chgData name="Silvia Colombo" userId="cdf5343d-9518-4b48-8032-805a754f9105" providerId="ADAL" clId="{3CFC8459-F9AC-41DB-82DC-EE41DC5B41EB}" dt="2025-01-28T12:14:40.851" v="1819" actId="20577"/>
          <ac:spMkLst>
            <pc:docMk/>
            <pc:sldMk cId="3574041065" sldId="297"/>
            <ac:spMk id="168" creationId="{00000000-0000-0000-0000-000000000000}"/>
          </ac:spMkLst>
        </pc:spChg>
        <pc:picChg chg="del">
          <ac:chgData name="Silvia Colombo" userId="cdf5343d-9518-4b48-8032-805a754f9105" providerId="ADAL" clId="{3CFC8459-F9AC-41DB-82DC-EE41DC5B41EB}" dt="2025-01-28T12:10:32.319" v="1804" actId="478"/>
          <ac:picMkLst>
            <pc:docMk/>
            <pc:sldMk cId="3574041065" sldId="297"/>
            <ac:picMk id="4" creationId="{9013AE3E-FEF0-4CDB-8077-AE1D5AAE64F3}"/>
          </ac:picMkLst>
        </pc:picChg>
        <pc:picChg chg="add mod modCrop">
          <ac:chgData name="Silvia Colombo" userId="cdf5343d-9518-4b48-8032-805a754f9105" providerId="ADAL" clId="{3CFC8459-F9AC-41DB-82DC-EE41DC5B41EB}" dt="2025-01-28T12:13:34.003" v="1818" actId="1076"/>
          <ac:picMkLst>
            <pc:docMk/>
            <pc:sldMk cId="3574041065" sldId="297"/>
            <ac:picMk id="5" creationId="{45CAAC9D-377F-4B36-ADF5-F1E588ADA926}"/>
          </ac:picMkLst>
        </pc:picChg>
      </pc:sldChg>
      <pc:sldChg chg="addSp delSp modSp mod delAnim modAnim">
        <pc:chgData name="Silvia Colombo" userId="cdf5343d-9518-4b48-8032-805a754f9105" providerId="ADAL" clId="{3CFC8459-F9AC-41DB-82DC-EE41DC5B41EB}" dt="2025-01-28T12:22:39.001" v="1880" actId="1076"/>
        <pc:sldMkLst>
          <pc:docMk/>
          <pc:sldMk cId="2230816992" sldId="298"/>
        </pc:sldMkLst>
        <pc:spChg chg="del">
          <ac:chgData name="Silvia Colombo" userId="cdf5343d-9518-4b48-8032-805a754f9105" providerId="ADAL" clId="{3CFC8459-F9AC-41DB-82DC-EE41DC5B41EB}" dt="2025-01-28T12:14:56.843" v="1822" actId="478"/>
          <ac:spMkLst>
            <pc:docMk/>
            <pc:sldMk cId="2230816992" sldId="298"/>
            <ac:spMk id="10" creationId="{68C5213A-B461-423C-B786-800F850B07E9}"/>
          </ac:spMkLst>
        </pc:spChg>
        <pc:spChg chg="add mod">
          <ac:chgData name="Silvia Colombo" userId="cdf5343d-9518-4b48-8032-805a754f9105" providerId="ADAL" clId="{3CFC8459-F9AC-41DB-82DC-EE41DC5B41EB}" dt="2025-01-28T12:21:58.034" v="1876" actId="1076"/>
          <ac:spMkLst>
            <pc:docMk/>
            <pc:sldMk cId="2230816992" sldId="298"/>
            <ac:spMk id="11" creationId="{D49961EE-C098-4CDF-B2F9-7B8F38E06E75}"/>
          </ac:spMkLst>
        </pc:spChg>
        <pc:spChg chg="mod">
          <ac:chgData name="Silvia Colombo" userId="cdf5343d-9518-4b48-8032-805a754f9105" providerId="ADAL" clId="{3CFC8459-F9AC-41DB-82DC-EE41DC5B41EB}" dt="2025-01-28T12:11:00.564" v="1805"/>
          <ac:spMkLst>
            <pc:docMk/>
            <pc:sldMk cId="2230816992" sldId="298"/>
            <ac:spMk id="167" creationId="{00000000-0000-0000-0000-000000000000}"/>
          </ac:spMkLst>
        </pc:spChg>
        <pc:spChg chg="mod">
          <ac:chgData name="Silvia Colombo" userId="cdf5343d-9518-4b48-8032-805a754f9105" providerId="ADAL" clId="{3CFC8459-F9AC-41DB-82DC-EE41DC5B41EB}" dt="2025-01-28T12:22:31.123" v="1879" actId="207"/>
          <ac:spMkLst>
            <pc:docMk/>
            <pc:sldMk cId="2230816992" sldId="298"/>
            <ac:spMk id="168" creationId="{00000000-0000-0000-0000-000000000000}"/>
          </ac:spMkLst>
        </pc:spChg>
        <pc:picChg chg="add mod">
          <ac:chgData name="Silvia Colombo" userId="cdf5343d-9518-4b48-8032-805a754f9105" providerId="ADAL" clId="{3CFC8459-F9AC-41DB-82DC-EE41DC5B41EB}" dt="2025-01-28T12:22:39.001" v="1880" actId="1076"/>
          <ac:picMkLst>
            <pc:docMk/>
            <pc:sldMk cId="2230816992" sldId="298"/>
            <ac:picMk id="4" creationId="{B1974600-3EFC-4219-BAAC-8BBCC04D0BD6}"/>
          </ac:picMkLst>
        </pc:picChg>
        <pc:picChg chg="del">
          <ac:chgData name="Silvia Colombo" userId="cdf5343d-9518-4b48-8032-805a754f9105" providerId="ADAL" clId="{3CFC8459-F9AC-41DB-82DC-EE41DC5B41EB}" dt="2025-01-28T12:14:50.083" v="1820" actId="478"/>
          <ac:picMkLst>
            <pc:docMk/>
            <pc:sldMk cId="2230816992" sldId="298"/>
            <ac:picMk id="5" creationId="{326FB974-054D-46D5-AB33-D90E2B4A423D}"/>
          </ac:picMkLst>
        </pc:picChg>
      </pc:sldChg>
      <pc:sldChg chg="addSp delSp modSp mod delAnim modAnim">
        <pc:chgData name="Silvia Colombo" userId="cdf5343d-9518-4b48-8032-805a754f9105" providerId="ADAL" clId="{3CFC8459-F9AC-41DB-82DC-EE41DC5B41EB}" dt="2025-01-28T12:46:48.295" v="1986" actId="1036"/>
        <pc:sldMkLst>
          <pc:docMk/>
          <pc:sldMk cId="2669320641" sldId="299"/>
        </pc:sldMkLst>
        <pc:spChg chg="del">
          <ac:chgData name="Silvia Colombo" userId="cdf5343d-9518-4b48-8032-805a754f9105" providerId="ADAL" clId="{3CFC8459-F9AC-41DB-82DC-EE41DC5B41EB}" dt="2025-01-28T12:27:36.735" v="1951" actId="478"/>
          <ac:spMkLst>
            <pc:docMk/>
            <pc:sldMk cId="2669320641" sldId="299"/>
            <ac:spMk id="7" creationId="{7866E1B9-E9C3-4EAE-B633-9BB7273D1CE7}"/>
          </ac:spMkLst>
        </pc:spChg>
        <pc:spChg chg="add mod ord">
          <ac:chgData name="Silvia Colombo" userId="cdf5343d-9518-4b48-8032-805a754f9105" providerId="ADAL" clId="{3CFC8459-F9AC-41DB-82DC-EE41DC5B41EB}" dt="2025-01-28T12:46:12.582" v="1976" actId="167"/>
          <ac:spMkLst>
            <pc:docMk/>
            <pc:sldMk cId="2669320641" sldId="299"/>
            <ac:spMk id="8" creationId="{4222E9CA-74D5-4F30-93B6-1B1057F731F5}"/>
          </ac:spMkLst>
        </pc:spChg>
        <pc:spChg chg="del">
          <ac:chgData name="Silvia Colombo" userId="cdf5343d-9518-4b48-8032-805a754f9105" providerId="ADAL" clId="{3CFC8459-F9AC-41DB-82DC-EE41DC5B41EB}" dt="2025-01-28T12:22:56.084" v="1886" actId="478"/>
          <ac:spMkLst>
            <pc:docMk/>
            <pc:sldMk cId="2669320641" sldId="299"/>
            <ac:spMk id="12" creationId="{11AC0E52-E4BE-4F78-B0C1-16A14EC1A57C}"/>
          </ac:spMkLst>
        </pc:spChg>
        <pc:spChg chg="del mod">
          <ac:chgData name="Silvia Colombo" userId="cdf5343d-9518-4b48-8032-805a754f9105" providerId="ADAL" clId="{3CFC8459-F9AC-41DB-82DC-EE41DC5B41EB}" dt="2025-01-28T12:27:52.350" v="1955" actId="478"/>
          <ac:spMkLst>
            <pc:docMk/>
            <pc:sldMk cId="2669320641" sldId="299"/>
            <ac:spMk id="13" creationId="{990D3E6F-677F-432D-9490-A25F20557044}"/>
          </ac:spMkLst>
        </pc:spChg>
        <pc:spChg chg="add mod">
          <ac:chgData name="Silvia Colombo" userId="cdf5343d-9518-4b48-8032-805a754f9105" providerId="ADAL" clId="{3CFC8459-F9AC-41DB-82DC-EE41DC5B41EB}" dt="2025-01-28T12:46:48.295" v="1986" actId="1036"/>
          <ac:spMkLst>
            <pc:docMk/>
            <pc:sldMk cId="2669320641" sldId="299"/>
            <ac:spMk id="14" creationId="{9208AAD7-EAE7-4EF0-8826-92FEA3322F27}"/>
          </ac:spMkLst>
        </pc:spChg>
        <pc:spChg chg="del mod">
          <ac:chgData name="Silvia Colombo" userId="cdf5343d-9518-4b48-8032-805a754f9105" providerId="ADAL" clId="{3CFC8459-F9AC-41DB-82DC-EE41DC5B41EB}" dt="2025-01-28T12:22:54.626" v="1885" actId="478"/>
          <ac:spMkLst>
            <pc:docMk/>
            <pc:sldMk cId="2669320641" sldId="299"/>
            <ac:spMk id="16" creationId="{F0C5172B-599A-4B6B-ABFC-2C3D319FADB1}"/>
          </ac:spMkLst>
        </pc:spChg>
        <pc:spChg chg="mod">
          <ac:chgData name="Silvia Colombo" userId="cdf5343d-9518-4b48-8032-805a754f9105" providerId="ADAL" clId="{3CFC8459-F9AC-41DB-82DC-EE41DC5B41EB}" dt="2025-01-28T12:11:00.564" v="1805"/>
          <ac:spMkLst>
            <pc:docMk/>
            <pc:sldMk cId="2669320641" sldId="299"/>
            <ac:spMk id="167" creationId="{00000000-0000-0000-0000-000000000000}"/>
          </ac:spMkLst>
        </pc:spChg>
        <pc:spChg chg="mod ord">
          <ac:chgData name="Silvia Colombo" userId="cdf5343d-9518-4b48-8032-805a754f9105" providerId="ADAL" clId="{3CFC8459-F9AC-41DB-82DC-EE41DC5B41EB}" dt="2025-01-28T12:46:24.956" v="1977" actId="167"/>
          <ac:spMkLst>
            <pc:docMk/>
            <pc:sldMk cId="2669320641" sldId="299"/>
            <ac:spMk id="168" creationId="{00000000-0000-0000-0000-000000000000}"/>
          </ac:spMkLst>
        </pc:spChg>
        <pc:picChg chg="add mod">
          <ac:chgData name="Silvia Colombo" userId="cdf5343d-9518-4b48-8032-805a754f9105" providerId="ADAL" clId="{3CFC8459-F9AC-41DB-82DC-EE41DC5B41EB}" dt="2025-01-28T12:28:59.230" v="1967" actId="1076"/>
          <ac:picMkLst>
            <pc:docMk/>
            <pc:sldMk cId="2669320641" sldId="299"/>
            <ac:picMk id="4" creationId="{D54B65C7-E4F8-4CEB-947F-A20D92EDB3B5}"/>
          </ac:picMkLst>
        </pc:picChg>
        <pc:picChg chg="del">
          <ac:chgData name="Silvia Colombo" userId="cdf5343d-9518-4b48-8032-805a754f9105" providerId="ADAL" clId="{3CFC8459-F9AC-41DB-82DC-EE41DC5B41EB}" dt="2025-01-28T12:22:50.730" v="1883" actId="478"/>
          <ac:picMkLst>
            <pc:docMk/>
            <pc:sldMk cId="2669320641" sldId="299"/>
            <ac:picMk id="5" creationId="{5EC491C7-2F84-4F0B-807A-B28B51CE11DF}"/>
          </ac:picMkLst>
        </pc:picChg>
        <pc:picChg chg="del">
          <ac:chgData name="Silvia Colombo" userId="cdf5343d-9518-4b48-8032-805a754f9105" providerId="ADAL" clId="{3CFC8459-F9AC-41DB-82DC-EE41DC5B41EB}" dt="2025-01-28T12:22:49.390" v="1882" actId="478"/>
          <ac:picMkLst>
            <pc:docMk/>
            <pc:sldMk cId="2669320641" sldId="299"/>
            <ac:picMk id="9" creationId="{A8DE61D7-DDD3-4C72-AF23-E932F0128B7A}"/>
          </ac:picMkLst>
        </pc:picChg>
      </pc:sldChg>
      <pc:sldChg chg="delSp modSp mod">
        <pc:chgData name="Silvia Colombo" userId="cdf5343d-9518-4b48-8032-805a754f9105" providerId="ADAL" clId="{3CFC8459-F9AC-41DB-82DC-EE41DC5B41EB}" dt="2025-01-28T14:50:41.744" v="2128" actId="113"/>
        <pc:sldMkLst>
          <pc:docMk/>
          <pc:sldMk cId="3550741812" sldId="300"/>
        </pc:sldMkLst>
        <pc:spChg chg="mod">
          <ac:chgData name="Silvia Colombo" userId="cdf5343d-9518-4b48-8032-805a754f9105" providerId="ADAL" clId="{3CFC8459-F9AC-41DB-82DC-EE41DC5B41EB}" dt="2025-01-28T12:11:00.564" v="1805"/>
          <ac:spMkLst>
            <pc:docMk/>
            <pc:sldMk cId="3550741812" sldId="300"/>
            <ac:spMk id="167" creationId="{00000000-0000-0000-0000-000000000000}"/>
          </ac:spMkLst>
        </pc:spChg>
        <pc:spChg chg="mod">
          <ac:chgData name="Silvia Colombo" userId="cdf5343d-9518-4b48-8032-805a754f9105" providerId="ADAL" clId="{3CFC8459-F9AC-41DB-82DC-EE41DC5B41EB}" dt="2025-01-28T14:50:41.744" v="2128" actId="113"/>
          <ac:spMkLst>
            <pc:docMk/>
            <pc:sldMk cId="3550741812" sldId="300"/>
            <ac:spMk id="168" creationId="{00000000-0000-0000-0000-000000000000}"/>
          </ac:spMkLst>
        </pc:spChg>
        <pc:picChg chg="del">
          <ac:chgData name="Silvia Colombo" userId="cdf5343d-9518-4b48-8032-805a754f9105" providerId="ADAL" clId="{3CFC8459-F9AC-41DB-82DC-EE41DC5B41EB}" dt="2025-01-28T12:47:00.788" v="1989" actId="478"/>
          <ac:picMkLst>
            <pc:docMk/>
            <pc:sldMk cId="3550741812" sldId="300"/>
            <ac:picMk id="4" creationId="{A42F7B3F-EE98-41C0-A0CB-5078B3F7D350}"/>
          </ac:picMkLst>
        </pc:picChg>
      </pc:sldChg>
      <pc:sldChg chg="addSp delSp modSp mod delAnim modAnim">
        <pc:chgData name="Silvia Colombo" userId="cdf5343d-9518-4b48-8032-805a754f9105" providerId="ADAL" clId="{3CFC8459-F9AC-41DB-82DC-EE41DC5B41EB}" dt="2025-01-28T16:18:38.963" v="2418" actId="14100"/>
        <pc:sldMkLst>
          <pc:docMk/>
          <pc:sldMk cId="2610105728" sldId="301"/>
        </pc:sldMkLst>
        <pc:spChg chg="add mod">
          <ac:chgData name="Silvia Colombo" userId="cdf5343d-9518-4b48-8032-805a754f9105" providerId="ADAL" clId="{3CFC8459-F9AC-41DB-82DC-EE41DC5B41EB}" dt="2025-01-28T16:18:38.963" v="2418" actId="14100"/>
          <ac:spMkLst>
            <pc:docMk/>
            <pc:sldMk cId="2610105728" sldId="301"/>
            <ac:spMk id="2" creationId="{F5BFE01E-CBFD-418C-98A0-30D9D89561BA}"/>
          </ac:spMkLst>
        </pc:spChg>
        <pc:spChg chg="del">
          <ac:chgData name="Silvia Colombo" userId="cdf5343d-9518-4b48-8032-805a754f9105" providerId="ADAL" clId="{3CFC8459-F9AC-41DB-82DC-EE41DC5B41EB}" dt="2025-01-28T14:52:08.127" v="2132" actId="478"/>
          <ac:spMkLst>
            <pc:docMk/>
            <pc:sldMk cId="2610105728" sldId="301"/>
            <ac:spMk id="10" creationId="{3338D6CD-AE6D-488B-806E-82E1DF8D5060}"/>
          </ac:spMkLst>
        </pc:spChg>
        <pc:spChg chg="del">
          <ac:chgData name="Silvia Colombo" userId="cdf5343d-9518-4b48-8032-805a754f9105" providerId="ADAL" clId="{3CFC8459-F9AC-41DB-82DC-EE41DC5B41EB}" dt="2025-01-28T14:52:10.127" v="2133" actId="478"/>
          <ac:spMkLst>
            <pc:docMk/>
            <pc:sldMk cId="2610105728" sldId="301"/>
            <ac:spMk id="14" creationId="{ACB5137A-7CED-45D4-BE50-12C69CBC2DD1}"/>
          </ac:spMkLst>
        </pc:spChg>
        <pc:spChg chg="mod">
          <ac:chgData name="Silvia Colombo" userId="cdf5343d-9518-4b48-8032-805a754f9105" providerId="ADAL" clId="{3CFC8459-F9AC-41DB-82DC-EE41DC5B41EB}" dt="2025-01-28T12:11:00.564" v="1805"/>
          <ac:spMkLst>
            <pc:docMk/>
            <pc:sldMk cId="2610105728" sldId="301"/>
            <ac:spMk id="167" creationId="{00000000-0000-0000-0000-000000000000}"/>
          </ac:spMkLst>
        </pc:spChg>
        <pc:spChg chg="mod">
          <ac:chgData name="Silvia Colombo" userId="cdf5343d-9518-4b48-8032-805a754f9105" providerId="ADAL" clId="{3CFC8459-F9AC-41DB-82DC-EE41DC5B41EB}" dt="2025-01-28T15:57:22.102" v="2259" actId="21"/>
          <ac:spMkLst>
            <pc:docMk/>
            <pc:sldMk cId="2610105728" sldId="301"/>
            <ac:spMk id="168" creationId="{00000000-0000-0000-0000-000000000000}"/>
          </ac:spMkLst>
        </pc:spChg>
        <pc:graphicFrameChg chg="add del mod modGraphic">
          <ac:chgData name="Silvia Colombo" userId="cdf5343d-9518-4b48-8032-805a754f9105" providerId="ADAL" clId="{3CFC8459-F9AC-41DB-82DC-EE41DC5B41EB}" dt="2025-01-28T16:06:34.373" v="2282" actId="122"/>
          <ac:graphicFrameMkLst>
            <pc:docMk/>
            <pc:sldMk cId="2610105728" sldId="301"/>
            <ac:graphicFrameMk id="11" creationId="{442A8FA9-FC14-4429-8E4E-3EAF6E43A521}"/>
          </ac:graphicFrameMkLst>
        </pc:graphicFrameChg>
        <pc:picChg chg="del">
          <ac:chgData name="Silvia Colombo" userId="cdf5343d-9518-4b48-8032-805a754f9105" providerId="ADAL" clId="{3CFC8459-F9AC-41DB-82DC-EE41DC5B41EB}" dt="2025-01-28T14:52:02.227" v="2130" actId="478"/>
          <ac:picMkLst>
            <pc:docMk/>
            <pc:sldMk cId="2610105728" sldId="301"/>
            <ac:picMk id="4" creationId="{5E1E9EA6-FD5F-4ADA-A69D-88F1AFB63A81}"/>
          </ac:picMkLst>
        </pc:picChg>
        <pc:picChg chg="del">
          <ac:chgData name="Silvia Colombo" userId="cdf5343d-9518-4b48-8032-805a754f9105" providerId="ADAL" clId="{3CFC8459-F9AC-41DB-82DC-EE41DC5B41EB}" dt="2025-01-28T14:52:01.160" v="2129" actId="478"/>
          <ac:picMkLst>
            <pc:docMk/>
            <pc:sldMk cId="2610105728" sldId="301"/>
            <ac:picMk id="7" creationId="{F162D0AE-7A67-4C35-8ED6-97209BD869E1}"/>
          </ac:picMkLst>
        </pc:picChg>
      </pc:sldChg>
      <pc:sldChg chg="delSp modSp mod delAnim">
        <pc:chgData name="Silvia Colombo" userId="cdf5343d-9518-4b48-8032-805a754f9105" providerId="ADAL" clId="{3CFC8459-F9AC-41DB-82DC-EE41DC5B41EB}" dt="2025-01-28T17:36:05.282" v="2489" actId="20577"/>
        <pc:sldMkLst>
          <pc:docMk/>
          <pc:sldMk cId="1039741806" sldId="302"/>
        </pc:sldMkLst>
        <pc:spChg chg="del">
          <ac:chgData name="Silvia Colombo" userId="cdf5343d-9518-4b48-8032-805a754f9105" providerId="ADAL" clId="{3CFC8459-F9AC-41DB-82DC-EE41DC5B41EB}" dt="2025-01-28T16:19:20.348" v="2420" actId="478"/>
          <ac:spMkLst>
            <pc:docMk/>
            <pc:sldMk cId="1039741806" sldId="302"/>
            <ac:spMk id="5" creationId="{02F50146-DC97-47DC-81DD-9BC88930F7F3}"/>
          </ac:spMkLst>
        </pc:spChg>
        <pc:spChg chg="del">
          <ac:chgData name="Silvia Colombo" userId="cdf5343d-9518-4b48-8032-805a754f9105" providerId="ADAL" clId="{3CFC8459-F9AC-41DB-82DC-EE41DC5B41EB}" dt="2025-01-28T16:19:12.643" v="2419" actId="478"/>
          <ac:spMkLst>
            <pc:docMk/>
            <pc:sldMk cId="1039741806" sldId="302"/>
            <ac:spMk id="10" creationId="{45D130E2-7895-40BA-B172-97D237275D33}"/>
          </ac:spMkLst>
        </pc:spChg>
        <pc:spChg chg="del">
          <ac:chgData name="Silvia Colombo" userId="cdf5343d-9518-4b48-8032-805a754f9105" providerId="ADAL" clId="{3CFC8459-F9AC-41DB-82DC-EE41DC5B41EB}" dt="2025-01-28T16:19:28.913" v="2424" actId="478"/>
          <ac:spMkLst>
            <pc:docMk/>
            <pc:sldMk cId="1039741806" sldId="302"/>
            <ac:spMk id="14" creationId="{25B60D9C-3092-4569-809A-A1CADFA0F4CA}"/>
          </ac:spMkLst>
        </pc:spChg>
        <pc:spChg chg="del">
          <ac:chgData name="Silvia Colombo" userId="cdf5343d-9518-4b48-8032-805a754f9105" providerId="ADAL" clId="{3CFC8459-F9AC-41DB-82DC-EE41DC5B41EB}" dt="2025-01-28T16:19:27.534" v="2423" actId="478"/>
          <ac:spMkLst>
            <pc:docMk/>
            <pc:sldMk cId="1039741806" sldId="302"/>
            <ac:spMk id="22" creationId="{E39B9A5A-C926-4505-9DD7-15B03097356A}"/>
          </ac:spMkLst>
        </pc:spChg>
        <pc:spChg chg="mod">
          <ac:chgData name="Silvia Colombo" userId="cdf5343d-9518-4b48-8032-805a754f9105" providerId="ADAL" clId="{3CFC8459-F9AC-41DB-82DC-EE41DC5B41EB}" dt="2025-01-28T12:11:00.564" v="1805"/>
          <ac:spMkLst>
            <pc:docMk/>
            <pc:sldMk cId="1039741806" sldId="302"/>
            <ac:spMk id="167" creationId="{00000000-0000-0000-0000-000000000000}"/>
          </ac:spMkLst>
        </pc:spChg>
        <pc:spChg chg="mod">
          <ac:chgData name="Silvia Colombo" userId="cdf5343d-9518-4b48-8032-805a754f9105" providerId="ADAL" clId="{3CFC8459-F9AC-41DB-82DC-EE41DC5B41EB}" dt="2025-01-28T17:36:05.282" v="2489" actId="20577"/>
          <ac:spMkLst>
            <pc:docMk/>
            <pc:sldMk cId="1039741806" sldId="302"/>
            <ac:spMk id="168" creationId="{00000000-0000-0000-0000-000000000000}"/>
          </ac:spMkLst>
        </pc:spChg>
        <pc:picChg chg="del">
          <ac:chgData name="Silvia Colombo" userId="cdf5343d-9518-4b48-8032-805a754f9105" providerId="ADAL" clId="{3CFC8459-F9AC-41DB-82DC-EE41DC5B41EB}" dt="2025-01-28T16:19:24.625" v="2422" actId="478"/>
          <ac:picMkLst>
            <pc:docMk/>
            <pc:sldMk cId="1039741806" sldId="302"/>
            <ac:picMk id="4" creationId="{D9D89FBA-3C33-4199-95A3-DBE76F829A41}"/>
          </ac:picMkLst>
        </pc:picChg>
        <pc:picChg chg="del">
          <ac:chgData name="Silvia Colombo" userId="cdf5343d-9518-4b48-8032-805a754f9105" providerId="ADAL" clId="{3CFC8459-F9AC-41DB-82DC-EE41DC5B41EB}" dt="2025-01-28T16:19:23.111" v="2421" actId="478"/>
          <ac:picMkLst>
            <pc:docMk/>
            <pc:sldMk cId="1039741806" sldId="302"/>
            <ac:picMk id="13" creationId="{DC9C74FE-6C30-4D8F-A72B-0905DFAF5BD9}"/>
          </ac:picMkLst>
        </pc:picChg>
      </pc:sldChg>
      <pc:sldChg chg="modSp mod">
        <pc:chgData name="Silvia Colombo" userId="cdf5343d-9518-4b48-8032-805a754f9105" providerId="ADAL" clId="{3CFC8459-F9AC-41DB-82DC-EE41DC5B41EB}" dt="2025-01-28T17:37:14.709" v="2500" actId="20577"/>
        <pc:sldMkLst>
          <pc:docMk/>
          <pc:sldMk cId="3169569971" sldId="303"/>
        </pc:sldMkLst>
        <pc:spChg chg="mod">
          <ac:chgData name="Silvia Colombo" userId="cdf5343d-9518-4b48-8032-805a754f9105" providerId="ADAL" clId="{3CFC8459-F9AC-41DB-82DC-EE41DC5B41EB}" dt="2025-01-28T12:11:00.564" v="1805"/>
          <ac:spMkLst>
            <pc:docMk/>
            <pc:sldMk cId="3169569971" sldId="303"/>
            <ac:spMk id="167" creationId="{00000000-0000-0000-0000-000000000000}"/>
          </ac:spMkLst>
        </pc:spChg>
        <pc:spChg chg="mod">
          <ac:chgData name="Silvia Colombo" userId="cdf5343d-9518-4b48-8032-805a754f9105" providerId="ADAL" clId="{3CFC8459-F9AC-41DB-82DC-EE41DC5B41EB}" dt="2025-01-28T17:37:14.709" v="2500" actId="20577"/>
          <ac:spMkLst>
            <pc:docMk/>
            <pc:sldMk cId="3169569971" sldId="303"/>
            <ac:spMk id="168" creationId="{00000000-0000-0000-0000-000000000000}"/>
          </ac:spMkLst>
        </pc:spChg>
      </pc:sldChg>
      <pc:sldChg chg="modSp mod">
        <pc:chgData name="Silvia Colombo" userId="cdf5343d-9518-4b48-8032-805a754f9105" providerId="ADAL" clId="{3CFC8459-F9AC-41DB-82DC-EE41DC5B41EB}" dt="2025-01-28T17:38:01.620" v="2505" actId="20577"/>
        <pc:sldMkLst>
          <pc:docMk/>
          <pc:sldMk cId="2074846304" sldId="304"/>
        </pc:sldMkLst>
        <pc:spChg chg="mod">
          <ac:chgData name="Silvia Colombo" userId="cdf5343d-9518-4b48-8032-805a754f9105" providerId="ADAL" clId="{3CFC8459-F9AC-41DB-82DC-EE41DC5B41EB}" dt="2025-01-28T12:11:00.564" v="1805"/>
          <ac:spMkLst>
            <pc:docMk/>
            <pc:sldMk cId="2074846304" sldId="304"/>
            <ac:spMk id="167" creationId="{00000000-0000-0000-0000-000000000000}"/>
          </ac:spMkLst>
        </pc:spChg>
        <pc:spChg chg="mod">
          <ac:chgData name="Silvia Colombo" userId="cdf5343d-9518-4b48-8032-805a754f9105" providerId="ADAL" clId="{3CFC8459-F9AC-41DB-82DC-EE41DC5B41EB}" dt="2025-01-28T17:38:01.620" v="2505" actId="20577"/>
          <ac:spMkLst>
            <pc:docMk/>
            <pc:sldMk cId="2074846304" sldId="304"/>
            <ac:spMk id="168" creationId="{00000000-0000-0000-0000-000000000000}"/>
          </ac:spMkLst>
        </pc:spChg>
      </pc:sldChg>
      <pc:sldChg chg="addSp delSp modSp mod">
        <pc:chgData name="Silvia Colombo" userId="cdf5343d-9518-4b48-8032-805a754f9105" providerId="ADAL" clId="{3CFC8459-F9AC-41DB-82DC-EE41DC5B41EB}" dt="2025-01-27T17:20:32.764" v="1237" actId="313"/>
        <pc:sldMkLst>
          <pc:docMk/>
          <pc:sldMk cId="3001247373" sldId="305"/>
        </pc:sldMkLst>
        <pc:spChg chg="del">
          <ac:chgData name="Silvia Colombo" userId="cdf5343d-9518-4b48-8032-805a754f9105" providerId="ADAL" clId="{3CFC8459-F9AC-41DB-82DC-EE41DC5B41EB}" dt="2025-01-27T16:41:26.573" v="902" actId="478"/>
          <ac:spMkLst>
            <pc:docMk/>
            <pc:sldMk cId="3001247373" sldId="305"/>
            <ac:spMk id="5" creationId="{F2F1489F-4055-4329-B6CB-076D853BE462}"/>
          </ac:spMkLst>
        </pc:spChg>
        <pc:spChg chg="del">
          <ac:chgData name="Silvia Colombo" userId="cdf5343d-9518-4b48-8032-805a754f9105" providerId="ADAL" clId="{3CFC8459-F9AC-41DB-82DC-EE41DC5B41EB}" dt="2025-01-27T16:41:30.740" v="904" actId="478"/>
          <ac:spMkLst>
            <pc:docMk/>
            <pc:sldMk cId="3001247373" sldId="305"/>
            <ac:spMk id="6" creationId="{5687ADC5-A9B4-4BD6-8A53-0BEB975A0D19}"/>
          </ac:spMkLst>
        </pc:spChg>
        <pc:spChg chg="add mod">
          <ac:chgData name="Silvia Colombo" userId="cdf5343d-9518-4b48-8032-805a754f9105" providerId="ADAL" clId="{3CFC8459-F9AC-41DB-82DC-EE41DC5B41EB}" dt="2025-01-27T17:20:32.764" v="1237" actId="313"/>
          <ac:spMkLst>
            <pc:docMk/>
            <pc:sldMk cId="3001247373" sldId="305"/>
            <ac:spMk id="12" creationId="{D5D598C4-F7CA-40F4-A1A7-76677248AB61}"/>
          </ac:spMkLst>
        </pc:spChg>
        <pc:spChg chg="mod">
          <ac:chgData name="Silvia Colombo" userId="cdf5343d-9518-4b48-8032-805a754f9105" providerId="ADAL" clId="{3CFC8459-F9AC-41DB-82DC-EE41DC5B41EB}" dt="2025-01-22T10:14:40.942" v="812"/>
          <ac:spMkLst>
            <pc:docMk/>
            <pc:sldMk cId="3001247373" sldId="305"/>
            <ac:spMk id="167" creationId="{00000000-0000-0000-0000-000000000000}"/>
          </ac:spMkLst>
        </pc:spChg>
        <pc:spChg chg="mod">
          <ac:chgData name="Silvia Colombo" userId="cdf5343d-9518-4b48-8032-805a754f9105" providerId="ADAL" clId="{3CFC8459-F9AC-41DB-82DC-EE41DC5B41EB}" dt="2025-01-27T16:41:45.977" v="906" actId="20577"/>
          <ac:spMkLst>
            <pc:docMk/>
            <pc:sldMk cId="3001247373" sldId="305"/>
            <ac:spMk id="168" creationId="{00000000-0000-0000-0000-000000000000}"/>
          </ac:spMkLst>
        </pc:spChg>
        <pc:picChg chg="del">
          <ac:chgData name="Silvia Colombo" userId="cdf5343d-9518-4b48-8032-805a754f9105" providerId="ADAL" clId="{3CFC8459-F9AC-41DB-82DC-EE41DC5B41EB}" dt="2025-01-27T16:41:28.084" v="903" actId="478"/>
          <ac:picMkLst>
            <pc:docMk/>
            <pc:sldMk cId="3001247373" sldId="305"/>
            <ac:picMk id="4" creationId="{FE4ADFCD-7AF1-40BB-BAEC-7CAD5AEBA240}"/>
          </ac:picMkLst>
        </pc:picChg>
        <pc:picChg chg="add mod modCrop">
          <ac:chgData name="Silvia Colombo" userId="cdf5343d-9518-4b48-8032-805a754f9105" providerId="ADAL" clId="{3CFC8459-F9AC-41DB-82DC-EE41DC5B41EB}" dt="2025-01-27T16:43:51.705" v="919" actId="14100"/>
          <ac:picMkLst>
            <pc:docMk/>
            <pc:sldMk cId="3001247373" sldId="305"/>
            <ac:picMk id="7" creationId="{6ED21EFA-7B35-45AA-912F-E37422CC4B17}"/>
          </ac:picMkLst>
        </pc:picChg>
        <pc:picChg chg="add mod modCrop">
          <ac:chgData name="Silvia Colombo" userId="cdf5343d-9518-4b48-8032-805a754f9105" providerId="ADAL" clId="{3CFC8459-F9AC-41DB-82DC-EE41DC5B41EB}" dt="2025-01-27T16:44:16.342" v="932" actId="1035"/>
          <ac:picMkLst>
            <pc:docMk/>
            <pc:sldMk cId="3001247373" sldId="305"/>
            <ac:picMk id="10" creationId="{8A95FF53-E655-4421-86D4-C7F9FA38F862}"/>
          </ac:picMkLst>
        </pc:picChg>
      </pc:sldChg>
      <pc:sldChg chg="addSp delSp modSp mod delAnim modAnim">
        <pc:chgData name="Silvia Colombo" userId="cdf5343d-9518-4b48-8032-805a754f9105" providerId="ADAL" clId="{3CFC8459-F9AC-41DB-82DC-EE41DC5B41EB}" dt="2025-01-27T17:56:35.505" v="1356" actId="207"/>
        <pc:sldMkLst>
          <pc:docMk/>
          <pc:sldMk cId="3951396816" sldId="306"/>
        </pc:sldMkLst>
        <pc:spChg chg="add mod">
          <ac:chgData name="Silvia Colombo" userId="cdf5343d-9518-4b48-8032-805a754f9105" providerId="ADAL" clId="{3CFC8459-F9AC-41DB-82DC-EE41DC5B41EB}" dt="2025-01-27T17:56:35.505" v="1356" actId="207"/>
          <ac:spMkLst>
            <pc:docMk/>
            <pc:sldMk cId="3951396816" sldId="306"/>
            <ac:spMk id="2" creationId="{2BD03594-537F-4D2F-BA4B-BEA1B984D518}"/>
          </ac:spMkLst>
        </pc:spChg>
        <pc:spChg chg="add mod">
          <ac:chgData name="Silvia Colombo" userId="cdf5343d-9518-4b48-8032-805a754f9105" providerId="ADAL" clId="{3CFC8459-F9AC-41DB-82DC-EE41DC5B41EB}" dt="2025-01-27T17:55:36.927" v="1355" actId="1037"/>
          <ac:spMkLst>
            <pc:docMk/>
            <pc:sldMk cId="3951396816" sldId="306"/>
            <ac:spMk id="10" creationId="{62892138-6379-4088-90FE-CBC0E8B9B9B9}"/>
          </ac:spMkLst>
        </pc:spChg>
        <pc:spChg chg="del mod">
          <ac:chgData name="Silvia Colombo" userId="cdf5343d-9518-4b48-8032-805a754f9105" providerId="ADAL" clId="{3CFC8459-F9AC-41DB-82DC-EE41DC5B41EB}" dt="2025-01-27T17:21:34.490" v="1241" actId="478"/>
          <ac:spMkLst>
            <pc:docMk/>
            <pc:sldMk cId="3951396816" sldId="306"/>
            <ac:spMk id="11" creationId="{8538533E-6111-4ACA-B503-A1243031065F}"/>
          </ac:spMkLst>
        </pc:spChg>
        <pc:spChg chg="mod">
          <ac:chgData name="Silvia Colombo" userId="cdf5343d-9518-4b48-8032-805a754f9105" providerId="ADAL" clId="{3CFC8459-F9AC-41DB-82DC-EE41DC5B41EB}" dt="2025-01-22T10:14:40.942" v="812"/>
          <ac:spMkLst>
            <pc:docMk/>
            <pc:sldMk cId="3951396816" sldId="306"/>
            <ac:spMk id="167" creationId="{00000000-0000-0000-0000-000000000000}"/>
          </ac:spMkLst>
        </pc:spChg>
        <pc:spChg chg="mod">
          <ac:chgData name="Silvia Colombo" userId="cdf5343d-9518-4b48-8032-805a754f9105" providerId="ADAL" clId="{3CFC8459-F9AC-41DB-82DC-EE41DC5B41EB}" dt="2025-01-27T17:49:25.658" v="1265" actId="21"/>
          <ac:spMkLst>
            <pc:docMk/>
            <pc:sldMk cId="3951396816" sldId="306"/>
            <ac:spMk id="168" creationId="{00000000-0000-0000-0000-000000000000}"/>
          </ac:spMkLst>
        </pc:spChg>
        <pc:graphicFrameChg chg="add mod modGraphic">
          <ac:chgData name="Silvia Colombo" userId="cdf5343d-9518-4b48-8032-805a754f9105" providerId="ADAL" clId="{3CFC8459-F9AC-41DB-82DC-EE41DC5B41EB}" dt="2025-01-27T17:54:51.773" v="1350" actId="1038"/>
          <ac:graphicFrameMkLst>
            <pc:docMk/>
            <pc:sldMk cId="3951396816" sldId="306"/>
            <ac:graphicFrameMk id="8" creationId="{B966E6E3-8D0A-442C-8EF7-4A33464F5628}"/>
          </ac:graphicFrameMkLst>
        </pc:graphicFrameChg>
        <pc:picChg chg="del">
          <ac:chgData name="Silvia Colombo" userId="cdf5343d-9518-4b48-8032-805a754f9105" providerId="ADAL" clId="{3CFC8459-F9AC-41DB-82DC-EE41DC5B41EB}" dt="2025-01-27T17:21:26.202" v="1238" actId="478"/>
          <ac:picMkLst>
            <pc:docMk/>
            <pc:sldMk cId="3951396816" sldId="306"/>
            <ac:picMk id="6" creationId="{20CEBCF9-BCA9-42C6-8C42-0DE2029CBD53}"/>
          </ac:picMkLst>
        </pc:picChg>
      </pc:sldChg>
      <pc:sldChg chg="modSp mod">
        <pc:chgData name="Silvia Colombo" userId="cdf5343d-9518-4b48-8032-805a754f9105" providerId="ADAL" clId="{3CFC8459-F9AC-41DB-82DC-EE41DC5B41EB}" dt="2025-01-27T17:57:56.827" v="1386" actId="20577"/>
        <pc:sldMkLst>
          <pc:docMk/>
          <pc:sldMk cId="279720884" sldId="308"/>
        </pc:sldMkLst>
        <pc:spChg chg="mod">
          <ac:chgData name="Silvia Colombo" userId="cdf5343d-9518-4b48-8032-805a754f9105" providerId="ADAL" clId="{3CFC8459-F9AC-41DB-82DC-EE41DC5B41EB}" dt="2025-01-22T10:14:40.942" v="812"/>
          <ac:spMkLst>
            <pc:docMk/>
            <pc:sldMk cId="279720884" sldId="308"/>
            <ac:spMk id="167" creationId="{00000000-0000-0000-0000-000000000000}"/>
          </ac:spMkLst>
        </pc:spChg>
        <pc:spChg chg="mod">
          <ac:chgData name="Silvia Colombo" userId="cdf5343d-9518-4b48-8032-805a754f9105" providerId="ADAL" clId="{3CFC8459-F9AC-41DB-82DC-EE41DC5B41EB}" dt="2025-01-27T17:57:56.827" v="1386" actId="20577"/>
          <ac:spMkLst>
            <pc:docMk/>
            <pc:sldMk cId="279720884" sldId="308"/>
            <ac:spMk id="168" creationId="{00000000-0000-0000-0000-000000000000}"/>
          </ac:spMkLst>
        </pc:spChg>
      </pc:sldChg>
      <pc:sldChg chg="modSp mod">
        <pc:chgData name="Silvia Colombo" userId="cdf5343d-9518-4b48-8032-805a754f9105" providerId="ADAL" clId="{3CFC8459-F9AC-41DB-82DC-EE41DC5B41EB}" dt="2025-01-21T15:04:52.873" v="3"/>
        <pc:sldMkLst>
          <pc:docMk/>
          <pc:sldMk cId="998801078" sldId="309"/>
        </pc:sldMkLst>
        <pc:spChg chg="mod">
          <ac:chgData name="Silvia Colombo" userId="cdf5343d-9518-4b48-8032-805a754f9105" providerId="ADAL" clId="{3CFC8459-F9AC-41DB-82DC-EE41DC5B41EB}" dt="2025-01-21T15:04:37.704" v="2"/>
          <ac:spMkLst>
            <pc:docMk/>
            <pc:sldMk cId="998801078" sldId="309"/>
            <ac:spMk id="2" creationId="{48F41D3A-296D-75FB-88E4-B253A9E88EE1}"/>
          </ac:spMkLst>
        </pc:spChg>
        <pc:spChg chg="mod">
          <ac:chgData name="Silvia Colombo" userId="cdf5343d-9518-4b48-8032-805a754f9105" providerId="ADAL" clId="{3CFC8459-F9AC-41DB-82DC-EE41DC5B41EB}" dt="2025-01-21T15:04:52.873" v="3"/>
          <ac:spMkLst>
            <pc:docMk/>
            <pc:sldMk cId="998801078" sldId="309"/>
            <ac:spMk id="3" creationId="{D9EE0581-B869-C9AC-032A-CE5562E6774F}"/>
          </ac:spMkLst>
        </pc:spChg>
      </pc:sldChg>
      <pc:sldChg chg="addSp delSp modSp mod">
        <pc:chgData name="Silvia Colombo" userId="cdf5343d-9518-4b48-8032-805a754f9105" providerId="ADAL" clId="{3CFC8459-F9AC-41DB-82DC-EE41DC5B41EB}" dt="2025-01-27T17:03:24.259" v="1155" actId="179"/>
        <pc:sldMkLst>
          <pc:docMk/>
          <pc:sldMk cId="3982365266" sldId="310"/>
        </pc:sldMkLst>
        <pc:spChg chg="del">
          <ac:chgData name="Silvia Colombo" userId="cdf5343d-9518-4b48-8032-805a754f9105" providerId="ADAL" clId="{3CFC8459-F9AC-41DB-82DC-EE41DC5B41EB}" dt="2025-01-27T16:47:53.091" v="953" actId="478"/>
          <ac:spMkLst>
            <pc:docMk/>
            <pc:sldMk cId="3982365266" sldId="310"/>
            <ac:spMk id="11" creationId="{11781BF6-020D-492A-AE3B-5E048E79AA2F}"/>
          </ac:spMkLst>
        </pc:spChg>
        <pc:spChg chg="mod">
          <ac:chgData name="Silvia Colombo" userId="cdf5343d-9518-4b48-8032-805a754f9105" providerId="ADAL" clId="{3CFC8459-F9AC-41DB-82DC-EE41DC5B41EB}" dt="2025-01-22T10:14:40.942" v="812"/>
          <ac:spMkLst>
            <pc:docMk/>
            <pc:sldMk cId="3982365266" sldId="310"/>
            <ac:spMk id="167" creationId="{00000000-0000-0000-0000-000000000000}"/>
          </ac:spMkLst>
        </pc:spChg>
        <pc:spChg chg="mod">
          <ac:chgData name="Silvia Colombo" userId="cdf5343d-9518-4b48-8032-805a754f9105" providerId="ADAL" clId="{3CFC8459-F9AC-41DB-82DC-EE41DC5B41EB}" dt="2025-01-27T17:03:24.259" v="1155" actId="179"/>
          <ac:spMkLst>
            <pc:docMk/>
            <pc:sldMk cId="3982365266" sldId="310"/>
            <ac:spMk id="168" creationId="{00000000-0000-0000-0000-000000000000}"/>
          </ac:spMkLst>
        </pc:spChg>
        <pc:picChg chg="del">
          <ac:chgData name="Silvia Colombo" userId="cdf5343d-9518-4b48-8032-805a754f9105" providerId="ADAL" clId="{3CFC8459-F9AC-41DB-82DC-EE41DC5B41EB}" dt="2025-01-27T16:47:49.301" v="952" actId="478"/>
          <ac:picMkLst>
            <pc:docMk/>
            <pc:sldMk cId="3982365266" sldId="310"/>
            <ac:picMk id="7" creationId="{3DE38EBC-E770-4736-80AF-362D3A573BED}"/>
          </ac:picMkLst>
        </pc:picChg>
        <pc:cxnChg chg="add del">
          <ac:chgData name="Silvia Colombo" userId="cdf5343d-9518-4b48-8032-805a754f9105" providerId="ADAL" clId="{3CFC8459-F9AC-41DB-82DC-EE41DC5B41EB}" dt="2025-01-27T16:49:38.480" v="964" actId="478"/>
          <ac:cxnSpMkLst>
            <pc:docMk/>
            <pc:sldMk cId="3982365266" sldId="310"/>
            <ac:cxnSpMk id="4" creationId="{67364AAC-86B6-4783-B82E-B91CA9D2DB4F}"/>
          </ac:cxnSpMkLst>
        </pc:cxnChg>
      </pc:sldChg>
      <pc:sldChg chg="modSp add mod">
        <pc:chgData name="Silvia Colombo" userId="cdf5343d-9518-4b48-8032-805a754f9105" providerId="ADAL" clId="{3CFC8459-F9AC-41DB-82DC-EE41DC5B41EB}" dt="2025-01-22T10:05:15.565" v="809" actId="2711"/>
        <pc:sldMkLst>
          <pc:docMk/>
          <pc:sldMk cId="425213259" sldId="311"/>
        </pc:sldMkLst>
        <pc:spChg chg="mod">
          <ac:chgData name="Silvia Colombo" userId="cdf5343d-9518-4b48-8032-805a754f9105" providerId="ADAL" clId="{3CFC8459-F9AC-41DB-82DC-EE41DC5B41EB}" dt="2025-01-22T10:05:15.565" v="809" actId="2711"/>
          <ac:spMkLst>
            <pc:docMk/>
            <pc:sldMk cId="425213259" sldId="311"/>
            <ac:spMk id="168" creationId="{00000000-0000-0000-0000-000000000000}"/>
          </ac:spMkLst>
        </pc:spChg>
      </pc:sldChg>
      <pc:sldChg chg="modSp add mod">
        <pc:chgData name="Silvia Colombo" userId="cdf5343d-9518-4b48-8032-805a754f9105" providerId="ADAL" clId="{3CFC8459-F9AC-41DB-82DC-EE41DC5B41EB}" dt="2025-01-22T10:27:08.860" v="899" actId="20577"/>
        <pc:sldMkLst>
          <pc:docMk/>
          <pc:sldMk cId="1377030453" sldId="312"/>
        </pc:sldMkLst>
        <pc:spChg chg="mod">
          <ac:chgData name="Silvia Colombo" userId="cdf5343d-9518-4b48-8032-805a754f9105" providerId="ADAL" clId="{3CFC8459-F9AC-41DB-82DC-EE41DC5B41EB}" dt="2025-01-22T10:27:08.860" v="899" actId="20577"/>
          <ac:spMkLst>
            <pc:docMk/>
            <pc:sldMk cId="1377030453" sldId="312"/>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14.378" v="120" actId="1076"/>
          <ac:spMkLst>
            <pc:docMk/>
            <pc:sldMk cId="2761367291" sldId="293"/>
            <ac:spMk id="10" creationId="{A1569C22-02AF-4710-96D9-4BEE90219959}"/>
          </ac:spMkLst>
        </pc:spChg>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picChg chg="mod">
          <ac:chgData name="Silvia Colombo" userId="cdf5343d-9518-4b48-8032-805a754f9105" providerId="ADAL" clId="{37ECF506-094F-4345-9922-5F9FB3677746}" dt="2025-01-10T08:21:09.186" v="119" actId="1076"/>
          <ac:picMkLst>
            <pc:docMk/>
            <pc:sldMk cId="2761367291" sldId="293"/>
            <ac:picMk id="5" creationId="{9320417A-4F07-477F-8018-4C21B45A6266}"/>
          </ac:picMkLst>
        </pc:picChg>
      </pc:sldChg>
      <pc:sldChg chg="modSp mod">
        <pc:chgData name="Silvia Colombo" userId="cdf5343d-9518-4b48-8032-805a754f9105" providerId="ADAL" clId="{37ECF506-094F-4345-9922-5F9FB3677746}" dt="2025-01-10T08:27:46.008" v="266" actId="179"/>
        <pc:sldMkLst>
          <pc:docMk/>
          <pc:sldMk cId="3284480951" sldId="294"/>
        </pc:sldMkLst>
        <pc:spChg chg="mod">
          <ac:chgData name="Silvia Colombo" userId="cdf5343d-9518-4b48-8032-805a754f9105" providerId="ADAL" clId="{37ECF506-094F-4345-9922-5F9FB3677746}" dt="2025-01-10T08:27:05.307" v="246" actId="1076"/>
          <ac:spMkLst>
            <pc:docMk/>
            <pc:sldMk cId="3284480951" sldId="294"/>
            <ac:spMk id="11" creationId="{F7468B20-EB49-44FE-AA2D-1953BB0FFC8D}"/>
          </ac:spMkLst>
        </pc:spChg>
        <pc:spChg chg="mod">
          <ac:chgData name="Silvia Colombo" userId="cdf5343d-9518-4b48-8032-805a754f9105" providerId="ADAL" clId="{37ECF506-094F-4345-9922-5F9FB3677746}" dt="2025-01-10T08:27:46.008" v="266" actId="179"/>
          <ac:spMkLst>
            <pc:docMk/>
            <pc:sldMk cId="3284480951" sldId="294"/>
            <ac:spMk id="168" creationId="{00000000-0000-0000-0000-000000000000}"/>
          </ac:spMkLst>
        </pc:spChg>
        <pc:picChg chg="mod">
          <ac:chgData name="Silvia Colombo" userId="cdf5343d-9518-4b48-8032-805a754f9105" providerId="ADAL" clId="{37ECF506-094F-4345-9922-5F9FB3677746}" dt="2025-01-10T08:27:12.024" v="253" actId="1035"/>
          <ac:picMkLst>
            <pc:docMk/>
            <pc:sldMk cId="3284480951" sldId="294"/>
            <ac:picMk id="4" creationId="{3328796F-3AF2-4239-8D2C-E71DD7576A8F}"/>
          </ac:picMkLst>
        </pc:picChg>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pChg chg="add mod">
          <ac:chgData name="Silvia Colombo" userId="cdf5343d-9518-4b48-8032-805a754f9105" providerId="ADAL" clId="{37ECF506-094F-4345-9922-5F9FB3677746}" dt="2025-01-10T17:44:33.378" v="1032" actId="404"/>
          <ac:spMkLst>
            <pc:docMk/>
            <pc:sldMk cId="3574041065" sldId="297"/>
            <ac:spMk id="8" creationId="{8E74A872-AE8E-4419-A80F-5DBAE5ED6009}"/>
          </ac:spMkLst>
        </pc:spChg>
        <pc:spChg chg="mod">
          <ac:chgData name="Silvia Colombo" userId="cdf5343d-9518-4b48-8032-805a754f9105" providerId="ADAL" clId="{37ECF506-094F-4345-9922-5F9FB3677746}" dt="2025-01-10T13:18:49.501" v="296" actId="403"/>
          <ac:spMkLst>
            <pc:docMk/>
            <pc:sldMk cId="3574041065" sldId="297"/>
            <ac:spMk id="168" creationId="{00000000-0000-0000-0000-000000000000}"/>
          </ac:spMkLst>
        </pc:spChg>
        <pc:picChg chg="add mod">
          <ac:chgData name="Silvia Colombo" userId="cdf5343d-9518-4b48-8032-805a754f9105" providerId="ADAL" clId="{37ECF506-094F-4345-9922-5F9FB3677746}" dt="2025-01-10T17:43:17.247" v="1027" actId="1076"/>
          <ac:picMkLst>
            <pc:docMk/>
            <pc:sldMk cId="3574041065" sldId="297"/>
            <ac:picMk id="4" creationId="{4D6CE0D8-D90E-479B-9F3C-EDED1986371C}"/>
          </ac:picMkLst>
        </pc:picChg>
      </pc:sldChg>
      <pc:sldChg chg="modSp mod addCm delCm modCm">
        <pc:chgData name="Silvia Colombo" userId="cdf5343d-9518-4b48-8032-805a754f9105" providerId="ADAL" clId="{37ECF506-094F-4345-9922-5F9FB3677746}" dt="2025-01-10T17:39:21.391" v="1021" actId="1592"/>
        <pc:sldMkLst>
          <pc:docMk/>
          <pc:sldMk cId="2230816992" sldId="298"/>
        </pc:sldMkLst>
        <pc:spChg chg="mod">
          <ac:chgData name="Silvia Colombo" userId="cdf5343d-9518-4b48-8032-805a754f9105" providerId="ADAL" clId="{37ECF506-094F-4345-9922-5F9FB3677746}" dt="2025-01-10T13:28:33.580" v="480" actId="179"/>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0T13:40:43.806" v="532" actId="14100"/>
        <pc:sldMkLst>
          <pc:docMk/>
          <pc:sldMk cId="2669320641" sldId="299"/>
        </pc:sldMkLst>
        <pc:spChg chg="add mod">
          <ac:chgData name="Silvia Colombo" userId="cdf5343d-9518-4b48-8032-805a754f9105" providerId="ADAL" clId="{37ECF506-094F-4345-9922-5F9FB3677746}" dt="2025-01-10T13:40:43.806" v="532" actId="14100"/>
          <ac:spMkLst>
            <pc:docMk/>
            <pc:sldMk cId="2669320641" sldId="299"/>
            <ac:spMk id="7" creationId="{7866E1B9-E9C3-4EAE-B633-9BB7273D1CE7}"/>
          </ac:spMkLst>
        </pc:spChg>
        <pc:spChg chg="mod">
          <ac:chgData name="Silvia Colombo" userId="cdf5343d-9518-4b48-8032-805a754f9105" providerId="ADAL" clId="{37ECF506-094F-4345-9922-5F9FB3677746}" dt="2025-01-10T13:40:32.338" v="531" actId="1076"/>
          <ac:spMkLst>
            <pc:docMk/>
            <pc:sldMk cId="2669320641" sldId="299"/>
            <ac:spMk id="10" creationId="{D1E29B18-CAC4-4071-B7C8-71D29FE7BC98}"/>
          </ac:spMkLst>
        </pc:spChg>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picChg chg="mod">
          <ac:chgData name="Silvia Colombo" userId="cdf5343d-9518-4b48-8032-805a754f9105" providerId="ADAL" clId="{37ECF506-094F-4345-9922-5F9FB3677746}" dt="2025-01-10T13:39:52.348" v="527" actId="1076"/>
          <ac:picMkLst>
            <pc:docMk/>
            <pc:sldMk cId="2669320641" sldId="299"/>
            <ac:picMk id="5" creationId="{2EB8881D-7316-4686-96C8-DF94BC582188}"/>
          </ac:picMkLst>
        </pc:picChg>
      </pc:sldChg>
      <pc:sldChg chg="addSp delSp modSp mod modAnim">
        <pc:chgData name="Silvia Colombo" userId="cdf5343d-9518-4b48-8032-805a754f9105" providerId="ADAL" clId="{37ECF506-094F-4345-9922-5F9FB3677746}" dt="2025-01-10T17:23:44.862" v="1020" actId="113"/>
        <pc:sldMkLst>
          <pc:docMk/>
          <pc:sldMk cId="3550741812" sldId="300"/>
        </pc:sldMkLst>
        <pc:spChg chg="add mod">
          <ac:chgData name="Silvia Colombo" userId="cdf5343d-9518-4b48-8032-805a754f9105" providerId="ADAL" clId="{37ECF506-094F-4345-9922-5F9FB3677746}" dt="2025-01-10T17:23:44.862" v="1020" actId="113"/>
          <ac:spMkLst>
            <pc:docMk/>
            <pc:sldMk cId="3550741812" sldId="300"/>
            <ac:spMk id="2" creationId="{B1933DD3-B0E7-43D0-8B4E-647B2FED62D3}"/>
          </ac:spMkLst>
        </pc:spChg>
        <pc:spChg chg="add mod">
          <ac:chgData name="Silvia Colombo" userId="cdf5343d-9518-4b48-8032-805a754f9105" providerId="ADAL" clId="{37ECF506-094F-4345-9922-5F9FB3677746}" dt="2025-01-10T16:55:55.054" v="941" actId="14100"/>
          <ac:spMkLst>
            <pc:docMk/>
            <pc:sldMk cId="3550741812" sldId="300"/>
            <ac:spMk id="6" creationId="{219B00C3-2F95-47E2-828A-65EC0519A021}"/>
          </ac:spMkLst>
        </pc:spChg>
        <pc:spChg chg="add mod">
          <ac:chgData name="Silvia Colombo" userId="cdf5343d-9518-4b48-8032-805a754f9105" providerId="ADAL" clId="{37ECF506-094F-4345-9922-5F9FB3677746}" dt="2025-01-10T17:00:34.283" v="983" actId="1076"/>
          <ac:spMkLst>
            <pc:docMk/>
            <pc:sldMk cId="3550741812" sldId="300"/>
            <ac:spMk id="15" creationId="{7A261E11-8FD4-4AA3-BCC6-B4536E26B2DA}"/>
          </ac:spMkLst>
        </pc:spChg>
        <pc:spChg chg="add mod">
          <ac:chgData name="Silvia Colombo" userId="cdf5343d-9518-4b48-8032-805a754f9105" providerId="ADAL" clId="{37ECF506-094F-4345-9922-5F9FB3677746}" dt="2025-01-10T17:21:30.242" v="1000" actId="207"/>
          <ac:spMkLst>
            <pc:docMk/>
            <pc:sldMk cId="3550741812" sldId="300"/>
            <ac:spMk id="17" creationId="{0AD4B345-A060-433F-9B55-A4534638D5EA}"/>
          </ac:spMkLst>
        </pc:spChg>
        <pc:spChg chg="add mod">
          <ac:chgData name="Silvia Colombo" userId="cdf5343d-9518-4b48-8032-805a754f9105" providerId="ADAL" clId="{37ECF506-094F-4345-9922-5F9FB3677746}" dt="2025-01-10T17:22:52.009" v="1015" actId="207"/>
          <ac:spMkLst>
            <pc:docMk/>
            <pc:sldMk cId="3550741812" sldId="300"/>
            <ac:spMk id="21" creationId="{614ED2ED-E011-411B-9751-75F29C5A3C74}"/>
          </ac:spMkLst>
        </pc:spChg>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picChg chg="del mod modCrop">
          <ac:chgData name="Silvia Colombo" userId="cdf5343d-9518-4b48-8032-805a754f9105" providerId="ADAL" clId="{37ECF506-094F-4345-9922-5F9FB3677746}" dt="2025-01-10T16:57:51.682" v="963" actId="478"/>
          <ac:picMkLst>
            <pc:docMk/>
            <pc:sldMk cId="3550741812" sldId="300"/>
            <ac:picMk id="4" creationId="{576B1A95-B29B-4EE0-870A-050DD57C9261}"/>
          </ac:picMkLst>
        </pc:picChg>
        <pc:picChg chg="add del mod modCrop">
          <ac:chgData name="Silvia Colombo" userId="cdf5343d-9518-4b48-8032-805a754f9105" providerId="ADAL" clId="{37ECF506-094F-4345-9922-5F9FB3677746}" dt="2025-01-10T16:57:47.393" v="962" actId="478"/>
          <ac:picMkLst>
            <pc:docMk/>
            <pc:sldMk cId="3550741812" sldId="300"/>
            <ac:picMk id="7" creationId="{FCFA242F-3A90-45D3-8F7C-E2A7C6DBDD58}"/>
          </ac:picMkLst>
        </pc:picChg>
        <pc:picChg chg="add del mod modCrop">
          <ac:chgData name="Silvia Colombo" userId="cdf5343d-9518-4b48-8032-805a754f9105" providerId="ADAL" clId="{37ECF506-094F-4345-9922-5F9FB3677746}" dt="2025-01-10T16:57:44.089" v="961" actId="478"/>
          <ac:picMkLst>
            <pc:docMk/>
            <pc:sldMk cId="3550741812" sldId="300"/>
            <ac:picMk id="8" creationId="{699D3D9A-04D0-4C59-8961-8FAA625FFE61}"/>
          </ac:picMkLst>
        </pc:picChg>
        <pc:picChg chg="add mod">
          <ac:chgData name="Silvia Colombo" userId="cdf5343d-9518-4b48-8032-805a754f9105" providerId="ADAL" clId="{37ECF506-094F-4345-9922-5F9FB3677746}" dt="2025-01-10T16:59:57.423" v="978" actId="1076"/>
          <ac:picMkLst>
            <pc:docMk/>
            <pc:sldMk cId="3550741812" sldId="300"/>
            <ac:picMk id="9" creationId="{ADD93C4A-78D1-4493-AD29-0AB3954F7339}"/>
          </ac:picMkLst>
        </pc:picChg>
        <pc:picChg chg="add mod">
          <ac:chgData name="Silvia Colombo" userId="cdf5343d-9518-4b48-8032-805a754f9105" providerId="ADAL" clId="{37ECF506-094F-4345-9922-5F9FB3677746}" dt="2025-01-10T17:21:03.727" v="996" actId="1076"/>
          <ac:picMkLst>
            <pc:docMk/>
            <pc:sldMk cId="3550741812" sldId="300"/>
            <ac:picMk id="11" creationId="{CC83E112-3351-45EF-88BC-6571D4C4CAF6}"/>
          </ac:picMkLst>
        </pc:picChg>
        <pc:picChg chg="add mod">
          <ac:chgData name="Silvia Colombo" userId="cdf5343d-9518-4b48-8032-805a754f9105" providerId="ADAL" clId="{37ECF506-094F-4345-9922-5F9FB3677746}" dt="2025-01-10T17:22:26.787" v="1010" actId="1076"/>
          <ac:picMkLst>
            <pc:docMk/>
            <pc:sldMk cId="3550741812" sldId="300"/>
            <ac:picMk id="16" creationId="{26E54F4E-9725-45FA-99DA-C77DDCDBF89D}"/>
          </ac:picMkLst>
        </pc:picChg>
      </pc:sldChg>
      <pc:sldChg chg="addSp delSp modSp mod modAnim">
        <pc:chgData name="Silvia Colombo" userId="cdf5343d-9518-4b48-8032-805a754f9105" providerId="ADAL" clId="{37ECF506-094F-4345-9922-5F9FB3677746}" dt="2025-01-10T17:43:01.324" v="1023" actId="22"/>
        <pc:sldMkLst>
          <pc:docMk/>
          <pc:sldMk cId="2610105728" sldId="301"/>
        </pc:sldMkLst>
        <pc:spChg chg="add mod">
          <ac:chgData name="Silvia Colombo" userId="cdf5343d-9518-4b48-8032-805a754f9105" providerId="ADAL" clId="{37ECF506-094F-4345-9922-5F9FB3677746}" dt="2025-01-10T15:19:19.273" v="777"/>
          <ac:spMkLst>
            <pc:docMk/>
            <pc:sldMk cId="2610105728" sldId="301"/>
            <ac:spMk id="2" creationId="{B8F58907-FBE2-4D18-8396-099622614A4E}"/>
          </ac:spMkLst>
        </pc:spChg>
        <pc:spChg chg="add mod">
          <ac:chgData name="Silvia Colombo" userId="cdf5343d-9518-4b48-8032-805a754f9105" providerId="ADAL" clId="{37ECF506-094F-4345-9922-5F9FB3677746}" dt="2025-01-10T15:20:42.886" v="791" actId="20577"/>
          <ac:spMkLst>
            <pc:docMk/>
            <pc:sldMk cId="2610105728" sldId="301"/>
            <ac:spMk id="5" creationId="{2C30D5E9-B7F2-4A9B-973F-572DCBCFDE93}"/>
          </ac:spMkLst>
        </pc:spChg>
        <pc:spChg chg="add mod">
          <ac:chgData name="Silvia Colombo" userId="cdf5343d-9518-4b48-8032-805a754f9105" providerId="ADAL" clId="{37ECF506-094F-4345-9922-5F9FB3677746}" dt="2025-01-10T15:24:36.212" v="822" actId="20577"/>
          <ac:spMkLst>
            <pc:docMk/>
            <pc:sldMk cId="2610105728" sldId="301"/>
            <ac:spMk id="7" creationId="{8E8B0857-3B2F-40A7-B7AB-86A2696D20F2}"/>
          </ac:spMkLst>
        </pc:spChg>
        <pc:spChg chg="add del">
          <ac:chgData name="Silvia Colombo" userId="cdf5343d-9518-4b48-8032-805a754f9105" providerId="ADAL" clId="{37ECF506-094F-4345-9922-5F9FB3677746}" dt="2025-01-10T15:24:33.472" v="820" actId="478"/>
          <ac:spMkLst>
            <pc:docMk/>
            <pc:sldMk cId="2610105728" sldId="301"/>
            <ac:spMk id="10" creationId="{E76A8714-6235-436C-84E3-C0927D6859E4}"/>
          </ac:spMkLst>
        </pc:spChg>
        <pc:spChg chg="add mod">
          <ac:chgData name="Silvia Colombo" userId="cdf5343d-9518-4b48-8032-805a754f9105" providerId="ADAL" clId="{37ECF506-094F-4345-9922-5F9FB3677746}" dt="2025-01-10T15:19:45.303" v="781" actId="1076"/>
          <ac:spMkLst>
            <pc:docMk/>
            <pc:sldMk cId="2610105728" sldId="301"/>
            <ac:spMk id="11" creationId="{C23EE482-36C9-45F2-A1FB-E08A8C298D06}"/>
          </ac:spMkLst>
        </pc:spChg>
        <pc:spChg chg="add mod">
          <ac:chgData name="Silvia Colombo" userId="cdf5343d-9518-4b48-8032-805a754f9105" providerId="ADAL" clId="{37ECF506-094F-4345-9922-5F9FB3677746}" dt="2025-01-10T15:23:34.686" v="808" actId="1076"/>
          <ac:spMkLst>
            <pc:docMk/>
            <pc:sldMk cId="2610105728" sldId="301"/>
            <ac:spMk id="13" creationId="{9068FEBF-CFCF-4732-9C8D-DB99224A6F2C}"/>
          </ac:spMkLst>
        </pc:spChg>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picChg chg="mod modCrop">
          <ac:chgData name="Silvia Colombo" userId="cdf5343d-9518-4b48-8032-805a754f9105" providerId="ADAL" clId="{37ECF506-094F-4345-9922-5F9FB3677746}" dt="2025-01-10T15:19:39.022" v="780" actId="732"/>
          <ac:picMkLst>
            <pc:docMk/>
            <pc:sldMk cId="2610105728" sldId="301"/>
            <ac:picMk id="4" creationId="{6F26D884-A099-4E3A-9820-C1601CD58041}"/>
          </ac:picMkLst>
        </pc:picChg>
        <pc:picChg chg="mod modCrop">
          <ac:chgData name="Silvia Colombo" userId="cdf5343d-9518-4b48-8032-805a754f9105" providerId="ADAL" clId="{37ECF506-094F-4345-9922-5F9FB3677746}" dt="2025-01-10T15:22:45.451" v="801" actId="1076"/>
          <ac:picMkLst>
            <pc:docMk/>
            <pc:sldMk cId="2610105728" sldId="301"/>
            <ac:picMk id="6" creationId="{2DD5B1D5-C7CE-4545-80EC-20553F21F815}"/>
          </ac:picMkLst>
        </pc:picChg>
        <pc:picChg chg="add del">
          <ac:chgData name="Silvia Colombo" userId="cdf5343d-9518-4b48-8032-805a754f9105" providerId="ADAL" clId="{37ECF506-094F-4345-9922-5F9FB3677746}" dt="2025-01-10T17:43:01.324" v="1023" actId="22"/>
          <ac:picMkLst>
            <pc:docMk/>
            <pc:sldMk cId="2610105728" sldId="301"/>
            <ac:picMk id="9" creationId="{B1387DBD-0B16-4501-9354-2267641DCA65}"/>
          </ac:picMkLst>
        </pc:picChg>
      </pc:sldChg>
      <pc:sldChg chg="addSp modSp mod modAnim">
        <pc:chgData name="Silvia Colombo" userId="cdf5343d-9518-4b48-8032-805a754f9105" providerId="ADAL" clId="{37ECF506-094F-4345-9922-5F9FB3677746}" dt="2025-01-10T16:37:09.335" v="890"/>
        <pc:sldMkLst>
          <pc:docMk/>
          <pc:sldMk cId="1039741806" sldId="302"/>
        </pc:sldMkLst>
        <pc:spChg chg="add mod">
          <ac:chgData name="Silvia Colombo" userId="cdf5343d-9518-4b48-8032-805a754f9105" providerId="ADAL" clId="{37ECF506-094F-4345-9922-5F9FB3677746}" dt="2025-01-10T16:37:03.055" v="889" actId="1076"/>
          <ac:spMkLst>
            <pc:docMk/>
            <pc:sldMk cId="1039741806" sldId="302"/>
            <ac:spMk id="8" creationId="{240DF06D-9E87-4234-8157-BCC6348A9A31}"/>
          </ac:spMkLst>
        </pc:spChg>
        <pc:spChg chg="add mod">
          <ac:chgData name="Silvia Colombo" userId="cdf5343d-9518-4b48-8032-805a754f9105" providerId="ADAL" clId="{37ECF506-094F-4345-9922-5F9FB3677746}" dt="2025-01-10T16:37:03.055" v="889" actId="1076"/>
          <ac:spMkLst>
            <pc:docMk/>
            <pc:sldMk cId="1039741806" sldId="302"/>
            <ac:spMk id="10" creationId="{3562BE48-C191-4FE4-8A16-5BAF3C807BF6}"/>
          </ac:spMkLst>
        </pc:spChg>
        <pc:spChg chg="mod">
          <ac:chgData name="Silvia Colombo" userId="cdf5343d-9518-4b48-8032-805a754f9105" providerId="ADAL" clId="{37ECF506-094F-4345-9922-5F9FB3677746}" dt="2025-01-10T16:36:10.163" v="879"/>
          <ac:spMkLst>
            <pc:docMk/>
            <pc:sldMk cId="1039741806" sldId="302"/>
            <ac:spMk id="168" creationId="{00000000-0000-0000-0000-000000000000}"/>
          </ac:spMkLst>
        </pc:spChg>
        <pc:picChg chg="mod modCrop">
          <ac:chgData name="Silvia Colombo" userId="cdf5343d-9518-4b48-8032-805a754f9105" providerId="ADAL" clId="{37ECF506-094F-4345-9922-5F9FB3677746}" dt="2025-01-10T16:37:03.055" v="889" actId="1076"/>
          <ac:picMkLst>
            <pc:docMk/>
            <pc:sldMk cId="1039741806" sldId="302"/>
            <ac:picMk id="4" creationId="{A904DF1F-C24B-43FE-8A10-50079996B673}"/>
          </ac:picMkLst>
        </pc:picChg>
        <pc:picChg chg="mod modCrop">
          <ac:chgData name="Silvia Colombo" userId="cdf5343d-9518-4b48-8032-805a754f9105" providerId="ADAL" clId="{37ECF506-094F-4345-9922-5F9FB3677746}" dt="2025-01-10T16:37:03.055" v="889" actId="1076"/>
          <ac:picMkLst>
            <pc:docMk/>
            <pc:sldMk cId="1039741806" sldId="302"/>
            <ac:picMk id="6" creationId="{E7E37345-F845-4759-9695-8123C03FE5E0}"/>
          </ac:picMkLst>
        </pc:picChg>
      </pc:sldChg>
      <pc:sldChg chg="modSp mod">
        <pc:chgData name="Silvia Colombo" userId="cdf5343d-9518-4b48-8032-805a754f9105" providerId="ADAL" clId="{37ECF506-094F-4345-9922-5F9FB3677746}" dt="2025-01-10T16:37:52.705" v="901" actId="20577"/>
        <pc:sldMkLst>
          <pc:docMk/>
          <pc:sldMk cId="3169569971" sldId="303"/>
        </pc:sldMkLst>
        <pc:spChg chg="mod">
          <ac:chgData name="Silvia Colombo" userId="cdf5343d-9518-4b48-8032-805a754f9105" providerId="ADAL" clId="{37ECF506-094F-4345-9922-5F9FB3677746}" dt="2025-01-10T16:37:52.705" v="901" actId="20577"/>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0T16:38:21.546" v="909" actId="20577"/>
        <pc:sldMkLst>
          <pc:docMk/>
          <pc:sldMk cId="2074846304" sldId="304"/>
        </pc:sldMkLst>
        <pc:spChg chg="mod">
          <ac:chgData name="Silvia Colombo" userId="cdf5343d-9518-4b48-8032-805a754f9105" providerId="ADAL" clId="{37ECF506-094F-4345-9922-5F9FB3677746}" dt="2025-01-10T16:38:21.546" v="909" actId="20577"/>
          <ac:spMkLst>
            <pc:docMk/>
            <pc:sldMk cId="2074846304" sldId="304"/>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09747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212598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89257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62888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dirty="0"/>
          </a:p>
        </p:txBody>
      </p:sp>
    </p:spTree>
    <p:extLst>
      <p:ext uri="{BB962C8B-B14F-4D97-AF65-F5344CB8AC3E}">
        <p14:creationId xmlns:p14="http://schemas.microsoft.com/office/powerpoint/2010/main" val="59456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41994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955772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426540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4223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3807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669215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355403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818091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924953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328526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dirty="0"/>
          </a:p>
        </p:txBody>
      </p:sp>
    </p:spTree>
    <p:extLst>
      <p:ext uri="{BB962C8B-B14F-4D97-AF65-F5344CB8AC3E}">
        <p14:creationId xmlns:p14="http://schemas.microsoft.com/office/powerpoint/2010/main" val="1298477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16/j.gloenvcha.2006.11.006" TargetMode="External"/><Relationship Id="rId13" Type="http://schemas.openxmlformats.org/officeDocument/2006/relationships/hyperlink" Target="https://blogs.worldbank.org/ppps/low-carbon-infrastructure-essential-solution-climate-change" TargetMode="External"/><Relationship Id="rId3" Type="http://schemas.openxmlformats.org/officeDocument/2006/relationships/hyperlink" Target="https://doi.org/10.1016/j.patter.2020.100003" TargetMode="External"/><Relationship Id="rId7" Type="http://schemas.openxmlformats.org/officeDocument/2006/relationships/hyperlink" Target="https://doi.org/10.2305/iucn.ch.2016.13.en" TargetMode="External"/><Relationship Id="rId12" Type="http://schemas.openxmlformats.org/officeDocument/2006/relationships/hyperlink" Target="https://doi.org/10.1016/j.trpro.2015.09.031"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doi.org/10.1016/j.erss.2018.11.003" TargetMode="External"/><Relationship Id="rId11" Type="http://schemas.openxmlformats.org/officeDocument/2006/relationships/hyperlink" Target="https://doi.org/10.1787/9789264272453-en" TargetMode="External"/><Relationship Id="rId5" Type="http://schemas.openxmlformats.org/officeDocument/2006/relationships/hyperlink" Target="https://doi.org/10.1016/j.polgeo.2017.08.009" TargetMode="External"/><Relationship Id="rId10" Type="http://schemas.openxmlformats.org/officeDocument/2006/relationships/hyperlink" Target="https://doi.org/10.1016/j.rser.2016.07.020" TargetMode="External"/><Relationship Id="rId4" Type="http://schemas.openxmlformats.org/officeDocument/2006/relationships/hyperlink" Target="https://www.hertie-school.org/fileadmin/2_Research/2_Research_directory/Research_projects/Governance_of_infrastructure/HSoG_Policy_Paper_Best_Practice_Summary_2016_24_online.pdf" TargetMode="External"/><Relationship Id="rId9" Type="http://schemas.openxmlformats.org/officeDocument/2006/relationships/hyperlink" Target="https://doi.org/10.1016/j.crm.2019.04.00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pure.iiasa.ac.at/id/eprint/823/" TargetMode="External"/><Relationship Id="rId3" Type="http://schemas.openxmlformats.org/officeDocument/2006/relationships/hyperlink" Target="https://doi.org/10.1016/j.polsoc.2016.05.002" TargetMode="External"/><Relationship Id="rId7" Type="http://schemas.openxmlformats.org/officeDocument/2006/relationships/hyperlink" Target="https://doi.org/10.1007/BF00486156"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doi.org/10.1088/1748-9326/ab4664" TargetMode="External"/><Relationship Id="rId5" Type="http://schemas.openxmlformats.org/officeDocument/2006/relationships/hyperlink" Target="http://www.informatica.si/index.php/informatica/article/view/263" TargetMode="External"/><Relationship Id="rId10" Type="http://schemas.openxmlformats.org/officeDocument/2006/relationships/hyperlink" Target="https://doi.org/10.1007/978-3-540-74757-4" TargetMode="External"/><Relationship Id="rId4" Type="http://schemas.openxmlformats.org/officeDocument/2006/relationships/hyperlink" Target="https://www.elsevier.com/books/multiobjective-programming-and-planning/cohon/978-0-12-178350-1" TargetMode="External"/><Relationship Id="rId9" Type="http://schemas.openxmlformats.org/officeDocument/2006/relationships/hyperlink" Target="https://www.wiley.com/en-us/GIS+and+Multicriteria+Decision+Analysis-p-978047132944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doi.org/10.1016/j.crm.2019.04.001" TargetMode="External"/><Relationship Id="rId3" Type="http://schemas.openxmlformats.org/officeDocument/2006/relationships/hyperlink" Target="https://mitpress.mit.edu/books/flexibility-engineering-design" TargetMode="External"/><Relationship Id="rId7" Type="http://schemas.openxmlformats.org/officeDocument/2006/relationships/hyperlink" Target="https://doi.org/10.1016/j.gloenvcha.2012.12.006"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doi.org/10.1016/j.gloenvcha.2006.11.006" TargetMode="External"/><Relationship Id="rId11" Type="http://schemas.openxmlformats.org/officeDocument/2006/relationships/hyperlink" Target="https://doi.org/10.1007/978-3-030-05252-2_2" TargetMode="External"/><Relationship Id="rId5" Type="http://schemas.openxmlformats.org/officeDocument/2006/relationships/hyperlink" Target="https://doi.org/10.1088/1748-9326/ab4664" TargetMode="External"/><Relationship Id="rId10" Type="http://schemas.openxmlformats.org/officeDocument/2006/relationships/hyperlink" Target="https://doi.org/10.1016/j.envsoft.2016.09.017" TargetMode="External"/><Relationship Id="rId4" Type="http://schemas.openxmlformats.org/officeDocument/2006/relationships/hyperlink" Target="https://doi.org/10.1007/978-3-030-05252-2_6" TargetMode="External"/><Relationship Id="rId9" Type="http://schemas.openxmlformats.org/officeDocument/2006/relationships/hyperlink" Target="https://doi.org/10.1016/j.envsoft.2017.06.05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content.unops.org/publications/Saint-Lucia-National-Infrastructure-Assessment.pdf"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https://doi.org/10.1016/j.jclepro.2019.02.269" TargetMode="External"/><Relationship Id="rId4" Type="http://schemas.openxmlformats.org/officeDocument/2006/relationships/hyperlink" Target="https://www.itrc.org.uk/wp-content/uploads/2019/09/UNOPS-ITRC_EBI_Curacao_2018-Full-report.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7: Decision analysis for long-term infrastructure planning</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Orlando Roman,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Key considerations for infrastructure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95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Amini</a:t>
            </a:r>
            <a:r>
              <a:rPr lang="en-GB" sz="950" dirty="0">
                <a:solidFill>
                  <a:schemeClr val="tx1"/>
                </a:solidFill>
              </a:rPr>
              <a:t>, M. </a:t>
            </a:r>
            <a:r>
              <a:rPr lang="en-GB" sz="950" dirty="0" err="1">
                <a:solidFill>
                  <a:schemeClr val="tx1"/>
                </a:solidFill>
              </a:rPr>
              <a:t>Hadi</a:t>
            </a:r>
            <a:r>
              <a:rPr lang="en-GB" sz="950" dirty="0">
                <a:solidFill>
                  <a:schemeClr val="tx1"/>
                </a:solidFill>
              </a:rPr>
              <a:t>, Ahmed </a:t>
            </a:r>
            <a:r>
              <a:rPr lang="en-GB" sz="950" dirty="0" err="1">
                <a:solidFill>
                  <a:schemeClr val="tx1"/>
                </a:solidFill>
              </a:rPr>
              <a:t>Imteaj</a:t>
            </a:r>
            <a:r>
              <a:rPr lang="en-GB" sz="950" dirty="0">
                <a:solidFill>
                  <a:schemeClr val="tx1"/>
                </a:solidFill>
              </a:rPr>
              <a:t>, and </a:t>
            </a:r>
            <a:r>
              <a:rPr lang="en-GB" sz="950" dirty="0" err="1">
                <a:solidFill>
                  <a:schemeClr val="tx1"/>
                </a:solidFill>
              </a:rPr>
              <a:t>Panos</a:t>
            </a:r>
            <a:r>
              <a:rPr lang="en-GB" sz="950" dirty="0">
                <a:solidFill>
                  <a:schemeClr val="tx1"/>
                </a:solidFill>
              </a:rPr>
              <a:t> M. </a:t>
            </a:r>
            <a:r>
              <a:rPr lang="en-GB" sz="950" dirty="0" err="1">
                <a:solidFill>
                  <a:schemeClr val="tx1"/>
                </a:solidFill>
              </a:rPr>
              <a:t>Pardalos</a:t>
            </a:r>
            <a:r>
              <a:rPr lang="en-GB" sz="950" dirty="0">
                <a:solidFill>
                  <a:schemeClr val="tx1"/>
                </a:solidFill>
              </a:rPr>
              <a:t>. 2020. “Interdependent Networks: A Data Science Perspective.” Patterns 1 (April): 100003. </a:t>
            </a:r>
            <a:r>
              <a:rPr lang="en-GB" sz="950" dirty="0">
                <a:solidFill>
                  <a:schemeClr val="tx1"/>
                </a:solidFill>
                <a:hlinkClick r:id="rId3"/>
              </a:rPr>
              <a:t>https://doi.org/10.1016/j.patter.2020.100003</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Anheier</a:t>
            </a:r>
            <a:r>
              <a:rPr lang="en-GB" sz="950" dirty="0">
                <a:solidFill>
                  <a:schemeClr val="tx1"/>
                </a:solidFill>
              </a:rPr>
              <a:t>, H. K., B. Lorentz, and M. </a:t>
            </a:r>
            <a:r>
              <a:rPr lang="en-GB" sz="950" dirty="0" err="1">
                <a:solidFill>
                  <a:schemeClr val="tx1"/>
                </a:solidFill>
              </a:rPr>
              <a:t>Fratzscher</a:t>
            </a:r>
            <a:r>
              <a:rPr lang="en-GB" sz="950" dirty="0">
                <a:solidFill>
                  <a:schemeClr val="tx1"/>
                </a:solidFill>
              </a:rPr>
              <a:t>. 2016. “Governance of Infrastructure: International Best Practices and Innovations Executive Summary.” </a:t>
            </a:r>
            <a:r>
              <a:rPr lang="en-GB" sz="950" dirty="0" err="1">
                <a:solidFill>
                  <a:schemeClr val="tx1"/>
                </a:solidFill>
              </a:rPr>
              <a:t>Hertie</a:t>
            </a:r>
            <a:r>
              <a:rPr lang="en-GB" sz="950" dirty="0">
                <a:solidFill>
                  <a:schemeClr val="tx1"/>
                </a:solidFill>
              </a:rPr>
              <a:t> School of Governance. </a:t>
            </a:r>
            <a:r>
              <a:rPr lang="en-GB" sz="950" dirty="0">
                <a:solidFill>
                  <a:schemeClr val="tx1"/>
                </a:solidFill>
                <a:hlinkClick r:id="rId4"/>
              </a:rPr>
              <a:t>https://www.hertie-school.org/fileadmin/2_Research/2_Research_directory/Research_projects/Governance_of_infrastructure/HSoG_Policy_Paper_Best_Practice_Summary_2016_24_online.pdf</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Artioli</a:t>
            </a:r>
            <a:r>
              <a:rPr lang="en-GB" sz="950" dirty="0">
                <a:solidFill>
                  <a:schemeClr val="tx1"/>
                </a:solidFill>
              </a:rPr>
              <a:t>, Francesca, Michele </a:t>
            </a:r>
            <a:r>
              <a:rPr lang="en-GB" sz="950" dirty="0" err="1">
                <a:solidFill>
                  <a:schemeClr val="tx1"/>
                </a:solidFill>
              </a:rPr>
              <a:t>Acuto</a:t>
            </a:r>
            <a:r>
              <a:rPr lang="en-GB" sz="950" dirty="0">
                <a:solidFill>
                  <a:schemeClr val="tx1"/>
                </a:solidFill>
              </a:rPr>
              <a:t>, and Jenny McArthur. 2017. “The Water-Energy-Food Nexus: An Integration Agenda and Implications for Urban Governance.” Political Geography 61 (November): 215–23. </a:t>
            </a:r>
            <a:r>
              <a:rPr lang="en-GB" sz="950" dirty="0">
                <a:solidFill>
                  <a:schemeClr val="tx1"/>
                </a:solidFill>
                <a:hlinkClick r:id="rId5"/>
              </a:rPr>
              <a:t>https://doi.org/10.1016/j.polgeo.2017.08.009</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Bhardwaj, Ankit, Madhura Joshi, Radhika Khosla, and </a:t>
            </a:r>
            <a:r>
              <a:rPr lang="en-GB" sz="950" dirty="0" err="1">
                <a:solidFill>
                  <a:schemeClr val="tx1"/>
                </a:solidFill>
              </a:rPr>
              <a:t>Navroz</a:t>
            </a:r>
            <a:r>
              <a:rPr lang="en-GB" sz="950" dirty="0">
                <a:solidFill>
                  <a:schemeClr val="tx1"/>
                </a:solidFill>
              </a:rPr>
              <a:t> K. Dubash. 2019. “More Priorities, More Problems? Decision-Making with Multiple Energy, Development and Climate Objectives.” Energy Research and Social Science. Elsevier Ltd. </a:t>
            </a:r>
            <a:r>
              <a:rPr lang="en-GB" sz="950" dirty="0">
                <a:solidFill>
                  <a:schemeClr val="tx1"/>
                </a:solidFill>
                <a:hlinkClick r:id="rId6"/>
              </a:rPr>
              <a:t>https://doi.org/10.1016/j.erss.2018.11.003</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Cohen-</a:t>
            </a:r>
            <a:r>
              <a:rPr lang="en-GB" sz="950" dirty="0" err="1">
                <a:solidFill>
                  <a:schemeClr val="tx1"/>
                </a:solidFill>
              </a:rPr>
              <a:t>Shacham</a:t>
            </a:r>
            <a:r>
              <a:rPr lang="en-GB" sz="950" dirty="0">
                <a:solidFill>
                  <a:schemeClr val="tx1"/>
                </a:solidFill>
              </a:rPr>
              <a:t>, E., C. Janzen, S. </a:t>
            </a:r>
            <a:r>
              <a:rPr lang="en-GB" sz="950" dirty="0" err="1">
                <a:solidFill>
                  <a:schemeClr val="tx1"/>
                </a:solidFill>
              </a:rPr>
              <a:t>Maginnis</a:t>
            </a:r>
            <a:r>
              <a:rPr lang="en-GB" sz="950" dirty="0">
                <a:solidFill>
                  <a:schemeClr val="tx1"/>
                </a:solidFill>
              </a:rPr>
              <a:t>, and G. Walters. 2016. Nature-Based Solutions to Address Global Societal Challenges. Nature-Based Solutions to Address Global Societal Challenges. IUCN International Union for Conservation of Nature. </a:t>
            </a:r>
            <a:r>
              <a:rPr lang="en-GB" sz="950" dirty="0">
                <a:solidFill>
                  <a:schemeClr val="tx1"/>
                </a:solidFill>
                <a:hlinkClick r:id="rId7"/>
              </a:rPr>
              <a:t>https://doi.org/10.2305/iucn.ch.2016.13.en</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Groves, David G., and Robert J. </a:t>
            </a:r>
            <a:r>
              <a:rPr lang="en-GB" sz="950" dirty="0" err="1">
                <a:solidFill>
                  <a:schemeClr val="tx1"/>
                </a:solidFill>
              </a:rPr>
              <a:t>Lempert</a:t>
            </a:r>
            <a:r>
              <a:rPr lang="en-GB" sz="950" dirty="0">
                <a:solidFill>
                  <a:schemeClr val="tx1"/>
                </a:solidFill>
              </a:rPr>
              <a:t>. 2007. “A New Analytic Method for Finding Policy-Relevant Scenarios.” Global Environmental Change 17 (February): 73–85. </a:t>
            </a:r>
            <a:r>
              <a:rPr lang="en-GB" sz="950" dirty="0">
                <a:solidFill>
                  <a:schemeClr val="tx1"/>
                </a:solidFill>
                <a:hlinkClick r:id="rId8"/>
              </a:rPr>
              <a:t>https://doi.org/10.1016/j.gloenvcha.2006.11.006</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Hall, Jim W., Hamish Harvey, and Lucy J. Manning. 2019. “Adaptation Thresholds and Pathways for Tidal Flood Risk Management in London.” Climate Risk Management 24 (January): 42–58. </a:t>
            </a:r>
            <a:r>
              <a:rPr lang="en-GB" sz="950" dirty="0">
                <a:solidFill>
                  <a:schemeClr val="tx1"/>
                </a:solidFill>
                <a:hlinkClick r:id="rId9"/>
              </a:rPr>
              <a:t>https://doi.org/10.1016/j.crm.2019.04.001</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Hamiche</a:t>
            </a:r>
            <a:r>
              <a:rPr lang="en-GB" sz="950" dirty="0">
                <a:solidFill>
                  <a:schemeClr val="tx1"/>
                </a:solidFill>
              </a:rPr>
              <a:t>, Ait </a:t>
            </a:r>
            <a:r>
              <a:rPr lang="en-GB" sz="950" dirty="0" err="1">
                <a:solidFill>
                  <a:schemeClr val="tx1"/>
                </a:solidFill>
              </a:rPr>
              <a:t>Mimoune</a:t>
            </a:r>
            <a:r>
              <a:rPr lang="en-GB" sz="950" dirty="0">
                <a:solidFill>
                  <a:schemeClr val="tx1"/>
                </a:solidFill>
              </a:rPr>
              <a:t>, Amine </a:t>
            </a:r>
            <a:r>
              <a:rPr lang="en-GB" sz="950" dirty="0" err="1">
                <a:solidFill>
                  <a:schemeClr val="tx1"/>
                </a:solidFill>
              </a:rPr>
              <a:t>Boudghene</a:t>
            </a:r>
            <a:r>
              <a:rPr lang="en-GB" sz="950" dirty="0">
                <a:solidFill>
                  <a:schemeClr val="tx1"/>
                </a:solidFill>
              </a:rPr>
              <a:t> </a:t>
            </a:r>
            <a:r>
              <a:rPr lang="en-GB" sz="950" dirty="0" err="1">
                <a:solidFill>
                  <a:schemeClr val="tx1"/>
                </a:solidFill>
              </a:rPr>
              <a:t>Stambouli</a:t>
            </a:r>
            <a:r>
              <a:rPr lang="en-GB" sz="950" dirty="0">
                <a:solidFill>
                  <a:schemeClr val="tx1"/>
                </a:solidFill>
              </a:rPr>
              <a:t>, and Samir </a:t>
            </a:r>
            <a:r>
              <a:rPr lang="en-GB" sz="950" dirty="0" err="1">
                <a:solidFill>
                  <a:schemeClr val="tx1"/>
                </a:solidFill>
              </a:rPr>
              <a:t>Flazi</a:t>
            </a:r>
            <a:r>
              <a:rPr lang="en-GB" sz="950" dirty="0">
                <a:solidFill>
                  <a:schemeClr val="tx1"/>
                </a:solidFill>
              </a:rPr>
              <a:t>. 2016. “A Review of the Water-Energy Nexus.” Renewable and Sustainable Energy Reviews. Elsevier Ltd. </a:t>
            </a:r>
            <a:r>
              <a:rPr lang="en-GB" sz="950" dirty="0">
                <a:solidFill>
                  <a:schemeClr val="tx1"/>
                </a:solidFill>
                <a:hlinkClick r:id="rId10"/>
              </a:rPr>
              <a:t>https://doi.org/10.1016/j.rser.2016.07.020</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OECD. 2017. Getting Infrastructure Right: A Framework for Better Governance. Getting Infrastructure Right. OECD. </a:t>
            </a:r>
            <a:r>
              <a:rPr lang="en-GB" sz="950" dirty="0">
                <a:solidFill>
                  <a:schemeClr val="tx1"/>
                </a:solidFill>
                <a:hlinkClick r:id="rId11"/>
              </a:rPr>
              <a:t>https://doi.org/10.1787/9789264272453-en</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Pira, Michela Le, Giuseppe </a:t>
            </a:r>
            <a:r>
              <a:rPr lang="en-GB" sz="950" dirty="0" err="1">
                <a:solidFill>
                  <a:schemeClr val="tx1"/>
                </a:solidFill>
              </a:rPr>
              <a:t>Inturri</a:t>
            </a:r>
            <a:r>
              <a:rPr lang="en-GB" sz="950" dirty="0">
                <a:solidFill>
                  <a:schemeClr val="tx1"/>
                </a:solidFill>
              </a:rPr>
              <a:t>, Matteo </a:t>
            </a:r>
            <a:r>
              <a:rPr lang="en-GB" sz="950" dirty="0" err="1">
                <a:solidFill>
                  <a:schemeClr val="tx1"/>
                </a:solidFill>
              </a:rPr>
              <a:t>Ignaccolo</a:t>
            </a:r>
            <a:r>
              <a:rPr lang="en-GB" sz="950" dirty="0">
                <a:solidFill>
                  <a:schemeClr val="tx1"/>
                </a:solidFill>
              </a:rPr>
              <a:t>, and Alessandro </a:t>
            </a:r>
            <a:r>
              <a:rPr lang="en-GB" sz="950" dirty="0" err="1">
                <a:solidFill>
                  <a:schemeClr val="tx1"/>
                </a:solidFill>
              </a:rPr>
              <a:t>Pluchino</a:t>
            </a:r>
            <a:r>
              <a:rPr lang="en-GB" sz="950" dirty="0">
                <a:solidFill>
                  <a:schemeClr val="tx1"/>
                </a:solidFill>
              </a:rPr>
              <a:t>. 2015. “Analysis of AHP Methods and the Pairwise Majority Rule (PMR) for Collective Preference Rankings of Sustainable Mobility Solutions.” In Transportation Research Procedia, 10:777–87. Elsevier. </a:t>
            </a:r>
            <a:r>
              <a:rPr lang="en-GB" sz="950" dirty="0">
                <a:solidFill>
                  <a:schemeClr val="tx1"/>
                </a:solidFill>
                <a:hlinkClick r:id="rId12"/>
              </a:rPr>
              <a:t>https://doi.org/10.1016/j.trpro.2015.09.031</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Saha</a:t>
            </a:r>
            <a:r>
              <a:rPr lang="en-GB" sz="950" dirty="0">
                <a:solidFill>
                  <a:schemeClr val="tx1"/>
                </a:solidFill>
              </a:rPr>
              <a:t>, D. 2018. “Low-Carbon Infrastructure: An Essential Solution to Climate Change?” World Bank Blogs. </a:t>
            </a:r>
            <a:r>
              <a:rPr lang="en-GB" sz="950" dirty="0">
                <a:solidFill>
                  <a:schemeClr val="tx1"/>
                </a:solidFill>
                <a:hlinkClick r:id="rId13"/>
              </a:rPr>
              <a:t>https://blogs.worldbank.org/ppps/low-carbon-infrastructure-essential-solution-climate-change</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Turner, Colin. 2018. “The Governance of Polycentric National Infrastructure Systems: Evidence from the UK National Infrastructure Plan.” Environment and Planning C: Politics and Space 36 (May): 513–29. https://doi.org/10.1177/2399654417717068.</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Tree>
    <p:extLst>
      <p:ext uri="{BB962C8B-B14F-4D97-AF65-F5344CB8AC3E}">
        <p14:creationId xmlns:p14="http://schemas.microsoft.com/office/powerpoint/2010/main" val="42521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Principles of decision analysis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Describe the types of uncertainty and when deep uncertainty arises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Describe some approaches of MCDA</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Explain the difference between robust and adaptive plans</a:t>
            </a: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pic>
        <p:nvPicPr>
          <p:cNvPr id="4" name="Picture 3">
            <a:extLst>
              <a:ext uri="{FF2B5EF4-FFF2-40B4-BE49-F238E27FC236}">
                <a16:creationId xmlns:a16="http://schemas.microsoft.com/office/drawing/2014/main" id="{23AEDC5F-3090-40D0-AA45-BB8F91DFD4D6}"/>
              </a:ext>
            </a:extLst>
          </p:cNvPr>
          <p:cNvPicPr>
            <a:picLocks noChangeAspect="1"/>
          </p:cNvPicPr>
          <p:nvPr/>
        </p:nvPicPr>
        <p:blipFill rotWithShape="1">
          <a:blip r:embed="rId3"/>
          <a:srcRect l="14130" r="19739"/>
          <a:stretch/>
        </p:blipFill>
        <p:spPr>
          <a:xfrm>
            <a:off x="6096000" y="1517410"/>
            <a:ext cx="4264703" cy="4270075"/>
          </a:xfrm>
          <a:prstGeom prst="rect">
            <a:avLst/>
          </a:prstGeom>
        </p:spPr>
      </p:pic>
    </p:spTree>
    <p:extLst>
      <p:ext uri="{BB962C8B-B14F-4D97-AF65-F5344CB8AC3E}">
        <p14:creationId xmlns:p14="http://schemas.microsoft.com/office/powerpoint/2010/main" val="63765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Principles of decision analysis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53852"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Overview on decision analysis</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One of the bases of decision theory is the concept of </a:t>
            </a:r>
            <a:r>
              <a:rPr lang="en-GB" sz="1600" b="1" i="0" dirty="0">
                <a:solidFill>
                  <a:srgbClr val="C00000"/>
                </a:solidFill>
                <a:effectLst/>
                <a:latin typeface="+mn-lt"/>
              </a:rPr>
              <a:t>expected utility </a:t>
            </a:r>
            <a:r>
              <a:rPr lang="en-GB" sz="1600" b="0" i="0" dirty="0">
                <a:solidFill>
                  <a:schemeClr val="tx1"/>
                </a:solidFill>
                <a:effectLst/>
                <a:latin typeface="+mn-lt"/>
              </a:rPr>
              <a:t>as formulated by (Savage 1954):</a:t>
            </a:r>
            <a:endParaRPr lang="en-GB" sz="1600" dirty="0">
              <a:solidFill>
                <a:schemeClr val="tx1"/>
              </a:solidFill>
              <a:latin typeface="+mn-lt"/>
            </a:endParaRPr>
          </a:p>
          <a:p>
            <a:pPr marL="63023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One can formulate a </a:t>
            </a:r>
            <a:r>
              <a:rPr lang="en-GB" sz="1600" b="1" i="0" dirty="0">
                <a:solidFill>
                  <a:schemeClr val="tx1"/>
                </a:solidFill>
                <a:effectLst/>
                <a:latin typeface="+mn-lt"/>
              </a:rPr>
              <a:t>personal utility function</a:t>
            </a:r>
            <a:r>
              <a:rPr lang="en-GB" sz="1600" b="0" i="0" dirty="0">
                <a:solidFill>
                  <a:schemeClr val="tx1"/>
                </a:solidFill>
                <a:effectLst/>
                <a:latin typeface="+mn-lt"/>
              </a:rPr>
              <a:t>, which is a function about how one values different aspects, and is by nature, subjective</a:t>
            </a:r>
            <a:endParaRPr lang="en-GB" sz="1600" dirty="0">
              <a:solidFill>
                <a:schemeClr val="tx1"/>
              </a:solidFill>
              <a:latin typeface="+mn-lt"/>
            </a:endParaRPr>
          </a:p>
          <a:p>
            <a:pPr marL="63023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One can also formulate a </a:t>
            </a:r>
            <a:r>
              <a:rPr lang="en-GB" sz="1600" b="1" i="0" dirty="0">
                <a:solidFill>
                  <a:schemeClr val="tx1"/>
                </a:solidFill>
                <a:effectLst/>
                <a:latin typeface="+mn-lt"/>
              </a:rPr>
              <a:t>probability distribution </a:t>
            </a:r>
            <a:r>
              <a:rPr lang="en-GB" sz="1600" b="0" i="0" dirty="0">
                <a:solidFill>
                  <a:schemeClr val="tx1"/>
                </a:solidFill>
                <a:effectLst/>
                <a:latin typeface="+mn-lt"/>
              </a:rPr>
              <a:t>of the potential outcomes of a certain decision</a:t>
            </a:r>
            <a:r>
              <a:rPr lang="en-GB" sz="1600" dirty="0">
                <a:solidFill>
                  <a:schemeClr val="tx1"/>
                </a:solidFill>
                <a:latin typeface="+mn-lt"/>
              </a:rPr>
              <a:t> to then </a:t>
            </a:r>
            <a:r>
              <a:rPr lang="en-GB" sz="1600" b="0" i="0" dirty="0">
                <a:solidFill>
                  <a:schemeClr val="tx1"/>
                </a:solidFill>
                <a:effectLst/>
                <a:latin typeface="+mn-lt"/>
              </a:rPr>
              <a:t>optimise the expected value of the utility function under the probability distribution of outcomes and obtain the best decision</a:t>
            </a:r>
            <a:endParaRPr lang="en-GB" sz="16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Sometimes this approach is </a:t>
            </a:r>
            <a:r>
              <a:rPr lang="en-GB" sz="1600" b="1" i="0" dirty="0">
                <a:solidFill>
                  <a:schemeClr val="tx1"/>
                </a:solidFill>
                <a:effectLst/>
                <a:latin typeface="+mn-lt"/>
              </a:rPr>
              <a:t>not applicable to infrastructure decision-making</a:t>
            </a:r>
            <a:r>
              <a:rPr lang="en-GB" sz="1600" b="0" i="0" dirty="0">
                <a:solidFill>
                  <a:schemeClr val="tx1"/>
                </a:solidFill>
                <a:effectLst/>
                <a:latin typeface="+mn-lt"/>
              </a:rPr>
              <a:t>:</a:t>
            </a:r>
          </a:p>
          <a:p>
            <a:pPr marL="630238" lvl="0" indent="-342900" algn="l" rtl="0">
              <a:lnSpc>
                <a:spcPct val="90000"/>
              </a:lnSpc>
              <a:spcBef>
                <a:spcPts val="0"/>
              </a:spcBef>
              <a:spcAft>
                <a:spcPts val="0"/>
              </a:spcAft>
              <a:buClr>
                <a:schemeClr val="dk1"/>
              </a:buClr>
              <a:buSzPct val="100000"/>
              <a:buFont typeface="+mj-lt"/>
              <a:buAutoNum type="arabicPeriod"/>
            </a:pPr>
            <a:r>
              <a:rPr lang="en-GB" sz="1600" dirty="0">
                <a:solidFill>
                  <a:schemeClr val="tx1"/>
                </a:solidFill>
                <a:latin typeface="+mn-lt"/>
              </a:rPr>
              <a:t>G</a:t>
            </a:r>
            <a:r>
              <a:rPr lang="en-GB" sz="1600" b="0" i="0" dirty="0">
                <a:solidFill>
                  <a:schemeClr val="tx1"/>
                </a:solidFill>
                <a:effectLst/>
                <a:latin typeface="+mn-lt"/>
              </a:rPr>
              <a:t>iven the </a:t>
            </a:r>
            <a:r>
              <a:rPr lang="en-GB" sz="1600" b="1" i="0" dirty="0">
                <a:solidFill>
                  <a:schemeClr val="tx1"/>
                </a:solidFill>
                <a:effectLst/>
                <a:latin typeface="+mn-lt"/>
              </a:rPr>
              <a:t>variety of stakeholders and objectives</a:t>
            </a:r>
            <a:r>
              <a:rPr lang="en-GB" sz="1600" b="0" i="0" dirty="0">
                <a:solidFill>
                  <a:schemeClr val="tx1"/>
                </a:solidFill>
                <a:effectLst/>
                <a:latin typeface="+mn-lt"/>
              </a:rPr>
              <a:t>, it’s not easy to compute a single expected utility function infrastructure decisions don’t only focus on optimising benefits, but also on reducing losses from worst-case scenarios</a:t>
            </a:r>
            <a:endParaRPr lang="en-GB" sz="1600" dirty="0">
              <a:solidFill>
                <a:schemeClr val="tx1"/>
              </a:solidFill>
              <a:latin typeface="+mn-lt"/>
            </a:endParaRPr>
          </a:p>
          <a:p>
            <a:pPr marL="630238" lvl="0" indent="-342900" algn="l" rtl="0">
              <a:lnSpc>
                <a:spcPct val="90000"/>
              </a:lnSpc>
              <a:spcBef>
                <a:spcPts val="0"/>
              </a:spcBef>
              <a:spcAft>
                <a:spcPts val="0"/>
              </a:spcAft>
              <a:buClr>
                <a:schemeClr val="dk1"/>
              </a:buClr>
              <a:buSzPct val="100000"/>
              <a:buFont typeface="+mj-lt"/>
              <a:buAutoNum type="arabicPeriod"/>
            </a:pPr>
            <a:r>
              <a:rPr lang="en-GB" sz="1600" b="0" i="0" dirty="0">
                <a:solidFill>
                  <a:schemeClr val="tx1"/>
                </a:solidFill>
                <a:effectLst/>
                <a:latin typeface="+mn-lt"/>
              </a:rPr>
              <a:t>An infrastructure that performs </a:t>
            </a:r>
            <a:r>
              <a:rPr lang="en-GB" sz="1600" b="1" i="0" dirty="0">
                <a:solidFill>
                  <a:schemeClr val="tx1"/>
                </a:solidFill>
                <a:effectLst/>
                <a:latin typeface="+mn-lt"/>
              </a:rPr>
              <a:t>well on average but loses functionality for an entire year </a:t>
            </a:r>
            <a:r>
              <a:rPr lang="en-GB" sz="1600" b="0" i="0" dirty="0">
                <a:solidFill>
                  <a:schemeClr val="tx1"/>
                </a:solidFill>
                <a:effectLst/>
                <a:latin typeface="+mn-lt"/>
              </a:rPr>
              <a:t>is normally not considered acceptable</a:t>
            </a: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1" i="0" dirty="0">
              <a:solidFill>
                <a:srgbClr val="C00000"/>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rgbClr val="C00000"/>
                </a:solidFill>
                <a:effectLst/>
                <a:latin typeface="+mn-lt"/>
              </a:rPr>
              <a:t>“Flaw of Averages”: </a:t>
            </a:r>
            <a:r>
              <a:rPr lang="en-GB" sz="1600" b="0" i="0" dirty="0">
                <a:solidFill>
                  <a:schemeClr val="tx1"/>
                </a:solidFill>
                <a:effectLst/>
                <a:latin typeface="+mn-lt"/>
              </a:rPr>
              <a:t>the analysis is carried out for a “most likely” scenario or using a “best prediction” instead of using a deeper uncertainty evaluation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concepts elaborated in this mini-lecture will therefore tackle the challenges of making decisions under uncertainty using a </a:t>
            </a:r>
            <a:r>
              <a:rPr lang="en-GB" sz="1600" b="1" i="0" dirty="0">
                <a:solidFill>
                  <a:srgbClr val="C00000"/>
                </a:solidFill>
                <a:effectLst/>
                <a:latin typeface="+mn-lt"/>
              </a:rPr>
              <a:t>participatory and adaptive approach</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Tree>
    <p:extLst>
      <p:ext uri="{BB962C8B-B14F-4D97-AF65-F5344CB8AC3E}">
        <p14:creationId xmlns:p14="http://schemas.microsoft.com/office/powerpoint/2010/main" val="1594282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Principles of decision analysis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60001"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Types of risk and uncertainty</a:t>
            </a:r>
          </a:p>
          <a:p>
            <a:pPr lvl="0">
              <a:spcBef>
                <a:spcPts val="0"/>
              </a:spcBef>
              <a:buClr>
                <a:schemeClr val="dk1"/>
              </a:buClr>
              <a:buSzPts val="2800"/>
            </a:pPr>
            <a:endParaRPr lang="en-GB" sz="18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4" name="Picture 3">
            <a:extLst>
              <a:ext uri="{FF2B5EF4-FFF2-40B4-BE49-F238E27FC236}">
                <a16:creationId xmlns:a16="http://schemas.microsoft.com/office/drawing/2014/main" id="{99E99389-AC0E-4114-BA1E-20F3E779F29A}"/>
              </a:ext>
            </a:extLst>
          </p:cNvPr>
          <p:cNvPicPr>
            <a:picLocks noChangeAspect="1"/>
          </p:cNvPicPr>
          <p:nvPr/>
        </p:nvPicPr>
        <p:blipFill>
          <a:blip r:embed="rId3"/>
          <a:stretch>
            <a:fillRect/>
          </a:stretch>
        </p:blipFill>
        <p:spPr>
          <a:xfrm>
            <a:off x="1551721" y="1832110"/>
            <a:ext cx="9088557" cy="4060100"/>
          </a:xfrm>
          <a:prstGeom prst="rect">
            <a:avLst/>
          </a:prstGeom>
        </p:spPr>
      </p:pic>
      <p:sp>
        <p:nvSpPr>
          <p:cNvPr id="11" name="TextBox 10">
            <a:extLst>
              <a:ext uri="{FF2B5EF4-FFF2-40B4-BE49-F238E27FC236}">
                <a16:creationId xmlns:a16="http://schemas.microsoft.com/office/drawing/2014/main" id="{7B9A5D03-6349-407A-86BA-B382960DBDF5}"/>
              </a:ext>
            </a:extLst>
          </p:cNvPr>
          <p:cNvSpPr txBox="1"/>
          <p:nvPr/>
        </p:nvSpPr>
        <p:spPr>
          <a:xfrm>
            <a:off x="1551721" y="5892210"/>
            <a:ext cx="6094562" cy="246221"/>
          </a:xfrm>
          <a:prstGeom prst="rect">
            <a:avLst/>
          </a:prstGeom>
          <a:noFill/>
        </p:spPr>
        <p:txBody>
          <a:bodyPr wrap="square">
            <a:spAutoFit/>
          </a:bodyPr>
          <a:lstStyle/>
          <a:p>
            <a:r>
              <a:rPr lang="en-GB" sz="1000" i="1" dirty="0">
                <a:solidFill>
                  <a:srgbClr val="444444"/>
                </a:solidFill>
                <a:latin typeface="+mn-lt"/>
              </a:rPr>
              <a:t>Different types of uncertainty (</a:t>
            </a:r>
            <a:r>
              <a:rPr lang="en-GB" sz="1000" i="1" dirty="0" err="1">
                <a:solidFill>
                  <a:srgbClr val="444444"/>
                </a:solidFill>
                <a:latin typeface="+mn-lt"/>
              </a:rPr>
              <a:t>Buurman</a:t>
            </a:r>
            <a:r>
              <a:rPr lang="en-GB" sz="1000" i="1" dirty="0">
                <a:solidFill>
                  <a:srgbClr val="444444"/>
                </a:solidFill>
                <a:latin typeface="+mn-lt"/>
              </a:rPr>
              <a:t> and </a:t>
            </a:r>
            <a:r>
              <a:rPr lang="en-GB" sz="1000" i="1" dirty="0" err="1">
                <a:solidFill>
                  <a:srgbClr val="444444"/>
                </a:solidFill>
                <a:latin typeface="+mn-lt"/>
              </a:rPr>
              <a:t>Babovic</a:t>
            </a:r>
            <a:r>
              <a:rPr lang="en-GB" sz="1000" i="1" dirty="0">
                <a:solidFill>
                  <a:srgbClr val="444444"/>
                </a:solidFill>
                <a:latin typeface="+mn-lt"/>
              </a:rPr>
              <a:t> 2016)</a:t>
            </a:r>
          </a:p>
        </p:txBody>
      </p:sp>
    </p:spTree>
    <p:extLst>
      <p:ext uri="{BB962C8B-B14F-4D97-AF65-F5344CB8AC3E}">
        <p14:creationId xmlns:p14="http://schemas.microsoft.com/office/powerpoint/2010/main" val="1722984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Principles of decision analysis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Multi-criteria decision analysis</a:t>
            </a:r>
          </a:p>
          <a:p>
            <a:pPr lvl="0">
              <a:spcBef>
                <a:spcPts val="0"/>
              </a:spcBef>
              <a:buClr>
                <a:schemeClr val="dk1"/>
              </a:buClr>
              <a:buSzPts val="2800"/>
            </a:pPr>
            <a:endParaRPr lang="en-GB" sz="1800" b="1" dirty="0">
              <a:solidFill>
                <a:schemeClr val="accent5">
                  <a:lumMod val="60000"/>
                  <a:lumOff val="40000"/>
                </a:schemeClr>
              </a:solidFill>
            </a:endParaRPr>
          </a:p>
          <a:p>
            <a:pPr marL="285750" lvl="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A </a:t>
            </a:r>
            <a:r>
              <a:rPr lang="en-GB" sz="1400" b="1" dirty="0">
                <a:solidFill>
                  <a:schemeClr val="tx1"/>
                </a:solidFill>
                <a:latin typeface="+mn-lt"/>
              </a:rPr>
              <a:t>decision-making process </a:t>
            </a:r>
            <a:r>
              <a:rPr lang="en-GB" sz="1400" dirty="0">
                <a:solidFill>
                  <a:schemeClr val="tx1"/>
                </a:solidFill>
                <a:latin typeface="+mn-lt"/>
              </a:rPr>
              <a:t>evaluates a set of alternatives by using different criteria, including attributes and objectives</a:t>
            </a:r>
          </a:p>
          <a:p>
            <a:pPr marL="285750" lvl="0" indent="-285750">
              <a:spcBef>
                <a:spcPts val="0"/>
              </a:spcBef>
              <a:buClr>
                <a:schemeClr val="dk1"/>
              </a:buClr>
              <a:buSzPct val="120000"/>
              <a:buFont typeface="Arial" panose="020B0604020202020204" pitchFamily="34" charset="0"/>
              <a:buChar char="•"/>
            </a:pPr>
            <a:endParaRPr lang="en-GB" sz="14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400" b="1" dirty="0">
                <a:solidFill>
                  <a:schemeClr val="tx1"/>
                </a:solidFill>
                <a:latin typeface="+mn-lt"/>
              </a:rPr>
              <a:t>Attributes </a:t>
            </a:r>
            <a:r>
              <a:rPr lang="en-GB" sz="1400" dirty="0">
                <a:solidFill>
                  <a:schemeClr val="tx1"/>
                </a:solidFill>
                <a:latin typeface="+mn-lt"/>
              </a:rPr>
              <a:t> = measurable properties of the model (cost, capacity and emissions of specific infrastructure options or strategies) as well as related or dependent characteristics (location or lifetime)</a:t>
            </a:r>
          </a:p>
          <a:p>
            <a:pPr lvl="0">
              <a:spcBef>
                <a:spcPts val="0"/>
              </a:spcBef>
              <a:buClr>
                <a:schemeClr val="dk1"/>
              </a:buClr>
              <a:buSzPct val="120000"/>
            </a:pPr>
            <a:endParaRPr lang="en-GB" sz="14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400" b="1" dirty="0">
                <a:solidFill>
                  <a:schemeClr val="tx1"/>
                </a:solidFill>
                <a:latin typeface="+mn-lt"/>
              </a:rPr>
              <a:t>Objectives</a:t>
            </a:r>
            <a:r>
              <a:rPr lang="en-GB" sz="1400" dirty="0">
                <a:solidFill>
                  <a:schemeClr val="tx1"/>
                </a:solidFill>
                <a:latin typeface="+mn-lt"/>
              </a:rPr>
              <a:t> = statements about the desired state of the system, visions or goals</a:t>
            </a:r>
          </a:p>
          <a:p>
            <a:pPr marL="285750" lvl="0" indent="-285750">
              <a:spcBef>
                <a:spcPts val="0"/>
              </a:spcBef>
              <a:buClr>
                <a:schemeClr val="dk1"/>
              </a:buClr>
              <a:buSzPct val="120000"/>
              <a:buFont typeface="Arial" panose="020B0604020202020204" pitchFamily="34" charset="0"/>
              <a:buChar char="•"/>
            </a:pPr>
            <a:endParaRPr lang="en-GB" sz="14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400" b="1" dirty="0">
                <a:solidFill>
                  <a:srgbClr val="C00000"/>
                </a:solidFill>
                <a:latin typeface="+mn-lt"/>
              </a:rPr>
              <a:t>“a priori” approach </a:t>
            </a:r>
            <a:r>
              <a:rPr lang="en-GB" sz="1400" dirty="0">
                <a:solidFill>
                  <a:schemeClr val="tx1"/>
                </a:solidFill>
                <a:latin typeface="+mn-lt"/>
              </a:rPr>
              <a:t>uses a set of </a:t>
            </a:r>
            <a:r>
              <a:rPr lang="en-GB" sz="1400" b="1" dirty="0">
                <a:solidFill>
                  <a:schemeClr val="tx1"/>
                </a:solidFill>
                <a:latin typeface="+mn-lt"/>
              </a:rPr>
              <a:t>relative weights </a:t>
            </a:r>
            <a:r>
              <a:rPr lang="en-GB" sz="1400" dirty="0">
                <a:solidFill>
                  <a:schemeClr val="tx1"/>
                </a:solidFill>
                <a:latin typeface="+mn-lt"/>
              </a:rPr>
              <a:t>to build an objective function for optimisation (</a:t>
            </a:r>
            <a:r>
              <a:rPr lang="en-GB" sz="1400" dirty="0" err="1">
                <a:solidFill>
                  <a:schemeClr val="tx1"/>
                </a:solidFill>
                <a:latin typeface="+mn-lt"/>
              </a:rPr>
              <a:t>Drobne</a:t>
            </a:r>
            <a:r>
              <a:rPr lang="en-GB" sz="1400" dirty="0">
                <a:solidFill>
                  <a:schemeClr val="tx1"/>
                </a:solidFill>
                <a:latin typeface="+mn-lt"/>
              </a:rPr>
              <a:t> and </a:t>
            </a:r>
            <a:r>
              <a:rPr lang="en-GB" sz="1400" dirty="0" err="1">
                <a:solidFill>
                  <a:schemeClr val="tx1"/>
                </a:solidFill>
                <a:latin typeface="+mn-lt"/>
              </a:rPr>
              <a:t>Lisec</a:t>
            </a:r>
            <a:r>
              <a:rPr lang="en-GB" sz="1400" dirty="0">
                <a:solidFill>
                  <a:schemeClr val="tx1"/>
                </a:solidFill>
                <a:latin typeface="+mn-lt"/>
              </a:rPr>
              <a:t> 2009) </a:t>
            </a:r>
          </a:p>
          <a:p>
            <a:pPr marL="630238" lvl="0" indent="-285750">
              <a:spcBef>
                <a:spcPts val="0"/>
              </a:spcBef>
              <a:buClr>
                <a:schemeClr val="dk1"/>
              </a:buClr>
              <a:buSzPct val="120000"/>
              <a:buFontTx/>
              <a:buChar char="-"/>
            </a:pPr>
            <a:r>
              <a:rPr lang="en-GB" sz="1400" dirty="0">
                <a:solidFill>
                  <a:schemeClr val="tx1"/>
                </a:solidFill>
                <a:latin typeface="+mn-lt"/>
              </a:rPr>
              <a:t>A decision-maker can say that reducing emissions has a 50% importance (weight), while cost and reliability have 30% and 20% importance, respectively </a:t>
            </a:r>
          </a:p>
          <a:p>
            <a:pPr marL="630238" lvl="0" indent="-285750">
              <a:spcBef>
                <a:spcPts val="0"/>
              </a:spcBef>
              <a:buClr>
                <a:schemeClr val="dk1"/>
              </a:buClr>
              <a:buSzPct val="120000"/>
              <a:buFontTx/>
              <a:buChar char="-"/>
            </a:pPr>
            <a:endParaRPr lang="en-GB" sz="14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400" b="1" dirty="0">
                <a:solidFill>
                  <a:srgbClr val="C00000"/>
                </a:solidFill>
                <a:latin typeface="+mn-lt"/>
              </a:rPr>
              <a:t>“a posteriori” approach </a:t>
            </a:r>
            <a:r>
              <a:rPr lang="en-GB" sz="1400" dirty="0">
                <a:solidFill>
                  <a:schemeClr val="tx1"/>
                </a:solidFill>
                <a:latin typeface="+mn-lt"/>
              </a:rPr>
              <a:t>does not need to provide relative weights beforehand, it tries to </a:t>
            </a:r>
            <a:r>
              <a:rPr lang="en-GB" sz="1400" b="1" dirty="0">
                <a:solidFill>
                  <a:schemeClr val="tx1"/>
                </a:solidFill>
                <a:latin typeface="+mn-lt"/>
              </a:rPr>
              <a:t>explore the whole set of alternatives </a:t>
            </a:r>
            <a:r>
              <a:rPr lang="en-GB" sz="1400" dirty="0">
                <a:solidFill>
                  <a:schemeClr val="tx1"/>
                </a:solidFill>
                <a:latin typeface="+mn-lt"/>
              </a:rPr>
              <a:t>and evaluate the trade-offs between different and conflicting objectives (</a:t>
            </a:r>
            <a:r>
              <a:rPr lang="en-GB" sz="1400" dirty="0" err="1">
                <a:solidFill>
                  <a:schemeClr val="tx1"/>
                </a:solidFill>
                <a:latin typeface="+mn-lt"/>
              </a:rPr>
              <a:t>Malczewski</a:t>
            </a:r>
            <a:r>
              <a:rPr lang="en-GB" sz="1400" dirty="0">
                <a:solidFill>
                  <a:schemeClr val="tx1"/>
                </a:solidFill>
                <a:latin typeface="+mn-lt"/>
              </a:rPr>
              <a:t> 1999)</a:t>
            </a:r>
          </a:p>
          <a:p>
            <a:pPr marL="630238" lvl="0" indent="-285750">
              <a:spcBef>
                <a:spcPts val="0"/>
              </a:spcBef>
              <a:buClr>
                <a:schemeClr val="dk1"/>
              </a:buClr>
              <a:buSzPct val="120000"/>
              <a:buFontTx/>
              <a:buChar char="-"/>
            </a:pPr>
            <a:r>
              <a:rPr lang="en-GB" sz="1400" dirty="0">
                <a:solidFill>
                  <a:schemeClr val="tx1"/>
                </a:solidFill>
                <a:latin typeface="+mn-lt"/>
              </a:rPr>
              <a:t>an energy plan can have low cost and high emissions by continuing to use fossil fuels, or high cost and low emissions by changing to renewables</a:t>
            </a:r>
          </a:p>
          <a:p>
            <a:pPr marL="630238" lvl="0" indent="-285750">
              <a:spcBef>
                <a:spcPts val="0"/>
              </a:spcBef>
              <a:buClr>
                <a:schemeClr val="dk1"/>
              </a:buClr>
              <a:buSzPct val="120000"/>
              <a:buFontTx/>
              <a:buChar char="-"/>
            </a:pPr>
            <a:r>
              <a:rPr lang="en-GB" sz="1400" dirty="0">
                <a:solidFill>
                  <a:schemeClr val="tx1"/>
                </a:solidFill>
                <a:latin typeface="+mn-lt"/>
              </a:rPr>
              <a:t>the decision-maker does not need to decide how much they prefer to reduce emissions or costs by, instead they can look at the whole set of options, evaluate the trade-offs and potentially make a compromised decision</a:t>
            </a:r>
          </a:p>
          <a:p>
            <a:pPr marL="630238" lvl="0" indent="-285750">
              <a:spcBef>
                <a:spcPts val="0"/>
              </a:spcBef>
              <a:buClr>
                <a:schemeClr val="dk1"/>
              </a:buClr>
              <a:buSzPct val="120000"/>
              <a:buFontTx/>
              <a:buChar char="-"/>
            </a:pPr>
            <a:r>
              <a:rPr lang="en-GB" sz="1400" dirty="0">
                <a:solidFill>
                  <a:schemeClr val="tx1"/>
                </a:solidFill>
                <a:latin typeface="+mn-lt"/>
              </a:rPr>
              <a:t>The set of optimal solutions is commonly referred to as a </a:t>
            </a:r>
            <a:r>
              <a:rPr lang="en-GB" sz="1400" b="1" dirty="0">
                <a:solidFill>
                  <a:schemeClr val="tx1"/>
                </a:solidFill>
                <a:latin typeface="+mn-lt"/>
              </a:rPr>
              <a:t>Pareto Frontier </a:t>
            </a:r>
            <a:r>
              <a:rPr lang="en-GB" sz="1400" dirty="0">
                <a:solidFill>
                  <a:schemeClr val="tx1"/>
                </a:solidFill>
                <a:latin typeface="+mn-lt"/>
              </a:rPr>
              <a:t>(</a:t>
            </a:r>
            <a:r>
              <a:rPr lang="en-GB" sz="1400" dirty="0" err="1">
                <a:solidFill>
                  <a:schemeClr val="tx1"/>
                </a:solidFill>
                <a:latin typeface="+mn-lt"/>
              </a:rPr>
              <a:t>Cohon</a:t>
            </a:r>
            <a:r>
              <a:rPr lang="en-GB" sz="1400" dirty="0">
                <a:solidFill>
                  <a:schemeClr val="tx1"/>
                </a:solidFill>
                <a:latin typeface="+mn-lt"/>
              </a:rPr>
              <a:t> 1978)</a:t>
            </a:r>
          </a:p>
          <a:p>
            <a:pPr marL="630238" lvl="0" indent="-285750">
              <a:spcBef>
                <a:spcPts val="0"/>
              </a:spcBef>
              <a:buClr>
                <a:schemeClr val="dk1"/>
              </a:buClr>
              <a:buSzPct val="120000"/>
              <a:buFontTx/>
              <a:buChar char="-"/>
            </a:pPr>
            <a:endParaRPr lang="en-GB" sz="14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Several methods used in the industry that use MCDA approaches, such as the Analytic Hierarchy Process (AHP) ELECTRE or PROMETHEE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Tree>
    <p:extLst>
      <p:ext uri="{BB962C8B-B14F-4D97-AF65-F5344CB8AC3E}">
        <p14:creationId xmlns:p14="http://schemas.microsoft.com/office/powerpoint/2010/main" val="502382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Principles of decision analysis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31899"/>
            <a:ext cx="5001883"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Robustness in decision making</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latin typeface="+mn-lt"/>
              </a:rPr>
              <a:t>Robustness</a:t>
            </a:r>
            <a:r>
              <a:rPr lang="en-GB" sz="1800" dirty="0">
                <a:solidFill>
                  <a:schemeClr val="tx1"/>
                </a:solidFill>
                <a:latin typeface="+mn-lt"/>
              </a:rPr>
              <a:t> is the concept of making decisions in the present that will also achieve objectives in the future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Decision-makers try to explore a </a:t>
            </a:r>
            <a:r>
              <a:rPr lang="en-GB" sz="1800" b="1" dirty="0">
                <a:solidFill>
                  <a:schemeClr val="tx1"/>
                </a:solidFill>
                <a:latin typeface="+mn-lt"/>
              </a:rPr>
              <a:t>broad range of future scenarios</a:t>
            </a:r>
            <a:r>
              <a:rPr lang="en-GB" sz="1800" dirty="0">
                <a:solidFill>
                  <a:schemeClr val="tx1"/>
                </a:solidFill>
                <a:latin typeface="+mn-lt"/>
              </a:rPr>
              <a:t> and select the strategy that performs best in most of them</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two most commonly used performance indicators are: </a:t>
            </a:r>
          </a:p>
          <a:p>
            <a:pPr marL="630238" lvl="0" indent="-342900" algn="l" rtl="0">
              <a:lnSpc>
                <a:spcPct val="90000"/>
              </a:lnSpc>
              <a:spcBef>
                <a:spcPts val="0"/>
              </a:spcBef>
              <a:spcAft>
                <a:spcPts val="0"/>
              </a:spcAft>
              <a:buClr>
                <a:schemeClr val="dk1"/>
              </a:buClr>
              <a:buSzPct val="100000"/>
              <a:buFont typeface="+mj-lt"/>
              <a:buAutoNum type="arabicPeriod"/>
            </a:pPr>
            <a:r>
              <a:rPr lang="en-GB" sz="1800" b="1" dirty="0">
                <a:solidFill>
                  <a:schemeClr val="tx1"/>
                </a:solidFill>
                <a:latin typeface="+mn-lt"/>
              </a:rPr>
              <a:t>robustness</a:t>
            </a:r>
            <a:r>
              <a:rPr lang="en-GB" sz="1800" dirty="0">
                <a:solidFill>
                  <a:schemeClr val="tx1"/>
                </a:solidFill>
                <a:latin typeface="+mn-lt"/>
              </a:rPr>
              <a:t>, or selecting the strategy that performs best in most futures</a:t>
            </a:r>
          </a:p>
          <a:p>
            <a:pPr marL="630238" lvl="0" indent="-342900" algn="l" rtl="0">
              <a:lnSpc>
                <a:spcPct val="90000"/>
              </a:lnSpc>
              <a:spcBef>
                <a:spcPts val="0"/>
              </a:spcBef>
              <a:spcAft>
                <a:spcPts val="0"/>
              </a:spcAft>
              <a:buClr>
                <a:schemeClr val="dk1"/>
              </a:buClr>
              <a:buSzPct val="100000"/>
              <a:buFont typeface="+mj-lt"/>
              <a:buAutoNum type="arabicPeriod"/>
            </a:pPr>
            <a:r>
              <a:rPr lang="en-GB" sz="1800" b="1" dirty="0">
                <a:solidFill>
                  <a:schemeClr val="tx1"/>
                </a:solidFill>
                <a:latin typeface="+mn-lt"/>
              </a:rPr>
              <a:t>regrets</a:t>
            </a:r>
            <a:r>
              <a:rPr lang="en-GB" sz="1800" dirty="0">
                <a:solidFill>
                  <a:schemeClr val="tx1"/>
                </a:solidFill>
                <a:latin typeface="+mn-lt"/>
              </a:rPr>
              <a:t>, minimising the potential losses under all potential futures.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4" name="Picture 3">
            <a:extLst>
              <a:ext uri="{FF2B5EF4-FFF2-40B4-BE49-F238E27FC236}">
                <a16:creationId xmlns:a16="http://schemas.microsoft.com/office/drawing/2014/main" id="{5FF38F64-BFAE-4379-94C0-E7573EFB007D}"/>
              </a:ext>
            </a:extLst>
          </p:cNvPr>
          <p:cNvPicPr>
            <a:picLocks noChangeAspect="1"/>
          </p:cNvPicPr>
          <p:nvPr/>
        </p:nvPicPr>
        <p:blipFill>
          <a:blip r:embed="rId3"/>
          <a:stretch>
            <a:fillRect/>
          </a:stretch>
        </p:blipFill>
        <p:spPr>
          <a:xfrm>
            <a:off x="6096000" y="1422198"/>
            <a:ext cx="5042216" cy="4176712"/>
          </a:xfrm>
          <a:prstGeom prst="rect">
            <a:avLst/>
          </a:prstGeom>
        </p:spPr>
      </p:pic>
      <p:sp>
        <p:nvSpPr>
          <p:cNvPr id="8" name="TextBox 7">
            <a:extLst>
              <a:ext uri="{FF2B5EF4-FFF2-40B4-BE49-F238E27FC236}">
                <a16:creationId xmlns:a16="http://schemas.microsoft.com/office/drawing/2014/main" id="{A15A5367-BA99-4D47-A6BF-88CAA840C3A7}"/>
              </a:ext>
            </a:extLst>
          </p:cNvPr>
          <p:cNvSpPr txBox="1"/>
          <p:nvPr/>
        </p:nvSpPr>
        <p:spPr>
          <a:xfrm>
            <a:off x="5840083" y="5632528"/>
            <a:ext cx="5513717" cy="861774"/>
          </a:xfrm>
          <a:prstGeom prst="rect">
            <a:avLst/>
          </a:prstGeom>
          <a:noFill/>
        </p:spPr>
        <p:txBody>
          <a:bodyPr wrap="square">
            <a:spAutoFit/>
          </a:bodyPr>
          <a:lstStyle/>
          <a:p>
            <a:r>
              <a:rPr lang="en-GB" sz="1000" i="1" dirty="0">
                <a:solidFill>
                  <a:srgbClr val="444444"/>
                </a:solidFill>
                <a:latin typeface="+mn-lt"/>
              </a:rPr>
              <a:t>Projected mean changes in annual temperature (°C) and precipitation (%) for a hydropower project from different climate models. The range of values evident is between +20% to -30%, resulting in a huge challenge for the project design. Given the non-flexible nature of a hydropower dam, in this case, a robust decision that minimises possible regrets is critical. (</a:t>
            </a:r>
            <a:r>
              <a:rPr lang="en-GB" sz="1000" i="1" dirty="0" err="1">
                <a:solidFill>
                  <a:srgbClr val="444444"/>
                </a:solidFill>
                <a:latin typeface="+mn-lt"/>
              </a:rPr>
              <a:t>Taner</a:t>
            </a:r>
            <a:r>
              <a:rPr lang="en-GB" sz="1000" i="1" dirty="0">
                <a:solidFill>
                  <a:srgbClr val="444444"/>
                </a:solidFill>
                <a:latin typeface="+mn-lt"/>
              </a:rPr>
              <a:t>, Ray, and Brown 2017)</a:t>
            </a:r>
          </a:p>
        </p:txBody>
      </p:sp>
    </p:spTree>
    <p:extLst>
      <p:ext uri="{BB962C8B-B14F-4D97-AF65-F5344CB8AC3E}">
        <p14:creationId xmlns:p14="http://schemas.microsoft.com/office/powerpoint/2010/main" val="360198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Principles of decision analysis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31900"/>
            <a:ext cx="572003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Flexibility and adaptation in decision making</a:t>
            </a:r>
          </a:p>
          <a:p>
            <a:pPr marL="0" lvl="0" indent="0" algn="l" rtl="0">
              <a:lnSpc>
                <a:spcPct val="90000"/>
              </a:lnSpc>
              <a:spcBef>
                <a:spcPts val="0"/>
              </a:spcBef>
              <a:spcAft>
                <a:spcPts val="0"/>
              </a:spcAft>
              <a:buClr>
                <a:schemeClr val="dk1"/>
              </a:buClr>
              <a:buSzPts val="2800"/>
              <a:buNone/>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F</a:t>
            </a:r>
            <a:r>
              <a:rPr lang="en-GB" sz="1600" b="0" i="0" dirty="0">
                <a:solidFill>
                  <a:schemeClr val="tx1"/>
                </a:solidFill>
                <a:effectLst/>
                <a:latin typeface="+mn-lt"/>
              </a:rPr>
              <a:t>lexibility takes a </a:t>
            </a:r>
            <a:r>
              <a:rPr lang="en-GB" sz="1600" b="1" i="0" dirty="0">
                <a:solidFill>
                  <a:schemeClr val="tx1"/>
                </a:solidFill>
                <a:effectLst/>
                <a:latin typeface="+mn-lt"/>
              </a:rPr>
              <a:t>sequential decision-making approach</a:t>
            </a: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Flexibility does not try to make only the best decisions in the present, but intends to also </a:t>
            </a:r>
            <a:r>
              <a:rPr lang="en-GB" sz="1600" b="1" i="0" dirty="0">
                <a:solidFill>
                  <a:schemeClr val="tx1"/>
                </a:solidFill>
                <a:effectLst/>
                <a:latin typeface="+mn-lt"/>
              </a:rPr>
              <a:t>provide options so the system can adapt through time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Adaptive management </a:t>
            </a:r>
            <a:r>
              <a:rPr lang="en-GB" sz="1600" b="0" i="0" dirty="0">
                <a:solidFill>
                  <a:schemeClr val="tx1"/>
                </a:solidFill>
                <a:effectLst/>
                <a:latin typeface="+mn-lt"/>
              </a:rPr>
              <a:t>and the value of flexibility, as the capability to adapt over time, is a well-known concept developed in recent techniques for making decisions under uncertainty</a:t>
            </a:r>
          </a:p>
          <a:p>
            <a:pPr marL="0" lvl="0" indent="0" algn="l" rtl="0">
              <a:lnSpc>
                <a:spcPct val="90000"/>
              </a:lnSpc>
              <a:spcBef>
                <a:spcPts val="0"/>
              </a:spcBef>
              <a:spcAft>
                <a:spcPts val="0"/>
              </a:spcAft>
              <a:buClr>
                <a:schemeClr val="dk1"/>
              </a:buClr>
              <a:buSzPts val="2800"/>
              <a:buNone/>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Flexibility is an important advantage for two main reasons:</a:t>
            </a:r>
          </a:p>
          <a:p>
            <a:pPr marL="0" lvl="0" indent="0" algn="l" rtl="0">
              <a:lnSpc>
                <a:spcPct val="90000"/>
              </a:lnSpc>
              <a:spcBef>
                <a:spcPts val="0"/>
              </a:spcBef>
              <a:spcAft>
                <a:spcPts val="0"/>
              </a:spcAft>
              <a:buClr>
                <a:schemeClr val="dk1"/>
              </a:buClr>
              <a:buSzPts val="2800"/>
              <a:buNone/>
            </a:pPr>
            <a:endParaRPr lang="en-GB" sz="1600" b="0" i="0" dirty="0">
              <a:solidFill>
                <a:schemeClr val="tx1"/>
              </a:solidFill>
              <a:effectLst/>
              <a:latin typeface="+mn-lt"/>
            </a:endParaRPr>
          </a:p>
          <a:p>
            <a:pPr marL="630238" lvl="0" indent="-342900" algn="l" rtl="0">
              <a:lnSpc>
                <a:spcPct val="90000"/>
              </a:lnSpc>
              <a:spcBef>
                <a:spcPts val="0"/>
              </a:spcBef>
              <a:spcAft>
                <a:spcPts val="0"/>
              </a:spcAft>
              <a:buClr>
                <a:schemeClr val="dk1"/>
              </a:buClr>
              <a:buSzPct val="100000"/>
              <a:buFont typeface="+mj-lt"/>
              <a:buAutoNum type="arabicPeriod"/>
            </a:pPr>
            <a:r>
              <a:rPr lang="en-GB" sz="1600" b="0" i="0" dirty="0">
                <a:solidFill>
                  <a:schemeClr val="tx1"/>
                </a:solidFill>
                <a:effectLst/>
                <a:latin typeface="+mn-lt"/>
              </a:rPr>
              <a:t>Adaptive strategies do not usually require a large capital investment and are more attractive because they </a:t>
            </a:r>
            <a:r>
              <a:rPr lang="en-GB" sz="1600" b="1" i="0" dirty="0">
                <a:solidFill>
                  <a:schemeClr val="tx1"/>
                </a:solidFill>
                <a:effectLst/>
                <a:latin typeface="+mn-lt"/>
              </a:rPr>
              <a:t>postpone investments </a:t>
            </a:r>
          </a:p>
          <a:p>
            <a:pPr marL="630238" lvl="0" indent="-342900" algn="l" rtl="0">
              <a:lnSpc>
                <a:spcPct val="90000"/>
              </a:lnSpc>
              <a:spcBef>
                <a:spcPts val="0"/>
              </a:spcBef>
              <a:spcAft>
                <a:spcPts val="0"/>
              </a:spcAft>
              <a:buClr>
                <a:schemeClr val="dk1"/>
              </a:buClr>
              <a:buSzPct val="100000"/>
              <a:buFont typeface="+mj-lt"/>
              <a:buAutoNum type="arabicPeriod"/>
            </a:pPr>
            <a:r>
              <a:rPr lang="en-GB" sz="1600" b="0" i="0" dirty="0">
                <a:solidFill>
                  <a:schemeClr val="tx1"/>
                </a:solidFill>
                <a:effectLst/>
                <a:latin typeface="+mn-lt"/>
              </a:rPr>
              <a:t>Postponing decisions into the future has the advantage that in the future there may be much more information and </a:t>
            </a:r>
            <a:r>
              <a:rPr lang="en-GB" sz="1600" b="1" i="0" dirty="0">
                <a:solidFill>
                  <a:schemeClr val="tx1"/>
                </a:solidFill>
                <a:effectLst/>
                <a:latin typeface="+mn-lt"/>
              </a:rPr>
              <a:t>less uncertainty </a:t>
            </a:r>
            <a:r>
              <a:rPr lang="en-GB" sz="1600" b="0" i="0" dirty="0">
                <a:solidFill>
                  <a:schemeClr val="tx1"/>
                </a:solidFill>
                <a:effectLst/>
                <a:latin typeface="+mn-lt"/>
              </a:rPr>
              <a:t>than in the present</a:t>
            </a:r>
          </a:p>
          <a:p>
            <a:pPr marL="0" lvl="0" indent="0" algn="l" rtl="0">
              <a:lnSpc>
                <a:spcPct val="90000"/>
              </a:lnSpc>
              <a:spcBef>
                <a:spcPts val="0"/>
              </a:spcBef>
              <a:spcAft>
                <a:spcPts val="0"/>
              </a:spcAft>
              <a:buClr>
                <a:schemeClr val="dk1"/>
              </a:buClr>
              <a:buSzPts val="2800"/>
              <a:buNone/>
            </a:pPr>
            <a:endParaRPr lang="en-GB" sz="1600"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pic>
        <p:nvPicPr>
          <p:cNvPr id="4" name="Picture 3">
            <a:extLst>
              <a:ext uri="{FF2B5EF4-FFF2-40B4-BE49-F238E27FC236}">
                <a16:creationId xmlns:a16="http://schemas.microsoft.com/office/drawing/2014/main" id="{01948256-ECEB-4A8B-96F8-FE25FD728895}"/>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558233" y="1708030"/>
            <a:ext cx="5396146" cy="4112917"/>
          </a:xfrm>
          <a:prstGeom prst="rect">
            <a:avLst/>
          </a:prstGeom>
        </p:spPr>
      </p:pic>
      <p:sp>
        <p:nvSpPr>
          <p:cNvPr id="8" name="TextBox 7">
            <a:extLst>
              <a:ext uri="{FF2B5EF4-FFF2-40B4-BE49-F238E27FC236}">
                <a16:creationId xmlns:a16="http://schemas.microsoft.com/office/drawing/2014/main" id="{69E1F433-B9B2-4AD4-B196-53377A0365C1}"/>
              </a:ext>
            </a:extLst>
          </p:cNvPr>
          <p:cNvSpPr txBox="1"/>
          <p:nvPr/>
        </p:nvSpPr>
        <p:spPr>
          <a:xfrm>
            <a:off x="6747098" y="5793313"/>
            <a:ext cx="4872683" cy="400110"/>
          </a:xfrm>
          <a:prstGeom prst="rect">
            <a:avLst/>
          </a:prstGeom>
          <a:noFill/>
        </p:spPr>
        <p:txBody>
          <a:bodyPr wrap="square">
            <a:spAutoFit/>
          </a:bodyPr>
          <a:lstStyle/>
          <a:p>
            <a:r>
              <a:rPr lang="en-GB" sz="1000" i="1" dirty="0">
                <a:solidFill>
                  <a:srgbClr val="444444"/>
                </a:solidFill>
                <a:latin typeface="+mn-lt"/>
              </a:rPr>
              <a:t>Drawdown threshold for the decision to expand or not in a reservoir dam (Fletcher et al. 2019)</a:t>
            </a:r>
          </a:p>
        </p:txBody>
      </p:sp>
    </p:spTree>
    <p:extLst>
      <p:ext uri="{BB962C8B-B14F-4D97-AF65-F5344CB8AC3E}">
        <p14:creationId xmlns:p14="http://schemas.microsoft.com/office/powerpoint/2010/main" val="276247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Principles of decision analysis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21014"/>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 this mini-lecture we introduced the Flaw of Averages to illustrate the mistake of making decisions based on average performance</a:t>
            </a: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Then we explored the types of uncertainty that exist in different problems and some concepts of multi-criteria decision analysis (MCDA)</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Finally, we described the concepts of robustness and flexibility and their importance for infrastructure planning</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1561907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Principles of decision analysis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Buurman</a:t>
            </a:r>
            <a:r>
              <a:rPr lang="en-GB" sz="1200" dirty="0">
                <a:solidFill>
                  <a:schemeClr val="tx1"/>
                </a:solidFill>
              </a:rPr>
              <a:t>, Joost, and </a:t>
            </a:r>
            <a:r>
              <a:rPr lang="en-GB" sz="1200" dirty="0" err="1">
                <a:solidFill>
                  <a:schemeClr val="tx1"/>
                </a:solidFill>
              </a:rPr>
              <a:t>Vladan</a:t>
            </a:r>
            <a:r>
              <a:rPr lang="en-GB" sz="1200" dirty="0">
                <a:solidFill>
                  <a:schemeClr val="tx1"/>
                </a:solidFill>
              </a:rPr>
              <a:t> </a:t>
            </a:r>
            <a:r>
              <a:rPr lang="en-GB" sz="1200" dirty="0" err="1">
                <a:solidFill>
                  <a:schemeClr val="tx1"/>
                </a:solidFill>
              </a:rPr>
              <a:t>Babovic</a:t>
            </a:r>
            <a:r>
              <a:rPr lang="en-GB" sz="1200" dirty="0">
                <a:solidFill>
                  <a:schemeClr val="tx1"/>
                </a:solidFill>
              </a:rPr>
              <a:t>. 2016. “Adaptation Pathways and Real Options Analysis: An Approach to Deep Uncertainty in Climate Change Adaptation Policies.” Policy and Society 35 (January): 137–50. </a:t>
            </a:r>
            <a:r>
              <a:rPr lang="en-GB" sz="1200" dirty="0">
                <a:solidFill>
                  <a:schemeClr val="tx1"/>
                </a:solidFill>
                <a:hlinkClick r:id="rId3"/>
              </a:rPr>
              <a:t>https://doi.org/10.1016/j.polsoc.2016.05.002</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Cohon</a:t>
            </a:r>
            <a:r>
              <a:rPr lang="en-GB" sz="1200" dirty="0">
                <a:solidFill>
                  <a:schemeClr val="tx1"/>
                </a:solidFill>
              </a:rPr>
              <a:t>, J. L. 1978. </a:t>
            </a:r>
            <a:r>
              <a:rPr lang="en-GB" sz="1200" dirty="0" err="1">
                <a:solidFill>
                  <a:schemeClr val="tx1"/>
                </a:solidFill>
              </a:rPr>
              <a:t>Multiobjective</a:t>
            </a:r>
            <a:r>
              <a:rPr lang="en-GB" sz="1200" dirty="0">
                <a:solidFill>
                  <a:schemeClr val="tx1"/>
                </a:solidFill>
              </a:rPr>
              <a:t> Programming and Planning. Academic Press. </a:t>
            </a:r>
            <a:r>
              <a:rPr lang="en-GB" sz="1200" dirty="0">
                <a:solidFill>
                  <a:schemeClr val="tx1"/>
                </a:solidFill>
                <a:hlinkClick r:id="rId4"/>
              </a:rPr>
              <a:t>https://www.elsevier.com/books/multiobjective-programming-and-planning/cohon/978-0-12-178350-1</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Drobne</a:t>
            </a:r>
            <a:r>
              <a:rPr lang="en-GB" sz="1200" dirty="0">
                <a:solidFill>
                  <a:schemeClr val="tx1"/>
                </a:solidFill>
              </a:rPr>
              <a:t>, </a:t>
            </a:r>
            <a:r>
              <a:rPr lang="en-GB" sz="1200" dirty="0" err="1">
                <a:solidFill>
                  <a:schemeClr val="tx1"/>
                </a:solidFill>
              </a:rPr>
              <a:t>Samo</a:t>
            </a:r>
            <a:r>
              <a:rPr lang="en-GB" sz="1200" dirty="0">
                <a:solidFill>
                  <a:schemeClr val="tx1"/>
                </a:solidFill>
              </a:rPr>
              <a:t>, and </a:t>
            </a:r>
            <a:r>
              <a:rPr lang="en-GB" sz="1200" dirty="0" err="1">
                <a:solidFill>
                  <a:schemeClr val="tx1"/>
                </a:solidFill>
              </a:rPr>
              <a:t>Anka</a:t>
            </a:r>
            <a:r>
              <a:rPr lang="en-GB" sz="1200" dirty="0">
                <a:solidFill>
                  <a:schemeClr val="tx1"/>
                </a:solidFill>
              </a:rPr>
              <a:t> </a:t>
            </a:r>
            <a:r>
              <a:rPr lang="en-GB" sz="1200" dirty="0" err="1">
                <a:solidFill>
                  <a:schemeClr val="tx1"/>
                </a:solidFill>
              </a:rPr>
              <a:t>Lisec</a:t>
            </a:r>
            <a:r>
              <a:rPr lang="en-GB" sz="1200" dirty="0">
                <a:solidFill>
                  <a:schemeClr val="tx1"/>
                </a:solidFill>
              </a:rPr>
              <a:t>. 2009. “Multi-Attribute Decision Analysis in GIS: Weighted Linear Combination and Ordered Weighted Averaging.” Informatica 33: 459. </a:t>
            </a:r>
            <a:r>
              <a:rPr lang="en-GB" sz="1200" dirty="0">
                <a:solidFill>
                  <a:schemeClr val="tx1"/>
                </a:solidFill>
                <a:hlinkClick r:id="rId5"/>
              </a:rPr>
              <a:t>http://www.informatica.si/index.php/informatica/article/view/263</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Fletcher, Sarah, Kenneth Strzepek, Adnan </a:t>
            </a:r>
            <a:r>
              <a:rPr lang="en-GB" sz="1200" dirty="0" err="1">
                <a:solidFill>
                  <a:schemeClr val="tx1"/>
                </a:solidFill>
              </a:rPr>
              <a:t>Alsaati</a:t>
            </a:r>
            <a:r>
              <a:rPr lang="en-GB" sz="1200" dirty="0">
                <a:solidFill>
                  <a:schemeClr val="tx1"/>
                </a:solidFill>
              </a:rPr>
              <a:t>, and Olivier De </a:t>
            </a:r>
            <a:r>
              <a:rPr lang="en-GB" sz="1200" dirty="0" err="1">
                <a:solidFill>
                  <a:schemeClr val="tx1"/>
                </a:solidFill>
              </a:rPr>
              <a:t>Weck</a:t>
            </a:r>
            <a:r>
              <a:rPr lang="en-GB" sz="1200" dirty="0">
                <a:solidFill>
                  <a:schemeClr val="tx1"/>
                </a:solidFill>
              </a:rPr>
              <a:t>. 2019. “Learning and Flexibility for Water Supply Infrastructure Planning Under Groundwater Resource Uncertainty.” Environmental Research Letters 14 (November): 114022. </a:t>
            </a:r>
            <a:r>
              <a:rPr lang="en-GB" sz="1200" dirty="0">
                <a:solidFill>
                  <a:schemeClr val="tx1"/>
                </a:solidFill>
                <a:hlinkClick r:id="rId6"/>
              </a:rPr>
              <a:t>https://doi.org/10.1088/1748-9326/ab4664</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Gärdenfors</a:t>
            </a:r>
            <a:r>
              <a:rPr lang="en-GB" sz="1200" dirty="0">
                <a:solidFill>
                  <a:schemeClr val="tx1"/>
                </a:solidFill>
              </a:rPr>
              <a:t>, Peter, and Nils Eric </a:t>
            </a:r>
            <a:r>
              <a:rPr lang="en-GB" sz="1200" dirty="0" err="1">
                <a:solidFill>
                  <a:schemeClr val="tx1"/>
                </a:solidFill>
              </a:rPr>
              <a:t>Sahlin</a:t>
            </a:r>
            <a:r>
              <a:rPr lang="en-GB" sz="1200" dirty="0">
                <a:solidFill>
                  <a:schemeClr val="tx1"/>
                </a:solidFill>
              </a:rPr>
              <a:t>. 1982. “Unreliable Probabilities, Risk Taking, and Decision Making.” </a:t>
            </a:r>
            <a:r>
              <a:rPr lang="en-GB" sz="1200" dirty="0" err="1">
                <a:solidFill>
                  <a:schemeClr val="tx1"/>
                </a:solidFill>
              </a:rPr>
              <a:t>Synthese</a:t>
            </a:r>
            <a:r>
              <a:rPr lang="en-GB" sz="1200" dirty="0">
                <a:solidFill>
                  <a:schemeClr val="tx1"/>
                </a:solidFill>
              </a:rPr>
              <a:t> 53 (December): 361–86. </a:t>
            </a:r>
            <a:r>
              <a:rPr lang="en-GB" sz="1200" dirty="0">
                <a:solidFill>
                  <a:schemeClr val="tx1"/>
                </a:solidFill>
                <a:hlinkClick r:id="rId7"/>
              </a:rPr>
              <a:t>https://doi.org/10.1007/BF00486156</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Holling</a:t>
            </a:r>
            <a:r>
              <a:rPr lang="en-GB" sz="1200" dirty="0">
                <a:solidFill>
                  <a:schemeClr val="tx1"/>
                </a:solidFill>
              </a:rPr>
              <a:t>, C. S. 1978. Adaptive Environmental Assessment and Management. John Wiley &amp; Sons. </a:t>
            </a:r>
            <a:r>
              <a:rPr lang="en-GB" sz="1200" dirty="0">
                <a:solidFill>
                  <a:schemeClr val="tx1"/>
                </a:solidFill>
                <a:hlinkClick r:id="rId8"/>
              </a:rPr>
              <a:t>http://pure.iiasa.ac.at/id/eprint/823/</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Malczewski</a:t>
            </a:r>
            <a:r>
              <a:rPr lang="en-GB" sz="1200" dirty="0">
                <a:solidFill>
                  <a:schemeClr val="tx1"/>
                </a:solidFill>
              </a:rPr>
              <a:t>, Jacek. 1999. GIS and Multicriteria Decision Analysis. Wiley. </a:t>
            </a:r>
            <a:r>
              <a:rPr lang="en-GB" sz="1200" dirty="0">
                <a:solidFill>
                  <a:schemeClr val="tx1"/>
                </a:solidFill>
                <a:hlinkClick r:id="rId9"/>
              </a:rPr>
              <a:t>https://www.wiley.com/en-us/GIS+and+Multicriteria+Decision+Analysis-p-9780471329442</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Malczewski</a:t>
            </a:r>
            <a:r>
              <a:rPr lang="en-GB" sz="1200" dirty="0">
                <a:solidFill>
                  <a:schemeClr val="tx1"/>
                </a:solidFill>
              </a:rPr>
              <a:t>, Jacek, and Claus </a:t>
            </a:r>
            <a:r>
              <a:rPr lang="en-GB" sz="1200" dirty="0" err="1">
                <a:solidFill>
                  <a:schemeClr val="tx1"/>
                </a:solidFill>
              </a:rPr>
              <a:t>Rinner</a:t>
            </a:r>
            <a:r>
              <a:rPr lang="en-GB" sz="1200" dirty="0">
                <a:solidFill>
                  <a:schemeClr val="tx1"/>
                </a:solidFill>
              </a:rPr>
              <a:t>. 2015. Multicriteria Decision Analysis in Geographic Information Science. Springer Berlin Heidelberg. </a:t>
            </a:r>
            <a:r>
              <a:rPr lang="en-GB" sz="1200" dirty="0">
                <a:solidFill>
                  <a:schemeClr val="tx1"/>
                </a:solidFill>
                <a:hlinkClick r:id="rId10"/>
              </a:rPr>
              <a:t>https://doi.org/10.1007/978-3-540-74757-4</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Savage, L. J. 1954. The Foundations of Statistics. John Wiley &amp; Sons. https://psycnet.apa.org/record/1955-00117-000.</a:t>
            </a:r>
          </a:p>
          <a:p>
            <a:pPr marL="0" lvl="0" indent="0" algn="l" rtl="0">
              <a:lnSpc>
                <a:spcPct val="90000"/>
              </a:lnSpc>
              <a:spcBef>
                <a:spcPts val="0"/>
              </a:spcBef>
              <a:spcAft>
                <a:spcPts val="0"/>
              </a:spcAft>
              <a:buClr>
                <a:schemeClr val="dk1"/>
              </a:buClr>
              <a:buSzPts val="2800"/>
              <a:buNone/>
            </a:pPr>
            <a:r>
              <a:rPr lang="en-GB" sz="1200" dirty="0" err="1">
                <a:solidFill>
                  <a:schemeClr val="tx1"/>
                </a:solidFill>
              </a:rPr>
              <a:t>Taner</a:t>
            </a:r>
            <a:r>
              <a:rPr lang="en-GB" sz="1200" dirty="0">
                <a:solidFill>
                  <a:schemeClr val="tx1"/>
                </a:solidFill>
              </a:rPr>
              <a:t>, Mehmet </a:t>
            </a:r>
            <a:r>
              <a:rPr lang="en-GB" sz="1200" dirty="0" err="1">
                <a:solidFill>
                  <a:schemeClr val="tx1"/>
                </a:solidFill>
              </a:rPr>
              <a:t>Ümit</a:t>
            </a:r>
            <a:r>
              <a:rPr lang="en-GB" sz="1200" dirty="0">
                <a:solidFill>
                  <a:schemeClr val="tx1"/>
                </a:solidFill>
              </a:rPr>
              <a:t>, Patrick Ray, and Casey Brown. 2017. “Robustness-Based Evaluation of Hydropower Infrastructure Design Under Climate Change.” Climate Risk Management 18 (January): 34–50. https://doi.org/10.1016/j.crm.2017.08.002.</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4263978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7.3 </a:t>
            </a:r>
            <a:r>
              <a:rPr lang="en-GB" sz="2800" dirty="0">
                <a:solidFill>
                  <a:srgbClr val="C00000"/>
                </a:solidFill>
              </a:rPr>
              <a:t>Methods for decision 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List and describe some DMDU methods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Explain when a particular method is preferred</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5" name="Picture 4">
            <a:extLst>
              <a:ext uri="{FF2B5EF4-FFF2-40B4-BE49-F238E27FC236}">
                <a16:creationId xmlns:a16="http://schemas.microsoft.com/office/drawing/2014/main" id="{E391AC1E-3A91-4B1D-ABF8-6EE5D8E14A40}"/>
              </a:ext>
            </a:extLst>
          </p:cNvPr>
          <p:cNvPicPr>
            <a:picLocks noChangeAspect="1"/>
          </p:cNvPicPr>
          <p:nvPr/>
        </p:nvPicPr>
        <p:blipFill>
          <a:blip r:embed="rId3"/>
          <a:stretch>
            <a:fillRect/>
          </a:stretch>
        </p:blipFill>
        <p:spPr>
          <a:xfrm>
            <a:off x="6096000" y="1788586"/>
            <a:ext cx="4241321" cy="3727724"/>
          </a:xfrm>
          <a:prstGeom prst="rect">
            <a:avLst/>
          </a:prstGeom>
        </p:spPr>
      </p:pic>
    </p:spTree>
    <p:extLst>
      <p:ext uri="{BB962C8B-B14F-4D97-AF65-F5344CB8AC3E}">
        <p14:creationId xmlns:p14="http://schemas.microsoft.com/office/powerpoint/2010/main" val="342770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Have an introduction of the several concepts of decision-making under different contexts applicable to infrastructure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These include multiple stakeholders, infrastructure interdependencies and deep uncertainties in future forecasts</a:t>
            </a: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Have seen real applications of the NISMOD-Int tool to developing countries</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7.3 </a:t>
            </a:r>
            <a:r>
              <a:rPr lang="en-GB" sz="2800" dirty="0">
                <a:solidFill>
                  <a:srgbClr val="C00000"/>
                </a:solidFill>
              </a:rPr>
              <a:t>Methods for decision 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E</a:t>
            </a:r>
            <a:r>
              <a:rPr lang="en-GB" sz="1800" i="0" dirty="0">
                <a:solidFill>
                  <a:schemeClr val="tx1"/>
                </a:solidFill>
                <a:effectLst/>
                <a:latin typeface="+mn-lt"/>
              </a:rPr>
              <a:t>valuating a deeply uncertain future through a </a:t>
            </a:r>
            <a:r>
              <a:rPr lang="en-GB" sz="1800" b="1" i="0" dirty="0">
                <a:solidFill>
                  <a:schemeClr val="tx1"/>
                </a:solidFill>
                <a:effectLst/>
                <a:latin typeface="+mn-lt"/>
              </a:rPr>
              <a:t>traditional scenario technique </a:t>
            </a:r>
            <a:r>
              <a:rPr lang="en-GB" sz="1800" i="0" dirty="0">
                <a:solidFill>
                  <a:schemeClr val="tx1"/>
                </a:solidFill>
                <a:effectLst/>
                <a:latin typeface="+mn-lt"/>
              </a:rPr>
              <a:t>has important challenges: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63023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In complex systems, it is difficult to clearly visualise the relationship between inputs and outputs. These are often non-linear, with regions of extreme sensitivity to particular assumptions, and threshold points that are difficult to identify</a:t>
            </a:r>
          </a:p>
          <a:p>
            <a:pPr marL="630238"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63023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The number of possible scenarios that can be analysed are limited, even for visualisation purposes. Normally, the entire spectrum of the problem cannot be evaluated</a:t>
            </a:r>
          </a:p>
          <a:p>
            <a:pPr marL="630238"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63023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It is difficult to establish monitoring criteria, decision rules or triggering points for decision-making, as these rely on how the future unfolds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The decision-making community is using </a:t>
            </a:r>
            <a:r>
              <a:rPr lang="en-GB" sz="1800" b="1" i="0" dirty="0">
                <a:solidFill>
                  <a:srgbClr val="C00000"/>
                </a:solidFill>
                <a:effectLst/>
                <a:latin typeface="+mn-lt"/>
              </a:rPr>
              <a:t>innovative decision support methods</a:t>
            </a:r>
            <a:r>
              <a:rPr lang="en-GB" sz="1800" b="1" i="0" dirty="0">
                <a:solidFill>
                  <a:schemeClr val="tx1"/>
                </a:solidFill>
                <a:effectLst/>
                <a:latin typeface="+mn-lt"/>
              </a:rPr>
              <a:t>:</a:t>
            </a:r>
            <a:r>
              <a:rPr lang="en-GB" sz="1800" i="0" dirty="0">
                <a:solidFill>
                  <a:schemeClr val="tx1"/>
                </a:solidFill>
                <a:effectLst/>
                <a:latin typeface="+mn-lt"/>
              </a:rPr>
              <a:t> they combine creative thinking of scenario techniques, the capabilities of stress testing and the deliberative process of decision-making in a systematised fashion, thus reducing possible biases</a:t>
            </a:r>
            <a:endParaRPr sz="1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Tree>
    <p:extLst>
      <p:ext uri="{BB962C8B-B14F-4D97-AF65-F5344CB8AC3E}">
        <p14:creationId xmlns:p14="http://schemas.microsoft.com/office/powerpoint/2010/main" val="137703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7.3 </a:t>
            </a:r>
            <a:r>
              <a:rPr lang="en-GB" sz="2800" dirty="0">
                <a:solidFill>
                  <a:srgbClr val="C00000"/>
                </a:solidFill>
              </a:rPr>
              <a:t>Methods for decision 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198" y="1231900"/>
            <a:ext cx="9911082"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Exploratory analysis</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TextBox 1">
            <a:extLst>
              <a:ext uri="{FF2B5EF4-FFF2-40B4-BE49-F238E27FC236}">
                <a16:creationId xmlns:a16="http://schemas.microsoft.com/office/drawing/2014/main" id="{7C812C47-FD5E-4A1B-953E-500E53B6C8FD}"/>
              </a:ext>
            </a:extLst>
          </p:cNvPr>
          <p:cNvSpPr txBox="1"/>
          <p:nvPr/>
        </p:nvSpPr>
        <p:spPr>
          <a:xfrm>
            <a:off x="838198" y="1660783"/>
            <a:ext cx="5821393" cy="4832092"/>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b="0" i="0" dirty="0">
                <a:solidFill>
                  <a:schemeClr val="tx1"/>
                </a:solidFill>
                <a:effectLst/>
                <a:latin typeface="+mn-lt"/>
              </a:rPr>
              <a:t>Exploratory Analysis is a wide </a:t>
            </a:r>
            <a:r>
              <a:rPr lang="en-GB" b="1" i="0" dirty="0">
                <a:solidFill>
                  <a:srgbClr val="C00000"/>
                </a:solidFill>
                <a:effectLst/>
                <a:latin typeface="+mn-lt"/>
              </a:rPr>
              <a:t>exploration of many alternative scenarios</a:t>
            </a:r>
            <a:r>
              <a:rPr lang="en-GB" b="0" i="0" dirty="0">
                <a:solidFill>
                  <a:srgbClr val="C00000"/>
                </a:solidFill>
                <a:effectLst/>
                <a:latin typeface="+mn-lt"/>
              </a:rPr>
              <a:t> </a:t>
            </a:r>
            <a:r>
              <a:rPr lang="en-GB" b="0" i="0" dirty="0">
                <a:solidFill>
                  <a:schemeClr val="tx1"/>
                </a:solidFill>
                <a:effectLst/>
                <a:latin typeface="+mn-lt"/>
              </a:rPr>
              <a:t>(</a:t>
            </a:r>
            <a:r>
              <a:rPr lang="en-GB" b="0" i="0" dirty="0" err="1">
                <a:solidFill>
                  <a:schemeClr val="tx1"/>
                </a:solidFill>
                <a:effectLst/>
                <a:latin typeface="+mn-lt"/>
              </a:rPr>
              <a:t>Bankes</a:t>
            </a:r>
            <a:r>
              <a:rPr lang="en-GB" b="0" i="0" dirty="0">
                <a:solidFill>
                  <a:schemeClr val="tx1"/>
                </a:solidFill>
                <a:effectLst/>
                <a:latin typeface="+mn-lt"/>
              </a:rPr>
              <a:t> 1993) opening up a range of plausible future states</a:t>
            </a:r>
          </a:p>
          <a:p>
            <a:pPr marL="285750" indent="-285750" algn="l">
              <a:buSzPct val="120000"/>
              <a:buFont typeface="Arial" panose="020B0604020202020204" pitchFamily="34" charset="0"/>
              <a:buChar char="•"/>
            </a:pPr>
            <a:r>
              <a:rPr lang="en-GB" b="1" i="0" dirty="0">
                <a:solidFill>
                  <a:schemeClr val="tx1"/>
                </a:solidFill>
                <a:effectLst/>
                <a:latin typeface="+mn-lt"/>
              </a:rPr>
              <a:t>Normative</a:t>
            </a:r>
            <a:r>
              <a:rPr lang="en-GB" b="0" i="0" dirty="0">
                <a:solidFill>
                  <a:schemeClr val="tx1"/>
                </a:solidFill>
                <a:effectLst/>
                <a:latin typeface="+mn-lt"/>
              </a:rPr>
              <a:t> approach is based on the best forecast</a:t>
            </a:r>
            <a:endParaRPr lang="en-GB" dirty="0">
              <a:solidFill>
                <a:schemeClr val="tx1"/>
              </a:solidFill>
              <a:latin typeface="+mn-lt"/>
            </a:endParaRPr>
          </a:p>
          <a:p>
            <a:pPr marL="285750" indent="-285750" algn="l">
              <a:buSzPct val="120000"/>
              <a:buFont typeface="Arial" panose="020B0604020202020204" pitchFamily="34" charset="0"/>
              <a:buChar char="•"/>
            </a:pPr>
            <a:r>
              <a:rPr lang="en-GB" b="1" i="0" dirty="0">
                <a:solidFill>
                  <a:schemeClr val="tx1"/>
                </a:solidFill>
                <a:effectLst/>
                <a:latin typeface="+mn-lt"/>
              </a:rPr>
              <a:t>Predictive</a:t>
            </a:r>
            <a:r>
              <a:rPr lang="en-GB" b="0" i="0" dirty="0">
                <a:solidFill>
                  <a:schemeClr val="tx1"/>
                </a:solidFill>
                <a:effectLst/>
                <a:latin typeface="+mn-lt"/>
              </a:rPr>
              <a:t> approach intends to account for variability in the future state</a:t>
            </a:r>
          </a:p>
          <a:p>
            <a:pPr marL="285750" indent="-285750" algn="l">
              <a:buSzPct val="120000"/>
              <a:buFont typeface="Arial" panose="020B0604020202020204" pitchFamily="34" charset="0"/>
              <a:buChar char="•"/>
            </a:pPr>
            <a:r>
              <a:rPr lang="en-GB" b="1" i="0" dirty="0">
                <a:solidFill>
                  <a:srgbClr val="C00000"/>
                </a:solidFill>
                <a:effectLst/>
                <a:latin typeface="+mn-lt"/>
              </a:rPr>
              <a:t>Exploratory approach </a:t>
            </a:r>
            <a:r>
              <a:rPr lang="en-GB" b="0" i="0" dirty="0">
                <a:solidFill>
                  <a:schemeClr val="tx1"/>
                </a:solidFill>
                <a:effectLst/>
                <a:latin typeface="+mn-lt"/>
              </a:rPr>
              <a:t>takes a wider look into the future alternatives asking “what if” questions and evaluating all plausible alternatives</a:t>
            </a:r>
          </a:p>
          <a:p>
            <a:pPr marL="534988" indent="-285750" algn="l">
              <a:buFontTx/>
              <a:buChar char="-"/>
            </a:pPr>
            <a:r>
              <a:rPr lang="en-GB" b="0" i="0" dirty="0">
                <a:solidFill>
                  <a:schemeClr val="tx1"/>
                </a:solidFill>
                <a:effectLst/>
                <a:latin typeface="+mn-lt"/>
              </a:rPr>
              <a:t>exploration of potential futures might guide the decision-making process by </a:t>
            </a:r>
            <a:r>
              <a:rPr lang="en-GB" b="1" i="0" dirty="0">
                <a:solidFill>
                  <a:schemeClr val="tx1"/>
                </a:solidFill>
                <a:effectLst/>
                <a:latin typeface="+mn-lt"/>
              </a:rPr>
              <a:t>finding vulnerabilities and best strategies</a:t>
            </a:r>
          </a:p>
          <a:p>
            <a:pPr marL="534988" indent="-285750" algn="l">
              <a:buFontTx/>
              <a:buChar char="-"/>
            </a:pPr>
            <a:r>
              <a:rPr lang="en-GB" b="0" i="0" dirty="0">
                <a:solidFill>
                  <a:schemeClr val="tx1"/>
                </a:solidFill>
                <a:effectLst/>
                <a:latin typeface="+mn-lt"/>
              </a:rPr>
              <a:t>when the future proves hard to predict, plans ought to be </a:t>
            </a:r>
            <a:r>
              <a:rPr lang="en-GB" b="1" i="0" dirty="0">
                <a:solidFill>
                  <a:schemeClr val="tx1"/>
                </a:solidFill>
                <a:effectLst/>
                <a:latin typeface="+mn-lt"/>
              </a:rPr>
              <a:t>robust and flexible </a:t>
            </a:r>
            <a:r>
              <a:rPr lang="en-GB" b="0" i="0" dirty="0">
                <a:solidFill>
                  <a:schemeClr val="tx1"/>
                </a:solidFill>
                <a:effectLst/>
                <a:latin typeface="+mn-lt"/>
              </a:rPr>
              <a:t>(</a:t>
            </a:r>
            <a:r>
              <a:rPr lang="en-GB" b="0" i="0" dirty="0" err="1">
                <a:solidFill>
                  <a:schemeClr val="tx1"/>
                </a:solidFill>
                <a:effectLst/>
                <a:latin typeface="+mn-lt"/>
              </a:rPr>
              <a:t>Lempert</a:t>
            </a:r>
            <a:r>
              <a:rPr lang="en-GB" b="0" i="0" dirty="0">
                <a:solidFill>
                  <a:schemeClr val="tx1"/>
                </a:solidFill>
                <a:effectLst/>
                <a:latin typeface="+mn-lt"/>
              </a:rPr>
              <a:t> 2019)</a:t>
            </a:r>
          </a:p>
          <a:p>
            <a:pPr marL="285750" indent="-285750" algn="l">
              <a:buSzPct val="120000"/>
              <a:buFont typeface="Arial" panose="020B0604020202020204" pitchFamily="34" charset="0"/>
              <a:buChar char="•"/>
            </a:pPr>
            <a:r>
              <a:rPr lang="en-GB" dirty="0">
                <a:solidFill>
                  <a:schemeClr val="tx1"/>
                </a:solidFill>
                <a:latin typeface="+mn-lt"/>
              </a:rPr>
              <a:t>Two approaches of exploration:</a:t>
            </a:r>
            <a:endParaRPr lang="en-GB" b="0" i="0" dirty="0">
              <a:solidFill>
                <a:schemeClr val="tx1"/>
              </a:solidFill>
              <a:effectLst/>
              <a:latin typeface="+mn-lt"/>
            </a:endParaRPr>
          </a:p>
          <a:p>
            <a:pPr marL="534988" indent="-285750" algn="l">
              <a:buSzPct val="120000"/>
              <a:buFontTx/>
              <a:buChar char="-"/>
            </a:pPr>
            <a:r>
              <a:rPr lang="en-GB" b="0" i="0" dirty="0">
                <a:solidFill>
                  <a:schemeClr val="tx1"/>
                </a:solidFill>
                <a:effectLst/>
                <a:latin typeface="+mn-lt"/>
              </a:rPr>
              <a:t>Evaluate future states to find </a:t>
            </a:r>
            <a:r>
              <a:rPr lang="en-GB" b="1" i="0" dirty="0">
                <a:solidFill>
                  <a:schemeClr val="tx1"/>
                </a:solidFill>
                <a:effectLst/>
                <a:latin typeface="+mn-lt"/>
              </a:rPr>
              <a:t>robust </a:t>
            </a:r>
            <a:r>
              <a:rPr lang="en-GB" b="0" i="0" dirty="0">
                <a:solidFill>
                  <a:schemeClr val="tx1"/>
                </a:solidFill>
                <a:effectLst/>
                <a:latin typeface="+mn-lt"/>
              </a:rPr>
              <a:t>decisions that remain effective regardless of outcomes</a:t>
            </a:r>
          </a:p>
          <a:p>
            <a:pPr marL="534988" indent="-285750" algn="l">
              <a:buSzPct val="120000"/>
              <a:buFontTx/>
              <a:buChar char="-"/>
            </a:pPr>
            <a:r>
              <a:rPr lang="en-GB" b="0" i="0" dirty="0">
                <a:solidFill>
                  <a:schemeClr val="tx1"/>
                </a:solidFill>
                <a:effectLst/>
                <a:latin typeface="+mn-lt"/>
              </a:rPr>
              <a:t>Identify key decision points to adapt over time, promoting </a:t>
            </a:r>
            <a:r>
              <a:rPr lang="en-GB" b="1" i="0" dirty="0">
                <a:solidFill>
                  <a:schemeClr val="tx1"/>
                </a:solidFill>
                <a:effectLst/>
                <a:latin typeface="+mn-lt"/>
              </a:rPr>
              <a:t>flexibility</a:t>
            </a:r>
            <a:r>
              <a:rPr lang="en-GB" b="0" i="0" dirty="0">
                <a:solidFill>
                  <a:schemeClr val="tx1"/>
                </a:solidFill>
                <a:effectLst/>
                <a:latin typeface="+mn-lt"/>
              </a:rPr>
              <a:t> for managing uncertainty</a:t>
            </a:r>
          </a:p>
          <a:p>
            <a:pPr marL="285750" indent="-285750" algn="l">
              <a:buSzPct val="120000"/>
              <a:buFont typeface="Arial" panose="020B0604020202020204" pitchFamily="34" charset="0"/>
              <a:buChar char="•"/>
            </a:pPr>
            <a:r>
              <a:rPr lang="en-GB" dirty="0">
                <a:solidFill>
                  <a:schemeClr val="tx1"/>
                </a:solidFill>
                <a:latin typeface="+mn-lt"/>
              </a:rPr>
              <a:t>The Exploratory Modelling Analysis (EMA) Workbench (</a:t>
            </a:r>
            <a:r>
              <a:rPr lang="en-GB" dirty="0" err="1">
                <a:solidFill>
                  <a:schemeClr val="tx1"/>
                </a:solidFill>
                <a:latin typeface="+mn-lt"/>
              </a:rPr>
              <a:t>Kwakkel</a:t>
            </a:r>
            <a:r>
              <a:rPr lang="en-GB" dirty="0">
                <a:solidFill>
                  <a:schemeClr val="tx1"/>
                </a:solidFill>
                <a:latin typeface="+mn-lt"/>
              </a:rPr>
              <a:t> 2017) connects models from different languages and software to </a:t>
            </a:r>
            <a:r>
              <a:rPr lang="en-GB" dirty="0" err="1">
                <a:solidFill>
                  <a:schemeClr val="tx1"/>
                </a:solidFill>
                <a:latin typeface="+mn-lt"/>
              </a:rPr>
              <a:t>analyze</a:t>
            </a:r>
            <a:r>
              <a:rPr lang="en-GB" dirty="0">
                <a:solidFill>
                  <a:schemeClr val="tx1"/>
                </a:solidFill>
                <a:latin typeface="+mn-lt"/>
              </a:rPr>
              <a:t> uncertainty, identify sensitivity regions, and optimize strategies</a:t>
            </a:r>
          </a:p>
        </p:txBody>
      </p:sp>
      <p:pic>
        <p:nvPicPr>
          <p:cNvPr id="5" name="Picture 4">
            <a:extLst>
              <a:ext uri="{FF2B5EF4-FFF2-40B4-BE49-F238E27FC236}">
                <a16:creationId xmlns:a16="http://schemas.microsoft.com/office/drawing/2014/main" id="{89B955EF-3302-4E43-AB26-61D3E13972A3}"/>
              </a:ext>
            </a:extLst>
          </p:cNvPr>
          <p:cNvPicPr>
            <a:picLocks noChangeAspect="1"/>
          </p:cNvPicPr>
          <p:nvPr/>
        </p:nvPicPr>
        <p:blipFill>
          <a:blip r:embed="rId3"/>
          <a:stretch>
            <a:fillRect/>
          </a:stretch>
        </p:blipFill>
        <p:spPr>
          <a:xfrm>
            <a:off x="6659591" y="2360705"/>
            <a:ext cx="4969893" cy="3265395"/>
          </a:xfrm>
          <a:prstGeom prst="rect">
            <a:avLst/>
          </a:prstGeom>
        </p:spPr>
      </p:pic>
      <p:sp>
        <p:nvSpPr>
          <p:cNvPr id="9" name="TextBox 8">
            <a:extLst>
              <a:ext uri="{FF2B5EF4-FFF2-40B4-BE49-F238E27FC236}">
                <a16:creationId xmlns:a16="http://schemas.microsoft.com/office/drawing/2014/main" id="{96BFDD93-95F3-4219-A8F3-3A7ECBCD013C}"/>
              </a:ext>
            </a:extLst>
          </p:cNvPr>
          <p:cNvSpPr txBox="1"/>
          <p:nvPr/>
        </p:nvSpPr>
        <p:spPr>
          <a:xfrm>
            <a:off x="6659592" y="5709641"/>
            <a:ext cx="6094562" cy="246221"/>
          </a:xfrm>
          <a:prstGeom prst="rect">
            <a:avLst/>
          </a:prstGeom>
          <a:noFill/>
        </p:spPr>
        <p:txBody>
          <a:bodyPr wrap="square">
            <a:spAutoFit/>
          </a:bodyPr>
          <a:lstStyle/>
          <a:p>
            <a:r>
              <a:rPr lang="en-GB" sz="1000" i="1" dirty="0">
                <a:solidFill>
                  <a:srgbClr val="444444"/>
                </a:solidFill>
                <a:latin typeface="+mn-lt"/>
              </a:rPr>
              <a:t>Types of future scenario approaches (McGowan, Jay, and Kidd 2019)</a:t>
            </a:r>
          </a:p>
        </p:txBody>
      </p:sp>
    </p:spTree>
    <p:extLst>
      <p:ext uri="{BB962C8B-B14F-4D97-AF65-F5344CB8AC3E}">
        <p14:creationId xmlns:p14="http://schemas.microsoft.com/office/powerpoint/2010/main" val="3001247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7.3 </a:t>
            </a:r>
            <a:r>
              <a:rPr lang="en-GB" sz="2800" dirty="0">
                <a:solidFill>
                  <a:srgbClr val="C00000"/>
                </a:solidFill>
              </a:rPr>
              <a:t>Methods for decision 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Robust decision-making (RDM)</a:t>
            </a:r>
            <a:endParaRPr lang="en-GB" sz="28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TextBox 1">
            <a:extLst>
              <a:ext uri="{FF2B5EF4-FFF2-40B4-BE49-F238E27FC236}">
                <a16:creationId xmlns:a16="http://schemas.microsoft.com/office/drawing/2014/main" id="{76AA2F81-37A4-4EA9-828C-18EF7D8B8DC6}"/>
              </a:ext>
            </a:extLst>
          </p:cNvPr>
          <p:cNvSpPr txBox="1"/>
          <p:nvPr/>
        </p:nvSpPr>
        <p:spPr>
          <a:xfrm>
            <a:off x="838199" y="1660783"/>
            <a:ext cx="9992559" cy="4832092"/>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400" b="0" i="0" dirty="0">
                <a:solidFill>
                  <a:schemeClr val="tx1"/>
                </a:solidFill>
                <a:effectLst/>
                <a:latin typeface="+mn-lt"/>
              </a:rPr>
              <a:t>Robust decision-making (RDM) is an analytical approach that evaluates strategies against various potential futures to identify vulnerabilities and refine plans</a:t>
            </a:r>
            <a:endParaRPr lang="en-GB" dirty="0">
              <a:solidFill>
                <a:schemeClr val="tx1"/>
              </a:solidFill>
              <a:latin typeface="+mn-lt"/>
            </a:endParaRPr>
          </a:p>
          <a:p>
            <a:pPr marL="285750" indent="-285750" algn="l">
              <a:buSzPct val="120000"/>
              <a:buFont typeface="Arial" panose="020B0604020202020204" pitchFamily="34" charset="0"/>
              <a:buChar char="•"/>
            </a:pPr>
            <a:endParaRPr lang="en-GB" sz="1400" b="1" i="0" dirty="0">
              <a:solidFill>
                <a:schemeClr val="tx1"/>
              </a:solidFill>
              <a:effectLst/>
              <a:latin typeface="+mn-lt"/>
            </a:endParaRPr>
          </a:p>
          <a:p>
            <a:pPr marL="342900" indent="-342900" algn="l">
              <a:buSzPct val="100000"/>
              <a:buFont typeface="+mj-lt"/>
              <a:buAutoNum type="arabicPeriod"/>
            </a:pPr>
            <a:r>
              <a:rPr lang="en-GB" sz="1400" b="1" i="0" dirty="0">
                <a:solidFill>
                  <a:schemeClr val="tx1"/>
                </a:solidFill>
                <a:effectLst/>
                <a:latin typeface="+mn-lt"/>
              </a:rPr>
              <a:t>Decision</a:t>
            </a:r>
            <a:r>
              <a:rPr lang="en-GB" sz="1400" i="0" dirty="0">
                <a:solidFill>
                  <a:schemeClr val="tx1"/>
                </a:solidFill>
                <a:effectLst/>
                <a:latin typeface="+mn-lt"/>
              </a:rPr>
              <a:t> </a:t>
            </a:r>
            <a:r>
              <a:rPr lang="en-GB" sz="1400" b="1" i="0" dirty="0">
                <a:solidFill>
                  <a:schemeClr val="tx1"/>
                </a:solidFill>
                <a:effectLst/>
                <a:latin typeface="+mn-lt"/>
              </a:rPr>
              <a:t>framing </a:t>
            </a:r>
            <a:r>
              <a:rPr lang="en-GB" sz="1400" i="0" dirty="0">
                <a:solidFill>
                  <a:schemeClr val="tx1"/>
                </a:solidFill>
                <a:effectLst/>
                <a:latin typeface="+mn-lt"/>
              </a:rPr>
              <a:t>is where stakeholders identify the alternatives, uncertainties and performance indicators they wish to evaluate (wider range)</a:t>
            </a:r>
          </a:p>
          <a:p>
            <a:pPr marL="342900" indent="-342900" algn="l">
              <a:buSzPct val="100000"/>
              <a:buFont typeface="+mj-lt"/>
              <a:buAutoNum type="arabicPeriod"/>
            </a:pPr>
            <a:endParaRPr lang="en-GB" sz="1400" i="0" dirty="0">
              <a:solidFill>
                <a:schemeClr val="tx1"/>
              </a:solidFill>
              <a:effectLst/>
              <a:latin typeface="+mn-lt"/>
            </a:endParaRPr>
          </a:p>
          <a:p>
            <a:pPr marL="342900" indent="-342900" algn="l">
              <a:buSzPct val="100000"/>
              <a:buFont typeface="+mj-lt"/>
              <a:buAutoNum type="arabicPeriod"/>
            </a:pPr>
            <a:r>
              <a:rPr lang="en-GB" sz="1400" b="1" i="0" dirty="0">
                <a:solidFill>
                  <a:schemeClr val="tx1"/>
                </a:solidFill>
                <a:effectLst/>
                <a:latin typeface="+mn-lt"/>
              </a:rPr>
              <a:t>Evaluate strategy across futures </a:t>
            </a:r>
            <a:r>
              <a:rPr lang="en-GB" sz="1400" i="0" dirty="0">
                <a:solidFill>
                  <a:schemeClr val="tx1"/>
                </a:solidFill>
                <a:effectLst/>
                <a:latin typeface="+mn-lt"/>
              </a:rPr>
              <a:t>is a systematic development of the entire spectrum of possible scenarios, generating a range of futures, against which the performance of the originally proposed alternatives will be evaluated.</a:t>
            </a:r>
          </a:p>
          <a:p>
            <a:pPr marL="342900" indent="-342900" algn="l">
              <a:buSzPct val="100000"/>
              <a:buFont typeface="+mj-lt"/>
              <a:buAutoNum type="arabicPeriod"/>
            </a:pPr>
            <a:endParaRPr lang="en-GB" sz="1400" i="0" dirty="0">
              <a:solidFill>
                <a:schemeClr val="tx1"/>
              </a:solidFill>
              <a:effectLst/>
              <a:latin typeface="+mn-lt"/>
            </a:endParaRPr>
          </a:p>
          <a:p>
            <a:pPr marL="342900" indent="-342900" algn="l">
              <a:buSzPct val="100000"/>
              <a:buFont typeface="+mj-lt"/>
              <a:buAutoNum type="arabicPeriod"/>
            </a:pPr>
            <a:r>
              <a:rPr lang="en-GB" sz="1400" b="1" i="0" dirty="0">
                <a:solidFill>
                  <a:schemeClr val="tx1"/>
                </a:solidFill>
                <a:effectLst/>
                <a:latin typeface="+mn-lt"/>
              </a:rPr>
              <a:t>Vulnerability analysis </a:t>
            </a:r>
            <a:r>
              <a:rPr lang="en-GB" sz="1400" i="0" dirty="0">
                <a:solidFill>
                  <a:schemeClr val="tx1"/>
                </a:solidFill>
                <a:effectLst/>
                <a:latin typeface="+mn-lt"/>
              </a:rPr>
              <a:t>is where data mining and machine learning algorithms are used to identify the vulnerabilities of each alternative, which allow modification or unifying alternatives, thus creating new ones. This feedback loop is the most creative process and where the method generates the most value</a:t>
            </a:r>
          </a:p>
          <a:p>
            <a:pPr marL="342900" indent="-342900" algn="l">
              <a:buSzPct val="100000"/>
              <a:buFont typeface="+mj-lt"/>
              <a:buAutoNum type="arabicPeriod"/>
            </a:pPr>
            <a:endParaRPr lang="en-GB" sz="1400" i="0" dirty="0">
              <a:solidFill>
                <a:schemeClr val="tx1"/>
              </a:solidFill>
              <a:effectLst/>
              <a:latin typeface="+mn-lt"/>
            </a:endParaRPr>
          </a:p>
          <a:p>
            <a:pPr marL="342900" indent="-342900" algn="l">
              <a:buSzPct val="100000"/>
              <a:buFont typeface="+mj-lt"/>
              <a:buAutoNum type="arabicPeriod"/>
            </a:pPr>
            <a:r>
              <a:rPr lang="en-GB" sz="1400" b="1" i="0" dirty="0">
                <a:solidFill>
                  <a:schemeClr val="tx1"/>
                </a:solidFill>
                <a:effectLst/>
                <a:latin typeface="+mn-lt"/>
              </a:rPr>
              <a:t>Trade-off analysis </a:t>
            </a:r>
            <a:r>
              <a:rPr lang="en-GB" sz="1400" i="0" dirty="0">
                <a:solidFill>
                  <a:schemeClr val="tx1"/>
                </a:solidFill>
                <a:effectLst/>
                <a:latin typeface="+mn-lt"/>
              </a:rPr>
              <a:t>is where the different alternatives generated are compared based on their performance, such as their robustness (best in most futures), regrets (the difference between the chosen and the optimal solution) or others identified. This step allows a transparent decision-making process for the different stakeholders.</a:t>
            </a:r>
          </a:p>
          <a:p>
            <a:pPr marL="342900" indent="-342900" algn="l">
              <a:buSzPct val="100000"/>
              <a:buFont typeface="+mj-lt"/>
              <a:buAutoNum type="arabicPeriod"/>
            </a:pPr>
            <a:endParaRPr lang="en-GB" sz="1400" i="0" dirty="0">
              <a:solidFill>
                <a:schemeClr val="tx1"/>
              </a:solidFill>
              <a:effectLst/>
              <a:latin typeface="+mn-lt"/>
            </a:endParaRPr>
          </a:p>
          <a:p>
            <a:pPr marL="342900" indent="-342900" algn="l">
              <a:buSzPct val="100000"/>
              <a:buFont typeface="+mj-lt"/>
              <a:buAutoNum type="arabicPeriod"/>
            </a:pPr>
            <a:r>
              <a:rPr lang="en-GB" sz="1400" i="0" dirty="0">
                <a:solidFill>
                  <a:schemeClr val="tx1"/>
                </a:solidFill>
                <a:effectLst/>
                <a:latin typeface="+mn-lt"/>
              </a:rPr>
              <a:t>Based on the results, the process allows to </a:t>
            </a:r>
            <a:r>
              <a:rPr lang="en-GB" sz="1400" b="1" i="0" dirty="0">
                <a:solidFill>
                  <a:schemeClr val="tx1"/>
                </a:solidFill>
                <a:effectLst/>
                <a:latin typeface="+mn-lt"/>
              </a:rPr>
              <a:t>develop new futures and strategies </a:t>
            </a:r>
            <a:r>
              <a:rPr lang="en-GB" sz="1400" i="0" dirty="0">
                <a:solidFill>
                  <a:schemeClr val="tx1"/>
                </a:solidFill>
                <a:effectLst/>
                <a:latin typeface="+mn-lt"/>
              </a:rPr>
              <a:t>to be evaluated in a new round of analysis.</a:t>
            </a:r>
          </a:p>
          <a:p>
            <a:pPr marL="285750" indent="-285750" algn="l">
              <a:buSzPct val="120000"/>
              <a:buFont typeface="Arial" panose="020B0604020202020204" pitchFamily="34" charset="0"/>
              <a:buChar char="•"/>
            </a:pPr>
            <a:endParaRPr lang="en-GB" sz="1400" b="1" i="0" dirty="0">
              <a:solidFill>
                <a:schemeClr val="tx1"/>
              </a:solidFill>
              <a:effectLst/>
              <a:latin typeface="+mn-lt"/>
            </a:endParaRPr>
          </a:p>
          <a:p>
            <a:pPr marL="285750" indent="-285750" algn="l">
              <a:buSzPct val="120000"/>
              <a:buFont typeface="Arial" panose="020B0604020202020204" pitchFamily="34" charset="0"/>
              <a:buChar char="•"/>
            </a:pPr>
            <a:r>
              <a:rPr lang="en-GB" sz="1400" b="1" i="0" dirty="0">
                <a:solidFill>
                  <a:srgbClr val="C00000"/>
                </a:solidFill>
                <a:effectLst/>
                <a:latin typeface="+mn-lt"/>
              </a:rPr>
              <a:t>The RDM method allows iteration and learning in each round of analysis until a satisfactory robust strategy is found</a:t>
            </a:r>
          </a:p>
        </p:txBody>
      </p:sp>
      <p:sp>
        <p:nvSpPr>
          <p:cNvPr id="4" name="Rectangle 3">
            <a:extLst>
              <a:ext uri="{FF2B5EF4-FFF2-40B4-BE49-F238E27FC236}">
                <a16:creationId xmlns:a16="http://schemas.microsoft.com/office/drawing/2014/main" id="{8D6A9768-77BE-4475-BB11-5A2FA0718D23}"/>
              </a:ext>
            </a:extLst>
          </p:cNvPr>
          <p:cNvSpPr/>
          <p:nvPr/>
        </p:nvSpPr>
        <p:spPr>
          <a:xfrm>
            <a:off x="838199" y="1660783"/>
            <a:ext cx="9992559" cy="4832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4674457-754A-4447-98B5-4E05672EE506}"/>
              </a:ext>
            </a:extLst>
          </p:cNvPr>
          <p:cNvPicPr>
            <a:picLocks noChangeAspect="1"/>
          </p:cNvPicPr>
          <p:nvPr/>
        </p:nvPicPr>
        <p:blipFill>
          <a:blip r:embed="rId3"/>
          <a:stretch>
            <a:fillRect/>
          </a:stretch>
        </p:blipFill>
        <p:spPr>
          <a:xfrm>
            <a:off x="2272684" y="1676698"/>
            <a:ext cx="6782540" cy="4606237"/>
          </a:xfrm>
          <a:prstGeom prst="rect">
            <a:avLst/>
          </a:prstGeom>
        </p:spPr>
      </p:pic>
      <p:sp>
        <p:nvSpPr>
          <p:cNvPr id="9" name="TextBox 8">
            <a:extLst>
              <a:ext uri="{FF2B5EF4-FFF2-40B4-BE49-F238E27FC236}">
                <a16:creationId xmlns:a16="http://schemas.microsoft.com/office/drawing/2014/main" id="{D013D7DE-31EB-47C2-A67D-2AEF57C16170}"/>
              </a:ext>
            </a:extLst>
          </p:cNvPr>
          <p:cNvSpPr txBox="1"/>
          <p:nvPr/>
        </p:nvSpPr>
        <p:spPr>
          <a:xfrm>
            <a:off x="2272684" y="6319679"/>
            <a:ext cx="6094562" cy="246221"/>
          </a:xfrm>
          <a:prstGeom prst="rect">
            <a:avLst/>
          </a:prstGeom>
          <a:noFill/>
        </p:spPr>
        <p:txBody>
          <a:bodyPr wrap="square">
            <a:spAutoFit/>
          </a:bodyPr>
          <a:lstStyle/>
          <a:p>
            <a:r>
              <a:rPr lang="en-GB" sz="1000" i="1" dirty="0">
                <a:solidFill>
                  <a:srgbClr val="444444"/>
                </a:solidFill>
                <a:latin typeface="+mn-lt"/>
              </a:rPr>
              <a:t>Iterative steps in RDM (</a:t>
            </a:r>
            <a:r>
              <a:rPr lang="en-GB" sz="1000" i="1" dirty="0" err="1">
                <a:solidFill>
                  <a:srgbClr val="444444"/>
                </a:solidFill>
                <a:latin typeface="+mn-lt"/>
              </a:rPr>
              <a:t>Lempert</a:t>
            </a:r>
            <a:r>
              <a:rPr lang="en-GB" sz="1000" i="1" dirty="0">
                <a:solidFill>
                  <a:srgbClr val="444444"/>
                </a:solidFill>
                <a:latin typeface="+mn-lt"/>
              </a:rPr>
              <a:t> 2019)</a:t>
            </a:r>
          </a:p>
        </p:txBody>
      </p:sp>
    </p:spTree>
    <p:extLst>
      <p:ext uri="{BB962C8B-B14F-4D97-AF65-F5344CB8AC3E}">
        <p14:creationId xmlns:p14="http://schemas.microsoft.com/office/powerpoint/2010/main" val="398236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7.3 </a:t>
            </a:r>
            <a:r>
              <a:rPr lang="en-GB" sz="2800" dirty="0">
                <a:solidFill>
                  <a:srgbClr val="C00000"/>
                </a:solidFill>
              </a:rPr>
              <a:t>Methods for decision 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899"/>
            <a:ext cx="5890405"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Real/engineering options analysis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Real Options Analysis emphasizes </a:t>
            </a:r>
            <a:r>
              <a:rPr lang="en-GB" sz="1800" b="1" dirty="0">
                <a:solidFill>
                  <a:schemeClr val="tx1"/>
                </a:solidFill>
                <a:latin typeface="+mn-lt"/>
              </a:rPr>
              <a:t>flexibility and adaptability </a:t>
            </a:r>
            <a:r>
              <a:rPr lang="en-GB" sz="1800" dirty="0">
                <a:solidFill>
                  <a:schemeClr val="tx1"/>
                </a:solidFill>
                <a:latin typeface="+mn-lt"/>
              </a:rPr>
              <a:t>over time, similar to the Dynamic Adaptive Planning approach</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Real or Engineering Options methodology allows for a </a:t>
            </a:r>
            <a:r>
              <a:rPr lang="en-GB" sz="1800" b="1" dirty="0">
                <a:solidFill>
                  <a:schemeClr val="tx1"/>
                </a:solidFill>
                <a:latin typeface="+mn-lt"/>
              </a:rPr>
              <a:t>deeper exploration of technical alternatives </a:t>
            </a:r>
            <a:r>
              <a:rPr lang="en-GB" sz="1800" dirty="0">
                <a:solidFill>
                  <a:schemeClr val="tx1"/>
                </a:solidFill>
                <a:latin typeface="+mn-lt"/>
              </a:rPr>
              <a:t>compared to other Decision-Making Under Uncertainty (DMDU) methods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This methodology is particularly effective for evaluating </a:t>
            </a:r>
            <a:r>
              <a:rPr lang="en-GB" sz="1800" b="1" dirty="0">
                <a:solidFill>
                  <a:schemeClr val="tx1"/>
                </a:solidFill>
                <a:latin typeface="+mn-lt"/>
              </a:rPr>
              <a:t>engineering projects amidst uncertainty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Real Options </a:t>
            </a:r>
            <a:r>
              <a:rPr lang="en-GB" sz="1800" b="1" dirty="0">
                <a:solidFill>
                  <a:schemeClr val="tx1"/>
                </a:solidFill>
                <a:latin typeface="+mn-lt"/>
              </a:rPr>
              <a:t>evaluates the cost of adding flexibility </a:t>
            </a:r>
            <a:r>
              <a:rPr lang="en-GB" sz="1800" dirty="0">
                <a:solidFill>
                  <a:schemeClr val="tx1"/>
                </a:solidFill>
                <a:latin typeface="+mn-lt"/>
              </a:rPr>
              <a:t>and estimates whether the benefits outweigh these costs given future uncertainties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pic>
        <p:nvPicPr>
          <p:cNvPr id="4" name="Picture 3">
            <a:extLst>
              <a:ext uri="{FF2B5EF4-FFF2-40B4-BE49-F238E27FC236}">
                <a16:creationId xmlns:a16="http://schemas.microsoft.com/office/drawing/2014/main" id="{224AC978-34CC-4BE3-92B0-F7E26269E1BD}"/>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467580" y="1795021"/>
            <a:ext cx="5527570" cy="4235569"/>
          </a:xfrm>
          <a:prstGeom prst="rect">
            <a:avLst/>
          </a:prstGeom>
        </p:spPr>
      </p:pic>
      <p:sp>
        <p:nvSpPr>
          <p:cNvPr id="8" name="TextBox 7">
            <a:extLst>
              <a:ext uri="{FF2B5EF4-FFF2-40B4-BE49-F238E27FC236}">
                <a16:creationId xmlns:a16="http://schemas.microsoft.com/office/drawing/2014/main" id="{91993E79-3F29-40AA-B9C3-75E347FBA8D8}"/>
              </a:ext>
            </a:extLst>
          </p:cNvPr>
          <p:cNvSpPr txBox="1"/>
          <p:nvPr/>
        </p:nvSpPr>
        <p:spPr>
          <a:xfrm>
            <a:off x="6728604" y="6109596"/>
            <a:ext cx="6094562" cy="246221"/>
          </a:xfrm>
          <a:prstGeom prst="rect">
            <a:avLst/>
          </a:prstGeom>
          <a:noFill/>
        </p:spPr>
        <p:txBody>
          <a:bodyPr wrap="square">
            <a:spAutoFit/>
          </a:bodyPr>
          <a:lstStyle/>
          <a:p>
            <a:r>
              <a:rPr lang="en-GB" sz="1000" i="1" dirty="0">
                <a:solidFill>
                  <a:srgbClr val="444444"/>
                </a:solidFill>
                <a:latin typeface="+mn-lt"/>
              </a:rPr>
              <a:t>Distribution of desalination capacity added over 1,000 simulations (Fletcher et al. 2019)</a:t>
            </a:r>
          </a:p>
        </p:txBody>
      </p:sp>
    </p:spTree>
    <p:extLst>
      <p:ext uri="{BB962C8B-B14F-4D97-AF65-F5344CB8AC3E}">
        <p14:creationId xmlns:p14="http://schemas.microsoft.com/office/powerpoint/2010/main" val="220740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7.3 </a:t>
            </a:r>
            <a:r>
              <a:rPr lang="en-GB" sz="2800" dirty="0">
                <a:solidFill>
                  <a:srgbClr val="C00000"/>
                </a:solidFill>
              </a:rPr>
              <a:t>Methods for decision 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497667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Dynamic Adaptive Planning</a:t>
            </a:r>
            <a:endParaRPr lang="en-GB" sz="2000" b="1" i="0" dirty="0">
              <a:solidFill>
                <a:schemeClr val="accent5">
                  <a:lumMod val="60000"/>
                  <a:lumOff val="40000"/>
                </a:schemeClr>
              </a:solidFill>
              <a:effectLst/>
              <a:latin typeface="+mn-lt"/>
            </a:endParaRPr>
          </a:p>
          <a:p>
            <a:pPr marL="0" lvl="0" indent="0" algn="l" rtl="0">
              <a:lnSpc>
                <a:spcPct val="90000"/>
              </a:lnSpc>
              <a:spcBef>
                <a:spcPts val="0"/>
              </a:spcBef>
              <a:spcAft>
                <a:spcPts val="0"/>
              </a:spcAft>
              <a:buClr>
                <a:schemeClr val="dk1"/>
              </a:buClr>
              <a:buSzPts val="2800"/>
              <a:buNone/>
            </a:pPr>
            <a:endParaRPr lang="en-GB" sz="16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i="0" dirty="0">
                <a:solidFill>
                  <a:schemeClr val="tx1"/>
                </a:solidFill>
                <a:effectLst/>
                <a:latin typeface="+mn-lt"/>
              </a:rPr>
              <a:t>The RDM (Robust Decision Making) and Real Options methods can be complemented </a:t>
            </a:r>
            <a:r>
              <a:rPr lang="en-GB" sz="1600" dirty="0">
                <a:solidFill>
                  <a:schemeClr val="tx1"/>
                </a:solidFill>
                <a:latin typeface="+mn-lt"/>
              </a:rPr>
              <a:t>with </a:t>
            </a:r>
            <a:r>
              <a:rPr lang="en-GB" sz="1600" i="0" dirty="0">
                <a:solidFill>
                  <a:schemeClr val="tx1"/>
                </a:solidFill>
                <a:effectLst/>
                <a:latin typeface="+mn-lt"/>
              </a:rPr>
              <a:t>a </a:t>
            </a:r>
            <a:r>
              <a:rPr lang="en-GB" sz="1600" b="1" i="0" dirty="0">
                <a:solidFill>
                  <a:schemeClr val="tx1"/>
                </a:solidFill>
                <a:effectLst/>
                <a:latin typeface="+mn-lt"/>
              </a:rPr>
              <a:t>dynamic adaptive approach</a:t>
            </a:r>
            <a:r>
              <a:rPr lang="en-GB" sz="1600" i="0" dirty="0">
                <a:solidFill>
                  <a:schemeClr val="tx1"/>
                </a:solidFill>
                <a:effectLst/>
                <a:latin typeface="+mn-lt"/>
              </a:rPr>
              <a:t>, helping to understand systems and their vulnerabilities while allowing for transparent option comparisons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i="0" dirty="0">
                <a:solidFill>
                  <a:schemeClr val="tx1"/>
                </a:solidFill>
                <a:effectLst/>
                <a:latin typeface="+mn-lt"/>
              </a:rPr>
              <a:t>Adaptive planning focuses on the need for </a:t>
            </a:r>
            <a:r>
              <a:rPr lang="en-GB" sz="1600" b="1" i="0" dirty="0">
                <a:solidFill>
                  <a:schemeClr val="tx1"/>
                </a:solidFill>
                <a:effectLst/>
                <a:latin typeface="+mn-lt"/>
              </a:rPr>
              <a:t>dynamic adaptation over time</a:t>
            </a:r>
            <a:r>
              <a:rPr lang="en-GB" sz="1600" i="0" dirty="0">
                <a:solidFill>
                  <a:schemeClr val="tx1"/>
                </a:solidFill>
                <a:effectLst/>
                <a:latin typeface="+mn-lt"/>
              </a:rPr>
              <a:t>, highlighting the importance of </a:t>
            </a:r>
            <a:r>
              <a:rPr lang="en-GB" sz="1600" b="1" i="0" dirty="0">
                <a:solidFill>
                  <a:schemeClr val="tx1"/>
                </a:solidFill>
                <a:effectLst/>
                <a:latin typeface="+mn-lt"/>
              </a:rPr>
              <a:t>responding to changes in circumstances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Tipping points </a:t>
            </a:r>
            <a:r>
              <a:rPr lang="en-GB" sz="1600" i="0" dirty="0">
                <a:solidFill>
                  <a:schemeClr val="tx1"/>
                </a:solidFill>
                <a:effectLst/>
                <a:latin typeface="+mn-lt"/>
              </a:rPr>
              <a:t>represent moments when current strategies become ineffective, necessitating new actions; for example, Actions A and D are long-term effective but may lead to changes in strategy later due to various pressures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Identifying tipping points or adaptation triggers is challenging but essential </a:t>
            </a:r>
            <a:r>
              <a:rPr lang="en-GB" sz="1600" i="0" dirty="0">
                <a:solidFill>
                  <a:schemeClr val="tx1"/>
                </a:solidFill>
                <a:effectLst/>
                <a:latin typeface="+mn-lt"/>
              </a:rPr>
              <a:t>for generating flexible pathways that facilitate timely adaptations to better strategies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4" name="Picture 3">
            <a:extLst>
              <a:ext uri="{FF2B5EF4-FFF2-40B4-BE49-F238E27FC236}">
                <a16:creationId xmlns:a16="http://schemas.microsoft.com/office/drawing/2014/main" id="{02423A71-D61C-4BAC-81A3-7E65DF5C6988}"/>
              </a:ext>
            </a:extLst>
          </p:cNvPr>
          <p:cNvPicPr>
            <a:picLocks noChangeAspect="1"/>
          </p:cNvPicPr>
          <p:nvPr/>
        </p:nvPicPr>
        <p:blipFill>
          <a:blip r:embed="rId3"/>
          <a:stretch>
            <a:fillRect/>
          </a:stretch>
        </p:blipFill>
        <p:spPr>
          <a:xfrm>
            <a:off x="6096000" y="2569400"/>
            <a:ext cx="5434069" cy="2901891"/>
          </a:xfrm>
          <a:prstGeom prst="rect">
            <a:avLst/>
          </a:prstGeom>
          <a:ln>
            <a:solidFill>
              <a:schemeClr val="tx1"/>
            </a:solidFill>
          </a:ln>
        </p:spPr>
      </p:pic>
      <p:sp>
        <p:nvSpPr>
          <p:cNvPr id="8" name="TextBox 7">
            <a:extLst>
              <a:ext uri="{FF2B5EF4-FFF2-40B4-BE49-F238E27FC236}">
                <a16:creationId xmlns:a16="http://schemas.microsoft.com/office/drawing/2014/main" id="{4949BF4C-AF9D-4C65-B4C5-7FAC6582FE67}"/>
              </a:ext>
            </a:extLst>
          </p:cNvPr>
          <p:cNvSpPr txBox="1"/>
          <p:nvPr/>
        </p:nvSpPr>
        <p:spPr>
          <a:xfrm>
            <a:off x="6097438" y="5620802"/>
            <a:ext cx="6094562" cy="246221"/>
          </a:xfrm>
          <a:prstGeom prst="rect">
            <a:avLst/>
          </a:prstGeom>
          <a:noFill/>
        </p:spPr>
        <p:txBody>
          <a:bodyPr wrap="square">
            <a:spAutoFit/>
          </a:bodyPr>
          <a:lstStyle/>
          <a:p>
            <a:r>
              <a:rPr lang="fr-FR" sz="1000" i="1" dirty="0">
                <a:solidFill>
                  <a:srgbClr val="444444"/>
                </a:solidFill>
                <a:latin typeface="+mn-lt"/>
              </a:rPr>
              <a:t>Adaptation </a:t>
            </a:r>
            <a:r>
              <a:rPr lang="fr-FR" sz="1000" i="1" dirty="0" err="1">
                <a:solidFill>
                  <a:srgbClr val="444444"/>
                </a:solidFill>
                <a:latin typeface="+mn-lt"/>
              </a:rPr>
              <a:t>pathways</a:t>
            </a:r>
            <a:r>
              <a:rPr lang="fr-FR" sz="1000" i="1" dirty="0">
                <a:solidFill>
                  <a:srgbClr val="444444"/>
                </a:solidFill>
                <a:latin typeface="+mn-lt"/>
              </a:rPr>
              <a:t> </a:t>
            </a:r>
            <a:r>
              <a:rPr lang="fr-FR" sz="1000" i="1" dirty="0" err="1">
                <a:solidFill>
                  <a:srgbClr val="444444"/>
                </a:solidFill>
                <a:latin typeface="+mn-lt"/>
              </a:rPr>
              <a:t>map</a:t>
            </a:r>
            <a:r>
              <a:rPr lang="fr-FR" sz="1000" i="1" dirty="0">
                <a:solidFill>
                  <a:srgbClr val="444444"/>
                </a:solidFill>
                <a:latin typeface="+mn-lt"/>
              </a:rPr>
              <a:t> (</a:t>
            </a:r>
            <a:r>
              <a:rPr lang="fr-FR" sz="1000" i="1" dirty="0" err="1">
                <a:solidFill>
                  <a:srgbClr val="444444"/>
                </a:solidFill>
                <a:latin typeface="+mn-lt"/>
              </a:rPr>
              <a:t>Haasnoot</a:t>
            </a:r>
            <a:r>
              <a:rPr lang="fr-FR" sz="1000" i="1" dirty="0">
                <a:solidFill>
                  <a:srgbClr val="444444"/>
                </a:solidFill>
                <a:latin typeface="+mn-lt"/>
              </a:rPr>
              <a:t> et al. 2013)</a:t>
            </a:r>
            <a:endParaRPr lang="en-GB" sz="1000" i="1" dirty="0">
              <a:solidFill>
                <a:srgbClr val="444444"/>
              </a:solidFill>
              <a:latin typeface="+mn-lt"/>
            </a:endParaRPr>
          </a:p>
        </p:txBody>
      </p:sp>
    </p:spTree>
    <p:extLst>
      <p:ext uri="{BB962C8B-B14F-4D97-AF65-F5344CB8AC3E}">
        <p14:creationId xmlns:p14="http://schemas.microsoft.com/office/powerpoint/2010/main" val="191549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7.3 </a:t>
            </a:r>
            <a:r>
              <a:rPr lang="en-GB" sz="2800" dirty="0">
                <a:solidFill>
                  <a:srgbClr val="C00000"/>
                </a:solidFill>
              </a:rPr>
              <a:t>Methods for decision 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In this mini-lecture we explained the need of more sophisticated methods when facing complex systems and a huge range of possible scenarios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Then we described four of the most used methods in practice: exploratory analysis, robust decision making (RDM), real/engineering options and dynamic adaptive pathways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7.3 </a:t>
            </a:r>
            <a:r>
              <a:rPr lang="en-GB" sz="2800" dirty="0">
                <a:solidFill>
                  <a:srgbClr val="C00000"/>
                </a:solidFill>
              </a:rPr>
              <a:t>Methods for decision 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err="1">
                <a:solidFill>
                  <a:schemeClr val="tx1"/>
                </a:solidFill>
                <a:latin typeface="+mn-lt"/>
              </a:rPr>
              <a:t>Bankes</a:t>
            </a:r>
            <a:r>
              <a:rPr lang="en-GB" sz="1150" dirty="0">
                <a:solidFill>
                  <a:schemeClr val="tx1"/>
                </a:solidFill>
                <a:latin typeface="+mn-lt"/>
              </a:rPr>
              <a:t>, Steve. 1993. “Exploratory </a:t>
            </a:r>
            <a:r>
              <a:rPr lang="en-GB" sz="1150" dirty="0" err="1">
                <a:solidFill>
                  <a:schemeClr val="tx1"/>
                </a:solidFill>
                <a:latin typeface="+mn-lt"/>
              </a:rPr>
              <a:t>Modeling</a:t>
            </a:r>
            <a:r>
              <a:rPr lang="en-GB" sz="1150" dirty="0">
                <a:solidFill>
                  <a:schemeClr val="tx1"/>
                </a:solidFill>
                <a:latin typeface="+mn-lt"/>
              </a:rPr>
              <a:t> for Policy Analysis.” Operations Research 41 (June): 435–49. https://doi.org/10.1287/opre.41.3.435.</a:t>
            </a:r>
          </a:p>
          <a:p>
            <a:pPr marL="0" lvl="0" indent="0" algn="l" rtl="0">
              <a:lnSpc>
                <a:spcPct val="90000"/>
              </a:lnSpc>
              <a:spcBef>
                <a:spcPts val="0"/>
              </a:spcBef>
              <a:spcAft>
                <a:spcPts val="0"/>
              </a:spcAft>
              <a:buClr>
                <a:schemeClr val="dk1"/>
              </a:buClr>
              <a:buSzPts val="2800"/>
              <a:buNone/>
            </a:pPr>
            <a:r>
              <a:rPr lang="en-GB" sz="1150" dirty="0">
                <a:solidFill>
                  <a:schemeClr val="tx1"/>
                </a:solidFill>
                <a:latin typeface="+mn-lt"/>
              </a:rPr>
              <a:t>de </a:t>
            </a:r>
            <a:r>
              <a:rPr lang="en-GB" sz="1150" dirty="0" err="1">
                <a:solidFill>
                  <a:schemeClr val="tx1"/>
                </a:solidFill>
                <a:latin typeface="+mn-lt"/>
              </a:rPr>
              <a:t>Neufville</a:t>
            </a:r>
            <a:r>
              <a:rPr lang="en-GB" sz="1150" dirty="0">
                <a:solidFill>
                  <a:schemeClr val="tx1"/>
                </a:solidFill>
                <a:latin typeface="+mn-lt"/>
              </a:rPr>
              <a:t>, Richard, and S. </a:t>
            </a:r>
            <a:r>
              <a:rPr lang="en-GB" sz="1150" dirty="0" err="1">
                <a:solidFill>
                  <a:schemeClr val="tx1"/>
                </a:solidFill>
                <a:latin typeface="+mn-lt"/>
              </a:rPr>
              <a:t>Scholtes</a:t>
            </a:r>
            <a:r>
              <a:rPr lang="en-GB" sz="1150" dirty="0">
                <a:solidFill>
                  <a:schemeClr val="tx1"/>
                </a:solidFill>
                <a:latin typeface="+mn-lt"/>
              </a:rPr>
              <a:t>. 2011. Flexibility in Engineering Design. 2011. MIT Press. </a:t>
            </a:r>
            <a:r>
              <a:rPr lang="en-GB" sz="1150" dirty="0">
                <a:solidFill>
                  <a:schemeClr val="tx1"/>
                </a:solidFill>
                <a:latin typeface="+mn-lt"/>
                <a:hlinkClick r:id="rId3"/>
              </a:rPr>
              <a:t>https://mitpress.mit.edu/books/flexibility-engineering-design</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a:solidFill>
                  <a:schemeClr val="tx1"/>
                </a:solidFill>
                <a:latin typeface="+mn-lt"/>
              </a:rPr>
              <a:t>de </a:t>
            </a:r>
            <a:r>
              <a:rPr lang="en-GB" sz="1150" dirty="0" err="1">
                <a:solidFill>
                  <a:schemeClr val="tx1"/>
                </a:solidFill>
                <a:latin typeface="+mn-lt"/>
              </a:rPr>
              <a:t>Neufville</a:t>
            </a:r>
            <a:r>
              <a:rPr lang="en-GB" sz="1150" dirty="0">
                <a:solidFill>
                  <a:schemeClr val="tx1"/>
                </a:solidFill>
                <a:latin typeface="+mn-lt"/>
              </a:rPr>
              <a:t>, Richard, and Kim Smet. 2019. “Engineering Options Analysis (EOA).” Decision Making Under Deep Uncertainty. Springer International Publishing. </a:t>
            </a:r>
            <a:r>
              <a:rPr lang="en-GB" sz="1150" dirty="0">
                <a:solidFill>
                  <a:schemeClr val="tx1"/>
                </a:solidFill>
                <a:latin typeface="+mn-lt"/>
                <a:hlinkClick r:id="rId4"/>
              </a:rPr>
              <a:t>https://doi.org/10.1007/978-3-030-05252-2_6</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a:solidFill>
                  <a:schemeClr val="tx1"/>
                </a:solidFill>
                <a:latin typeface="+mn-lt"/>
              </a:rPr>
              <a:t>Fletcher, Sarah, Kenneth Strzepek, Adnan </a:t>
            </a:r>
            <a:r>
              <a:rPr lang="en-GB" sz="1150" dirty="0" err="1">
                <a:solidFill>
                  <a:schemeClr val="tx1"/>
                </a:solidFill>
                <a:latin typeface="+mn-lt"/>
              </a:rPr>
              <a:t>Alsaati</a:t>
            </a:r>
            <a:r>
              <a:rPr lang="en-GB" sz="1150" dirty="0">
                <a:solidFill>
                  <a:schemeClr val="tx1"/>
                </a:solidFill>
                <a:latin typeface="+mn-lt"/>
              </a:rPr>
              <a:t>, and Olivier De </a:t>
            </a:r>
            <a:r>
              <a:rPr lang="en-GB" sz="1150" dirty="0" err="1">
                <a:solidFill>
                  <a:schemeClr val="tx1"/>
                </a:solidFill>
                <a:latin typeface="+mn-lt"/>
              </a:rPr>
              <a:t>Weck</a:t>
            </a:r>
            <a:r>
              <a:rPr lang="en-GB" sz="1150" dirty="0">
                <a:solidFill>
                  <a:schemeClr val="tx1"/>
                </a:solidFill>
                <a:latin typeface="+mn-lt"/>
              </a:rPr>
              <a:t>. 2019. “Learning and Flexibility for Water Supply Infrastructure Planning Under Groundwater Resource Uncertainty.” Environmental Research Letters 14 (November): 114022. </a:t>
            </a:r>
            <a:r>
              <a:rPr lang="en-GB" sz="1150" dirty="0">
                <a:solidFill>
                  <a:schemeClr val="tx1"/>
                </a:solidFill>
                <a:latin typeface="+mn-lt"/>
                <a:hlinkClick r:id="rId5"/>
              </a:rPr>
              <a:t>https://doi.org/10.1088/1748-9326/ab4664</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a:solidFill>
                  <a:schemeClr val="tx1"/>
                </a:solidFill>
                <a:latin typeface="+mn-lt"/>
              </a:rPr>
              <a:t>Groves, David G., and Robert J. </a:t>
            </a:r>
            <a:r>
              <a:rPr lang="en-GB" sz="1150" dirty="0" err="1">
                <a:solidFill>
                  <a:schemeClr val="tx1"/>
                </a:solidFill>
                <a:latin typeface="+mn-lt"/>
              </a:rPr>
              <a:t>Lempert</a:t>
            </a:r>
            <a:r>
              <a:rPr lang="en-GB" sz="1150" dirty="0">
                <a:solidFill>
                  <a:schemeClr val="tx1"/>
                </a:solidFill>
                <a:latin typeface="+mn-lt"/>
              </a:rPr>
              <a:t>. 2007. “A New Analytic Method for Finding Policy-Relevant Scenarios.” Global Environmental Change 17 (February): 73–85. </a:t>
            </a:r>
            <a:r>
              <a:rPr lang="en-GB" sz="1150" dirty="0">
                <a:solidFill>
                  <a:schemeClr val="tx1"/>
                </a:solidFill>
                <a:latin typeface="+mn-lt"/>
                <a:hlinkClick r:id="rId6"/>
              </a:rPr>
              <a:t>https://doi.org/10.1016/j.gloenvcha.2006.11.006</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err="1">
                <a:solidFill>
                  <a:schemeClr val="tx1"/>
                </a:solidFill>
                <a:latin typeface="+mn-lt"/>
              </a:rPr>
              <a:t>Haasnoot</a:t>
            </a:r>
            <a:r>
              <a:rPr lang="en-GB" sz="1150" dirty="0">
                <a:solidFill>
                  <a:schemeClr val="tx1"/>
                </a:solidFill>
                <a:latin typeface="+mn-lt"/>
              </a:rPr>
              <a:t>, Marjolijn, Jan H. </a:t>
            </a:r>
            <a:r>
              <a:rPr lang="en-GB" sz="1150" dirty="0" err="1">
                <a:solidFill>
                  <a:schemeClr val="tx1"/>
                </a:solidFill>
                <a:latin typeface="+mn-lt"/>
              </a:rPr>
              <a:t>Kwakkel</a:t>
            </a:r>
            <a:r>
              <a:rPr lang="en-GB" sz="1150" dirty="0">
                <a:solidFill>
                  <a:schemeClr val="tx1"/>
                </a:solidFill>
                <a:latin typeface="+mn-lt"/>
              </a:rPr>
              <a:t>, Warren E. Walker, and Judith </a:t>
            </a:r>
            <a:r>
              <a:rPr lang="en-GB" sz="1150" dirty="0" err="1">
                <a:solidFill>
                  <a:schemeClr val="tx1"/>
                </a:solidFill>
                <a:latin typeface="+mn-lt"/>
              </a:rPr>
              <a:t>ter</a:t>
            </a:r>
            <a:r>
              <a:rPr lang="en-GB" sz="1150" dirty="0">
                <a:solidFill>
                  <a:schemeClr val="tx1"/>
                </a:solidFill>
                <a:latin typeface="+mn-lt"/>
              </a:rPr>
              <a:t> Maat. 2013. “Dynamic Adaptive Policy Pathways: A Method for Crafting Robust Decisions for a Deeply Uncertain World.” Global Environmental Change 23 (April): 485–98. </a:t>
            </a:r>
            <a:r>
              <a:rPr lang="en-GB" sz="1150" dirty="0">
                <a:solidFill>
                  <a:schemeClr val="tx1"/>
                </a:solidFill>
                <a:latin typeface="+mn-lt"/>
                <a:hlinkClick r:id="rId7"/>
              </a:rPr>
              <a:t>https://doi.org/10.1016/j.gloenvcha.2012.12.006</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a:solidFill>
                  <a:schemeClr val="tx1"/>
                </a:solidFill>
                <a:latin typeface="+mn-lt"/>
              </a:rPr>
              <a:t>Hall, Jim W., Hamish Harvey, and Lucy J. Manning. 2019. “Adaptation Thresholds and Pathways for Tidal Flood Risk Management in London.” Climate Risk Management 24 (January): 42–58. </a:t>
            </a:r>
            <a:r>
              <a:rPr lang="en-GB" sz="1150" dirty="0">
                <a:solidFill>
                  <a:schemeClr val="tx1"/>
                </a:solidFill>
                <a:latin typeface="+mn-lt"/>
                <a:hlinkClick r:id="rId8"/>
              </a:rPr>
              <a:t>https://doi.org/10.1016/j.crm.2019.04.001</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err="1">
                <a:solidFill>
                  <a:schemeClr val="tx1"/>
                </a:solidFill>
                <a:latin typeface="+mn-lt"/>
              </a:rPr>
              <a:t>Kwakkel</a:t>
            </a:r>
            <a:r>
              <a:rPr lang="en-GB" sz="1150" dirty="0">
                <a:solidFill>
                  <a:schemeClr val="tx1"/>
                </a:solidFill>
                <a:latin typeface="+mn-lt"/>
              </a:rPr>
              <a:t>, Jan H. 2017. “The Exploratory </a:t>
            </a:r>
            <a:r>
              <a:rPr lang="en-GB" sz="1150" dirty="0" err="1">
                <a:solidFill>
                  <a:schemeClr val="tx1"/>
                </a:solidFill>
                <a:latin typeface="+mn-lt"/>
              </a:rPr>
              <a:t>Modeling</a:t>
            </a:r>
            <a:r>
              <a:rPr lang="en-GB" sz="1150" dirty="0">
                <a:solidFill>
                  <a:schemeClr val="tx1"/>
                </a:solidFill>
                <a:latin typeface="+mn-lt"/>
              </a:rPr>
              <a:t> Workbench: An Open Source Toolkit for Exploratory </a:t>
            </a:r>
            <a:r>
              <a:rPr lang="en-GB" sz="1150" dirty="0" err="1">
                <a:solidFill>
                  <a:schemeClr val="tx1"/>
                </a:solidFill>
                <a:latin typeface="+mn-lt"/>
              </a:rPr>
              <a:t>Modeling</a:t>
            </a:r>
            <a:r>
              <a:rPr lang="en-GB" sz="1150" dirty="0">
                <a:solidFill>
                  <a:schemeClr val="tx1"/>
                </a:solidFill>
                <a:latin typeface="+mn-lt"/>
              </a:rPr>
              <a:t>, Scenario Discovery, and (Multi-Objective) Robust Decision Making.” Environmental Modelling and Software 96 (October): 239–50. </a:t>
            </a:r>
            <a:r>
              <a:rPr lang="en-GB" sz="1150" dirty="0">
                <a:solidFill>
                  <a:schemeClr val="tx1"/>
                </a:solidFill>
                <a:latin typeface="+mn-lt"/>
                <a:hlinkClick r:id="rId9"/>
              </a:rPr>
              <a:t>https://doi.org/10.1016/j.envsoft.2017.06.054</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err="1">
                <a:solidFill>
                  <a:schemeClr val="tx1"/>
                </a:solidFill>
                <a:latin typeface="+mn-lt"/>
              </a:rPr>
              <a:t>Kwakkel</a:t>
            </a:r>
            <a:r>
              <a:rPr lang="en-GB" sz="1150" dirty="0">
                <a:solidFill>
                  <a:schemeClr val="tx1"/>
                </a:solidFill>
                <a:latin typeface="+mn-lt"/>
              </a:rPr>
              <a:t>, Jan H., Marjolijn </a:t>
            </a:r>
            <a:r>
              <a:rPr lang="en-GB" sz="1150" dirty="0" err="1">
                <a:solidFill>
                  <a:schemeClr val="tx1"/>
                </a:solidFill>
                <a:latin typeface="+mn-lt"/>
              </a:rPr>
              <a:t>Haasnoot</a:t>
            </a:r>
            <a:r>
              <a:rPr lang="en-GB" sz="1150" dirty="0">
                <a:solidFill>
                  <a:schemeClr val="tx1"/>
                </a:solidFill>
                <a:latin typeface="+mn-lt"/>
              </a:rPr>
              <a:t>, and Warren E. Walker. 2016. “Comparing Robust Decision-Making and Dynamic Adaptive Policy Pathways for Model-Based Decision Support Under Deep Uncertainty.” Environmental Modelling and Software 86 (December): 168–83. </a:t>
            </a:r>
            <a:r>
              <a:rPr lang="en-GB" sz="1150" dirty="0">
                <a:solidFill>
                  <a:schemeClr val="tx1"/>
                </a:solidFill>
                <a:latin typeface="+mn-lt"/>
                <a:hlinkClick r:id="rId10"/>
              </a:rPr>
              <a:t>https://doi.org/10.1016/j.envsoft.2016.09.017</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err="1">
                <a:solidFill>
                  <a:schemeClr val="tx1"/>
                </a:solidFill>
                <a:latin typeface="+mn-lt"/>
              </a:rPr>
              <a:t>Lempert</a:t>
            </a:r>
            <a:r>
              <a:rPr lang="en-GB" sz="1150" dirty="0">
                <a:solidFill>
                  <a:schemeClr val="tx1"/>
                </a:solidFill>
                <a:latin typeface="+mn-lt"/>
              </a:rPr>
              <a:t>, R. J. 2019. “Robust Decision Making (RDM).” Decision Making Under Deep Uncertainty. Springer International Publishing. </a:t>
            </a:r>
            <a:r>
              <a:rPr lang="en-GB" sz="1150" dirty="0">
                <a:solidFill>
                  <a:schemeClr val="tx1"/>
                </a:solidFill>
                <a:latin typeface="+mn-lt"/>
                <a:hlinkClick r:id="rId11"/>
              </a:rPr>
              <a:t>https://doi.org/10.1007/978-3-030-05252-2_2</a:t>
            </a:r>
            <a:r>
              <a:rPr lang="en-GB" sz="115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15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150" dirty="0">
                <a:solidFill>
                  <a:schemeClr val="tx1"/>
                </a:solidFill>
                <a:latin typeface="+mn-lt"/>
              </a:rPr>
              <a:t>McGowan, Lynne, Stephen Jay, and Sue Kidd. 2019. “Scenario-Building for Marine Spatial Planning.” Maritime Spatial Planning: Past, Present, Future. Springer International Publishing. https://doi.org/10.1007/978-3-319-98696-8_14.</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3266666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7.4 </a:t>
            </a:r>
            <a:r>
              <a:rPr lang="en-GB" dirty="0">
                <a:solidFill>
                  <a:srgbClr val="C00000"/>
                </a:solidFill>
              </a:rPr>
              <a:t> Strategic evaluation of infrastructure in practice</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03638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2000" dirty="0">
              <a:solidFill>
                <a:schemeClr val="tx1"/>
              </a:solidFill>
            </a:endParaRPr>
          </a:p>
          <a:p>
            <a:pPr lvl="0" algn="l" rtl="0">
              <a:lnSpc>
                <a:spcPct val="90000"/>
              </a:lnSpc>
              <a:spcBef>
                <a:spcPts val="0"/>
              </a:spcBef>
              <a:spcAft>
                <a:spcPts val="0"/>
              </a:spcAft>
              <a:buClr>
                <a:schemeClr val="dk1"/>
              </a:buClr>
              <a:buSzPct val="120000"/>
            </a:pPr>
            <a:endParaRPr lang="en-GB" sz="2000" dirty="0">
              <a:solidFill>
                <a:schemeClr val="tx1"/>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List different indicators used to evaluate strategies in practice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infrastructure interdependencies between sectors</a:t>
            </a: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4" name="Picture 3">
            <a:extLst>
              <a:ext uri="{FF2B5EF4-FFF2-40B4-BE49-F238E27FC236}">
                <a16:creationId xmlns:a16="http://schemas.microsoft.com/office/drawing/2014/main" id="{4BDA6B00-B84C-4F72-9AAB-53369C91A3B8}"/>
              </a:ext>
            </a:extLst>
          </p:cNvPr>
          <p:cNvPicPr>
            <a:picLocks noChangeAspect="1"/>
          </p:cNvPicPr>
          <p:nvPr/>
        </p:nvPicPr>
        <p:blipFill rotWithShape="1">
          <a:blip r:embed="rId3"/>
          <a:srcRect r="42257" b="45660"/>
          <a:stretch/>
        </p:blipFill>
        <p:spPr>
          <a:xfrm rot="5400000">
            <a:off x="5986176" y="2109834"/>
            <a:ext cx="4712157" cy="2956289"/>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7.4 </a:t>
            </a:r>
            <a:r>
              <a:rPr lang="en-GB" dirty="0">
                <a:solidFill>
                  <a:srgbClr val="C00000"/>
                </a:solidFill>
              </a:rPr>
              <a:t> Strategic evaluation of infrastructure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Overview of infrastructure strategy evaluation in practice</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This mini-lecture will showcase different applications of the National Infrastructure Systems </a:t>
            </a:r>
            <a:r>
              <a:rPr lang="en-GB" sz="1800" i="0" dirty="0" err="1">
                <a:solidFill>
                  <a:schemeClr val="tx1"/>
                </a:solidFill>
                <a:effectLst/>
                <a:latin typeface="+mn-lt"/>
              </a:rPr>
              <a:t>MODel</a:t>
            </a:r>
            <a:r>
              <a:rPr lang="en-GB" sz="1800" i="0" dirty="0">
                <a:solidFill>
                  <a:schemeClr val="tx1"/>
                </a:solidFill>
                <a:effectLst/>
                <a:latin typeface="+mn-lt"/>
              </a:rPr>
              <a:t> – International (NISMOD-Int) for strategy evaluation in infrastructure planning</a:t>
            </a: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Strategy evaluation and decision-making were used in a range of international contexts including Curaçao, Saint Lucia and Palestine and will be described in detail here</a:t>
            </a: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Furthermore, the evaluations include waste and water sectors and a cross-sectoral analysis that provides an overview of infrastructure interdependencies in the long-term</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The different potential strategies and the different indicators used in each country will provide insight on the participatory nature of this process and how different contexts, needs and priorities shape the infrastructure planning process</a:t>
            </a: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7.4 </a:t>
            </a:r>
            <a:r>
              <a:rPr lang="en-GB" dirty="0">
                <a:solidFill>
                  <a:srgbClr val="C00000"/>
                </a:solidFill>
              </a:rPr>
              <a:t> Strategic evaluation of infrastructure in practice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199" y="1231899"/>
            <a:ext cx="10117347"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a:solidFill>
                  <a:schemeClr val="accent5">
                    <a:lumMod val="60000"/>
                    <a:lumOff val="40000"/>
                  </a:schemeClr>
                </a:solidFill>
                <a:latin typeface="Open Sans" panose="020B0606030504020204" pitchFamily="34" charset="0"/>
              </a:rPr>
              <a:t>Waste management strategy evaluation in Curaçao (part I)</a:t>
            </a:r>
          </a:p>
          <a:p>
            <a:pPr>
              <a:spcBef>
                <a:spcPts val="0"/>
              </a:spcBef>
              <a:buClr>
                <a:schemeClr val="dk1"/>
              </a:buClr>
              <a:buSzPts val="2800"/>
            </a:pPr>
            <a:endParaRPr lang="en-GB" sz="2000" b="1" i="0">
              <a:solidFill>
                <a:schemeClr val="accent5">
                  <a:lumMod val="60000"/>
                  <a:lumOff val="40000"/>
                </a:schemeClr>
              </a:solidFill>
              <a:effectLst/>
              <a:latin typeface="Open Sans" panose="020B0606030504020204" pitchFamily="34" charset="0"/>
            </a:endParaRPr>
          </a:p>
          <a:p>
            <a:pPr>
              <a:spcBef>
                <a:spcPts val="0"/>
              </a:spcBef>
              <a:buClr>
                <a:schemeClr val="dk1"/>
              </a:buClr>
              <a:buSzPts val="2800"/>
            </a:pPr>
            <a:endParaRPr lang="en-GB" sz="1800" dirty="0">
              <a:solidFill>
                <a:schemeClr val="tx1"/>
              </a:solidFill>
              <a:latin typeface="+mn-lt"/>
            </a:endParaRPr>
          </a:p>
        </p:txBody>
      </p:sp>
      <p:pic>
        <p:nvPicPr>
          <p:cNvPr id="10" name="Picture 9">
            <a:extLst>
              <a:ext uri="{FF2B5EF4-FFF2-40B4-BE49-F238E27FC236}">
                <a16:creationId xmlns:a16="http://schemas.microsoft.com/office/drawing/2014/main" id="{71D91156-1DEA-4FBB-B7DC-C8C397F57AB8}"/>
              </a:ext>
            </a:extLst>
          </p:cNvPr>
          <p:cNvPicPr>
            <a:picLocks noChangeAspect="1"/>
          </p:cNvPicPr>
          <p:nvPr/>
        </p:nvPicPr>
        <p:blipFill>
          <a:blip r:embed="rId3"/>
          <a:stretch>
            <a:fillRect/>
          </a:stretch>
        </p:blipFill>
        <p:spPr>
          <a:xfrm>
            <a:off x="2044470" y="1749456"/>
            <a:ext cx="3614459" cy="4465668"/>
          </a:xfrm>
          <a:prstGeom prst="rect">
            <a:avLst/>
          </a:prstGeom>
        </p:spPr>
      </p:pic>
      <p:cxnSp>
        <p:nvCxnSpPr>
          <p:cNvPr id="5" name="Straight Connector 4">
            <a:extLst>
              <a:ext uri="{FF2B5EF4-FFF2-40B4-BE49-F238E27FC236}">
                <a16:creationId xmlns:a16="http://schemas.microsoft.com/office/drawing/2014/main" id="{04853A72-EB59-443B-BB41-271C30032403}"/>
              </a:ext>
            </a:extLst>
          </p:cNvPr>
          <p:cNvCxnSpPr>
            <a:cxnSpLocks/>
          </p:cNvCxnSpPr>
          <p:nvPr/>
        </p:nvCxnSpPr>
        <p:spPr>
          <a:xfrm>
            <a:off x="5529532" y="1613139"/>
            <a:ext cx="0" cy="4701396"/>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0A3732ED-A2BE-4E62-8C57-5CA99B45EF81}"/>
              </a:ext>
            </a:extLst>
          </p:cNvPr>
          <p:cNvSpPr txBox="1"/>
          <p:nvPr/>
        </p:nvSpPr>
        <p:spPr>
          <a:xfrm>
            <a:off x="2044470" y="6298699"/>
            <a:ext cx="6094562" cy="246221"/>
          </a:xfrm>
          <a:prstGeom prst="rect">
            <a:avLst/>
          </a:prstGeom>
          <a:noFill/>
        </p:spPr>
        <p:txBody>
          <a:bodyPr wrap="square">
            <a:spAutoFit/>
          </a:bodyPr>
          <a:lstStyle/>
          <a:p>
            <a:r>
              <a:rPr lang="en-GB" sz="1000" i="1" dirty="0">
                <a:solidFill>
                  <a:srgbClr val="444444"/>
                </a:solidFill>
                <a:latin typeface="+mn-lt"/>
              </a:rPr>
              <a:t>Waste treatment by strategy (</a:t>
            </a:r>
            <a:r>
              <a:rPr lang="en-GB" sz="1000" i="1" dirty="0" err="1">
                <a:solidFill>
                  <a:srgbClr val="444444"/>
                </a:solidFill>
                <a:latin typeface="+mn-lt"/>
              </a:rPr>
              <a:t>Fuldauer</a:t>
            </a:r>
            <a:r>
              <a:rPr lang="en-GB" sz="1000" i="1" dirty="0">
                <a:solidFill>
                  <a:srgbClr val="444444"/>
                </a:solidFill>
                <a:latin typeface="+mn-lt"/>
              </a:rPr>
              <a:t> et al. 2019)</a:t>
            </a:r>
          </a:p>
        </p:txBody>
      </p:sp>
      <p:pic>
        <p:nvPicPr>
          <p:cNvPr id="16" name="Picture 15">
            <a:extLst>
              <a:ext uri="{FF2B5EF4-FFF2-40B4-BE49-F238E27FC236}">
                <a16:creationId xmlns:a16="http://schemas.microsoft.com/office/drawing/2014/main" id="{DF3E0951-47A5-4355-BDBD-7AABE36D5294}"/>
              </a:ext>
            </a:extLst>
          </p:cNvPr>
          <p:cNvPicPr>
            <a:picLocks noChangeAspect="1"/>
          </p:cNvPicPr>
          <p:nvPr/>
        </p:nvPicPr>
        <p:blipFill>
          <a:blip r:embed="rId4"/>
          <a:stretch>
            <a:fillRect/>
          </a:stretch>
        </p:blipFill>
        <p:spPr>
          <a:xfrm>
            <a:off x="5676173" y="1637268"/>
            <a:ext cx="3614456" cy="4577856"/>
          </a:xfrm>
          <a:prstGeom prst="rect">
            <a:avLst/>
          </a:prstGeom>
        </p:spPr>
      </p:pic>
      <p:sp>
        <p:nvSpPr>
          <p:cNvPr id="19" name="TextBox 18">
            <a:extLst>
              <a:ext uri="{FF2B5EF4-FFF2-40B4-BE49-F238E27FC236}">
                <a16:creationId xmlns:a16="http://schemas.microsoft.com/office/drawing/2014/main" id="{A6F373CD-930A-4618-8A44-79B1428757C3}"/>
              </a:ext>
            </a:extLst>
          </p:cNvPr>
          <p:cNvSpPr txBox="1"/>
          <p:nvPr/>
        </p:nvSpPr>
        <p:spPr>
          <a:xfrm>
            <a:off x="5658929" y="6285473"/>
            <a:ext cx="6094562" cy="246221"/>
          </a:xfrm>
          <a:prstGeom prst="rect">
            <a:avLst/>
          </a:prstGeom>
          <a:noFill/>
        </p:spPr>
        <p:txBody>
          <a:bodyPr wrap="square">
            <a:spAutoFit/>
          </a:bodyPr>
          <a:lstStyle/>
          <a:p>
            <a:r>
              <a:rPr lang="en-GB" sz="1000" i="1" dirty="0">
                <a:solidFill>
                  <a:srgbClr val="444444"/>
                </a:solidFill>
                <a:latin typeface="+mn-lt"/>
              </a:rPr>
              <a:t>Performance of waste strategies on SDG indicators (</a:t>
            </a:r>
            <a:r>
              <a:rPr lang="en-GB" sz="1000" i="1" dirty="0" err="1">
                <a:solidFill>
                  <a:srgbClr val="444444"/>
                </a:solidFill>
                <a:latin typeface="+mn-lt"/>
              </a:rPr>
              <a:t>Fuldauer</a:t>
            </a:r>
            <a:r>
              <a:rPr lang="en-GB" sz="1000" i="1" dirty="0">
                <a:solidFill>
                  <a:srgbClr val="444444"/>
                </a:solidFill>
                <a:latin typeface="+mn-lt"/>
              </a:rPr>
              <a:t> et al. 2019)</a:t>
            </a:r>
          </a:p>
        </p:txBody>
      </p:sp>
      <p:sp>
        <p:nvSpPr>
          <p:cNvPr id="21" name="TextBox 20">
            <a:extLst>
              <a:ext uri="{FF2B5EF4-FFF2-40B4-BE49-F238E27FC236}">
                <a16:creationId xmlns:a16="http://schemas.microsoft.com/office/drawing/2014/main" id="{7A2B1871-D938-49FE-96F7-1DE0BECFF3EF}"/>
              </a:ext>
            </a:extLst>
          </p:cNvPr>
          <p:cNvSpPr txBox="1"/>
          <p:nvPr/>
        </p:nvSpPr>
        <p:spPr>
          <a:xfrm>
            <a:off x="347213" y="1891819"/>
            <a:ext cx="1680013" cy="127727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GB" sz="1100" dirty="0">
                <a:solidFill>
                  <a:srgbClr val="444444"/>
                </a:solidFill>
                <a:latin typeface="+mn-lt"/>
                <a:cs typeface="Arial" panose="020B0604020202020204" pitchFamily="34" charset="0"/>
              </a:rPr>
              <a:t>L</a:t>
            </a:r>
            <a:r>
              <a:rPr lang="en-GB" sz="1100" dirty="0">
                <a:solidFill>
                  <a:schemeClr val="tx1"/>
                </a:solidFill>
                <a:latin typeface="+mn-lt"/>
                <a:cs typeface="Arial" panose="020B0604020202020204" pitchFamily="34" charset="0"/>
              </a:rPr>
              <a:t>andfill capacity will be depleted by 2026 and without other interventions, the waste generated thereafter might remain unmanaged</a:t>
            </a:r>
          </a:p>
        </p:txBody>
      </p:sp>
      <p:sp>
        <p:nvSpPr>
          <p:cNvPr id="27" name="TextBox 26">
            <a:extLst>
              <a:ext uri="{FF2B5EF4-FFF2-40B4-BE49-F238E27FC236}">
                <a16:creationId xmlns:a16="http://schemas.microsoft.com/office/drawing/2014/main" id="{271B8F6E-CBCF-4DE8-9866-952B18B5A0B0}"/>
              </a:ext>
            </a:extLst>
          </p:cNvPr>
          <p:cNvSpPr txBox="1"/>
          <p:nvPr/>
        </p:nvSpPr>
        <p:spPr>
          <a:xfrm>
            <a:off x="347212" y="3695368"/>
            <a:ext cx="1680013" cy="203132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171450" indent="-171450">
              <a:buFont typeface="Arial" panose="020B0604020202020204" pitchFamily="34" charset="0"/>
              <a:buChar char="•"/>
            </a:pPr>
            <a:r>
              <a:rPr lang="en-GB" sz="1050" dirty="0">
                <a:solidFill>
                  <a:schemeClr val="tx1"/>
                </a:solidFill>
                <a:latin typeface="+mn-lt"/>
                <a:cs typeface="Arial" panose="020B0604020202020204" pitchFamily="34" charset="0"/>
              </a:rPr>
              <a:t>Half of the “baseline” strategy still depends on landfills </a:t>
            </a:r>
          </a:p>
          <a:p>
            <a:pPr marL="171450" indent="-171450">
              <a:buFont typeface="Arial" panose="020B0604020202020204" pitchFamily="34" charset="0"/>
              <a:buChar char="•"/>
            </a:pPr>
            <a:r>
              <a:rPr lang="en-GB" sz="1050" dirty="0">
                <a:solidFill>
                  <a:schemeClr val="tx1"/>
                </a:solidFill>
                <a:latin typeface="+mn-lt"/>
                <a:cs typeface="Arial" panose="020B0604020202020204" pitchFamily="34" charset="0"/>
              </a:rPr>
              <a:t>“circular economy” strategy proposes 60% of recycling</a:t>
            </a:r>
          </a:p>
          <a:p>
            <a:pPr marL="171450" indent="-171450">
              <a:buFont typeface="Arial" panose="020B0604020202020204" pitchFamily="34" charset="0"/>
              <a:buChar char="•"/>
            </a:pPr>
            <a:r>
              <a:rPr lang="en-GB" sz="1050" dirty="0">
                <a:solidFill>
                  <a:schemeClr val="tx1"/>
                </a:solidFill>
                <a:latin typeface="+mn-lt"/>
                <a:cs typeface="Arial" panose="020B0604020202020204" pitchFamily="34" charset="0"/>
              </a:rPr>
              <a:t>“technology-led” strategy includes a new option of producing energy from waste and anaerobic digestion</a:t>
            </a:r>
          </a:p>
        </p:txBody>
      </p:sp>
      <p:sp>
        <p:nvSpPr>
          <p:cNvPr id="32" name="TextBox 31">
            <a:extLst>
              <a:ext uri="{FF2B5EF4-FFF2-40B4-BE49-F238E27FC236}">
                <a16:creationId xmlns:a16="http://schemas.microsoft.com/office/drawing/2014/main" id="{EDC9985F-697D-4AA8-86EE-1E6CE6D6C938}"/>
              </a:ext>
            </a:extLst>
          </p:cNvPr>
          <p:cNvSpPr txBox="1"/>
          <p:nvPr/>
        </p:nvSpPr>
        <p:spPr>
          <a:xfrm>
            <a:off x="9422173" y="3071285"/>
            <a:ext cx="1680013" cy="1785104"/>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GB" sz="1100" dirty="0">
                <a:solidFill>
                  <a:srgbClr val="444444"/>
                </a:solidFill>
                <a:latin typeface="+mn-lt"/>
                <a:cs typeface="Arial" panose="020B0604020202020204" pitchFamily="34" charset="0"/>
              </a:rPr>
              <a:t>The technology-led strategy is the only one able to treat 100% of the waste until 2050. However, the circular economy approach shows a better performance on employment and recycling</a:t>
            </a:r>
          </a:p>
        </p:txBody>
      </p:sp>
    </p:spTree>
    <p:extLst>
      <p:ext uri="{BB962C8B-B14F-4D97-AF65-F5344CB8AC3E}">
        <p14:creationId xmlns:p14="http://schemas.microsoft.com/office/powerpoint/2010/main" val="4276348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a:t>
            </a:r>
            <a:r>
              <a:rPr lang="sv-SE" sz="2800" dirty="0">
                <a:solidFill>
                  <a:srgbClr val="C00000"/>
                </a:solidFill>
              </a:rPr>
              <a:t>1 </a:t>
            </a:r>
            <a:r>
              <a:rPr lang="en-GB" sz="2800" dirty="0">
                <a:solidFill>
                  <a:srgbClr val="C00000"/>
                </a:solidFill>
              </a:rPr>
              <a:t>Key considerations for infrastructure decision-making</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List key considerations for infrastructure decision-making</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Explain why each of them are important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4" name="Picture 3">
            <a:extLst>
              <a:ext uri="{FF2B5EF4-FFF2-40B4-BE49-F238E27FC236}">
                <a16:creationId xmlns:a16="http://schemas.microsoft.com/office/drawing/2014/main" id="{B79D6F84-71F4-431D-B49F-A60D506A7FE2}"/>
              </a:ext>
            </a:extLst>
          </p:cNvPr>
          <p:cNvPicPr>
            <a:picLocks noChangeAspect="1"/>
          </p:cNvPicPr>
          <p:nvPr/>
        </p:nvPicPr>
        <p:blipFill rotWithShape="1">
          <a:blip r:embed="rId3"/>
          <a:srcRect t="9685" r="67028"/>
          <a:stretch/>
        </p:blipFill>
        <p:spPr>
          <a:xfrm>
            <a:off x="7124461" y="1231900"/>
            <a:ext cx="3084916" cy="4753155"/>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7.4 </a:t>
            </a:r>
            <a:r>
              <a:rPr lang="en-GB" dirty="0">
                <a:solidFill>
                  <a:srgbClr val="C00000"/>
                </a:solidFill>
              </a:rPr>
              <a:t> Strategic evaluation of infrastructure in practice</a:t>
            </a:r>
            <a:endParaRPr sz="2800" dirty="0">
              <a:solidFill>
                <a:srgbClr val="C00000"/>
              </a:solidFill>
            </a:endParaRPr>
          </a:p>
        </p:txBody>
      </p:sp>
      <p:sp>
        <p:nvSpPr>
          <p:cNvPr id="168" name="Google Shape;168;p13"/>
          <p:cNvSpPr txBox="1">
            <a:spLocks noGrp="1"/>
          </p:cNvSpPr>
          <p:nvPr>
            <p:ph type="body" idx="4294967295"/>
          </p:nvPr>
        </p:nvSpPr>
        <p:spPr>
          <a:xfrm>
            <a:off x="838198" y="1231900"/>
            <a:ext cx="8303645" cy="512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Waste management strategy evaluation in Curaçao (part II)</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pic>
        <p:nvPicPr>
          <p:cNvPr id="5" name="Picture 4">
            <a:extLst>
              <a:ext uri="{FF2B5EF4-FFF2-40B4-BE49-F238E27FC236}">
                <a16:creationId xmlns:a16="http://schemas.microsoft.com/office/drawing/2014/main" id="{ED92C02E-195B-49C3-936F-91B84E98B0E5}"/>
              </a:ext>
            </a:extLst>
          </p:cNvPr>
          <p:cNvPicPr>
            <a:picLocks noChangeAspect="1"/>
          </p:cNvPicPr>
          <p:nvPr/>
        </p:nvPicPr>
        <p:blipFill>
          <a:blip r:embed="rId3"/>
          <a:stretch>
            <a:fillRect/>
          </a:stretch>
        </p:blipFill>
        <p:spPr>
          <a:xfrm>
            <a:off x="669924" y="1622511"/>
            <a:ext cx="4737699" cy="4521563"/>
          </a:xfrm>
          <a:prstGeom prst="rect">
            <a:avLst/>
          </a:prstGeom>
        </p:spPr>
      </p:pic>
      <p:pic>
        <p:nvPicPr>
          <p:cNvPr id="8" name="Picture 7">
            <a:extLst>
              <a:ext uri="{FF2B5EF4-FFF2-40B4-BE49-F238E27FC236}">
                <a16:creationId xmlns:a16="http://schemas.microsoft.com/office/drawing/2014/main" id="{2D22A55D-8C11-4632-964B-3C9BEC180C92}"/>
              </a:ext>
            </a:extLst>
          </p:cNvPr>
          <p:cNvPicPr>
            <a:picLocks noChangeAspect="1"/>
          </p:cNvPicPr>
          <p:nvPr/>
        </p:nvPicPr>
        <p:blipFill>
          <a:blip r:embed="rId4"/>
          <a:stretch>
            <a:fillRect/>
          </a:stretch>
        </p:blipFill>
        <p:spPr>
          <a:xfrm>
            <a:off x="5407623" y="2015378"/>
            <a:ext cx="5908871" cy="3350463"/>
          </a:xfrm>
          <a:prstGeom prst="rect">
            <a:avLst/>
          </a:prstGeom>
        </p:spPr>
      </p:pic>
      <p:cxnSp>
        <p:nvCxnSpPr>
          <p:cNvPr id="9" name="Straight Connector 8">
            <a:extLst>
              <a:ext uri="{FF2B5EF4-FFF2-40B4-BE49-F238E27FC236}">
                <a16:creationId xmlns:a16="http://schemas.microsoft.com/office/drawing/2014/main" id="{92D4AC15-A63A-40A4-B069-1817176EA9A4}"/>
              </a:ext>
            </a:extLst>
          </p:cNvPr>
          <p:cNvCxnSpPr>
            <a:cxnSpLocks/>
          </p:cNvCxnSpPr>
          <p:nvPr/>
        </p:nvCxnSpPr>
        <p:spPr>
          <a:xfrm>
            <a:off x="5529532" y="1613139"/>
            <a:ext cx="0" cy="4862645"/>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431F7D5-008D-436A-837C-8132B5752EF7}"/>
              </a:ext>
            </a:extLst>
          </p:cNvPr>
          <p:cNvSpPr txBox="1"/>
          <p:nvPr/>
        </p:nvSpPr>
        <p:spPr>
          <a:xfrm>
            <a:off x="838198" y="6152619"/>
            <a:ext cx="4673359" cy="400110"/>
          </a:xfrm>
          <a:prstGeom prst="rect">
            <a:avLst/>
          </a:prstGeom>
          <a:noFill/>
        </p:spPr>
        <p:txBody>
          <a:bodyPr wrap="square">
            <a:spAutoFit/>
          </a:bodyPr>
          <a:lstStyle/>
          <a:p>
            <a:r>
              <a:rPr lang="en-GB" sz="1000" i="1" dirty="0">
                <a:solidFill>
                  <a:srgbClr val="444444"/>
                </a:solidFill>
                <a:latin typeface="+mn-lt"/>
              </a:rPr>
              <a:t>Performance of waste strategies against cost and cumulative carbon (</a:t>
            </a:r>
            <a:r>
              <a:rPr lang="en-GB" sz="1000" i="1" dirty="0" err="1">
                <a:solidFill>
                  <a:srgbClr val="444444"/>
                </a:solidFill>
                <a:latin typeface="+mn-lt"/>
              </a:rPr>
              <a:t>Fuldauer</a:t>
            </a:r>
            <a:r>
              <a:rPr lang="en-GB" sz="1000" i="1" dirty="0">
                <a:solidFill>
                  <a:srgbClr val="444444"/>
                </a:solidFill>
                <a:latin typeface="+mn-lt"/>
              </a:rPr>
              <a:t> et al. 2019)</a:t>
            </a:r>
          </a:p>
        </p:txBody>
      </p:sp>
      <p:sp>
        <p:nvSpPr>
          <p:cNvPr id="16" name="TextBox 15">
            <a:extLst>
              <a:ext uri="{FF2B5EF4-FFF2-40B4-BE49-F238E27FC236}">
                <a16:creationId xmlns:a16="http://schemas.microsoft.com/office/drawing/2014/main" id="{D34A1B9C-31FF-44F1-9898-18D8C91E9993}"/>
              </a:ext>
            </a:extLst>
          </p:cNvPr>
          <p:cNvSpPr txBox="1"/>
          <p:nvPr/>
        </p:nvSpPr>
        <p:spPr>
          <a:xfrm>
            <a:off x="5633466" y="6229563"/>
            <a:ext cx="6094562" cy="246221"/>
          </a:xfrm>
          <a:prstGeom prst="rect">
            <a:avLst/>
          </a:prstGeom>
          <a:noFill/>
        </p:spPr>
        <p:txBody>
          <a:bodyPr wrap="square">
            <a:spAutoFit/>
          </a:bodyPr>
          <a:lstStyle/>
          <a:p>
            <a:r>
              <a:rPr lang="en-GB" sz="1000" i="1" dirty="0">
                <a:solidFill>
                  <a:srgbClr val="444444"/>
                </a:solidFill>
                <a:latin typeface="+mn-lt"/>
              </a:rPr>
              <a:t>Waste management pathway (</a:t>
            </a:r>
            <a:r>
              <a:rPr lang="en-GB" sz="1000" i="1" dirty="0" err="1">
                <a:solidFill>
                  <a:srgbClr val="444444"/>
                </a:solidFill>
                <a:latin typeface="+mn-lt"/>
              </a:rPr>
              <a:t>Adshead</a:t>
            </a:r>
            <a:r>
              <a:rPr lang="en-GB" sz="1000" i="1" dirty="0">
                <a:solidFill>
                  <a:srgbClr val="444444"/>
                </a:solidFill>
                <a:latin typeface="+mn-lt"/>
              </a:rPr>
              <a:t> et al. 2018)</a:t>
            </a:r>
          </a:p>
        </p:txBody>
      </p:sp>
    </p:spTree>
    <p:extLst>
      <p:ext uri="{BB962C8B-B14F-4D97-AF65-F5344CB8AC3E}">
        <p14:creationId xmlns:p14="http://schemas.microsoft.com/office/powerpoint/2010/main" val="218857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7.4 </a:t>
            </a:r>
            <a:r>
              <a:rPr lang="en-GB" dirty="0">
                <a:solidFill>
                  <a:srgbClr val="C00000"/>
                </a:solidFill>
              </a:rPr>
              <a:t> Strategic evaluation of infrastructure in practice</a:t>
            </a:r>
            <a:endParaRPr sz="2800" dirty="0">
              <a:solidFill>
                <a:srgbClr val="C00000"/>
              </a:solidFill>
            </a:endParaRPr>
          </a:p>
        </p:txBody>
      </p:sp>
      <p:sp>
        <p:nvSpPr>
          <p:cNvPr id="168" name="Google Shape;168;p13"/>
          <p:cNvSpPr txBox="1">
            <a:spLocks noGrp="1"/>
          </p:cNvSpPr>
          <p:nvPr>
            <p:ph type="body" idx="4294967295"/>
          </p:nvPr>
        </p:nvSpPr>
        <p:spPr>
          <a:xfrm>
            <a:off x="838199" y="1231900"/>
            <a:ext cx="9893061"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Strategic performance for water provision in Palestine</a:t>
            </a:r>
          </a:p>
          <a:p>
            <a:pPr lvl="0">
              <a:spcBef>
                <a:spcPts val="0"/>
              </a:spcBef>
              <a:buClr>
                <a:schemeClr val="dk1"/>
              </a:buClr>
              <a:buSzPts val="28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5" name="Picture 4">
            <a:extLst>
              <a:ext uri="{FF2B5EF4-FFF2-40B4-BE49-F238E27FC236}">
                <a16:creationId xmlns:a16="http://schemas.microsoft.com/office/drawing/2014/main" id="{1CAB58D6-ABFF-4A3D-8251-39EA83B16C4D}"/>
              </a:ext>
            </a:extLst>
          </p:cNvPr>
          <p:cNvPicPr>
            <a:picLocks noChangeAspect="1"/>
          </p:cNvPicPr>
          <p:nvPr/>
        </p:nvPicPr>
        <p:blipFill>
          <a:blip r:embed="rId3"/>
          <a:stretch>
            <a:fillRect/>
          </a:stretch>
        </p:blipFill>
        <p:spPr>
          <a:xfrm>
            <a:off x="6003532" y="1779345"/>
            <a:ext cx="5193556" cy="4193928"/>
          </a:xfrm>
          <a:prstGeom prst="rect">
            <a:avLst/>
          </a:prstGeom>
        </p:spPr>
      </p:pic>
      <p:sp>
        <p:nvSpPr>
          <p:cNvPr id="15" name="TextBox 14">
            <a:extLst>
              <a:ext uri="{FF2B5EF4-FFF2-40B4-BE49-F238E27FC236}">
                <a16:creationId xmlns:a16="http://schemas.microsoft.com/office/drawing/2014/main" id="{19C77C5C-826B-4F7B-86A1-7FB2689979AD}"/>
              </a:ext>
            </a:extLst>
          </p:cNvPr>
          <p:cNvSpPr txBox="1"/>
          <p:nvPr/>
        </p:nvSpPr>
        <p:spPr>
          <a:xfrm>
            <a:off x="6096000" y="6020743"/>
            <a:ext cx="6094562" cy="246221"/>
          </a:xfrm>
          <a:prstGeom prst="rect">
            <a:avLst/>
          </a:prstGeom>
          <a:noFill/>
        </p:spPr>
        <p:txBody>
          <a:bodyPr wrap="square">
            <a:spAutoFit/>
          </a:bodyPr>
          <a:lstStyle/>
          <a:p>
            <a:r>
              <a:rPr lang="en-GB" sz="1000" i="1" dirty="0">
                <a:solidFill>
                  <a:srgbClr val="444444"/>
                </a:solidFill>
                <a:latin typeface="+mn-lt"/>
              </a:rPr>
              <a:t>Strategic Performance for Water Supply in Gaza (Ives et al. 2018)</a:t>
            </a:r>
          </a:p>
        </p:txBody>
      </p:sp>
      <p:sp>
        <p:nvSpPr>
          <p:cNvPr id="2" name="TextBox 1">
            <a:extLst>
              <a:ext uri="{FF2B5EF4-FFF2-40B4-BE49-F238E27FC236}">
                <a16:creationId xmlns:a16="http://schemas.microsoft.com/office/drawing/2014/main" id="{4E795E71-B94D-469B-8749-7B0178451624}"/>
              </a:ext>
            </a:extLst>
          </p:cNvPr>
          <p:cNvSpPr txBox="1"/>
          <p:nvPr/>
        </p:nvSpPr>
        <p:spPr>
          <a:xfrm>
            <a:off x="838199" y="1860372"/>
            <a:ext cx="5042516" cy="4031873"/>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b="1" dirty="0">
                <a:solidFill>
                  <a:schemeClr val="tx1"/>
                </a:solidFill>
              </a:rPr>
              <a:t>Five infrastructure strategies for Palestine </a:t>
            </a:r>
            <a:r>
              <a:rPr lang="en-GB" sz="1600" dirty="0">
                <a:solidFill>
                  <a:schemeClr val="tx1"/>
                </a:solidFill>
              </a:rPr>
              <a:t>were developed based on varying levels of investment: "No build" (benchmark), "Status Quo," "Infrastructure-led development," "Pipeline," and "Efficiency with Scarcity“</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dirty="0">
                <a:solidFill>
                  <a:schemeClr val="tx1"/>
                </a:solidFill>
              </a:rPr>
              <a:t>The analysis indicates that only the </a:t>
            </a:r>
            <a:r>
              <a:rPr lang="en-GB" sz="1600" b="1" dirty="0">
                <a:solidFill>
                  <a:schemeClr val="tx1"/>
                </a:solidFill>
              </a:rPr>
              <a:t>"Infrastructure-led development" strategy meets future water demand </a:t>
            </a:r>
            <a:r>
              <a:rPr lang="en-GB" sz="1600" dirty="0">
                <a:solidFill>
                  <a:schemeClr val="tx1"/>
                </a:solidFill>
              </a:rPr>
              <a:t>under the central scenario, while the "Status Quo" and "Efficiency with Scarcity" strategies do not suffice</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dirty="0">
                <a:solidFill>
                  <a:schemeClr val="tx1"/>
                </a:solidFill>
              </a:rPr>
              <a:t>The analysis assumes </a:t>
            </a:r>
            <a:r>
              <a:rPr lang="en-GB" sz="1600" b="1" dirty="0">
                <a:solidFill>
                  <a:schemeClr val="tx1"/>
                </a:solidFill>
              </a:rPr>
              <a:t>100 litres/capita/day </a:t>
            </a:r>
            <a:r>
              <a:rPr lang="en-GB" sz="1600" dirty="0">
                <a:solidFill>
                  <a:schemeClr val="tx1"/>
                </a:solidFill>
              </a:rPr>
              <a:t>as the baseline (WHO standard), but in a </a:t>
            </a:r>
            <a:r>
              <a:rPr lang="en-GB" sz="1600" b="1" dirty="0">
                <a:solidFill>
                  <a:schemeClr val="tx1"/>
                </a:solidFill>
              </a:rPr>
              <a:t>pessimistic</a:t>
            </a:r>
            <a:r>
              <a:rPr lang="en-GB" sz="1600" dirty="0">
                <a:solidFill>
                  <a:schemeClr val="tx1"/>
                </a:solidFill>
              </a:rPr>
              <a:t> </a:t>
            </a:r>
            <a:r>
              <a:rPr lang="en-GB" sz="1600" b="1" dirty="0">
                <a:solidFill>
                  <a:schemeClr val="tx1"/>
                </a:solidFill>
              </a:rPr>
              <a:t>"unstable adversity" scenario</a:t>
            </a:r>
            <a:r>
              <a:rPr lang="en-GB" sz="1600" dirty="0">
                <a:solidFill>
                  <a:schemeClr val="tx1"/>
                </a:solidFill>
              </a:rPr>
              <a:t>, only </a:t>
            </a:r>
            <a:r>
              <a:rPr lang="en-GB" sz="1600" b="1" dirty="0">
                <a:solidFill>
                  <a:schemeClr val="tx1"/>
                </a:solidFill>
              </a:rPr>
              <a:t>30 litres/capita/day</a:t>
            </a:r>
            <a:r>
              <a:rPr lang="en-GB" sz="1600" dirty="0">
                <a:solidFill>
                  <a:schemeClr val="tx1"/>
                </a:solidFill>
              </a:rPr>
              <a:t> may be achievable</a:t>
            </a:r>
            <a:endParaRPr lang="en-GB" sz="1600" dirty="0"/>
          </a:p>
        </p:txBody>
      </p:sp>
    </p:spTree>
    <p:extLst>
      <p:ext uri="{BB962C8B-B14F-4D97-AF65-F5344CB8AC3E}">
        <p14:creationId xmlns:p14="http://schemas.microsoft.com/office/powerpoint/2010/main" val="2761367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7.4 </a:t>
            </a:r>
            <a:r>
              <a:rPr lang="en-GB" dirty="0">
                <a:solidFill>
                  <a:srgbClr val="C00000"/>
                </a:solidFill>
              </a:rPr>
              <a:t> Strategic evaluation of infrastructure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Infrastructure interdependencies in Saint Lucia</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
        <p:nvSpPr>
          <p:cNvPr id="2" name="TextBox 1">
            <a:extLst>
              <a:ext uri="{FF2B5EF4-FFF2-40B4-BE49-F238E27FC236}">
                <a16:creationId xmlns:a16="http://schemas.microsoft.com/office/drawing/2014/main" id="{C89E3221-A5E3-47EA-B123-71B0E7EA4EBA}"/>
              </a:ext>
            </a:extLst>
          </p:cNvPr>
          <p:cNvSpPr txBox="1"/>
          <p:nvPr/>
        </p:nvSpPr>
        <p:spPr>
          <a:xfrm>
            <a:off x="838198" y="1805170"/>
            <a:ext cx="10307130" cy="3539430"/>
          </a:xfrm>
          <a:prstGeom prst="rect">
            <a:avLst/>
          </a:prstGeom>
          <a:noFill/>
        </p:spPr>
        <p:txBody>
          <a:bodyPr wrap="square" rtlCol="0">
            <a:spAutoFit/>
          </a:bodyPr>
          <a:lstStyle/>
          <a:p>
            <a:pPr marL="285750" indent="-285750" algn="l">
              <a:buSzPct val="120000"/>
              <a:buFont typeface="Arial" panose="020B0604020202020204" pitchFamily="34" charset="0"/>
              <a:buChar char="•"/>
            </a:pPr>
            <a:endParaRPr lang="en-GB" sz="1600" i="0" dirty="0">
              <a:solidFill>
                <a:schemeClr val="tx1"/>
              </a:solidFill>
              <a:effectLst/>
              <a:latin typeface="+mn-lt"/>
            </a:endParaRPr>
          </a:p>
          <a:p>
            <a:pPr marL="285750" indent="-285750" algn="l">
              <a:buSzPct val="120000"/>
              <a:buFont typeface="Arial" panose="020B0604020202020204" pitchFamily="34" charset="0"/>
              <a:buChar char="•"/>
            </a:pPr>
            <a:r>
              <a:rPr lang="en-GB" sz="1600" i="0" dirty="0">
                <a:solidFill>
                  <a:schemeClr val="tx1"/>
                </a:solidFill>
                <a:effectLst/>
                <a:latin typeface="+mn-lt"/>
              </a:rPr>
              <a:t>The National Infrastructure Assessment for Saint Lucia evaluated key sectors: </a:t>
            </a:r>
            <a:r>
              <a:rPr lang="en-GB" sz="1600" b="1" i="0" dirty="0">
                <a:solidFill>
                  <a:schemeClr val="tx1"/>
                </a:solidFill>
                <a:effectLst/>
                <a:latin typeface="+mn-lt"/>
              </a:rPr>
              <a:t>electricity, water, wastewater, and solid waste</a:t>
            </a:r>
            <a:r>
              <a:rPr lang="en-GB" sz="1600" i="0" dirty="0">
                <a:solidFill>
                  <a:schemeClr val="tx1"/>
                </a:solidFill>
                <a:effectLst/>
                <a:latin typeface="+mn-lt"/>
              </a:rPr>
              <a:t>, highlighting strong interdependencies, particularly between transport and tourism and between water and wastewater management</a:t>
            </a:r>
          </a:p>
          <a:p>
            <a:pPr marL="285750" indent="-285750" algn="l">
              <a:buSzPct val="120000"/>
              <a:buFont typeface="Arial" panose="020B0604020202020204" pitchFamily="34" charset="0"/>
              <a:buChar char="•"/>
            </a:pPr>
            <a:endParaRPr lang="en-GB" sz="160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Significant interdependencies </a:t>
            </a:r>
            <a:r>
              <a:rPr lang="en-GB" sz="1600" i="0" dirty="0">
                <a:solidFill>
                  <a:schemeClr val="tx1"/>
                </a:solidFill>
                <a:effectLst/>
                <a:latin typeface="+mn-lt"/>
              </a:rPr>
              <a:t>were noted, such as the utilization of treated wastewater for irrigation and the connections among various sectors that are crucial for national planning</a:t>
            </a:r>
          </a:p>
          <a:p>
            <a:pPr marL="285750" indent="-285750" algn="l">
              <a:buSzPct val="120000"/>
              <a:buFont typeface="Arial" panose="020B0604020202020204" pitchFamily="34" charset="0"/>
              <a:buChar char="•"/>
            </a:pPr>
            <a:endParaRPr lang="en-GB" sz="1600" i="0" dirty="0">
              <a:solidFill>
                <a:schemeClr val="tx1"/>
              </a:solidFill>
              <a:effectLst/>
              <a:latin typeface="+mn-lt"/>
            </a:endParaRPr>
          </a:p>
          <a:p>
            <a:pPr marL="285750" indent="-285750" algn="l">
              <a:buSzPct val="120000"/>
              <a:buFont typeface="Arial" panose="020B0604020202020204" pitchFamily="34" charset="0"/>
              <a:buChar char="•"/>
            </a:pPr>
            <a:r>
              <a:rPr lang="en-GB" sz="1600" i="0" dirty="0">
                <a:solidFill>
                  <a:schemeClr val="tx1"/>
                </a:solidFill>
                <a:effectLst/>
                <a:latin typeface="+mn-lt"/>
              </a:rPr>
              <a:t>The anticipated expansion of ports and airports could lead to an </a:t>
            </a:r>
            <a:r>
              <a:rPr lang="en-GB" sz="1600" b="1" i="0" dirty="0">
                <a:solidFill>
                  <a:schemeClr val="tx1"/>
                </a:solidFill>
                <a:effectLst/>
                <a:latin typeface="+mn-lt"/>
              </a:rPr>
              <a:t>increased demand for electricity, water, wastewater, and solid waste</a:t>
            </a:r>
            <a:r>
              <a:rPr lang="en-GB" sz="1600" i="0" dirty="0">
                <a:solidFill>
                  <a:schemeClr val="tx1"/>
                </a:solidFill>
                <a:effectLst/>
                <a:latin typeface="+mn-lt"/>
              </a:rPr>
              <a:t>, with projections showing rises between 9% and 36% by 2050</a:t>
            </a:r>
          </a:p>
          <a:p>
            <a:pPr marL="285750" indent="-285750" algn="l">
              <a:buSzPct val="120000"/>
              <a:buFont typeface="Arial" panose="020B0604020202020204" pitchFamily="34" charset="0"/>
              <a:buChar char="•"/>
            </a:pPr>
            <a:endParaRPr lang="en-GB" sz="1600" i="0" dirty="0">
              <a:solidFill>
                <a:schemeClr val="tx1"/>
              </a:solidFill>
              <a:effectLst/>
              <a:latin typeface="+mn-lt"/>
            </a:endParaRPr>
          </a:p>
          <a:p>
            <a:pPr marL="285750" indent="-285750" algn="l">
              <a:buSzPct val="120000"/>
              <a:buFont typeface="Arial" panose="020B0604020202020204" pitchFamily="34" charset="0"/>
              <a:buChar char="•"/>
            </a:pPr>
            <a:r>
              <a:rPr lang="en-GB" sz="1600" i="0" dirty="0">
                <a:solidFill>
                  <a:schemeClr val="tx1"/>
                </a:solidFill>
                <a:effectLst/>
                <a:latin typeface="+mn-lt"/>
              </a:rPr>
              <a:t>Projects like </a:t>
            </a:r>
            <a:r>
              <a:rPr lang="en-GB" sz="1600" b="1" i="0" dirty="0">
                <a:solidFill>
                  <a:schemeClr val="tx1"/>
                </a:solidFill>
                <a:effectLst/>
                <a:latin typeface="+mn-lt"/>
              </a:rPr>
              <a:t>anaerobic digestion and waste-to-energy </a:t>
            </a:r>
            <a:r>
              <a:rPr lang="en-GB" sz="1600" i="0" dirty="0">
                <a:solidFill>
                  <a:schemeClr val="tx1"/>
                </a:solidFill>
                <a:effectLst/>
                <a:latin typeface="+mn-lt"/>
              </a:rPr>
              <a:t>could divert 26% to 35% of waste while potentially generating 6% to 33% of the electricity demand, alongside strategies for </a:t>
            </a:r>
            <a:r>
              <a:rPr lang="en-GB" sz="1600" b="1" i="0" dirty="0">
                <a:solidFill>
                  <a:schemeClr val="tx1"/>
                </a:solidFill>
                <a:effectLst/>
                <a:latin typeface="+mn-lt"/>
              </a:rPr>
              <a:t>water efficiency </a:t>
            </a:r>
            <a:r>
              <a:rPr lang="en-GB" sz="1600" i="0" dirty="0">
                <a:solidFill>
                  <a:schemeClr val="tx1"/>
                </a:solidFill>
                <a:effectLst/>
                <a:latin typeface="+mn-lt"/>
              </a:rPr>
              <a:t>that might reduce demand by 7.6% to 20%</a:t>
            </a:r>
          </a:p>
        </p:txBody>
      </p:sp>
      <p:sp>
        <p:nvSpPr>
          <p:cNvPr id="11" name="Rectangle 10">
            <a:extLst>
              <a:ext uri="{FF2B5EF4-FFF2-40B4-BE49-F238E27FC236}">
                <a16:creationId xmlns:a16="http://schemas.microsoft.com/office/drawing/2014/main" id="{65A2D9B1-5201-4569-8FB2-BD56368984CD}"/>
              </a:ext>
            </a:extLst>
          </p:cNvPr>
          <p:cNvSpPr/>
          <p:nvPr/>
        </p:nvSpPr>
        <p:spPr>
          <a:xfrm>
            <a:off x="585887" y="1681323"/>
            <a:ext cx="10767913" cy="471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4EF10B3-C8F3-41AC-A0CA-A2962F5AF827}"/>
              </a:ext>
            </a:extLst>
          </p:cNvPr>
          <p:cNvPicPr>
            <a:picLocks noChangeAspect="1"/>
          </p:cNvPicPr>
          <p:nvPr/>
        </p:nvPicPr>
        <p:blipFill>
          <a:blip r:embed="rId3"/>
          <a:stretch>
            <a:fillRect/>
          </a:stretch>
        </p:blipFill>
        <p:spPr>
          <a:xfrm>
            <a:off x="1417765" y="1602916"/>
            <a:ext cx="3838575" cy="4619625"/>
          </a:xfrm>
          <a:prstGeom prst="rect">
            <a:avLst/>
          </a:prstGeom>
        </p:spPr>
      </p:pic>
      <p:cxnSp>
        <p:nvCxnSpPr>
          <p:cNvPr id="12" name="Straight Connector 11">
            <a:extLst>
              <a:ext uri="{FF2B5EF4-FFF2-40B4-BE49-F238E27FC236}">
                <a16:creationId xmlns:a16="http://schemas.microsoft.com/office/drawing/2014/main" id="{15AF22E0-F868-45F0-A972-87FD5AD9FC37}"/>
              </a:ext>
            </a:extLst>
          </p:cNvPr>
          <p:cNvCxnSpPr>
            <a:cxnSpLocks/>
          </p:cNvCxnSpPr>
          <p:nvPr/>
        </p:nvCxnSpPr>
        <p:spPr>
          <a:xfrm>
            <a:off x="5529532" y="1613139"/>
            <a:ext cx="0" cy="4862645"/>
          </a:xfrm>
          <a:prstGeom prst="line">
            <a:avLst/>
          </a:prstGeom>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4C858BAA-12F3-4B80-B1E2-04CC93151CDA}"/>
              </a:ext>
            </a:extLst>
          </p:cNvPr>
          <p:cNvPicPr>
            <a:picLocks noChangeAspect="1"/>
          </p:cNvPicPr>
          <p:nvPr/>
        </p:nvPicPr>
        <p:blipFill>
          <a:blip r:embed="rId4"/>
          <a:stretch>
            <a:fillRect/>
          </a:stretch>
        </p:blipFill>
        <p:spPr>
          <a:xfrm>
            <a:off x="5640274" y="2396276"/>
            <a:ext cx="5426949" cy="3296369"/>
          </a:xfrm>
          <a:prstGeom prst="rect">
            <a:avLst/>
          </a:prstGeom>
        </p:spPr>
      </p:pic>
      <p:sp>
        <p:nvSpPr>
          <p:cNvPr id="17" name="TextBox 16">
            <a:extLst>
              <a:ext uri="{FF2B5EF4-FFF2-40B4-BE49-F238E27FC236}">
                <a16:creationId xmlns:a16="http://schemas.microsoft.com/office/drawing/2014/main" id="{469F6547-1C99-4881-BC32-5A2222611D3D}"/>
              </a:ext>
            </a:extLst>
          </p:cNvPr>
          <p:cNvSpPr txBox="1"/>
          <p:nvPr/>
        </p:nvSpPr>
        <p:spPr>
          <a:xfrm>
            <a:off x="1580219" y="6165790"/>
            <a:ext cx="3838572" cy="400110"/>
          </a:xfrm>
          <a:prstGeom prst="rect">
            <a:avLst/>
          </a:prstGeom>
          <a:noFill/>
        </p:spPr>
        <p:txBody>
          <a:bodyPr wrap="square">
            <a:spAutoFit/>
          </a:bodyPr>
          <a:lstStyle/>
          <a:p>
            <a:r>
              <a:rPr lang="en-GB" sz="1000" i="1" dirty="0">
                <a:solidFill>
                  <a:srgbClr val="444444"/>
                </a:solidFill>
                <a:latin typeface="+mn-lt"/>
              </a:rPr>
              <a:t>Cross-sectoral infrastructure interdependencies in Saint Lucia (</a:t>
            </a:r>
            <a:r>
              <a:rPr lang="en-GB" sz="1000" i="1" dirty="0" err="1">
                <a:solidFill>
                  <a:srgbClr val="444444"/>
                </a:solidFill>
                <a:latin typeface="+mn-lt"/>
              </a:rPr>
              <a:t>Adshead</a:t>
            </a:r>
            <a:r>
              <a:rPr lang="en-GB" sz="1000" i="1" dirty="0">
                <a:solidFill>
                  <a:srgbClr val="444444"/>
                </a:solidFill>
                <a:latin typeface="+mn-lt"/>
              </a:rPr>
              <a:t> et al. 2020)</a:t>
            </a:r>
          </a:p>
        </p:txBody>
      </p:sp>
      <p:sp>
        <p:nvSpPr>
          <p:cNvPr id="19" name="TextBox 18">
            <a:extLst>
              <a:ext uri="{FF2B5EF4-FFF2-40B4-BE49-F238E27FC236}">
                <a16:creationId xmlns:a16="http://schemas.microsoft.com/office/drawing/2014/main" id="{17688556-BB05-4056-89DC-909DE9CC0E23}"/>
              </a:ext>
            </a:extLst>
          </p:cNvPr>
          <p:cNvSpPr txBox="1"/>
          <p:nvPr/>
        </p:nvSpPr>
        <p:spPr>
          <a:xfrm>
            <a:off x="5662081" y="6101460"/>
            <a:ext cx="5319344" cy="400110"/>
          </a:xfrm>
          <a:prstGeom prst="rect">
            <a:avLst/>
          </a:prstGeom>
          <a:noFill/>
        </p:spPr>
        <p:txBody>
          <a:bodyPr wrap="square">
            <a:spAutoFit/>
          </a:bodyPr>
          <a:lstStyle/>
          <a:p>
            <a:r>
              <a:rPr lang="en-GB" sz="1000" i="1" dirty="0">
                <a:solidFill>
                  <a:srgbClr val="444444"/>
                </a:solidFill>
                <a:latin typeface="+mn-lt"/>
              </a:rPr>
              <a:t>Quantification of cross-sectoral infrastructure interdependencies for Saint Lucia by 2050 (</a:t>
            </a:r>
            <a:r>
              <a:rPr lang="en-GB" sz="1000" i="1" dirty="0" err="1">
                <a:solidFill>
                  <a:srgbClr val="444444"/>
                </a:solidFill>
                <a:latin typeface="+mn-lt"/>
              </a:rPr>
              <a:t>Adshead</a:t>
            </a:r>
            <a:r>
              <a:rPr lang="en-GB" sz="1000" i="1" dirty="0">
                <a:solidFill>
                  <a:srgbClr val="444444"/>
                </a:solidFill>
                <a:latin typeface="+mn-lt"/>
              </a:rPr>
              <a:t> et al. 2020)</a:t>
            </a:r>
          </a:p>
        </p:txBody>
      </p:sp>
    </p:spTree>
    <p:extLst>
      <p:ext uri="{BB962C8B-B14F-4D97-AF65-F5344CB8AC3E}">
        <p14:creationId xmlns:p14="http://schemas.microsoft.com/office/powerpoint/2010/main" val="2669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7.4 </a:t>
            </a:r>
            <a:r>
              <a:rPr lang="en-GB" dirty="0">
                <a:solidFill>
                  <a:srgbClr val="C00000"/>
                </a:solidFill>
              </a:rPr>
              <a:t> Strategic evaluation of infrastructure in practice</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In this mini-lecture we illustrate previous concepts with practical applications of strategic evaluation on real cases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We explored waste management, water systems and infrastructure interdependencies in Curacao, Palestine and Saint Lucia, respectively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In this way we review the differences between contexts, assumptions and sectors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7.4 </a:t>
            </a:r>
            <a:r>
              <a:rPr lang="en-GB" dirty="0">
                <a:solidFill>
                  <a:srgbClr val="C00000"/>
                </a:solidFill>
              </a:rPr>
              <a:t> Strategic evaluation of infrastructure in practice</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latin typeface="+mn-lt"/>
              </a:rPr>
              <a:t>Adshead</a:t>
            </a:r>
            <a:r>
              <a:rPr lang="en-GB" sz="1400" dirty="0">
                <a:solidFill>
                  <a:schemeClr val="tx1"/>
                </a:solidFill>
                <a:latin typeface="+mn-lt"/>
              </a:rPr>
              <a:t>, D., L. I. </a:t>
            </a:r>
            <a:r>
              <a:rPr lang="en-GB" sz="1400" dirty="0" err="1">
                <a:solidFill>
                  <a:schemeClr val="tx1"/>
                </a:solidFill>
                <a:latin typeface="+mn-lt"/>
              </a:rPr>
              <a:t>Fuldauer</a:t>
            </a:r>
            <a:r>
              <a:rPr lang="en-GB" sz="1400" dirty="0">
                <a:solidFill>
                  <a:schemeClr val="tx1"/>
                </a:solidFill>
                <a:latin typeface="+mn-lt"/>
              </a:rPr>
              <a:t>, S. Thacker, O. Román </a:t>
            </a:r>
            <a:r>
              <a:rPr lang="en-GB" sz="1400" dirty="0" err="1">
                <a:solidFill>
                  <a:schemeClr val="tx1"/>
                </a:solidFill>
                <a:latin typeface="+mn-lt"/>
              </a:rPr>
              <a:t>Garcı́a</a:t>
            </a:r>
            <a:r>
              <a:rPr lang="en-GB" sz="1400" dirty="0">
                <a:solidFill>
                  <a:schemeClr val="tx1"/>
                </a:solidFill>
                <a:latin typeface="+mn-lt"/>
              </a:rPr>
              <a:t>, S. Vital, F. Felix, C. Roberts, et al. 2020. “Saint Lucia: National Infrastructure Assessment.” United Nations Office for Project Services. </a:t>
            </a:r>
            <a:r>
              <a:rPr lang="en-GB" sz="1400" dirty="0">
                <a:solidFill>
                  <a:schemeClr val="tx1"/>
                </a:solidFill>
                <a:latin typeface="+mn-lt"/>
                <a:hlinkClick r:id="rId3"/>
              </a:rPr>
              <a:t>https://content.unops.org/publications/Saint-Lucia-National-Infrastructure-Assessment.pdf</a:t>
            </a:r>
            <a:r>
              <a:rPr lang="en-GB" sz="14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latin typeface="+mn-lt"/>
              </a:rPr>
              <a:t>Adshead</a:t>
            </a:r>
            <a:r>
              <a:rPr lang="en-GB" sz="1400" dirty="0">
                <a:solidFill>
                  <a:schemeClr val="tx1"/>
                </a:solidFill>
                <a:latin typeface="+mn-lt"/>
              </a:rPr>
              <a:t>, D., L. </a:t>
            </a:r>
            <a:r>
              <a:rPr lang="en-GB" sz="1400" dirty="0" err="1">
                <a:solidFill>
                  <a:schemeClr val="tx1"/>
                </a:solidFill>
                <a:latin typeface="+mn-lt"/>
              </a:rPr>
              <a:t>Fuldauer</a:t>
            </a:r>
            <a:r>
              <a:rPr lang="en-GB" sz="1400" dirty="0">
                <a:solidFill>
                  <a:schemeClr val="tx1"/>
                </a:solidFill>
                <a:latin typeface="+mn-lt"/>
              </a:rPr>
              <a:t>, S. Thacker, A. </a:t>
            </a:r>
            <a:r>
              <a:rPr lang="en-GB" sz="1400" dirty="0" err="1">
                <a:solidFill>
                  <a:schemeClr val="tx1"/>
                </a:solidFill>
                <a:latin typeface="+mn-lt"/>
              </a:rPr>
              <a:t>Hickford</a:t>
            </a:r>
            <a:r>
              <a:rPr lang="en-GB" sz="1400" dirty="0">
                <a:solidFill>
                  <a:schemeClr val="tx1"/>
                </a:solidFill>
                <a:latin typeface="+mn-lt"/>
              </a:rPr>
              <a:t>, </a:t>
            </a:r>
            <a:r>
              <a:rPr lang="en-GB" sz="1400" dirty="0" err="1">
                <a:solidFill>
                  <a:schemeClr val="tx1"/>
                </a:solidFill>
                <a:latin typeface="+mn-lt"/>
              </a:rPr>
              <a:t>Rouhet</a:t>
            </a:r>
            <a:r>
              <a:rPr lang="en-GB" sz="1400" dirty="0">
                <a:solidFill>
                  <a:schemeClr val="tx1"/>
                </a:solidFill>
                <a:latin typeface="+mn-lt"/>
              </a:rPr>
              <a:t> G., Muller W. S., Hall J. W., and Nicholls R. 2018. “Evidence-Based Infrastructure: Curacao. National Infrastructure Systems Modelling to Support Sustainable and Resilient Infrastructure Development.” United Nations Office for Project Services. </a:t>
            </a:r>
            <a:r>
              <a:rPr lang="en-GB" sz="1400" dirty="0">
                <a:solidFill>
                  <a:schemeClr val="tx1"/>
                </a:solidFill>
                <a:latin typeface="+mn-lt"/>
                <a:hlinkClick r:id="rId4"/>
              </a:rPr>
              <a:t>https://www.itrc.org.uk/wp-content/uploads/2019/09/UNOPS-ITRC_EBI_Curacao_2018-Full-report.pdf</a:t>
            </a:r>
            <a:r>
              <a:rPr lang="en-GB" sz="14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latin typeface="+mn-lt"/>
              </a:rPr>
              <a:t>Fuldauer</a:t>
            </a:r>
            <a:r>
              <a:rPr lang="en-GB" sz="1400" dirty="0">
                <a:solidFill>
                  <a:schemeClr val="tx1"/>
                </a:solidFill>
                <a:latin typeface="+mn-lt"/>
              </a:rPr>
              <a:t>, Lena I., Matthew C. Ives, Daniel </a:t>
            </a:r>
            <a:r>
              <a:rPr lang="en-GB" sz="1400" dirty="0" err="1">
                <a:solidFill>
                  <a:schemeClr val="tx1"/>
                </a:solidFill>
                <a:latin typeface="+mn-lt"/>
              </a:rPr>
              <a:t>Adshead</a:t>
            </a:r>
            <a:r>
              <a:rPr lang="en-GB" sz="1400" dirty="0">
                <a:solidFill>
                  <a:schemeClr val="tx1"/>
                </a:solidFill>
                <a:latin typeface="+mn-lt"/>
              </a:rPr>
              <a:t>, Scott Thacker, and Jim W. Hall. 2019. “Participatory Planning of the Future of Waste Management in Small Island Developing States to Deliver on the Sustainable Development Goals.” Journal of Cleaner Production 223 (June): 147–62. </a:t>
            </a:r>
            <a:r>
              <a:rPr lang="en-GB" sz="1400" dirty="0">
                <a:solidFill>
                  <a:schemeClr val="tx1"/>
                </a:solidFill>
                <a:latin typeface="+mn-lt"/>
                <a:hlinkClick r:id="rId5"/>
              </a:rPr>
              <a:t>https://doi.org/10.1016/j.jclepro.2019.02.269</a:t>
            </a:r>
            <a:r>
              <a:rPr lang="en-GB" sz="14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Ives, Matthew C, Scott Thacker, Daniel </a:t>
            </a:r>
            <a:r>
              <a:rPr lang="en-GB" sz="1400" dirty="0" err="1">
                <a:solidFill>
                  <a:schemeClr val="tx1"/>
                </a:solidFill>
                <a:latin typeface="+mn-lt"/>
              </a:rPr>
              <a:t>Adshead</a:t>
            </a:r>
            <a:r>
              <a:rPr lang="en-GB" sz="1400" dirty="0">
                <a:solidFill>
                  <a:schemeClr val="tx1"/>
                </a:solidFill>
                <a:latin typeface="+mn-lt"/>
              </a:rPr>
              <a:t>, Jim W Hall, Adrian J </a:t>
            </a:r>
            <a:r>
              <a:rPr lang="en-GB" sz="1400" dirty="0" err="1">
                <a:solidFill>
                  <a:schemeClr val="tx1"/>
                </a:solidFill>
                <a:latin typeface="+mn-lt"/>
              </a:rPr>
              <a:t>Hickford</a:t>
            </a:r>
            <a:r>
              <a:rPr lang="en-GB" sz="1400" dirty="0">
                <a:solidFill>
                  <a:schemeClr val="tx1"/>
                </a:solidFill>
                <a:latin typeface="+mn-lt"/>
              </a:rPr>
              <a:t>, Robert J Nicholls, Trevor Sway </a:t>
            </a:r>
            <a:r>
              <a:rPr lang="en-GB" sz="1400" dirty="0" err="1">
                <a:solidFill>
                  <a:schemeClr val="tx1"/>
                </a:solidFill>
                <a:latin typeface="+mn-lt"/>
              </a:rPr>
              <a:t>Muwafaq</a:t>
            </a:r>
            <a:r>
              <a:rPr lang="en-GB" sz="1400" dirty="0">
                <a:solidFill>
                  <a:schemeClr val="tx1"/>
                </a:solidFill>
                <a:latin typeface="+mn-lt"/>
              </a:rPr>
              <a:t>, Abu Ayyash, Rob Jones, and Nicholas </a:t>
            </a:r>
            <a:r>
              <a:rPr lang="en-GB" sz="1400" dirty="0" err="1">
                <a:solidFill>
                  <a:schemeClr val="tx1"/>
                </a:solidFill>
                <a:latin typeface="+mn-lt"/>
              </a:rPr>
              <a:t>O’regan</a:t>
            </a:r>
            <a:r>
              <a:rPr lang="en-GB" sz="1400" dirty="0">
                <a:solidFill>
                  <a:schemeClr val="tx1"/>
                </a:solidFill>
                <a:latin typeface="+mn-lt"/>
              </a:rPr>
              <a:t>. 2018. “A Fast Track Analysis of Infrastructure Provision in Palestine.” https://www.itrc.org.uk/wp-content/PDFs/PalestineFTA_online.pdf.</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126927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Key considerations for infrastructure decision-making</a:t>
            </a:r>
            <a:endParaRPr sz="2800" dirty="0">
              <a:solidFill>
                <a:srgbClr val="C00000"/>
              </a:solidFill>
            </a:endParaRPr>
          </a:p>
        </p:txBody>
      </p:sp>
      <p:sp>
        <p:nvSpPr>
          <p:cNvPr id="168" name="Google Shape;168;p13"/>
          <p:cNvSpPr txBox="1">
            <a:spLocks noGrp="1"/>
          </p:cNvSpPr>
          <p:nvPr>
            <p:ph type="body" idx="4294967295"/>
          </p:nvPr>
        </p:nvSpPr>
        <p:spPr>
          <a:xfrm>
            <a:off x="924463" y="1343462"/>
            <a:ext cx="10013831"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Overview of performance evaluation</a:t>
            </a:r>
          </a:p>
          <a:p>
            <a:pPr>
              <a:spcBef>
                <a:spcPts val="0"/>
              </a:spcBef>
              <a:buClr>
                <a:schemeClr val="dk1"/>
              </a:buClr>
              <a:buSzPts val="2800"/>
            </a:pPr>
            <a:endParaRPr lang="en-GB" sz="2000" b="1" dirty="0">
              <a:solidFill>
                <a:schemeClr val="accent5">
                  <a:lumMod val="60000"/>
                  <a:lumOff val="40000"/>
                </a:schemeClr>
              </a:solidFill>
            </a:endParaRPr>
          </a:p>
          <a:p>
            <a:pPr>
              <a:spcBef>
                <a:spcPts val="0"/>
              </a:spcBef>
              <a:buClr>
                <a:schemeClr val="dk1"/>
              </a:buClr>
              <a:buSzPts val="2800"/>
            </a:pPr>
            <a:endParaRPr lang="en-GB" sz="20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Following previous lectures, we are already able to:</a:t>
            </a:r>
          </a:p>
          <a:p>
            <a:pPr>
              <a:spcBef>
                <a:spcPts val="0"/>
              </a:spcBef>
              <a:buClr>
                <a:schemeClr val="dk1"/>
              </a:buClr>
              <a:buSzPts val="2800"/>
            </a:pPr>
            <a:endParaRPr lang="en-GB" sz="1800" dirty="0">
              <a:solidFill>
                <a:schemeClr val="tx1"/>
              </a:solidFill>
              <a:latin typeface="+mn-lt"/>
            </a:endParaRPr>
          </a:p>
          <a:p>
            <a:pPr marL="534988"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Establish the current state of infrastructure systems</a:t>
            </a:r>
          </a:p>
          <a:p>
            <a:pPr marL="534988"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Develop forecasts of future infrastructure demands</a:t>
            </a:r>
          </a:p>
          <a:p>
            <a:pPr marL="534988"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Establish a vision, performance metrics and goals for the future</a:t>
            </a:r>
          </a:p>
          <a:p>
            <a:pPr marL="534988"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Develop strategic alternatives for future infrastructure provision</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In this lecture we will set the basis for </a:t>
            </a:r>
            <a:r>
              <a:rPr lang="en-GB" sz="1800" b="1" dirty="0">
                <a:solidFill>
                  <a:schemeClr val="tx1"/>
                </a:solidFill>
                <a:latin typeface="+mn-lt"/>
              </a:rPr>
              <a:t>decision-making</a:t>
            </a:r>
            <a:r>
              <a:rPr lang="en-GB" sz="1800" dirty="0">
                <a:solidFill>
                  <a:schemeClr val="tx1"/>
                </a:solidFill>
                <a:latin typeface="+mn-lt"/>
              </a:rPr>
              <a:t> on evaluating </a:t>
            </a:r>
            <a:r>
              <a:rPr lang="en-GB" sz="1800" b="1" dirty="0">
                <a:solidFill>
                  <a:schemeClr val="tx1"/>
                </a:solidFill>
                <a:latin typeface="+mn-lt"/>
              </a:rPr>
              <a:t>what strategies perform better under future forecasts to achieve our defined goals</a:t>
            </a:r>
          </a:p>
          <a:p>
            <a:pPr>
              <a:spcBef>
                <a:spcPts val="0"/>
              </a:spcBef>
              <a:buClr>
                <a:schemeClr val="dk1"/>
              </a:buClr>
              <a:buSzPct val="120000"/>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Infrastructure, as a high-cost long-lived asset, needs to take into account a </a:t>
            </a:r>
            <a:r>
              <a:rPr lang="en-GB" sz="1800" b="1" dirty="0">
                <a:solidFill>
                  <a:schemeClr val="tx1"/>
                </a:solidFill>
                <a:latin typeface="+mn-lt"/>
              </a:rPr>
              <a:t>variety of factors, scenarios, objectives, stakeholders and interdependencies with other sectors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6" name="TextBox 5">
            <a:extLst>
              <a:ext uri="{FF2B5EF4-FFF2-40B4-BE49-F238E27FC236}">
                <a16:creationId xmlns:a16="http://schemas.microsoft.com/office/drawing/2014/main" id="{6AA2DD9F-0E98-41B0-A84A-9C50AD7484D3}"/>
              </a:ext>
            </a:extLst>
          </p:cNvPr>
          <p:cNvSpPr txBox="1"/>
          <p:nvPr/>
        </p:nvSpPr>
        <p:spPr>
          <a:xfrm>
            <a:off x="5491480" y="6319679"/>
            <a:ext cx="6096000" cy="246221"/>
          </a:xfrm>
          <a:prstGeom prst="rect">
            <a:avLst/>
          </a:prstGeom>
          <a:noFill/>
        </p:spPr>
        <p:txBody>
          <a:bodyPr wrap="square">
            <a:spAutoFit/>
          </a:bodyPr>
          <a:lstStyle/>
          <a:p>
            <a:pPr algn="r"/>
            <a:r>
              <a:rPr lang="de-DE" sz="1000" i="1" dirty="0">
                <a:solidFill>
                  <a:srgbClr val="444444"/>
                </a:solidFill>
                <a:latin typeface="+mn-lt"/>
              </a:rPr>
              <a:t>(Anheier, Lorentz, and Fratzscher 2016; OECD 2017)</a:t>
            </a:r>
            <a:endParaRPr lang="en-GB" sz="1000" i="1" dirty="0">
              <a:solidFill>
                <a:srgbClr val="444444"/>
              </a:solidFill>
              <a:latin typeface="+mn-lt"/>
            </a:endParaRP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Key considerations for infrastructure decision-making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10080172"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Multiple objectives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9" name="TextBox 8">
            <a:extLst>
              <a:ext uri="{FF2B5EF4-FFF2-40B4-BE49-F238E27FC236}">
                <a16:creationId xmlns:a16="http://schemas.microsoft.com/office/drawing/2014/main" id="{38469EE4-4387-40A7-A58E-D345E55E8972}"/>
              </a:ext>
            </a:extLst>
          </p:cNvPr>
          <p:cNvSpPr txBox="1"/>
          <p:nvPr/>
        </p:nvSpPr>
        <p:spPr>
          <a:xfrm>
            <a:off x="838199" y="1812224"/>
            <a:ext cx="5257801" cy="4524315"/>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dirty="0">
                <a:solidFill>
                  <a:schemeClr val="tx1"/>
                </a:solidFill>
              </a:rPr>
              <a:t>Making decisions about infrastructure today, needs to take into account </a:t>
            </a:r>
            <a:r>
              <a:rPr lang="en-GB" sz="1600" b="1" dirty="0">
                <a:solidFill>
                  <a:schemeClr val="tx1"/>
                </a:solidFill>
              </a:rPr>
              <a:t>a variety of different aspects and goals</a:t>
            </a:r>
          </a:p>
          <a:p>
            <a:pPr marL="285750" indent="-285750">
              <a:buSzPct val="120000"/>
              <a:buFont typeface="Arial" panose="020B0604020202020204" pitchFamily="34" charset="0"/>
              <a:buChar char="•"/>
            </a:pPr>
            <a:r>
              <a:rPr lang="en-GB" sz="1600" dirty="0">
                <a:solidFill>
                  <a:schemeClr val="tx1"/>
                </a:solidFill>
              </a:rPr>
              <a:t>Multiple goals in the decision-making process</a:t>
            </a:r>
          </a:p>
          <a:p>
            <a:pPr marL="285750" indent="-285750">
              <a:buSzPct val="120000"/>
              <a:buFont typeface="Arial" panose="020B0604020202020204" pitchFamily="34" charset="0"/>
              <a:buChar char="•"/>
            </a:pPr>
            <a:r>
              <a:rPr lang="en-GB" sz="1600" dirty="0"/>
              <a:t>Common multiple objectives: </a:t>
            </a:r>
          </a:p>
          <a:p>
            <a:pPr marL="630238" indent="-285750">
              <a:buSzPct val="120000"/>
              <a:buFont typeface="Arial" panose="020B0604020202020204" pitchFamily="34" charset="0"/>
              <a:buChar char="•"/>
            </a:pPr>
            <a:r>
              <a:rPr lang="en-GB" sz="1600" b="1" dirty="0"/>
              <a:t>Costs</a:t>
            </a:r>
          </a:p>
          <a:p>
            <a:pPr marL="630238" indent="-285750">
              <a:buSzPct val="120000"/>
              <a:buFont typeface="Arial" panose="020B0604020202020204" pitchFamily="34" charset="0"/>
              <a:buChar char="•"/>
            </a:pPr>
            <a:r>
              <a:rPr lang="en-GB" sz="1600" b="1" dirty="0"/>
              <a:t>Emissions </a:t>
            </a:r>
            <a:r>
              <a:rPr lang="en-GB" sz="1600" dirty="0"/>
              <a:t>(mainly for energy and transport) </a:t>
            </a:r>
          </a:p>
          <a:p>
            <a:pPr marL="630238" indent="-285750">
              <a:buSzPct val="120000"/>
              <a:buFont typeface="Arial" panose="020B0604020202020204" pitchFamily="34" charset="0"/>
              <a:buChar char="•"/>
            </a:pPr>
            <a:r>
              <a:rPr lang="en-GB" sz="1600" b="1" dirty="0"/>
              <a:t>Reliability of the service</a:t>
            </a:r>
          </a:p>
          <a:p>
            <a:pPr marL="630238" indent="-285750">
              <a:buSzPct val="120000"/>
              <a:buFont typeface="Arial" panose="020B0604020202020204" pitchFamily="34" charset="0"/>
              <a:buChar char="•"/>
            </a:pPr>
            <a:r>
              <a:rPr lang="en-GB" sz="1600" b="1" dirty="0"/>
              <a:t>Access</a:t>
            </a:r>
            <a:r>
              <a:rPr lang="en-GB" sz="1600" dirty="0"/>
              <a:t> (mainly for water and wastewater in low-income settings)</a:t>
            </a:r>
          </a:p>
          <a:p>
            <a:pPr marL="630238" indent="-285750">
              <a:buSzPct val="120000"/>
              <a:buFont typeface="Arial" panose="020B0604020202020204" pitchFamily="34" charset="0"/>
              <a:buChar char="•"/>
            </a:pPr>
            <a:r>
              <a:rPr lang="en-GB" sz="1600" b="1" dirty="0"/>
              <a:t>Air and water quality</a:t>
            </a:r>
          </a:p>
          <a:p>
            <a:pPr marL="630238" indent="-285750">
              <a:buSzPct val="120000"/>
              <a:buFont typeface="Arial" panose="020B0604020202020204" pitchFamily="34" charset="0"/>
              <a:buChar char="•"/>
            </a:pPr>
            <a:r>
              <a:rPr lang="en-GB" sz="1600" dirty="0"/>
              <a:t>Other environmental impacts</a:t>
            </a:r>
          </a:p>
          <a:p>
            <a:pPr marL="285750" indent="-285750">
              <a:buSzPct val="120000"/>
              <a:buFont typeface="Arial" panose="020B0604020202020204" pitchFamily="34" charset="0"/>
              <a:buChar char="•"/>
            </a:pPr>
            <a:r>
              <a:rPr lang="en-GB" sz="1600" dirty="0"/>
              <a:t>Often converted into </a:t>
            </a:r>
            <a:r>
              <a:rPr lang="en-GB" sz="1600" b="1" dirty="0"/>
              <a:t>monetary values </a:t>
            </a:r>
            <a:r>
              <a:rPr lang="en-GB" sz="1600" dirty="0"/>
              <a:t>to be comparable</a:t>
            </a:r>
          </a:p>
          <a:p>
            <a:pPr marL="285750" indent="-285750">
              <a:buSzPct val="120000"/>
              <a:buFont typeface="Arial" panose="020B0604020202020204" pitchFamily="34" charset="0"/>
              <a:buChar char="•"/>
            </a:pPr>
            <a:r>
              <a:rPr lang="en-GB" sz="1600" dirty="0"/>
              <a:t>An alternative can be </a:t>
            </a:r>
            <a:r>
              <a:rPr lang="en-GB" sz="1600" b="1" dirty="0"/>
              <a:t>multi-criteria decision-making</a:t>
            </a:r>
            <a:r>
              <a:rPr lang="en-GB" sz="1600" dirty="0"/>
              <a:t>, in which every metric can be analysed with its own value, and </a:t>
            </a:r>
            <a:r>
              <a:rPr lang="en-GB" sz="1600" b="1" dirty="0"/>
              <a:t>trade-off evaluations </a:t>
            </a:r>
            <a:r>
              <a:rPr lang="en-GB" sz="1600" dirty="0"/>
              <a:t>can be performed</a:t>
            </a:r>
          </a:p>
        </p:txBody>
      </p:sp>
      <p:pic>
        <p:nvPicPr>
          <p:cNvPr id="4" name="Picture 3">
            <a:extLst>
              <a:ext uri="{FF2B5EF4-FFF2-40B4-BE49-F238E27FC236}">
                <a16:creationId xmlns:a16="http://schemas.microsoft.com/office/drawing/2014/main" id="{45C2B844-62BE-432D-8F3D-A4A6D2E77753}"/>
              </a:ext>
            </a:extLst>
          </p:cNvPr>
          <p:cNvPicPr>
            <a:picLocks noChangeAspect="1"/>
          </p:cNvPicPr>
          <p:nvPr/>
        </p:nvPicPr>
        <p:blipFill>
          <a:blip r:embed="rId3"/>
          <a:stretch>
            <a:fillRect/>
          </a:stretch>
        </p:blipFill>
        <p:spPr>
          <a:xfrm>
            <a:off x="6096000" y="1920428"/>
            <a:ext cx="5826587" cy="4061687"/>
          </a:xfrm>
          <a:prstGeom prst="rect">
            <a:avLst/>
          </a:prstGeom>
        </p:spPr>
      </p:pic>
      <p:sp>
        <p:nvSpPr>
          <p:cNvPr id="10" name="TextBox 9">
            <a:extLst>
              <a:ext uri="{FF2B5EF4-FFF2-40B4-BE49-F238E27FC236}">
                <a16:creationId xmlns:a16="http://schemas.microsoft.com/office/drawing/2014/main" id="{69A56232-7E8B-4E60-B3E7-4588E1C57F4B}"/>
              </a:ext>
            </a:extLst>
          </p:cNvPr>
          <p:cNvSpPr txBox="1"/>
          <p:nvPr/>
        </p:nvSpPr>
        <p:spPr>
          <a:xfrm>
            <a:off x="6219523" y="6063425"/>
            <a:ext cx="6094562" cy="246221"/>
          </a:xfrm>
          <a:prstGeom prst="rect">
            <a:avLst/>
          </a:prstGeom>
          <a:noFill/>
        </p:spPr>
        <p:txBody>
          <a:bodyPr wrap="square">
            <a:spAutoFit/>
          </a:bodyPr>
          <a:lstStyle/>
          <a:p>
            <a:r>
              <a:rPr lang="fr-FR" sz="1000" i="1" dirty="0">
                <a:solidFill>
                  <a:srgbClr val="444444"/>
                </a:solidFill>
                <a:latin typeface="+mn-lt"/>
              </a:rPr>
              <a:t>Natural infrastructure for multiple objectives (Cohen-</a:t>
            </a:r>
            <a:r>
              <a:rPr lang="fr-FR" sz="1000" i="1" dirty="0" err="1">
                <a:solidFill>
                  <a:srgbClr val="444444"/>
                </a:solidFill>
                <a:latin typeface="+mn-lt"/>
              </a:rPr>
              <a:t>Shacham</a:t>
            </a:r>
            <a:r>
              <a:rPr lang="fr-FR" sz="1000" i="1" dirty="0">
                <a:solidFill>
                  <a:srgbClr val="444444"/>
                </a:solidFill>
                <a:latin typeface="+mn-lt"/>
              </a:rPr>
              <a:t> et al. 2016)</a:t>
            </a:r>
            <a:endParaRPr lang="en-GB" sz="1000" i="1" dirty="0">
              <a:solidFill>
                <a:srgbClr val="444444"/>
              </a:solidFill>
              <a:latin typeface="+mn-lt"/>
            </a:endParaRPr>
          </a:p>
        </p:txBody>
      </p:sp>
      <p:sp>
        <p:nvSpPr>
          <p:cNvPr id="11" name="TextBox 10">
            <a:extLst>
              <a:ext uri="{FF2B5EF4-FFF2-40B4-BE49-F238E27FC236}">
                <a16:creationId xmlns:a16="http://schemas.microsoft.com/office/drawing/2014/main" id="{9354ECAA-BD3B-4D54-A0EE-DD945A5DF639}"/>
              </a:ext>
            </a:extLst>
          </p:cNvPr>
          <p:cNvSpPr txBox="1"/>
          <p:nvPr/>
        </p:nvSpPr>
        <p:spPr>
          <a:xfrm>
            <a:off x="5303520" y="6375508"/>
            <a:ext cx="6156960" cy="215444"/>
          </a:xfrm>
          <a:prstGeom prst="rect">
            <a:avLst/>
          </a:prstGeom>
          <a:noFill/>
        </p:spPr>
        <p:txBody>
          <a:bodyPr wrap="square">
            <a:spAutoFit/>
          </a:bodyPr>
          <a:lstStyle/>
          <a:p>
            <a:pPr algn="r"/>
            <a:r>
              <a:rPr lang="en-GB" sz="800" i="1" dirty="0">
                <a:solidFill>
                  <a:srgbClr val="444444"/>
                </a:solidFill>
                <a:latin typeface="+mn-lt"/>
              </a:rPr>
              <a:t>(Bhardwaj et al. 2019; </a:t>
            </a:r>
            <a:r>
              <a:rPr lang="en-GB" sz="800" i="1" dirty="0" err="1">
                <a:solidFill>
                  <a:srgbClr val="444444"/>
                </a:solidFill>
                <a:latin typeface="+mn-lt"/>
              </a:rPr>
              <a:t>Saha</a:t>
            </a:r>
            <a:r>
              <a:rPr lang="en-GB" sz="800" i="1" dirty="0">
                <a:solidFill>
                  <a:srgbClr val="444444"/>
                </a:solidFill>
                <a:latin typeface="+mn-lt"/>
              </a:rPr>
              <a:t> 2018)</a:t>
            </a: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Key considerations for infrastructure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9743983" cy="32365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Interdependencies between infrastructure sectors</a:t>
            </a:r>
          </a:p>
          <a:p>
            <a:pPr marL="285750" indent="-285750" algn="l">
              <a:buSzPct val="120000"/>
              <a:buFont typeface="Arial" panose="020B0604020202020204" pitchFamily="34" charset="0"/>
              <a:buChar char="•"/>
            </a:pPr>
            <a:r>
              <a:rPr lang="en-GB" sz="1400" b="0" i="0" dirty="0">
                <a:solidFill>
                  <a:schemeClr val="tx1"/>
                </a:solidFill>
                <a:effectLst/>
                <a:latin typeface="+mn-lt"/>
              </a:rPr>
              <a:t>Types of interactions: </a:t>
            </a:r>
            <a:r>
              <a:rPr lang="en-GB" sz="1400" b="1" i="0" dirty="0">
                <a:solidFill>
                  <a:schemeClr val="tx1"/>
                </a:solidFill>
                <a:effectLst/>
                <a:latin typeface="+mn-lt"/>
              </a:rPr>
              <a:t>Intra-network</a:t>
            </a:r>
            <a:r>
              <a:rPr lang="en-GB" sz="1400" b="0" i="0" dirty="0">
                <a:solidFill>
                  <a:schemeClr val="tx1"/>
                </a:solidFill>
                <a:effectLst/>
                <a:latin typeface="+mn-lt"/>
              </a:rPr>
              <a:t> (within the same sector), </a:t>
            </a:r>
            <a:r>
              <a:rPr lang="en-GB" sz="1400" b="1" i="0" dirty="0">
                <a:solidFill>
                  <a:schemeClr val="tx1"/>
                </a:solidFill>
                <a:effectLst/>
                <a:latin typeface="+mn-lt"/>
              </a:rPr>
              <a:t>inter-network</a:t>
            </a:r>
            <a:r>
              <a:rPr lang="en-GB" sz="1400" b="0" i="0" dirty="0">
                <a:solidFill>
                  <a:schemeClr val="tx1"/>
                </a:solidFill>
                <a:effectLst/>
                <a:latin typeface="+mn-lt"/>
              </a:rPr>
              <a:t> and </a:t>
            </a:r>
            <a:r>
              <a:rPr lang="en-GB" sz="1400" b="1" i="0" dirty="0">
                <a:solidFill>
                  <a:schemeClr val="tx1"/>
                </a:solidFill>
                <a:effectLst/>
                <a:latin typeface="+mn-lt"/>
              </a:rPr>
              <a:t>human-centric</a:t>
            </a:r>
            <a:r>
              <a:rPr lang="en-GB" sz="1400" b="0" i="0" dirty="0">
                <a:solidFill>
                  <a:schemeClr val="tx1"/>
                </a:solidFill>
                <a:effectLst/>
                <a:latin typeface="+mn-lt"/>
              </a:rPr>
              <a:t> communication</a:t>
            </a:r>
          </a:p>
          <a:p>
            <a:pPr marL="285750" indent="-285750" algn="l">
              <a:buSzPct val="120000"/>
              <a:buFont typeface="Arial" panose="020B0604020202020204" pitchFamily="34" charset="0"/>
              <a:buChar char="•"/>
            </a:pPr>
            <a:r>
              <a:rPr lang="en-GB" sz="1400" b="1" dirty="0">
                <a:solidFill>
                  <a:srgbClr val="C00000"/>
                </a:solidFill>
                <a:latin typeface="+mn-lt"/>
              </a:rPr>
              <a:t>Direct interdependencies:</a:t>
            </a:r>
            <a:endParaRPr lang="en-GB" sz="1400" b="1" i="0" dirty="0">
              <a:solidFill>
                <a:srgbClr val="C00000"/>
              </a:solidFill>
              <a:effectLst/>
              <a:latin typeface="+mn-lt"/>
            </a:endParaRPr>
          </a:p>
          <a:p>
            <a:pPr marL="541338" indent="-285750" algn="l">
              <a:buSzPct val="120000"/>
              <a:buFont typeface="Arial" panose="020B0604020202020204" pitchFamily="34" charset="0"/>
              <a:buChar char="•"/>
            </a:pPr>
            <a:r>
              <a:rPr lang="en-GB" sz="1400" b="1" i="0" dirty="0">
                <a:solidFill>
                  <a:schemeClr val="tx1"/>
                </a:solidFill>
                <a:effectLst/>
                <a:latin typeface="+mn-lt"/>
              </a:rPr>
              <a:t>Energy and water sectors</a:t>
            </a:r>
          </a:p>
          <a:p>
            <a:pPr marL="541338" indent="-285750" algn="l">
              <a:buFontTx/>
              <a:buChar char="-"/>
            </a:pPr>
            <a:r>
              <a:rPr lang="en-GB" sz="1400" b="0" i="0" dirty="0">
                <a:solidFill>
                  <a:schemeClr val="tx1"/>
                </a:solidFill>
                <a:effectLst/>
                <a:latin typeface="+mn-lt"/>
              </a:rPr>
              <a:t>hydropower plants (which generate water and energy at the same time)</a:t>
            </a:r>
          </a:p>
          <a:p>
            <a:pPr marL="541338" indent="-285750" algn="l">
              <a:buFontTx/>
              <a:buChar char="-"/>
            </a:pPr>
            <a:r>
              <a:rPr lang="en-GB" sz="1400" b="0" i="0" dirty="0">
                <a:solidFill>
                  <a:schemeClr val="tx1"/>
                </a:solidFill>
                <a:effectLst/>
                <a:latin typeface="+mn-lt"/>
              </a:rPr>
              <a:t>energy needed for water treatment and desalination</a:t>
            </a:r>
          </a:p>
          <a:p>
            <a:pPr marL="541338" indent="-285750" algn="l">
              <a:buSzPct val="120000"/>
              <a:buFont typeface="Arial" panose="020B0604020202020204" pitchFamily="34" charset="0"/>
              <a:buChar char="•"/>
            </a:pPr>
            <a:r>
              <a:rPr lang="en-GB" sz="1400" b="1" i="0" dirty="0">
                <a:solidFill>
                  <a:schemeClr val="tx1"/>
                </a:solidFill>
                <a:effectLst/>
                <a:latin typeface="+mn-lt"/>
              </a:rPr>
              <a:t>Energy and transportation sectors</a:t>
            </a:r>
          </a:p>
          <a:p>
            <a:pPr marL="541338" indent="-285750" algn="l">
              <a:buFontTx/>
              <a:buChar char="-"/>
            </a:pPr>
            <a:r>
              <a:rPr lang="en-GB" sz="1400" b="0" i="0" dirty="0">
                <a:solidFill>
                  <a:schemeClr val="tx1"/>
                </a:solidFill>
                <a:effectLst/>
                <a:latin typeface="+mn-lt"/>
              </a:rPr>
              <a:t>fossil fuels used for vehicles </a:t>
            </a:r>
          </a:p>
          <a:p>
            <a:pPr marL="541338" indent="-285750" algn="l">
              <a:buFontTx/>
              <a:buChar char="-"/>
            </a:pPr>
            <a:r>
              <a:rPr lang="en-GB" sz="1400" b="0" i="0" dirty="0">
                <a:solidFill>
                  <a:schemeClr val="tx1"/>
                </a:solidFill>
                <a:effectLst/>
                <a:latin typeface="+mn-lt"/>
              </a:rPr>
              <a:t>electrification of transport</a:t>
            </a:r>
          </a:p>
          <a:p>
            <a:pPr marL="541338" indent="-285750" algn="l">
              <a:buSzPct val="120000"/>
              <a:buFont typeface="Arial" panose="020B0604020202020204" pitchFamily="34" charset="0"/>
              <a:buChar char="•"/>
            </a:pPr>
            <a:r>
              <a:rPr lang="en-GB" sz="1400" b="1" i="0" dirty="0">
                <a:solidFill>
                  <a:schemeClr val="tx1"/>
                </a:solidFill>
                <a:effectLst/>
                <a:latin typeface="+mn-lt"/>
              </a:rPr>
              <a:t>Waste and energy </a:t>
            </a:r>
          </a:p>
          <a:p>
            <a:pPr marL="541338" indent="-285750" algn="l">
              <a:buFontTx/>
              <a:buChar char="-"/>
            </a:pPr>
            <a:r>
              <a:rPr lang="en-GB" sz="1400" b="0" i="0" dirty="0">
                <a:solidFill>
                  <a:schemeClr val="tx1"/>
                </a:solidFill>
                <a:effectLst/>
                <a:latin typeface="+mn-lt"/>
              </a:rPr>
              <a:t>waste-to-energy projects such as incinerators or anaerobic digesters as well as the methane collection in landfills</a:t>
            </a:r>
          </a:p>
          <a:p>
            <a:pPr marL="285750" indent="-285750" algn="l">
              <a:buSzPct val="120000"/>
              <a:buFont typeface="Arial" panose="020B0604020202020204" pitchFamily="34" charset="0"/>
              <a:buChar char="•"/>
            </a:pPr>
            <a:r>
              <a:rPr lang="en-GB" sz="1400" b="1" dirty="0">
                <a:solidFill>
                  <a:srgbClr val="C00000"/>
                </a:solidFill>
                <a:latin typeface="+mn-lt"/>
              </a:rPr>
              <a:t>I</a:t>
            </a:r>
            <a:r>
              <a:rPr lang="en-GB" sz="1400" b="1" i="0" dirty="0">
                <a:solidFill>
                  <a:srgbClr val="C00000"/>
                </a:solidFill>
                <a:effectLst/>
                <a:latin typeface="+mn-lt"/>
              </a:rPr>
              <a:t>ndirect dependencies:</a:t>
            </a:r>
          </a:p>
          <a:p>
            <a:pPr marL="541338" indent="-285750" algn="l">
              <a:buSzPct val="120000"/>
              <a:buFont typeface="Arial" panose="020B0604020202020204" pitchFamily="34" charset="0"/>
              <a:buChar char="•"/>
            </a:pPr>
            <a:r>
              <a:rPr lang="en-GB" sz="1400" b="0" i="0" dirty="0">
                <a:solidFill>
                  <a:schemeClr val="tx1"/>
                </a:solidFill>
                <a:effectLst/>
                <a:latin typeface="+mn-lt"/>
              </a:rPr>
              <a:t>if infrastructure is planned centrally, one common budget might be distributed for different sectors, therefore the budget spent in one sector might affect another</a:t>
            </a:r>
          </a:p>
          <a:p>
            <a:pPr marL="541338" indent="-285750" algn="l">
              <a:buSzPct val="120000"/>
              <a:buFont typeface="Arial" panose="020B0604020202020204" pitchFamily="34" charset="0"/>
              <a:buChar char="•"/>
            </a:pPr>
            <a:r>
              <a:rPr lang="en-GB" sz="1400" b="0" i="0" dirty="0">
                <a:solidFill>
                  <a:schemeClr val="tx1"/>
                </a:solidFill>
                <a:effectLst/>
                <a:latin typeface="+mn-lt"/>
              </a:rPr>
              <a:t>demand-management strategy such as increasing environmental awareness can have an impact on all sectors and can be considered a cross-sectoral intervention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13" name="TextBox 12">
            <a:extLst>
              <a:ext uri="{FF2B5EF4-FFF2-40B4-BE49-F238E27FC236}">
                <a16:creationId xmlns:a16="http://schemas.microsoft.com/office/drawing/2014/main" id="{0947FD88-33BF-4016-B8BE-ED12C63781CB}"/>
              </a:ext>
            </a:extLst>
          </p:cNvPr>
          <p:cNvSpPr txBox="1"/>
          <p:nvPr/>
        </p:nvSpPr>
        <p:spPr>
          <a:xfrm>
            <a:off x="3355760" y="6246654"/>
            <a:ext cx="6094562" cy="246221"/>
          </a:xfrm>
          <a:prstGeom prst="rect">
            <a:avLst/>
          </a:prstGeom>
          <a:noFill/>
        </p:spPr>
        <p:txBody>
          <a:bodyPr wrap="square">
            <a:spAutoFit/>
          </a:bodyPr>
          <a:lstStyle/>
          <a:p>
            <a:r>
              <a:rPr lang="en-GB" sz="1000" i="1" dirty="0">
                <a:solidFill>
                  <a:srgbClr val="444444"/>
                </a:solidFill>
                <a:latin typeface="+mn-lt"/>
              </a:rPr>
              <a:t>Interdependent infrastructure systems (</a:t>
            </a:r>
            <a:r>
              <a:rPr lang="en-GB" sz="1000" i="1" dirty="0" err="1">
                <a:solidFill>
                  <a:srgbClr val="444444"/>
                </a:solidFill>
                <a:latin typeface="+mn-lt"/>
              </a:rPr>
              <a:t>Amini</a:t>
            </a:r>
            <a:r>
              <a:rPr lang="en-GB" sz="1000" i="1" dirty="0">
                <a:solidFill>
                  <a:srgbClr val="444444"/>
                </a:solidFill>
                <a:latin typeface="+mn-lt"/>
              </a:rPr>
              <a:t>, </a:t>
            </a:r>
            <a:r>
              <a:rPr lang="en-GB" sz="1000" i="1" dirty="0" err="1">
                <a:solidFill>
                  <a:srgbClr val="444444"/>
                </a:solidFill>
                <a:latin typeface="+mn-lt"/>
              </a:rPr>
              <a:t>Imteaj</a:t>
            </a:r>
            <a:r>
              <a:rPr lang="en-GB" sz="1000" i="1" dirty="0">
                <a:solidFill>
                  <a:srgbClr val="444444"/>
                </a:solidFill>
                <a:latin typeface="+mn-lt"/>
              </a:rPr>
              <a:t>, and </a:t>
            </a:r>
            <a:r>
              <a:rPr lang="en-GB" sz="1000" i="1" dirty="0" err="1">
                <a:solidFill>
                  <a:srgbClr val="444444"/>
                </a:solidFill>
                <a:latin typeface="+mn-lt"/>
              </a:rPr>
              <a:t>Pardalos</a:t>
            </a:r>
            <a:r>
              <a:rPr lang="en-GB" sz="1000" i="1" dirty="0">
                <a:solidFill>
                  <a:srgbClr val="444444"/>
                </a:solidFill>
                <a:latin typeface="+mn-lt"/>
              </a:rPr>
              <a:t> 2020)</a:t>
            </a:r>
          </a:p>
        </p:txBody>
      </p:sp>
      <p:sp>
        <p:nvSpPr>
          <p:cNvPr id="6" name="Rectangle 5">
            <a:extLst>
              <a:ext uri="{FF2B5EF4-FFF2-40B4-BE49-F238E27FC236}">
                <a16:creationId xmlns:a16="http://schemas.microsoft.com/office/drawing/2014/main" id="{1CE5EA3E-842C-41BE-933A-FA567527F691}"/>
              </a:ext>
            </a:extLst>
          </p:cNvPr>
          <p:cNvSpPr/>
          <p:nvPr/>
        </p:nvSpPr>
        <p:spPr>
          <a:xfrm>
            <a:off x="838200" y="1550830"/>
            <a:ext cx="9743983" cy="4610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5F277801-941F-4D36-8669-15E7FACE4571}"/>
              </a:ext>
            </a:extLst>
          </p:cNvPr>
          <p:cNvPicPr>
            <a:picLocks noChangeAspect="1"/>
          </p:cNvPicPr>
          <p:nvPr/>
        </p:nvPicPr>
        <p:blipFill>
          <a:blip r:embed="rId3"/>
          <a:stretch>
            <a:fillRect/>
          </a:stretch>
        </p:blipFill>
        <p:spPr>
          <a:xfrm>
            <a:off x="3355760" y="1550829"/>
            <a:ext cx="5162550" cy="4695825"/>
          </a:xfrm>
          <a:prstGeom prst="rect">
            <a:avLst/>
          </a:prstGeom>
        </p:spPr>
      </p:pic>
      <p:sp>
        <p:nvSpPr>
          <p:cNvPr id="9" name="TextBox 8">
            <a:extLst>
              <a:ext uri="{FF2B5EF4-FFF2-40B4-BE49-F238E27FC236}">
                <a16:creationId xmlns:a16="http://schemas.microsoft.com/office/drawing/2014/main" id="{00C975B4-DF0D-47DF-A875-4F40F8B51E4F}"/>
              </a:ext>
            </a:extLst>
          </p:cNvPr>
          <p:cNvSpPr txBox="1"/>
          <p:nvPr/>
        </p:nvSpPr>
        <p:spPr>
          <a:xfrm>
            <a:off x="5470310" y="6369764"/>
            <a:ext cx="6096000" cy="200055"/>
          </a:xfrm>
          <a:prstGeom prst="rect">
            <a:avLst/>
          </a:prstGeom>
          <a:noFill/>
        </p:spPr>
        <p:txBody>
          <a:bodyPr wrap="square">
            <a:spAutoFit/>
          </a:bodyPr>
          <a:lstStyle/>
          <a:p>
            <a:pPr algn="r"/>
            <a:r>
              <a:rPr lang="it-IT" sz="700" i="1" dirty="0">
                <a:solidFill>
                  <a:srgbClr val="444444"/>
                </a:solidFill>
                <a:latin typeface="+mn-lt"/>
              </a:rPr>
              <a:t>(Hamiche, Stambouli, and Flazi 2016; Artioli, Acuto, and McArthur 2017)</a:t>
            </a:r>
            <a:endParaRPr lang="en-GB" sz="700" i="1" dirty="0">
              <a:solidFill>
                <a:srgbClr val="444444"/>
              </a:solidFill>
              <a:latin typeface="+mn-lt"/>
            </a:endParaRPr>
          </a:p>
        </p:txBody>
      </p:sp>
    </p:spTree>
    <p:extLst>
      <p:ext uri="{BB962C8B-B14F-4D97-AF65-F5344CB8AC3E}">
        <p14:creationId xmlns:p14="http://schemas.microsoft.com/office/powerpoint/2010/main" val="35573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980679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Uncertainty on infrastructure forecasts</a:t>
            </a: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Key considerations for infrastructure decision-making</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TextBox 6">
            <a:extLst>
              <a:ext uri="{FF2B5EF4-FFF2-40B4-BE49-F238E27FC236}">
                <a16:creationId xmlns:a16="http://schemas.microsoft.com/office/drawing/2014/main" id="{8E2132CD-362E-4072-AAB0-7E5031B45882}"/>
              </a:ext>
            </a:extLst>
          </p:cNvPr>
          <p:cNvSpPr txBox="1"/>
          <p:nvPr/>
        </p:nvSpPr>
        <p:spPr>
          <a:xfrm>
            <a:off x="838201" y="1721282"/>
            <a:ext cx="5891074" cy="4524315"/>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dirty="0">
                <a:solidFill>
                  <a:schemeClr val="tx1"/>
                </a:solidFill>
                <a:latin typeface="+mn-lt"/>
                <a:ea typeface="Open Sans" panose="020B0606030504020204" pitchFamily="34" charset="0"/>
                <a:cs typeface="Open Sans" panose="020B0606030504020204" pitchFamily="34" charset="0"/>
              </a:rPr>
              <a:t>The longer the planning timeframe, the more </a:t>
            </a:r>
            <a:r>
              <a:rPr lang="en-GB" sz="1600" b="1" dirty="0">
                <a:solidFill>
                  <a:schemeClr val="tx1"/>
                </a:solidFill>
                <a:latin typeface="+mn-lt"/>
                <a:ea typeface="Open Sans" panose="020B0606030504020204" pitchFamily="34" charset="0"/>
                <a:cs typeface="Open Sans" panose="020B0606030504020204" pitchFamily="34" charset="0"/>
              </a:rPr>
              <a:t>uncertain</a:t>
            </a:r>
            <a:r>
              <a:rPr lang="en-GB" sz="1600" dirty="0">
                <a:solidFill>
                  <a:schemeClr val="tx1"/>
                </a:solidFill>
                <a:latin typeface="+mn-lt"/>
                <a:ea typeface="Open Sans" panose="020B0606030504020204" pitchFamily="34" charset="0"/>
                <a:cs typeface="Open Sans" panose="020B0606030504020204" pitchFamily="34" charset="0"/>
              </a:rPr>
              <a:t> the forecasts</a:t>
            </a:r>
          </a:p>
          <a:p>
            <a:pPr marL="285750" indent="-285750">
              <a:buSzPct val="120000"/>
              <a:buFont typeface="Arial" panose="020B0604020202020204" pitchFamily="34" charset="0"/>
              <a:buChar char="•"/>
            </a:pPr>
            <a:r>
              <a:rPr lang="en-GB" sz="1600" dirty="0">
                <a:latin typeface="+mn-lt"/>
              </a:rPr>
              <a:t>When facing that range of uncertainty, </a:t>
            </a:r>
            <a:r>
              <a:rPr lang="en-GB" sz="1600" b="1" dirty="0">
                <a:latin typeface="+mn-lt"/>
              </a:rPr>
              <a:t>different approaches </a:t>
            </a:r>
            <a:r>
              <a:rPr lang="en-GB" sz="1600" dirty="0">
                <a:latin typeface="+mn-lt"/>
              </a:rPr>
              <a:t>are commonly used:</a:t>
            </a:r>
          </a:p>
          <a:p>
            <a:pPr marL="285750" indent="-285750">
              <a:buSzPct val="120000"/>
              <a:buFont typeface="Arial" panose="020B0604020202020204" pitchFamily="34" charset="0"/>
              <a:buChar char="•"/>
            </a:pPr>
            <a:endParaRPr lang="en-GB" sz="1600" dirty="0">
              <a:latin typeface="+mn-lt"/>
            </a:endParaRPr>
          </a:p>
          <a:p>
            <a:pPr marL="342900" indent="-342900">
              <a:buSzPct val="100000"/>
              <a:buFont typeface="+mj-lt"/>
              <a:buAutoNum type="arabicPeriod"/>
            </a:pPr>
            <a:r>
              <a:rPr lang="en-GB" sz="1600" b="1" dirty="0">
                <a:solidFill>
                  <a:srgbClr val="C00000"/>
                </a:solidFill>
                <a:latin typeface="+mn-lt"/>
              </a:rPr>
              <a:t>Simple statistic </a:t>
            </a:r>
            <a:r>
              <a:rPr lang="en-GB" sz="1600" dirty="0">
                <a:latin typeface="+mn-lt"/>
              </a:rPr>
              <a:t>estimations (average or the median of the forecasts) - not considered a good uncertainty management</a:t>
            </a:r>
          </a:p>
          <a:p>
            <a:pPr marL="342900" indent="-342900">
              <a:buSzPct val="100000"/>
              <a:buFont typeface="+mj-lt"/>
              <a:buAutoNum type="arabicPeriod"/>
            </a:pPr>
            <a:r>
              <a:rPr lang="en-GB" sz="1600" dirty="0">
                <a:latin typeface="+mn-lt"/>
              </a:rPr>
              <a:t>Evaluate the </a:t>
            </a:r>
            <a:r>
              <a:rPr lang="en-GB" sz="1600" b="1" dirty="0">
                <a:solidFill>
                  <a:srgbClr val="C00000"/>
                </a:solidFill>
                <a:latin typeface="+mn-lt"/>
              </a:rPr>
              <a:t>probability distribution </a:t>
            </a:r>
            <a:r>
              <a:rPr lang="en-GB" sz="1600" dirty="0">
                <a:latin typeface="+mn-lt"/>
              </a:rPr>
              <a:t>of the forecasts + evaluate the likelihood of different scenarios + estimate an expected value – good if the only goal is to maximise the overall expected value of the decision</a:t>
            </a:r>
          </a:p>
          <a:p>
            <a:pPr marL="342900" indent="-342900">
              <a:buSzPct val="100000"/>
              <a:buFont typeface="+mj-lt"/>
              <a:buAutoNum type="arabicPeriod"/>
            </a:pPr>
            <a:r>
              <a:rPr lang="en-GB" sz="1600" b="1" dirty="0">
                <a:solidFill>
                  <a:srgbClr val="C00000"/>
                </a:solidFill>
                <a:latin typeface="+mn-lt"/>
              </a:rPr>
              <a:t>Worst-case scenario</a:t>
            </a:r>
            <a:r>
              <a:rPr lang="en-GB" sz="1600" dirty="0">
                <a:solidFill>
                  <a:srgbClr val="C00000"/>
                </a:solidFill>
                <a:latin typeface="+mn-lt"/>
              </a:rPr>
              <a:t> </a:t>
            </a:r>
            <a:r>
              <a:rPr lang="en-GB" sz="1600" dirty="0">
                <a:latin typeface="+mn-lt"/>
              </a:rPr>
              <a:t>(conservative approach) - the solution might be expensive but will always work</a:t>
            </a:r>
          </a:p>
          <a:p>
            <a:pPr marL="342900" indent="-342900">
              <a:buSzPct val="100000"/>
              <a:buFont typeface="+mj-lt"/>
              <a:buAutoNum type="arabicPeriod"/>
            </a:pPr>
            <a:r>
              <a:rPr lang="en-GB" sz="1600" dirty="0">
                <a:latin typeface="+mn-lt"/>
              </a:rPr>
              <a:t>More specialised approaches intending to evaluate the performance of different strategies under the whole range of scenarios, can result in </a:t>
            </a:r>
            <a:r>
              <a:rPr lang="en-GB" sz="1600" b="1" dirty="0">
                <a:solidFill>
                  <a:srgbClr val="C00000"/>
                </a:solidFill>
                <a:latin typeface="+mn-lt"/>
              </a:rPr>
              <a:t>robust decisions </a:t>
            </a:r>
            <a:r>
              <a:rPr lang="en-GB" sz="1600" dirty="0">
                <a:latin typeface="+mn-lt"/>
              </a:rPr>
              <a:t>in the present, and propose adaptive approaches through time</a:t>
            </a:r>
          </a:p>
        </p:txBody>
      </p:sp>
      <p:pic>
        <p:nvPicPr>
          <p:cNvPr id="4" name="Picture 3">
            <a:extLst>
              <a:ext uri="{FF2B5EF4-FFF2-40B4-BE49-F238E27FC236}">
                <a16:creationId xmlns:a16="http://schemas.microsoft.com/office/drawing/2014/main" id="{F65F4408-EF93-4A55-B3B0-BAB2480395DC}"/>
              </a:ext>
            </a:extLst>
          </p:cNvPr>
          <p:cNvPicPr>
            <a:picLocks noChangeAspect="1"/>
          </p:cNvPicPr>
          <p:nvPr/>
        </p:nvPicPr>
        <p:blipFill>
          <a:blip r:embed="rId3"/>
          <a:stretch>
            <a:fillRect/>
          </a:stretch>
        </p:blipFill>
        <p:spPr>
          <a:xfrm>
            <a:off x="6836318" y="2071386"/>
            <a:ext cx="4961982" cy="3426783"/>
          </a:xfrm>
          <a:prstGeom prst="rect">
            <a:avLst/>
          </a:prstGeom>
        </p:spPr>
      </p:pic>
      <p:sp>
        <p:nvSpPr>
          <p:cNvPr id="11" name="TextBox 10">
            <a:extLst>
              <a:ext uri="{FF2B5EF4-FFF2-40B4-BE49-F238E27FC236}">
                <a16:creationId xmlns:a16="http://schemas.microsoft.com/office/drawing/2014/main" id="{7DAEEAF0-1866-4A69-B41E-BDD19F0C11B7}"/>
              </a:ext>
            </a:extLst>
          </p:cNvPr>
          <p:cNvSpPr txBox="1"/>
          <p:nvPr/>
        </p:nvSpPr>
        <p:spPr>
          <a:xfrm>
            <a:off x="7075980" y="5552176"/>
            <a:ext cx="4482658" cy="400110"/>
          </a:xfrm>
          <a:prstGeom prst="rect">
            <a:avLst/>
          </a:prstGeom>
          <a:noFill/>
        </p:spPr>
        <p:txBody>
          <a:bodyPr wrap="square">
            <a:spAutoFit/>
          </a:bodyPr>
          <a:lstStyle/>
          <a:p>
            <a:r>
              <a:rPr lang="en-GB" sz="1000" i="1" dirty="0">
                <a:solidFill>
                  <a:srgbClr val="444444"/>
                </a:solidFill>
                <a:latin typeface="+mn-lt"/>
              </a:rPr>
              <a:t>Different forecasts of sea level rise  for the Thames river in London (Hall, Harvey, and Manning 2019)</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200" y="1231900"/>
            <a:ext cx="533178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Multiple stakeholders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Infrastructure is costly and its impacts are widespread </a:t>
            </a:r>
            <a:r>
              <a:rPr lang="en-GB" sz="1600" dirty="0">
                <a:solidFill>
                  <a:schemeClr val="tx1"/>
                </a:solidFill>
                <a:latin typeface="+mn-lt"/>
                <a:sym typeface="Wingdings" panose="05000000000000000000" pitchFamily="2" charset="2"/>
              </a:rPr>
              <a:t></a:t>
            </a:r>
            <a:r>
              <a:rPr lang="en-GB" sz="1600" dirty="0">
                <a:solidFill>
                  <a:schemeClr val="tx1"/>
                </a:solidFill>
                <a:latin typeface="+mn-lt"/>
              </a:rPr>
              <a:t>decisions are usually taken by a group of </a:t>
            </a:r>
            <a:r>
              <a:rPr lang="en-GB" sz="1600" b="1" dirty="0">
                <a:solidFill>
                  <a:schemeClr val="tx1"/>
                </a:solidFill>
                <a:latin typeface="+mn-lt"/>
              </a:rPr>
              <a:t>stakeholders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latin typeface="+mn-lt"/>
              </a:rPr>
              <a:t>Infrastructure governance </a:t>
            </a:r>
            <a:r>
              <a:rPr lang="en-GB" sz="1600" dirty="0">
                <a:solidFill>
                  <a:schemeClr val="tx1"/>
                </a:solidFill>
                <a:latin typeface="+mn-lt"/>
              </a:rPr>
              <a:t>entails the social and institutional factors that create and sustain infrastructure relationships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latin typeface="+mn-lt"/>
              </a:rPr>
              <a:t>Uncertainty</a:t>
            </a:r>
            <a:r>
              <a:rPr lang="en-GB" sz="1600" dirty="0">
                <a:solidFill>
                  <a:schemeClr val="tx1"/>
                </a:solidFill>
                <a:latin typeface="+mn-lt"/>
              </a:rPr>
              <a:t>:</a:t>
            </a:r>
          </a:p>
          <a:p>
            <a:pPr marL="630238" lvl="0" indent="-285750" algn="l" rtl="0">
              <a:lnSpc>
                <a:spcPct val="90000"/>
              </a:lnSpc>
              <a:spcBef>
                <a:spcPts val="0"/>
              </a:spcBef>
              <a:spcAft>
                <a:spcPts val="0"/>
              </a:spcAft>
              <a:buClr>
                <a:schemeClr val="dk1"/>
              </a:buClr>
              <a:buSzPct val="120000"/>
              <a:buFontTx/>
              <a:buChar char="-"/>
            </a:pPr>
            <a:r>
              <a:rPr lang="en-GB" sz="1600" dirty="0">
                <a:solidFill>
                  <a:schemeClr val="tx1"/>
                </a:solidFill>
                <a:latin typeface="+mn-lt"/>
              </a:rPr>
              <a:t>there are many viable alternatives to follow</a:t>
            </a:r>
          </a:p>
          <a:p>
            <a:pPr marL="630238" lvl="0" indent="-285750" algn="l" rtl="0">
              <a:lnSpc>
                <a:spcPct val="90000"/>
              </a:lnSpc>
              <a:spcBef>
                <a:spcPts val="0"/>
              </a:spcBef>
              <a:spcAft>
                <a:spcPts val="0"/>
              </a:spcAft>
              <a:buClr>
                <a:schemeClr val="dk1"/>
              </a:buClr>
              <a:buSzPct val="120000"/>
              <a:buFontTx/>
              <a:buChar char="-"/>
            </a:pPr>
            <a:r>
              <a:rPr lang="en-GB" sz="1600" dirty="0">
                <a:solidFill>
                  <a:schemeClr val="tx1"/>
                </a:solidFill>
                <a:latin typeface="+mn-lt"/>
              </a:rPr>
              <a:t>the problem depends upon people’s unpredictable behaviour</a:t>
            </a:r>
          </a:p>
          <a:p>
            <a:pPr marL="630238" lvl="0" indent="-285750" algn="l" rtl="0">
              <a:lnSpc>
                <a:spcPct val="90000"/>
              </a:lnSpc>
              <a:spcBef>
                <a:spcPts val="0"/>
              </a:spcBef>
              <a:spcAft>
                <a:spcPts val="0"/>
              </a:spcAft>
              <a:buClr>
                <a:schemeClr val="dk1"/>
              </a:buClr>
              <a:buSzPct val="120000"/>
              <a:buFontTx/>
              <a:buChar char="-"/>
            </a:pPr>
            <a:r>
              <a:rPr lang="en-GB" sz="1600" dirty="0">
                <a:solidFill>
                  <a:schemeClr val="tx1"/>
                </a:solidFill>
                <a:latin typeface="+mn-lt"/>
              </a:rPr>
              <a:t>the uncertainty of the decision-making process itself, where various stakeholders with different worldviews do not agree on a strategy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 </a:t>
            </a:r>
            <a:r>
              <a:rPr lang="en-GB" sz="1600" b="1" dirty="0">
                <a:solidFill>
                  <a:schemeClr val="tx1"/>
                </a:solidFill>
                <a:latin typeface="+mn-lt"/>
              </a:rPr>
              <a:t>variety and sometimes conflicting opinions </a:t>
            </a:r>
            <a:r>
              <a:rPr lang="en-GB" sz="1600" dirty="0">
                <a:solidFill>
                  <a:schemeClr val="tx1"/>
                </a:solidFill>
                <a:latin typeface="+mn-lt"/>
              </a:rPr>
              <a:t>need to be accounted for from the framing of the problem, the development of a vision and objectives, and the metrics that should be used.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This will lead to </a:t>
            </a:r>
            <a:r>
              <a:rPr lang="en-GB" sz="1600" b="1" dirty="0">
                <a:solidFill>
                  <a:schemeClr val="tx1"/>
                </a:solidFill>
                <a:latin typeface="+mn-lt"/>
              </a:rPr>
              <a:t>consensus-based decision-making</a:t>
            </a:r>
            <a:r>
              <a:rPr lang="en-GB" sz="1600" dirty="0">
                <a:solidFill>
                  <a:schemeClr val="tx1"/>
                </a:solidFill>
                <a:latin typeface="+mn-lt"/>
              </a:rPr>
              <a:t>, often entailing a </a:t>
            </a:r>
            <a:r>
              <a:rPr lang="en-GB" sz="1600" b="1" dirty="0">
                <a:solidFill>
                  <a:schemeClr val="tx1"/>
                </a:solidFill>
                <a:latin typeface="+mn-lt"/>
              </a:rPr>
              <a:t>complex and iterative </a:t>
            </a:r>
            <a:r>
              <a:rPr lang="en-GB" sz="1600" dirty="0">
                <a:solidFill>
                  <a:schemeClr val="tx1"/>
                </a:solidFill>
                <a:latin typeface="+mn-lt"/>
              </a:rPr>
              <a:t>process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Key considerations for infrastructure decision-making</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pic>
        <p:nvPicPr>
          <p:cNvPr id="4" name="Picture 3">
            <a:extLst>
              <a:ext uri="{FF2B5EF4-FFF2-40B4-BE49-F238E27FC236}">
                <a16:creationId xmlns:a16="http://schemas.microsoft.com/office/drawing/2014/main" id="{F73DC19F-267A-41C8-9CBC-CFFD68ECF75E}"/>
              </a:ext>
            </a:extLst>
          </p:cNvPr>
          <p:cNvPicPr>
            <a:picLocks noChangeAspect="1"/>
          </p:cNvPicPr>
          <p:nvPr/>
        </p:nvPicPr>
        <p:blipFill>
          <a:blip r:embed="rId3"/>
          <a:stretch>
            <a:fillRect/>
          </a:stretch>
        </p:blipFill>
        <p:spPr>
          <a:xfrm>
            <a:off x="6498455" y="1717408"/>
            <a:ext cx="5184559" cy="4226650"/>
          </a:xfrm>
          <a:prstGeom prst="rect">
            <a:avLst/>
          </a:prstGeom>
        </p:spPr>
      </p:pic>
      <p:sp>
        <p:nvSpPr>
          <p:cNvPr id="8" name="TextBox 7">
            <a:extLst>
              <a:ext uri="{FF2B5EF4-FFF2-40B4-BE49-F238E27FC236}">
                <a16:creationId xmlns:a16="http://schemas.microsoft.com/office/drawing/2014/main" id="{E6B03B64-2A35-4B59-B79B-83133A958D91}"/>
              </a:ext>
            </a:extLst>
          </p:cNvPr>
          <p:cNvSpPr txBox="1"/>
          <p:nvPr/>
        </p:nvSpPr>
        <p:spPr>
          <a:xfrm>
            <a:off x="6498455" y="5905782"/>
            <a:ext cx="6094562" cy="307777"/>
          </a:xfrm>
          <a:prstGeom prst="rect">
            <a:avLst/>
          </a:prstGeom>
          <a:noFill/>
        </p:spPr>
        <p:txBody>
          <a:bodyPr wrap="square">
            <a:spAutoFit/>
          </a:bodyPr>
          <a:lstStyle/>
          <a:p>
            <a:r>
              <a:rPr lang="en-GB" sz="1000" i="1" dirty="0">
                <a:solidFill>
                  <a:srgbClr val="444444"/>
                </a:solidFill>
                <a:latin typeface="+mn-lt"/>
              </a:rPr>
              <a:t>A</a:t>
            </a:r>
            <a:r>
              <a:rPr lang="en-GB" b="0" i="0" dirty="0">
                <a:solidFill>
                  <a:srgbClr val="444444"/>
                </a:solidFill>
                <a:effectLst/>
                <a:latin typeface="Open Sans" panose="020B0606030504020204" pitchFamily="34" charset="0"/>
              </a:rPr>
              <a:t> </a:t>
            </a:r>
            <a:r>
              <a:rPr lang="en-GB" sz="1000" i="1" dirty="0">
                <a:solidFill>
                  <a:srgbClr val="444444"/>
                </a:solidFill>
                <a:latin typeface="+mn-lt"/>
              </a:rPr>
              <a:t>framework for the participatory decision-making process (Pira et al. 2015)</a:t>
            </a:r>
          </a:p>
        </p:txBody>
      </p:sp>
      <p:sp>
        <p:nvSpPr>
          <p:cNvPr id="9" name="TextBox 8">
            <a:extLst>
              <a:ext uri="{FF2B5EF4-FFF2-40B4-BE49-F238E27FC236}">
                <a16:creationId xmlns:a16="http://schemas.microsoft.com/office/drawing/2014/main" id="{4D7D338D-83FE-46AE-BEA0-B04DC5C88718}"/>
              </a:ext>
            </a:extLst>
          </p:cNvPr>
          <p:cNvSpPr txBox="1"/>
          <p:nvPr/>
        </p:nvSpPr>
        <p:spPr>
          <a:xfrm>
            <a:off x="5388894" y="6341357"/>
            <a:ext cx="6294120" cy="200055"/>
          </a:xfrm>
          <a:prstGeom prst="rect">
            <a:avLst/>
          </a:prstGeom>
          <a:noFill/>
        </p:spPr>
        <p:txBody>
          <a:bodyPr wrap="square">
            <a:spAutoFit/>
          </a:bodyPr>
          <a:lstStyle/>
          <a:p>
            <a:pPr algn="r"/>
            <a:r>
              <a:rPr lang="en-GB" sz="700" i="1" dirty="0">
                <a:solidFill>
                  <a:srgbClr val="444444"/>
                </a:solidFill>
                <a:latin typeface="+mn-lt"/>
              </a:rPr>
              <a:t>(Groves and </a:t>
            </a:r>
            <a:r>
              <a:rPr lang="en-GB" sz="700" i="1" dirty="0" err="1">
                <a:solidFill>
                  <a:srgbClr val="444444"/>
                </a:solidFill>
                <a:latin typeface="+mn-lt"/>
              </a:rPr>
              <a:t>Lempert</a:t>
            </a:r>
            <a:r>
              <a:rPr lang="en-GB" sz="700" i="1" dirty="0">
                <a:solidFill>
                  <a:srgbClr val="444444"/>
                </a:solidFill>
                <a:latin typeface="+mn-lt"/>
              </a:rPr>
              <a:t> 2007; Turner 2018)</a:t>
            </a: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Key considerations for infrastructure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In this mini-lecture we reviewed key considerations for infrastructure decision-making</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Infrastructure normally has multiple objectives, interdependencies, future uncertainty and multiple stakeholders involved</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Making infrastructure decisions is therefore a complex process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3686209452"/>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AA1BF8-B152-4D70-B719-E55E8CB3AD09}"/>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33047</TotalTime>
  <Words>5400</Words>
  <Application>Microsoft Office PowerPoint</Application>
  <PresentationFormat>Widescreen</PresentationFormat>
  <Paragraphs>485</Paragraphs>
  <Slides>35</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Helvetica Neue</vt:lpstr>
      <vt:lpstr>Open Sans</vt:lpstr>
      <vt:lpstr>Office Theme</vt:lpstr>
      <vt:lpstr>Lecture 7: Decision analysis for long-term infrastructure planning  </vt:lpstr>
      <vt:lpstr>Learning Outcomes</vt:lpstr>
      <vt:lpstr>7.1 Key considerations for infrastructure decision-making</vt:lpstr>
      <vt:lpstr>7.1 Key considerations for infrastructure decision-making</vt:lpstr>
      <vt:lpstr>7.1 Key considerations for infrastructure decision-making</vt:lpstr>
      <vt:lpstr>7.1 Key considerations for infrastructure decision-making</vt:lpstr>
      <vt:lpstr>7.1 Key considerations for infrastructure decision-making</vt:lpstr>
      <vt:lpstr>7.1 Key considerations for infrastructure decision-making</vt:lpstr>
      <vt:lpstr>7.1 Key considerations for infrastructure decision-making</vt:lpstr>
      <vt:lpstr>7.1 Key considerations for infrastructure decision-making</vt:lpstr>
      <vt:lpstr>7.2 Principles of decision analysis under uncertainty</vt:lpstr>
      <vt:lpstr>7.2 Principles of decision analysis under uncertainty</vt:lpstr>
      <vt:lpstr>7.2 Principles of decision analysis under uncertainty</vt:lpstr>
      <vt:lpstr>7.2 Principles of decision analysis under uncertainty</vt:lpstr>
      <vt:lpstr>7.2 Principles of decision analysis under uncertainty</vt:lpstr>
      <vt:lpstr>7.2 Principles of decision analysis under uncertainty</vt:lpstr>
      <vt:lpstr>7.2 Principles of decision analysis under uncertainty</vt:lpstr>
      <vt:lpstr>7.2 Principles of decision analysis under uncertainty</vt:lpstr>
      <vt:lpstr>7.3 Methods for decision making under uncertainty</vt:lpstr>
      <vt:lpstr>7.3 Methods for decision making under uncertainty</vt:lpstr>
      <vt:lpstr>7.3 Methods for decision making under uncertainty</vt:lpstr>
      <vt:lpstr>7.3 Methods for decision making under uncertainty</vt:lpstr>
      <vt:lpstr>7.3 Methods for decision making under uncertainty</vt:lpstr>
      <vt:lpstr>7.3 Methods for decision making under uncertainty</vt:lpstr>
      <vt:lpstr>7.3 Methods for decision making under uncertainty</vt:lpstr>
      <vt:lpstr>7.3 Methods for decision making under uncertainty</vt:lpstr>
      <vt:lpstr>7.4  Strategic evaluation of infrastructure in practice</vt:lpstr>
      <vt:lpstr>7.4  Strategic evaluation of infrastructure in practice</vt:lpstr>
      <vt:lpstr>7.4  Strategic evaluation of infrastructure in practice</vt:lpstr>
      <vt:lpstr>7.4  Strategic evaluation of infrastructure in practice</vt:lpstr>
      <vt:lpstr>7.4  Strategic evaluation of infrastructure in practice</vt:lpstr>
      <vt:lpstr>7.4  Strategic evaluation of infrastructure in practice</vt:lpstr>
      <vt:lpstr>7.4  Strategic evaluation of infrastructure in practice</vt:lpstr>
      <vt:lpstr>7.4  Strategic evaluation of infrastructure in practice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437</cp:revision>
  <dcterms:created xsi:type="dcterms:W3CDTF">2019-06-09T10:25:43Z</dcterms:created>
  <dcterms:modified xsi:type="dcterms:W3CDTF">2025-02-13T14:44:36Z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