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304" r:id="rId3"/>
    <p:sldId id="267" r:id="rId4"/>
    <p:sldId id="268" r:id="rId5"/>
    <p:sldId id="269" r:id="rId6"/>
    <p:sldId id="270" r:id="rId7"/>
    <p:sldId id="258" r:id="rId8"/>
    <p:sldId id="262" r:id="rId9"/>
    <p:sldId id="277" r:id="rId10"/>
    <p:sldId id="259" r:id="rId11"/>
    <p:sldId id="260" r:id="rId12"/>
    <p:sldId id="261" r:id="rId13"/>
    <p:sldId id="263" r:id="rId14"/>
    <p:sldId id="264" r:id="rId15"/>
    <p:sldId id="265"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4E2ECA-F24C-4FF7-A4E5-C3C7BC86FCB9}" v="2" dt="2021-05-11T20:56:43.3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80"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Harvey" userId="6c8f5bcc-6372-430f-9774-4498d9d8aa03" providerId="ADAL" clId="{074E2ECA-F24C-4FF7-A4E5-C3C7BC86FCB9}"/>
    <pc:docChg chg="modSld modMainMaster modNotesMaster">
      <pc:chgData name="Nicholas Harvey" userId="6c8f5bcc-6372-430f-9774-4498d9d8aa03" providerId="ADAL" clId="{074E2ECA-F24C-4FF7-A4E5-C3C7BC86FCB9}" dt="2021-05-11T20:56:56.840" v="20" actId="20577"/>
      <pc:docMkLst>
        <pc:docMk/>
      </pc:docMkLst>
      <pc:sldChg chg="modSp">
        <pc:chgData name="Nicholas Harvey" userId="6c8f5bcc-6372-430f-9774-4498d9d8aa03" providerId="ADAL" clId="{074E2ECA-F24C-4FF7-A4E5-C3C7BC86FCB9}" dt="2021-05-11T20:56:43.382" v="7"/>
        <pc:sldMkLst>
          <pc:docMk/>
          <pc:sldMk cId="2778636935" sldId="258"/>
        </pc:sldMkLst>
        <pc:spChg chg="mod">
          <ac:chgData name="Nicholas Harvey" userId="6c8f5bcc-6372-430f-9774-4498d9d8aa03" providerId="ADAL" clId="{074E2ECA-F24C-4FF7-A4E5-C3C7BC86FCB9}" dt="2021-05-11T20:56:43.382" v="7"/>
          <ac:spMkLst>
            <pc:docMk/>
            <pc:sldMk cId="2778636935" sldId="258"/>
            <ac:spMk id="2" creationId="{00000000-0000-0000-0000-000000000000}"/>
          </ac:spMkLst>
        </pc:spChg>
        <pc:spChg chg="mod">
          <ac:chgData name="Nicholas Harvey" userId="6c8f5bcc-6372-430f-9774-4498d9d8aa03" providerId="ADAL" clId="{074E2ECA-F24C-4FF7-A4E5-C3C7BC86FCB9}" dt="2021-05-11T20:56:43.382" v="7"/>
          <ac:spMkLst>
            <pc:docMk/>
            <pc:sldMk cId="2778636935" sldId="258"/>
            <ac:spMk id="3" creationId="{00000000-0000-0000-0000-000000000000}"/>
          </ac:spMkLst>
        </pc:spChg>
      </pc:sldChg>
      <pc:sldChg chg="modSp">
        <pc:chgData name="Nicholas Harvey" userId="6c8f5bcc-6372-430f-9774-4498d9d8aa03" providerId="ADAL" clId="{074E2ECA-F24C-4FF7-A4E5-C3C7BC86FCB9}" dt="2021-05-11T20:56:43.382" v="7"/>
        <pc:sldMkLst>
          <pc:docMk/>
          <pc:sldMk cId="831028035" sldId="259"/>
        </pc:sldMkLst>
        <pc:spChg chg="mod">
          <ac:chgData name="Nicholas Harvey" userId="6c8f5bcc-6372-430f-9774-4498d9d8aa03" providerId="ADAL" clId="{074E2ECA-F24C-4FF7-A4E5-C3C7BC86FCB9}" dt="2021-05-11T20:56:43.382" v="7"/>
          <ac:spMkLst>
            <pc:docMk/>
            <pc:sldMk cId="831028035" sldId="259"/>
            <ac:spMk id="2" creationId="{00000000-0000-0000-0000-000000000000}"/>
          </ac:spMkLst>
        </pc:spChg>
        <pc:picChg chg="mod">
          <ac:chgData name="Nicholas Harvey" userId="6c8f5bcc-6372-430f-9774-4498d9d8aa03" providerId="ADAL" clId="{074E2ECA-F24C-4FF7-A4E5-C3C7BC86FCB9}" dt="2021-05-11T20:56:43.382" v="7"/>
          <ac:picMkLst>
            <pc:docMk/>
            <pc:sldMk cId="831028035" sldId="259"/>
            <ac:picMk id="3" creationId="{00000000-0000-0000-0000-000000000000}"/>
          </ac:picMkLst>
        </pc:picChg>
        <pc:picChg chg="mod">
          <ac:chgData name="Nicholas Harvey" userId="6c8f5bcc-6372-430f-9774-4498d9d8aa03" providerId="ADAL" clId="{074E2ECA-F24C-4FF7-A4E5-C3C7BC86FCB9}" dt="2021-05-11T20:56:43.382" v="7"/>
          <ac:picMkLst>
            <pc:docMk/>
            <pc:sldMk cId="831028035" sldId="259"/>
            <ac:picMk id="5121" creationId="{00000000-0000-0000-0000-000000000000}"/>
          </ac:picMkLst>
        </pc:picChg>
      </pc:sldChg>
      <pc:sldChg chg="modSp">
        <pc:chgData name="Nicholas Harvey" userId="6c8f5bcc-6372-430f-9774-4498d9d8aa03" providerId="ADAL" clId="{074E2ECA-F24C-4FF7-A4E5-C3C7BC86FCB9}" dt="2021-05-11T20:56:43.382" v="7"/>
        <pc:sldMkLst>
          <pc:docMk/>
          <pc:sldMk cId="1567518387" sldId="260"/>
        </pc:sldMkLst>
        <pc:spChg chg="mod">
          <ac:chgData name="Nicholas Harvey" userId="6c8f5bcc-6372-430f-9774-4498d9d8aa03" providerId="ADAL" clId="{074E2ECA-F24C-4FF7-A4E5-C3C7BC86FCB9}" dt="2021-05-11T20:56:43.382" v="7"/>
          <ac:spMkLst>
            <pc:docMk/>
            <pc:sldMk cId="1567518387" sldId="260"/>
            <ac:spMk id="2"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3"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4"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5"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6"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7"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8"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9"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0"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1"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2"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3"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4"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5"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6"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7"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8"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9"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0"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1"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2"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3"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4"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5"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6"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7"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8"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31"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32"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33"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34"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35"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36"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37"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38"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39"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40"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41"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43"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44"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45"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46"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47"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48"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49"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50"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51"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52"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53"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55"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56"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57"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58"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59"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60"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61"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62"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63"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64"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65"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67"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68"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69"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70"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71"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72"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73"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74"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75"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76"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77"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79"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80"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81"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82"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83"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84"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85"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86"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87"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88"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89"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91"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92"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93"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94"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95"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96"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97"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98"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99"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00"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01"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03"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04"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05"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06"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07"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08"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09"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10"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11"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12"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13"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15"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16"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17"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18"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19"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20"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21"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22"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23"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24"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25"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27"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28"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29"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30"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31"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32"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33"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34"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35"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36"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37"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39"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40"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41"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42"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43"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44"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45"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46"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47"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48"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49"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51"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52"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53"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54"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55"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56"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57"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58"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59"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60"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61"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63"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64"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65"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66"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67"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68"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69"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70"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71"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72"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73"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75"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76"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77"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78"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79"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80"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81"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82"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83"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84"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85"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87"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88"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89"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90"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91"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92"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93"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94"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95"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96"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97"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199"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00"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01"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02"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03"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04"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05"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06"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07"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08"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09"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11"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12"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13"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14"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15"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16"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17"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18"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19"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20"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21"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23"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24"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25"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26"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27"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28"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29"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30"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31"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32"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33"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35"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36"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37"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38"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39"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40"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41"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42"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43"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44"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45"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47"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48"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49"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50"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51"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52"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53"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54"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55"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56"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57"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59"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60"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61"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62"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63"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64"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65"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66"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67"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68"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69"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71"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72"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73"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74"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75"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76"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77"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78"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79"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80"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81"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83"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84"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85"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86"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87"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88"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89"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90"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91"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92"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93"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95"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96"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97"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98"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299"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300"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301"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302"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303"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304" creationId="{00000000-0000-0000-0000-000000000000}"/>
          </ac:spMkLst>
        </pc:spChg>
        <pc:spChg chg="mod">
          <ac:chgData name="Nicholas Harvey" userId="6c8f5bcc-6372-430f-9774-4498d9d8aa03" providerId="ADAL" clId="{074E2ECA-F24C-4FF7-A4E5-C3C7BC86FCB9}" dt="2021-05-11T20:56:43.382" v="7"/>
          <ac:spMkLst>
            <pc:docMk/>
            <pc:sldMk cId="1567518387" sldId="260"/>
            <ac:spMk id="305" creationId="{00000000-0000-0000-0000-000000000000}"/>
          </ac:spMkLst>
        </pc:spChg>
        <pc:grpChg chg="mod">
          <ac:chgData name="Nicholas Harvey" userId="6c8f5bcc-6372-430f-9774-4498d9d8aa03" providerId="ADAL" clId="{074E2ECA-F24C-4FF7-A4E5-C3C7BC86FCB9}" dt="2021-05-11T20:56:43.382" v="7"/>
          <ac:grpSpMkLst>
            <pc:docMk/>
            <pc:sldMk cId="1567518387" sldId="260"/>
            <ac:grpSpMk id="29" creationId="{00000000-0000-0000-0000-000000000000}"/>
          </ac:grpSpMkLst>
        </pc:grpChg>
        <pc:grpChg chg="mod">
          <ac:chgData name="Nicholas Harvey" userId="6c8f5bcc-6372-430f-9774-4498d9d8aa03" providerId="ADAL" clId="{074E2ECA-F24C-4FF7-A4E5-C3C7BC86FCB9}" dt="2021-05-11T20:56:43.382" v="7"/>
          <ac:grpSpMkLst>
            <pc:docMk/>
            <pc:sldMk cId="1567518387" sldId="260"/>
            <ac:grpSpMk id="30" creationId="{00000000-0000-0000-0000-000000000000}"/>
          </ac:grpSpMkLst>
        </pc:grpChg>
        <pc:grpChg chg="mod">
          <ac:chgData name="Nicholas Harvey" userId="6c8f5bcc-6372-430f-9774-4498d9d8aa03" providerId="ADAL" clId="{074E2ECA-F24C-4FF7-A4E5-C3C7BC86FCB9}" dt="2021-05-11T20:56:43.382" v="7"/>
          <ac:grpSpMkLst>
            <pc:docMk/>
            <pc:sldMk cId="1567518387" sldId="260"/>
            <ac:grpSpMk id="42" creationId="{00000000-0000-0000-0000-000000000000}"/>
          </ac:grpSpMkLst>
        </pc:grpChg>
        <pc:grpChg chg="mod">
          <ac:chgData name="Nicholas Harvey" userId="6c8f5bcc-6372-430f-9774-4498d9d8aa03" providerId="ADAL" clId="{074E2ECA-F24C-4FF7-A4E5-C3C7BC86FCB9}" dt="2021-05-11T20:56:43.382" v="7"/>
          <ac:grpSpMkLst>
            <pc:docMk/>
            <pc:sldMk cId="1567518387" sldId="260"/>
            <ac:grpSpMk id="54" creationId="{00000000-0000-0000-0000-000000000000}"/>
          </ac:grpSpMkLst>
        </pc:grpChg>
        <pc:grpChg chg="mod">
          <ac:chgData name="Nicholas Harvey" userId="6c8f5bcc-6372-430f-9774-4498d9d8aa03" providerId="ADAL" clId="{074E2ECA-F24C-4FF7-A4E5-C3C7BC86FCB9}" dt="2021-05-11T20:56:43.382" v="7"/>
          <ac:grpSpMkLst>
            <pc:docMk/>
            <pc:sldMk cId="1567518387" sldId="260"/>
            <ac:grpSpMk id="66" creationId="{00000000-0000-0000-0000-000000000000}"/>
          </ac:grpSpMkLst>
        </pc:grpChg>
        <pc:grpChg chg="mod">
          <ac:chgData name="Nicholas Harvey" userId="6c8f5bcc-6372-430f-9774-4498d9d8aa03" providerId="ADAL" clId="{074E2ECA-F24C-4FF7-A4E5-C3C7BC86FCB9}" dt="2021-05-11T20:56:43.382" v="7"/>
          <ac:grpSpMkLst>
            <pc:docMk/>
            <pc:sldMk cId="1567518387" sldId="260"/>
            <ac:grpSpMk id="78" creationId="{00000000-0000-0000-0000-000000000000}"/>
          </ac:grpSpMkLst>
        </pc:grpChg>
        <pc:grpChg chg="mod">
          <ac:chgData name="Nicholas Harvey" userId="6c8f5bcc-6372-430f-9774-4498d9d8aa03" providerId="ADAL" clId="{074E2ECA-F24C-4FF7-A4E5-C3C7BC86FCB9}" dt="2021-05-11T20:56:43.382" v="7"/>
          <ac:grpSpMkLst>
            <pc:docMk/>
            <pc:sldMk cId="1567518387" sldId="260"/>
            <ac:grpSpMk id="90" creationId="{00000000-0000-0000-0000-000000000000}"/>
          </ac:grpSpMkLst>
        </pc:grpChg>
        <pc:grpChg chg="mod">
          <ac:chgData name="Nicholas Harvey" userId="6c8f5bcc-6372-430f-9774-4498d9d8aa03" providerId="ADAL" clId="{074E2ECA-F24C-4FF7-A4E5-C3C7BC86FCB9}" dt="2021-05-11T20:56:43.382" v="7"/>
          <ac:grpSpMkLst>
            <pc:docMk/>
            <pc:sldMk cId="1567518387" sldId="260"/>
            <ac:grpSpMk id="102" creationId="{00000000-0000-0000-0000-000000000000}"/>
          </ac:grpSpMkLst>
        </pc:grpChg>
        <pc:grpChg chg="mod">
          <ac:chgData name="Nicholas Harvey" userId="6c8f5bcc-6372-430f-9774-4498d9d8aa03" providerId="ADAL" clId="{074E2ECA-F24C-4FF7-A4E5-C3C7BC86FCB9}" dt="2021-05-11T20:56:43.382" v="7"/>
          <ac:grpSpMkLst>
            <pc:docMk/>
            <pc:sldMk cId="1567518387" sldId="260"/>
            <ac:grpSpMk id="114" creationId="{00000000-0000-0000-0000-000000000000}"/>
          </ac:grpSpMkLst>
        </pc:grpChg>
        <pc:grpChg chg="mod">
          <ac:chgData name="Nicholas Harvey" userId="6c8f5bcc-6372-430f-9774-4498d9d8aa03" providerId="ADAL" clId="{074E2ECA-F24C-4FF7-A4E5-C3C7BC86FCB9}" dt="2021-05-11T20:56:43.382" v="7"/>
          <ac:grpSpMkLst>
            <pc:docMk/>
            <pc:sldMk cId="1567518387" sldId="260"/>
            <ac:grpSpMk id="126" creationId="{00000000-0000-0000-0000-000000000000}"/>
          </ac:grpSpMkLst>
        </pc:grpChg>
        <pc:grpChg chg="mod">
          <ac:chgData name="Nicholas Harvey" userId="6c8f5bcc-6372-430f-9774-4498d9d8aa03" providerId="ADAL" clId="{074E2ECA-F24C-4FF7-A4E5-C3C7BC86FCB9}" dt="2021-05-11T20:56:43.382" v="7"/>
          <ac:grpSpMkLst>
            <pc:docMk/>
            <pc:sldMk cId="1567518387" sldId="260"/>
            <ac:grpSpMk id="138" creationId="{00000000-0000-0000-0000-000000000000}"/>
          </ac:grpSpMkLst>
        </pc:grpChg>
        <pc:grpChg chg="mod">
          <ac:chgData name="Nicholas Harvey" userId="6c8f5bcc-6372-430f-9774-4498d9d8aa03" providerId="ADAL" clId="{074E2ECA-F24C-4FF7-A4E5-C3C7BC86FCB9}" dt="2021-05-11T20:56:43.382" v="7"/>
          <ac:grpSpMkLst>
            <pc:docMk/>
            <pc:sldMk cId="1567518387" sldId="260"/>
            <ac:grpSpMk id="150" creationId="{00000000-0000-0000-0000-000000000000}"/>
          </ac:grpSpMkLst>
        </pc:grpChg>
        <pc:grpChg chg="mod">
          <ac:chgData name="Nicholas Harvey" userId="6c8f5bcc-6372-430f-9774-4498d9d8aa03" providerId="ADAL" clId="{074E2ECA-F24C-4FF7-A4E5-C3C7BC86FCB9}" dt="2021-05-11T20:56:43.382" v="7"/>
          <ac:grpSpMkLst>
            <pc:docMk/>
            <pc:sldMk cId="1567518387" sldId="260"/>
            <ac:grpSpMk id="162" creationId="{00000000-0000-0000-0000-000000000000}"/>
          </ac:grpSpMkLst>
        </pc:grpChg>
        <pc:grpChg chg="mod">
          <ac:chgData name="Nicholas Harvey" userId="6c8f5bcc-6372-430f-9774-4498d9d8aa03" providerId="ADAL" clId="{074E2ECA-F24C-4FF7-A4E5-C3C7BC86FCB9}" dt="2021-05-11T20:56:43.382" v="7"/>
          <ac:grpSpMkLst>
            <pc:docMk/>
            <pc:sldMk cId="1567518387" sldId="260"/>
            <ac:grpSpMk id="174" creationId="{00000000-0000-0000-0000-000000000000}"/>
          </ac:grpSpMkLst>
        </pc:grpChg>
        <pc:grpChg chg="mod">
          <ac:chgData name="Nicholas Harvey" userId="6c8f5bcc-6372-430f-9774-4498d9d8aa03" providerId="ADAL" clId="{074E2ECA-F24C-4FF7-A4E5-C3C7BC86FCB9}" dt="2021-05-11T20:56:43.382" v="7"/>
          <ac:grpSpMkLst>
            <pc:docMk/>
            <pc:sldMk cId="1567518387" sldId="260"/>
            <ac:grpSpMk id="186" creationId="{00000000-0000-0000-0000-000000000000}"/>
          </ac:grpSpMkLst>
        </pc:grpChg>
        <pc:grpChg chg="mod">
          <ac:chgData name="Nicholas Harvey" userId="6c8f5bcc-6372-430f-9774-4498d9d8aa03" providerId="ADAL" clId="{074E2ECA-F24C-4FF7-A4E5-C3C7BC86FCB9}" dt="2021-05-11T20:56:43.382" v="7"/>
          <ac:grpSpMkLst>
            <pc:docMk/>
            <pc:sldMk cId="1567518387" sldId="260"/>
            <ac:grpSpMk id="198" creationId="{00000000-0000-0000-0000-000000000000}"/>
          </ac:grpSpMkLst>
        </pc:grpChg>
        <pc:grpChg chg="mod">
          <ac:chgData name="Nicholas Harvey" userId="6c8f5bcc-6372-430f-9774-4498d9d8aa03" providerId="ADAL" clId="{074E2ECA-F24C-4FF7-A4E5-C3C7BC86FCB9}" dt="2021-05-11T20:56:43.382" v="7"/>
          <ac:grpSpMkLst>
            <pc:docMk/>
            <pc:sldMk cId="1567518387" sldId="260"/>
            <ac:grpSpMk id="210" creationId="{00000000-0000-0000-0000-000000000000}"/>
          </ac:grpSpMkLst>
        </pc:grpChg>
        <pc:grpChg chg="mod">
          <ac:chgData name="Nicholas Harvey" userId="6c8f5bcc-6372-430f-9774-4498d9d8aa03" providerId="ADAL" clId="{074E2ECA-F24C-4FF7-A4E5-C3C7BC86FCB9}" dt="2021-05-11T20:56:43.382" v="7"/>
          <ac:grpSpMkLst>
            <pc:docMk/>
            <pc:sldMk cId="1567518387" sldId="260"/>
            <ac:grpSpMk id="222" creationId="{00000000-0000-0000-0000-000000000000}"/>
          </ac:grpSpMkLst>
        </pc:grpChg>
        <pc:grpChg chg="mod">
          <ac:chgData name="Nicholas Harvey" userId="6c8f5bcc-6372-430f-9774-4498d9d8aa03" providerId="ADAL" clId="{074E2ECA-F24C-4FF7-A4E5-C3C7BC86FCB9}" dt="2021-05-11T20:56:43.382" v="7"/>
          <ac:grpSpMkLst>
            <pc:docMk/>
            <pc:sldMk cId="1567518387" sldId="260"/>
            <ac:grpSpMk id="234" creationId="{00000000-0000-0000-0000-000000000000}"/>
          </ac:grpSpMkLst>
        </pc:grpChg>
        <pc:grpChg chg="mod">
          <ac:chgData name="Nicholas Harvey" userId="6c8f5bcc-6372-430f-9774-4498d9d8aa03" providerId="ADAL" clId="{074E2ECA-F24C-4FF7-A4E5-C3C7BC86FCB9}" dt="2021-05-11T20:56:43.382" v="7"/>
          <ac:grpSpMkLst>
            <pc:docMk/>
            <pc:sldMk cId="1567518387" sldId="260"/>
            <ac:grpSpMk id="246" creationId="{00000000-0000-0000-0000-000000000000}"/>
          </ac:grpSpMkLst>
        </pc:grpChg>
        <pc:grpChg chg="mod">
          <ac:chgData name="Nicholas Harvey" userId="6c8f5bcc-6372-430f-9774-4498d9d8aa03" providerId="ADAL" clId="{074E2ECA-F24C-4FF7-A4E5-C3C7BC86FCB9}" dt="2021-05-11T20:56:43.382" v="7"/>
          <ac:grpSpMkLst>
            <pc:docMk/>
            <pc:sldMk cId="1567518387" sldId="260"/>
            <ac:grpSpMk id="258" creationId="{00000000-0000-0000-0000-000000000000}"/>
          </ac:grpSpMkLst>
        </pc:grpChg>
        <pc:grpChg chg="mod">
          <ac:chgData name="Nicholas Harvey" userId="6c8f5bcc-6372-430f-9774-4498d9d8aa03" providerId="ADAL" clId="{074E2ECA-F24C-4FF7-A4E5-C3C7BC86FCB9}" dt="2021-05-11T20:56:43.382" v="7"/>
          <ac:grpSpMkLst>
            <pc:docMk/>
            <pc:sldMk cId="1567518387" sldId="260"/>
            <ac:grpSpMk id="270" creationId="{00000000-0000-0000-0000-000000000000}"/>
          </ac:grpSpMkLst>
        </pc:grpChg>
        <pc:grpChg chg="mod">
          <ac:chgData name="Nicholas Harvey" userId="6c8f5bcc-6372-430f-9774-4498d9d8aa03" providerId="ADAL" clId="{074E2ECA-F24C-4FF7-A4E5-C3C7BC86FCB9}" dt="2021-05-11T20:56:43.382" v="7"/>
          <ac:grpSpMkLst>
            <pc:docMk/>
            <pc:sldMk cId="1567518387" sldId="260"/>
            <ac:grpSpMk id="282" creationId="{00000000-0000-0000-0000-000000000000}"/>
          </ac:grpSpMkLst>
        </pc:grpChg>
        <pc:grpChg chg="mod">
          <ac:chgData name="Nicholas Harvey" userId="6c8f5bcc-6372-430f-9774-4498d9d8aa03" providerId="ADAL" clId="{074E2ECA-F24C-4FF7-A4E5-C3C7BC86FCB9}" dt="2021-05-11T20:56:43.382" v="7"/>
          <ac:grpSpMkLst>
            <pc:docMk/>
            <pc:sldMk cId="1567518387" sldId="260"/>
            <ac:grpSpMk id="294" creationId="{00000000-0000-0000-0000-000000000000}"/>
          </ac:grpSpMkLst>
        </pc:grpChg>
        <pc:picChg chg="mod">
          <ac:chgData name="Nicholas Harvey" userId="6c8f5bcc-6372-430f-9774-4498d9d8aa03" providerId="ADAL" clId="{074E2ECA-F24C-4FF7-A4E5-C3C7BC86FCB9}" dt="2021-05-11T20:56:43.382" v="7"/>
          <ac:picMkLst>
            <pc:docMk/>
            <pc:sldMk cId="1567518387" sldId="260"/>
            <ac:picMk id="7170" creationId="{00000000-0000-0000-0000-000000000000}"/>
          </ac:picMkLst>
        </pc:picChg>
        <pc:picChg chg="mod">
          <ac:chgData name="Nicholas Harvey" userId="6c8f5bcc-6372-430f-9774-4498d9d8aa03" providerId="ADAL" clId="{074E2ECA-F24C-4FF7-A4E5-C3C7BC86FCB9}" dt="2021-05-11T20:56:43.382" v="7"/>
          <ac:picMkLst>
            <pc:docMk/>
            <pc:sldMk cId="1567518387" sldId="260"/>
            <ac:picMk id="7171" creationId="{00000000-0000-0000-0000-000000000000}"/>
          </ac:picMkLst>
        </pc:picChg>
      </pc:sldChg>
      <pc:sldChg chg="modSp">
        <pc:chgData name="Nicholas Harvey" userId="6c8f5bcc-6372-430f-9774-4498d9d8aa03" providerId="ADAL" clId="{074E2ECA-F24C-4FF7-A4E5-C3C7BC86FCB9}" dt="2021-05-11T20:56:43.382" v="7"/>
        <pc:sldMkLst>
          <pc:docMk/>
          <pc:sldMk cId="3619318049" sldId="261"/>
        </pc:sldMkLst>
        <pc:spChg chg="mod">
          <ac:chgData name="Nicholas Harvey" userId="6c8f5bcc-6372-430f-9774-4498d9d8aa03" providerId="ADAL" clId="{074E2ECA-F24C-4FF7-A4E5-C3C7BC86FCB9}" dt="2021-05-11T20:56:43.382" v="7"/>
          <ac:spMkLst>
            <pc:docMk/>
            <pc:sldMk cId="3619318049" sldId="261"/>
            <ac:spMk id="2"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4"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5"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6"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7"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8"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9"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10"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11"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12"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13"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14"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15"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16"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17"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18"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19"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20"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23"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24"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25"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26"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27"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28"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29"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30"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31"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32"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33"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34"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35"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36"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37"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38"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39"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41"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42"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43"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44"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45"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46"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47"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48"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49"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50"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51"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52"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53"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54"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55"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56"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57"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58"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59" creationId="{00000000-0000-0000-0000-000000000000}"/>
          </ac:spMkLst>
        </pc:spChg>
        <pc:spChg chg="mod">
          <ac:chgData name="Nicholas Harvey" userId="6c8f5bcc-6372-430f-9774-4498d9d8aa03" providerId="ADAL" clId="{074E2ECA-F24C-4FF7-A4E5-C3C7BC86FCB9}" dt="2021-05-11T20:56:43.382" v="7"/>
          <ac:spMkLst>
            <pc:docMk/>
            <pc:sldMk cId="3619318049" sldId="261"/>
            <ac:spMk id="60" creationId="{00000000-0000-0000-0000-000000000000}"/>
          </ac:spMkLst>
        </pc:spChg>
        <pc:grpChg chg="mod">
          <ac:chgData name="Nicholas Harvey" userId="6c8f5bcc-6372-430f-9774-4498d9d8aa03" providerId="ADAL" clId="{074E2ECA-F24C-4FF7-A4E5-C3C7BC86FCB9}" dt="2021-05-11T20:56:43.382" v="7"/>
          <ac:grpSpMkLst>
            <pc:docMk/>
            <pc:sldMk cId="3619318049" sldId="261"/>
            <ac:grpSpMk id="21" creationId="{00000000-0000-0000-0000-000000000000}"/>
          </ac:grpSpMkLst>
        </pc:grpChg>
      </pc:sldChg>
      <pc:sldChg chg="modSp">
        <pc:chgData name="Nicholas Harvey" userId="6c8f5bcc-6372-430f-9774-4498d9d8aa03" providerId="ADAL" clId="{074E2ECA-F24C-4FF7-A4E5-C3C7BC86FCB9}" dt="2021-05-11T20:56:43.382" v="7"/>
        <pc:sldMkLst>
          <pc:docMk/>
          <pc:sldMk cId="3162235182" sldId="262"/>
        </pc:sldMkLst>
        <pc:spChg chg="mod">
          <ac:chgData name="Nicholas Harvey" userId="6c8f5bcc-6372-430f-9774-4498d9d8aa03" providerId="ADAL" clId="{074E2ECA-F24C-4FF7-A4E5-C3C7BC86FCB9}" dt="2021-05-11T20:56:43.382" v="7"/>
          <ac:spMkLst>
            <pc:docMk/>
            <pc:sldMk cId="3162235182" sldId="262"/>
            <ac:spMk id="2" creationId="{00000000-0000-0000-0000-000000000000}"/>
          </ac:spMkLst>
        </pc:spChg>
        <pc:spChg chg="mod">
          <ac:chgData name="Nicholas Harvey" userId="6c8f5bcc-6372-430f-9774-4498d9d8aa03" providerId="ADAL" clId="{074E2ECA-F24C-4FF7-A4E5-C3C7BC86FCB9}" dt="2021-05-11T20:56:43.382" v="7"/>
          <ac:spMkLst>
            <pc:docMk/>
            <pc:sldMk cId="3162235182" sldId="262"/>
            <ac:spMk id="3" creationId="{00000000-0000-0000-0000-000000000000}"/>
          </ac:spMkLst>
        </pc:spChg>
        <pc:spChg chg="mod">
          <ac:chgData name="Nicholas Harvey" userId="6c8f5bcc-6372-430f-9774-4498d9d8aa03" providerId="ADAL" clId="{074E2ECA-F24C-4FF7-A4E5-C3C7BC86FCB9}" dt="2021-05-11T20:56:43.382" v="7"/>
          <ac:spMkLst>
            <pc:docMk/>
            <pc:sldMk cId="3162235182" sldId="262"/>
            <ac:spMk id="4" creationId="{00000000-0000-0000-0000-000000000000}"/>
          </ac:spMkLst>
        </pc:spChg>
        <pc:spChg chg="mod">
          <ac:chgData name="Nicholas Harvey" userId="6c8f5bcc-6372-430f-9774-4498d9d8aa03" providerId="ADAL" clId="{074E2ECA-F24C-4FF7-A4E5-C3C7BC86FCB9}" dt="2021-05-11T20:56:43.382" v="7"/>
          <ac:spMkLst>
            <pc:docMk/>
            <pc:sldMk cId="3162235182" sldId="262"/>
            <ac:spMk id="5" creationId="{00000000-0000-0000-0000-000000000000}"/>
          </ac:spMkLst>
        </pc:spChg>
        <pc:spChg chg="mod">
          <ac:chgData name="Nicholas Harvey" userId="6c8f5bcc-6372-430f-9774-4498d9d8aa03" providerId="ADAL" clId="{074E2ECA-F24C-4FF7-A4E5-C3C7BC86FCB9}" dt="2021-05-11T20:56:43.382" v="7"/>
          <ac:spMkLst>
            <pc:docMk/>
            <pc:sldMk cId="3162235182" sldId="262"/>
            <ac:spMk id="8" creationId="{00000000-0000-0000-0000-000000000000}"/>
          </ac:spMkLst>
        </pc:spChg>
        <pc:picChg chg="mod">
          <ac:chgData name="Nicholas Harvey" userId="6c8f5bcc-6372-430f-9774-4498d9d8aa03" providerId="ADAL" clId="{074E2ECA-F24C-4FF7-A4E5-C3C7BC86FCB9}" dt="2021-05-11T20:56:43.382" v="7"/>
          <ac:picMkLst>
            <pc:docMk/>
            <pc:sldMk cId="3162235182" sldId="262"/>
            <ac:picMk id="4098" creationId="{00000000-0000-0000-0000-000000000000}"/>
          </ac:picMkLst>
        </pc:picChg>
        <pc:picChg chg="mod">
          <ac:chgData name="Nicholas Harvey" userId="6c8f5bcc-6372-430f-9774-4498d9d8aa03" providerId="ADAL" clId="{074E2ECA-F24C-4FF7-A4E5-C3C7BC86FCB9}" dt="2021-05-11T20:56:43.382" v="7"/>
          <ac:picMkLst>
            <pc:docMk/>
            <pc:sldMk cId="3162235182" sldId="262"/>
            <ac:picMk id="4099" creationId="{00000000-0000-0000-0000-000000000000}"/>
          </ac:picMkLst>
        </pc:picChg>
        <pc:picChg chg="mod">
          <ac:chgData name="Nicholas Harvey" userId="6c8f5bcc-6372-430f-9774-4498d9d8aa03" providerId="ADAL" clId="{074E2ECA-F24C-4FF7-A4E5-C3C7BC86FCB9}" dt="2021-05-11T20:56:43.382" v="7"/>
          <ac:picMkLst>
            <pc:docMk/>
            <pc:sldMk cId="3162235182" sldId="262"/>
            <ac:picMk id="4105" creationId="{00000000-0000-0000-0000-000000000000}"/>
          </ac:picMkLst>
        </pc:picChg>
        <pc:picChg chg="mod">
          <ac:chgData name="Nicholas Harvey" userId="6c8f5bcc-6372-430f-9774-4498d9d8aa03" providerId="ADAL" clId="{074E2ECA-F24C-4FF7-A4E5-C3C7BC86FCB9}" dt="2021-05-11T20:56:43.382" v="7"/>
          <ac:picMkLst>
            <pc:docMk/>
            <pc:sldMk cId="3162235182" sldId="262"/>
            <ac:picMk id="4107" creationId="{00000000-0000-0000-0000-000000000000}"/>
          </ac:picMkLst>
        </pc:picChg>
      </pc:sldChg>
      <pc:sldChg chg="modSp">
        <pc:chgData name="Nicholas Harvey" userId="6c8f5bcc-6372-430f-9774-4498d9d8aa03" providerId="ADAL" clId="{074E2ECA-F24C-4FF7-A4E5-C3C7BC86FCB9}" dt="2021-05-11T20:56:43.382" v="7"/>
        <pc:sldMkLst>
          <pc:docMk/>
          <pc:sldMk cId="899949165" sldId="263"/>
        </pc:sldMkLst>
        <pc:spChg chg="mod">
          <ac:chgData name="Nicholas Harvey" userId="6c8f5bcc-6372-430f-9774-4498d9d8aa03" providerId="ADAL" clId="{074E2ECA-F24C-4FF7-A4E5-C3C7BC86FCB9}" dt="2021-05-11T20:56:43.382" v="7"/>
          <ac:spMkLst>
            <pc:docMk/>
            <pc:sldMk cId="899949165" sldId="263"/>
            <ac:spMk id="2" creationId="{00000000-0000-0000-0000-000000000000}"/>
          </ac:spMkLst>
        </pc:spChg>
        <pc:spChg chg="mod">
          <ac:chgData name="Nicholas Harvey" userId="6c8f5bcc-6372-430f-9774-4498d9d8aa03" providerId="ADAL" clId="{074E2ECA-F24C-4FF7-A4E5-C3C7BC86FCB9}" dt="2021-05-11T20:56:43.382" v="7"/>
          <ac:spMkLst>
            <pc:docMk/>
            <pc:sldMk cId="899949165" sldId="263"/>
            <ac:spMk id="3" creationId="{00000000-0000-0000-0000-000000000000}"/>
          </ac:spMkLst>
        </pc:spChg>
        <pc:spChg chg="mod">
          <ac:chgData name="Nicholas Harvey" userId="6c8f5bcc-6372-430f-9774-4498d9d8aa03" providerId="ADAL" clId="{074E2ECA-F24C-4FF7-A4E5-C3C7BC86FCB9}" dt="2021-05-11T20:56:43.382" v="7"/>
          <ac:spMkLst>
            <pc:docMk/>
            <pc:sldMk cId="899949165" sldId="263"/>
            <ac:spMk id="15" creationId="{00000000-0000-0000-0000-000000000000}"/>
          </ac:spMkLst>
        </pc:spChg>
        <pc:spChg chg="mod">
          <ac:chgData name="Nicholas Harvey" userId="6c8f5bcc-6372-430f-9774-4498d9d8aa03" providerId="ADAL" clId="{074E2ECA-F24C-4FF7-A4E5-C3C7BC86FCB9}" dt="2021-05-11T20:56:43.382" v="7"/>
          <ac:spMkLst>
            <pc:docMk/>
            <pc:sldMk cId="899949165" sldId="263"/>
            <ac:spMk id="16" creationId="{00000000-0000-0000-0000-000000000000}"/>
          </ac:spMkLst>
        </pc:spChg>
        <pc:spChg chg="mod">
          <ac:chgData name="Nicholas Harvey" userId="6c8f5bcc-6372-430f-9774-4498d9d8aa03" providerId="ADAL" clId="{074E2ECA-F24C-4FF7-A4E5-C3C7BC86FCB9}" dt="2021-05-11T20:56:43.382" v="7"/>
          <ac:spMkLst>
            <pc:docMk/>
            <pc:sldMk cId="899949165" sldId="263"/>
            <ac:spMk id="17" creationId="{00000000-0000-0000-0000-000000000000}"/>
          </ac:spMkLst>
        </pc:spChg>
        <pc:cxnChg chg="mod">
          <ac:chgData name="Nicholas Harvey" userId="6c8f5bcc-6372-430f-9774-4498d9d8aa03" providerId="ADAL" clId="{074E2ECA-F24C-4FF7-A4E5-C3C7BC86FCB9}" dt="2021-05-11T20:56:43.382" v="7"/>
          <ac:cxnSpMkLst>
            <pc:docMk/>
            <pc:sldMk cId="899949165" sldId="263"/>
            <ac:cxnSpMk id="5" creationId="{00000000-0000-0000-0000-000000000000}"/>
          </ac:cxnSpMkLst>
        </pc:cxnChg>
        <pc:cxnChg chg="mod">
          <ac:chgData name="Nicholas Harvey" userId="6c8f5bcc-6372-430f-9774-4498d9d8aa03" providerId="ADAL" clId="{074E2ECA-F24C-4FF7-A4E5-C3C7BC86FCB9}" dt="2021-05-11T20:56:43.382" v="7"/>
          <ac:cxnSpMkLst>
            <pc:docMk/>
            <pc:sldMk cId="899949165" sldId="263"/>
            <ac:cxnSpMk id="7" creationId="{00000000-0000-0000-0000-000000000000}"/>
          </ac:cxnSpMkLst>
        </pc:cxnChg>
        <pc:cxnChg chg="mod">
          <ac:chgData name="Nicholas Harvey" userId="6c8f5bcc-6372-430f-9774-4498d9d8aa03" providerId="ADAL" clId="{074E2ECA-F24C-4FF7-A4E5-C3C7BC86FCB9}" dt="2021-05-11T20:56:43.382" v="7"/>
          <ac:cxnSpMkLst>
            <pc:docMk/>
            <pc:sldMk cId="899949165" sldId="263"/>
            <ac:cxnSpMk id="11" creationId="{00000000-0000-0000-0000-000000000000}"/>
          </ac:cxnSpMkLst>
        </pc:cxnChg>
        <pc:cxnChg chg="mod">
          <ac:chgData name="Nicholas Harvey" userId="6c8f5bcc-6372-430f-9774-4498d9d8aa03" providerId="ADAL" clId="{074E2ECA-F24C-4FF7-A4E5-C3C7BC86FCB9}" dt="2021-05-11T20:56:43.382" v="7"/>
          <ac:cxnSpMkLst>
            <pc:docMk/>
            <pc:sldMk cId="899949165" sldId="263"/>
            <ac:cxnSpMk id="21" creationId="{00000000-0000-0000-0000-000000000000}"/>
          </ac:cxnSpMkLst>
        </pc:cxnChg>
        <pc:cxnChg chg="mod">
          <ac:chgData name="Nicholas Harvey" userId="6c8f5bcc-6372-430f-9774-4498d9d8aa03" providerId="ADAL" clId="{074E2ECA-F24C-4FF7-A4E5-C3C7BC86FCB9}" dt="2021-05-11T20:56:43.382" v="7"/>
          <ac:cxnSpMkLst>
            <pc:docMk/>
            <pc:sldMk cId="899949165" sldId="263"/>
            <ac:cxnSpMk id="25" creationId="{00000000-0000-0000-0000-000000000000}"/>
          </ac:cxnSpMkLst>
        </pc:cxnChg>
      </pc:sldChg>
      <pc:sldChg chg="modSp">
        <pc:chgData name="Nicholas Harvey" userId="6c8f5bcc-6372-430f-9774-4498d9d8aa03" providerId="ADAL" clId="{074E2ECA-F24C-4FF7-A4E5-C3C7BC86FCB9}" dt="2021-05-11T20:56:43.382" v="7"/>
        <pc:sldMkLst>
          <pc:docMk/>
          <pc:sldMk cId="1771376157" sldId="264"/>
        </pc:sldMkLst>
        <pc:spChg chg="mod">
          <ac:chgData name="Nicholas Harvey" userId="6c8f5bcc-6372-430f-9774-4498d9d8aa03" providerId="ADAL" clId="{074E2ECA-F24C-4FF7-A4E5-C3C7BC86FCB9}" dt="2021-05-11T20:56:43.382" v="7"/>
          <ac:spMkLst>
            <pc:docMk/>
            <pc:sldMk cId="1771376157" sldId="264"/>
            <ac:spMk id="2" creationId="{00000000-0000-0000-0000-000000000000}"/>
          </ac:spMkLst>
        </pc:spChg>
        <pc:spChg chg="mod">
          <ac:chgData name="Nicholas Harvey" userId="6c8f5bcc-6372-430f-9774-4498d9d8aa03" providerId="ADAL" clId="{074E2ECA-F24C-4FF7-A4E5-C3C7BC86FCB9}" dt="2021-05-11T20:56:43.382" v="7"/>
          <ac:spMkLst>
            <pc:docMk/>
            <pc:sldMk cId="1771376157" sldId="264"/>
            <ac:spMk id="3" creationId="{00000000-0000-0000-0000-000000000000}"/>
          </ac:spMkLst>
        </pc:spChg>
        <pc:picChg chg="mod">
          <ac:chgData name="Nicholas Harvey" userId="6c8f5bcc-6372-430f-9774-4498d9d8aa03" providerId="ADAL" clId="{074E2ECA-F24C-4FF7-A4E5-C3C7BC86FCB9}" dt="2021-05-11T20:56:43.382" v="7"/>
          <ac:picMkLst>
            <pc:docMk/>
            <pc:sldMk cId="1771376157" sldId="264"/>
            <ac:picMk id="8194" creationId="{00000000-0000-0000-0000-000000000000}"/>
          </ac:picMkLst>
        </pc:picChg>
        <pc:picChg chg="mod">
          <ac:chgData name="Nicholas Harvey" userId="6c8f5bcc-6372-430f-9774-4498d9d8aa03" providerId="ADAL" clId="{074E2ECA-F24C-4FF7-A4E5-C3C7BC86FCB9}" dt="2021-05-11T20:56:43.382" v="7"/>
          <ac:picMkLst>
            <pc:docMk/>
            <pc:sldMk cId="1771376157" sldId="264"/>
            <ac:picMk id="8200" creationId="{00000000-0000-0000-0000-000000000000}"/>
          </ac:picMkLst>
        </pc:picChg>
      </pc:sldChg>
      <pc:sldChg chg="modSp">
        <pc:chgData name="Nicholas Harvey" userId="6c8f5bcc-6372-430f-9774-4498d9d8aa03" providerId="ADAL" clId="{074E2ECA-F24C-4FF7-A4E5-C3C7BC86FCB9}" dt="2021-05-11T20:56:43.382" v="7"/>
        <pc:sldMkLst>
          <pc:docMk/>
          <pc:sldMk cId="1064790434" sldId="265"/>
        </pc:sldMkLst>
        <pc:spChg chg="mod">
          <ac:chgData name="Nicholas Harvey" userId="6c8f5bcc-6372-430f-9774-4498d9d8aa03" providerId="ADAL" clId="{074E2ECA-F24C-4FF7-A4E5-C3C7BC86FCB9}" dt="2021-05-11T20:56:43.382" v="7"/>
          <ac:spMkLst>
            <pc:docMk/>
            <pc:sldMk cId="1064790434" sldId="265"/>
            <ac:spMk id="2" creationId="{00000000-0000-0000-0000-000000000000}"/>
          </ac:spMkLst>
        </pc:spChg>
        <pc:spChg chg="mod">
          <ac:chgData name="Nicholas Harvey" userId="6c8f5bcc-6372-430f-9774-4498d9d8aa03" providerId="ADAL" clId="{074E2ECA-F24C-4FF7-A4E5-C3C7BC86FCB9}" dt="2021-05-11T20:56:43.382" v="7"/>
          <ac:spMkLst>
            <pc:docMk/>
            <pc:sldMk cId="1064790434" sldId="265"/>
            <ac:spMk id="3" creationId="{00000000-0000-0000-0000-000000000000}"/>
          </ac:spMkLst>
        </pc:spChg>
        <pc:spChg chg="mod">
          <ac:chgData name="Nicholas Harvey" userId="6c8f5bcc-6372-430f-9774-4498d9d8aa03" providerId="ADAL" clId="{074E2ECA-F24C-4FF7-A4E5-C3C7BC86FCB9}" dt="2021-05-11T20:56:43.382" v="7"/>
          <ac:spMkLst>
            <pc:docMk/>
            <pc:sldMk cId="1064790434" sldId="265"/>
            <ac:spMk id="4" creationId="{00000000-0000-0000-0000-000000000000}"/>
          </ac:spMkLst>
        </pc:spChg>
        <pc:picChg chg="mod">
          <ac:chgData name="Nicholas Harvey" userId="6c8f5bcc-6372-430f-9774-4498d9d8aa03" providerId="ADAL" clId="{074E2ECA-F24C-4FF7-A4E5-C3C7BC86FCB9}" dt="2021-05-11T20:56:43.382" v="7"/>
          <ac:picMkLst>
            <pc:docMk/>
            <pc:sldMk cId="1064790434" sldId="265"/>
            <ac:picMk id="9218" creationId="{00000000-0000-0000-0000-000000000000}"/>
          </ac:picMkLst>
        </pc:picChg>
        <pc:picChg chg="mod">
          <ac:chgData name="Nicholas Harvey" userId="6c8f5bcc-6372-430f-9774-4498d9d8aa03" providerId="ADAL" clId="{074E2ECA-F24C-4FF7-A4E5-C3C7BC86FCB9}" dt="2021-05-11T20:56:43.382" v="7"/>
          <ac:picMkLst>
            <pc:docMk/>
            <pc:sldMk cId="1064790434" sldId="265"/>
            <ac:picMk id="9219" creationId="{00000000-0000-0000-0000-000000000000}"/>
          </ac:picMkLst>
        </pc:picChg>
      </pc:sldChg>
      <pc:sldChg chg="modSp mod">
        <pc:chgData name="Nicholas Harvey" userId="6c8f5bcc-6372-430f-9774-4498d9d8aa03" providerId="ADAL" clId="{074E2ECA-F24C-4FF7-A4E5-C3C7BC86FCB9}" dt="2021-05-11T20:56:43.382" v="7"/>
        <pc:sldMkLst>
          <pc:docMk/>
          <pc:sldMk cId="2915964459" sldId="267"/>
        </pc:sldMkLst>
        <pc:spChg chg="mod">
          <ac:chgData name="Nicholas Harvey" userId="6c8f5bcc-6372-430f-9774-4498d9d8aa03" providerId="ADAL" clId="{074E2ECA-F24C-4FF7-A4E5-C3C7BC86FCB9}" dt="2021-05-11T20:56:43.382" v="7"/>
          <ac:spMkLst>
            <pc:docMk/>
            <pc:sldMk cId="2915964459" sldId="267"/>
            <ac:spMk id="2" creationId="{00000000-0000-0000-0000-000000000000}"/>
          </ac:spMkLst>
        </pc:spChg>
        <pc:spChg chg="mod">
          <ac:chgData name="Nicholas Harvey" userId="6c8f5bcc-6372-430f-9774-4498d9d8aa03" providerId="ADAL" clId="{074E2ECA-F24C-4FF7-A4E5-C3C7BC86FCB9}" dt="2021-05-11T20:56:43.382" v="7"/>
          <ac:spMkLst>
            <pc:docMk/>
            <pc:sldMk cId="2915964459" sldId="267"/>
            <ac:spMk id="3" creationId="{00000000-0000-0000-0000-000000000000}"/>
          </ac:spMkLst>
        </pc:spChg>
        <pc:picChg chg="mod">
          <ac:chgData name="Nicholas Harvey" userId="6c8f5bcc-6372-430f-9774-4498d9d8aa03" providerId="ADAL" clId="{074E2ECA-F24C-4FF7-A4E5-C3C7BC86FCB9}" dt="2021-05-11T20:56:43.382" v="7"/>
          <ac:picMkLst>
            <pc:docMk/>
            <pc:sldMk cId="2915964459" sldId="267"/>
            <ac:picMk id="1026" creationId="{00000000-0000-0000-0000-000000000000}"/>
          </ac:picMkLst>
        </pc:picChg>
      </pc:sldChg>
      <pc:sldChg chg="modSp">
        <pc:chgData name="Nicholas Harvey" userId="6c8f5bcc-6372-430f-9774-4498d9d8aa03" providerId="ADAL" clId="{074E2ECA-F24C-4FF7-A4E5-C3C7BC86FCB9}" dt="2021-05-11T20:56:43.382" v="7"/>
        <pc:sldMkLst>
          <pc:docMk/>
          <pc:sldMk cId="3191206939" sldId="269"/>
        </pc:sldMkLst>
        <pc:spChg chg="mod">
          <ac:chgData name="Nicholas Harvey" userId="6c8f5bcc-6372-430f-9774-4498d9d8aa03" providerId="ADAL" clId="{074E2ECA-F24C-4FF7-A4E5-C3C7BC86FCB9}" dt="2021-05-11T20:56:43.382" v="7"/>
          <ac:spMkLst>
            <pc:docMk/>
            <pc:sldMk cId="3191206939" sldId="269"/>
            <ac:spMk id="2" creationId="{00000000-0000-0000-0000-000000000000}"/>
          </ac:spMkLst>
        </pc:spChg>
        <pc:spChg chg="mod">
          <ac:chgData name="Nicholas Harvey" userId="6c8f5bcc-6372-430f-9774-4498d9d8aa03" providerId="ADAL" clId="{074E2ECA-F24C-4FF7-A4E5-C3C7BC86FCB9}" dt="2021-05-11T20:56:43.382" v="7"/>
          <ac:spMkLst>
            <pc:docMk/>
            <pc:sldMk cId="3191206939" sldId="269"/>
            <ac:spMk id="3" creationId="{00000000-0000-0000-0000-000000000000}"/>
          </ac:spMkLst>
        </pc:spChg>
        <pc:picChg chg="mod">
          <ac:chgData name="Nicholas Harvey" userId="6c8f5bcc-6372-430f-9774-4498d9d8aa03" providerId="ADAL" clId="{074E2ECA-F24C-4FF7-A4E5-C3C7BC86FCB9}" dt="2021-05-11T20:56:43.382" v="7"/>
          <ac:picMkLst>
            <pc:docMk/>
            <pc:sldMk cId="3191206939" sldId="269"/>
            <ac:picMk id="3075" creationId="{00000000-0000-0000-0000-000000000000}"/>
          </ac:picMkLst>
        </pc:picChg>
        <pc:picChg chg="mod">
          <ac:chgData name="Nicholas Harvey" userId="6c8f5bcc-6372-430f-9774-4498d9d8aa03" providerId="ADAL" clId="{074E2ECA-F24C-4FF7-A4E5-C3C7BC86FCB9}" dt="2021-05-11T20:56:43.382" v="7"/>
          <ac:picMkLst>
            <pc:docMk/>
            <pc:sldMk cId="3191206939" sldId="269"/>
            <ac:picMk id="3076" creationId="{00000000-0000-0000-0000-000000000000}"/>
          </ac:picMkLst>
        </pc:picChg>
        <pc:picChg chg="mod">
          <ac:chgData name="Nicholas Harvey" userId="6c8f5bcc-6372-430f-9774-4498d9d8aa03" providerId="ADAL" clId="{074E2ECA-F24C-4FF7-A4E5-C3C7BC86FCB9}" dt="2021-05-11T20:56:43.382" v="7"/>
          <ac:picMkLst>
            <pc:docMk/>
            <pc:sldMk cId="3191206939" sldId="269"/>
            <ac:picMk id="3077" creationId="{00000000-0000-0000-0000-000000000000}"/>
          </ac:picMkLst>
        </pc:picChg>
        <pc:picChg chg="mod">
          <ac:chgData name="Nicholas Harvey" userId="6c8f5bcc-6372-430f-9774-4498d9d8aa03" providerId="ADAL" clId="{074E2ECA-F24C-4FF7-A4E5-C3C7BC86FCB9}" dt="2021-05-11T20:56:43.382" v="7"/>
          <ac:picMkLst>
            <pc:docMk/>
            <pc:sldMk cId="3191206939" sldId="269"/>
            <ac:picMk id="3078" creationId="{00000000-0000-0000-0000-000000000000}"/>
          </ac:picMkLst>
        </pc:picChg>
      </pc:sldChg>
      <pc:sldChg chg="modSp modNotes">
        <pc:chgData name="Nicholas Harvey" userId="6c8f5bcc-6372-430f-9774-4498d9d8aa03" providerId="ADAL" clId="{074E2ECA-F24C-4FF7-A4E5-C3C7BC86FCB9}" dt="2021-05-11T20:56:43.382" v="7"/>
        <pc:sldMkLst>
          <pc:docMk/>
          <pc:sldMk cId="4075288401" sldId="270"/>
        </pc:sldMkLst>
        <pc:spChg chg="mod">
          <ac:chgData name="Nicholas Harvey" userId="6c8f5bcc-6372-430f-9774-4498d9d8aa03" providerId="ADAL" clId="{074E2ECA-F24C-4FF7-A4E5-C3C7BC86FCB9}" dt="2021-05-11T20:56:43.382" v="7"/>
          <ac:spMkLst>
            <pc:docMk/>
            <pc:sldMk cId="4075288401" sldId="270"/>
            <ac:spMk id="2" creationId="{00000000-0000-0000-0000-000000000000}"/>
          </ac:spMkLst>
        </pc:spChg>
        <pc:spChg chg="mod">
          <ac:chgData name="Nicholas Harvey" userId="6c8f5bcc-6372-430f-9774-4498d9d8aa03" providerId="ADAL" clId="{074E2ECA-F24C-4FF7-A4E5-C3C7BC86FCB9}" dt="2021-05-11T20:56:43.382" v="7"/>
          <ac:spMkLst>
            <pc:docMk/>
            <pc:sldMk cId="4075288401" sldId="270"/>
            <ac:spMk id="4" creationId="{00000000-0000-0000-0000-000000000000}"/>
          </ac:spMkLst>
        </pc:spChg>
        <pc:spChg chg="mod">
          <ac:chgData name="Nicholas Harvey" userId="6c8f5bcc-6372-430f-9774-4498d9d8aa03" providerId="ADAL" clId="{074E2ECA-F24C-4FF7-A4E5-C3C7BC86FCB9}" dt="2021-05-11T20:56:43.382" v="7"/>
          <ac:spMkLst>
            <pc:docMk/>
            <pc:sldMk cId="4075288401" sldId="270"/>
            <ac:spMk id="7" creationId="{00000000-0000-0000-0000-000000000000}"/>
          </ac:spMkLst>
        </pc:spChg>
        <pc:spChg chg="mod">
          <ac:chgData name="Nicholas Harvey" userId="6c8f5bcc-6372-430f-9774-4498d9d8aa03" providerId="ADAL" clId="{074E2ECA-F24C-4FF7-A4E5-C3C7BC86FCB9}" dt="2021-05-11T20:56:43.382" v="7"/>
          <ac:spMkLst>
            <pc:docMk/>
            <pc:sldMk cId="4075288401" sldId="270"/>
            <ac:spMk id="8" creationId="{00000000-0000-0000-0000-000000000000}"/>
          </ac:spMkLst>
        </pc:spChg>
        <pc:spChg chg="mod">
          <ac:chgData name="Nicholas Harvey" userId="6c8f5bcc-6372-430f-9774-4498d9d8aa03" providerId="ADAL" clId="{074E2ECA-F24C-4FF7-A4E5-C3C7BC86FCB9}" dt="2021-05-11T20:56:43.382" v="7"/>
          <ac:spMkLst>
            <pc:docMk/>
            <pc:sldMk cId="4075288401" sldId="270"/>
            <ac:spMk id="9" creationId="{00000000-0000-0000-0000-000000000000}"/>
          </ac:spMkLst>
        </pc:spChg>
        <pc:spChg chg="mod">
          <ac:chgData name="Nicholas Harvey" userId="6c8f5bcc-6372-430f-9774-4498d9d8aa03" providerId="ADAL" clId="{074E2ECA-F24C-4FF7-A4E5-C3C7BC86FCB9}" dt="2021-05-11T20:56:43.382" v="7"/>
          <ac:spMkLst>
            <pc:docMk/>
            <pc:sldMk cId="4075288401" sldId="270"/>
            <ac:spMk id="10" creationId="{00000000-0000-0000-0000-000000000000}"/>
          </ac:spMkLst>
        </pc:spChg>
        <pc:spChg chg="mod">
          <ac:chgData name="Nicholas Harvey" userId="6c8f5bcc-6372-430f-9774-4498d9d8aa03" providerId="ADAL" clId="{074E2ECA-F24C-4FF7-A4E5-C3C7BC86FCB9}" dt="2021-05-11T20:56:43.382" v="7"/>
          <ac:spMkLst>
            <pc:docMk/>
            <pc:sldMk cId="4075288401" sldId="270"/>
            <ac:spMk id="12" creationId="{00000000-0000-0000-0000-000000000000}"/>
          </ac:spMkLst>
        </pc:spChg>
      </pc:sldChg>
      <pc:sldChg chg="modSp">
        <pc:chgData name="Nicholas Harvey" userId="6c8f5bcc-6372-430f-9774-4498d9d8aa03" providerId="ADAL" clId="{074E2ECA-F24C-4FF7-A4E5-C3C7BC86FCB9}" dt="2021-05-11T20:56:43.382" v="7"/>
        <pc:sldMkLst>
          <pc:docMk/>
          <pc:sldMk cId="1143045424" sldId="271"/>
        </pc:sldMkLst>
        <pc:spChg chg="mod">
          <ac:chgData name="Nicholas Harvey" userId="6c8f5bcc-6372-430f-9774-4498d9d8aa03" providerId="ADAL" clId="{074E2ECA-F24C-4FF7-A4E5-C3C7BC86FCB9}" dt="2021-05-11T20:56:43.382" v="7"/>
          <ac:spMkLst>
            <pc:docMk/>
            <pc:sldMk cId="1143045424" sldId="271"/>
            <ac:spMk id="2" creationId="{00000000-0000-0000-0000-000000000000}"/>
          </ac:spMkLst>
        </pc:spChg>
        <pc:picChg chg="mod">
          <ac:chgData name="Nicholas Harvey" userId="6c8f5bcc-6372-430f-9774-4498d9d8aa03" providerId="ADAL" clId="{074E2ECA-F24C-4FF7-A4E5-C3C7BC86FCB9}" dt="2021-05-11T20:56:43.382" v="7"/>
          <ac:picMkLst>
            <pc:docMk/>
            <pc:sldMk cId="1143045424" sldId="271"/>
            <ac:picMk id="2050" creationId="{00000000-0000-0000-0000-000000000000}"/>
          </ac:picMkLst>
        </pc:picChg>
        <pc:picChg chg="mod">
          <ac:chgData name="Nicholas Harvey" userId="6c8f5bcc-6372-430f-9774-4498d9d8aa03" providerId="ADAL" clId="{074E2ECA-F24C-4FF7-A4E5-C3C7BC86FCB9}" dt="2021-05-11T20:56:43.382" v="7"/>
          <ac:picMkLst>
            <pc:docMk/>
            <pc:sldMk cId="1143045424" sldId="271"/>
            <ac:picMk id="2051" creationId="{00000000-0000-0000-0000-000000000000}"/>
          </ac:picMkLst>
        </pc:picChg>
      </pc:sldChg>
      <pc:sldChg chg="modSp">
        <pc:chgData name="Nicholas Harvey" userId="6c8f5bcc-6372-430f-9774-4498d9d8aa03" providerId="ADAL" clId="{074E2ECA-F24C-4FF7-A4E5-C3C7BC86FCB9}" dt="2021-05-11T20:56:43.382" v="7"/>
        <pc:sldMkLst>
          <pc:docMk/>
          <pc:sldMk cId="3609199187" sldId="272"/>
        </pc:sldMkLst>
        <pc:spChg chg="mod">
          <ac:chgData name="Nicholas Harvey" userId="6c8f5bcc-6372-430f-9774-4498d9d8aa03" providerId="ADAL" clId="{074E2ECA-F24C-4FF7-A4E5-C3C7BC86FCB9}" dt="2021-05-11T20:56:43.382" v="7"/>
          <ac:spMkLst>
            <pc:docMk/>
            <pc:sldMk cId="3609199187" sldId="272"/>
            <ac:spMk id="4" creationId="{00000000-0000-0000-0000-000000000000}"/>
          </ac:spMkLst>
        </pc:spChg>
        <pc:spChg chg="mod">
          <ac:chgData name="Nicholas Harvey" userId="6c8f5bcc-6372-430f-9774-4498d9d8aa03" providerId="ADAL" clId="{074E2ECA-F24C-4FF7-A4E5-C3C7BC86FCB9}" dt="2021-05-11T20:56:43.382" v="7"/>
          <ac:spMkLst>
            <pc:docMk/>
            <pc:sldMk cId="3609199187" sldId="272"/>
            <ac:spMk id="5" creationId="{00000000-0000-0000-0000-000000000000}"/>
          </ac:spMkLst>
        </pc:spChg>
        <pc:spChg chg="mod">
          <ac:chgData name="Nicholas Harvey" userId="6c8f5bcc-6372-430f-9774-4498d9d8aa03" providerId="ADAL" clId="{074E2ECA-F24C-4FF7-A4E5-C3C7BC86FCB9}" dt="2021-05-11T20:56:43.382" v="7"/>
          <ac:spMkLst>
            <pc:docMk/>
            <pc:sldMk cId="3609199187" sldId="272"/>
            <ac:spMk id="6" creationId="{00000000-0000-0000-0000-000000000000}"/>
          </ac:spMkLst>
        </pc:spChg>
        <pc:cxnChg chg="mod">
          <ac:chgData name="Nicholas Harvey" userId="6c8f5bcc-6372-430f-9774-4498d9d8aa03" providerId="ADAL" clId="{074E2ECA-F24C-4FF7-A4E5-C3C7BC86FCB9}" dt="2021-05-11T20:56:43.382" v="7"/>
          <ac:cxnSpMkLst>
            <pc:docMk/>
            <pc:sldMk cId="3609199187" sldId="272"/>
            <ac:cxnSpMk id="9" creationId="{00000000-0000-0000-0000-000000000000}"/>
          </ac:cxnSpMkLst>
        </pc:cxnChg>
        <pc:cxnChg chg="mod">
          <ac:chgData name="Nicholas Harvey" userId="6c8f5bcc-6372-430f-9774-4498d9d8aa03" providerId="ADAL" clId="{074E2ECA-F24C-4FF7-A4E5-C3C7BC86FCB9}" dt="2021-05-11T20:56:43.382" v="7"/>
          <ac:cxnSpMkLst>
            <pc:docMk/>
            <pc:sldMk cId="3609199187" sldId="272"/>
            <ac:cxnSpMk id="11" creationId="{00000000-0000-0000-0000-000000000000}"/>
          </ac:cxnSpMkLst>
        </pc:cxnChg>
        <pc:cxnChg chg="mod">
          <ac:chgData name="Nicholas Harvey" userId="6c8f5bcc-6372-430f-9774-4498d9d8aa03" providerId="ADAL" clId="{074E2ECA-F24C-4FF7-A4E5-C3C7BC86FCB9}" dt="2021-05-11T20:56:43.382" v="7"/>
          <ac:cxnSpMkLst>
            <pc:docMk/>
            <pc:sldMk cId="3609199187" sldId="272"/>
            <ac:cxnSpMk id="14" creationId="{00000000-0000-0000-0000-000000000000}"/>
          </ac:cxnSpMkLst>
        </pc:cxnChg>
        <pc:cxnChg chg="mod">
          <ac:chgData name="Nicholas Harvey" userId="6c8f5bcc-6372-430f-9774-4498d9d8aa03" providerId="ADAL" clId="{074E2ECA-F24C-4FF7-A4E5-C3C7BC86FCB9}" dt="2021-05-11T20:56:43.382" v="7"/>
          <ac:cxnSpMkLst>
            <pc:docMk/>
            <pc:sldMk cId="3609199187" sldId="272"/>
            <ac:cxnSpMk id="16" creationId="{00000000-0000-0000-0000-000000000000}"/>
          </ac:cxnSpMkLst>
        </pc:cxnChg>
      </pc:sldChg>
      <pc:sldChg chg="modSp">
        <pc:chgData name="Nicholas Harvey" userId="6c8f5bcc-6372-430f-9774-4498d9d8aa03" providerId="ADAL" clId="{074E2ECA-F24C-4FF7-A4E5-C3C7BC86FCB9}" dt="2021-05-11T20:56:43.382" v="7"/>
        <pc:sldMkLst>
          <pc:docMk/>
          <pc:sldMk cId="4020384142" sldId="273"/>
        </pc:sldMkLst>
        <pc:spChg chg="mod">
          <ac:chgData name="Nicholas Harvey" userId="6c8f5bcc-6372-430f-9774-4498d9d8aa03" providerId="ADAL" clId="{074E2ECA-F24C-4FF7-A4E5-C3C7BC86FCB9}" dt="2021-05-11T20:56:43.382" v="7"/>
          <ac:spMkLst>
            <pc:docMk/>
            <pc:sldMk cId="4020384142" sldId="273"/>
            <ac:spMk id="2" creationId="{00000000-0000-0000-0000-000000000000}"/>
          </ac:spMkLst>
        </pc:spChg>
        <pc:spChg chg="mod">
          <ac:chgData name="Nicholas Harvey" userId="6c8f5bcc-6372-430f-9774-4498d9d8aa03" providerId="ADAL" clId="{074E2ECA-F24C-4FF7-A4E5-C3C7BC86FCB9}" dt="2021-05-11T20:56:43.382" v="7"/>
          <ac:spMkLst>
            <pc:docMk/>
            <pc:sldMk cId="4020384142" sldId="273"/>
            <ac:spMk id="3" creationId="{00000000-0000-0000-0000-000000000000}"/>
          </ac:spMkLst>
        </pc:spChg>
        <pc:picChg chg="mod">
          <ac:chgData name="Nicholas Harvey" userId="6c8f5bcc-6372-430f-9774-4498d9d8aa03" providerId="ADAL" clId="{074E2ECA-F24C-4FF7-A4E5-C3C7BC86FCB9}" dt="2021-05-11T20:56:43.382" v="7"/>
          <ac:picMkLst>
            <pc:docMk/>
            <pc:sldMk cId="4020384142" sldId="273"/>
            <ac:picMk id="1026" creationId="{00000000-0000-0000-0000-000000000000}"/>
          </ac:picMkLst>
        </pc:picChg>
      </pc:sldChg>
      <pc:sldChg chg="modSp">
        <pc:chgData name="Nicholas Harvey" userId="6c8f5bcc-6372-430f-9774-4498d9d8aa03" providerId="ADAL" clId="{074E2ECA-F24C-4FF7-A4E5-C3C7BC86FCB9}" dt="2021-05-11T20:56:43.382" v="7"/>
        <pc:sldMkLst>
          <pc:docMk/>
          <pc:sldMk cId="2130762806" sldId="274"/>
        </pc:sldMkLst>
        <pc:spChg chg="mod">
          <ac:chgData name="Nicholas Harvey" userId="6c8f5bcc-6372-430f-9774-4498d9d8aa03" providerId="ADAL" clId="{074E2ECA-F24C-4FF7-A4E5-C3C7BC86FCB9}" dt="2021-05-11T20:56:43.382" v="7"/>
          <ac:spMkLst>
            <pc:docMk/>
            <pc:sldMk cId="2130762806" sldId="274"/>
            <ac:spMk id="2" creationId="{00000000-0000-0000-0000-000000000000}"/>
          </ac:spMkLst>
        </pc:spChg>
      </pc:sldChg>
      <pc:sldChg chg="modSp">
        <pc:chgData name="Nicholas Harvey" userId="6c8f5bcc-6372-430f-9774-4498d9d8aa03" providerId="ADAL" clId="{074E2ECA-F24C-4FF7-A4E5-C3C7BC86FCB9}" dt="2021-05-11T20:56:43.382" v="7"/>
        <pc:sldMkLst>
          <pc:docMk/>
          <pc:sldMk cId="4047998654" sldId="275"/>
        </pc:sldMkLst>
        <pc:spChg chg="mod">
          <ac:chgData name="Nicholas Harvey" userId="6c8f5bcc-6372-430f-9774-4498d9d8aa03" providerId="ADAL" clId="{074E2ECA-F24C-4FF7-A4E5-C3C7BC86FCB9}" dt="2021-05-11T20:56:43.382" v="7"/>
          <ac:spMkLst>
            <pc:docMk/>
            <pc:sldMk cId="4047998654" sldId="275"/>
            <ac:spMk id="2" creationId="{00000000-0000-0000-0000-000000000000}"/>
          </ac:spMkLst>
        </pc:spChg>
        <pc:picChg chg="mod">
          <ac:chgData name="Nicholas Harvey" userId="6c8f5bcc-6372-430f-9774-4498d9d8aa03" providerId="ADAL" clId="{074E2ECA-F24C-4FF7-A4E5-C3C7BC86FCB9}" dt="2021-05-11T20:56:43.382" v="7"/>
          <ac:picMkLst>
            <pc:docMk/>
            <pc:sldMk cId="4047998654" sldId="275"/>
            <ac:picMk id="2050" creationId="{00000000-0000-0000-0000-000000000000}"/>
          </ac:picMkLst>
        </pc:picChg>
        <pc:picChg chg="mod">
          <ac:chgData name="Nicholas Harvey" userId="6c8f5bcc-6372-430f-9774-4498d9d8aa03" providerId="ADAL" clId="{074E2ECA-F24C-4FF7-A4E5-C3C7BC86FCB9}" dt="2021-05-11T20:56:43.382" v="7"/>
          <ac:picMkLst>
            <pc:docMk/>
            <pc:sldMk cId="4047998654" sldId="275"/>
            <ac:picMk id="2052" creationId="{00000000-0000-0000-0000-000000000000}"/>
          </ac:picMkLst>
        </pc:picChg>
      </pc:sldChg>
      <pc:sldChg chg="modSp">
        <pc:chgData name="Nicholas Harvey" userId="6c8f5bcc-6372-430f-9774-4498d9d8aa03" providerId="ADAL" clId="{074E2ECA-F24C-4FF7-A4E5-C3C7BC86FCB9}" dt="2021-05-11T20:56:43.382" v="7"/>
        <pc:sldMkLst>
          <pc:docMk/>
          <pc:sldMk cId="2061478573" sldId="276"/>
        </pc:sldMkLst>
        <pc:spChg chg="mod">
          <ac:chgData name="Nicholas Harvey" userId="6c8f5bcc-6372-430f-9774-4498d9d8aa03" providerId="ADAL" clId="{074E2ECA-F24C-4FF7-A4E5-C3C7BC86FCB9}" dt="2021-05-11T20:56:43.382" v="7"/>
          <ac:spMkLst>
            <pc:docMk/>
            <pc:sldMk cId="2061478573" sldId="276"/>
            <ac:spMk id="2" creationId="{00000000-0000-0000-0000-000000000000}"/>
          </ac:spMkLst>
        </pc:spChg>
      </pc:sldChg>
      <pc:sldChg chg="modSp">
        <pc:chgData name="Nicholas Harvey" userId="6c8f5bcc-6372-430f-9774-4498d9d8aa03" providerId="ADAL" clId="{074E2ECA-F24C-4FF7-A4E5-C3C7BC86FCB9}" dt="2021-05-11T20:56:43.382" v="7"/>
        <pc:sldMkLst>
          <pc:docMk/>
          <pc:sldMk cId="1032357524" sldId="277"/>
        </pc:sldMkLst>
        <pc:spChg chg="mod">
          <ac:chgData name="Nicholas Harvey" userId="6c8f5bcc-6372-430f-9774-4498d9d8aa03" providerId="ADAL" clId="{074E2ECA-F24C-4FF7-A4E5-C3C7BC86FCB9}" dt="2021-05-11T20:56:43.382" v="7"/>
          <ac:spMkLst>
            <pc:docMk/>
            <pc:sldMk cId="1032357524" sldId="277"/>
            <ac:spMk id="2" creationId="{00000000-0000-0000-0000-000000000000}"/>
          </ac:spMkLst>
        </pc:spChg>
        <pc:picChg chg="mod">
          <ac:chgData name="Nicholas Harvey" userId="6c8f5bcc-6372-430f-9774-4498d9d8aa03" providerId="ADAL" clId="{074E2ECA-F24C-4FF7-A4E5-C3C7BC86FCB9}" dt="2021-05-11T20:56:43.382" v="7"/>
          <ac:picMkLst>
            <pc:docMk/>
            <pc:sldMk cId="1032357524" sldId="277"/>
            <ac:picMk id="6146" creationId="{00000000-0000-0000-0000-000000000000}"/>
          </ac:picMkLst>
        </pc:picChg>
      </pc:sldChg>
      <pc:sldChg chg="modSp mod modNotes">
        <pc:chgData name="Nicholas Harvey" userId="6c8f5bcc-6372-430f-9774-4498d9d8aa03" providerId="ADAL" clId="{074E2ECA-F24C-4FF7-A4E5-C3C7BC86FCB9}" dt="2021-05-11T20:56:56.840" v="20" actId="20577"/>
        <pc:sldMkLst>
          <pc:docMk/>
          <pc:sldMk cId="1039711339" sldId="304"/>
        </pc:sldMkLst>
        <pc:spChg chg="mod">
          <ac:chgData name="Nicholas Harvey" userId="6c8f5bcc-6372-430f-9774-4498d9d8aa03" providerId="ADAL" clId="{074E2ECA-F24C-4FF7-A4E5-C3C7BC86FCB9}" dt="2021-05-11T20:56:43.382" v="7"/>
          <ac:spMkLst>
            <pc:docMk/>
            <pc:sldMk cId="1039711339" sldId="304"/>
            <ac:spMk id="2" creationId="{091B274E-D604-3240-A618-B29F15A3F9F6}"/>
          </ac:spMkLst>
        </pc:spChg>
        <pc:spChg chg="mod">
          <ac:chgData name="Nicholas Harvey" userId="6c8f5bcc-6372-430f-9774-4498d9d8aa03" providerId="ADAL" clId="{074E2ECA-F24C-4FF7-A4E5-C3C7BC86FCB9}" dt="2021-05-11T20:56:56.840" v="20" actId="20577"/>
          <ac:spMkLst>
            <pc:docMk/>
            <pc:sldMk cId="1039711339" sldId="304"/>
            <ac:spMk id="4" creationId="{2872186B-9D18-1947-AF81-A057AE538664}"/>
          </ac:spMkLst>
        </pc:spChg>
        <pc:spChg chg="mod">
          <ac:chgData name="Nicholas Harvey" userId="6c8f5bcc-6372-430f-9774-4498d9d8aa03" providerId="ADAL" clId="{074E2ECA-F24C-4FF7-A4E5-C3C7BC86FCB9}" dt="2021-05-11T20:56:51.217" v="8"/>
          <ac:spMkLst>
            <pc:docMk/>
            <pc:sldMk cId="1039711339" sldId="304"/>
            <ac:spMk id="6" creationId="{D98CA6AC-AF6D-ED4D-A561-6ED549640C49}"/>
          </ac:spMkLst>
        </pc:spChg>
      </pc:sldChg>
      <pc:sldMasterChg chg="modSp modSldLayout">
        <pc:chgData name="Nicholas Harvey" userId="6c8f5bcc-6372-430f-9774-4498d9d8aa03" providerId="ADAL" clId="{074E2ECA-F24C-4FF7-A4E5-C3C7BC86FCB9}" dt="2021-05-11T20:56:43.382" v="7"/>
        <pc:sldMasterMkLst>
          <pc:docMk/>
          <pc:sldMasterMk cId="3063364192" sldId="2147483648"/>
        </pc:sldMasterMkLst>
        <pc:spChg chg="mod">
          <ac:chgData name="Nicholas Harvey" userId="6c8f5bcc-6372-430f-9774-4498d9d8aa03" providerId="ADAL" clId="{074E2ECA-F24C-4FF7-A4E5-C3C7BC86FCB9}" dt="2021-05-11T20:56:43.382" v="7"/>
          <ac:spMkLst>
            <pc:docMk/>
            <pc:sldMasterMk cId="3063364192" sldId="2147483648"/>
            <ac:spMk id="2" creationId="{00000000-0000-0000-0000-000000000000}"/>
          </ac:spMkLst>
        </pc:spChg>
        <pc:spChg chg="mod">
          <ac:chgData name="Nicholas Harvey" userId="6c8f5bcc-6372-430f-9774-4498d9d8aa03" providerId="ADAL" clId="{074E2ECA-F24C-4FF7-A4E5-C3C7BC86FCB9}" dt="2021-05-11T20:56:43.382" v="7"/>
          <ac:spMkLst>
            <pc:docMk/>
            <pc:sldMasterMk cId="3063364192" sldId="2147483648"/>
            <ac:spMk id="3" creationId="{00000000-0000-0000-0000-000000000000}"/>
          </ac:spMkLst>
        </pc:spChg>
        <pc:spChg chg="mod">
          <ac:chgData name="Nicholas Harvey" userId="6c8f5bcc-6372-430f-9774-4498d9d8aa03" providerId="ADAL" clId="{074E2ECA-F24C-4FF7-A4E5-C3C7BC86FCB9}" dt="2021-05-11T20:56:43.382" v="7"/>
          <ac:spMkLst>
            <pc:docMk/>
            <pc:sldMasterMk cId="3063364192" sldId="2147483648"/>
            <ac:spMk id="4" creationId="{00000000-0000-0000-0000-000000000000}"/>
          </ac:spMkLst>
        </pc:spChg>
        <pc:spChg chg="mod">
          <ac:chgData name="Nicholas Harvey" userId="6c8f5bcc-6372-430f-9774-4498d9d8aa03" providerId="ADAL" clId="{074E2ECA-F24C-4FF7-A4E5-C3C7BC86FCB9}" dt="2021-05-11T20:56:43.382" v="7"/>
          <ac:spMkLst>
            <pc:docMk/>
            <pc:sldMasterMk cId="3063364192" sldId="2147483648"/>
            <ac:spMk id="5" creationId="{00000000-0000-0000-0000-000000000000}"/>
          </ac:spMkLst>
        </pc:spChg>
        <pc:spChg chg="mod">
          <ac:chgData name="Nicholas Harvey" userId="6c8f5bcc-6372-430f-9774-4498d9d8aa03" providerId="ADAL" clId="{074E2ECA-F24C-4FF7-A4E5-C3C7BC86FCB9}" dt="2021-05-11T20:56:43.382" v="7"/>
          <ac:spMkLst>
            <pc:docMk/>
            <pc:sldMasterMk cId="3063364192" sldId="2147483648"/>
            <ac:spMk id="6" creationId="{00000000-0000-0000-0000-000000000000}"/>
          </ac:spMkLst>
        </pc:spChg>
        <pc:sldLayoutChg chg="modSp">
          <pc:chgData name="Nicholas Harvey" userId="6c8f5bcc-6372-430f-9774-4498d9d8aa03" providerId="ADAL" clId="{074E2ECA-F24C-4FF7-A4E5-C3C7BC86FCB9}" dt="2021-05-11T20:56:43.382" v="7"/>
          <pc:sldLayoutMkLst>
            <pc:docMk/>
            <pc:sldMasterMk cId="3063364192" sldId="2147483648"/>
            <pc:sldLayoutMk cId="973913662" sldId="2147483649"/>
          </pc:sldLayoutMkLst>
          <pc:spChg chg="mod">
            <ac:chgData name="Nicholas Harvey" userId="6c8f5bcc-6372-430f-9774-4498d9d8aa03" providerId="ADAL" clId="{074E2ECA-F24C-4FF7-A4E5-C3C7BC86FCB9}" dt="2021-05-11T20:56:43.382" v="7"/>
            <ac:spMkLst>
              <pc:docMk/>
              <pc:sldMasterMk cId="3063364192" sldId="2147483648"/>
              <pc:sldLayoutMk cId="973913662" sldId="2147483649"/>
              <ac:spMk id="2" creationId="{00000000-0000-0000-0000-000000000000}"/>
            </ac:spMkLst>
          </pc:spChg>
          <pc:spChg chg="mod">
            <ac:chgData name="Nicholas Harvey" userId="6c8f5bcc-6372-430f-9774-4498d9d8aa03" providerId="ADAL" clId="{074E2ECA-F24C-4FF7-A4E5-C3C7BC86FCB9}" dt="2021-05-11T20:56:43.382" v="7"/>
            <ac:spMkLst>
              <pc:docMk/>
              <pc:sldMasterMk cId="3063364192" sldId="2147483648"/>
              <pc:sldLayoutMk cId="973913662" sldId="2147483649"/>
              <ac:spMk id="3" creationId="{00000000-0000-0000-0000-000000000000}"/>
            </ac:spMkLst>
          </pc:spChg>
        </pc:sldLayoutChg>
        <pc:sldLayoutChg chg="modSp">
          <pc:chgData name="Nicholas Harvey" userId="6c8f5bcc-6372-430f-9774-4498d9d8aa03" providerId="ADAL" clId="{074E2ECA-F24C-4FF7-A4E5-C3C7BC86FCB9}" dt="2021-05-11T20:56:43.382" v="7"/>
          <pc:sldLayoutMkLst>
            <pc:docMk/>
            <pc:sldMasterMk cId="3063364192" sldId="2147483648"/>
            <pc:sldLayoutMk cId="2135052853" sldId="2147483651"/>
          </pc:sldLayoutMkLst>
          <pc:spChg chg="mod">
            <ac:chgData name="Nicholas Harvey" userId="6c8f5bcc-6372-430f-9774-4498d9d8aa03" providerId="ADAL" clId="{074E2ECA-F24C-4FF7-A4E5-C3C7BC86FCB9}" dt="2021-05-11T20:56:43.382" v="7"/>
            <ac:spMkLst>
              <pc:docMk/>
              <pc:sldMasterMk cId="3063364192" sldId="2147483648"/>
              <pc:sldLayoutMk cId="2135052853" sldId="2147483651"/>
              <ac:spMk id="2" creationId="{00000000-0000-0000-0000-000000000000}"/>
            </ac:spMkLst>
          </pc:spChg>
          <pc:spChg chg="mod">
            <ac:chgData name="Nicholas Harvey" userId="6c8f5bcc-6372-430f-9774-4498d9d8aa03" providerId="ADAL" clId="{074E2ECA-F24C-4FF7-A4E5-C3C7BC86FCB9}" dt="2021-05-11T20:56:43.382" v="7"/>
            <ac:spMkLst>
              <pc:docMk/>
              <pc:sldMasterMk cId="3063364192" sldId="2147483648"/>
              <pc:sldLayoutMk cId="2135052853" sldId="2147483651"/>
              <ac:spMk id="3" creationId="{00000000-0000-0000-0000-000000000000}"/>
            </ac:spMkLst>
          </pc:spChg>
        </pc:sldLayoutChg>
        <pc:sldLayoutChg chg="modSp">
          <pc:chgData name="Nicholas Harvey" userId="6c8f5bcc-6372-430f-9774-4498d9d8aa03" providerId="ADAL" clId="{074E2ECA-F24C-4FF7-A4E5-C3C7BC86FCB9}" dt="2021-05-11T20:56:43.382" v="7"/>
          <pc:sldLayoutMkLst>
            <pc:docMk/>
            <pc:sldMasterMk cId="3063364192" sldId="2147483648"/>
            <pc:sldLayoutMk cId="1530320603" sldId="2147483652"/>
          </pc:sldLayoutMkLst>
          <pc:spChg chg="mod">
            <ac:chgData name="Nicholas Harvey" userId="6c8f5bcc-6372-430f-9774-4498d9d8aa03" providerId="ADAL" clId="{074E2ECA-F24C-4FF7-A4E5-C3C7BC86FCB9}" dt="2021-05-11T20:56:43.382" v="7"/>
            <ac:spMkLst>
              <pc:docMk/>
              <pc:sldMasterMk cId="3063364192" sldId="2147483648"/>
              <pc:sldLayoutMk cId="1530320603" sldId="2147483652"/>
              <ac:spMk id="3" creationId="{00000000-0000-0000-0000-000000000000}"/>
            </ac:spMkLst>
          </pc:spChg>
          <pc:spChg chg="mod">
            <ac:chgData name="Nicholas Harvey" userId="6c8f5bcc-6372-430f-9774-4498d9d8aa03" providerId="ADAL" clId="{074E2ECA-F24C-4FF7-A4E5-C3C7BC86FCB9}" dt="2021-05-11T20:56:43.382" v="7"/>
            <ac:spMkLst>
              <pc:docMk/>
              <pc:sldMasterMk cId="3063364192" sldId="2147483648"/>
              <pc:sldLayoutMk cId="1530320603" sldId="2147483652"/>
              <ac:spMk id="4" creationId="{00000000-0000-0000-0000-000000000000}"/>
            </ac:spMkLst>
          </pc:spChg>
        </pc:sldLayoutChg>
        <pc:sldLayoutChg chg="modSp">
          <pc:chgData name="Nicholas Harvey" userId="6c8f5bcc-6372-430f-9774-4498d9d8aa03" providerId="ADAL" clId="{074E2ECA-F24C-4FF7-A4E5-C3C7BC86FCB9}" dt="2021-05-11T20:56:43.382" v="7"/>
          <pc:sldLayoutMkLst>
            <pc:docMk/>
            <pc:sldMasterMk cId="3063364192" sldId="2147483648"/>
            <pc:sldLayoutMk cId="916044449" sldId="2147483653"/>
          </pc:sldLayoutMkLst>
          <pc:spChg chg="mod">
            <ac:chgData name="Nicholas Harvey" userId="6c8f5bcc-6372-430f-9774-4498d9d8aa03" providerId="ADAL" clId="{074E2ECA-F24C-4FF7-A4E5-C3C7BC86FCB9}" dt="2021-05-11T20:56:43.382" v="7"/>
            <ac:spMkLst>
              <pc:docMk/>
              <pc:sldMasterMk cId="3063364192" sldId="2147483648"/>
              <pc:sldLayoutMk cId="916044449" sldId="2147483653"/>
              <ac:spMk id="3" creationId="{00000000-0000-0000-0000-000000000000}"/>
            </ac:spMkLst>
          </pc:spChg>
          <pc:spChg chg="mod">
            <ac:chgData name="Nicholas Harvey" userId="6c8f5bcc-6372-430f-9774-4498d9d8aa03" providerId="ADAL" clId="{074E2ECA-F24C-4FF7-A4E5-C3C7BC86FCB9}" dt="2021-05-11T20:56:43.382" v="7"/>
            <ac:spMkLst>
              <pc:docMk/>
              <pc:sldMasterMk cId="3063364192" sldId="2147483648"/>
              <pc:sldLayoutMk cId="916044449" sldId="2147483653"/>
              <ac:spMk id="4" creationId="{00000000-0000-0000-0000-000000000000}"/>
            </ac:spMkLst>
          </pc:spChg>
          <pc:spChg chg="mod">
            <ac:chgData name="Nicholas Harvey" userId="6c8f5bcc-6372-430f-9774-4498d9d8aa03" providerId="ADAL" clId="{074E2ECA-F24C-4FF7-A4E5-C3C7BC86FCB9}" dt="2021-05-11T20:56:43.382" v="7"/>
            <ac:spMkLst>
              <pc:docMk/>
              <pc:sldMasterMk cId="3063364192" sldId="2147483648"/>
              <pc:sldLayoutMk cId="916044449" sldId="2147483653"/>
              <ac:spMk id="5" creationId="{00000000-0000-0000-0000-000000000000}"/>
            </ac:spMkLst>
          </pc:spChg>
          <pc:spChg chg="mod">
            <ac:chgData name="Nicholas Harvey" userId="6c8f5bcc-6372-430f-9774-4498d9d8aa03" providerId="ADAL" clId="{074E2ECA-F24C-4FF7-A4E5-C3C7BC86FCB9}" dt="2021-05-11T20:56:43.382" v="7"/>
            <ac:spMkLst>
              <pc:docMk/>
              <pc:sldMasterMk cId="3063364192" sldId="2147483648"/>
              <pc:sldLayoutMk cId="916044449" sldId="2147483653"/>
              <ac:spMk id="6" creationId="{00000000-0000-0000-0000-000000000000}"/>
            </ac:spMkLst>
          </pc:spChg>
        </pc:sldLayoutChg>
        <pc:sldLayoutChg chg="modSp">
          <pc:chgData name="Nicholas Harvey" userId="6c8f5bcc-6372-430f-9774-4498d9d8aa03" providerId="ADAL" clId="{074E2ECA-F24C-4FF7-A4E5-C3C7BC86FCB9}" dt="2021-05-11T20:56:43.382" v="7"/>
          <pc:sldLayoutMkLst>
            <pc:docMk/>
            <pc:sldMasterMk cId="3063364192" sldId="2147483648"/>
            <pc:sldLayoutMk cId="4160698984" sldId="2147483656"/>
          </pc:sldLayoutMkLst>
          <pc:spChg chg="mod">
            <ac:chgData name="Nicholas Harvey" userId="6c8f5bcc-6372-430f-9774-4498d9d8aa03" providerId="ADAL" clId="{074E2ECA-F24C-4FF7-A4E5-C3C7BC86FCB9}" dt="2021-05-11T20:56:43.382" v="7"/>
            <ac:spMkLst>
              <pc:docMk/>
              <pc:sldMasterMk cId="3063364192" sldId="2147483648"/>
              <pc:sldLayoutMk cId="4160698984" sldId="2147483656"/>
              <ac:spMk id="2" creationId="{00000000-0000-0000-0000-000000000000}"/>
            </ac:spMkLst>
          </pc:spChg>
          <pc:spChg chg="mod">
            <ac:chgData name="Nicholas Harvey" userId="6c8f5bcc-6372-430f-9774-4498d9d8aa03" providerId="ADAL" clId="{074E2ECA-F24C-4FF7-A4E5-C3C7BC86FCB9}" dt="2021-05-11T20:56:43.382" v="7"/>
            <ac:spMkLst>
              <pc:docMk/>
              <pc:sldMasterMk cId="3063364192" sldId="2147483648"/>
              <pc:sldLayoutMk cId="4160698984" sldId="2147483656"/>
              <ac:spMk id="3" creationId="{00000000-0000-0000-0000-000000000000}"/>
            </ac:spMkLst>
          </pc:spChg>
          <pc:spChg chg="mod">
            <ac:chgData name="Nicholas Harvey" userId="6c8f5bcc-6372-430f-9774-4498d9d8aa03" providerId="ADAL" clId="{074E2ECA-F24C-4FF7-A4E5-C3C7BC86FCB9}" dt="2021-05-11T20:56:43.382" v="7"/>
            <ac:spMkLst>
              <pc:docMk/>
              <pc:sldMasterMk cId="3063364192" sldId="2147483648"/>
              <pc:sldLayoutMk cId="4160698984" sldId="2147483656"/>
              <ac:spMk id="4" creationId="{00000000-0000-0000-0000-000000000000}"/>
            </ac:spMkLst>
          </pc:spChg>
        </pc:sldLayoutChg>
        <pc:sldLayoutChg chg="modSp">
          <pc:chgData name="Nicholas Harvey" userId="6c8f5bcc-6372-430f-9774-4498d9d8aa03" providerId="ADAL" clId="{074E2ECA-F24C-4FF7-A4E5-C3C7BC86FCB9}" dt="2021-05-11T20:56:43.382" v="7"/>
          <pc:sldLayoutMkLst>
            <pc:docMk/>
            <pc:sldMasterMk cId="3063364192" sldId="2147483648"/>
            <pc:sldLayoutMk cId="206317364" sldId="2147483657"/>
          </pc:sldLayoutMkLst>
          <pc:spChg chg="mod">
            <ac:chgData name="Nicholas Harvey" userId="6c8f5bcc-6372-430f-9774-4498d9d8aa03" providerId="ADAL" clId="{074E2ECA-F24C-4FF7-A4E5-C3C7BC86FCB9}" dt="2021-05-11T20:56:43.382" v="7"/>
            <ac:spMkLst>
              <pc:docMk/>
              <pc:sldMasterMk cId="3063364192" sldId="2147483648"/>
              <pc:sldLayoutMk cId="206317364" sldId="2147483657"/>
              <ac:spMk id="2" creationId="{00000000-0000-0000-0000-000000000000}"/>
            </ac:spMkLst>
          </pc:spChg>
          <pc:spChg chg="mod">
            <ac:chgData name="Nicholas Harvey" userId="6c8f5bcc-6372-430f-9774-4498d9d8aa03" providerId="ADAL" clId="{074E2ECA-F24C-4FF7-A4E5-C3C7BC86FCB9}" dt="2021-05-11T20:56:43.382" v="7"/>
            <ac:spMkLst>
              <pc:docMk/>
              <pc:sldMasterMk cId="3063364192" sldId="2147483648"/>
              <pc:sldLayoutMk cId="206317364" sldId="2147483657"/>
              <ac:spMk id="3" creationId="{00000000-0000-0000-0000-000000000000}"/>
            </ac:spMkLst>
          </pc:spChg>
          <pc:spChg chg="mod">
            <ac:chgData name="Nicholas Harvey" userId="6c8f5bcc-6372-430f-9774-4498d9d8aa03" providerId="ADAL" clId="{074E2ECA-F24C-4FF7-A4E5-C3C7BC86FCB9}" dt="2021-05-11T20:56:43.382" v="7"/>
            <ac:spMkLst>
              <pc:docMk/>
              <pc:sldMasterMk cId="3063364192" sldId="2147483648"/>
              <pc:sldLayoutMk cId="206317364" sldId="2147483657"/>
              <ac:spMk id="4" creationId="{00000000-0000-0000-0000-000000000000}"/>
            </ac:spMkLst>
          </pc:spChg>
        </pc:sldLayoutChg>
        <pc:sldLayoutChg chg="modSp">
          <pc:chgData name="Nicholas Harvey" userId="6c8f5bcc-6372-430f-9774-4498d9d8aa03" providerId="ADAL" clId="{074E2ECA-F24C-4FF7-A4E5-C3C7BC86FCB9}" dt="2021-05-11T20:56:43.382" v="7"/>
          <pc:sldLayoutMkLst>
            <pc:docMk/>
            <pc:sldMasterMk cId="3063364192" sldId="2147483648"/>
            <pc:sldLayoutMk cId="1285637434" sldId="2147483659"/>
          </pc:sldLayoutMkLst>
          <pc:spChg chg="mod">
            <ac:chgData name="Nicholas Harvey" userId="6c8f5bcc-6372-430f-9774-4498d9d8aa03" providerId="ADAL" clId="{074E2ECA-F24C-4FF7-A4E5-C3C7BC86FCB9}" dt="2021-05-11T20:56:43.382" v="7"/>
            <ac:spMkLst>
              <pc:docMk/>
              <pc:sldMasterMk cId="3063364192" sldId="2147483648"/>
              <pc:sldLayoutMk cId="1285637434" sldId="2147483659"/>
              <ac:spMk id="2" creationId="{00000000-0000-0000-0000-000000000000}"/>
            </ac:spMkLst>
          </pc:spChg>
          <pc:spChg chg="mod">
            <ac:chgData name="Nicholas Harvey" userId="6c8f5bcc-6372-430f-9774-4498d9d8aa03" providerId="ADAL" clId="{074E2ECA-F24C-4FF7-A4E5-C3C7BC86FCB9}" dt="2021-05-11T20:56:43.382" v="7"/>
            <ac:spMkLst>
              <pc:docMk/>
              <pc:sldMasterMk cId="3063364192" sldId="2147483648"/>
              <pc:sldLayoutMk cId="1285637434" sldId="2147483659"/>
              <ac:spMk id="3" creationId="{00000000-0000-0000-0000-000000000000}"/>
            </ac:spMkLst>
          </pc:spChg>
        </pc:sldLayoutChg>
      </pc:sldMasterChg>
      <pc:sldMasterChg chg="modSp modSldLayout">
        <pc:chgData name="Nicholas Harvey" userId="6c8f5bcc-6372-430f-9774-4498d9d8aa03" providerId="ADAL" clId="{074E2ECA-F24C-4FF7-A4E5-C3C7BC86FCB9}" dt="2021-05-11T20:56:43.382" v="7"/>
        <pc:sldMasterMkLst>
          <pc:docMk/>
          <pc:sldMasterMk cId="4227395619" sldId="2147483660"/>
        </pc:sldMasterMkLst>
        <pc:spChg chg="mod">
          <ac:chgData name="Nicholas Harvey" userId="6c8f5bcc-6372-430f-9774-4498d9d8aa03" providerId="ADAL" clId="{074E2ECA-F24C-4FF7-A4E5-C3C7BC86FCB9}" dt="2021-05-11T20:56:43.382" v="7"/>
          <ac:spMkLst>
            <pc:docMk/>
            <pc:sldMasterMk cId="4227395619" sldId="2147483660"/>
            <ac:spMk id="10" creationId="{4C279D9C-41B5-407B-BB25-D4AD402308AC}"/>
          </ac:spMkLst>
        </pc:spChg>
        <pc:spChg chg="mod">
          <ac:chgData name="Nicholas Harvey" userId="6c8f5bcc-6372-430f-9774-4498d9d8aa03" providerId="ADAL" clId="{074E2ECA-F24C-4FF7-A4E5-C3C7BC86FCB9}" dt="2021-05-11T20:56:43.382" v="7"/>
          <ac:spMkLst>
            <pc:docMk/>
            <pc:sldMasterMk cId="4227395619" sldId="2147483660"/>
            <ac:spMk id="12" creationId="{D3932AFB-98BB-47E6-A66A-42A8B2216A6E}"/>
          </ac:spMkLst>
        </pc:spChg>
        <pc:spChg chg="mod">
          <ac:chgData name="Nicholas Harvey" userId="6c8f5bcc-6372-430f-9774-4498d9d8aa03" providerId="ADAL" clId="{074E2ECA-F24C-4FF7-A4E5-C3C7BC86FCB9}" dt="2021-05-11T20:56:43.382" v="7"/>
          <ac:spMkLst>
            <pc:docMk/>
            <pc:sldMasterMk cId="4227395619" sldId="2147483660"/>
            <ac:spMk id="16" creationId="{9D980B62-A8DC-41B1-BFA4-DF6E668D2134}"/>
          </ac:spMkLst>
        </pc:spChg>
        <pc:spChg chg="mod">
          <ac:chgData name="Nicholas Harvey" userId="6c8f5bcc-6372-430f-9774-4498d9d8aa03" providerId="ADAL" clId="{074E2ECA-F24C-4FF7-A4E5-C3C7BC86FCB9}" dt="2021-05-11T20:56:43.382" v="7"/>
          <ac:spMkLst>
            <pc:docMk/>
            <pc:sldMasterMk cId="4227395619" sldId="2147483660"/>
            <ac:spMk id="20" creationId="{EDADA9AC-09FD-7C48-9CDC-8BC3FBDEF118}"/>
          </ac:spMkLst>
        </pc:spChg>
        <pc:picChg chg="mod">
          <ac:chgData name="Nicholas Harvey" userId="6c8f5bcc-6372-430f-9774-4498d9d8aa03" providerId="ADAL" clId="{074E2ECA-F24C-4FF7-A4E5-C3C7BC86FCB9}" dt="2021-05-11T20:56:43.382" v="7"/>
          <ac:picMkLst>
            <pc:docMk/>
            <pc:sldMasterMk cId="4227395619" sldId="2147483660"/>
            <ac:picMk id="3" creationId="{1EF659DC-9D8F-B740-94AA-02A6A02D1E51}"/>
          </ac:picMkLst>
        </pc:picChg>
        <pc:picChg chg="mod">
          <ac:chgData name="Nicholas Harvey" userId="6c8f5bcc-6372-430f-9774-4498d9d8aa03" providerId="ADAL" clId="{074E2ECA-F24C-4FF7-A4E5-C3C7BC86FCB9}" dt="2021-05-11T20:56:43.382" v="7"/>
          <ac:picMkLst>
            <pc:docMk/>
            <pc:sldMasterMk cId="4227395619" sldId="2147483660"/>
            <ac:picMk id="13" creationId="{53C559C2-8C6E-45A5-9148-D5B12B0EEC22}"/>
          </ac:picMkLst>
        </pc:picChg>
        <pc:picChg chg="mod">
          <ac:chgData name="Nicholas Harvey" userId="6c8f5bcc-6372-430f-9774-4498d9d8aa03" providerId="ADAL" clId="{074E2ECA-F24C-4FF7-A4E5-C3C7BC86FCB9}" dt="2021-05-11T20:56:43.382" v="7"/>
          <ac:picMkLst>
            <pc:docMk/>
            <pc:sldMasterMk cId="4227395619" sldId="2147483660"/>
            <ac:picMk id="21" creationId="{AF325590-A6D4-9741-870B-736FC1574C76}"/>
          </ac:picMkLst>
        </pc:picChg>
        <pc:sldLayoutChg chg="modSp">
          <pc:chgData name="Nicholas Harvey" userId="6c8f5bcc-6372-430f-9774-4498d9d8aa03" providerId="ADAL" clId="{074E2ECA-F24C-4FF7-A4E5-C3C7BC86FCB9}" dt="2021-05-11T20:56:43.382" v="7"/>
          <pc:sldLayoutMkLst>
            <pc:docMk/>
            <pc:sldMasterMk cId="4227395619" sldId="2147483660"/>
            <pc:sldLayoutMk cId="2321695403" sldId="2147483661"/>
          </pc:sldLayoutMkLst>
          <pc:spChg chg="mod">
            <ac:chgData name="Nicholas Harvey" userId="6c8f5bcc-6372-430f-9774-4498d9d8aa03" providerId="ADAL" clId="{074E2ECA-F24C-4FF7-A4E5-C3C7BC86FCB9}" dt="2021-05-11T20:56:43.382" v="7"/>
            <ac:spMkLst>
              <pc:docMk/>
              <pc:sldMasterMk cId="4227395619" sldId="2147483660"/>
              <pc:sldLayoutMk cId="2321695403" sldId="2147483661"/>
              <ac:spMk id="3" creationId="{FD07A26B-FB91-4268-AE80-63214307C03F}"/>
            </ac:spMkLst>
          </pc:spChg>
          <pc:spChg chg="mod">
            <ac:chgData name="Nicholas Harvey" userId="6c8f5bcc-6372-430f-9774-4498d9d8aa03" providerId="ADAL" clId="{074E2ECA-F24C-4FF7-A4E5-C3C7BC86FCB9}" dt="2021-05-11T20:56:43.382" v="7"/>
            <ac:spMkLst>
              <pc:docMk/>
              <pc:sldMasterMk cId="4227395619" sldId="2147483660"/>
              <pc:sldLayoutMk cId="2321695403" sldId="2147483661"/>
              <ac:spMk id="4" creationId="{BF84B4DE-83A6-4726-9008-0C7F75D02D1F}"/>
            </ac:spMkLst>
          </pc:spChg>
          <pc:picChg chg="mod">
            <ac:chgData name="Nicholas Harvey" userId="6c8f5bcc-6372-430f-9774-4498d9d8aa03" providerId="ADAL" clId="{074E2ECA-F24C-4FF7-A4E5-C3C7BC86FCB9}" dt="2021-05-11T20:56:43.382" v="7"/>
            <ac:picMkLst>
              <pc:docMk/>
              <pc:sldMasterMk cId="4227395619" sldId="2147483660"/>
              <pc:sldLayoutMk cId="2321695403" sldId="2147483661"/>
              <ac:picMk id="6" creationId="{F645E500-E4D1-47B6-8A49-38CF5EF7DA96}"/>
            </ac:picMkLst>
          </pc:picChg>
          <pc:picChg chg="mod">
            <ac:chgData name="Nicholas Harvey" userId="6c8f5bcc-6372-430f-9774-4498d9d8aa03" providerId="ADAL" clId="{074E2ECA-F24C-4FF7-A4E5-C3C7BC86FCB9}" dt="2021-05-11T20:56:43.382" v="7"/>
            <ac:picMkLst>
              <pc:docMk/>
              <pc:sldMasterMk cId="4227395619" sldId="2147483660"/>
              <pc:sldLayoutMk cId="2321695403" sldId="2147483661"/>
              <ac:picMk id="19" creationId="{00000000-0000-0000-0000-000000000000}"/>
            </ac:picMkLst>
          </pc:picChg>
        </pc:sldLayoutChg>
        <pc:sldLayoutChg chg="modSp">
          <pc:chgData name="Nicholas Harvey" userId="6c8f5bcc-6372-430f-9774-4498d9d8aa03" providerId="ADAL" clId="{074E2ECA-F24C-4FF7-A4E5-C3C7BC86FCB9}" dt="2021-05-11T20:56:43.382" v="7"/>
          <pc:sldLayoutMkLst>
            <pc:docMk/>
            <pc:sldMasterMk cId="4227395619" sldId="2147483660"/>
            <pc:sldLayoutMk cId="1524005626" sldId="2147483662"/>
          </pc:sldLayoutMkLst>
          <pc:spChg chg="mod">
            <ac:chgData name="Nicholas Harvey" userId="6c8f5bcc-6372-430f-9774-4498d9d8aa03" providerId="ADAL" clId="{074E2ECA-F24C-4FF7-A4E5-C3C7BC86FCB9}" dt="2021-05-11T20:56:43.382" v="7"/>
            <ac:spMkLst>
              <pc:docMk/>
              <pc:sldMasterMk cId="4227395619" sldId="2147483660"/>
              <pc:sldLayoutMk cId="1524005626" sldId="2147483662"/>
              <ac:spMk id="4" creationId="{00000000-0000-0000-0000-000000000000}"/>
            </ac:spMkLst>
          </pc:spChg>
          <pc:spChg chg="mod">
            <ac:chgData name="Nicholas Harvey" userId="6c8f5bcc-6372-430f-9774-4498d9d8aa03" providerId="ADAL" clId="{074E2ECA-F24C-4FF7-A4E5-C3C7BC86FCB9}" dt="2021-05-11T20:56:43.382" v="7"/>
            <ac:spMkLst>
              <pc:docMk/>
              <pc:sldMasterMk cId="4227395619" sldId="2147483660"/>
              <pc:sldLayoutMk cId="1524005626" sldId="2147483662"/>
              <ac:spMk id="6" creationId="{00000000-0000-0000-0000-000000000000}"/>
            </ac:spMkLst>
          </pc:spChg>
        </pc:sldLayoutChg>
        <pc:sldLayoutChg chg="modSp">
          <pc:chgData name="Nicholas Harvey" userId="6c8f5bcc-6372-430f-9774-4498d9d8aa03" providerId="ADAL" clId="{074E2ECA-F24C-4FF7-A4E5-C3C7BC86FCB9}" dt="2021-05-11T20:56:43.382" v="7"/>
          <pc:sldLayoutMkLst>
            <pc:docMk/>
            <pc:sldMasterMk cId="4227395619" sldId="2147483660"/>
            <pc:sldLayoutMk cId="3282471741" sldId="2147483663"/>
          </pc:sldLayoutMkLst>
          <pc:spChg chg="mod">
            <ac:chgData name="Nicholas Harvey" userId="6c8f5bcc-6372-430f-9774-4498d9d8aa03" providerId="ADAL" clId="{074E2ECA-F24C-4FF7-A4E5-C3C7BC86FCB9}" dt="2021-05-11T20:56:43.382" v="7"/>
            <ac:spMkLst>
              <pc:docMk/>
              <pc:sldMasterMk cId="4227395619" sldId="2147483660"/>
              <pc:sldLayoutMk cId="3282471741" sldId="2147483663"/>
              <ac:spMk id="3" creationId="{00000000-0000-0000-0000-000000000000}"/>
            </ac:spMkLst>
          </pc:spChg>
          <pc:spChg chg="mod">
            <ac:chgData name="Nicholas Harvey" userId="6c8f5bcc-6372-430f-9774-4498d9d8aa03" providerId="ADAL" clId="{074E2ECA-F24C-4FF7-A4E5-C3C7BC86FCB9}" dt="2021-05-11T20:56:43.382" v="7"/>
            <ac:spMkLst>
              <pc:docMk/>
              <pc:sldMasterMk cId="4227395619" sldId="2147483660"/>
              <pc:sldLayoutMk cId="3282471741" sldId="2147483663"/>
              <ac:spMk id="6" creationId="{7EEEF48D-AAD9-49BB-8D9F-21813F6D70FC}"/>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82A55C-D993-4552-AA30-16E1654EE4E5}" type="datetimeFigureOut">
              <a:rPr lang="en-GB" smtClean="0"/>
              <a:t>11/05/2021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4B3471-9781-40D5-A002-D22308853A5D}" type="slidenum">
              <a:rPr lang="en-GB" smtClean="0"/>
              <a:t>‹#›</a:t>
            </a:fld>
            <a:endParaRPr lang="en-GB"/>
          </a:p>
        </p:txBody>
      </p:sp>
    </p:spTree>
    <p:extLst>
      <p:ext uri="{BB962C8B-B14F-4D97-AF65-F5344CB8AC3E}">
        <p14:creationId xmlns:p14="http://schemas.microsoft.com/office/powerpoint/2010/main" val="2978521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Lecture 1 will be characteristics, lecture 2 will be processes</a:t>
            </a:r>
          </a:p>
        </p:txBody>
      </p:sp>
      <p:sp>
        <p:nvSpPr>
          <p:cNvPr id="4" name="Slide Number Placeholder 3"/>
          <p:cNvSpPr>
            <a:spLocks noGrp="1"/>
          </p:cNvSpPr>
          <p:nvPr>
            <p:ph type="sldNum" sz="quarter" idx="10"/>
          </p:nvPr>
        </p:nvSpPr>
        <p:spPr/>
        <p:txBody>
          <a:bodyPr/>
          <a:lstStyle/>
          <a:p>
            <a:fld id="{C8B999AB-DC28-42AB-AD86-CB1541C6C118}" type="slidenum">
              <a:rPr lang="en-GB" smtClean="0"/>
              <a:t>5</a:t>
            </a:fld>
            <a:endParaRPr lang="en-GB"/>
          </a:p>
        </p:txBody>
      </p:sp>
    </p:spTree>
    <p:extLst>
      <p:ext uri="{BB962C8B-B14F-4D97-AF65-F5344CB8AC3E}">
        <p14:creationId xmlns:p14="http://schemas.microsoft.com/office/powerpoint/2010/main" val="1710085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C42965E-9834-40BD-B12D-C3420C5F4087}"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58CCDD-4B3E-47FA-A736-22A2C79B69C1}" type="slidenum">
              <a:rPr lang="en-GB" smtClean="0"/>
              <a:t>‹#›</a:t>
            </a:fld>
            <a:endParaRPr lang="en-GB"/>
          </a:p>
        </p:txBody>
      </p:sp>
    </p:spTree>
    <p:extLst>
      <p:ext uri="{BB962C8B-B14F-4D97-AF65-F5344CB8AC3E}">
        <p14:creationId xmlns:p14="http://schemas.microsoft.com/office/powerpoint/2010/main" val="973913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42965E-9834-40BD-B12D-C3420C5F4087}"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58CCDD-4B3E-47FA-A736-22A2C79B69C1}" type="slidenum">
              <a:rPr lang="en-GB" smtClean="0"/>
              <a:t>‹#›</a:t>
            </a:fld>
            <a:endParaRPr lang="en-GB"/>
          </a:p>
        </p:txBody>
      </p:sp>
    </p:spTree>
    <p:extLst>
      <p:ext uri="{BB962C8B-B14F-4D97-AF65-F5344CB8AC3E}">
        <p14:creationId xmlns:p14="http://schemas.microsoft.com/office/powerpoint/2010/main" val="3928921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42965E-9834-40BD-B12D-C3420C5F4087}"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58CCDD-4B3E-47FA-A736-22A2C79B69C1}" type="slidenum">
              <a:rPr lang="en-GB" smtClean="0"/>
              <a:t>‹#›</a:t>
            </a:fld>
            <a:endParaRPr lang="en-GB"/>
          </a:p>
        </p:txBody>
      </p:sp>
    </p:spTree>
    <p:extLst>
      <p:ext uri="{BB962C8B-B14F-4D97-AF65-F5344CB8AC3E}">
        <p14:creationId xmlns:p14="http://schemas.microsoft.com/office/powerpoint/2010/main" val="1285637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27649" y="258878"/>
            <a:ext cx="1213083" cy="623852"/>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6482693"/>
            <a:ext cx="12192000" cy="375309"/>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838020" y="364883"/>
            <a:ext cx="10515963" cy="623852"/>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3255" y="210365"/>
            <a:ext cx="1287479" cy="544365"/>
          </a:xfrm>
          <a:prstGeom prst="rect">
            <a:avLst/>
          </a:prstGeom>
        </p:spPr>
      </p:pic>
    </p:spTree>
    <p:extLst>
      <p:ext uri="{BB962C8B-B14F-4D97-AF65-F5344CB8AC3E}">
        <p14:creationId xmlns:p14="http://schemas.microsoft.com/office/powerpoint/2010/main" val="2321695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925"/>
            <a:ext cx="12192000" cy="6860925"/>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71"/>
          </a:p>
        </p:txBody>
      </p:sp>
      <p:sp>
        <p:nvSpPr>
          <p:cNvPr id="6" name="Title 1"/>
          <p:cNvSpPr>
            <a:spLocks noGrp="1"/>
          </p:cNvSpPr>
          <p:nvPr>
            <p:ph type="ctrTitle" hasCustomPrompt="1"/>
          </p:nvPr>
        </p:nvSpPr>
        <p:spPr>
          <a:xfrm>
            <a:off x="497006" y="2081217"/>
            <a:ext cx="11192959" cy="3271411"/>
          </a:xfrm>
          <a:prstGeom prst="rect">
            <a:avLst/>
          </a:prstGeom>
        </p:spPr>
        <p:txBody>
          <a:bodyPr/>
          <a:lstStyle>
            <a:lvl1pPr algn="ctr">
              <a:lnSpc>
                <a:spcPts val="2636"/>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1524005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505073" y="6277315"/>
            <a:ext cx="644975" cy="567935"/>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4758520" y="5188888"/>
            <a:ext cx="6456851" cy="730735"/>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372" dirty="0"/>
          </a:p>
        </p:txBody>
      </p:sp>
    </p:spTree>
    <p:extLst>
      <p:ext uri="{BB962C8B-B14F-4D97-AF65-F5344CB8AC3E}">
        <p14:creationId xmlns:p14="http://schemas.microsoft.com/office/powerpoint/2010/main" val="328247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42965E-9834-40BD-B12D-C3420C5F4087}"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58CCDD-4B3E-47FA-A736-22A2C79B69C1}" type="slidenum">
              <a:rPr lang="en-GB" smtClean="0"/>
              <a:t>‹#›</a:t>
            </a:fld>
            <a:endParaRPr lang="en-GB"/>
          </a:p>
        </p:txBody>
      </p:sp>
    </p:spTree>
    <p:extLst>
      <p:ext uri="{BB962C8B-B14F-4D97-AF65-F5344CB8AC3E}">
        <p14:creationId xmlns:p14="http://schemas.microsoft.com/office/powerpoint/2010/main" val="981634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42965E-9834-40BD-B12D-C3420C5F4087}"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58CCDD-4B3E-47FA-A736-22A2C79B69C1}" type="slidenum">
              <a:rPr lang="en-GB" smtClean="0"/>
              <a:t>‹#›</a:t>
            </a:fld>
            <a:endParaRPr lang="en-GB"/>
          </a:p>
        </p:txBody>
      </p:sp>
    </p:spTree>
    <p:extLst>
      <p:ext uri="{BB962C8B-B14F-4D97-AF65-F5344CB8AC3E}">
        <p14:creationId xmlns:p14="http://schemas.microsoft.com/office/powerpoint/2010/main" val="2135052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C42965E-9834-40BD-B12D-C3420C5F4087}"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58CCDD-4B3E-47FA-A736-22A2C79B69C1}" type="slidenum">
              <a:rPr lang="en-GB" smtClean="0"/>
              <a:t>‹#›</a:t>
            </a:fld>
            <a:endParaRPr lang="en-GB"/>
          </a:p>
        </p:txBody>
      </p:sp>
    </p:spTree>
    <p:extLst>
      <p:ext uri="{BB962C8B-B14F-4D97-AF65-F5344CB8AC3E}">
        <p14:creationId xmlns:p14="http://schemas.microsoft.com/office/powerpoint/2010/main" val="1530320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C42965E-9834-40BD-B12D-C3420C5F4087}" type="datetimeFigureOut">
              <a:rPr lang="en-GB" smtClean="0"/>
              <a:t>11/05/2021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58CCDD-4B3E-47FA-A736-22A2C79B69C1}" type="slidenum">
              <a:rPr lang="en-GB" smtClean="0"/>
              <a:t>‹#›</a:t>
            </a:fld>
            <a:endParaRPr lang="en-GB"/>
          </a:p>
        </p:txBody>
      </p:sp>
    </p:spTree>
    <p:extLst>
      <p:ext uri="{BB962C8B-B14F-4D97-AF65-F5344CB8AC3E}">
        <p14:creationId xmlns:p14="http://schemas.microsoft.com/office/powerpoint/2010/main" val="91604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C42965E-9834-40BD-B12D-C3420C5F4087}" type="datetimeFigureOut">
              <a:rPr lang="en-GB" smtClean="0"/>
              <a:t>11/05/2021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58CCDD-4B3E-47FA-A736-22A2C79B69C1}" type="slidenum">
              <a:rPr lang="en-GB" smtClean="0"/>
              <a:t>‹#›</a:t>
            </a:fld>
            <a:endParaRPr lang="en-GB"/>
          </a:p>
        </p:txBody>
      </p:sp>
    </p:spTree>
    <p:extLst>
      <p:ext uri="{BB962C8B-B14F-4D97-AF65-F5344CB8AC3E}">
        <p14:creationId xmlns:p14="http://schemas.microsoft.com/office/powerpoint/2010/main" val="3944375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42965E-9834-40BD-B12D-C3420C5F4087}" type="datetimeFigureOut">
              <a:rPr lang="en-GB" smtClean="0"/>
              <a:t>11/05/2021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58CCDD-4B3E-47FA-A736-22A2C79B69C1}" type="slidenum">
              <a:rPr lang="en-GB" smtClean="0"/>
              <a:t>‹#›</a:t>
            </a:fld>
            <a:endParaRPr lang="en-GB"/>
          </a:p>
        </p:txBody>
      </p:sp>
    </p:spTree>
    <p:extLst>
      <p:ext uri="{BB962C8B-B14F-4D97-AF65-F5344CB8AC3E}">
        <p14:creationId xmlns:p14="http://schemas.microsoft.com/office/powerpoint/2010/main" val="247306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42965E-9834-40BD-B12D-C3420C5F4087}"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58CCDD-4B3E-47FA-A736-22A2C79B69C1}" type="slidenum">
              <a:rPr lang="en-GB" smtClean="0"/>
              <a:t>‹#›</a:t>
            </a:fld>
            <a:endParaRPr lang="en-GB"/>
          </a:p>
        </p:txBody>
      </p:sp>
    </p:spTree>
    <p:extLst>
      <p:ext uri="{BB962C8B-B14F-4D97-AF65-F5344CB8AC3E}">
        <p14:creationId xmlns:p14="http://schemas.microsoft.com/office/powerpoint/2010/main" val="4160698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42965E-9834-40BD-B12D-C3420C5F4087}"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58CCDD-4B3E-47FA-A736-22A2C79B69C1}" type="slidenum">
              <a:rPr lang="en-GB" smtClean="0"/>
              <a:t>‹#›</a:t>
            </a:fld>
            <a:endParaRPr lang="en-GB"/>
          </a:p>
        </p:txBody>
      </p:sp>
    </p:spTree>
    <p:extLst>
      <p:ext uri="{BB962C8B-B14F-4D97-AF65-F5344CB8AC3E}">
        <p14:creationId xmlns:p14="http://schemas.microsoft.com/office/powerpoint/2010/main" val="206317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2965E-9834-40BD-B12D-C3420C5F4087}" type="datetimeFigureOut">
              <a:rPr lang="en-GB" smtClean="0"/>
              <a:t>11/05/2021</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58CCDD-4B3E-47FA-A736-22A2C79B69C1}" type="slidenum">
              <a:rPr lang="en-GB" smtClean="0"/>
              <a:t>‹#›</a:t>
            </a:fld>
            <a:endParaRPr lang="en-GB"/>
          </a:p>
        </p:txBody>
      </p:sp>
    </p:spTree>
    <p:extLst>
      <p:ext uri="{BB962C8B-B14F-4D97-AF65-F5344CB8AC3E}">
        <p14:creationId xmlns:p14="http://schemas.microsoft.com/office/powerpoint/2010/main" val="3063364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12192000" cy="5782804"/>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2562994" y="-396098"/>
            <a:ext cx="7025655" cy="7191228"/>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38"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7396527" y="667260"/>
            <a:ext cx="4731308" cy="611578"/>
          </a:xfrm>
          <a:prstGeom prst="rect">
            <a:avLst/>
          </a:prstGeom>
          <a:noFill/>
        </p:spPr>
        <p:txBody>
          <a:bodyPr wrap="square" rtlCol="0">
            <a:spAutoFit/>
          </a:bodyPr>
          <a:lstStyle/>
          <a:p>
            <a:r>
              <a:rPr lang="en-GB" sz="1687" b="1" dirty="0">
                <a:solidFill>
                  <a:schemeClr val="bg1"/>
                </a:solidFill>
                <a:latin typeface="Arial" panose="020B0604020202020204" pitchFamily="34" charset="0"/>
                <a:cs typeface="Arial" panose="020B0604020202020204" pitchFamily="34" charset="0"/>
              </a:rPr>
              <a:t>Transformation by Innovation </a:t>
            </a:r>
          </a:p>
          <a:p>
            <a:r>
              <a:rPr lang="en-GB" sz="1687"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80109" y="-232871"/>
            <a:ext cx="3940469" cy="7198452"/>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4934949" y="4292119"/>
            <a:ext cx="6209535" cy="566472"/>
          </a:xfrm>
          <a:prstGeom prst="rect">
            <a:avLst/>
          </a:prstGeom>
        </p:spPr>
        <p:txBody>
          <a:bodyPr vert="horz" wrap="square" lIns="0" tIns="0" rIns="0" bIns="0" rtlCol="0">
            <a:noAutofit/>
          </a:bodyPr>
          <a:lstStyle/>
          <a:p>
            <a:pPr marL="0" indent="0">
              <a:buNone/>
            </a:pPr>
            <a:endParaRPr lang="en-GB" sz="1055"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4899511" y="591449"/>
            <a:ext cx="2290739" cy="967065"/>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3012318" y="5861230"/>
            <a:ext cx="9115515" cy="922555"/>
          </a:xfrm>
          <a:prstGeom prst="rect">
            <a:avLst/>
          </a:prstGeom>
        </p:spPr>
      </p:pic>
    </p:spTree>
    <p:extLst>
      <p:ext uri="{BB962C8B-B14F-4D97-AF65-F5344CB8AC3E}">
        <p14:creationId xmlns:p14="http://schemas.microsoft.com/office/powerpoint/2010/main" val="4227395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orldpopulationreview.com/countries/myanmar-population/"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hyperlink" Target="https://ib.bioninja.com.au/options/option-c-ecology-and-conser/c5-population-ecology/r--k-strategies.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5274515" y="3836013"/>
            <a:ext cx="4592861" cy="298173"/>
          </a:xfrm>
          <a:prstGeom prst="rect">
            <a:avLst/>
          </a:prstGeom>
        </p:spPr>
        <p:txBody>
          <a:bodyPr vert="horz" wrap="none" lIns="0" tIns="0" rIns="0" bIns="0" rtlCol="0">
            <a:noAutofit/>
          </a:bodyPr>
          <a:lstStyle/>
          <a:p>
            <a:pPr defTabSz="685800"/>
            <a:r>
              <a:rPr lang="en-US" sz="1600" dirty="0">
                <a:solidFill>
                  <a:prstClr val="white"/>
                </a:solidFill>
                <a:latin typeface="Helvetica"/>
              </a:rPr>
              <a:t>Dr Ellen Fry</a:t>
            </a: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5174954" y="2325691"/>
            <a:ext cx="6579943" cy="548051"/>
          </a:xfrm>
          <a:prstGeom prst="rect">
            <a:avLst/>
          </a:prstGeom>
        </p:spPr>
        <p:txBody>
          <a:bodyPr/>
          <a:lstStyle/>
          <a:p>
            <a:pPr>
              <a:lnSpc>
                <a:spcPct val="100000"/>
              </a:lnSpc>
            </a:pPr>
            <a:r>
              <a:rPr lang="en-US" sz="4000" dirty="0">
                <a:solidFill>
                  <a:schemeClr val="bg1"/>
                </a:solidFill>
              </a:rPr>
              <a:t>Introduction to Population Ecology</a:t>
            </a:r>
            <a:endParaRPr lang="en-US" sz="3600" dirty="0">
              <a:solidFill>
                <a:schemeClr val="bg1"/>
              </a:solidFill>
            </a:endParaRPr>
          </a:p>
        </p:txBody>
      </p:sp>
      <p:sp>
        <p:nvSpPr>
          <p:cNvPr id="2" name="Rectangle 1">
            <a:extLst>
              <a:ext uri="{FF2B5EF4-FFF2-40B4-BE49-F238E27FC236}">
                <a16:creationId xmlns:a16="http://schemas.microsoft.com/office/drawing/2014/main" id="{091B274E-D604-3240-A618-B29F15A3F9F6}"/>
              </a:ext>
            </a:extLst>
          </p:cNvPr>
          <p:cNvSpPr/>
          <p:nvPr/>
        </p:nvSpPr>
        <p:spPr>
          <a:xfrm>
            <a:off x="5174952" y="4429497"/>
            <a:ext cx="5220486" cy="630942"/>
          </a:xfrm>
          <a:prstGeom prst="rect">
            <a:avLst/>
          </a:prstGeom>
        </p:spPr>
        <p:txBody>
          <a:bodyPr wrap="square">
            <a:spAutoFit/>
          </a:bodyPr>
          <a:lstStyle/>
          <a:p>
            <a:pPr defTabSz="685800"/>
            <a:r>
              <a:rPr lang="en-GB" sz="700" dirty="0">
                <a:solidFill>
                  <a:prstClr val="white"/>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700" u="sng" dirty="0">
                <a:solidFill>
                  <a:prstClr val="white"/>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700" dirty="0">
                <a:solidFill>
                  <a:prstClr val="white"/>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7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4238" y="193383"/>
            <a:ext cx="5194051" cy="1569660"/>
          </a:xfrm>
          <a:prstGeom prst="rect">
            <a:avLst/>
          </a:prstGeom>
          <a:noFill/>
        </p:spPr>
        <p:txBody>
          <a:bodyPr wrap="none" rtlCol="0">
            <a:spAutoFit/>
          </a:bodyPr>
          <a:lstStyle/>
          <a:p>
            <a:r>
              <a:rPr lang="en-GB" sz="2800" dirty="0"/>
              <a:t>Density = </a:t>
            </a:r>
            <a:r>
              <a:rPr lang="en-GB" sz="2800" u="sng" dirty="0"/>
              <a:t>number of individuals</a:t>
            </a:r>
          </a:p>
          <a:p>
            <a:r>
              <a:rPr lang="en-GB" sz="2800" dirty="0"/>
              <a:t>		   land area km</a:t>
            </a:r>
            <a:r>
              <a:rPr lang="en-GB" sz="2800" baseline="30000" dirty="0"/>
              <a:t>2</a:t>
            </a:r>
            <a:endParaRPr lang="en-GB" sz="2800" dirty="0"/>
          </a:p>
          <a:p>
            <a:r>
              <a:rPr lang="en-GB" sz="2000" dirty="0"/>
              <a:t>.</a:t>
            </a:r>
          </a:p>
          <a:p>
            <a:endParaRPr lang="en-GB" sz="2000" dirty="0"/>
          </a:p>
        </p:txBody>
      </p:sp>
      <p:sp>
        <p:nvSpPr>
          <p:cNvPr id="3" name="Rectangle 2"/>
          <p:cNvSpPr/>
          <p:nvPr/>
        </p:nvSpPr>
        <p:spPr>
          <a:xfrm>
            <a:off x="2637043" y="2171216"/>
            <a:ext cx="2736304" cy="2520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2966670" y="239259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3293499" y="333028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589915" y="263363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4119123" y="457741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894715" y="314085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047115" y="218148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4563974" y="319392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042153" y="422573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806756" y="382246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2925075" y="404687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970145" y="253661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3417649" y="1801884"/>
            <a:ext cx="1402948" cy="369332"/>
          </a:xfrm>
          <a:prstGeom prst="rect">
            <a:avLst/>
          </a:prstGeom>
          <a:noFill/>
        </p:spPr>
        <p:txBody>
          <a:bodyPr wrap="none" rtlCol="0">
            <a:spAutoFit/>
          </a:bodyPr>
          <a:lstStyle/>
          <a:p>
            <a:r>
              <a:rPr lang="en-GB" dirty="0"/>
              <a:t>Low density</a:t>
            </a:r>
          </a:p>
        </p:txBody>
      </p:sp>
      <p:sp>
        <p:nvSpPr>
          <p:cNvPr id="16" name="Rectangle 15"/>
          <p:cNvSpPr/>
          <p:nvPr/>
        </p:nvSpPr>
        <p:spPr>
          <a:xfrm>
            <a:off x="7029531" y="2142148"/>
            <a:ext cx="2736304" cy="2520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a:off x="7161371" y="2219511"/>
            <a:ext cx="792783" cy="737878"/>
            <a:chOff x="5423919" y="3333279"/>
            <a:chExt cx="792783" cy="737878"/>
          </a:xfrm>
        </p:grpSpPr>
        <p:sp>
          <p:nvSpPr>
            <p:cNvPr id="17" name="Oval 16"/>
            <p:cNvSpPr/>
            <p:nvPr/>
          </p:nvSpPr>
          <p:spPr>
            <a:xfrm>
              <a:off x="5621707" y="347729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5783206" y="378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5613343" y="367539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6072686" y="368671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5868144" y="343435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5724128" y="358169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5729528" y="333327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5561245" y="392714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5870228" y="362131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5423919" y="363910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5453111" y="344058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TextBox 27"/>
          <p:cNvSpPr txBox="1"/>
          <p:nvPr/>
        </p:nvSpPr>
        <p:spPr>
          <a:xfrm>
            <a:off x="7810137" y="1772816"/>
            <a:ext cx="1454244" cy="369332"/>
          </a:xfrm>
          <a:prstGeom prst="rect">
            <a:avLst/>
          </a:prstGeom>
          <a:noFill/>
        </p:spPr>
        <p:txBody>
          <a:bodyPr wrap="none" rtlCol="0">
            <a:spAutoFit/>
          </a:bodyPr>
          <a:lstStyle/>
          <a:p>
            <a:r>
              <a:rPr lang="en-GB" dirty="0"/>
              <a:t>High density</a:t>
            </a:r>
          </a:p>
        </p:txBody>
      </p:sp>
      <p:grpSp>
        <p:nvGrpSpPr>
          <p:cNvPr id="30" name="Group 29"/>
          <p:cNvGrpSpPr/>
          <p:nvPr/>
        </p:nvGrpSpPr>
        <p:grpSpPr>
          <a:xfrm>
            <a:off x="7313771" y="2371911"/>
            <a:ext cx="792783" cy="737878"/>
            <a:chOff x="5423919" y="3333279"/>
            <a:chExt cx="792783" cy="737878"/>
          </a:xfrm>
        </p:grpSpPr>
        <p:sp>
          <p:nvSpPr>
            <p:cNvPr id="31" name="Oval 30"/>
            <p:cNvSpPr/>
            <p:nvPr/>
          </p:nvSpPr>
          <p:spPr>
            <a:xfrm>
              <a:off x="5621707" y="347729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5783206" y="378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5613343" y="367539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6072686" y="368671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5868144" y="343435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5724128" y="358169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5729528" y="333327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5561245" y="392714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5870228" y="362131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5423919" y="363910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5453111" y="344058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 name="Group 41"/>
          <p:cNvGrpSpPr/>
          <p:nvPr/>
        </p:nvGrpSpPr>
        <p:grpSpPr>
          <a:xfrm>
            <a:off x="7466171" y="2524311"/>
            <a:ext cx="792783" cy="737878"/>
            <a:chOff x="5423919" y="3333279"/>
            <a:chExt cx="792783" cy="737878"/>
          </a:xfrm>
        </p:grpSpPr>
        <p:sp>
          <p:nvSpPr>
            <p:cNvPr id="43" name="Oval 42"/>
            <p:cNvSpPr/>
            <p:nvPr/>
          </p:nvSpPr>
          <p:spPr>
            <a:xfrm>
              <a:off x="5621707" y="347729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5783206" y="378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5613343" y="367539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6072686" y="368671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5868144" y="343435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5724128" y="358169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5729528" y="333327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5561245" y="392714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5870228" y="362131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5423919" y="363910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5453111" y="344058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 name="Group 53"/>
          <p:cNvGrpSpPr/>
          <p:nvPr/>
        </p:nvGrpSpPr>
        <p:grpSpPr>
          <a:xfrm rot="2147772">
            <a:off x="9042657" y="2765424"/>
            <a:ext cx="792783" cy="737878"/>
            <a:chOff x="5423919" y="3333279"/>
            <a:chExt cx="792783" cy="737878"/>
          </a:xfrm>
        </p:grpSpPr>
        <p:sp>
          <p:nvSpPr>
            <p:cNvPr id="55" name="Oval 54"/>
            <p:cNvSpPr/>
            <p:nvPr/>
          </p:nvSpPr>
          <p:spPr>
            <a:xfrm>
              <a:off x="5621707" y="347729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5783206" y="378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5613343" y="367539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6072686" y="368671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5868144" y="343435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5724128" y="358169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5729528" y="333327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5561245" y="392714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5870228" y="362131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5423919" y="363910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a:off x="5453111" y="344058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6" name="Group 65"/>
          <p:cNvGrpSpPr/>
          <p:nvPr/>
        </p:nvGrpSpPr>
        <p:grpSpPr>
          <a:xfrm>
            <a:off x="7770971" y="2829111"/>
            <a:ext cx="792783" cy="737878"/>
            <a:chOff x="5423919" y="3333279"/>
            <a:chExt cx="792783" cy="737878"/>
          </a:xfrm>
        </p:grpSpPr>
        <p:sp>
          <p:nvSpPr>
            <p:cNvPr id="67" name="Oval 66"/>
            <p:cNvSpPr/>
            <p:nvPr/>
          </p:nvSpPr>
          <p:spPr>
            <a:xfrm>
              <a:off x="5621707" y="347729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5783206" y="378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5613343" y="367539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6072686" y="368671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5868144" y="343435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5724128" y="358169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5729528" y="333327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5561245" y="392714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5870228" y="362131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5423919" y="363910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5453111" y="344058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8" name="Group 77"/>
          <p:cNvGrpSpPr/>
          <p:nvPr/>
        </p:nvGrpSpPr>
        <p:grpSpPr>
          <a:xfrm>
            <a:off x="7923371" y="2981511"/>
            <a:ext cx="792783" cy="737878"/>
            <a:chOff x="5423919" y="3333279"/>
            <a:chExt cx="792783" cy="737878"/>
          </a:xfrm>
        </p:grpSpPr>
        <p:sp>
          <p:nvSpPr>
            <p:cNvPr id="79" name="Oval 78"/>
            <p:cNvSpPr/>
            <p:nvPr/>
          </p:nvSpPr>
          <p:spPr>
            <a:xfrm>
              <a:off x="5621707" y="347729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a:off x="5783206" y="378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a:off x="5613343" y="367539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a:off x="6072686" y="368671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nvSpPr>
          <p:spPr>
            <a:xfrm>
              <a:off x="5868144" y="343435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5724128" y="358169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p:nvPr/>
          </p:nvSpPr>
          <p:spPr>
            <a:xfrm>
              <a:off x="5729528" y="333327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p:cNvSpPr/>
            <p:nvPr/>
          </p:nvSpPr>
          <p:spPr>
            <a:xfrm>
              <a:off x="5561245" y="392714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a:off x="5870228" y="362131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5423919" y="363910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p:nvSpPr>
          <p:spPr>
            <a:xfrm>
              <a:off x="5453111" y="344058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0" name="Group 89"/>
          <p:cNvGrpSpPr/>
          <p:nvPr/>
        </p:nvGrpSpPr>
        <p:grpSpPr>
          <a:xfrm>
            <a:off x="7367004" y="3179099"/>
            <a:ext cx="792783" cy="737878"/>
            <a:chOff x="5423919" y="3333279"/>
            <a:chExt cx="792783" cy="737878"/>
          </a:xfrm>
        </p:grpSpPr>
        <p:sp>
          <p:nvSpPr>
            <p:cNvPr id="91" name="Oval 90"/>
            <p:cNvSpPr/>
            <p:nvPr/>
          </p:nvSpPr>
          <p:spPr>
            <a:xfrm>
              <a:off x="5621707" y="347729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a:off x="5783206" y="378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5613343" y="367539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p:nvPr/>
          </p:nvSpPr>
          <p:spPr>
            <a:xfrm>
              <a:off x="6072686" y="368671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a:off x="5868144" y="343435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a:off x="5724128" y="358169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p:cNvSpPr/>
            <p:nvPr/>
          </p:nvSpPr>
          <p:spPr>
            <a:xfrm>
              <a:off x="5729528" y="333327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a:off x="5561245" y="392714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a:off x="5870228" y="362131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a:off x="5423919" y="363910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p:nvPr/>
          </p:nvSpPr>
          <p:spPr>
            <a:xfrm>
              <a:off x="5453111" y="344058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2" name="Group 101"/>
          <p:cNvGrpSpPr/>
          <p:nvPr/>
        </p:nvGrpSpPr>
        <p:grpSpPr>
          <a:xfrm>
            <a:off x="7078645" y="2814230"/>
            <a:ext cx="792783" cy="737878"/>
            <a:chOff x="5423919" y="3333279"/>
            <a:chExt cx="792783" cy="737878"/>
          </a:xfrm>
        </p:grpSpPr>
        <p:sp>
          <p:nvSpPr>
            <p:cNvPr id="103" name="Oval 102"/>
            <p:cNvSpPr/>
            <p:nvPr/>
          </p:nvSpPr>
          <p:spPr>
            <a:xfrm>
              <a:off x="5621707" y="347729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p:nvSpPr>
          <p:spPr>
            <a:xfrm>
              <a:off x="5783206" y="378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p:cNvSpPr/>
            <p:nvPr/>
          </p:nvSpPr>
          <p:spPr>
            <a:xfrm>
              <a:off x="5613343" y="367539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p:cNvSpPr/>
            <p:nvPr/>
          </p:nvSpPr>
          <p:spPr>
            <a:xfrm>
              <a:off x="6072686" y="368671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p:nvSpPr>
          <p:spPr>
            <a:xfrm>
              <a:off x="5868144" y="343435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p:cNvSpPr/>
            <p:nvPr/>
          </p:nvSpPr>
          <p:spPr>
            <a:xfrm>
              <a:off x="5724128" y="358169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p:cNvSpPr/>
            <p:nvPr/>
          </p:nvSpPr>
          <p:spPr>
            <a:xfrm>
              <a:off x="5729528" y="333327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p:cNvSpPr/>
            <p:nvPr/>
          </p:nvSpPr>
          <p:spPr>
            <a:xfrm>
              <a:off x="5561245" y="392714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p:cNvSpPr/>
            <p:nvPr/>
          </p:nvSpPr>
          <p:spPr>
            <a:xfrm>
              <a:off x="5870228" y="362131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p:cNvSpPr/>
            <p:nvPr/>
          </p:nvSpPr>
          <p:spPr>
            <a:xfrm>
              <a:off x="5423919" y="363910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p:nvPr/>
          </p:nvSpPr>
          <p:spPr>
            <a:xfrm>
              <a:off x="5453111" y="344058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4" name="Group 113"/>
          <p:cNvGrpSpPr/>
          <p:nvPr/>
        </p:nvGrpSpPr>
        <p:grpSpPr>
          <a:xfrm>
            <a:off x="8748820" y="2597349"/>
            <a:ext cx="792783" cy="737878"/>
            <a:chOff x="5423919" y="3333279"/>
            <a:chExt cx="792783" cy="737878"/>
          </a:xfrm>
        </p:grpSpPr>
        <p:sp>
          <p:nvSpPr>
            <p:cNvPr id="115" name="Oval 114"/>
            <p:cNvSpPr/>
            <p:nvPr/>
          </p:nvSpPr>
          <p:spPr>
            <a:xfrm>
              <a:off x="5621707" y="347729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p:cNvSpPr/>
            <p:nvPr/>
          </p:nvSpPr>
          <p:spPr>
            <a:xfrm>
              <a:off x="5783206" y="378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p:cNvSpPr/>
            <p:nvPr/>
          </p:nvSpPr>
          <p:spPr>
            <a:xfrm>
              <a:off x="5613343" y="367539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p:cNvSpPr/>
            <p:nvPr/>
          </p:nvSpPr>
          <p:spPr>
            <a:xfrm>
              <a:off x="6072686" y="368671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p:cNvSpPr/>
            <p:nvPr/>
          </p:nvSpPr>
          <p:spPr>
            <a:xfrm>
              <a:off x="5868144" y="343435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p:cNvSpPr/>
            <p:nvPr/>
          </p:nvSpPr>
          <p:spPr>
            <a:xfrm>
              <a:off x="5724128" y="358169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p:cNvSpPr/>
            <p:nvPr/>
          </p:nvSpPr>
          <p:spPr>
            <a:xfrm>
              <a:off x="5729528" y="333327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p:cNvSpPr/>
            <p:nvPr/>
          </p:nvSpPr>
          <p:spPr>
            <a:xfrm>
              <a:off x="5561245" y="392714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p:cNvSpPr/>
            <p:nvPr/>
          </p:nvSpPr>
          <p:spPr>
            <a:xfrm>
              <a:off x="5870228" y="362131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p:cNvSpPr/>
            <p:nvPr/>
          </p:nvSpPr>
          <p:spPr>
            <a:xfrm>
              <a:off x="5423919" y="363910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p:cNvSpPr/>
            <p:nvPr/>
          </p:nvSpPr>
          <p:spPr>
            <a:xfrm>
              <a:off x="5453111" y="344058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6" name="Group 125"/>
          <p:cNvGrpSpPr/>
          <p:nvPr/>
        </p:nvGrpSpPr>
        <p:grpSpPr>
          <a:xfrm>
            <a:off x="8910692" y="2190157"/>
            <a:ext cx="792783" cy="737878"/>
            <a:chOff x="5423919" y="3333279"/>
            <a:chExt cx="792783" cy="737878"/>
          </a:xfrm>
        </p:grpSpPr>
        <p:sp>
          <p:nvSpPr>
            <p:cNvPr id="127" name="Oval 126"/>
            <p:cNvSpPr/>
            <p:nvPr/>
          </p:nvSpPr>
          <p:spPr>
            <a:xfrm>
              <a:off x="5621707" y="347729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p:cNvSpPr/>
            <p:nvPr/>
          </p:nvSpPr>
          <p:spPr>
            <a:xfrm>
              <a:off x="5783206" y="378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p:cNvSpPr/>
            <p:nvPr/>
          </p:nvSpPr>
          <p:spPr>
            <a:xfrm>
              <a:off x="5613343" y="367539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p:cNvSpPr/>
            <p:nvPr/>
          </p:nvSpPr>
          <p:spPr>
            <a:xfrm>
              <a:off x="6072686" y="368671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p:cNvSpPr/>
            <p:nvPr/>
          </p:nvSpPr>
          <p:spPr>
            <a:xfrm>
              <a:off x="5868144" y="343435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p:cNvSpPr/>
            <p:nvPr/>
          </p:nvSpPr>
          <p:spPr>
            <a:xfrm>
              <a:off x="5724128" y="358169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p:cNvSpPr/>
            <p:nvPr/>
          </p:nvSpPr>
          <p:spPr>
            <a:xfrm>
              <a:off x="5729528" y="333327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p:cNvSpPr/>
            <p:nvPr/>
          </p:nvSpPr>
          <p:spPr>
            <a:xfrm>
              <a:off x="5561245" y="392714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p:cNvSpPr/>
            <p:nvPr/>
          </p:nvSpPr>
          <p:spPr>
            <a:xfrm>
              <a:off x="5870228" y="362131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p:cNvSpPr/>
            <p:nvPr/>
          </p:nvSpPr>
          <p:spPr>
            <a:xfrm>
              <a:off x="5423919" y="363910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p:cNvSpPr/>
            <p:nvPr/>
          </p:nvSpPr>
          <p:spPr>
            <a:xfrm>
              <a:off x="5453111" y="344058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8" name="Group 137"/>
          <p:cNvGrpSpPr/>
          <p:nvPr/>
        </p:nvGrpSpPr>
        <p:grpSpPr>
          <a:xfrm>
            <a:off x="8007285" y="2400464"/>
            <a:ext cx="792783" cy="737878"/>
            <a:chOff x="5423919" y="3333279"/>
            <a:chExt cx="792783" cy="737878"/>
          </a:xfrm>
        </p:grpSpPr>
        <p:sp>
          <p:nvSpPr>
            <p:cNvPr id="139" name="Oval 138"/>
            <p:cNvSpPr/>
            <p:nvPr/>
          </p:nvSpPr>
          <p:spPr>
            <a:xfrm>
              <a:off x="5621707" y="347729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p:cNvSpPr/>
            <p:nvPr/>
          </p:nvSpPr>
          <p:spPr>
            <a:xfrm>
              <a:off x="5783206" y="378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p:cNvSpPr/>
            <p:nvPr/>
          </p:nvSpPr>
          <p:spPr>
            <a:xfrm>
              <a:off x="5613343" y="367539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p:cNvSpPr/>
            <p:nvPr/>
          </p:nvSpPr>
          <p:spPr>
            <a:xfrm>
              <a:off x="6072686" y="368671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p:cNvSpPr/>
            <p:nvPr/>
          </p:nvSpPr>
          <p:spPr>
            <a:xfrm>
              <a:off x="5868144" y="343435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p:cNvSpPr/>
            <p:nvPr/>
          </p:nvSpPr>
          <p:spPr>
            <a:xfrm>
              <a:off x="5724128" y="358169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p:cNvSpPr/>
            <p:nvPr/>
          </p:nvSpPr>
          <p:spPr>
            <a:xfrm>
              <a:off x="5729528" y="333327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 145"/>
            <p:cNvSpPr/>
            <p:nvPr/>
          </p:nvSpPr>
          <p:spPr>
            <a:xfrm>
              <a:off x="5561245" y="392714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p:cNvSpPr/>
            <p:nvPr/>
          </p:nvSpPr>
          <p:spPr>
            <a:xfrm>
              <a:off x="5870228" y="362131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Oval 147"/>
            <p:cNvSpPr/>
            <p:nvPr/>
          </p:nvSpPr>
          <p:spPr>
            <a:xfrm>
              <a:off x="5423919" y="363910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p:cNvSpPr/>
            <p:nvPr/>
          </p:nvSpPr>
          <p:spPr>
            <a:xfrm>
              <a:off x="5453111" y="344058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0" name="Group 149"/>
          <p:cNvGrpSpPr/>
          <p:nvPr/>
        </p:nvGrpSpPr>
        <p:grpSpPr>
          <a:xfrm>
            <a:off x="8293909" y="2127048"/>
            <a:ext cx="792783" cy="737878"/>
            <a:chOff x="5423919" y="3333279"/>
            <a:chExt cx="792783" cy="737878"/>
          </a:xfrm>
        </p:grpSpPr>
        <p:sp>
          <p:nvSpPr>
            <p:cNvPr id="151" name="Oval 150"/>
            <p:cNvSpPr/>
            <p:nvPr/>
          </p:nvSpPr>
          <p:spPr>
            <a:xfrm>
              <a:off x="5621707" y="347729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Oval 151"/>
            <p:cNvSpPr/>
            <p:nvPr/>
          </p:nvSpPr>
          <p:spPr>
            <a:xfrm>
              <a:off x="5783206" y="378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Oval 152"/>
            <p:cNvSpPr/>
            <p:nvPr/>
          </p:nvSpPr>
          <p:spPr>
            <a:xfrm>
              <a:off x="5613343" y="367539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Oval 153"/>
            <p:cNvSpPr/>
            <p:nvPr/>
          </p:nvSpPr>
          <p:spPr>
            <a:xfrm>
              <a:off x="6072686" y="368671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Oval 154"/>
            <p:cNvSpPr/>
            <p:nvPr/>
          </p:nvSpPr>
          <p:spPr>
            <a:xfrm>
              <a:off x="5868144" y="343435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55"/>
            <p:cNvSpPr/>
            <p:nvPr/>
          </p:nvSpPr>
          <p:spPr>
            <a:xfrm>
              <a:off x="5724128" y="358169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 156"/>
            <p:cNvSpPr/>
            <p:nvPr/>
          </p:nvSpPr>
          <p:spPr>
            <a:xfrm>
              <a:off x="5729528" y="333327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p:cNvSpPr/>
            <p:nvPr/>
          </p:nvSpPr>
          <p:spPr>
            <a:xfrm>
              <a:off x="5561245" y="392714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val 158"/>
            <p:cNvSpPr/>
            <p:nvPr/>
          </p:nvSpPr>
          <p:spPr>
            <a:xfrm>
              <a:off x="5870228" y="362131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val 159"/>
            <p:cNvSpPr/>
            <p:nvPr/>
          </p:nvSpPr>
          <p:spPr>
            <a:xfrm>
              <a:off x="5423919" y="363910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Oval 160"/>
            <p:cNvSpPr/>
            <p:nvPr/>
          </p:nvSpPr>
          <p:spPr>
            <a:xfrm>
              <a:off x="5453111" y="344058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2" name="Group 161"/>
          <p:cNvGrpSpPr/>
          <p:nvPr/>
        </p:nvGrpSpPr>
        <p:grpSpPr>
          <a:xfrm rot="1295236">
            <a:off x="7677604" y="2147162"/>
            <a:ext cx="792783" cy="737878"/>
            <a:chOff x="5423919" y="3333279"/>
            <a:chExt cx="792783" cy="737878"/>
          </a:xfrm>
        </p:grpSpPr>
        <p:sp>
          <p:nvSpPr>
            <p:cNvPr id="163" name="Oval 162"/>
            <p:cNvSpPr/>
            <p:nvPr/>
          </p:nvSpPr>
          <p:spPr>
            <a:xfrm>
              <a:off x="5621707" y="347729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Oval 163"/>
            <p:cNvSpPr/>
            <p:nvPr/>
          </p:nvSpPr>
          <p:spPr>
            <a:xfrm>
              <a:off x="5783206" y="378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Oval 164"/>
            <p:cNvSpPr/>
            <p:nvPr/>
          </p:nvSpPr>
          <p:spPr>
            <a:xfrm>
              <a:off x="5613343" y="367539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p:cNvSpPr/>
            <p:nvPr/>
          </p:nvSpPr>
          <p:spPr>
            <a:xfrm>
              <a:off x="6072686" y="368671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Oval 166"/>
            <p:cNvSpPr/>
            <p:nvPr/>
          </p:nvSpPr>
          <p:spPr>
            <a:xfrm>
              <a:off x="5868144" y="343435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Oval 167"/>
            <p:cNvSpPr/>
            <p:nvPr/>
          </p:nvSpPr>
          <p:spPr>
            <a:xfrm>
              <a:off x="5724128" y="358169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Oval 168"/>
            <p:cNvSpPr/>
            <p:nvPr/>
          </p:nvSpPr>
          <p:spPr>
            <a:xfrm>
              <a:off x="5729528" y="333327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Oval 169"/>
            <p:cNvSpPr/>
            <p:nvPr/>
          </p:nvSpPr>
          <p:spPr>
            <a:xfrm>
              <a:off x="5561245" y="392714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Oval 170"/>
            <p:cNvSpPr/>
            <p:nvPr/>
          </p:nvSpPr>
          <p:spPr>
            <a:xfrm>
              <a:off x="5870228" y="362131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Oval 171"/>
            <p:cNvSpPr/>
            <p:nvPr/>
          </p:nvSpPr>
          <p:spPr>
            <a:xfrm>
              <a:off x="5423919" y="363910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Oval 172"/>
            <p:cNvSpPr/>
            <p:nvPr/>
          </p:nvSpPr>
          <p:spPr>
            <a:xfrm>
              <a:off x="5453111" y="344058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4" name="Group 173"/>
          <p:cNvGrpSpPr/>
          <p:nvPr/>
        </p:nvGrpSpPr>
        <p:grpSpPr>
          <a:xfrm>
            <a:off x="8228171" y="3286311"/>
            <a:ext cx="792783" cy="737878"/>
            <a:chOff x="5423919" y="3333279"/>
            <a:chExt cx="792783" cy="737878"/>
          </a:xfrm>
        </p:grpSpPr>
        <p:sp>
          <p:nvSpPr>
            <p:cNvPr id="175" name="Oval 174"/>
            <p:cNvSpPr/>
            <p:nvPr/>
          </p:nvSpPr>
          <p:spPr>
            <a:xfrm>
              <a:off x="5621707" y="347729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Oval 175"/>
            <p:cNvSpPr/>
            <p:nvPr/>
          </p:nvSpPr>
          <p:spPr>
            <a:xfrm>
              <a:off x="5783206" y="378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p:cNvSpPr/>
            <p:nvPr/>
          </p:nvSpPr>
          <p:spPr>
            <a:xfrm>
              <a:off x="5613343" y="367539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p:cNvSpPr/>
            <p:nvPr/>
          </p:nvSpPr>
          <p:spPr>
            <a:xfrm>
              <a:off x="6072686" y="368671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p:cNvSpPr/>
            <p:nvPr/>
          </p:nvSpPr>
          <p:spPr>
            <a:xfrm>
              <a:off x="5868144" y="343435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Oval 179"/>
            <p:cNvSpPr/>
            <p:nvPr/>
          </p:nvSpPr>
          <p:spPr>
            <a:xfrm>
              <a:off x="5724128" y="358169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Oval 180"/>
            <p:cNvSpPr/>
            <p:nvPr/>
          </p:nvSpPr>
          <p:spPr>
            <a:xfrm>
              <a:off x="5729528" y="333327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Oval 181"/>
            <p:cNvSpPr/>
            <p:nvPr/>
          </p:nvSpPr>
          <p:spPr>
            <a:xfrm>
              <a:off x="5561245" y="392714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Oval 182"/>
            <p:cNvSpPr/>
            <p:nvPr/>
          </p:nvSpPr>
          <p:spPr>
            <a:xfrm>
              <a:off x="5870228" y="362131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Oval 183"/>
            <p:cNvSpPr/>
            <p:nvPr/>
          </p:nvSpPr>
          <p:spPr>
            <a:xfrm>
              <a:off x="5423919" y="363910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Oval 184"/>
            <p:cNvSpPr/>
            <p:nvPr/>
          </p:nvSpPr>
          <p:spPr>
            <a:xfrm>
              <a:off x="5453111" y="344058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6" name="Group 185"/>
          <p:cNvGrpSpPr/>
          <p:nvPr/>
        </p:nvGrpSpPr>
        <p:grpSpPr>
          <a:xfrm>
            <a:off x="8409763" y="2820167"/>
            <a:ext cx="792783" cy="737878"/>
            <a:chOff x="5423919" y="3333279"/>
            <a:chExt cx="792783" cy="737878"/>
          </a:xfrm>
        </p:grpSpPr>
        <p:sp>
          <p:nvSpPr>
            <p:cNvPr id="187" name="Oval 186"/>
            <p:cNvSpPr/>
            <p:nvPr/>
          </p:nvSpPr>
          <p:spPr>
            <a:xfrm>
              <a:off x="5621707" y="347729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Oval 187"/>
            <p:cNvSpPr/>
            <p:nvPr/>
          </p:nvSpPr>
          <p:spPr>
            <a:xfrm>
              <a:off x="5783206" y="378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Oval 188"/>
            <p:cNvSpPr/>
            <p:nvPr/>
          </p:nvSpPr>
          <p:spPr>
            <a:xfrm>
              <a:off x="5613343" y="367539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p:cNvSpPr/>
            <p:nvPr/>
          </p:nvSpPr>
          <p:spPr>
            <a:xfrm>
              <a:off x="6072686" y="368671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Oval 190"/>
            <p:cNvSpPr/>
            <p:nvPr/>
          </p:nvSpPr>
          <p:spPr>
            <a:xfrm>
              <a:off x="5868144" y="343435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Oval 191"/>
            <p:cNvSpPr/>
            <p:nvPr/>
          </p:nvSpPr>
          <p:spPr>
            <a:xfrm>
              <a:off x="5724128" y="358169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Oval 192"/>
            <p:cNvSpPr/>
            <p:nvPr/>
          </p:nvSpPr>
          <p:spPr>
            <a:xfrm>
              <a:off x="5729528" y="333327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Oval 193"/>
            <p:cNvSpPr/>
            <p:nvPr/>
          </p:nvSpPr>
          <p:spPr>
            <a:xfrm>
              <a:off x="5561245" y="392714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Oval 194"/>
            <p:cNvSpPr/>
            <p:nvPr/>
          </p:nvSpPr>
          <p:spPr>
            <a:xfrm>
              <a:off x="5870228" y="362131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Oval 195"/>
            <p:cNvSpPr/>
            <p:nvPr/>
          </p:nvSpPr>
          <p:spPr>
            <a:xfrm>
              <a:off x="5423919" y="363910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Oval 196"/>
            <p:cNvSpPr/>
            <p:nvPr/>
          </p:nvSpPr>
          <p:spPr>
            <a:xfrm>
              <a:off x="5453111" y="344058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8" name="Group 197"/>
          <p:cNvGrpSpPr/>
          <p:nvPr/>
        </p:nvGrpSpPr>
        <p:grpSpPr>
          <a:xfrm>
            <a:off x="8975631" y="3119203"/>
            <a:ext cx="792783" cy="737878"/>
            <a:chOff x="5423919" y="3333279"/>
            <a:chExt cx="792783" cy="737878"/>
          </a:xfrm>
        </p:grpSpPr>
        <p:sp>
          <p:nvSpPr>
            <p:cNvPr id="199" name="Oval 198"/>
            <p:cNvSpPr/>
            <p:nvPr/>
          </p:nvSpPr>
          <p:spPr>
            <a:xfrm>
              <a:off x="5621707" y="347729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Oval 199"/>
            <p:cNvSpPr/>
            <p:nvPr/>
          </p:nvSpPr>
          <p:spPr>
            <a:xfrm>
              <a:off x="5783206" y="378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Oval 200"/>
            <p:cNvSpPr/>
            <p:nvPr/>
          </p:nvSpPr>
          <p:spPr>
            <a:xfrm>
              <a:off x="5613343" y="367539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Oval 201"/>
            <p:cNvSpPr/>
            <p:nvPr/>
          </p:nvSpPr>
          <p:spPr>
            <a:xfrm>
              <a:off x="6072686" y="368671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 202"/>
            <p:cNvSpPr/>
            <p:nvPr/>
          </p:nvSpPr>
          <p:spPr>
            <a:xfrm>
              <a:off x="5868144" y="343435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Oval 203"/>
            <p:cNvSpPr/>
            <p:nvPr/>
          </p:nvSpPr>
          <p:spPr>
            <a:xfrm>
              <a:off x="5724128" y="358169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Oval 204"/>
            <p:cNvSpPr/>
            <p:nvPr/>
          </p:nvSpPr>
          <p:spPr>
            <a:xfrm>
              <a:off x="5729528" y="333327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Oval 205"/>
            <p:cNvSpPr/>
            <p:nvPr/>
          </p:nvSpPr>
          <p:spPr>
            <a:xfrm>
              <a:off x="5561245" y="392714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Oval 206"/>
            <p:cNvSpPr/>
            <p:nvPr/>
          </p:nvSpPr>
          <p:spPr>
            <a:xfrm>
              <a:off x="5870228" y="362131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Oval 207"/>
            <p:cNvSpPr/>
            <p:nvPr/>
          </p:nvSpPr>
          <p:spPr>
            <a:xfrm>
              <a:off x="5423919" y="363910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Oval 208"/>
            <p:cNvSpPr/>
            <p:nvPr/>
          </p:nvSpPr>
          <p:spPr>
            <a:xfrm>
              <a:off x="5453111" y="344058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0" name="Group 209"/>
          <p:cNvGrpSpPr/>
          <p:nvPr/>
        </p:nvGrpSpPr>
        <p:grpSpPr>
          <a:xfrm rot="1915161">
            <a:off x="9036871" y="3973949"/>
            <a:ext cx="792783" cy="737878"/>
            <a:chOff x="5423919" y="3333279"/>
            <a:chExt cx="792783" cy="737878"/>
          </a:xfrm>
        </p:grpSpPr>
        <p:sp>
          <p:nvSpPr>
            <p:cNvPr id="211" name="Oval 210"/>
            <p:cNvSpPr/>
            <p:nvPr/>
          </p:nvSpPr>
          <p:spPr>
            <a:xfrm>
              <a:off x="5621707" y="347729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 211"/>
            <p:cNvSpPr/>
            <p:nvPr/>
          </p:nvSpPr>
          <p:spPr>
            <a:xfrm>
              <a:off x="5783206" y="378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p:cNvSpPr/>
            <p:nvPr/>
          </p:nvSpPr>
          <p:spPr>
            <a:xfrm>
              <a:off x="5613343" y="367539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Oval 213"/>
            <p:cNvSpPr/>
            <p:nvPr/>
          </p:nvSpPr>
          <p:spPr>
            <a:xfrm>
              <a:off x="6072686" y="368671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p:cNvSpPr/>
            <p:nvPr/>
          </p:nvSpPr>
          <p:spPr>
            <a:xfrm>
              <a:off x="5868144" y="343435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Oval 215"/>
            <p:cNvSpPr/>
            <p:nvPr/>
          </p:nvSpPr>
          <p:spPr>
            <a:xfrm>
              <a:off x="5724128" y="358169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Oval 216"/>
            <p:cNvSpPr/>
            <p:nvPr/>
          </p:nvSpPr>
          <p:spPr>
            <a:xfrm>
              <a:off x="5729528" y="333327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Oval 217"/>
            <p:cNvSpPr/>
            <p:nvPr/>
          </p:nvSpPr>
          <p:spPr>
            <a:xfrm>
              <a:off x="5561245" y="392714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Oval 218"/>
            <p:cNvSpPr/>
            <p:nvPr/>
          </p:nvSpPr>
          <p:spPr>
            <a:xfrm>
              <a:off x="5870228" y="362131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p:cNvSpPr/>
            <p:nvPr/>
          </p:nvSpPr>
          <p:spPr>
            <a:xfrm>
              <a:off x="5423919" y="363910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Oval 220"/>
            <p:cNvSpPr/>
            <p:nvPr/>
          </p:nvSpPr>
          <p:spPr>
            <a:xfrm>
              <a:off x="5453111" y="344058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2" name="Group 221"/>
          <p:cNvGrpSpPr/>
          <p:nvPr/>
        </p:nvGrpSpPr>
        <p:grpSpPr>
          <a:xfrm>
            <a:off x="8228171" y="3286311"/>
            <a:ext cx="792783" cy="737878"/>
            <a:chOff x="5423919" y="3333279"/>
            <a:chExt cx="792783" cy="737878"/>
          </a:xfrm>
        </p:grpSpPr>
        <p:sp>
          <p:nvSpPr>
            <p:cNvPr id="223" name="Oval 222"/>
            <p:cNvSpPr/>
            <p:nvPr/>
          </p:nvSpPr>
          <p:spPr>
            <a:xfrm>
              <a:off x="5621707" y="347729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Oval 223"/>
            <p:cNvSpPr/>
            <p:nvPr/>
          </p:nvSpPr>
          <p:spPr>
            <a:xfrm>
              <a:off x="5783206" y="378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Oval 224"/>
            <p:cNvSpPr/>
            <p:nvPr/>
          </p:nvSpPr>
          <p:spPr>
            <a:xfrm>
              <a:off x="5613343" y="367539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Oval 225"/>
            <p:cNvSpPr/>
            <p:nvPr/>
          </p:nvSpPr>
          <p:spPr>
            <a:xfrm>
              <a:off x="6072686" y="368671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Oval 226"/>
            <p:cNvSpPr/>
            <p:nvPr/>
          </p:nvSpPr>
          <p:spPr>
            <a:xfrm>
              <a:off x="5868144" y="343435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Oval 227"/>
            <p:cNvSpPr/>
            <p:nvPr/>
          </p:nvSpPr>
          <p:spPr>
            <a:xfrm>
              <a:off x="5724128" y="358169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Oval 228"/>
            <p:cNvSpPr/>
            <p:nvPr/>
          </p:nvSpPr>
          <p:spPr>
            <a:xfrm>
              <a:off x="5729528" y="333327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Oval 229"/>
            <p:cNvSpPr/>
            <p:nvPr/>
          </p:nvSpPr>
          <p:spPr>
            <a:xfrm>
              <a:off x="5561245" y="392714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Oval 230"/>
            <p:cNvSpPr/>
            <p:nvPr/>
          </p:nvSpPr>
          <p:spPr>
            <a:xfrm>
              <a:off x="5870228" y="362131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Oval 231"/>
            <p:cNvSpPr/>
            <p:nvPr/>
          </p:nvSpPr>
          <p:spPr>
            <a:xfrm>
              <a:off x="5423919" y="363910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Oval 232"/>
            <p:cNvSpPr/>
            <p:nvPr/>
          </p:nvSpPr>
          <p:spPr>
            <a:xfrm>
              <a:off x="5453111" y="344058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4" name="Group 233"/>
          <p:cNvGrpSpPr/>
          <p:nvPr/>
        </p:nvGrpSpPr>
        <p:grpSpPr>
          <a:xfrm rot="1725457">
            <a:off x="7200570" y="4024439"/>
            <a:ext cx="792783" cy="737878"/>
            <a:chOff x="5423919" y="3333279"/>
            <a:chExt cx="792783" cy="737878"/>
          </a:xfrm>
        </p:grpSpPr>
        <p:sp>
          <p:nvSpPr>
            <p:cNvPr id="235" name="Oval 234"/>
            <p:cNvSpPr/>
            <p:nvPr/>
          </p:nvSpPr>
          <p:spPr>
            <a:xfrm>
              <a:off x="5621707" y="347729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Oval 235"/>
            <p:cNvSpPr/>
            <p:nvPr/>
          </p:nvSpPr>
          <p:spPr>
            <a:xfrm>
              <a:off x="5783206" y="378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Oval 236"/>
            <p:cNvSpPr/>
            <p:nvPr/>
          </p:nvSpPr>
          <p:spPr>
            <a:xfrm>
              <a:off x="5613343" y="367539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Oval 237"/>
            <p:cNvSpPr/>
            <p:nvPr/>
          </p:nvSpPr>
          <p:spPr>
            <a:xfrm>
              <a:off x="6072686" y="368671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Oval 238"/>
            <p:cNvSpPr/>
            <p:nvPr/>
          </p:nvSpPr>
          <p:spPr>
            <a:xfrm>
              <a:off x="5868144" y="343435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Oval 239"/>
            <p:cNvSpPr/>
            <p:nvPr/>
          </p:nvSpPr>
          <p:spPr>
            <a:xfrm>
              <a:off x="5724128" y="358169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Oval 240"/>
            <p:cNvSpPr/>
            <p:nvPr/>
          </p:nvSpPr>
          <p:spPr>
            <a:xfrm>
              <a:off x="5729528" y="333327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Oval 241"/>
            <p:cNvSpPr/>
            <p:nvPr/>
          </p:nvSpPr>
          <p:spPr>
            <a:xfrm>
              <a:off x="5561245" y="392714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Oval 242"/>
            <p:cNvSpPr/>
            <p:nvPr/>
          </p:nvSpPr>
          <p:spPr>
            <a:xfrm>
              <a:off x="5870228" y="362131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Oval 243"/>
            <p:cNvSpPr/>
            <p:nvPr/>
          </p:nvSpPr>
          <p:spPr>
            <a:xfrm>
              <a:off x="5423919" y="363910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Oval 244"/>
            <p:cNvSpPr/>
            <p:nvPr/>
          </p:nvSpPr>
          <p:spPr>
            <a:xfrm>
              <a:off x="5453111" y="344058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6" name="Group 245"/>
          <p:cNvGrpSpPr/>
          <p:nvPr/>
        </p:nvGrpSpPr>
        <p:grpSpPr>
          <a:xfrm>
            <a:off x="8900199" y="3575690"/>
            <a:ext cx="792783" cy="737878"/>
            <a:chOff x="5423919" y="3333279"/>
            <a:chExt cx="792783" cy="737878"/>
          </a:xfrm>
        </p:grpSpPr>
        <p:sp>
          <p:nvSpPr>
            <p:cNvPr id="247" name="Oval 246"/>
            <p:cNvSpPr/>
            <p:nvPr/>
          </p:nvSpPr>
          <p:spPr>
            <a:xfrm>
              <a:off x="5621707" y="347729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Oval 247"/>
            <p:cNvSpPr/>
            <p:nvPr/>
          </p:nvSpPr>
          <p:spPr>
            <a:xfrm>
              <a:off x="5783206" y="378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Oval 248"/>
            <p:cNvSpPr/>
            <p:nvPr/>
          </p:nvSpPr>
          <p:spPr>
            <a:xfrm>
              <a:off x="5613343" y="367539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p:cNvSpPr/>
            <p:nvPr/>
          </p:nvSpPr>
          <p:spPr>
            <a:xfrm>
              <a:off x="6072686" y="368671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p:cNvSpPr/>
            <p:nvPr/>
          </p:nvSpPr>
          <p:spPr>
            <a:xfrm>
              <a:off x="5868144" y="343435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Oval 251"/>
            <p:cNvSpPr/>
            <p:nvPr/>
          </p:nvSpPr>
          <p:spPr>
            <a:xfrm>
              <a:off x="5724128" y="358169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Oval 252"/>
            <p:cNvSpPr/>
            <p:nvPr/>
          </p:nvSpPr>
          <p:spPr>
            <a:xfrm>
              <a:off x="5729528" y="333327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Oval 253"/>
            <p:cNvSpPr/>
            <p:nvPr/>
          </p:nvSpPr>
          <p:spPr>
            <a:xfrm>
              <a:off x="5561245" y="392714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Oval 254"/>
            <p:cNvSpPr/>
            <p:nvPr/>
          </p:nvSpPr>
          <p:spPr>
            <a:xfrm>
              <a:off x="5870228" y="362131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Oval 255"/>
            <p:cNvSpPr/>
            <p:nvPr/>
          </p:nvSpPr>
          <p:spPr>
            <a:xfrm>
              <a:off x="5423919" y="363910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Oval 256"/>
            <p:cNvSpPr/>
            <p:nvPr/>
          </p:nvSpPr>
          <p:spPr>
            <a:xfrm>
              <a:off x="5453111" y="344058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8" name="Group 257"/>
          <p:cNvGrpSpPr/>
          <p:nvPr/>
        </p:nvGrpSpPr>
        <p:grpSpPr>
          <a:xfrm>
            <a:off x="8685371" y="3743511"/>
            <a:ext cx="792783" cy="737878"/>
            <a:chOff x="5423919" y="3333279"/>
            <a:chExt cx="792783" cy="737878"/>
          </a:xfrm>
        </p:grpSpPr>
        <p:sp>
          <p:nvSpPr>
            <p:cNvPr id="259" name="Oval 258"/>
            <p:cNvSpPr/>
            <p:nvPr/>
          </p:nvSpPr>
          <p:spPr>
            <a:xfrm>
              <a:off x="5621707" y="347729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Oval 259"/>
            <p:cNvSpPr/>
            <p:nvPr/>
          </p:nvSpPr>
          <p:spPr>
            <a:xfrm>
              <a:off x="5783206" y="378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Oval 260"/>
            <p:cNvSpPr/>
            <p:nvPr/>
          </p:nvSpPr>
          <p:spPr>
            <a:xfrm>
              <a:off x="5613343" y="367539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Oval 261"/>
            <p:cNvSpPr/>
            <p:nvPr/>
          </p:nvSpPr>
          <p:spPr>
            <a:xfrm>
              <a:off x="6072686" y="368671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Oval 262"/>
            <p:cNvSpPr/>
            <p:nvPr/>
          </p:nvSpPr>
          <p:spPr>
            <a:xfrm>
              <a:off x="5868144" y="343435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Oval 263"/>
            <p:cNvSpPr/>
            <p:nvPr/>
          </p:nvSpPr>
          <p:spPr>
            <a:xfrm>
              <a:off x="5724128" y="358169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Oval 264"/>
            <p:cNvSpPr/>
            <p:nvPr/>
          </p:nvSpPr>
          <p:spPr>
            <a:xfrm>
              <a:off x="5729528" y="333327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Oval 265"/>
            <p:cNvSpPr/>
            <p:nvPr/>
          </p:nvSpPr>
          <p:spPr>
            <a:xfrm>
              <a:off x="5561245" y="392714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Oval 266"/>
            <p:cNvSpPr/>
            <p:nvPr/>
          </p:nvSpPr>
          <p:spPr>
            <a:xfrm>
              <a:off x="5870228" y="362131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Oval 267"/>
            <p:cNvSpPr/>
            <p:nvPr/>
          </p:nvSpPr>
          <p:spPr>
            <a:xfrm>
              <a:off x="5423919" y="363910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Oval 268"/>
            <p:cNvSpPr/>
            <p:nvPr/>
          </p:nvSpPr>
          <p:spPr>
            <a:xfrm>
              <a:off x="5453111" y="344058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0" name="Group 269"/>
          <p:cNvGrpSpPr/>
          <p:nvPr/>
        </p:nvGrpSpPr>
        <p:grpSpPr>
          <a:xfrm>
            <a:off x="7082693" y="3468382"/>
            <a:ext cx="792783" cy="737878"/>
            <a:chOff x="5423919" y="3333279"/>
            <a:chExt cx="792783" cy="737878"/>
          </a:xfrm>
        </p:grpSpPr>
        <p:sp>
          <p:nvSpPr>
            <p:cNvPr id="271" name="Oval 270"/>
            <p:cNvSpPr/>
            <p:nvPr/>
          </p:nvSpPr>
          <p:spPr>
            <a:xfrm>
              <a:off x="5621707" y="347729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Oval 271"/>
            <p:cNvSpPr/>
            <p:nvPr/>
          </p:nvSpPr>
          <p:spPr>
            <a:xfrm>
              <a:off x="5783206" y="378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Oval 272"/>
            <p:cNvSpPr/>
            <p:nvPr/>
          </p:nvSpPr>
          <p:spPr>
            <a:xfrm>
              <a:off x="5613343" y="367539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Oval 273"/>
            <p:cNvSpPr/>
            <p:nvPr/>
          </p:nvSpPr>
          <p:spPr>
            <a:xfrm>
              <a:off x="6072686" y="368671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Oval 274"/>
            <p:cNvSpPr/>
            <p:nvPr/>
          </p:nvSpPr>
          <p:spPr>
            <a:xfrm>
              <a:off x="5868144" y="343435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Oval 275"/>
            <p:cNvSpPr/>
            <p:nvPr/>
          </p:nvSpPr>
          <p:spPr>
            <a:xfrm>
              <a:off x="5724128" y="358169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Oval 276"/>
            <p:cNvSpPr/>
            <p:nvPr/>
          </p:nvSpPr>
          <p:spPr>
            <a:xfrm>
              <a:off x="5729528" y="333327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Oval 277"/>
            <p:cNvSpPr/>
            <p:nvPr/>
          </p:nvSpPr>
          <p:spPr>
            <a:xfrm>
              <a:off x="5561245" y="392714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Oval 278"/>
            <p:cNvSpPr/>
            <p:nvPr/>
          </p:nvSpPr>
          <p:spPr>
            <a:xfrm>
              <a:off x="5870228" y="362131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Oval 279"/>
            <p:cNvSpPr/>
            <p:nvPr/>
          </p:nvSpPr>
          <p:spPr>
            <a:xfrm>
              <a:off x="5423919" y="363910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Oval 280"/>
            <p:cNvSpPr/>
            <p:nvPr/>
          </p:nvSpPr>
          <p:spPr>
            <a:xfrm>
              <a:off x="5453111" y="344058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2" name="Group 281"/>
          <p:cNvGrpSpPr/>
          <p:nvPr/>
        </p:nvGrpSpPr>
        <p:grpSpPr>
          <a:xfrm>
            <a:off x="8090376" y="3944550"/>
            <a:ext cx="792783" cy="737878"/>
            <a:chOff x="5423919" y="3333279"/>
            <a:chExt cx="792783" cy="737878"/>
          </a:xfrm>
        </p:grpSpPr>
        <p:sp>
          <p:nvSpPr>
            <p:cNvPr id="283" name="Oval 282"/>
            <p:cNvSpPr/>
            <p:nvPr/>
          </p:nvSpPr>
          <p:spPr>
            <a:xfrm>
              <a:off x="5621707" y="347729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Oval 283"/>
            <p:cNvSpPr/>
            <p:nvPr/>
          </p:nvSpPr>
          <p:spPr>
            <a:xfrm>
              <a:off x="5783206" y="378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Oval 284"/>
            <p:cNvSpPr/>
            <p:nvPr/>
          </p:nvSpPr>
          <p:spPr>
            <a:xfrm>
              <a:off x="5613343" y="367539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p:cNvSpPr/>
            <p:nvPr/>
          </p:nvSpPr>
          <p:spPr>
            <a:xfrm>
              <a:off x="6072686" y="368671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p:cNvSpPr/>
            <p:nvPr/>
          </p:nvSpPr>
          <p:spPr>
            <a:xfrm>
              <a:off x="5868144" y="343435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p:cNvSpPr/>
            <p:nvPr/>
          </p:nvSpPr>
          <p:spPr>
            <a:xfrm>
              <a:off x="5724128" y="358169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p:cNvSpPr/>
            <p:nvPr/>
          </p:nvSpPr>
          <p:spPr>
            <a:xfrm>
              <a:off x="5729528" y="333327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p:cNvSpPr/>
            <p:nvPr/>
          </p:nvSpPr>
          <p:spPr>
            <a:xfrm>
              <a:off x="5561245" y="392714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p:cNvSpPr/>
            <p:nvPr/>
          </p:nvSpPr>
          <p:spPr>
            <a:xfrm>
              <a:off x="5870228" y="362131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p:cNvSpPr/>
            <p:nvPr/>
          </p:nvSpPr>
          <p:spPr>
            <a:xfrm>
              <a:off x="5423919" y="363910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p:cNvSpPr/>
            <p:nvPr/>
          </p:nvSpPr>
          <p:spPr>
            <a:xfrm>
              <a:off x="5453111" y="344058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4" name="Group 293"/>
          <p:cNvGrpSpPr/>
          <p:nvPr/>
        </p:nvGrpSpPr>
        <p:grpSpPr>
          <a:xfrm>
            <a:off x="7594134" y="3566103"/>
            <a:ext cx="792783" cy="737878"/>
            <a:chOff x="5423919" y="3333279"/>
            <a:chExt cx="792783" cy="737878"/>
          </a:xfrm>
        </p:grpSpPr>
        <p:sp>
          <p:nvSpPr>
            <p:cNvPr id="295" name="Oval 294"/>
            <p:cNvSpPr/>
            <p:nvPr/>
          </p:nvSpPr>
          <p:spPr>
            <a:xfrm>
              <a:off x="5621707" y="347729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p:cNvSpPr/>
            <p:nvPr/>
          </p:nvSpPr>
          <p:spPr>
            <a:xfrm>
              <a:off x="5783206" y="378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p:cNvSpPr/>
            <p:nvPr/>
          </p:nvSpPr>
          <p:spPr>
            <a:xfrm>
              <a:off x="5613343" y="367539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p:cNvSpPr/>
            <p:nvPr/>
          </p:nvSpPr>
          <p:spPr>
            <a:xfrm>
              <a:off x="6072686" y="368671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p:cNvSpPr/>
            <p:nvPr/>
          </p:nvSpPr>
          <p:spPr>
            <a:xfrm>
              <a:off x="5868144" y="343435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p:cNvSpPr/>
            <p:nvPr/>
          </p:nvSpPr>
          <p:spPr>
            <a:xfrm>
              <a:off x="5724128" y="358169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p:cNvSpPr/>
            <p:nvPr/>
          </p:nvSpPr>
          <p:spPr>
            <a:xfrm>
              <a:off x="5729528" y="333327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p:cNvSpPr/>
            <p:nvPr/>
          </p:nvSpPr>
          <p:spPr>
            <a:xfrm>
              <a:off x="5561245" y="392714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p:cNvSpPr/>
            <p:nvPr/>
          </p:nvSpPr>
          <p:spPr>
            <a:xfrm>
              <a:off x="5870228" y="362131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p:cNvSpPr/>
            <p:nvPr/>
          </p:nvSpPr>
          <p:spPr>
            <a:xfrm>
              <a:off x="5423919" y="363910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p:cNvSpPr/>
            <p:nvPr/>
          </p:nvSpPr>
          <p:spPr>
            <a:xfrm>
              <a:off x="5453111" y="344058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170" name="Picture 2" descr="C:\Users\mqbssefb\Downloads\bob-shea-hIuCzCYx_pg-unsplas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411" t="33639" r="30694"/>
          <a:stretch/>
        </p:blipFill>
        <p:spPr bwMode="auto">
          <a:xfrm>
            <a:off x="2287719" y="4873894"/>
            <a:ext cx="3373660" cy="186747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mqbssefb\Downloads\ian-parker-PzAmR_Nt7KM-unsplash.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3706" b="22150"/>
          <a:stretch/>
        </p:blipFill>
        <p:spPr bwMode="auto">
          <a:xfrm>
            <a:off x="6813508" y="4856929"/>
            <a:ext cx="3170925" cy="1883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518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1545" y="620689"/>
            <a:ext cx="7483139" cy="2985433"/>
          </a:xfrm>
          <a:prstGeom prst="rect">
            <a:avLst/>
          </a:prstGeom>
          <a:noFill/>
        </p:spPr>
        <p:txBody>
          <a:bodyPr wrap="none" rtlCol="0">
            <a:spAutoFit/>
          </a:bodyPr>
          <a:lstStyle/>
          <a:p>
            <a:r>
              <a:rPr lang="en-GB" sz="2800" dirty="0"/>
              <a:t>Dispersion: the spatial pattern of a distribution</a:t>
            </a:r>
          </a:p>
          <a:p>
            <a:endParaRPr lang="en-GB" sz="2800" dirty="0"/>
          </a:p>
          <a:p>
            <a:r>
              <a:rPr lang="en-GB" sz="2400" dirty="0"/>
              <a:t>Uniform</a:t>
            </a:r>
            <a:r>
              <a:rPr lang="en-GB" sz="2000" dirty="0"/>
              <a:t>: specific territory e.g. penguins. Spread out evenly.</a:t>
            </a:r>
          </a:p>
          <a:p>
            <a:endParaRPr lang="en-GB" sz="2000" dirty="0"/>
          </a:p>
          <a:p>
            <a:r>
              <a:rPr lang="en-GB" sz="2400" dirty="0"/>
              <a:t>Random</a:t>
            </a:r>
            <a:r>
              <a:rPr lang="en-GB" sz="2000" dirty="0"/>
              <a:t>: no obvious pattern. e.g. wind dispersed seeds</a:t>
            </a:r>
          </a:p>
          <a:p>
            <a:endParaRPr lang="en-GB" sz="2000" dirty="0"/>
          </a:p>
          <a:p>
            <a:r>
              <a:rPr lang="en-GB" sz="2400" dirty="0"/>
              <a:t>Clumped/clustered</a:t>
            </a:r>
            <a:r>
              <a:rPr lang="en-GB" sz="2000" dirty="0"/>
              <a:t>: schools of fish</a:t>
            </a:r>
          </a:p>
          <a:p>
            <a:endParaRPr lang="en-GB" sz="2000" dirty="0"/>
          </a:p>
        </p:txBody>
      </p:sp>
      <p:grpSp>
        <p:nvGrpSpPr>
          <p:cNvPr id="21" name="Group 20"/>
          <p:cNvGrpSpPr/>
          <p:nvPr/>
        </p:nvGrpSpPr>
        <p:grpSpPr>
          <a:xfrm>
            <a:off x="2495600" y="4149080"/>
            <a:ext cx="1296144" cy="1296144"/>
            <a:chOff x="971600" y="4149080"/>
            <a:chExt cx="1296144" cy="1296144"/>
          </a:xfrm>
        </p:grpSpPr>
        <p:sp>
          <p:nvSpPr>
            <p:cNvPr id="4" name="Rectangle 3"/>
            <p:cNvSpPr/>
            <p:nvPr/>
          </p:nvSpPr>
          <p:spPr>
            <a:xfrm>
              <a:off x="971600" y="4149080"/>
              <a:ext cx="1296144" cy="1296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1115616" y="429309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403648" y="429309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691680" y="429309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979712" y="429309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1115616" y="45811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403648" y="45811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1691680" y="45811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1979712" y="45811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p:cNvSpPr/>
            <p:nvPr/>
          </p:nvSpPr>
          <p:spPr>
            <a:xfrm>
              <a:off x="1115616" y="486916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1403648" y="486916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691680" y="486916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1979712" y="486916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1115616" y="515719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1403648" y="515719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1691680" y="515719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1979712" y="515719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Rectangle 22"/>
          <p:cNvSpPr/>
          <p:nvPr/>
        </p:nvSpPr>
        <p:spPr>
          <a:xfrm>
            <a:off x="5447928" y="4141726"/>
            <a:ext cx="1296144" cy="1296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5591944" y="428574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5879976" y="428574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6168008" y="428574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6285433" y="421373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5519936" y="457377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5788313" y="442975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6213425" y="478979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6456040" y="457377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p:cNvSpPr/>
          <p:nvPr/>
        </p:nvSpPr>
        <p:spPr>
          <a:xfrm>
            <a:off x="5591944" y="486180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5879976" y="486180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6072315" y="466272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6466759" y="465313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5479454" y="507783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5807968" y="522920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6168008" y="514983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6564234" y="501582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8544272" y="4144795"/>
            <a:ext cx="1296144" cy="1296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8688288" y="428881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8976320" y="428881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9059963" y="42736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8783212" y="423071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8616280" y="457684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8884657" y="443282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9516562" y="479286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9552384" y="457684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Oval 49"/>
          <p:cNvSpPr/>
          <p:nvPr/>
        </p:nvSpPr>
        <p:spPr>
          <a:xfrm>
            <a:off x="8688288" y="437518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8785863" y="464578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8987955" y="457734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9563103" y="465620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9635111" y="528181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9720026" y="471697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9533350" y="509090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9660578" y="501889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p:cNvSpPr txBox="1"/>
          <p:nvPr/>
        </p:nvSpPr>
        <p:spPr>
          <a:xfrm>
            <a:off x="2567608" y="5529975"/>
            <a:ext cx="1082348" cy="400110"/>
          </a:xfrm>
          <a:prstGeom prst="rect">
            <a:avLst/>
          </a:prstGeom>
          <a:noFill/>
        </p:spPr>
        <p:txBody>
          <a:bodyPr wrap="none" rtlCol="0">
            <a:spAutoFit/>
          </a:bodyPr>
          <a:lstStyle/>
          <a:p>
            <a:r>
              <a:rPr lang="en-GB" sz="2000" dirty="0"/>
              <a:t>Uniform</a:t>
            </a:r>
          </a:p>
        </p:txBody>
      </p:sp>
      <p:sp>
        <p:nvSpPr>
          <p:cNvPr id="59" name="TextBox 58"/>
          <p:cNvSpPr txBox="1"/>
          <p:nvPr/>
        </p:nvSpPr>
        <p:spPr>
          <a:xfrm>
            <a:off x="5517582" y="5532715"/>
            <a:ext cx="1154483" cy="400110"/>
          </a:xfrm>
          <a:prstGeom prst="rect">
            <a:avLst/>
          </a:prstGeom>
          <a:noFill/>
        </p:spPr>
        <p:txBody>
          <a:bodyPr wrap="none" rtlCol="0">
            <a:spAutoFit/>
          </a:bodyPr>
          <a:lstStyle/>
          <a:p>
            <a:r>
              <a:rPr lang="en-GB" sz="2000" dirty="0"/>
              <a:t>Random</a:t>
            </a:r>
          </a:p>
        </p:txBody>
      </p:sp>
      <p:sp>
        <p:nvSpPr>
          <p:cNvPr id="60" name="TextBox 59"/>
          <p:cNvSpPr txBox="1"/>
          <p:nvPr/>
        </p:nvSpPr>
        <p:spPr>
          <a:xfrm>
            <a:off x="8580818" y="5513341"/>
            <a:ext cx="1282723" cy="400110"/>
          </a:xfrm>
          <a:prstGeom prst="rect">
            <a:avLst/>
          </a:prstGeom>
          <a:noFill/>
        </p:spPr>
        <p:txBody>
          <a:bodyPr wrap="none" rtlCol="0">
            <a:spAutoFit/>
          </a:bodyPr>
          <a:lstStyle/>
          <a:p>
            <a:r>
              <a:rPr lang="en-GB" sz="2000" dirty="0"/>
              <a:t>Clustered</a:t>
            </a:r>
          </a:p>
        </p:txBody>
      </p:sp>
    </p:spTree>
    <p:extLst>
      <p:ext uri="{BB962C8B-B14F-4D97-AF65-F5344CB8AC3E}">
        <p14:creationId xmlns:p14="http://schemas.microsoft.com/office/powerpoint/2010/main" val="3619318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5521" y="620689"/>
            <a:ext cx="7128792" cy="2739211"/>
          </a:xfrm>
          <a:prstGeom prst="rect">
            <a:avLst/>
          </a:prstGeom>
          <a:noFill/>
        </p:spPr>
        <p:txBody>
          <a:bodyPr wrap="square" rtlCol="0">
            <a:spAutoFit/>
          </a:bodyPr>
          <a:lstStyle/>
          <a:p>
            <a:r>
              <a:rPr lang="en-GB" sz="2800" dirty="0"/>
              <a:t>Carrying capacity</a:t>
            </a:r>
          </a:p>
          <a:p>
            <a:endParaRPr lang="en-GB" dirty="0"/>
          </a:p>
          <a:p>
            <a:r>
              <a:rPr lang="en-GB" dirty="0"/>
              <a:t>Real world does not have unlimited resources</a:t>
            </a:r>
          </a:p>
          <a:p>
            <a:endParaRPr lang="en-GB" dirty="0"/>
          </a:p>
          <a:p>
            <a:r>
              <a:rPr lang="en-GB" dirty="0"/>
              <a:t>The population will grow to fit the amount of resources, then will level off</a:t>
            </a:r>
          </a:p>
          <a:p>
            <a:endParaRPr lang="en-GB" dirty="0"/>
          </a:p>
          <a:p>
            <a:r>
              <a:rPr lang="en-GB" dirty="0"/>
              <a:t>Carrying capacity, K, is the greatest number of individuals an area can support.</a:t>
            </a:r>
          </a:p>
        </p:txBody>
      </p:sp>
      <p:sp>
        <p:nvSpPr>
          <p:cNvPr id="3" name="Rectangle 2"/>
          <p:cNvSpPr/>
          <p:nvPr/>
        </p:nvSpPr>
        <p:spPr>
          <a:xfrm>
            <a:off x="8616280" y="-459432"/>
            <a:ext cx="1926578" cy="31547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99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a:t>
            </a:r>
          </a:p>
        </p:txBody>
      </p:sp>
      <p:cxnSp>
        <p:nvCxnSpPr>
          <p:cNvPr id="5" name="Straight Connector 4"/>
          <p:cNvCxnSpPr/>
          <p:nvPr/>
        </p:nvCxnSpPr>
        <p:spPr>
          <a:xfrm>
            <a:off x="3503712" y="3717032"/>
            <a:ext cx="0" cy="2232248"/>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503712" y="5949280"/>
            <a:ext cx="4896544"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H="1">
            <a:off x="3515034" y="4070555"/>
            <a:ext cx="4885222" cy="0"/>
          </a:xfrm>
          <a:prstGeom prst="line">
            <a:avLst/>
          </a:prstGeom>
          <a:ln>
            <a:solidFill>
              <a:schemeClr val="tx1"/>
            </a:solidFill>
            <a:prstDash val="dash"/>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2135561" y="4437113"/>
            <a:ext cx="1368151" cy="646331"/>
          </a:xfrm>
          <a:prstGeom prst="rect">
            <a:avLst/>
          </a:prstGeom>
          <a:noFill/>
        </p:spPr>
        <p:txBody>
          <a:bodyPr wrap="square" rtlCol="0">
            <a:spAutoFit/>
          </a:bodyPr>
          <a:lstStyle/>
          <a:p>
            <a:r>
              <a:rPr lang="en-GB" dirty="0"/>
              <a:t>Population size</a:t>
            </a:r>
          </a:p>
        </p:txBody>
      </p:sp>
      <p:sp>
        <p:nvSpPr>
          <p:cNvPr id="16" name="TextBox 15"/>
          <p:cNvSpPr txBox="1"/>
          <p:nvPr/>
        </p:nvSpPr>
        <p:spPr>
          <a:xfrm>
            <a:off x="5477825" y="5982163"/>
            <a:ext cx="1368151" cy="369332"/>
          </a:xfrm>
          <a:prstGeom prst="rect">
            <a:avLst/>
          </a:prstGeom>
          <a:noFill/>
        </p:spPr>
        <p:txBody>
          <a:bodyPr wrap="square" rtlCol="0">
            <a:spAutoFit/>
          </a:bodyPr>
          <a:lstStyle/>
          <a:p>
            <a:r>
              <a:rPr lang="en-GB" dirty="0"/>
              <a:t>Time</a:t>
            </a:r>
          </a:p>
        </p:txBody>
      </p:sp>
      <p:sp>
        <p:nvSpPr>
          <p:cNvPr id="17" name="TextBox 16"/>
          <p:cNvSpPr txBox="1"/>
          <p:nvPr/>
        </p:nvSpPr>
        <p:spPr>
          <a:xfrm>
            <a:off x="8471776" y="3885889"/>
            <a:ext cx="1368151" cy="369332"/>
          </a:xfrm>
          <a:prstGeom prst="rect">
            <a:avLst/>
          </a:prstGeom>
          <a:noFill/>
        </p:spPr>
        <p:txBody>
          <a:bodyPr wrap="square" rtlCol="0">
            <a:spAutoFit/>
          </a:bodyPr>
          <a:lstStyle/>
          <a:p>
            <a:r>
              <a:rPr lang="en-GB" dirty="0"/>
              <a:t>k</a:t>
            </a:r>
          </a:p>
        </p:txBody>
      </p:sp>
      <p:cxnSp>
        <p:nvCxnSpPr>
          <p:cNvPr id="21" name="Curved Connector 20"/>
          <p:cNvCxnSpPr/>
          <p:nvPr/>
        </p:nvCxnSpPr>
        <p:spPr>
          <a:xfrm flipV="1">
            <a:off x="3501570" y="4070556"/>
            <a:ext cx="4322622" cy="1878725"/>
          </a:xfrm>
          <a:prstGeom prst="curvedConnector3">
            <a:avLst/>
          </a:prstGeom>
          <a:ln w="28575"/>
        </p:spPr>
        <p:style>
          <a:lnRef idx="1">
            <a:schemeClr val="accent2"/>
          </a:lnRef>
          <a:fillRef idx="0">
            <a:schemeClr val="accent2"/>
          </a:fillRef>
          <a:effectRef idx="0">
            <a:schemeClr val="accent2"/>
          </a:effectRef>
          <a:fontRef idx="minor">
            <a:schemeClr val="tx1"/>
          </a:fontRef>
        </p:style>
      </p:cxnSp>
      <p:cxnSp>
        <p:nvCxnSpPr>
          <p:cNvPr id="25" name="Straight Connector 24"/>
          <p:cNvCxnSpPr>
            <a:endCxn id="17" idx="1"/>
          </p:cNvCxnSpPr>
          <p:nvPr/>
        </p:nvCxnSpPr>
        <p:spPr>
          <a:xfrm>
            <a:off x="7824193" y="4070555"/>
            <a:ext cx="647583" cy="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99949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5561" y="417439"/>
            <a:ext cx="6156557" cy="3293209"/>
          </a:xfrm>
          <a:prstGeom prst="rect">
            <a:avLst/>
          </a:prstGeom>
          <a:noFill/>
        </p:spPr>
        <p:txBody>
          <a:bodyPr wrap="none" rtlCol="0">
            <a:spAutoFit/>
          </a:bodyPr>
          <a:lstStyle/>
          <a:p>
            <a:r>
              <a:rPr lang="en-GB" sz="2800" dirty="0"/>
              <a:t>Dispersal</a:t>
            </a:r>
          </a:p>
          <a:p>
            <a:endParaRPr lang="en-GB" dirty="0"/>
          </a:p>
          <a:p>
            <a:r>
              <a:rPr lang="en-GB" dirty="0"/>
              <a:t>Spreading of individuals away from others</a:t>
            </a:r>
          </a:p>
          <a:p>
            <a:endParaRPr lang="en-GB" dirty="0"/>
          </a:p>
          <a:p>
            <a:r>
              <a:rPr lang="en-GB" dirty="0"/>
              <a:t>Can be </a:t>
            </a:r>
            <a:r>
              <a:rPr lang="en-GB" b="1" dirty="0"/>
              <a:t>active</a:t>
            </a:r>
            <a:r>
              <a:rPr lang="en-GB" dirty="0"/>
              <a:t> (male lions) </a:t>
            </a:r>
          </a:p>
          <a:p>
            <a:endParaRPr lang="en-GB" dirty="0"/>
          </a:p>
          <a:p>
            <a:r>
              <a:rPr lang="en-GB" dirty="0"/>
              <a:t>Can be </a:t>
            </a:r>
            <a:r>
              <a:rPr lang="en-GB" b="1" dirty="0"/>
              <a:t>passive</a:t>
            </a:r>
            <a:r>
              <a:rPr lang="en-GB" dirty="0"/>
              <a:t> (seeds)</a:t>
            </a:r>
          </a:p>
          <a:p>
            <a:endParaRPr lang="en-GB" dirty="0"/>
          </a:p>
          <a:p>
            <a:endParaRPr lang="en-GB" dirty="0"/>
          </a:p>
          <a:p>
            <a:r>
              <a:rPr lang="en-GB" dirty="0"/>
              <a:t>Very difficult to measure! Often overlooked in experiments.</a:t>
            </a:r>
          </a:p>
          <a:p>
            <a:endParaRPr lang="en-GB" dirty="0"/>
          </a:p>
        </p:txBody>
      </p:sp>
      <p:pic>
        <p:nvPicPr>
          <p:cNvPr id="8194" name="Picture 2" descr="C:\Users\mqbssefb\Downloads\herbert-goetsch-SGKQh9wNgAk-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4073" y="260648"/>
            <a:ext cx="3707793" cy="24715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37314" y="4293096"/>
            <a:ext cx="3365024" cy="1754326"/>
          </a:xfrm>
          <a:prstGeom prst="rect">
            <a:avLst/>
          </a:prstGeom>
          <a:noFill/>
        </p:spPr>
        <p:txBody>
          <a:bodyPr wrap="none" rtlCol="0">
            <a:spAutoFit/>
          </a:bodyPr>
          <a:lstStyle/>
          <a:p>
            <a:r>
              <a:rPr lang="en-GB" dirty="0"/>
              <a:t>Immigration: coming to an area</a:t>
            </a:r>
          </a:p>
          <a:p>
            <a:endParaRPr lang="en-GB" dirty="0"/>
          </a:p>
          <a:p>
            <a:endParaRPr lang="en-GB" dirty="0"/>
          </a:p>
          <a:p>
            <a:endParaRPr lang="en-GB" dirty="0"/>
          </a:p>
          <a:p>
            <a:endParaRPr lang="en-GB" dirty="0"/>
          </a:p>
          <a:p>
            <a:r>
              <a:rPr lang="en-GB" dirty="0"/>
              <a:t>Emigration: leaving an area</a:t>
            </a:r>
          </a:p>
        </p:txBody>
      </p:sp>
      <p:pic>
        <p:nvPicPr>
          <p:cNvPr id="8200" name="Picture 8" descr="mouse entering and leaving Blank Template - Imgfl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1272" y="3710648"/>
            <a:ext cx="2117871" cy="2846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376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9537" y="116632"/>
            <a:ext cx="8071505" cy="3447098"/>
          </a:xfrm>
          <a:prstGeom prst="rect">
            <a:avLst/>
          </a:prstGeom>
          <a:noFill/>
        </p:spPr>
        <p:txBody>
          <a:bodyPr wrap="none" rtlCol="0">
            <a:spAutoFit/>
          </a:bodyPr>
          <a:lstStyle/>
          <a:p>
            <a:r>
              <a:rPr lang="en-GB" sz="2800" dirty="0"/>
              <a:t>Migration</a:t>
            </a:r>
          </a:p>
          <a:p>
            <a:endParaRPr lang="en-GB" sz="2800" dirty="0"/>
          </a:p>
          <a:p>
            <a:r>
              <a:rPr lang="en-GB" dirty="0"/>
              <a:t>Mass movements of large numbers of a species from one location to another.</a:t>
            </a:r>
          </a:p>
          <a:p>
            <a:endParaRPr lang="en-GB" dirty="0"/>
          </a:p>
          <a:p>
            <a:r>
              <a:rPr lang="en-GB" dirty="0"/>
              <a:t>Diurnal (back and forth in one day): birds, snails, bats</a:t>
            </a:r>
          </a:p>
          <a:p>
            <a:r>
              <a:rPr lang="en-GB" dirty="0"/>
              <a:t>            </a:t>
            </a:r>
          </a:p>
          <a:p>
            <a:r>
              <a:rPr lang="en-GB" dirty="0"/>
              <a:t>Seasonal: reindeer, migrating birds, salmon, wildebeest</a:t>
            </a:r>
          </a:p>
          <a:p>
            <a:endParaRPr lang="en-GB" dirty="0"/>
          </a:p>
          <a:p>
            <a:r>
              <a:rPr lang="en-GB" dirty="0"/>
              <a:t>May make a one-way only migration, or a return trip.</a:t>
            </a:r>
          </a:p>
          <a:p>
            <a:endParaRPr lang="en-GB" dirty="0"/>
          </a:p>
          <a:p>
            <a:r>
              <a:rPr lang="en-GB" dirty="0"/>
              <a:t>Often needs change in the body to survive the journey (more fat, feathers </a:t>
            </a:r>
            <a:r>
              <a:rPr lang="en-GB" dirty="0" err="1"/>
              <a:t>etc</a:t>
            </a:r>
            <a:r>
              <a:rPr lang="en-GB" dirty="0"/>
              <a:t>)</a:t>
            </a:r>
          </a:p>
        </p:txBody>
      </p:sp>
      <p:pic>
        <p:nvPicPr>
          <p:cNvPr id="9218" name="Picture 2" descr="C:\Users\mqbssefb\Downloads\drew-farwell-9vkJPfh9Anw-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1984" y="3551390"/>
            <a:ext cx="4572000" cy="27579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479836" y="6321701"/>
            <a:ext cx="2044149" cy="369332"/>
          </a:xfrm>
          <a:prstGeom prst="rect">
            <a:avLst/>
          </a:prstGeom>
          <a:noFill/>
        </p:spPr>
        <p:txBody>
          <a:bodyPr wrap="none" rtlCol="0">
            <a:spAutoFit/>
          </a:bodyPr>
          <a:lstStyle/>
          <a:p>
            <a:r>
              <a:rPr lang="en-GB" dirty="0"/>
              <a:t>Salmon migrating.</a:t>
            </a:r>
          </a:p>
        </p:txBody>
      </p:sp>
      <p:pic>
        <p:nvPicPr>
          <p:cNvPr id="9219" name="Picture 3" descr="C:\Users\mqbssefb\Downloads\rohan-reddy-MagqGwVEK7Q-unsplas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5521" y="3551391"/>
            <a:ext cx="4058353" cy="27520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75520" y="6309320"/>
            <a:ext cx="2339102" cy="369332"/>
          </a:xfrm>
          <a:prstGeom prst="rect">
            <a:avLst/>
          </a:prstGeom>
          <a:noFill/>
        </p:spPr>
        <p:txBody>
          <a:bodyPr wrap="none" rtlCol="0">
            <a:spAutoFit/>
          </a:bodyPr>
          <a:lstStyle/>
          <a:p>
            <a:r>
              <a:rPr lang="en-GB" dirty="0"/>
              <a:t>Wildebeest migration</a:t>
            </a:r>
          </a:p>
        </p:txBody>
      </p:sp>
    </p:spTree>
    <p:extLst>
      <p:ext uri="{BB962C8B-B14F-4D97-AF65-F5344CB8AC3E}">
        <p14:creationId xmlns:p14="http://schemas.microsoft.com/office/powerpoint/2010/main" val="1064790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384"/>
            <a:ext cx="8229600" cy="1143000"/>
          </a:xfrm>
        </p:spPr>
        <p:txBody>
          <a:bodyPr>
            <a:normAutofit/>
          </a:bodyPr>
          <a:lstStyle/>
          <a:p>
            <a:r>
              <a:rPr lang="en-GB" sz="2800" dirty="0"/>
              <a:t>Demography: the study of changes in size and structure of populations</a:t>
            </a:r>
          </a:p>
        </p:txBody>
      </p:sp>
      <p:pic>
        <p:nvPicPr>
          <p:cNvPr id="2050" name="Picture 2" descr="https://i1.wp.com/www.prb.org/wp-content/uploads/2014/08/myanmar-population-pyramid.jpg?w=620&amp;crop=0%2C0px%2C100%2C523px&amp;ss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186" y="1556792"/>
            <a:ext cx="4757854" cy="40134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600057" y="1196753"/>
            <a:ext cx="389735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3045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5520" y="836713"/>
            <a:ext cx="8066632" cy="4770537"/>
          </a:xfrm>
          <a:prstGeom prst="rect">
            <a:avLst/>
          </a:prstGeom>
          <a:noFill/>
        </p:spPr>
        <p:txBody>
          <a:bodyPr wrap="none" rtlCol="0">
            <a:spAutoFit/>
          </a:bodyPr>
          <a:lstStyle/>
          <a:p>
            <a:r>
              <a:rPr lang="en-GB" dirty="0"/>
              <a:t>Expected change in a population size:</a:t>
            </a:r>
          </a:p>
          <a:p>
            <a:endParaRPr lang="en-GB" dirty="0"/>
          </a:p>
          <a:p>
            <a:endParaRPr lang="en-GB" dirty="0"/>
          </a:p>
          <a:p>
            <a:r>
              <a:rPr lang="en-GB" sz="2400" dirty="0" err="1"/>
              <a:t>N</a:t>
            </a:r>
            <a:r>
              <a:rPr lang="en-GB" sz="2400" baseline="-25000" dirty="0" err="1"/>
              <a:t>now</a:t>
            </a:r>
            <a:r>
              <a:rPr lang="en-GB" sz="2400" dirty="0"/>
              <a:t> = </a:t>
            </a:r>
            <a:r>
              <a:rPr lang="en-GB" sz="2400" dirty="0" err="1"/>
              <a:t>N</a:t>
            </a:r>
            <a:r>
              <a:rPr lang="en-GB" sz="2400" baseline="-25000" dirty="0" err="1"/>
              <a:t>then</a:t>
            </a:r>
            <a:r>
              <a:rPr lang="en-GB" sz="2400" dirty="0"/>
              <a:t> + </a:t>
            </a:r>
            <a:r>
              <a:rPr lang="en-GB" sz="2400" dirty="0">
                <a:solidFill>
                  <a:srgbClr val="0070C0"/>
                </a:solidFill>
              </a:rPr>
              <a:t>Births + Immigration </a:t>
            </a:r>
            <a:r>
              <a:rPr lang="en-GB" sz="2400" dirty="0"/>
              <a:t>– </a:t>
            </a:r>
            <a:r>
              <a:rPr lang="en-GB" sz="2400" dirty="0">
                <a:solidFill>
                  <a:srgbClr val="FF0000"/>
                </a:solidFill>
              </a:rPr>
              <a:t>Deaths  – Emigration</a:t>
            </a:r>
          </a:p>
          <a:p>
            <a:endParaRPr lang="en-GB" sz="2800" dirty="0">
              <a:solidFill>
                <a:srgbClr val="FF0000"/>
              </a:solidFill>
            </a:endParaRPr>
          </a:p>
          <a:p>
            <a:endParaRPr lang="en-GB" dirty="0"/>
          </a:p>
          <a:p>
            <a:endParaRPr lang="en-GB" dirty="0"/>
          </a:p>
          <a:p>
            <a:endParaRPr lang="en-GB" dirty="0"/>
          </a:p>
          <a:p>
            <a:endParaRPr lang="en-GB" dirty="0"/>
          </a:p>
          <a:p>
            <a:r>
              <a:rPr lang="en-GB" dirty="0"/>
              <a:t>N = number of individuals (population size)</a:t>
            </a:r>
          </a:p>
          <a:p>
            <a:endParaRPr lang="en-GB" dirty="0"/>
          </a:p>
          <a:p>
            <a:endParaRPr lang="en-GB" dirty="0"/>
          </a:p>
          <a:p>
            <a:endParaRPr lang="en-GB" dirty="0"/>
          </a:p>
          <a:p>
            <a:r>
              <a:rPr lang="en-GB" dirty="0"/>
              <a:t>Website showing Myanmar demographics:</a:t>
            </a:r>
          </a:p>
          <a:p>
            <a:endParaRPr lang="en-GB" dirty="0"/>
          </a:p>
          <a:p>
            <a:r>
              <a:rPr lang="en-GB" dirty="0">
                <a:hlinkClick r:id="rId2"/>
              </a:rPr>
              <a:t>https://worldpopulationreview.com/countries/myanmar-population/</a:t>
            </a:r>
            <a:endParaRPr lang="en-GB" dirty="0"/>
          </a:p>
        </p:txBody>
      </p:sp>
      <p:sp>
        <p:nvSpPr>
          <p:cNvPr id="5" name="TextBox 4"/>
          <p:cNvSpPr txBox="1"/>
          <p:nvPr/>
        </p:nvSpPr>
        <p:spPr>
          <a:xfrm>
            <a:off x="4463236" y="2339588"/>
            <a:ext cx="1056700" cy="369332"/>
          </a:xfrm>
          <a:prstGeom prst="rect">
            <a:avLst/>
          </a:prstGeom>
          <a:noFill/>
        </p:spPr>
        <p:txBody>
          <a:bodyPr wrap="none" rtlCol="0">
            <a:spAutoFit/>
          </a:bodyPr>
          <a:lstStyle/>
          <a:p>
            <a:r>
              <a:rPr lang="en-GB" dirty="0"/>
              <a:t>increase</a:t>
            </a:r>
          </a:p>
        </p:txBody>
      </p:sp>
      <p:sp>
        <p:nvSpPr>
          <p:cNvPr id="6" name="TextBox 5"/>
          <p:cNvSpPr txBox="1"/>
          <p:nvPr/>
        </p:nvSpPr>
        <p:spPr>
          <a:xfrm>
            <a:off x="7750961" y="2339588"/>
            <a:ext cx="1133644" cy="369332"/>
          </a:xfrm>
          <a:prstGeom prst="rect">
            <a:avLst/>
          </a:prstGeom>
          <a:noFill/>
        </p:spPr>
        <p:txBody>
          <a:bodyPr wrap="none" rtlCol="0">
            <a:spAutoFit/>
          </a:bodyPr>
          <a:lstStyle/>
          <a:p>
            <a:r>
              <a:rPr lang="en-GB" dirty="0"/>
              <a:t>decrease</a:t>
            </a:r>
          </a:p>
        </p:txBody>
      </p:sp>
      <p:cxnSp>
        <p:nvCxnSpPr>
          <p:cNvPr id="9" name="Straight Connector 8"/>
          <p:cNvCxnSpPr>
            <a:endCxn id="5" idx="1"/>
          </p:cNvCxnSpPr>
          <p:nvPr/>
        </p:nvCxnSpPr>
        <p:spPr>
          <a:xfrm>
            <a:off x="3719736" y="2137562"/>
            <a:ext cx="743500" cy="3866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3"/>
          </p:cNvCxnSpPr>
          <p:nvPr/>
        </p:nvCxnSpPr>
        <p:spPr>
          <a:xfrm flipV="1">
            <a:off x="5519936" y="2137562"/>
            <a:ext cx="1031532" cy="3866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6" idx="1"/>
          </p:cNvCxnSpPr>
          <p:nvPr/>
        </p:nvCxnSpPr>
        <p:spPr>
          <a:xfrm>
            <a:off x="6888089" y="2137562"/>
            <a:ext cx="862873" cy="386693"/>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a:stCxn id="6" idx="3"/>
          </p:cNvCxnSpPr>
          <p:nvPr/>
        </p:nvCxnSpPr>
        <p:spPr>
          <a:xfrm flipV="1">
            <a:off x="8884606" y="2137562"/>
            <a:ext cx="739787" cy="38669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9199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7528" y="116632"/>
            <a:ext cx="5832648" cy="6432530"/>
          </a:xfrm>
          <a:prstGeom prst="rect">
            <a:avLst/>
          </a:prstGeom>
          <a:noFill/>
        </p:spPr>
        <p:txBody>
          <a:bodyPr wrap="square" rtlCol="0">
            <a:spAutoFit/>
          </a:bodyPr>
          <a:lstStyle/>
          <a:p>
            <a:r>
              <a:rPr lang="en-GB" sz="2800" dirty="0"/>
              <a:t>Reproduction</a:t>
            </a:r>
            <a:endParaRPr lang="en-GB" sz="2400" dirty="0"/>
          </a:p>
          <a:p>
            <a:endParaRPr lang="en-GB" sz="2400" dirty="0"/>
          </a:p>
          <a:p>
            <a:r>
              <a:rPr lang="en-GB" sz="2000" dirty="0" err="1"/>
              <a:t>Semelparous</a:t>
            </a:r>
            <a:r>
              <a:rPr lang="en-GB" sz="2000" dirty="0"/>
              <a:t>: one reproduction in life cycle.</a:t>
            </a:r>
          </a:p>
          <a:p>
            <a:r>
              <a:rPr lang="en-GB" sz="2000" dirty="0"/>
              <a:t>         Organism often dies after reproduction.</a:t>
            </a:r>
          </a:p>
          <a:p>
            <a:r>
              <a:rPr lang="en-GB" sz="2000" dirty="0"/>
              <a:t>         Can live years before one reproduction.</a:t>
            </a:r>
          </a:p>
          <a:p>
            <a:r>
              <a:rPr lang="en-GB" sz="2000" dirty="0"/>
              <a:t>         Many insects, some salmon, some annual 	plants.</a:t>
            </a:r>
          </a:p>
          <a:p>
            <a:endParaRPr lang="en-GB" sz="2000" dirty="0"/>
          </a:p>
          <a:p>
            <a:r>
              <a:rPr lang="en-GB" sz="2000" dirty="0"/>
              <a:t>Synchronous </a:t>
            </a:r>
            <a:r>
              <a:rPr lang="en-GB" sz="2000" dirty="0" err="1"/>
              <a:t>semelparity</a:t>
            </a:r>
            <a:r>
              <a:rPr lang="en-GB" sz="2000" dirty="0"/>
              <a:t>: all individuals in an area reproduce at the same time.</a:t>
            </a:r>
          </a:p>
          <a:p>
            <a:r>
              <a:rPr lang="en-GB" sz="2000" dirty="0"/>
              <a:t>          Advantage: safety in numbers (predator     	satiation)</a:t>
            </a:r>
          </a:p>
          <a:p>
            <a:r>
              <a:rPr lang="en-GB" sz="2000" dirty="0"/>
              <a:t>          Disadvantage: competition for resources</a:t>
            </a:r>
          </a:p>
          <a:p>
            <a:endParaRPr lang="en-GB" sz="2000" dirty="0"/>
          </a:p>
          <a:p>
            <a:endParaRPr lang="en-GB" sz="2000" dirty="0"/>
          </a:p>
          <a:p>
            <a:endParaRPr lang="en-GB" sz="2000" dirty="0"/>
          </a:p>
          <a:p>
            <a:r>
              <a:rPr lang="en-GB" sz="2000" dirty="0" err="1"/>
              <a:t>Iteroparous</a:t>
            </a:r>
            <a:r>
              <a:rPr lang="en-GB" sz="2000" dirty="0"/>
              <a:t>: many reproductive efforts in a life cycle.</a:t>
            </a:r>
          </a:p>
          <a:p>
            <a:r>
              <a:rPr lang="en-GB" sz="2000" dirty="0"/>
              <a:t>         Can either be once a year, or can overlap.</a:t>
            </a:r>
          </a:p>
          <a:p>
            <a:r>
              <a:rPr lang="en-GB" sz="2000" dirty="0"/>
              <a:t>         Humans, trees, many perennial plants.</a:t>
            </a:r>
          </a:p>
        </p:txBody>
      </p:sp>
      <p:pic>
        <p:nvPicPr>
          <p:cNvPr id="1026" name="Picture 2" descr="C:\Users\mqbssefb\Downloads\maria-bobrova-3_KoTShW0tg-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5652" y="332656"/>
            <a:ext cx="2592288" cy="34563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77062" y="3789041"/>
            <a:ext cx="2600878" cy="307777"/>
          </a:xfrm>
          <a:prstGeom prst="rect">
            <a:avLst/>
          </a:prstGeom>
          <a:noFill/>
        </p:spPr>
        <p:txBody>
          <a:bodyPr wrap="square" rtlCol="0">
            <a:spAutoFit/>
          </a:bodyPr>
          <a:lstStyle/>
          <a:p>
            <a:r>
              <a:rPr lang="en-GB" sz="1400" dirty="0"/>
              <a:t>Agave, </a:t>
            </a:r>
            <a:r>
              <a:rPr lang="en-GB" sz="1400" dirty="0" err="1"/>
              <a:t>semelparous</a:t>
            </a:r>
            <a:r>
              <a:rPr lang="en-GB" sz="1400" dirty="0"/>
              <a:t> perennial</a:t>
            </a:r>
          </a:p>
        </p:txBody>
      </p:sp>
    </p:spTree>
    <p:extLst>
      <p:ext uri="{BB962C8B-B14F-4D97-AF65-F5344CB8AC3E}">
        <p14:creationId xmlns:p14="http://schemas.microsoft.com/office/powerpoint/2010/main" val="4020384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9537" y="476672"/>
            <a:ext cx="8568951" cy="6617196"/>
          </a:xfrm>
          <a:prstGeom prst="rect">
            <a:avLst/>
          </a:prstGeom>
          <a:noFill/>
        </p:spPr>
        <p:txBody>
          <a:bodyPr wrap="square" rtlCol="0">
            <a:spAutoFit/>
          </a:bodyPr>
          <a:lstStyle/>
          <a:p>
            <a:r>
              <a:rPr lang="en-GB" sz="2800" dirty="0"/>
              <a:t>r &amp; K selection</a:t>
            </a:r>
          </a:p>
          <a:p>
            <a:endParaRPr lang="en-GB" dirty="0"/>
          </a:p>
          <a:p>
            <a:r>
              <a:rPr lang="en-GB" sz="2000" dirty="0"/>
              <a:t>MacArthur &amp; Wilson 1967, </a:t>
            </a:r>
            <a:r>
              <a:rPr lang="en-GB" sz="2000" dirty="0" err="1"/>
              <a:t>Pinka</a:t>
            </a:r>
            <a:r>
              <a:rPr lang="en-GB" sz="2000" dirty="0"/>
              <a:t> 1970</a:t>
            </a:r>
          </a:p>
          <a:p>
            <a:endParaRPr lang="en-GB" sz="2000" dirty="0"/>
          </a:p>
          <a:p>
            <a:r>
              <a:rPr lang="en-GB" sz="2000" dirty="0"/>
              <a:t>Can mean selection pressure on </a:t>
            </a:r>
            <a:r>
              <a:rPr lang="en-GB" sz="2000" u="sng" dirty="0"/>
              <a:t>individuals </a:t>
            </a:r>
            <a:r>
              <a:rPr lang="en-GB" sz="2000" dirty="0"/>
              <a:t>or </a:t>
            </a:r>
            <a:r>
              <a:rPr lang="en-GB" sz="2000" u="sng" dirty="0"/>
              <a:t>habitats</a:t>
            </a:r>
            <a:r>
              <a:rPr lang="en-GB" sz="2000" dirty="0"/>
              <a:t>.</a:t>
            </a:r>
          </a:p>
          <a:p>
            <a:endParaRPr lang="en-GB" sz="2000" dirty="0"/>
          </a:p>
          <a:p>
            <a:r>
              <a:rPr lang="en-GB" sz="2000" dirty="0"/>
              <a:t>r-selected individuals: reproduce rapidly, many young. No parental care. Very small young.  Most will die or be eaten while young. High growth rate (quick maturity). Variable population size. E.g. Atlantic cod. </a:t>
            </a:r>
          </a:p>
          <a:p>
            <a:endParaRPr lang="en-GB" sz="2000" dirty="0"/>
          </a:p>
          <a:p>
            <a:r>
              <a:rPr lang="en-GB" sz="2000" dirty="0"/>
              <a:t>K-selected individuals: slow reproduction, much investment in a few larger young. More parenting (very slow maturity). Make large population contribution to maintain carrying capacity (K).</a:t>
            </a:r>
          </a:p>
          <a:p>
            <a:endParaRPr lang="en-GB" sz="2000" dirty="0"/>
          </a:p>
          <a:p>
            <a:endParaRPr lang="en-GB" sz="2000" dirty="0"/>
          </a:p>
          <a:p>
            <a:r>
              <a:rPr lang="en-GB" sz="2000" dirty="0"/>
              <a:t>r- selected habitats: very unstable. Lots of environmental changes.</a:t>
            </a:r>
          </a:p>
          <a:p>
            <a:r>
              <a:rPr lang="en-GB" sz="2000" dirty="0"/>
              <a:t>K- selected habitats: stable, little change over time.</a:t>
            </a:r>
          </a:p>
          <a:p>
            <a:endParaRPr lang="en-GB" sz="2000" dirty="0"/>
          </a:p>
          <a:p>
            <a:r>
              <a:rPr lang="en-GB" sz="2000" dirty="0"/>
              <a:t>In reality, organisms tend to be somewhere on a spectrum between r and K.</a:t>
            </a:r>
          </a:p>
          <a:p>
            <a:endParaRPr lang="en-GB" dirty="0"/>
          </a:p>
        </p:txBody>
      </p:sp>
    </p:spTree>
    <p:extLst>
      <p:ext uri="{BB962C8B-B14F-4D97-AF65-F5344CB8AC3E}">
        <p14:creationId xmlns:p14="http://schemas.microsoft.com/office/powerpoint/2010/main" val="2130762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k 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274" y="83558"/>
            <a:ext cx="767715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owth vs surviv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560" y="2996952"/>
            <a:ext cx="7905750" cy="30575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43950" y="6536446"/>
            <a:ext cx="9144000" cy="307777"/>
          </a:xfrm>
          <a:prstGeom prst="rect">
            <a:avLst/>
          </a:prstGeom>
        </p:spPr>
        <p:txBody>
          <a:bodyPr wrap="square">
            <a:spAutoFit/>
          </a:bodyPr>
          <a:lstStyle/>
          <a:p>
            <a:pPr algn="r"/>
            <a:r>
              <a:rPr lang="en-GB" sz="1400" dirty="0">
                <a:hlinkClick r:id="rId4"/>
              </a:rPr>
              <a:t>https://ib.bioninja.com.au/options/option-c-ecology-and-conser/c5-population-ecology/r--k-strategies.html</a:t>
            </a:r>
            <a:endParaRPr lang="en-GB" sz="1400" dirty="0"/>
          </a:p>
        </p:txBody>
      </p:sp>
    </p:spTree>
    <p:extLst>
      <p:ext uri="{BB962C8B-B14F-4D97-AF65-F5344CB8AC3E}">
        <p14:creationId xmlns:p14="http://schemas.microsoft.com/office/powerpoint/2010/main" val="4047998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9392"/>
            <a:ext cx="8229600" cy="1143000"/>
          </a:xfrm>
        </p:spPr>
        <p:txBody>
          <a:bodyPr>
            <a:noAutofit/>
          </a:bodyPr>
          <a:lstStyle/>
          <a:p>
            <a:r>
              <a:rPr lang="en-GB" sz="3600" dirty="0"/>
              <a:t>Introduction to Population Ecology</a:t>
            </a:r>
          </a:p>
        </p:txBody>
      </p:sp>
      <p:sp>
        <p:nvSpPr>
          <p:cNvPr id="3" name="Content Placeholder 2"/>
          <p:cNvSpPr>
            <a:spLocks noGrp="1"/>
          </p:cNvSpPr>
          <p:nvPr>
            <p:ph idx="1"/>
          </p:nvPr>
        </p:nvSpPr>
        <p:spPr>
          <a:xfrm>
            <a:off x="1981200" y="6165304"/>
            <a:ext cx="8229600" cy="936104"/>
          </a:xfrm>
        </p:spPr>
        <p:txBody>
          <a:bodyPr/>
          <a:lstStyle/>
          <a:p>
            <a:pPr marL="0" indent="0" algn="ctr">
              <a:buNone/>
            </a:pPr>
            <a:r>
              <a:rPr lang="en-GB" dirty="0">
                <a:solidFill>
                  <a:schemeClr val="bg1">
                    <a:lumMod val="50000"/>
                  </a:schemeClr>
                </a:solidFill>
              </a:rPr>
              <a:t>Lecture 4</a:t>
            </a:r>
          </a:p>
          <a:p>
            <a:pPr marL="0" indent="0" algn="ctr">
              <a:buNone/>
            </a:pPr>
            <a:endParaRPr lang="en-GB" dirty="0">
              <a:solidFill>
                <a:schemeClr val="bg1">
                  <a:lumMod val="50000"/>
                </a:schemeClr>
              </a:solidFill>
            </a:endParaRPr>
          </a:p>
        </p:txBody>
      </p:sp>
      <p:pic>
        <p:nvPicPr>
          <p:cNvPr id="1026" name="Picture 2" descr="C:\Users\mqbssefb\Documents\Downloads\jorge-tung-1pZJqQlgpsY-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7654" y="908720"/>
            <a:ext cx="7007796" cy="5256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964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9537" y="823378"/>
            <a:ext cx="8568952" cy="5447645"/>
          </a:xfrm>
          <a:prstGeom prst="rect">
            <a:avLst/>
          </a:prstGeom>
          <a:noFill/>
        </p:spPr>
        <p:txBody>
          <a:bodyPr wrap="square" rtlCol="0">
            <a:spAutoFit/>
          </a:bodyPr>
          <a:lstStyle/>
          <a:p>
            <a:r>
              <a:rPr lang="en-GB" sz="3600" dirty="0"/>
              <a:t>Summary</a:t>
            </a:r>
          </a:p>
          <a:p>
            <a:endParaRPr lang="en-GB" sz="2400" dirty="0"/>
          </a:p>
          <a:p>
            <a:r>
              <a:rPr lang="en-GB" sz="2400" dirty="0"/>
              <a:t>Population structure is determined by: </a:t>
            </a:r>
          </a:p>
          <a:p>
            <a:r>
              <a:rPr lang="en-GB" sz="2400" dirty="0"/>
              <a:t>Density</a:t>
            </a:r>
          </a:p>
          <a:p>
            <a:r>
              <a:rPr lang="en-GB" sz="2400" dirty="0"/>
              <a:t>Age/stage distribution</a:t>
            </a:r>
          </a:p>
          <a:p>
            <a:r>
              <a:rPr lang="en-GB" sz="2400" dirty="0"/>
              <a:t>Sex ratio</a:t>
            </a:r>
          </a:p>
          <a:p>
            <a:r>
              <a:rPr lang="en-GB" sz="2400" dirty="0"/>
              <a:t>Spatial distribution</a:t>
            </a:r>
          </a:p>
          <a:p>
            <a:endParaRPr lang="en-GB" sz="2400" dirty="0"/>
          </a:p>
          <a:p>
            <a:r>
              <a:rPr lang="en-GB" sz="2400" dirty="0"/>
              <a:t>Population size (N) is limited by carrying capacity (k).</a:t>
            </a:r>
          </a:p>
          <a:p>
            <a:endParaRPr lang="en-GB" sz="2400" dirty="0"/>
          </a:p>
          <a:p>
            <a:r>
              <a:rPr lang="en-GB" sz="2400" dirty="0"/>
              <a:t>We can use a range of measures to determine the size and structure of a population. </a:t>
            </a:r>
          </a:p>
          <a:p>
            <a:endParaRPr lang="en-GB" sz="2400" dirty="0"/>
          </a:p>
          <a:p>
            <a:endParaRPr lang="en-GB" sz="2400" dirty="0"/>
          </a:p>
        </p:txBody>
      </p:sp>
    </p:spTree>
    <p:extLst>
      <p:ext uri="{BB962C8B-B14F-4D97-AF65-F5344CB8AC3E}">
        <p14:creationId xmlns:p14="http://schemas.microsoft.com/office/powerpoint/2010/main" val="2061478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outcomes</a:t>
            </a:r>
          </a:p>
        </p:txBody>
      </p:sp>
      <p:sp>
        <p:nvSpPr>
          <p:cNvPr id="3" name="Content Placeholder 2"/>
          <p:cNvSpPr>
            <a:spLocks noGrp="1"/>
          </p:cNvSpPr>
          <p:nvPr>
            <p:ph idx="1"/>
          </p:nvPr>
        </p:nvSpPr>
        <p:spPr/>
        <p:txBody>
          <a:bodyPr>
            <a:normAutofit/>
          </a:bodyPr>
          <a:lstStyle/>
          <a:p>
            <a:r>
              <a:rPr lang="en-GB" sz="2800" dirty="0"/>
              <a:t>Define the concept of a population</a:t>
            </a:r>
          </a:p>
          <a:p>
            <a:r>
              <a:rPr lang="en-GB" sz="2800" dirty="0"/>
              <a:t>Understand and describe aspects of population structure</a:t>
            </a:r>
          </a:p>
          <a:p>
            <a:r>
              <a:rPr lang="en-GB" sz="2800" dirty="0"/>
              <a:t>Be able to define density, dispersion, carrying capacity and demography.</a:t>
            </a:r>
          </a:p>
          <a:p>
            <a:r>
              <a:rPr lang="en-GB" sz="2800" dirty="0"/>
              <a:t>Understand the difference between K and r selection</a:t>
            </a:r>
          </a:p>
          <a:p>
            <a:r>
              <a:rPr lang="en-GB" sz="2800" dirty="0"/>
              <a:t>Be able to label a survivorship curve.</a:t>
            </a:r>
          </a:p>
        </p:txBody>
      </p:sp>
    </p:spTree>
    <p:extLst>
      <p:ext uri="{BB962C8B-B14F-4D97-AF65-F5344CB8AC3E}">
        <p14:creationId xmlns:p14="http://schemas.microsoft.com/office/powerpoint/2010/main" val="2662666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6632"/>
            <a:ext cx="8229600" cy="720080"/>
          </a:xfrm>
        </p:spPr>
        <p:txBody>
          <a:bodyPr>
            <a:normAutofit/>
          </a:bodyPr>
          <a:lstStyle/>
          <a:p>
            <a:r>
              <a:rPr lang="en-GB" sz="3600" dirty="0"/>
              <a:t>What is a population?</a:t>
            </a:r>
          </a:p>
        </p:txBody>
      </p:sp>
      <p:sp>
        <p:nvSpPr>
          <p:cNvPr id="3" name="Content Placeholder 2"/>
          <p:cNvSpPr>
            <a:spLocks noGrp="1"/>
          </p:cNvSpPr>
          <p:nvPr>
            <p:ph idx="1"/>
          </p:nvPr>
        </p:nvSpPr>
        <p:spPr>
          <a:xfrm>
            <a:off x="1775520" y="1268760"/>
            <a:ext cx="8640960" cy="5472608"/>
          </a:xfrm>
        </p:spPr>
        <p:txBody>
          <a:bodyPr>
            <a:normAutofit fontScale="92500" lnSpcReduction="10000"/>
          </a:bodyPr>
          <a:lstStyle/>
          <a:p>
            <a:pPr marL="0" indent="0">
              <a:buNone/>
            </a:pPr>
            <a:r>
              <a:rPr lang="en-GB" sz="2400" dirty="0">
                <a:latin typeface="Arial" panose="020B0604020202020204" pitchFamily="34" charset="0"/>
                <a:cs typeface="Arial" panose="020B0604020202020204" pitchFamily="34" charset="0"/>
              </a:rPr>
              <a:t>All the organisms of the same group or species who live in a particular location and are capable of interbreeding.</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This interbreeding must result in live young that can also breed.</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A sample is a </a:t>
            </a:r>
          </a:p>
          <a:p>
            <a:pPr marL="0" indent="0">
              <a:buNone/>
            </a:pPr>
            <a:r>
              <a:rPr lang="en-GB" sz="2400" dirty="0">
                <a:latin typeface="Arial" panose="020B0604020202020204" pitchFamily="34" charset="0"/>
                <a:cs typeface="Arial" panose="020B0604020202020204" pitchFamily="34" charset="0"/>
              </a:rPr>
              <a:t>representative subset</a:t>
            </a:r>
          </a:p>
          <a:p>
            <a:pPr marL="0" indent="0">
              <a:buNone/>
            </a:pPr>
            <a:r>
              <a:rPr lang="en-GB" sz="2400" dirty="0">
                <a:latin typeface="Arial" panose="020B0604020202020204" pitchFamily="34" charset="0"/>
                <a:cs typeface="Arial" panose="020B0604020202020204" pitchFamily="34" charset="0"/>
              </a:rPr>
              <a:t>of a population, which</a:t>
            </a:r>
          </a:p>
          <a:p>
            <a:pPr marL="0" indent="0">
              <a:buNone/>
            </a:pPr>
            <a:r>
              <a:rPr lang="en-GB" sz="2400" dirty="0">
                <a:latin typeface="Arial" panose="020B0604020202020204" pitchFamily="34" charset="0"/>
                <a:cs typeface="Arial" panose="020B0604020202020204" pitchFamily="34" charset="0"/>
              </a:rPr>
              <a:t>is used by researchers</a:t>
            </a:r>
          </a:p>
          <a:p>
            <a:pPr marL="0" indent="0">
              <a:buNone/>
            </a:pPr>
            <a:r>
              <a:rPr lang="en-GB" sz="2400" dirty="0">
                <a:latin typeface="Arial" panose="020B0604020202020204" pitchFamily="34" charset="0"/>
                <a:cs typeface="Arial" panose="020B0604020202020204" pitchFamily="34" charset="0"/>
              </a:rPr>
              <a:t>to test scientific </a:t>
            </a:r>
          </a:p>
          <a:p>
            <a:pPr marL="0" indent="0">
              <a:buNone/>
            </a:pPr>
            <a:r>
              <a:rPr lang="en-GB" sz="2400" dirty="0">
                <a:latin typeface="Arial" panose="020B0604020202020204" pitchFamily="34" charset="0"/>
                <a:cs typeface="Arial" panose="020B0604020202020204" pitchFamily="34" charset="0"/>
              </a:rPr>
              <a:t>questions.</a:t>
            </a:r>
          </a:p>
          <a:p>
            <a:pPr marL="0" indent="0">
              <a:buNone/>
            </a:pPr>
            <a:r>
              <a:rPr lang="en-GB" sz="2400" dirty="0">
                <a:latin typeface="Arial" panose="020B0604020202020204" pitchFamily="34" charset="0"/>
                <a:cs typeface="Arial" panose="020B0604020202020204" pitchFamily="34" charset="0"/>
              </a:rPr>
              <a:t>Often too difficult or </a:t>
            </a:r>
          </a:p>
          <a:p>
            <a:pPr marL="0" indent="0">
              <a:buNone/>
            </a:pPr>
            <a:r>
              <a:rPr lang="en-GB" sz="2400" dirty="0">
                <a:latin typeface="Arial" panose="020B0604020202020204" pitchFamily="34" charset="0"/>
                <a:cs typeface="Arial" panose="020B0604020202020204" pitchFamily="34" charset="0"/>
              </a:rPr>
              <a:t>expensive to measure all</a:t>
            </a:r>
          </a:p>
          <a:p>
            <a:pPr marL="0" indent="0">
              <a:buNone/>
            </a:pPr>
            <a:r>
              <a:rPr lang="en-GB" sz="2400" dirty="0">
                <a:latin typeface="Arial" panose="020B0604020202020204" pitchFamily="34" charset="0"/>
                <a:cs typeface="Arial" panose="020B0604020202020204" pitchFamily="34" charset="0"/>
              </a:rPr>
              <a:t>individuals.</a:t>
            </a: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endParaRPr lang="en-GB" dirty="0"/>
          </a:p>
        </p:txBody>
      </p:sp>
      <p:pic>
        <p:nvPicPr>
          <p:cNvPr id="3076" name="Picture 4" descr="C:\Users\mqbssefb\Downloads\matthew-t-rader-1KptKFc1RF0-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5880" y="3068960"/>
            <a:ext cx="2788876" cy="187220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mqbssefb\Downloads\waranont-joe-tkJ06vkDkMI-unsplas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4599" y="4857274"/>
            <a:ext cx="3635896" cy="188409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qbssefb\Downloads\mario-steinheil-YZWqPlVsASg-unsplas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1312" y="4869160"/>
            <a:ext cx="2812879" cy="187220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mqbssefb\Downloads\michel-bosma-UDuO1psfdiY-unsplas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4190" y="3059418"/>
            <a:ext cx="2736306" cy="1820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206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856" y="0"/>
            <a:ext cx="8229600" cy="854530"/>
          </a:xfrm>
        </p:spPr>
        <p:txBody>
          <a:bodyPr>
            <a:normAutofit/>
          </a:bodyPr>
          <a:lstStyle/>
          <a:p>
            <a:r>
              <a:rPr lang="en-GB" sz="3600" dirty="0"/>
              <a:t>What is population ecology?</a:t>
            </a:r>
          </a:p>
        </p:txBody>
      </p:sp>
      <p:sp>
        <p:nvSpPr>
          <p:cNvPr id="4" name="Oval 3"/>
          <p:cNvSpPr/>
          <p:nvPr/>
        </p:nvSpPr>
        <p:spPr>
          <a:xfrm>
            <a:off x="1940105" y="908720"/>
            <a:ext cx="2686199" cy="2679486"/>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Individual characteristics</a:t>
            </a:r>
            <a:r>
              <a:rPr lang="en-GB" dirty="0">
                <a:solidFill>
                  <a:schemeClr val="tx1"/>
                </a:solidFill>
              </a:rPr>
              <a:t>:</a:t>
            </a:r>
          </a:p>
          <a:p>
            <a:pPr algn="ctr"/>
            <a:r>
              <a:rPr lang="en-GB" dirty="0">
                <a:solidFill>
                  <a:schemeClr val="tx1"/>
                </a:solidFill>
              </a:rPr>
              <a:t>Age</a:t>
            </a:r>
          </a:p>
          <a:p>
            <a:pPr algn="ctr"/>
            <a:r>
              <a:rPr lang="en-GB" dirty="0">
                <a:solidFill>
                  <a:schemeClr val="tx1"/>
                </a:solidFill>
              </a:rPr>
              <a:t>Life stage</a:t>
            </a:r>
          </a:p>
          <a:p>
            <a:pPr algn="ctr"/>
            <a:r>
              <a:rPr lang="en-GB" dirty="0">
                <a:solidFill>
                  <a:schemeClr val="tx1"/>
                </a:solidFill>
              </a:rPr>
              <a:t>Size</a:t>
            </a:r>
          </a:p>
          <a:p>
            <a:pPr algn="ctr"/>
            <a:r>
              <a:rPr lang="en-GB" dirty="0">
                <a:solidFill>
                  <a:schemeClr val="tx1"/>
                </a:solidFill>
              </a:rPr>
              <a:t>Sex</a:t>
            </a:r>
          </a:p>
          <a:p>
            <a:pPr algn="ctr"/>
            <a:r>
              <a:rPr lang="en-GB" dirty="0">
                <a:solidFill>
                  <a:schemeClr val="tx1"/>
                </a:solidFill>
              </a:rPr>
              <a:t>Behaviour</a:t>
            </a:r>
          </a:p>
        </p:txBody>
      </p:sp>
      <p:sp>
        <p:nvSpPr>
          <p:cNvPr id="7" name="Oval 6"/>
          <p:cNvSpPr/>
          <p:nvPr/>
        </p:nvSpPr>
        <p:spPr>
          <a:xfrm>
            <a:off x="1940104" y="4005064"/>
            <a:ext cx="2686199" cy="2679486"/>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Individual processes</a:t>
            </a:r>
            <a:r>
              <a:rPr lang="en-GB" dirty="0">
                <a:solidFill>
                  <a:schemeClr val="tx1"/>
                </a:solidFill>
              </a:rPr>
              <a:t>:</a:t>
            </a:r>
          </a:p>
          <a:p>
            <a:pPr algn="ctr"/>
            <a:r>
              <a:rPr lang="en-GB" dirty="0">
                <a:solidFill>
                  <a:schemeClr val="tx1"/>
                </a:solidFill>
              </a:rPr>
              <a:t>Development</a:t>
            </a:r>
          </a:p>
          <a:p>
            <a:pPr algn="ctr"/>
            <a:r>
              <a:rPr lang="en-GB" dirty="0">
                <a:solidFill>
                  <a:schemeClr val="tx1"/>
                </a:solidFill>
              </a:rPr>
              <a:t>Growth</a:t>
            </a:r>
          </a:p>
          <a:p>
            <a:pPr algn="ctr"/>
            <a:r>
              <a:rPr lang="en-GB" dirty="0">
                <a:solidFill>
                  <a:schemeClr val="tx1"/>
                </a:solidFill>
              </a:rPr>
              <a:t>Feeding</a:t>
            </a:r>
          </a:p>
          <a:p>
            <a:pPr algn="ctr"/>
            <a:r>
              <a:rPr lang="en-GB" dirty="0">
                <a:solidFill>
                  <a:schemeClr val="tx1"/>
                </a:solidFill>
              </a:rPr>
              <a:t>Reproduction</a:t>
            </a:r>
          </a:p>
          <a:p>
            <a:pPr algn="ctr"/>
            <a:r>
              <a:rPr lang="en-GB" dirty="0">
                <a:solidFill>
                  <a:schemeClr val="tx1"/>
                </a:solidFill>
              </a:rPr>
              <a:t>Death</a:t>
            </a:r>
          </a:p>
        </p:txBody>
      </p:sp>
      <p:sp>
        <p:nvSpPr>
          <p:cNvPr id="8" name="Oval 7"/>
          <p:cNvSpPr/>
          <p:nvPr/>
        </p:nvSpPr>
        <p:spPr>
          <a:xfrm>
            <a:off x="6447656" y="908720"/>
            <a:ext cx="3824808" cy="2679486"/>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Population characteristics:</a:t>
            </a:r>
          </a:p>
          <a:p>
            <a:pPr algn="ctr"/>
            <a:r>
              <a:rPr lang="en-GB" dirty="0">
                <a:solidFill>
                  <a:schemeClr val="tx1"/>
                </a:solidFill>
              </a:rPr>
              <a:t>Density</a:t>
            </a:r>
          </a:p>
          <a:p>
            <a:pPr algn="ctr"/>
            <a:r>
              <a:rPr lang="en-GB" dirty="0">
                <a:solidFill>
                  <a:schemeClr val="tx1"/>
                </a:solidFill>
              </a:rPr>
              <a:t>Age/stage distribution</a:t>
            </a:r>
          </a:p>
          <a:p>
            <a:pPr algn="ctr"/>
            <a:r>
              <a:rPr lang="en-GB" dirty="0">
                <a:solidFill>
                  <a:schemeClr val="tx1"/>
                </a:solidFill>
              </a:rPr>
              <a:t>Sex ratio</a:t>
            </a:r>
          </a:p>
          <a:p>
            <a:pPr algn="ctr"/>
            <a:r>
              <a:rPr lang="en-GB" dirty="0">
                <a:solidFill>
                  <a:schemeClr val="tx1"/>
                </a:solidFill>
              </a:rPr>
              <a:t>Spatial distribution</a:t>
            </a:r>
          </a:p>
        </p:txBody>
      </p:sp>
      <p:sp>
        <p:nvSpPr>
          <p:cNvPr id="9" name="Oval 8"/>
          <p:cNvSpPr/>
          <p:nvPr/>
        </p:nvSpPr>
        <p:spPr>
          <a:xfrm>
            <a:off x="6447656" y="4005064"/>
            <a:ext cx="3824808" cy="2679486"/>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Population processes:</a:t>
            </a:r>
          </a:p>
          <a:p>
            <a:pPr algn="ctr"/>
            <a:r>
              <a:rPr lang="en-GB" dirty="0">
                <a:solidFill>
                  <a:schemeClr val="tx1"/>
                </a:solidFill>
              </a:rPr>
              <a:t>Population growth</a:t>
            </a:r>
          </a:p>
          <a:p>
            <a:pPr algn="ctr"/>
            <a:r>
              <a:rPr lang="en-GB" dirty="0">
                <a:solidFill>
                  <a:schemeClr val="tx1"/>
                </a:solidFill>
              </a:rPr>
              <a:t>Changes in age distribution</a:t>
            </a:r>
          </a:p>
          <a:p>
            <a:pPr algn="ctr"/>
            <a:r>
              <a:rPr lang="en-GB" dirty="0">
                <a:solidFill>
                  <a:schemeClr val="tx1"/>
                </a:solidFill>
              </a:rPr>
              <a:t>Mortality</a:t>
            </a:r>
          </a:p>
        </p:txBody>
      </p:sp>
      <p:sp>
        <p:nvSpPr>
          <p:cNvPr id="10" name="Right Arrow 9"/>
          <p:cNvSpPr/>
          <p:nvPr/>
        </p:nvSpPr>
        <p:spPr>
          <a:xfrm>
            <a:off x="4791472" y="1924427"/>
            <a:ext cx="1512168"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4791472" y="5020771"/>
            <a:ext cx="1512168"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5288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2630" y="692696"/>
            <a:ext cx="8496944" cy="6063198"/>
          </a:xfrm>
          <a:prstGeom prst="rect">
            <a:avLst/>
          </a:prstGeom>
          <a:noFill/>
        </p:spPr>
        <p:txBody>
          <a:bodyPr wrap="square" rtlCol="0">
            <a:spAutoFit/>
          </a:bodyPr>
          <a:lstStyle/>
          <a:p>
            <a:r>
              <a:rPr lang="en-GB" sz="3200" dirty="0"/>
              <a:t>Population size</a:t>
            </a:r>
          </a:p>
          <a:p>
            <a:endParaRPr lang="en-GB" dirty="0"/>
          </a:p>
          <a:p>
            <a:r>
              <a:rPr lang="en-GB" sz="2000" dirty="0"/>
              <a:t>Represented by N</a:t>
            </a:r>
          </a:p>
          <a:p>
            <a:endParaRPr lang="en-GB" sz="2000" dirty="0"/>
          </a:p>
          <a:p>
            <a:r>
              <a:rPr lang="en-GB" sz="2000" dirty="0"/>
              <a:t>Number of individuals in a habitat</a:t>
            </a:r>
          </a:p>
          <a:p>
            <a:endParaRPr lang="en-GB" sz="2000" dirty="0"/>
          </a:p>
          <a:p>
            <a:endParaRPr lang="en-GB" sz="2000" dirty="0"/>
          </a:p>
          <a:p>
            <a:r>
              <a:rPr lang="en-GB" sz="2000" dirty="0"/>
              <a:t>Experimental sampling we use SMALL letter n- for example n = 20.</a:t>
            </a:r>
          </a:p>
          <a:p>
            <a:endParaRPr lang="en-GB" sz="2000" dirty="0"/>
          </a:p>
          <a:p>
            <a:r>
              <a:rPr lang="en-GB" sz="2000" dirty="0"/>
              <a:t>Large populations mean increased genetic variability, which could mean increased resistance to pest and pathogens at the population level</a:t>
            </a:r>
          </a:p>
          <a:p>
            <a:endParaRPr lang="en-GB" sz="2000" dirty="0"/>
          </a:p>
          <a:p>
            <a:r>
              <a:rPr lang="en-GB" sz="2000" dirty="0"/>
              <a:t>But it might lead to over use of resources -&gt; crash</a:t>
            </a:r>
          </a:p>
          <a:p>
            <a:endParaRPr lang="en-GB" sz="2000" dirty="0"/>
          </a:p>
          <a:p>
            <a:endParaRPr lang="en-GB" sz="2000" dirty="0"/>
          </a:p>
          <a:p>
            <a:r>
              <a:rPr lang="en-GB" sz="2000" dirty="0"/>
              <a:t>Minimum viable population: the minimum number of individuals that was sufficient to sustain 99% probability of population persistence in 100 years.</a:t>
            </a:r>
          </a:p>
          <a:p>
            <a:endParaRPr lang="en-GB" sz="2000" dirty="0"/>
          </a:p>
        </p:txBody>
      </p:sp>
      <p:sp>
        <p:nvSpPr>
          <p:cNvPr id="3" name="Rectangle 2"/>
          <p:cNvSpPr/>
          <p:nvPr/>
        </p:nvSpPr>
        <p:spPr>
          <a:xfrm>
            <a:off x="8741422" y="-29058"/>
            <a:ext cx="1926578" cy="31547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99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a:t>
            </a:r>
          </a:p>
        </p:txBody>
      </p:sp>
    </p:spTree>
    <p:extLst>
      <p:ext uri="{BB962C8B-B14F-4D97-AF65-F5344CB8AC3E}">
        <p14:creationId xmlns:p14="http://schemas.microsoft.com/office/powerpoint/2010/main" val="2778636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5521" y="2771637"/>
            <a:ext cx="6480719" cy="1384995"/>
          </a:xfrm>
          <a:prstGeom prst="rect">
            <a:avLst/>
          </a:prstGeom>
        </p:spPr>
        <p:txBody>
          <a:bodyPr wrap="square">
            <a:spAutoFit/>
          </a:bodyPr>
          <a:lstStyle/>
          <a:p>
            <a:pPr>
              <a:lnSpc>
                <a:spcPct val="150000"/>
              </a:lnSpc>
              <a:spcBef>
                <a:spcPts val="600"/>
              </a:spcBef>
              <a:spcAft>
                <a:spcPts val="600"/>
              </a:spcAft>
            </a:pPr>
            <a:r>
              <a:rPr lang="en-GB" sz="2000" dirty="0"/>
              <a:t>Quadrat</a:t>
            </a:r>
            <a:r>
              <a:rPr lang="en-GB" dirty="0"/>
              <a:t>: portable frame, usually 1m x 1m. Randomly sample  an area a number of times to get an estimate of  numbers of individuals, or percentage cover of species.</a:t>
            </a:r>
          </a:p>
        </p:txBody>
      </p:sp>
      <p:pic>
        <p:nvPicPr>
          <p:cNvPr id="4098" name="Picture 2" descr="C:\Users\mqbssefb\Downloads\greg-nunes-NR0NoyGdz9M-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1864" y="242918"/>
            <a:ext cx="2718100" cy="18118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75521" y="193865"/>
            <a:ext cx="3096343" cy="2031325"/>
          </a:xfrm>
          <a:prstGeom prst="rect">
            <a:avLst/>
          </a:prstGeom>
          <a:noFill/>
        </p:spPr>
        <p:txBody>
          <a:bodyPr wrap="square" rtlCol="0">
            <a:spAutoFit/>
          </a:bodyPr>
          <a:lstStyle/>
          <a:p>
            <a:pPr>
              <a:lnSpc>
                <a:spcPct val="150000"/>
              </a:lnSpc>
            </a:pPr>
            <a:r>
              <a:rPr lang="en-GB" sz="2400" b="1" dirty="0"/>
              <a:t>Sessile organisms</a:t>
            </a:r>
            <a:r>
              <a:rPr lang="en-GB" sz="2000" dirty="0"/>
              <a:t>: fixed in place, immobile.</a:t>
            </a:r>
          </a:p>
          <a:p>
            <a:pPr>
              <a:lnSpc>
                <a:spcPct val="150000"/>
              </a:lnSpc>
            </a:pPr>
            <a:r>
              <a:rPr lang="en-GB" sz="2000" dirty="0"/>
              <a:t>e.g. barnacles, plants, coral</a:t>
            </a:r>
          </a:p>
        </p:txBody>
      </p:sp>
      <p:pic>
        <p:nvPicPr>
          <p:cNvPr id="4099" name="Picture 3" descr="C:\Users\mqbssefb\Downloads\filip-zrnzevic-QsWG0kjPQRY-unsplash.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5475"/>
          <a:stretch/>
        </p:blipFill>
        <p:spPr bwMode="auto">
          <a:xfrm>
            <a:off x="7680177" y="242918"/>
            <a:ext cx="2712839" cy="181185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5" descr="Quadrat 25 Squares | School Science Equipmen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7" descr="Quadrat 25 Squares | School Science Equipment"/>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5" name="Picture 9" descr="Quadrat On A Lawn With Weeds Photograph by Science Photo Libra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84803" y="2498108"/>
            <a:ext cx="1908212" cy="19082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75521" y="4941168"/>
            <a:ext cx="6568911" cy="2215991"/>
          </a:xfrm>
          <a:prstGeom prst="rect">
            <a:avLst/>
          </a:prstGeom>
          <a:noFill/>
        </p:spPr>
        <p:txBody>
          <a:bodyPr wrap="square" rtlCol="0">
            <a:spAutoFit/>
          </a:bodyPr>
          <a:lstStyle/>
          <a:p>
            <a:pPr>
              <a:lnSpc>
                <a:spcPct val="150000"/>
              </a:lnSpc>
            </a:pPr>
            <a:r>
              <a:rPr lang="en-GB" sz="2000" dirty="0"/>
              <a:t>Transect</a:t>
            </a:r>
            <a:r>
              <a:rPr lang="en-GB" dirty="0"/>
              <a:t>: points in a straight line. These can be along a gradient e.g. from a road into a forest, or up a slope.</a:t>
            </a:r>
          </a:p>
          <a:p>
            <a:pPr>
              <a:lnSpc>
                <a:spcPct val="150000"/>
              </a:lnSpc>
            </a:pPr>
            <a:r>
              <a:rPr lang="en-GB" dirty="0"/>
              <a:t>Good for measuring density of trees, changes of vegetation type etc.</a:t>
            </a:r>
          </a:p>
          <a:p>
            <a:pPr>
              <a:lnSpc>
                <a:spcPct val="150000"/>
              </a:lnSpc>
            </a:pPr>
            <a:endParaRPr lang="en-GB" dirty="0"/>
          </a:p>
        </p:txBody>
      </p:sp>
      <p:pic>
        <p:nvPicPr>
          <p:cNvPr id="4107" name="Picture 11" descr="line transec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5729" y="4725144"/>
            <a:ext cx="2346820"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235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9210" y="332657"/>
            <a:ext cx="9065302" cy="6370975"/>
          </a:xfrm>
          <a:prstGeom prst="rect">
            <a:avLst/>
          </a:prstGeom>
          <a:noFill/>
        </p:spPr>
        <p:txBody>
          <a:bodyPr wrap="none" rtlCol="0">
            <a:spAutoFit/>
          </a:bodyPr>
          <a:lstStyle/>
          <a:p>
            <a:pPr>
              <a:lnSpc>
                <a:spcPct val="150000"/>
              </a:lnSpc>
            </a:pPr>
            <a:r>
              <a:rPr lang="en-GB" sz="2400" dirty="0"/>
              <a:t>Moving organisms: Can’t count them all!</a:t>
            </a:r>
          </a:p>
          <a:p>
            <a:pPr>
              <a:lnSpc>
                <a:spcPct val="150000"/>
              </a:lnSpc>
            </a:pPr>
            <a:endParaRPr lang="en-GB" sz="2400" dirty="0"/>
          </a:p>
          <a:p>
            <a:pPr>
              <a:lnSpc>
                <a:spcPct val="150000"/>
              </a:lnSpc>
            </a:pPr>
            <a:r>
              <a:rPr lang="en-GB" sz="2400" dirty="0"/>
              <a:t>mark-recapture:</a:t>
            </a:r>
            <a:r>
              <a:rPr lang="en-GB" dirty="0"/>
              <a:t> small mammals, reptiles.</a:t>
            </a:r>
          </a:p>
          <a:p>
            <a:pPr>
              <a:lnSpc>
                <a:spcPct val="150000"/>
              </a:lnSpc>
            </a:pPr>
            <a:endParaRPr lang="en-GB" dirty="0"/>
          </a:p>
          <a:p>
            <a:pPr>
              <a:lnSpc>
                <a:spcPct val="150000"/>
              </a:lnSpc>
            </a:pPr>
            <a:endParaRPr lang="en-GB" dirty="0"/>
          </a:p>
          <a:p>
            <a:pPr>
              <a:lnSpc>
                <a:spcPct val="150000"/>
              </a:lnSpc>
            </a:pPr>
            <a:r>
              <a:rPr lang="en-GB" dirty="0"/>
              <a:t>Population = </a:t>
            </a:r>
            <a:r>
              <a:rPr lang="en-GB" u="sng" dirty="0"/>
              <a:t>total number of animals in sample 1 x total number of animals in sample 2</a:t>
            </a:r>
          </a:p>
          <a:p>
            <a:pPr>
              <a:lnSpc>
                <a:spcPct val="150000"/>
              </a:lnSpc>
            </a:pPr>
            <a:r>
              <a:rPr lang="en-GB" dirty="0"/>
              <a:t>			number of MARKED animals in sample 2</a:t>
            </a:r>
          </a:p>
          <a:p>
            <a:pPr>
              <a:lnSpc>
                <a:spcPct val="150000"/>
              </a:lnSpc>
            </a:pPr>
            <a:endParaRPr lang="en-GB" dirty="0"/>
          </a:p>
          <a:p>
            <a:pPr>
              <a:lnSpc>
                <a:spcPct val="150000"/>
              </a:lnSpc>
            </a:pPr>
            <a:r>
              <a:rPr lang="en-GB" sz="2000" b="1" dirty="0"/>
              <a:t>Assumptions:</a:t>
            </a:r>
          </a:p>
          <a:p>
            <a:pPr>
              <a:lnSpc>
                <a:spcPct val="150000"/>
              </a:lnSpc>
            </a:pPr>
            <a:r>
              <a:rPr lang="en-GB" dirty="0"/>
              <a:t>No migration in or out of population, and no births or deaths</a:t>
            </a:r>
          </a:p>
          <a:p>
            <a:pPr>
              <a:lnSpc>
                <a:spcPct val="150000"/>
              </a:lnSpc>
            </a:pPr>
            <a:r>
              <a:rPr lang="en-GB" dirty="0"/>
              <a:t>All population members mix randomly so all have an equal chance of recapture.</a:t>
            </a:r>
          </a:p>
          <a:p>
            <a:pPr>
              <a:lnSpc>
                <a:spcPct val="150000"/>
              </a:lnSpc>
            </a:pPr>
            <a:r>
              <a:rPr lang="en-GB" dirty="0"/>
              <a:t>Marks aren’t lost!</a:t>
            </a:r>
          </a:p>
          <a:p>
            <a:pPr>
              <a:lnSpc>
                <a:spcPct val="150000"/>
              </a:lnSpc>
            </a:pPr>
            <a:r>
              <a:rPr lang="en-GB" dirty="0"/>
              <a:t>The mark doesn’t harm animal- more obvious to a predator?</a:t>
            </a:r>
          </a:p>
          <a:p>
            <a:pPr>
              <a:lnSpc>
                <a:spcPct val="150000"/>
              </a:lnSpc>
            </a:pPr>
            <a:r>
              <a:rPr lang="en-GB" dirty="0"/>
              <a:t>The mark doesn’t affect chance of recapture – heavy etc.</a:t>
            </a:r>
          </a:p>
        </p:txBody>
      </p:sp>
      <p:pic>
        <p:nvPicPr>
          <p:cNvPr id="6146" name="Picture 2" descr="https://herpetology.arizona.edu/sites/herpetology.arizona.edu/files/styles/uaqs_fixed_width/public/Marquee.%20Lizard%20in%20hand%20small.jpg?itok=Zz5a9dH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8168" y="116632"/>
            <a:ext cx="2814808" cy="237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357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1342" y="260649"/>
            <a:ext cx="8640960" cy="4524315"/>
          </a:xfrm>
          <a:prstGeom prst="rect">
            <a:avLst/>
          </a:prstGeom>
          <a:noFill/>
        </p:spPr>
        <p:txBody>
          <a:bodyPr wrap="square" rtlCol="0">
            <a:spAutoFit/>
          </a:bodyPr>
          <a:lstStyle/>
          <a:p>
            <a:r>
              <a:rPr lang="en-GB" sz="2800" dirty="0"/>
              <a:t>Problems with counting individuals:</a:t>
            </a:r>
          </a:p>
          <a:p>
            <a:endParaRPr lang="en-GB" sz="2000" dirty="0"/>
          </a:p>
          <a:p>
            <a:r>
              <a:rPr lang="en-GB" sz="2000" u="sng" dirty="0"/>
              <a:t>Unitary organisms</a:t>
            </a:r>
            <a:r>
              <a:rPr lang="en-GB" sz="2000" dirty="0"/>
              <a:t>: each individual is formed from a zygote (male and female gamete, e.g. sperm and egg) and is discrete and identifiable.</a:t>
            </a:r>
          </a:p>
          <a:p>
            <a:r>
              <a:rPr lang="en-GB" sz="2000" dirty="0"/>
              <a:t>Shape is pre-determined e.g. mammals, reptiles etc.</a:t>
            </a:r>
          </a:p>
          <a:p>
            <a:endParaRPr lang="en-GB" sz="2000" dirty="0"/>
          </a:p>
          <a:p>
            <a:r>
              <a:rPr lang="en-GB" sz="2000" u="sng" dirty="0"/>
              <a:t>Modular organisms</a:t>
            </a:r>
            <a:r>
              <a:rPr lang="en-GB" sz="2000" dirty="0"/>
              <a:t>: the zygote develops into one discrete unit that then produces more similar units, more like a colony. </a:t>
            </a:r>
          </a:p>
          <a:p>
            <a:r>
              <a:rPr lang="en-GB" sz="2000" dirty="0"/>
              <a:t>Shape is determined by environmental influences e.g. fungi, sponges, corals.</a:t>
            </a:r>
          </a:p>
          <a:p>
            <a:r>
              <a:rPr lang="en-GB" sz="2000" dirty="0"/>
              <a:t>	Vegetative plant growth: plants may produce clones of themselves attached to the parents, through </a:t>
            </a:r>
            <a:r>
              <a:rPr lang="en-GB" sz="2000" dirty="0" err="1"/>
              <a:t>stolons</a:t>
            </a:r>
            <a:r>
              <a:rPr lang="en-GB" sz="2000" dirty="0"/>
              <a:t> or suckers. e.g. strawberry.</a:t>
            </a:r>
          </a:p>
          <a:p>
            <a:endParaRPr lang="en-GB" sz="2000" dirty="0"/>
          </a:p>
          <a:p>
            <a:r>
              <a:rPr lang="en-GB" sz="2000" dirty="0"/>
              <a:t>Might be difficult to identify edges of the population in either case.</a:t>
            </a:r>
          </a:p>
        </p:txBody>
      </p:sp>
      <p:pic>
        <p:nvPicPr>
          <p:cNvPr id="3" name="Picture 2" descr="C:\Users\mqbssefb\Downloads\daniel-oberg-41Wuv1xsmGM-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1664" y="4782259"/>
            <a:ext cx="2496278" cy="1872208"/>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descr="C:\Users\mqbssefb\Downloads\farsai-chaikulngamdee-IdrzXJQlw5w-unsplas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3420" y="4784963"/>
            <a:ext cx="2804258" cy="1869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028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3048</TotalTime>
  <Words>1262</Words>
  <Application>Microsoft Office PowerPoint</Application>
  <PresentationFormat>Widescreen</PresentationFormat>
  <Paragraphs>215</Paragraphs>
  <Slides>20</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Helvetica</vt:lpstr>
      <vt:lpstr>Lucida Grande</vt:lpstr>
      <vt:lpstr>Office Theme</vt:lpstr>
      <vt:lpstr>1_Office Theme</vt:lpstr>
      <vt:lpstr>Introduction to Population Ecology</vt:lpstr>
      <vt:lpstr>Introduction to Population Ecology</vt:lpstr>
      <vt:lpstr>Learning outcomes</vt:lpstr>
      <vt:lpstr>What is a population?</vt:lpstr>
      <vt:lpstr>What is population ecology?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Demography: the study of changes in size and structure of populations</vt:lpstr>
      <vt:lpstr>PowerPoint Presentation</vt:lpstr>
      <vt:lpstr>PowerPoint Presentation</vt:lpstr>
      <vt:lpstr>PowerPoint Presentation</vt:lpstr>
      <vt:lpstr>PowerPoint Presentation</vt:lpstr>
      <vt:lpstr>PowerPoint Presentation</vt:lpstr>
    </vt:vector>
  </TitlesOfParts>
  <Company>The 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Ecology part 1</dc:title>
  <dc:creator>Ellen Fry</dc:creator>
  <cp:lastModifiedBy>Nicholas Harvey</cp:lastModifiedBy>
  <cp:revision>73</cp:revision>
  <dcterms:created xsi:type="dcterms:W3CDTF">2020-06-15T11:15:23Z</dcterms:created>
  <dcterms:modified xsi:type="dcterms:W3CDTF">2021-05-11T20:57:05Z</dcterms:modified>
</cp:coreProperties>
</file>