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4024B5-CC63-4117-A5BE-D66DAD725D43}" v="33" dt="2021-05-24T09:00:33.624"/>
    <p1510:client id="{56A095C0-8A97-418C-B646-E9865CDAC0D1}" v="1" dt="2021-05-24T07:53:50.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10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son, Fiona (Myanmar)" userId="S::fiona.pearson@britishcouncil.org::0ff31fd0-c1ca-4431-b6c4-8e6bd13e73a6" providerId="AD" clId="Web-{534024B5-CC63-4117-A5BE-D66DAD725D43}"/>
    <pc:docChg chg="modSld">
      <pc:chgData name="Pearson, Fiona (Myanmar)" userId="S::fiona.pearson@britishcouncil.org::0ff31fd0-c1ca-4431-b6c4-8e6bd13e73a6" providerId="AD" clId="Web-{534024B5-CC63-4117-A5BE-D66DAD725D43}" dt="2021-05-24T09:00:27.968" v="14" actId="20577"/>
      <pc:docMkLst>
        <pc:docMk/>
      </pc:docMkLst>
      <pc:sldChg chg="modSp">
        <pc:chgData name="Pearson, Fiona (Myanmar)" userId="S::fiona.pearson@britishcouncil.org::0ff31fd0-c1ca-4431-b6c4-8e6bd13e73a6" providerId="AD" clId="Web-{534024B5-CC63-4117-A5BE-D66DAD725D43}" dt="2021-05-24T09:00:27.968" v="14" actId="20577"/>
        <pc:sldMkLst>
          <pc:docMk/>
          <pc:sldMk cId="4172154877" sldId="256"/>
        </pc:sldMkLst>
        <pc:spChg chg="mod">
          <ac:chgData name="Pearson, Fiona (Myanmar)" userId="S::fiona.pearson@britishcouncil.org::0ff31fd0-c1ca-4431-b6c4-8e6bd13e73a6" providerId="AD" clId="Web-{534024B5-CC63-4117-A5BE-D66DAD725D43}" dt="2021-05-24T09:00:27.968" v="14" actId="20577"/>
          <ac:spMkLst>
            <pc:docMk/>
            <pc:sldMk cId="4172154877" sldId="256"/>
            <ac:spMk id="3" creationId="{1799C65B-1D4C-49B0-AC6B-CC10E85364A8}"/>
          </ac:spMkLst>
        </pc:spChg>
        <pc:picChg chg="mod">
          <ac:chgData name="Pearson, Fiona (Myanmar)" userId="S::fiona.pearson@britishcouncil.org::0ff31fd0-c1ca-4431-b6c4-8e6bd13e73a6" providerId="AD" clId="Web-{534024B5-CC63-4117-A5BE-D66DAD725D43}" dt="2021-05-24T09:00:19.202" v="11" actId="1076"/>
          <ac:picMkLst>
            <pc:docMk/>
            <pc:sldMk cId="4172154877" sldId="256"/>
            <ac:picMk id="2052" creationId="{126D6582-14B7-4C56-B520-7DC2BBD970D3}"/>
          </ac:picMkLst>
        </pc:picChg>
      </pc:sldChg>
    </pc:docChg>
  </pc:docChgLst>
  <pc:docChgLst>
    <pc:chgData name="Bennett, Jonathan (Myanmar)" userId="S::jonathan.bennett@britishcouncil.org::1c2b46cc-a975-481c-8f24-734dd48a8fff" providerId="AD" clId="Web-{56A095C0-8A97-418C-B646-E9865CDAC0D1}"/>
    <pc:docChg chg="delSld">
      <pc:chgData name="Bennett, Jonathan (Myanmar)" userId="S::jonathan.bennett@britishcouncil.org::1c2b46cc-a975-481c-8f24-734dd48a8fff" providerId="AD" clId="Web-{56A095C0-8A97-418C-B646-E9865CDAC0D1}" dt="2021-05-24T07:53:50.274" v="0"/>
      <pc:docMkLst>
        <pc:docMk/>
      </pc:docMkLst>
      <pc:sldChg chg="del">
        <pc:chgData name="Bennett, Jonathan (Myanmar)" userId="S::jonathan.bennett@britishcouncil.org::1c2b46cc-a975-481c-8f24-734dd48a8fff" providerId="AD" clId="Web-{56A095C0-8A97-418C-B646-E9865CDAC0D1}" dt="2021-05-24T07:53:50.274" v="0"/>
        <pc:sldMkLst>
          <pc:docMk/>
          <pc:sldMk cId="1012103252" sldId="271"/>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A53E2ADF-473E-4DA7-AF9C-423E023C7F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0" y="4086603"/>
            <a:ext cx="2743200" cy="2771397"/>
          </a:xfrm>
          <a:prstGeom prst="rect">
            <a:avLst/>
          </a:prstGeom>
        </p:spPr>
      </p:pic>
      <p:pic>
        <p:nvPicPr>
          <p:cNvPr id="15" name="Picture 14" descr="A close up of a logo&#10;&#10;Description automatically generated">
            <a:extLst>
              <a:ext uri="{FF2B5EF4-FFF2-40B4-BE49-F238E27FC236}">
                <a16:creationId xmlns:a16="http://schemas.microsoft.com/office/drawing/2014/main" id="{354C8420-F3C4-4AD7-9F4C-54151C5B91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4145" y="0"/>
            <a:ext cx="2637855" cy="2668385"/>
          </a:xfrm>
          <a:prstGeom prst="rect">
            <a:avLst/>
          </a:prstGeom>
        </p:spPr>
      </p:pic>
      <p:sp>
        <p:nvSpPr>
          <p:cNvPr id="2" name="Title 1">
            <a:extLst>
              <a:ext uri="{FF2B5EF4-FFF2-40B4-BE49-F238E27FC236}">
                <a16:creationId xmlns:a16="http://schemas.microsoft.com/office/drawing/2014/main" id="{30D8384D-DD9E-4F4F-8530-D8DD96B211D3}"/>
              </a:ext>
            </a:extLst>
          </p:cNvPr>
          <p:cNvSpPr>
            <a:spLocks noGrp="1"/>
          </p:cNvSpPr>
          <p:nvPr>
            <p:ph type="ctrTitle"/>
          </p:nvPr>
        </p:nvSpPr>
        <p:spPr>
          <a:xfrm>
            <a:off x="1519770" y="289092"/>
            <a:ext cx="9144000" cy="2387600"/>
          </a:xfrm>
        </p:spPr>
        <p:txBody>
          <a:bodyPr anchor="b">
            <a:normAutofit/>
          </a:bodyPr>
          <a:lstStyle>
            <a:lvl1pPr algn="ctr">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D1FD934-18FC-48E4-A957-CC87A942C831}"/>
              </a:ext>
            </a:extLst>
          </p:cNvPr>
          <p:cNvSpPr>
            <a:spLocks noGrp="1"/>
          </p:cNvSpPr>
          <p:nvPr>
            <p:ph type="subTitle" idx="1"/>
          </p:nvPr>
        </p:nvSpPr>
        <p:spPr>
          <a:xfrm>
            <a:off x="1548939" y="27791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97A7015-B78C-4322-BDC2-1AD85A0A458F}"/>
              </a:ext>
            </a:extLst>
          </p:cNvPr>
          <p:cNvSpPr>
            <a:spLocks noGrp="1"/>
          </p:cNvSpPr>
          <p:nvPr>
            <p:ph type="dt" sz="half" idx="10"/>
          </p:nvPr>
        </p:nvSpPr>
        <p:spPr>
          <a:xfrm>
            <a:off x="1364170" y="6019898"/>
            <a:ext cx="2570329" cy="365125"/>
          </a:xfrm>
        </p:spPr>
        <p:txBody>
          <a:bodyPr/>
          <a:lstStyle/>
          <a:p>
            <a:fld id="{60F24D0B-8C35-4C37-8895-78F4822E62D5}" type="datetimeFigureOut">
              <a:rPr lang="en-GB" smtClean="0"/>
              <a:t>24/05/2021</a:t>
            </a:fld>
            <a:endParaRPr lang="en-GB"/>
          </a:p>
        </p:txBody>
      </p:sp>
      <p:sp>
        <p:nvSpPr>
          <p:cNvPr id="5" name="Footer Placeholder 4">
            <a:extLst>
              <a:ext uri="{FF2B5EF4-FFF2-40B4-BE49-F238E27FC236}">
                <a16:creationId xmlns:a16="http://schemas.microsoft.com/office/drawing/2014/main" id="{5181DA80-937D-4BC5-AA42-8545060AEFCE}"/>
              </a:ext>
            </a:extLst>
          </p:cNvPr>
          <p:cNvSpPr>
            <a:spLocks noGrp="1"/>
          </p:cNvSpPr>
          <p:nvPr>
            <p:ph type="ftr" sz="quarter" idx="11"/>
          </p:nvPr>
        </p:nvSpPr>
        <p:spPr>
          <a:xfrm>
            <a:off x="4034370" y="6018090"/>
            <a:ext cx="4114800" cy="365125"/>
          </a:xfrm>
        </p:spPr>
        <p:txBody>
          <a:bodyPr/>
          <a:lstStyle/>
          <a:p>
            <a:endParaRPr lang="en-GB"/>
          </a:p>
        </p:txBody>
      </p:sp>
      <p:sp>
        <p:nvSpPr>
          <p:cNvPr id="6" name="Slide Number Placeholder 5">
            <a:extLst>
              <a:ext uri="{FF2B5EF4-FFF2-40B4-BE49-F238E27FC236}">
                <a16:creationId xmlns:a16="http://schemas.microsoft.com/office/drawing/2014/main" id="{8E9C8654-1E1F-42DD-8326-C610114125ED}"/>
              </a:ext>
            </a:extLst>
          </p:cNvPr>
          <p:cNvSpPr>
            <a:spLocks noGrp="1"/>
          </p:cNvSpPr>
          <p:nvPr>
            <p:ph type="sldNum" sz="quarter" idx="12"/>
          </p:nvPr>
        </p:nvSpPr>
        <p:spPr/>
        <p:txBody>
          <a:bodyPr/>
          <a:lstStyle/>
          <a:p>
            <a:fld id="{D789C580-C195-4E0E-862B-B6949D7BE131}" type="slidenum">
              <a:rPr lang="en-GB" smtClean="0"/>
              <a:t>‹#›</a:t>
            </a:fld>
            <a:endParaRPr lang="en-GB"/>
          </a:p>
        </p:txBody>
      </p:sp>
      <p:grpSp>
        <p:nvGrpSpPr>
          <p:cNvPr id="7" name="Group 6">
            <a:extLst>
              <a:ext uri="{FF2B5EF4-FFF2-40B4-BE49-F238E27FC236}">
                <a16:creationId xmlns:a16="http://schemas.microsoft.com/office/drawing/2014/main" id="{B35A9DC7-EF79-4552-AB76-9C979E5C8BDD}"/>
              </a:ext>
            </a:extLst>
          </p:cNvPr>
          <p:cNvGrpSpPr/>
          <p:nvPr userDrawn="1"/>
        </p:nvGrpSpPr>
        <p:grpSpPr>
          <a:xfrm>
            <a:off x="-107301" y="176528"/>
            <a:ext cx="12299301" cy="6897920"/>
            <a:chOff x="-232593" y="-188800"/>
            <a:chExt cx="9384213" cy="5489733"/>
          </a:xfrm>
        </p:grpSpPr>
        <p:pic>
          <p:nvPicPr>
            <p:cNvPr id="8" name="Picture 5">
              <a:extLst>
                <a:ext uri="{FF2B5EF4-FFF2-40B4-BE49-F238E27FC236}">
                  <a16:creationId xmlns:a16="http://schemas.microsoft.com/office/drawing/2014/main" id="{1D25077C-2315-4E29-B599-6C5678449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19800" y="2177269"/>
              <a:ext cx="3131820" cy="2946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6B5A57D0-EDAD-45E2-BC94-5343F5A14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4833800"/>
              <a:ext cx="4191000" cy="292891"/>
            </a:xfrm>
            <a:prstGeom prst="rect">
              <a:avLst/>
            </a:prstGeom>
          </p:spPr>
        </p:pic>
        <p:pic>
          <p:nvPicPr>
            <p:cNvPr id="10" name="Picture 9" descr="A close up of a logo&#10;&#10;Description automatically generated">
              <a:extLst>
                <a:ext uri="{FF2B5EF4-FFF2-40B4-BE49-F238E27FC236}">
                  <a16:creationId xmlns:a16="http://schemas.microsoft.com/office/drawing/2014/main" id="{46AFD2F7-DB16-4BF9-BCC3-4B2F4206ED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4534" y="-188800"/>
              <a:ext cx="533400" cy="564599"/>
            </a:xfrm>
            <a:prstGeom prst="rect">
              <a:avLst/>
            </a:prstGeom>
          </p:spPr>
        </p:pic>
        <p:sp>
          <p:nvSpPr>
            <p:cNvPr id="11" name="Text Box 7">
              <a:extLst>
                <a:ext uri="{FF2B5EF4-FFF2-40B4-BE49-F238E27FC236}">
                  <a16:creationId xmlns:a16="http://schemas.microsoft.com/office/drawing/2014/main" id="{D475F83A-EF2E-42A7-9CE2-3DB4CA46289D}"/>
                </a:ext>
              </a:extLst>
            </p:cNvPr>
            <p:cNvSpPr txBox="1">
              <a:spLocks noChangeArrowheads="1"/>
            </p:cNvSpPr>
            <p:nvPr/>
          </p:nvSpPr>
          <p:spPr bwMode="auto">
            <a:xfrm>
              <a:off x="8007855" y="-186046"/>
              <a:ext cx="853478" cy="279546"/>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Funded by: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close up of a logo&#10;&#10;Description automatically generated">
              <a:extLst>
                <a:ext uri="{FF2B5EF4-FFF2-40B4-BE49-F238E27FC236}">
                  <a16:creationId xmlns:a16="http://schemas.microsoft.com/office/drawing/2014/main" id="{C0329F0B-7C74-4FBB-A8FA-9D6BE4780F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593" y="4157933"/>
              <a:ext cx="1143000" cy="1143000"/>
            </a:xfrm>
            <a:prstGeom prst="rect">
              <a:avLst/>
            </a:prstGeom>
          </p:spPr>
        </p:pic>
      </p:grpSp>
    </p:spTree>
    <p:extLst>
      <p:ext uri="{BB962C8B-B14F-4D97-AF65-F5344CB8AC3E}">
        <p14:creationId xmlns:p14="http://schemas.microsoft.com/office/powerpoint/2010/main" val="375234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3221-199C-4F5A-8C26-7ED5ECEE5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63315A-7F4B-41C5-B4F5-90D855B9F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3DDDD4-28AF-4D3F-A335-1F4EB9E2A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43688-BC21-4715-AF72-6384D6112A1A}"/>
              </a:ext>
            </a:extLst>
          </p:cNvPr>
          <p:cNvSpPr>
            <a:spLocks noGrp="1"/>
          </p:cNvSpPr>
          <p:nvPr>
            <p:ph type="dt" sz="half" idx="10"/>
          </p:nvPr>
        </p:nvSpPr>
        <p:spPr/>
        <p:txBody>
          <a:bodyPr/>
          <a:lstStyle/>
          <a:p>
            <a:fld id="{60F24D0B-8C35-4C37-8895-78F4822E62D5}" type="datetimeFigureOut">
              <a:rPr lang="en-GB" smtClean="0"/>
              <a:t>24/05/2021</a:t>
            </a:fld>
            <a:endParaRPr lang="en-GB"/>
          </a:p>
        </p:txBody>
      </p:sp>
      <p:sp>
        <p:nvSpPr>
          <p:cNvPr id="6" name="Footer Placeholder 5">
            <a:extLst>
              <a:ext uri="{FF2B5EF4-FFF2-40B4-BE49-F238E27FC236}">
                <a16:creationId xmlns:a16="http://schemas.microsoft.com/office/drawing/2014/main" id="{8D36027F-5EB0-4818-B5EB-7E2F4BCD91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D0FB21-8A61-427B-93AB-C692A54E738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28028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951D-0F06-4754-ADD7-CFC618DA6E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6A574A-6EE1-41D2-98D8-E888D86770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77F473-BE0F-4396-8F57-02DBCA7FD45F}"/>
              </a:ext>
            </a:extLst>
          </p:cNvPr>
          <p:cNvSpPr>
            <a:spLocks noGrp="1"/>
          </p:cNvSpPr>
          <p:nvPr>
            <p:ph type="dt" sz="half" idx="10"/>
          </p:nvPr>
        </p:nvSpPr>
        <p:spPr/>
        <p:txBody>
          <a:bodyPr/>
          <a:lstStyle/>
          <a:p>
            <a:fld id="{60F24D0B-8C35-4C37-8895-78F4822E62D5}" type="datetimeFigureOut">
              <a:rPr lang="en-GB" smtClean="0"/>
              <a:t>24/05/2021</a:t>
            </a:fld>
            <a:endParaRPr lang="en-GB"/>
          </a:p>
        </p:txBody>
      </p:sp>
      <p:sp>
        <p:nvSpPr>
          <p:cNvPr id="5" name="Footer Placeholder 4">
            <a:extLst>
              <a:ext uri="{FF2B5EF4-FFF2-40B4-BE49-F238E27FC236}">
                <a16:creationId xmlns:a16="http://schemas.microsoft.com/office/drawing/2014/main" id="{A316F187-4517-4293-885B-B796AD0B5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B99528-2F69-4B86-BA21-21BE1D6F211C}"/>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05896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FE8183-4F0F-481C-8758-D46C7E2972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00937E-C70B-4BB7-BD2E-3B060ACCD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D165E1-A48F-49C0-B0D9-56BFBBB78527}"/>
              </a:ext>
            </a:extLst>
          </p:cNvPr>
          <p:cNvSpPr>
            <a:spLocks noGrp="1"/>
          </p:cNvSpPr>
          <p:nvPr>
            <p:ph type="dt" sz="half" idx="10"/>
          </p:nvPr>
        </p:nvSpPr>
        <p:spPr/>
        <p:txBody>
          <a:bodyPr/>
          <a:lstStyle/>
          <a:p>
            <a:fld id="{60F24D0B-8C35-4C37-8895-78F4822E62D5}" type="datetimeFigureOut">
              <a:rPr lang="en-GB" smtClean="0"/>
              <a:t>24/05/2021</a:t>
            </a:fld>
            <a:endParaRPr lang="en-GB"/>
          </a:p>
        </p:txBody>
      </p:sp>
      <p:sp>
        <p:nvSpPr>
          <p:cNvPr id="5" name="Footer Placeholder 4">
            <a:extLst>
              <a:ext uri="{FF2B5EF4-FFF2-40B4-BE49-F238E27FC236}">
                <a16:creationId xmlns:a16="http://schemas.microsoft.com/office/drawing/2014/main" id="{CFC5B356-95E4-41F7-AC33-D27421A062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BD91A-E741-4600-97F9-8F453ED5D420}"/>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19482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BDEC-702D-42E1-8803-CF8FFCDA57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32F348-B336-4B1B-9E23-2C3115326A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B427D9-D26C-4D28-ADCA-6E2BBBCBD725}"/>
              </a:ext>
            </a:extLst>
          </p:cNvPr>
          <p:cNvSpPr>
            <a:spLocks noGrp="1"/>
          </p:cNvSpPr>
          <p:nvPr>
            <p:ph type="dt" sz="half" idx="10"/>
          </p:nvPr>
        </p:nvSpPr>
        <p:spPr/>
        <p:txBody>
          <a:bodyPr/>
          <a:lstStyle/>
          <a:p>
            <a:fld id="{1371EB49-D4EA-42D7-8146-36A92E13F1D3}" type="datetimeFigureOut">
              <a:rPr lang="en-GB" smtClean="0"/>
              <a:t>24/05/2021</a:t>
            </a:fld>
            <a:endParaRPr lang="en-GB"/>
          </a:p>
        </p:txBody>
      </p:sp>
      <p:sp>
        <p:nvSpPr>
          <p:cNvPr id="5" name="Footer Placeholder 4">
            <a:extLst>
              <a:ext uri="{FF2B5EF4-FFF2-40B4-BE49-F238E27FC236}">
                <a16:creationId xmlns:a16="http://schemas.microsoft.com/office/drawing/2014/main" id="{A7F48B70-C79E-4EC1-83F5-A92E89C832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B6EF88-3785-448C-8BD7-490206C063D0}"/>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1842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78FE-DC31-4246-B749-10296C0C77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403B2C-245B-4F3E-BD34-DF49F007F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AF53B6-7691-476F-85B1-20E1118BFEDB}"/>
              </a:ext>
            </a:extLst>
          </p:cNvPr>
          <p:cNvSpPr>
            <a:spLocks noGrp="1"/>
          </p:cNvSpPr>
          <p:nvPr>
            <p:ph type="dt" sz="half" idx="10"/>
          </p:nvPr>
        </p:nvSpPr>
        <p:spPr/>
        <p:txBody>
          <a:bodyPr/>
          <a:lstStyle/>
          <a:p>
            <a:fld id="{1371EB49-D4EA-42D7-8146-36A92E13F1D3}" type="datetimeFigureOut">
              <a:rPr lang="en-GB" smtClean="0"/>
              <a:t>24/05/2021</a:t>
            </a:fld>
            <a:endParaRPr lang="en-GB"/>
          </a:p>
        </p:txBody>
      </p:sp>
      <p:sp>
        <p:nvSpPr>
          <p:cNvPr id="5" name="Footer Placeholder 4">
            <a:extLst>
              <a:ext uri="{FF2B5EF4-FFF2-40B4-BE49-F238E27FC236}">
                <a16:creationId xmlns:a16="http://schemas.microsoft.com/office/drawing/2014/main" id="{83D61F98-3853-4FEC-8AE1-E9FC27732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6D9D9-5631-4DCA-9295-50BFFAA00B5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8606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F369-3506-4F64-81DA-0F1A3F300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DF79AF-539F-4E46-8E5B-73CB1839BC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352FF6-2753-47BE-A6B1-404575120644}"/>
              </a:ext>
            </a:extLst>
          </p:cNvPr>
          <p:cNvSpPr>
            <a:spLocks noGrp="1"/>
          </p:cNvSpPr>
          <p:nvPr>
            <p:ph type="dt" sz="half" idx="10"/>
          </p:nvPr>
        </p:nvSpPr>
        <p:spPr/>
        <p:txBody>
          <a:bodyPr/>
          <a:lstStyle/>
          <a:p>
            <a:fld id="{1371EB49-D4EA-42D7-8146-36A92E13F1D3}" type="datetimeFigureOut">
              <a:rPr lang="en-GB" smtClean="0"/>
              <a:t>24/05/2021</a:t>
            </a:fld>
            <a:endParaRPr lang="en-GB"/>
          </a:p>
        </p:txBody>
      </p:sp>
      <p:sp>
        <p:nvSpPr>
          <p:cNvPr id="5" name="Footer Placeholder 4">
            <a:extLst>
              <a:ext uri="{FF2B5EF4-FFF2-40B4-BE49-F238E27FC236}">
                <a16:creationId xmlns:a16="http://schemas.microsoft.com/office/drawing/2014/main" id="{7CB64568-EE20-4793-9A14-3E5861F9A9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F71A2A-6231-4067-AC68-15488D61820F}"/>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19885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55A4-8558-4313-9AA0-141085A742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93F0B7-E383-49D0-ADCE-A7FB7DB9AC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96B5D-601F-4B33-A6DE-9A2DB05381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76399C-1128-42FB-AB7A-6761B13AA26B}"/>
              </a:ext>
            </a:extLst>
          </p:cNvPr>
          <p:cNvSpPr>
            <a:spLocks noGrp="1"/>
          </p:cNvSpPr>
          <p:nvPr>
            <p:ph type="dt" sz="half" idx="10"/>
          </p:nvPr>
        </p:nvSpPr>
        <p:spPr/>
        <p:txBody>
          <a:bodyPr/>
          <a:lstStyle/>
          <a:p>
            <a:fld id="{1371EB49-D4EA-42D7-8146-36A92E13F1D3}" type="datetimeFigureOut">
              <a:rPr lang="en-GB" smtClean="0"/>
              <a:t>24/05/2021</a:t>
            </a:fld>
            <a:endParaRPr lang="en-GB"/>
          </a:p>
        </p:txBody>
      </p:sp>
      <p:sp>
        <p:nvSpPr>
          <p:cNvPr id="6" name="Footer Placeholder 5">
            <a:extLst>
              <a:ext uri="{FF2B5EF4-FFF2-40B4-BE49-F238E27FC236}">
                <a16:creationId xmlns:a16="http://schemas.microsoft.com/office/drawing/2014/main" id="{62ABF26D-D056-477A-998D-BB2336CFB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85F61A-DCED-4A53-88D6-C646551F3A6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33946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F77A-1F77-4293-81FE-F7E4B1A34C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5BEC36-65B4-474A-8145-020C1F9DB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69300-8F25-47D0-ABC0-E50A41013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20D149-C292-4F9B-9442-FAA761940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64248-33AA-4C20-BDCE-E29DD8427C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7B9AD8-2868-40DE-9EDA-10D2B5323DB5}"/>
              </a:ext>
            </a:extLst>
          </p:cNvPr>
          <p:cNvSpPr>
            <a:spLocks noGrp="1"/>
          </p:cNvSpPr>
          <p:nvPr>
            <p:ph type="dt" sz="half" idx="10"/>
          </p:nvPr>
        </p:nvSpPr>
        <p:spPr/>
        <p:txBody>
          <a:bodyPr/>
          <a:lstStyle/>
          <a:p>
            <a:fld id="{1371EB49-D4EA-42D7-8146-36A92E13F1D3}" type="datetimeFigureOut">
              <a:rPr lang="en-GB" smtClean="0"/>
              <a:t>24/05/2021</a:t>
            </a:fld>
            <a:endParaRPr lang="en-GB"/>
          </a:p>
        </p:txBody>
      </p:sp>
      <p:sp>
        <p:nvSpPr>
          <p:cNvPr id="8" name="Footer Placeholder 7">
            <a:extLst>
              <a:ext uri="{FF2B5EF4-FFF2-40B4-BE49-F238E27FC236}">
                <a16:creationId xmlns:a16="http://schemas.microsoft.com/office/drawing/2014/main" id="{07479F4D-DB63-45A2-98C6-61E7502B58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3D7CBC-14E4-42A8-8B2E-7EED4360C51B}"/>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83703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C1E2-296C-4468-8CF7-15784510E6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3E7E66-9873-4267-AC60-B98C4F61E759}"/>
              </a:ext>
            </a:extLst>
          </p:cNvPr>
          <p:cNvSpPr>
            <a:spLocks noGrp="1"/>
          </p:cNvSpPr>
          <p:nvPr>
            <p:ph type="dt" sz="half" idx="10"/>
          </p:nvPr>
        </p:nvSpPr>
        <p:spPr/>
        <p:txBody>
          <a:bodyPr/>
          <a:lstStyle/>
          <a:p>
            <a:fld id="{1371EB49-D4EA-42D7-8146-36A92E13F1D3}" type="datetimeFigureOut">
              <a:rPr lang="en-GB" smtClean="0"/>
              <a:t>24/05/2021</a:t>
            </a:fld>
            <a:endParaRPr lang="en-GB"/>
          </a:p>
        </p:txBody>
      </p:sp>
      <p:sp>
        <p:nvSpPr>
          <p:cNvPr id="4" name="Footer Placeholder 3">
            <a:extLst>
              <a:ext uri="{FF2B5EF4-FFF2-40B4-BE49-F238E27FC236}">
                <a16:creationId xmlns:a16="http://schemas.microsoft.com/office/drawing/2014/main" id="{010EF5A4-A17D-4B7E-BE12-0E7B5A329E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6877D9-521B-4067-9BDE-DF3EA202E6A9}"/>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989699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F886BA-E060-4392-92C8-2AF722800FC8}"/>
              </a:ext>
            </a:extLst>
          </p:cNvPr>
          <p:cNvSpPr>
            <a:spLocks noGrp="1"/>
          </p:cNvSpPr>
          <p:nvPr>
            <p:ph type="dt" sz="half" idx="10"/>
          </p:nvPr>
        </p:nvSpPr>
        <p:spPr/>
        <p:txBody>
          <a:bodyPr/>
          <a:lstStyle/>
          <a:p>
            <a:fld id="{1371EB49-D4EA-42D7-8146-36A92E13F1D3}" type="datetimeFigureOut">
              <a:rPr lang="en-GB" smtClean="0"/>
              <a:t>24/05/2021</a:t>
            </a:fld>
            <a:endParaRPr lang="en-GB"/>
          </a:p>
        </p:txBody>
      </p:sp>
      <p:sp>
        <p:nvSpPr>
          <p:cNvPr id="3" name="Footer Placeholder 2">
            <a:extLst>
              <a:ext uri="{FF2B5EF4-FFF2-40B4-BE49-F238E27FC236}">
                <a16:creationId xmlns:a16="http://schemas.microsoft.com/office/drawing/2014/main" id="{14BFE3F3-FC7F-4F46-BD73-C24C07BBF1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EF5DA-E008-426F-AD4C-4C14C06C14A7}"/>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19833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dobe Kaiti Std R" pitchFamily="18" charset="-128"/>
                <a:ea typeface="Adobe Kaiti Std R" pitchFamily="18" charset="-128"/>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dobe Kaiti Std R" pitchFamily="18" charset="-128"/>
                <a:ea typeface="Adobe Kaiti Std R" pitchFamily="18" charset="-128"/>
              </a:defRPr>
            </a:lvl1pPr>
            <a:lvl2pPr>
              <a:defRPr>
                <a:latin typeface="Adobe Kaiti Std R" pitchFamily="18" charset="-128"/>
                <a:ea typeface="Adobe Kaiti Std R" pitchFamily="18" charset="-128"/>
              </a:defRPr>
            </a:lvl2pPr>
            <a:lvl3pPr>
              <a:defRPr>
                <a:latin typeface="Adobe Kaiti Std R" pitchFamily="18" charset="-128"/>
                <a:ea typeface="Adobe Kaiti Std R" pitchFamily="18" charset="-128"/>
              </a:defRPr>
            </a:lvl3pPr>
            <a:lvl4pPr>
              <a:defRPr>
                <a:latin typeface="Adobe Kaiti Std R" pitchFamily="18" charset="-128"/>
                <a:ea typeface="Adobe Kaiti Std R" pitchFamily="18" charset="-128"/>
              </a:defRPr>
            </a:lvl4pPr>
            <a:lvl5pPr>
              <a:defRPr>
                <a:latin typeface="Adobe Kaiti Std R" pitchFamily="18" charset="-128"/>
                <a:ea typeface="Adobe Kaiti Std R" pitchFamily="18"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38A88-5B97-41EE-B129-2D4EBEC3E2C7}"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3ECCE8-CD04-4158-86EA-2ED06E688D22}" type="slidenum">
              <a:rPr lang="en-US" smtClean="0"/>
              <a:t>‹#›</a:t>
            </a:fld>
            <a:endParaRPr lang="en-US"/>
          </a:p>
        </p:txBody>
      </p:sp>
      <p:pic>
        <p:nvPicPr>
          <p:cNvPr id="2050" name="Picture 2" descr="D:\JOB\British Council\TREE\template\NewTemplate\PowerPoint Template_FA.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8541"/>
            <a:ext cx="12192000" cy="687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64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AAF0-5DCC-498D-A09C-33BE8D9CD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D3C4A9-5FE1-46BD-8BA4-353376085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84E529-CADA-4DEF-921D-5D662FE20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D2CCD-14D6-4A78-AAEE-211474B7A335}"/>
              </a:ext>
            </a:extLst>
          </p:cNvPr>
          <p:cNvSpPr>
            <a:spLocks noGrp="1"/>
          </p:cNvSpPr>
          <p:nvPr>
            <p:ph type="dt" sz="half" idx="10"/>
          </p:nvPr>
        </p:nvSpPr>
        <p:spPr/>
        <p:txBody>
          <a:bodyPr/>
          <a:lstStyle/>
          <a:p>
            <a:fld id="{1371EB49-D4EA-42D7-8146-36A92E13F1D3}" type="datetimeFigureOut">
              <a:rPr lang="en-GB" smtClean="0"/>
              <a:t>24/05/2021</a:t>
            </a:fld>
            <a:endParaRPr lang="en-GB"/>
          </a:p>
        </p:txBody>
      </p:sp>
      <p:sp>
        <p:nvSpPr>
          <p:cNvPr id="6" name="Footer Placeholder 5">
            <a:extLst>
              <a:ext uri="{FF2B5EF4-FFF2-40B4-BE49-F238E27FC236}">
                <a16:creationId xmlns:a16="http://schemas.microsoft.com/office/drawing/2014/main" id="{7AA1F20F-76D4-4162-9F3D-3CF9FA477B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E22E2C-0306-41F7-8414-55E96E6E8FD1}"/>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550688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8F9F-0F14-4ADF-BC80-2BC565830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3BCCDC-2EA8-469D-83E0-F6CAC68E4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7E250EC-DFC7-4D88-B878-41606F0F8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A6C4A-0B4A-4764-91DF-CF8DC3C59274}"/>
              </a:ext>
            </a:extLst>
          </p:cNvPr>
          <p:cNvSpPr>
            <a:spLocks noGrp="1"/>
          </p:cNvSpPr>
          <p:nvPr>
            <p:ph type="dt" sz="half" idx="10"/>
          </p:nvPr>
        </p:nvSpPr>
        <p:spPr/>
        <p:txBody>
          <a:bodyPr/>
          <a:lstStyle/>
          <a:p>
            <a:fld id="{1371EB49-D4EA-42D7-8146-36A92E13F1D3}" type="datetimeFigureOut">
              <a:rPr lang="en-GB" smtClean="0"/>
              <a:t>24/05/2021</a:t>
            </a:fld>
            <a:endParaRPr lang="en-GB"/>
          </a:p>
        </p:txBody>
      </p:sp>
      <p:sp>
        <p:nvSpPr>
          <p:cNvPr id="6" name="Footer Placeholder 5">
            <a:extLst>
              <a:ext uri="{FF2B5EF4-FFF2-40B4-BE49-F238E27FC236}">
                <a16:creationId xmlns:a16="http://schemas.microsoft.com/office/drawing/2014/main" id="{B1ACEC32-EDBB-4E51-8EAD-2881B0113F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240AF-463A-4B37-8E4B-909ADCC89A1A}"/>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397730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CCCE-2144-4339-9523-66AD7D288C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CBEF86-7BA0-4C50-9FE5-C9A03E29CD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74C426-6EEB-45AB-8623-96EC7E110EF7}"/>
              </a:ext>
            </a:extLst>
          </p:cNvPr>
          <p:cNvSpPr>
            <a:spLocks noGrp="1"/>
          </p:cNvSpPr>
          <p:nvPr>
            <p:ph type="dt" sz="half" idx="10"/>
          </p:nvPr>
        </p:nvSpPr>
        <p:spPr/>
        <p:txBody>
          <a:bodyPr/>
          <a:lstStyle/>
          <a:p>
            <a:fld id="{1371EB49-D4EA-42D7-8146-36A92E13F1D3}" type="datetimeFigureOut">
              <a:rPr lang="en-GB" smtClean="0"/>
              <a:t>24/05/2021</a:t>
            </a:fld>
            <a:endParaRPr lang="en-GB"/>
          </a:p>
        </p:txBody>
      </p:sp>
      <p:sp>
        <p:nvSpPr>
          <p:cNvPr id="5" name="Footer Placeholder 4">
            <a:extLst>
              <a:ext uri="{FF2B5EF4-FFF2-40B4-BE49-F238E27FC236}">
                <a16:creationId xmlns:a16="http://schemas.microsoft.com/office/drawing/2014/main" id="{F8C784B5-06AB-44C8-8D3C-52A40FE8C5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ACE7A8-1C16-417C-9641-8D934D163CB3}"/>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4284959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60185D-7C1F-45B3-92AF-7413E78506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A14A01-09D7-45AD-B5CE-03D05A3FD6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56115D-C40A-4111-8E52-629DBCB361D4}"/>
              </a:ext>
            </a:extLst>
          </p:cNvPr>
          <p:cNvSpPr>
            <a:spLocks noGrp="1"/>
          </p:cNvSpPr>
          <p:nvPr>
            <p:ph type="dt" sz="half" idx="10"/>
          </p:nvPr>
        </p:nvSpPr>
        <p:spPr/>
        <p:txBody>
          <a:bodyPr/>
          <a:lstStyle/>
          <a:p>
            <a:fld id="{1371EB49-D4EA-42D7-8146-36A92E13F1D3}" type="datetimeFigureOut">
              <a:rPr lang="en-GB" smtClean="0"/>
              <a:t>24/05/2021</a:t>
            </a:fld>
            <a:endParaRPr lang="en-GB"/>
          </a:p>
        </p:txBody>
      </p:sp>
      <p:sp>
        <p:nvSpPr>
          <p:cNvPr id="5" name="Footer Placeholder 4">
            <a:extLst>
              <a:ext uri="{FF2B5EF4-FFF2-40B4-BE49-F238E27FC236}">
                <a16:creationId xmlns:a16="http://schemas.microsoft.com/office/drawing/2014/main" id="{D85E9287-B0A2-4C50-8137-738283D99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5C2F18-B3AC-4D4E-9D9C-987E42C4419C}"/>
              </a:ext>
            </a:extLst>
          </p:cNvPr>
          <p:cNvSpPr>
            <a:spLocks noGrp="1"/>
          </p:cNvSpPr>
          <p:nvPr>
            <p:ph type="sldNum" sz="quarter" idx="12"/>
          </p:nvPr>
        </p:nvSpPr>
        <p:spPr/>
        <p:txBody>
          <a:bodyPr/>
          <a:lstStyle/>
          <a:p>
            <a:fld id="{2DB7FD4F-572C-4EB8-AF74-8486ADAB0290}" type="slidenum">
              <a:rPr lang="en-GB" smtClean="0"/>
              <a:t>‹#›</a:t>
            </a:fld>
            <a:endParaRPr lang="en-GB"/>
          </a:p>
        </p:txBody>
      </p:sp>
    </p:spTree>
    <p:extLst>
      <p:ext uri="{BB962C8B-B14F-4D97-AF65-F5344CB8AC3E}">
        <p14:creationId xmlns:p14="http://schemas.microsoft.com/office/powerpoint/2010/main" val="132955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1919-D54D-445E-AF8D-F63E78450C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E2A0D-BB05-4D84-B8AE-0C291CDDDE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B9B084-06CE-4A5E-96A2-3A0F63A84F99}"/>
              </a:ext>
            </a:extLst>
          </p:cNvPr>
          <p:cNvSpPr>
            <a:spLocks noGrp="1"/>
          </p:cNvSpPr>
          <p:nvPr>
            <p:ph type="dt" sz="half" idx="10"/>
          </p:nvPr>
        </p:nvSpPr>
        <p:spPr/>
        <p:txBody>
          <a:bodyPr/>
          <a:lstStyle/>
          <a:p>
            <a:fld id="{60F24D0B-8C35-4C37-8895-78F4822E62D5}" type="datetimeFigureOut">
              <a:rPr lang="en-GB" smtClean="0"/>
              <a:t>24/05/2021</a:t>
            </a:fld>
            <a:endParaRPr lang="en-GB"/>
          </a:p>
        </p:txBody>
      </p:sp>
      <p:sp>
        <p:nvSpPr>
          <p:cNvPr id="5" name="Footer Placeholder 4">
            <a:extLst>
              <a:ext uri="{FF2B5EF4-FFF2-40B4-BE49-F238E27FC236}">
                <a16:creationId xmlns:a16="http://schemas.microsoft.com/office/drawing/2014/main" id="{208187F4-F991-4706-A873-1F1FEE6036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02EA0-8B7E-4D69-ADE3-3CCA159A4B78}"/>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565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D441-0F9F-44C8-80D3-FCF2834FBE4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5316469-5FBD-4673-98D3-EF45D7A0AC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64C6F1-F2BE-4846-B5A9-4F36801B0C88}"/>
              </a:ext>
            </a:extLst>
          </p:cNvPr>
          <p:cNvSpPr>
            <a:spLocks noGrp="1"/>
          </p:cNvSpPr>
          <p:nvPr>
            <p:ph type="dt" sz="half" idx="10"/>
          </p:nvPr>
        </p:nvSpPr>
        <p:spPr/>
        <p:txBody>
          <a:bodyPr/>
          <a:lstStyle/>
          <a:p>
            <a:fld id="{60F24D0B-8C35-4C37-8895-78F4822E62D5}" type="datetimeFigureOut">
              <a:rPr lang="en-GB" smtClean="0"/>
              <a:t>24/05/2021</a:t>
            </a:fld>
            <a:endParaRPr lang="en-GB"/>
          </a:p>
        </p:txBody>
      </p:sp>
      <p:sp>
        <p:nvSpPr>
          <p:cNvPr id="5" name="Footer Placeholder 4">
            <a:extLst>
              <a:ext uri="{FF2B5EF4-FFF2-40B4-BE49-F238E27FC236}">
                <a16:creationId xmlns:a16="http://schemas.microsoft.com/office/drawing/2014/main" id="{3D4C30DC-F0D7-44D3-8188-F8C0EA627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4EB9CB-98D1-49EA-AEFC-7099CA7F0519}"/>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01207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6090-B1BE-49D2-BA1D-061B4A574C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69DE2A-577C-4E09-BB12-B6B05DC367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D6E129-0064-4AFA-A1F7-C086E1BF51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B872A2-84E8-4BEA-BABC-4CFC52C8677A}"/>
              </a:ext>
            </a:extLst>
          </p:cNvPr>
          <p:cNvSpPr>
            <a:spLocks noGrp="1"/>
          </p:cNvSpPr>
          <p:nvPr>
            <p:ph type="dt" sz="half" idx="10"/>
          </p:nvPr>
        </p:nvSpPr>
        <p:spPr/>
        <p:txBody>
          <a:bodyPr/>
          <a:lstStyle/>
          <a:p>
            <a:fld id="{60F24D0B-8C35-4C37-8895-78F4822E62D5}" type="datetimeFigureOut">
              <a:rPr lang="en-GB" smtClean="0"/>
              <a:t>24/05/2021</a:t>
            </a:fld>
            <a:endParaRPr lang="en-GB"/>
          </a:p>
        </p:txBody>
      </p:sp>
      <p:sp>
        <p:nvSpPr>
          <p:cNvPr id="6" name="Footer Placeholder 5">
            <a:extLst>
              <a:ext uri="{FF2B5EF4-FFF2-40B4-BE49-F238E27FC236}">
                <a16:creationId xmlns:a16="http://schemas.microsoft.com/office/drawing/2014/main" id="{3757AB9B-7CA3-4EE4-8089-E116AEC459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5FB988-C59B-443B-B469-3C33D9172BA6}"/>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23905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FA31-8F5F-4AE6-AFAE-D213D04D0B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5C78AE-769C-4AEF-B73D-87575A6E6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1BB4A-00AB-4EBE-9C6D-6FF13EB5FD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A02CD5-A81B-4B59-AB36-FBCF25713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DFDB1B-2B42-42EE-A455-234309995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0A5143-722A-4A21-B251-EB7528DF9FFB}"/>
              </a:ext>
            </a:extLst>
          </p:cNvPr>
          <p:cNvSpPr>
            <a:spLocks noGrp="1"/>
          </p:cNvSpPr>
          <p:nvPr>
            <p:ph type="dt" sz="half" idx="10"/>
          </p:nvPr>
        </p:nvSpPr>
        <p:spPr/>
        <p:txBody>
          <a:bodyPr/>
          <a:lstStyle/>
          <a:p>
            <a:fld id="{60F24D0B-8C35-4C37-8895-78F4822E62D5}" type="datetimeFigureOut">
              <a:rPr lang="en-GB" smtClean="0"/>
              <a:t>24/05/2021</a:t>
            </a:fld>
            <a:endParaRPr lang="en-GB"/>
          </a:p>
        </p:txBody>
      </p:sp>
      <p:sp>
        <p:nvSpPr>
          <p:cNvPr id="8" name="Footer Placeholder 7">
            <a:extLst>
              <a:ext uri="{FF2B5EF4-FFF2-40B4-BE49-F238E27FC236}">
                <a16:creationId xmlns:a16="http://schemas.microsoft.com/office/drawing/2014/main" id="{3EA43845-1EFD-4B76-8611-6D188C9DB5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FEE79C-82FF-4D09-B45B-EF98D134BC4D}"/>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43112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E4D2-A39B-404F-A614-3A9563E484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DC2D0A-83AB-46B1-A564-5577A5135A0A}"/>
              </a:ext>
            </a:extLst>
          </p:cNvPr>
          <p:cNvSpPr>
            <a:spLocks noGrp="1"/>
          </p:cNvSpPr>
          <p:nvPr>
            <p:ph type="dt" sz="half" idx="10"/>
          </p:nvPr>
        </p:nvSpPr>
        <p:spPr/>
        <p:txBody>
          <a:bodyPr/>
          <a:lstStyle/>
          <a:p>
            <a:fld id="{60F24D0B-8C35-4C37-8895-78F4822E62D5}" type="datetimeFigureOut">
              <a:rPr lang="en-GB" smtClean="0"/>
              <a:t>24/05/2021</a:t>
            </a:fld>
            <a:endParaRPr lang="en-GB"/>
          </a:p>
        </p:txBody>
      </p:sp>
      <p:sp>
        <p:nvSpPr>
          <p:cNvPr id="4" name="Footer Placeholder 3">
            <a:extLst>
              <a:ext uri="{FF2B5EF4-FFF2-40B4-BE49-F238E27FC236}">
                <a16:creationId xmlns:a16="http://schemas.microsoft.com/office/drawing/2014/main" id="{08DAA7C4-0B45-461E-9A00-01E519D1BB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F83951-FB7C-4948-8BCA-E6934590F61A}"/>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91401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EFA4E-F8BE-4820-A841-AA3215DB05F5}"/>
              </a:ext>
            </a:extLst>
          </p:cNvPr>
          <p:cNvSpPr>
            <a:spLocks noGrp="1"/>
          </p:cNvSpPr>
          <p:nvPr>
            <p:ph type="dt" sz="half" idx="10"/>
          </p:nvPr>
        </p:nvSpPr>
        <p:spPr/>
        <p:txBody>
          <a:bodyPr/>
          <a:lstStyle/>
          <a:p>
            <a:fld id="{60F24D0B-8C35-4C37-8895-78F4822E62D5}" type="datetimeFigureOut">
              <a:rPr lang="en-GB" smtClean="0"/>
              <a:t>24/05/2021</a:t>
            </a:fld>
            <a:endParaRPr lang="en-GB"/>
          </a:p>
        </p:txBody>
      </p:sp>
      <p:sp>
        <p:nvSpPr>
          <p:cNvPr id="3" name="Footer Placeholder 2">
            <a:extLst>
              <a:ext uri="{FF2B5EF4-FFF2-40B4-BE49-F238E27FC236}">
                <a16:creationId xmlns:a16="http://schemas.microsoft.com/office/drawing/2014/main" id="{22F02813-7FFC-4AB6-B67A-5E7D4B521E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D6790F-8239-45AB-80C1-E7FCBEF64007}"/>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33996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4162-2845-42ED-9CAD-A8AAF0F54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BA11CB-79EC-4730-9AB7-90B21B48C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4F9DDE-EDDE-4752-9E18-717BD59CB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170B1-C9AE-4A07-B407-8E3838B06D5A}"/>
              </a:ext>
            </a:extLst>
          </p:cNvPr>
          <p:cNvSpPr>
            <a:spLocks noGrp="1"/>
          </p:cNvSpPr>
          <p:nvPr>
            <p:ph type="dt" sz="half" idx="10"/>
          </p:nvPr>
        </p:nvSpPr>
        <p:spPr/>
        <p:txBody>
          <a:bodyPr/>
          <a:lstStyle/>
          <a:p>
            <a:fld id="{60F24D0B-8C35-4C37-8895-78F4822E62D5}" type="datetimeFigureOut">
              <a:rPr lang="en-GB" smtClean="0"/>
              <a:t>24/05/2021</a:t>
            </a:fld>
            <a:endParaRPr lang="en-GB"/>
          </a:p>
        </p:txBody>
      </p:sp>
      <p:sp>
        <p:nvSpPr>
          <p:cNvPr id="6" name="Footer Placeholder 5">
            <a:extLst>
              <a:ext uri="{FF2B5EF4-FFF2-40B4-BE49-F238E27FC236}">
                <a16:creationId xmlns:a16="http://schemas.microsoft.com/office/drawing/2014/main" id="{075DDEB0-6151-4494-9CE7-E4B4D2C048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D18D4C-DAE2-4015-88D2-0C2121F81785}"/>
              </a:ext>
            </a:extLst>
          </p:cNvPr>
          <p:cNvSpPr>
            <a:spLocks noGrp="1"/>
          </p:cNvSpPr>
          <p:nvPr>
            <p:ph type="sldNum" sz="quarter" idx="12"/>
          </p:nvPr>
        </p:nvSpPr>
        <p:spPr/>
        <p:txBody>
          <a:bodyPr/>
          <a:lstStyle/>
          <a:p>
            <a:fld id="{D789C580-C195-4E0E-862B-B6949D7BE131}" type="slidenum">
              <a:rPr lang="en-GB" smtClean="0"/>
              <a:t>‹#›</a:t>
            </a:fld>
            <a:endParaRPr lang="en-GB"/>
          </a:p>
        </p:txBody>
      </p:sp>
    </p:spTree>
    <p:extLst>
      <p:ext uri="{BB962C8B-B14F-4D97-AF65-F5344CB8AC3E}">
        <p14:creationId xmlns:p14="http://schemas.microsoft.com/office/powerpoint/2010/main" val="273240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EE57F1-2E6F-4AF5-8438-FAE18A0E67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66CCA10-D5EF-4AC8-8BCE-CAA276030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98BF725-9856-48B6-BE22-1F67755B9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0"/>
                <a:ea typeface="Source Sans Pro" panose="020B0503030403020204" pitchFamily="34" charset="0"/>
              </a:defRPr>
            </a:lvl1pPr>
          </a:lstStyle>
          <a:p>
            <a:fld id="{60F24D0B-8C35-4C37-8895-78F4822E62D5}" type="datetimeFigureOut">
              <a:rPr lang="en-GB" smtClean="0"/>
              <a:pPr/>
              <a:t>24/05/2021</a:t>
            </a:fld>
            <a:endParaRPr lang="en-GB" dirty="0"/>
          </a:p>
        </p:txBody>
      </p:sp>
      <p:sp>
        <p:nvSpPr>
          <p:cNvPr id="5" name="Footer Placeholder 4">
            <a:extLst>
              <a:ext uri="{FF2B5EF4-FFF2-40B4-BE49-F238E27FC236}">
                <a16:creationId xmlns:a16="http://schemas.microsoft.com/office/drawing/2014/main" id="{9A18E479-9CAC-41F4-AFAC-3AC6FF8A6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0"/>
                <a:ea typeface="Source Sans Pro" panose="020B0503030403020204" pitchFamily="34" charset="0"/>
              </a:defRPr>
            </a:lvl1pPr>
          </a:lstStyle>
          <a:p>
            <a:endParaRPr lang="en-GB" dirty="0"/>
          </a:p>
        </p:txBody>
      </p:sp>
      <p:sp>
        <p:nvSpPr>
          <p:cNvPr id="6" name="Slide Number Placeholder 5">
            <a:extLst>
              <a:ext uri="{FF2B5EF4-FFF2-40B4-BE49-F238E27FC236}">
                <a16:creationId xmlns:a16="http://schemas.microsoft.com/office/drawing/2014/main" id="{6796F948-5663-4536-A206-7DE8C8174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0"/>
                <a:ea typeface="Source Sans Pro" panose="020B0503030403020204" pitchFamily="34" charset="0"/>
              </a:defRPr>
            </a:lvl1pPr>
          </a:lstStyle>
          <a:p>
            <a:fld id="{D789C580-C195-4E0E-862B-B6949D7BE131}" type="slidenum">
              <a:rPr lang="en-GB" smtClean="0"/>
              <a:pPr/>
              <a:t>‹#›</a:t>
            </a:fld>
            <a:endParaRPr lang="en-GB" dirty="0"/>
          </a:p>
        </p:txBody>
      </p:sp>
    </p:spTree>
    <p:extLst>
      <p:ext uri="{BB962C8B-B14F-4D97-AF65-F5344CB8AC3E}">
        <p14:creationId xmlns:p14="http://schemas.microsoft.com/office/powerpoint/2010/main" val="35944592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970534-4871-491D-A043-6C8684B91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A54498-B837-4A13-9960-EC28BBBF5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A40ED7-4A89-4F24-9519-9E8CC0BDE9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1EB49-D4EA-42D7-8146-36A92E13F1D3}" type="datetimeFigureOut">
              <a:rPr lang="en-GB" smtClean="0"/>
              <a:t>24/05/2021</a:t>
            </a:fld>
            <a:endParaRPr lang="en-GB"/>
          </a:p>
        </p:txBody>
      </p:sp>
      <p:sp>
        <p:nvSpPr>
          <p:cNvPr id="5" name="Footer Placeholder 4">
            <a:extLst>
              <a:ext uri="{FF2B5EF4-FFF2-40B4-BE49-F238E27FC236}">
                <a16:creationId xmlns:a16="http://schemas.microsoft.com/office/drawing/2014/main" id="{2CA66D2B-5591-4804-9759-156307019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0C180D-1FB9-4EAE-903F-28FDC942ED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7FD4F-572C-4EB8-AF74-8486ADAB0290}" type="slidenum">
              <a:rPr lang="en-GB" smtClean="0"/>
              <a:t>‹#›</a:t>
            </a:fld>
            <a:endParaRPr lang="en-GB"/>
          </a:p>
        </p:txBody>
      </p:sp>
    </p:spTree>
    <p:extLst>
      <p:ext uri="{BB962C8B-B14F-4D97-AF65-F5344CB8AC3E}">
        <p14:creationId xmlns:p14="http://schemas.microsoft.com/office/powerpoint/2010/main" val="33036817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glish-e-reader.net/" TargetMode="Externa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921B-697B-4EF3-86A4-820A3B9181B8}"/>
              </a:ext>
            </a:extLst>
          </p:cNvPr>
          <p:cNvSpPr>
            <a:spLocks noGrp="1"/>
          </p:cNvSpPr>
          <p:nvPr>
            <p:ph type="ctrTitle"/>
          </p:nvPr>
        </p:nvSpPr>
        <p:spPr>
          <a:xfrm>
            <a:off x="1524000" y="1122363"/>
            <a:ext cx="9144000" cy="2387600"/>
          </a:xfrm>
        </p:spPr>
        <p:txBody>
          <a:bodyPr>
            <a:normAutofit fontScale="90000"/>
          </a:bodyPr>
          <a:lstStyle/>
          <a:p>
            <a:r>
              <a:rPr lang="en-US" dirty="0"/>
              <a:t>Breakfast at Tiffany’s- Truman Capote​</a:t>
            </a:r>
            <a:br>
              <a:rPr lang="en-US" dirty="0"/>
            </a:br>
            <a:br>
              <a:rPr lang="en-US" dirty="0"/>
            </a:br>
            <a:r>
              <a:rPr lang="en-GB" sz="2700" i="1" dirty="0"/>
              <a:t>English e-Reader</a:t>
            </a:r>
            <a:r>
              <a:rPr lang="en-GB" sz="2700" dirty="0"/>
              <a:t> </a:t>
            </a:r>
            <a:r>
              <a:rPr lang="en-GB" sz="2700" u="sng" dirty="0">
                <a:hlinkClick r:id="rId2"/>
              </a:rPr>
              <a:t>https://english-e-reader.net/</a:t>
            </a:r>
            <a:br>
              <a:rPr lang="en-GB" dirty="0"/>
            </a:br>
            <a:endParaRPr lang="en-GB" dirty="0"/>
          </a:p>
        </p:txBody>
      </p:sp>
      <p:sp>
        <p:nvSpPr>
          <p:cNvPr id="3" name="Subtitle 2">
            <a:extLst>
              <a:ext uri="{FF2B5EF4-FFF2-40B4-BE49-F238E27FC236}">
                <a16:creationId xmlns:a16="http://schemas.microsoft.com/office/drawing/2014/main" id="{1799C65B-1D4C-49B0-AC6B-CC10E85364A8}"/>
              </a:ext>
            </a:extLst>
          </p:cNvPr>
          <p:cNvSpPr>
            <a:spLocks noGrp="1"/>
          </p:cNvSpPr>
          <p:nvPr>
            <p:ph type="subTitle" idx="4294967295"/>
          </p:nvPr>
        </p:nvSpPr>
        <p:spPr>
          <a:xfrm>
            <a:off x="4052458" y="4060259"/>
            <a:ext cx="14651178" cy="2772439"/>
          </a:xfrm>
        </p:spPr>
        <p:txBody>
          <a:bodyPr vert="horz" lIns="91440" tIns="45720" rIns="91440" bIns="45720" rtlCol="0" anchor="t">
            <a:normAutofit/>
          </a:bodyPr>
          <a:lstStyle/>
          <a:p>
            <a:pPr marL="0" indent="0">
              <a:buNone/>
            </a:pPr>
            <a:r>
              <a:rPr lang="en-US" sz="3200" dirty="0">
                <a:latin typeface="Source Sans Pro"/>
                <a:ea typeface="Source Sans Pro"/>
              </a:rPr>
              <a:t>Chapter 1  text &amp; tasks</a:t>
            </a:r>
            <a:endParaRPr lang="en-US" dirty="0"/>
          </a:p>
          <a:p>
            <a:endParaRPr lang="en-GB" sz="3200" dirty="0"/>
          </a:p>
        </p:txBody>
      </p:sp>
      <p:pic>
        <p:nvPicPr>
          <p:cNvPr id="2052" name="Picture 4" descr="https://encrypted-tbn0.gstatic.com/images?q=tbn:ANd9GcQ_Z82_1mscUjT6GM1HhsDhwv3NvScuqssmQsZKhQX4lCco8cOdJcuCQVUl3Q&amp;usqp=CAc">
            <a:extLst>
              <a:ext uri="{FF2B5EF4-FFF2-40B4-BE49-F238E27FC236}">
                <a16:creationId xmlns:a16="http://schemas.microsoft.com/office/drawing/2014/main" id="{126D6582-14B7-4C56-B520-7DC2BBD97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6328" y="2971799"/>
            <a:ext cx="221456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0.gstatic.com/images?q=tbn:ANd9GcQGd63eXhZ3ik5qMeGi6Ww0RKfKqTExqKySsA3B5_YBHhdLRqdZ8YYQSc2y8OJFXqgurvZTxGis&amp;usqp=CAc">
            <a:extLst>
              <a:ext uri="{FF2B5EF4-FFF2-40B4-BE49-F238E27FC236}">
                <a16:creationId xmlns:a16="http://schemas.microsoft.com/office/drawing/2014/main" id="{7B6B3FF8-5547-4170-9F2C-6691A44318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652" y="2900361"/>
            <a:ext cx="24003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15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88613D-5435-453F-847B-6FBCFFBBBF31}"/>
              </a:ext>
            </a:extLst>
          </p:cNvPr>
          <p:cNvSpPr>
            <a:spLocks noGrp="1"/>
          </p:cNvSpPr>
          <p:nvPr>
            <p:ph idx="1"/>
          </p:nvPr>
        </p:nvSpPr>
        <p:spPr/>
        <p:txBody>
          <a:bodyPr/>
          <a:lstStyle/>
          <a:p>
            <a:endParaRPr lang="en-GB"/>
          </a:p>
        </p:txBody>
      </p:sp>
      <p:pic>
        <p:nvPicPr>
          <p:cNvPr id="13314" name="Picture 2" descr="https://ukc-powerpoint.officeapps.live.com/pods/GetClipboardImage.ashx?Id=683b9895-8e8c-4779-8635-543a44909c1c&amp;DC=GUK2&amp;pkey=e43dab89-74cc-49bb-bc31-03bf2c087243&amp;wdoverrides=GetClipboardImageEnabled:true">
            <a:extLst>
              <a:ext uri="{FF2B5EF4-FFF2-40B4-BE49-F238E27FC236}">
                <a16:creationId xmlns:a16="http://schemas.microsoft.com/office/drawing/2014/main" id="{E30EF3B0-692A-4B16-A4EE-47BA4BE99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11" y="365125"/>
            <a:ext cx="10893778" cy="61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04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88613D-5435-453F-847B-6FBCFFBBBF31}"/>
              </a:ext>
            </a:extLst>
          </p:cNvPr>
          <p:cNvSpPr>
            <a:spLocks noGrp="1"/>
          </p:cNvSpPr>
          <p:nvPr>
            <p:ph idx="1"/>
          </p:nvPr>
        </p:nvSpPr>
        <p:spPr/>
        <p:txBody>
          <a:bodyPr/>
          <a:lstStyle/>
          <a:p>
            <a:endParaRPr lang="en-GB"/>
          </a:p>
        </p:txBody>
      </p:sp>
      <p:pic>
        <p:nvPicPr>
          <p:cNvPr id="12290" name="Picture 2" descr="https://ukc-powerpoint.officeapps.live.com/pods/GetClipboardImage.ashx?Id=8b9dc0ff-3d49-4659-8ad8-3cd5c976ba9f&amp;DC=GUK2&amp;pkey=6e6f948f-beac-4dd5-ba24-2348a5298db3&amp;wdoverrides=GetClipboardImageEnabled:true">
            <a:extLst>
              <a:ext uri="{FF2B5EF4-FFF2-40B4-BE49-F238E27FC236}">
                <a16:creationId xmlns:a16="http://schemas.microsoft.com/office/drawing/2014/main" id="{3966275B-6D6F-483F-A6E1-E38B84B37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 y="242888"/>
            <a:ext cx="10540999" cy="592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5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88613D-5435-453F-847B-6FBCFFBBBF31}"/>
              </a:ext>
            </a:extLst>
          </p:cNvPr>
          <p:cNvSpPr>
            <a:spLocks noGrp="1"/>
          </p:cNvSpPr>
          <p:nvPr>
            <p:ph idx="1"/>
          </p:nvPr>
        </p:nvSpPr>
        <p:spPr/>
        <p:txBody>
          <a:bodyPr/>
          <a:lstStyle/>
          <a:p>
            <a:endParaRPr lang="en-GB"/>
          </a:p>
        </p:txBody>
      </p:sp>
      <p:pic>
        <p:nvPicPr>
          <p:cNvPr id="11266" name="Picture 2" descr="https://ukc-powerpoint.officeapps.live.com/pods/GetClipboardImage.ashx?Id=7a10fc9a-be80-4db0-8d8f-ab282bb1e4d3&amp;DC=GUK2&amp;pkey=002dc806-d710-4fcf-949c-3c0805482069&amp;wdoverrides=GetClipboardImageEnabled:true">
            <a:extLst>
              <a:ext uri="{FF2B5EF4-FFF2-40B4-BE49-F238E27FC236}">
                <a16:creationId xmlns:a16="http://schemas.microsoft.com/office/drawing/2014/main" id="{5C8B1ED8-9E75-49CA-B6FE-0A3933384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11" y="365125"/>
            <a:ext cx="10323689" cy="580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58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88613D-5435-453F-847B-6FBCFFBBBF31}"/>
              </a:ext>
            </a:extLst>
          </p:cNvPr>
          <p:cNvSpPr>
            <a:spLocks noGrp="1"/>
          </p:cNvSpPr>
          <p:nvPr>
            <p:ph idx="1"/>
          </p:nvPr>
        </p:nvSpPr>
        <p:spPr/>
        <p:txBody>
          <a:bodyPr/>
          <a:lstStyle/>
          <a:p>
            <a:endParaRPr lang="en-GB"/>
          </a:p>
        </p:txBody>
      </p:sp>
      <p:pic>
        <p:nvPicPr>
          <p:cNvPr id="10242" name="Picture 2" descr="https://ukc-powerpoint.officeapps.live.com/pods/GetClipboardImage.ashx?Id=ca551a0f-23b3-4d9b-8340-76ec468da17a&amp;DC=GUK2&amp;pkey=6d8945d5-71e1-4325-83c5-ce274dcce6df&amp;wdoverrides=GetClipboardImageEnabled:true">
            <a:extLst>
              <a:ext uri="{FF2B5EF4-FFF2-40B4-BE49-F238E27FC236}">
                <a16:creationId xmlns:a16="http://schemas.microsoft.com/office/drawing/2014/main" id="{D9E15D4D-DFF9-4FBD-93B9-62BC253AF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11" y="365125"/>
            <a:ext cx="10323689" cy="580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1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88613D-5435-453F-847B-6FBCFFBBBF31}"/>
              </a:ext>
            </a:extLst>
          </p:cNvPr>
          <p:cNvSpPr>
            <a:spLocks noGrp="1"/>
          </p:cNvSpPr>
          <p:nvPr>
            <p:ph idx="1"/>
          </p:nvPr>
        </p:nvSpPr>
        <p:spPr/>
        <p:txBody>
          <a:bodyPr/>
          <a:lstStyle/>
          <a:p>
            <a:endParaRPr lang="en-GB"/>
          </a:p>
        </p:txBody>
      </p:sp>
      <p:pic>
        <p:nvPicPr>
          <p:cNvPr id="9218" name="Picture 2" descr="https://ukc-powerpoint.officeapps.live.com/pods/GetClipboardImage.ashx?Id=c764bbfe-1057-4509-801c-9e5d03015db7&amp;DC=GUK2&amp;pkey=61deeebd-0614-4b0d-a6ea-130575653d75&amp;wdoverrides=GetClipboardImageEnabled:true">
            <a:extLst>
              <a:ext uri="{FF2B5EF4-FFF2-40B4-BE49-F238E27FC236}">
                <a16:creationId xmlns:a16="http://schemas.microsoft.com/office/drawing/2014/main" id="{9194F405-6DF5-400B-81D5-2C6236E9C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11" y="365125"/>
            <a:ext cx="10323689" cy="580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12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p:txBody>
          <a:bodyPr/>
          <a:lstStyle/>
          <a:p>
            <a:endParaRPr lang="en-GB"/>
          </a:p>
        </p:txBody>
      </p:sp>
      <p:sp>
        <p:nvSpPr>
          <p:cNvPr id="4" name="Content Placeholder 3">
            <a:extLst>
              <a:ext uri="{FF2B5EF4-FFF2-40B4-BE49-F238E27FC236}">
                <a16:creationId xmlns:a16="http://schemas.microsoft.com/office/drawing/2014/main" id="{A71220BE-4C43-4945-B081-CE84A064980A}"/>
              </a:ext>
            </a:extLst>
          </p:cNvPr>
          <p:cNvSpPr>
            <a:spLocks noGrp="1"/>
          </p:cNvSpPr>
          <p:nvPr>
            <p:ph idx="1"/>
          </p:nvPr>
        </p:nvSpPr>
        <p:spPr/>
        <p:txBody>
          <a:bodyPr/>
          <a:lstStyle/>
          <a:p>
            <a:endParaRPr lang="en-GB"/>
          </a:p>
        </p:txBody>
      </p:sp>
      <p:pic>
        <p:nvPicPr>
          <p:cNvPr id="8196" name="Picture 4" descr="https://ukc-powerpoint.officeapps.live.com/pods/GetClipboardImage.ashx?Id=94abb8de-ee06-409c-99ef-762dc0b11881&amp;DC=GUK2&amp;pkey=5c824dce-b156-4363-84dd-4f651180acc6&amp;wdoverrides=GetClipboardImageEnabled:true">
            <a:extLst>
              <a:ext uri="{FF2B5EF4-FFF2-40B4-BE49-F238E27FC236}">
                <a16:creationId xmlns:a16="http://schemas.microsoft.com/office/drawing/2014/main" id="{25C672EF-8182-4971-948C-BEB9A7F5D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409873"/>
            <a:ext cx="10244137" cy="576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58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a:xfrm>
            <a:off x="4543426" y="454914"/>
            <a:ext cx="6858000" cy="1657350"/>
          </a:xfrm>
        </p:spPr>
        <p:txBody>
          <a:bodyPr anchor="b">
            <a:normAutofit/>
          </a:bodyPr>
          <a:lstStyle/>
          <a:p>
            <a:r>
              <a:rPr lang="en-US" dirty="0">
                <a:solidFill>
                  <a:srgbClr val="FF0000"/>
                </a:solidFill>
              </a:rPr>
              <a:t>The main character, Miss Holly Golightly</a:t>
            </a:r>
            <a:endParaRPr lang="en-GB" sz="5400" dirty="0">
              <a:solidFill>
                <a:srgbClr val="FF0000"/>
              </a:solidFill>
            </a:endParaRPr>
          </a:p>
        </p:txBody>
      </p:sp>
      <p:pic>
        <p:nvPicPr>
          <p:cNvPr id="1026" name="Picture 2">
            <a:extLst>
              <a:ext uri="{FF2B5EF4-FFF2-40B4-BE49-F238E27FC236}">
                <a16:creationId xmlns:a16="http://schemas.microsoft.com/office/drawing/2014/main" id="{6B6C6AE8-CE3D-4399-93F2-7EC7D83F0D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 b="-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Content Placeholder 1029">
            <a:extLst>
              <a:ext uri="{FF2B5EF4-FFF2-40B4-BE49-F238E27FC236}">
                <a16:creationId xmlns:a16="http://schemas.microsoft.com/office/drawing/2014/main" id="{F6E8738C-81A3-416D-AB54-88244D215839}"/>
              </a:ext>
            </a:extLst>
          </p:cNvPr>
          <p:cNvSpPr>
            <a:spLocks noGrp="1"/>
          </p:cNvSpPr>
          <p:nvPr>
            <p:ph idx="1"/>
          </p:nvPr>
        </p:nvSpPr>
        <p:spPr>
          <a:xfrm>
            <a:off x="5297762" y="2706624"/>
            <a:ext cx="6251110" cy="3483864"/>
          </a:xfrm>
        </p:spPr>
        <p:txBody>
          <a:bodyPr>
            <a:normAutofit/>
          </a:bodyPr>
          <a:lstStyle/>
          <a:p>
            <a:pPr fontAlgn="base"/>
            <a:r>
              <a:rPr lang="en-US" sz="2400" b="1" dirty="0">
                <a:solidFill>
                  <a:srgbClr val="000000"/>
                </a:solidFill>
                <a:latin typeface="Calibri" panose="020F0502020204030204" pitchFamily="34" charset="0"/>
              </a:rPr>
              <a:t>Pre-Reading task- chapter 1</a:t>
            </a:r>
            <a:r>
              <a:rPr lang="en-US" sz="2400" dirty="0">
                <a:solidFill>
                  <a:srgbClr val="000000"/>
                </a:solidFill>
                <a:latin typeface="Calibri" panose="020F0502020204030204" pitchFamily="34" charset="0"/>
              </a:rPr>
              <a:t>​</a:t>
            </a:r>
            <a:endParaRPr lang="en-US" sz="2400" dirty="0">
              <a:solidFill>
                <a:srgbClr val="000000"/>
              </a:solidFill>
              <a:latin typeface="Segoe UI" panose="020B0502040204020203" pitchFamily="34" charset="0"/>
            </a:endParaRPr>
          </a:p>
          <a:p>
            <a:pPr fontAlgn="base"/>
            <a:r>
              <a:rPr lang="en-US" sz="2400" dirty="0">
                <a:solidFill>
                  <a:srgbClr val="000000"/>
                </a:solidFill>
                <a:latin typeface="Calibri" panose="020F0502020204030204" pitchFamily="34" charset="0"/>
              </a:rPr>
              <a:t>How could you describe this young lady, from the photo? Think of some adjectives.​</a:t>
            </a:r>
            <a:endParaRPr lang="en-US" sz="2400" dirty="0">
              <a:solidFill>
                <a:srgbClr val="000000"/>
              </a:solidFill>
              <a:latin typeface="Arial" panose="020B0604020202020204" pitchFamily="34" charset="0"/>
            </a:endParaRPr>
          </a:p>
          <a:p>
            <a:pPr fontAlgn="base"/>
            <a:r>
              <a:rPr lang="en-US" sz="2400" dirty="0">
                <a:solidFill>
                  <a:srgbClr val="000000"/>
                </a:solidFill>
                <a:latin typeface="Calibri" panose="020F0502020204030204" pitchFamily="34" charset="0"/>
              </a:rPr>
              <a:t>What kind of person do you think she might be?​</a:t>
            </a:r>
            <a:endParaRPr lang="en-US" sz="2400" dirty="0">
              <a:solidFill>
                <a:srgbClr val="000000"/>
              </a:solidFill>
              <a:latin typeface="Arial" panose="020B0604020202020204" pitchFamily="34" charset="0"/>
            </a:endParaRPr>
          </a:p>
          <a:p>
            <a:pPr fontAlgn="base"/>
            <a:r>
              <a:rPr lang="en-US" sz="2400" dirty="0">
                <a:solidFill>
                  <a:srgbClr val="000000"/>
                </a:solidFill>
                <a:latin typeface="Calibri" panose="020F0502020204030204" pitchFamily="34" charset="0"/>
              </a:rPr>
              <a:t>What do you think she may enjoy?​</a:t>
            </a:r>
            <a:endParaRPr lang="en-US" sz="2400" dirty="0">
              <a:solidFill>
                <a:srgbClr val="000000"/>
              </a:solidFill>
              <a:latin typeface="Arial" panose="020B0604020202020204" pitchFamily="34" charset="0"/>
            </a:endParaRPr>
          </a:p>
          <a:p>
            <a:pPr fontAlgn="base"/>
            <a:r>
              <a:rPr lang="en-US" sz="2400" dirty="0">
                <a:solidFill>
                  <a:srgbClr val="000000"/>
                </a:solidFill>
                <a:latin typeface="Calibri" panose="020F0502020204030204" pitchFamily="34" charset="0"/>
              </a:rPr>
              <a:t>Do you think she’s rich, ‘average’ or poor? Why?</a:t>
            </a:r>
            <a:endParaRPr lang="en-US" sz="2400" dirty="0">
              <a:solidFill>
                <a:srgbClr val="000000"/>
              </a:solidFill>
              <a:latin typeface="Arial" panose="020B0604020202020204" pitchFamily="34" charset="0"/>
            </a:endParaRPr>
          </a:p>
          <a:p>
            <a:endParaRPr lang="en-US" sz="2200" dirty="0"/>
          </a:p>
        </p:txBody>
      </p:sp>
    </p:spTree>
    <p:extLst>
      <p:ext uri="{BB962C8B-B14F-4D97-AF65-F5344CB8AC3E}">
        <p14:creationId xmlns:p14="http://schemas.microsoft.com/office/powerpoint/2010/main" val="3183436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a:xfrm>
            <a:off x="838200" y="811173"/>
            <a:ext cx="10515600" cy="1325563"/>
          </a:xfrm>
        </p:spPr>
        <p:txBody>
          <a:bodyPr>
            <a:normAutofit fontScale="90000"/>
          </a:bodyPr>
          <a:lstStyle/>
          <a:p>
            <a:r>
              <a:rPr lang="en-US" sz="3600" b="1" dirty="0">
                <a:solidFill>
                  <a:srgbClr val="FF0000"/>
                </a:solidFill>
              </a:rPr>
              <a:t>Chapter 1</a:t>
            </a:r>
            <a:r>
              <a:rPr lang="en-US" sz="3600" dirty="0">
                <a:solidFill>
                  <a:srgbClr val="FF0000"/>
                </a:solidFill>
              </a:rPr>
              <a:t>:​</a:t>
            </a:r>
            <a:br>
              <a:rPr lang="en-US" sz="3600" dirty="0">
                <a:solidFill>
                  <a:srgbClr val="FF0000"/>
                </a:solidFill>
              </a:rPr>
            </a:br>
            <a:r>
              <a:rPr lang="en-US" sz="3600" dirty="0">
                <a:solidFill>
                  <a:srgbClr val="FF0000"/>
                </a:solidFill>
              </a:rPr>
              <a:t>What Happened to Holly Golightly?​</a:t>
            </a:r>
            <a:br>
              <a:rPr lang="en-US" dirty="0"/>
            </a:br>
            <a:endParaRPr lang="en-GB" dirty="0"/>
          </a:p>
        </p:txBody>
      </p:sp>
      <p:sp>
        <p:nvSpPr>
          <p:cNvPr id="3" name="Content Placeholder 2">
            <a:extLst>
              <a:ext uri="{FF2B5EF4-FFF2-40B4-BE49-F238E27FC236}">
                <a16:creationId xmlns:a16="http://schemas.microsoft.com/office/drawing/2014/main" id="{D988613D-5435-453F-847B-6FBCFFBBBF31}"/>
              </a:ext>
            </a:extLst>
          </p:cNvPr>
          <p:cNvSpPr>
            <a:spLocks noGrp="1"/>
          </p:cNvSpPr>
          <p:nvPr>
            <p:ph idx="1"/>
          </p:nvPr>
        </p:nvSpPr>
        <p:spPr/>
        <p:txBody>
          <a:bodyPr>
            <a:normAutofit fontScale="92500" lnSpcReduction="10000"/>
          </a:bodyPr>
          <a:lstStyle/>
          <a:p>
            <a:pPr fontAlgn="base"/>
            <a:r>
              <a:rPr lang="en-GB" dirty="0"/>
              <a:t>I sometimes visit places where I lived in the past - the houses and their neighbourhoods. I like to see them again. There's a brown stone house in the East Seventies where, during the early years of the war, I had my first New York apartment. It was one room, crowded with an old red sofa and red chairs. The walls were dark and dirty from old cigarette smoke. The single window looked out onto a fire escape, a stairway that went down to the street. It wasn't a big place, but it made me happy. It was my first home, and my books were there, and a box of pencils. Everything that a writer needed, I thought.</a:t>
            </a:r>
            <a:r>
              <a:rPr lang="en-US" dirty="0"/>
              <a:t>​</a:t>
            </a:r>
          </a:p>
          <a:p>
            <a:pPr fontAlgn="base"/>
            <a:r>
              <a:rPr lang="en-GB" dirty="0"/>
              <a:t>I didn't write about Holly Golightly in those days. I'm only writing about her now because of a conversation that I had with Joe Bell.</a:t>
            </a:r>
            <a:r>
              <a:rPr lang="en-US" dirty="0"/>
              <a:t>​</a:t>
            </a:r>
          </a:p>
          <a:p>
            <a:endParaRPr lang="en-GB" dirty="0"/>
          </a:p>
        </p:txBody>
      </p:sp>
    </p:spTree>
    <p:extLst>
      <p:ext uri="{BB962C8B-B14F-4D97-AF65-F5344CB8AC3E}">
        <p14:creationId xmlns:p14="http://schemas.microsoft.com/office/powerpoint/2010/main" val="263010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88613D-5435-453F-847B-6FBCFFBBBF3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04D6C0D-B414-4732-B7D9-A69A38B7DA2C}"/>
              </a:ext>
            </a:extLst>
          </p:cNvPr>
          <p:cNvPicPr>
            <a:picLocks noChangeAspect="1"/>
          </p:cNvPicPr>
          <p:nvPr/>
        </p:nvPicPr>
        <p:blipFill>
          <a:blip r:embed="rId2"/>
          <a:stretch>
            <a:fillRect/>
          </a:stretch>
        </p:blipFill>
        <p:spPr>
          <a:xfrm>
            <a:off x="457623" y="257412"/>
            <a:ext cx="10515600" cy="5915026"/>
          </a:xfrm>
          <a:prstGeom prst="rect">
            <a:avLst/>
          </a:prstGeom>
        </p:spPr>
      </p:pic>
    </p:spTree>
    <p:extLst>
      <p:ext uri="{BB962C8B-B14F-4D97-AF65-F5344CB8AC3E}">
        <p14:creationId xmlns:p14="http://schemas.microsoft.com/office/powerpoint/2010/main" val="256053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88613D-5435-453F-847B-6FBCFFBBBF31}"/>
              </a:ext>
            </a:extLst>
          </p:cNvPr>
          <p:cNvSpPr>
            <a:spLocks noGrp="1"/>
          </p:cNvSpPr>
          <p:nvPr>
            <p:ph idx="1"/>
          </p:nvPr>
        </p:nvSpPr>
        <p:spPr/>
        <p:txBody>
          <a:bodyPr/>
          <a:lstStyle/>
          <a:p>
            <a:endParaRPr lang="en-GB"/>
          </a:p>
        </p:txBody>
      </p:sp>
      <p:pic>
        <p:nvPicPr>
          <p:cNvPr id="4098" name="Picture 2" descr="https://ukc-powerpoint.officeapps.live.com/pods/GetClipboardImage.ashx?Id=9676482c-6a6d-4d1d-b638-a092ffab716c&amp;DC=GUK2&amp;pkey=5af56261-e652-4423-bc1d-44ebdff0af9d&amp;wdoverrides=GetClipboardImageEnabled:true">
            <a:extLst>
              <a:ext uri="{FF2B5EF4-FFF2-40B4-BE49-F238E27FC236}">
                <a16:creationId xmlns:a16="http://schemas.microsoft.com/office/drawing/2014/main" id="{15C529FB-9BFA-43AA-A73D-7DCC50B40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71487"/>
            <a:ext cx="10134600" cy="570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64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p:txBody>
          <a:bodyPr/>
          <a:lstStyle/>
          <a:p>
            <a:endParaRPr lang="en-GB"/>
          </a:p>
        </p:txBody>
      </p:sp>
      <p:sp>
        <p:nvSpPr>
          <p:cNvPr id="4" name="Rectangle 3">
            <a:extLst>
              <a:ext uri="{FF2B5EF4-FFF2-40B4-BE49-F238E27FC236}">
                <a16:creationId xmlns:a16="http://schemas.microsoft.com/office/drawing/2014/main" id="{DE07384E-2C8B-458C-884B-D5C5A19DCAD8}"/>
              </a:ext>
            </a:extLst>
          </p:cNvPr>
          <p:cNvSpPr/>
          <p:nvPr/>
        </p:nvSpPr>
        <p:spPr>
          <a:xfrm>
            <a:off x="5977217" y="3244334"/>
            <a:ext cx="237566" cy="369332"/>
          </a:xfrm>
          <a:prstGeom prst="rect">
            <a:avLst/>
          </a:prstGeom>
        </p:spPr>
        <p:txBody>
          <a:bodyPr wrap="none">
            <a:spAutoFit/>
          </a:bodyPr>
          <a:lstStyle/>
          <a:p>
            <a:r>
              <a:rPr lang="en-GB" dirty="0"/>
              <a:t> </a:t>
            </a:r>
          </a:p>
        </p:txBody>
      </p:sp>
      <p:pic>
        <p:nvPicPr>
          <p:cNvPr id="5122" name="Picture 2" descr="https://ukc-powerpoint.officeapps.live.com/pods/GetClipboardImage.ashx?Id=33c5adbd-9500-4058-96c4-276cafc8c3aa&amp;DC=GUK2&amp;pkey=c8ae6453-f0ae-4994-a1f1-2ed283785ca7&amp;wdoverrides=GetClipboardImageEnabled:true">
            <a:extLst>
              <a:ext uri="{FF2B5EF4-FFF2-40B4-BE49-F238E27FC236}">
                <a16:creationId xmlns:a16="http://schemas.microsoft.com/office/drawing/2014/main" id="{F1CD0508-43C0-4D41-832D-27C6E66A8A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65126"/>
            <a:ext cx="10248900" cy="615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22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88613D-5435-453F-847B-6FBCFFBBBF3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A87EE82-994A-4861-AFE2-BAB0EF413155}"/>
              </a:ext>
            </a:extLst>
          </p:cNvPr>
          <p:cNvPicPr>
            <a:picLocks noChangeAspect="1"/>
          </p:cNvPicPr>
          <p:nvPr/>
        </p:nvPicPr>
        <p:blipFill>
          <a:blip r:embed="rId2"/>
          <a:stretch>
            <a:fillRect/>
          </a:stretch>
        </p:blipFill>
        <p:spPr>
          <a:xfrm>
            <a:off x="932240" y="365125"/>
            <a:ext cx="10327519" cy="5968871"/>
          </a:xfrm>
          <a:prstGeom prst="rect">
            <a:avLst/>
          </a:prstGeom>
        </p:spPr>
      </p:pic>
    </p:spTree>
    <p:extLst>
      <p:ext uri="{BB962C8B-B14F-4D97-AF65-F5344CB8AC3E}">
        <p14:creationId xmlns:p14="http://schemas.microsoft.com/office/powerpoint/2010/main" val="2835804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88613D-5435-453F-847B-6FBCFFBBBF31}"/>
              </a:ext>
            </a:extLst>
          </p:cNvPr>
          <p:cNvSpPr>
            <a:spLocks noGrp="1"/>
          </p:cNvSpPr>
          <p:nvPr>
            <p:ph idx="1"/>
          </p:nvPr>
        </p:nvSpPr>
        <p:spPr/>
        <p:txBody>
          <a:bodyPr/>
          <a:lstStyle/>
          <a:p>
            <a:endParaRPr lang="en-GB"/>
          </a:p>
        </p:txBody>
      </p:sp>
      <p:pic>
        <p:nvPicPr>
          <p:cNvPr id="15362" name="Picture 2" descr="https://ukc-powerpoint.officeapps.live.com/pods/GetClipboardImage.ashx?Id=4711b604-b605-43c7-8e68-240746dc0059&amp;DC=GUK2&amp;pkey=71a858b9-315e-41d2-80f4-a7114639f13b&amp;wdoverrides=GetClipboardImageEnabled:true">
            <a:extLst>
              <a:ext uri="{FF2B5EF4-FFF2-40B4-BE49-F238E27FC236}">
                <a16:creationId xmlns:a16="http://schemas.microsoft.com/office/drawing/2014/main" id="{C2958174-97A2-4FEE-9FEB-DD78DD7EF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11" y="365125"/>
            <a:ext cx="10577689" cy="594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73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B163D-A942-4A75-93B7-C14101F48C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88613D-5435-453F-847B-6FBCFFBBBF31}"/>
              </a:ext>
            </a:extLst>
          </p:cNvPr>
          <p:cNvSpPr>
            <a:spLocks noGrp="1"/>
          </p:cNvSpPr>
          <p:nvPr>
            <p:ph idx="1"/>
          </p:nvPr>
        </p:nvSpPr>
        <p:spPr/>
        <p:txBody>
          <a:bodyPr/>
          <a:lstStyle/>
          <a:p>
            <a:endParaRPr lang="en-GB"/>
          </a:p>
        </p:txBody>
      </p:sp>
      <p:pic>
        <p:nvPicPr>
          <p:cNvPr id="14338" name="Picture 2" descr="https://ukc-powerpoint.officeapps.live.com/pods/GetClipboardImage.ashx?Id=32547064-d318-4f42-a6fd-66c0bae68cb8&amp;DC=GUK2&amp;pkey=937cc028-3b76-44ac-a475-9213c6fced58&amp;wdoverrides=GetClipboardImageEnabled:true">
            <a:extLst>
              <a:ext uri="{FF2B5EF4-FFF2-40B4-BE49-F238E27FC236}">
                <a16:creationId xmlns:a16="http://schemas.microsoft.com/office/drawing/2014/main" id="{84E0FC2D-8247-4144-BEBA-66C1818AF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11" y="257175"/>
            <a:ext cx="10515600" cy="591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028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BBA6E0D0580B499C4F0BCC264DE0E2" ma:contentTypeVersion="12" ma:contentTypeDescription="Create a new document." ma:contentTypeScope="" ma:versionID="7c2f208282779d579a6ab6d1b584d4e1">
  <xsd:schema xmlns:xsd="http://www.w3.org/2001/XMLSchema" xmlns:xs="http://www.w3.org/2001/XMLSchema" xmlns:p="http://schemas.microsoft.com/office/2006/metadata/properties" xmlns:ns2="fd4bc9ef-c111-460f-808e-4de0462dc25a" xmlns:ns3="61ceb53a-92cc-40c1-a438-9322f3340fc8" targetNamespace="http://schemas.microsoft.com/office/2006/metadata/properties" ma:root="true" ma:fieldsID="90271c73fdeba9917f95ca19f9b69583" ns2:_="" ns3:_="">
    <xsd:import namespace="fd4bc9ef-c111-460f-808e-4de0462dc25a"/>
    <xsd:import namespace="61ceb53a-92cc-40c1-a438-9322f3340f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bc9ef-c111-460f-808e-4de0462dc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ceb53a-92cc-40c1-a438-9322f3340f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11F369-D3CE-4315-AF55-8ED21BE78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bc9ef-c111-460f-808e-4de0462dc25a"/>
    <ds:schemaRef ds:uri="61ceb53a-92cc-40c1-a438-9322f3340f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BB6CB9-2BB6-4421-9B15-A4877ADC6262}">
  <ds:schemaRefs>
    <ds:schemaRef ds:uri="http://schemas.microsoft.com/sharepoint/v3/contenttype/forms"/>
  </ds:schemaRefs>
</ds:datastoreItem>
</file>

<file path=customXml/itemProps3.xml><?xml version="1.0" encoding="utf-8"?>
<ds:datastoreItem xmlns:ds="http://schemas.openxmlformats.org/officeDocument/2006/customXml" ds:itemID="{89329B05-6762-44D4-B34C-D96FC6F06D3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69</TotalTime>
  <Words>44</Words>
  <Application>Microsoft Office PowerPoint</Application>
  <PresentationFormat>Widescreen</PresentationFormat>
  <Paragraphs>12</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Custom Design</vt:lpstr>
      <vt:lpstr>Breakfast at Tiffany’s- Truman Capote​  English e-Reader https://english-e-reader.net/ </vt:lpstr>
      <vt:lpstr>The main character, Miss Holly Golightly</vt:lpstr>
      <vt:lpstr>Chapter 1:​ What Happened to Holly Golightly?​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Breakfast at Tiffany’s- Truman Capote​  English e-Reader https://english-e-reader.net/ </dc:title>
  <dc:creator>Pearson, Fiona (Myanmar)</dc:creator>
  <cp:lastModifiedBy>Pearson, Fiona (Myanmar)</cp:lastModifiedBy>
  <cp:revision>9</cp:revision>
  <dcterms:created xsi:type="dcterms:W3CDTF">2021-05-21T14:37:52Z</dcterms:created>
  <dcterms:modified xsi:type="dcterms:W3CDTF">2021-05-24T09:00:35Z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0x010100B4BBA6E0D0580B499C4F0BCC264DE0E2</vt:lpwstr>
  </property>
</Properties>
</file>