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96" r:id="rId5"/>
    <p:sldId id="298" r:id="rId6"/>
    <p:sldId id="289" r:id="rId7"/>
    <p:sldId id="300" r:id="rId8"/>
    <p:sldId id="301" r:id="rId9"/>
    <p:sldId id="302" r:id="rId10"/>
    <p:sldId id="305" r:id="rId11"/>
    <p:sldId id="306" r:id="rId12"/>
    <p:sldId id="312" r:id="rId13"/>
    <p:sldId id="307" r:id="rId14"/>
    <p:sldId id="309" r:id="rId15"/>
    <p:sldId id="310" r:id="rId16"/>
    <p:sldId id="311" r:id="rId17"/>
    <p:sldId id="313" r:id="rId18"/>
    <p:sldId id="32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42"/>
    <p:restoredTop sz="90443" autoAdjust="0"/>
  </p:normalViewPr>
  <p:slideViewPr>
    <p:cSldViewPr snapToGrid="0">
      <p:cViewPr varScale="1">
        <p:scale>
          <a:sx n="103" d="100"/>
          <a:sy n="103" d="100"/>
        </p:scale>
        <p:origin x="106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67F64B09-CBB5-4AF3-A557-2C3A7167C84B}"/>
    <pc:docChg chg="modSld">
      <pc:chgData name="Helena Walters" userId="0082c520-c2c8-4944-9e5a-2aa07d58029d" providerId="ADAL" clId="{67F64B09-CBB5-4AF3-A557-2C3A7167C84B}" dt="2024-04-12T14:03:01.472" v="3" actId="20577"/>
      <pc:docMkLst>
        <pc:docMk/>
      </pc:docMkLst>
      <pc:sldChg chg="modSp mod">
        <pc:chgData name="Helena Walters" userId="0082c520-c2c8-4944-9e5a-2aa07d58029d" providerId="ADAL" clId="{67F64B09-CBB5-4AF3-A557-2C3A7167C84B}" dt="2024-04-12T14:02:19.255" v="0" actId="20577"/>
        <pc:sldMkLst>
          <pc:docMk/>
          <pc:sldMk cId="2378674815" sldId="296"/>
        </pc:sldMkLst>
        <pc:spChg chg="mod">
          <ac:chgData name="Helena Walters" userId="0082c520-c2c8-4944-9e5a-2aa07d58029d" providerId="ADAL" clId="{67F64B09-CBB5-4AF3-A557-2C3A7167C84B}" dt="2024-04-12T14:02:19.255" v="0" actId="20577"/>
          <ac:spMkLst>
            <pc:docMk/>
            <pc:sldMk cId="2378674815" sldId="296"/>
            <ac:spMk id="7" creationId="{852439F6-8E4D-F9A3-1C4E-F47DFF0AB298}"/>
          </ac:spMkLst>
        </pc:spChg>
      </pc:sldChg>
      <pc:sldChg chg="modSp mod">
        <pc:chgData name="Helena Walters" userId="0082c520-c2c8-4944-9e5a-2aa07d58029d" providerId="ADAL" clId="{67F64B09-CBB5-4AF3-A557-2C3A7167C84B}" dt="2024-04-12T14:03:01.472" v="3" actId="20577"/>
        <pc:sldMkLst>
          <pc:docMk/>
          <pc:sldMk cId="137183386" sldId="324"/>
        </pc:sldMkLst>
        <pc:spChg chg="mod">
          <ac:chgData name="Helena Walters" userId="0082c520-c2c8-4944-9e5a-2aa07d58029d" providerId="ADAL" clId="{67F64B09-CBB5-4AF3-A557-2C3A7167C84B}" dt="2024-04-12T14:03:01.472" v="3" actId="20577"/>
          <ac:spMkLst>
            <pc:docMk/>
            <pc:sldMk cId="137183386" sldId="324"/>
            <ac:spMk id="7" creationId="{2771AE96-0FCD-0F84-89D6-2DA50EB1CA64}"/>
          </ac:spMkLst>
        </pc:spChg>
        <pc:spChg chg="mod">
          <ac:chgData name="Helena Walters" userId="0082c520-c2c8-4944-9e5a-2aa07d58029d" providerId="ADAL" clId="{67F64B09-CBB5-4AF3-A557-2C3A7167C84B}" dt="2024-04-12T14:02:54.223" v="1" actId="20577"/>
          <ac:spMkLst>
            <pc:docMk/>
            <pc:sldMk cId="137183386" sldId="324"/>
            <ac:spMk id="8" creationId="{2558901D-7B2B-C917-517A-417EFA4CA596}"/>
          </ac:spMkLst>
        </pc:spChg>
        <pc:spChg chg="mod">
          <ac:chgData name="Helena Walters" userId="0082c520-c2c8-4944-9e5a-2aa07d58029d" providerId="ADAL" clId="{67F64B09-CBB5-4AF3-A557-2C3A7167C84B}" dt="2024-04-12T14:02:58.219" v="2" actId="20577"/>
          <ac:spMkLst>
            <pc:docMk/>
            <pc:sldMk cId="137183386" sldId="324"/>
            <ac:spMk id="11" creationId="{96CC0C30-47A5-225E-35BC-1E358DFC5B73}"/>
          </ac:spMkLst>
        </pc:spChg>
      </pc:sldChg>
    </pc:docChg>
  </pc:docChgLst>
  <pc:docChgLst>
    <pc:chgData name="Alessandro Onori" userId="902ff87a-dec1-4e50-bcf4-5017f04e5058" providerId="ADAL" clId="{26EAE6CB-DBC6-4792-B352-E12A31DB2131}"/>
    <pc:docChg chg="custSel modSld">
      <pc:chgData name="Alessandro Onori" userId="902ff87a-dec1-4e50-bcf4-5017f04e5058" providerId="ADAL" clId="{26EAE6CB-DBC6-4792-B352-E12A31DB2131}" dt="2024-03-06T14:33:47.892" v="5" actId="1076"/>
      <pc:docMkLst>
        <pc:docMk/>
      </pc:docMkLst>
      <pc:sldChg chg="addSp delSp modSp mod">
        <pc:chgData name="Alessandro Onori" userId="902ff87a-dec1-4e50-bcf4-5017f04e5058" providerId="ADAL" clId="{26EAE6CB-DBC6-4792-B352-E12A31DB2131}" dt="2024-03-06T14:33:47.892" v="5" actId="1076"/>
        <pc:sldMkLst>
          <pc:docMk/>
          <pc:sldMk cId="3582097681" sldId="313"/>
        </pc:sldMkLst>
        <pc:grpChg chg="del mod">
          <ac:chgData name="Alessandro Onori" userId="902ff87a-dec1-4e50-bcf4-5017f04e5058" providerId="ADAL" clId="{26EAE6CB-DBC6-4792-B352-E12A31DB2131}" dt="2024-03-06T14:33:41.851" v="1" actId="478"/>
          <ac:grpSpMkLst>
            <pc:docMk/>
            <pc:sldMk cId="3582097681" sldId="313"/>
            <ac:grpSpMk id="38" creationId="{425B6643-EC00-C706-E250-8F2C9EF8729F}"/>
          </ac:grpSpMkLst>
        </pc:grpChg>
        <pc:picChg chg="add mod">
          <ac:chgData name="Alessandro Onori" userId="902ff87a-dec1-4e50-bcf4-5017f04e5058" providerId="ADAL" clId="{26EAE6CB-DBC6-4792-B352-E12A31DB2131}" dt="2024-03-06T14:33:47.892" v="5" actId="1076"/>
          <ac:picMkLst>
            <pc:docMk/>
            <pc:sldMk cId="3582097681" sldId="313"/>
            <ac:picMk id="4" creationId="{8227296F-3C59-9178-D15A-C99D4B846CAD}"/>
          </ac:picMkLst>
        </pc:picChg>
      </pc:sldChg>
    </pc:docChg>
  </pc:docChgLst>
  <pc:docChgLst>
    <pc:chgData name="Nicolo' Stevanato" userId="56ba42d4-5a33-47a4-bf8d-76054d5bbe9c" providerId="ADAL" clId="{4030247C-FDF1-474E-AB64-AA00D582A322}"/>
    <pc:docChg chg="delSld modSld">
      <pc:chgData name="Nicolo' Stevanato" userId="56ba42d4-5a33-47a4-bf8d-76054d5bbe9c" providerId="ADAL" clId="{4030247C-FDF1-474E-AB64-AA00D582A322}" dt="2024-01-11T13:47:22.136" v="78" actId="47"/>
      <pc:docMkLst>
        <pc:docMk/>
      </pc:docMkLst>
      <pc:sldChg chg="modSp mod">
        <pc:chgData name="Nicolo' Stevanato" userId="56ba42d4-5a33-47a4-bf8d-76054d5bbe9c" providerId="ADAL" clId="{4030247C-FDF1-474E-AB64-AA00D582A322}" dt="2024-01-11T13:36:20.899" v="8" actId="14100"/>
        <pc:sldMkLst>
          <pc:docMk/>
          <pc:sldMk cId="2559802330" sldId="256"/>
        </pc:sldMkLst>
        <pc:spChg chg="mod">
          <ac:chgData name="Nicolo' Stevanato" userId="56ba42d4-5a33-47a4-bf8d-76054d5bbe9c" providerId="ADAL" clId="{4030247C-FDF1-474E-AB64-AA00D582A322}" dt="2024-01-11T13:36:20.899" v="8" actId="14100"/>
          <ac:spMkLst>
            <pc:docMk/>
            <pc:sldMk cId="2559802330" sldId="256"/>
            <ac:spMk id="5" creationId="{7A64E691-7814-FE47-A332-0A7257AB0132}"/>
          </ac:spMkLst>
        </pc:spChg>
      </pc:sldChg>
      <pc:sldChg chg="modSp mod">
        <pc:chgData name="Nicolo' Stevanato" userId="56ba42d4-5a33-47a4-bf8d-76054d5bbe9c" providerId="ADAL" clId="{4030247C-FDF1-474E-AB64-AA00D582A322}" dt="2024-01-11T13:41:55.378" v="75" actId="20577"/>
        <pc:sldMkLst>
          <pc:docMk/>
          <pc:sldMk cId="4226312444" sldId="284"/>
        </pc:sldMkLst>
        <pc:spChg chg="mod">
          <ac:chgData name="Nicolo' Stevanato" userId="56ba42d4-5a33-47a4-bf8d-76054d5bbe9c" providerId="ADAL" clId="{4030247C-FDF1-474E-AB64-AA00D582A322}" dt="2024-01-11T13:41:55.378" v="75" actId="20577"/>
          <ac:spMkLst>
            <pc:docMk/>
            <pc:sldMk cId="4226312444" sldId="284"/>
            <ac:spMk id="2" creationId="{00000000-0000-0000-0000-000000000000}"/>
          </ac:spMkLst>
        </pc:spChg>
      </pc:sldChg>
      <pc:sldChg chg="modSp del mod">
        <pc:chgData name="Nicolo' Stevanato" userId="56ba42d4-5a33-47a4-bf8d-76054d5bbe9c" providerId="ADAL" clId="{4030247C-FDF1-474E-AB64-AA00D582A322}" dt="2024-01-11T13:47:22.136" v="78" actId="47"/>
        <pc:sldMkLst>
          <pc:docMk/>
          <pc:sldMk cId="864873028" sldId="304"/>
        </pc:sldMkLst>
        <pc:spChg chg="mod">
          <ac:chgData name="Nicolo' Stevanato" userId="56ba42d4-5a33-47a4-bf8d-76054d5bbe9c" providerId="ADAL" clId="{4030247C-FDF1-474E-AB64-AA00D582A322}" dt="2024-01-11T13:42:23.762" v="76" actId="207"/>
          <ac:spMkLst>
            <pc:docMk/>
            <pc:sldMk cId="864873028" sldId="304"/>
            <ac:spMk id="6" creationId="{99DEA05E-3DE2-714D-9D7C-D14D82DB9D79}"/>
          </ac:spMkLst>
        </pc:spChg>
      </pc:sldChg>
      <pc:sldChg chg="del">
        <pc:chgData name="Nicolo' Stevanato" userId="56ba42d4-5a33-47a4-bf8d-76054d5bbe9c" providerId="ADAL" clId="{4030247C-FDF1-474E-AB64-AA00D582A322}" dt="2024-01-11T13:47:20.331" v="77" actId="47"/>
        <pc:sldMkLst>
          <pc:docMk/>
          <pc:sldMk cId="1529240564" sldId="305"/>
        </pc:sldMkLst>
      </pc:sldChg>
    </pc:docChg>
  </pc:docChgLst>
  <pc:docChgLst>
    <pc:chgData name="Alessandro Onori" userId="902ff87a-dec1-4e50-bcf4-5017f04e5058" providerId="ADAL" clId="{ACDD7700-433B-448E-ACFE-FDE1B814D5D4}"/>
    <pc:docChg chg="undo custSel addSld delSld modSld sldOrd">
      <pc:chgData name="Alessandro Onori" userId="902ff87a-dec1-4e50-bcf4-5017f04e5058" providerId="ADAL" clId="{ACDD7700-433B-448E-ACFE-FDE1B814D5D4}" dt="2024-02-05T14:24:45.712" v="5065" actId="478"/>
      <pc:docMkLst>
        <pc:docMk/>
      </pc:docMkLst>
      <pc:sldChg chg="del">
        <pc:chgData name="Alessandro Onori" userId="902ff87a-dec1-4e50-bcf4-5017f04e5058" providerId="ADAL" clId="{ACDD7700-433B-448E-ACFE-FDE1B814D5D4}" dt="2024-01-29T16:02:03.981" v="0" actId="2696"/>
        <pc:sldMkLst>
          <pc:docMk/>
          <pc:sldMk cId="2559802330" sldId="256"/>
        </pc:sldMkLst>
      </pc:sldChg>
      <pc:sldChg chg="del">
        <pc:chgData name="Alessandro Onori" userId="902ff87a-dec1-4e50-bcf4-5017f04e5058" providerId="ADAL" clId="{ACDD7700-433B-448E-ACFE-FDE1B814D5D4}" dt="2024-01-29T16:02:03.981" v="0" actId="2696"/>
        <pc:sldMkLst>
          <pc:docMk/>
          <pc:sldMk cId="3688935345" sldId="278"/>
        </pc:sldMkLst>
      </pc:sldChg>
      <pc:sldChg chg="del">
        <pc:chgData name="Alessandro Onori" userId="902ff87a-dec1-4e50-bcf4-5017f04e5058" providerId="ADAL" clId="{ACDD7700-433B-448E-ACFE-FDE1B814D5D4}" dt="2024-01-29T16:02:03.981" v="0" actId="2696"/>
        <pc:sldMkLst>
          <pc:docMk/>
          <pc:sldMk cId="631775775" sldId="279"/>
        </pc:sldMkLst>
      </pc:sldChg>
      <pc:sldChg chg="del">
        <pc:chgData name="Alessandro Onori" userId="902ff87a-dec1-4e50-bcf4-5017f04e5058" providerId="ADAL" clId="{ACDD7700-433B-448E-ACFE-FDE1B814D5D4}" dt="2024-01-29T16:02:03.981" v="0" actId="2696"/>
        <pc:sldMkLst>
          <pc:docMk/>
          <pc:sldMk cId="1931825534" sldId="280"/>
        </pc:sldMkLst>
      </pc:sldChg>
      <pc:sldChg chg="del">
        <pc:chgData name="Alessandro Onori" userId="902ff87a-dec1-4e50-bcf4-5017f04e5058" providerId="ADAL" clId="{ACDD7700-433B-448E-ACFE-FDE1B814D5D4}" dt="2024-01-29T16:02:03.981" v="0" actId="2696"/>
        <pc:sldMkLst>
          <pc:docMk/>
          <pc:sldMk cId="3767255781" sldId="281"/>
        </pc:sldMkLst>
      </pc:sldChg>
      <pc:sldChg chg="del">
        <pc:chgData name="Alessandro Onori" userId="902ff87a-dec1-4e50-bcf4-5017f04e5058" providerId="ADAL" clId="{ACDD7700-433B-448E-ACFE-FDE1B814D5D4}" dt="2024-01-29T16:02:03.981" v="0" actId="2696"/>
        <pc:sldMkLst>
          <pc:docMk/>
          <pc:sldMk cId="1043295931" sldId="282"/>
        </pc:sldMkLst>
      </pc:sldChg>
      <pc:sldChg chg="del">
        <pc:chgData name="Alessandro Onori" userId="902ff87a-dec1-4e50-bcf4-5017f04e5058" providerId="ADAL" clId="{ACDD7700-433B-448E-ACFE-FDE1B814D5D4}" dt="2024-01-29T16:02:03.981" v="0" actId="2696"/>
        <pc:sldMkLst>
          <pc:docMk/>
          <pc:sldMk cId="1693266146" sldId="283"/>
        </pc:sldMkLst>
      </pc:sldChg>
      <pc:sldChg chg="del">
        <pc:chgData name="Alessandro Onori" userId="902ff87a-dec1-4e50-bcf4-5017f04e5058" providerId="ADAL" clId="{ACDD7700-433B-448E-ACFE-FDE1B814D5D4}" dt="2024-01-29T16:02:03.981" v="0" actId="2696"/>
        <pc:sldMkLst>
          <pc:docMk/>
          <pc:sldMk cId="4226312444" sldId="284"/>
        </pc:sldMkLst>
      </pc:sldChg>
      <pc:sldChg chg="del">
        <pc:chgData name="Alessandro Onori" userId="902ff87a-dec1-4e50-bcf4-5017f04e5058" providerId="ADAL" clId="{ACDD7700-433B-448E-ACFE-FDE1B814D5D4}" dt="2024-01-29T16:02:03.981" v="0" actId="2696"/>
        <pc:sldMkLst>
          <pc:docMk/>
          <pc:sldMk cId="2825179172" sldId="285"/>
        </pc:sldMkLst>
      </pc:sldChg>
      <pc:sldChg chg="del">
        <pc:chgData name="Alessandro Onori" userId="902ff87a-dec1-4e50-bcf4-5017f04e5058" providerId="ADAL" clId="{ACDD7700-433B-448E-ACFE-FDE1B814D5D4}" dt="2024-01-29T16:02:03.981" v="0" actId="2696"/>
        <pc:sldMkLst>
          <pc:docMk/>
          <pc:sldMk cId="2653303234" sldId="286"/>
        </pc:sldMkLst>
      </pc:sldChg>
      <pc:sldChg chg="del">
        <pc:chgData name="Alessandro Onori" userId="902ff87a-dec1-4e50-bcf4-5017f04e5058" providerId="ADAL" clId="{ACDD7700-433B-448E-ACFE-FDE1B814D5D4}" dt="2024-01-29T16:02:03.981" v="0" actId="2696"/>
        <pc:sldMkLst>
          <pc:docMk/>
          <pc:sldMk cId="2472353117" sldId="287"/>
        </pc:sldMkLst>
      </pc:sldChg>
      <pc:sldChg chg="addSp delSp modSp add mod">
        <pc:chgData name="Alessandro Onori" userId="902ff87a-dec1-4e50-bcf4-5017f04e5058" providerId="ADAL" clId="{ACDD7700-433B-448E-ACFE-FDE1B814D5D4}" dt="2024-02-04T18:04:49.453" v="4028" actId="20577"/>
        <pc:sldMkLst>
          <pc:docMk/>
          <pc:sldMk cId="682297327" sldId="289"/>
        </pc:sldMkLst>
        <pc:spChg chg="mod">
          <ac:chgData name="Alessandro Onori" userId="902ff87a-dec1-4e50-bcf4-5017f04e5058" providerId="ADAL" clId="{ACDD7700-433B-448E-ACFE-FDE1B814D5D4}" dt="2024-01-29T17:54:58.850" v="107" actId="20577"/>
          <ac:spMkLst>
            <pc:docMk/>
            <pc:sldMk cId="682297327" sldId="289"/>
            <ac:spMk id="2" creationId="{0033B96F-F3C6-1A52-8E48-1ABE03B972B7}"/>
          </ac:spMkLst>
        </pc:spChg>
        <pc:spChg chg="add mod">
          <ac:chgData name="Alessandro Onori" userId="902ff87a-dec1-4e50-bcf4-5017f04e5058" providerId="ADAL" clId="{ACDD7700-433B-448E-ACFE-FDE1B814D5D4}" dt="2024-02-03T14:32:27.852" v="1999" actId="20577"/>
          <ac:spMkLst>
            <pc:docMk/>
            <pc:sldMk cId="682297327" sldId="289"/>
            <ac:spMk id="4" creationId="{206458EF-BFED-6FFB-24F2-B2510D91D55F}"/>
          </ac:spMkLst>
        </pc:spChg>
        <pc:spChg chg="mod">
          <ac:chgData name="Alessandro Onori" userId="902ff87a-dec1-4e50-bcf4-5017f04e5058" providerId="ADAL" clId="{ACDD7700-433B-448E-ACFE-FDE1B814D5D4}" dt="2024-02-04T18:04:49.453" v="4028" actId="20577"/>
          <ac:spMkLst>
            <pc:docMk/>
            <pc:sldMk cId="682297327" sldId="289"/>
            <ac:spMk id="6" creationId="{4BDB5223-6EB5-1046-88BB-84ED760A29CE}"/>
          </ac:spMkLst>
        </pc:spChg>
        <pc:spChg chg="mod">
          <ac:chgData name="Alessandro Onori" userId="902ff87a-dec1-4e50-bcf4-5017f04e5058" providerId="ADAL" clId="{ACDD7700-433B-448E-ACFE-FDE1B814D5D4}" dt="2024-01-29T17:42:03.692" v="35"/>
          <ac:spMkLst>
            <pc:docMk/>
            <pc:sldMk cId="682297327" sldId="289"/>
            <ac:spMk id="10" creationId="{3173DB21-9CF1-2E34-0CB2-A228C29EFDEB}"/>
          </ac:spMkLst>
        </pc:spChg>
        <pc:spChg chg="del">
          <ac:chgData name="Alessandro Onori" userId="902ff87a-dec1-4e50-bcf4-5017f04e5058" providerId="ADAL" clId="{ACDD7700-433B-448E-ACFE-FDE1B814D5D4}" dt="2024-01-29T17:10:02.527" v="6" actId="478"/>
          <ac:spMkLst>
            <pc:docMk/>
            <pc:sldMk cId="682297327" sldId="289"/>
            <ac:spMk id="23" creationId="{85099DEF-A4AC-3060-E1A4-2EFC0514B7A9}"/>
          </ac:spMkLst>
        </pc:spChg>
        <pc:spChg chg="del">
          <ac:chgData name="Alessandro Onori" userId="902ff87a-dec1-4e50-bcf4-5017f04e5058" providerId="ADAL" clId="{ACDD7700-433B-448E-ACFE-FDE1B814D5D4}" dt="2024-01-29T17:10:02.527" v="6" actId="478"/>
          <ac:spMkLst>
            <pc:docMk/>
            <pc:sldMk cId="682297327" sldId="289"/>
            <ac:spMk id="24" creationId="{D36CC5F6-15B0-5F11-D752-6209D2CA5E1E}"/>
          </ac:spMkLst>
        </pc:spChg>
        <pc:spChg chg="del">
          <ac:chgData name="Alessandro Onori" userId="902ff87a-dec1-4e50-bcf4-5017f04e5058" providerId="ADAL" clId="{ACDD7700-433B-448E-ACFE-FDE1B814D5D4}" dt="2024-01-29T17:10:02.527" v="6" actId="478"/>
          <ac:spMkLst>
            <pc:docMk/>
            <pc:sldMk cId="682297327" sldId="289"/>
            <ac:spMk id="28" creationId="{318E555F-D15D-AFB5-CAB2-B14D7B0BC67A}"/>
          </ac:spMkLst>
        </pc:spChg>
        <pc:spChg chg="add mod">
          <ac:chgData name="Alessandro Onori" userId="902ff87a-dec1-4e50-bcf4-5017f04e5058" providerId="ADAL" clId="{ACDD7700-433B-448E-ACFE-FDE1B814D5D4}" dt="2024-02-03T15:57:47.554" v="2772" actId="20577"/>
          <ac:spMkLst>
            <pc:docMk/>
            <pc:sldMk cId="682297327" sldId="289"/>
            <ac:spMk id="29" creationId="{76BB3CC9-FE23-114D-15A4-873DC20F04EB}"/>
          </ac:spMkLst>
        </pc:spChg>
        <pc:grpChg chg="del">
          <ac:chgData name="Alessandro Onori" userId="902ff87a-dec1-4e50-bcf4-5017f04e5058" providerId="ADAL" clId="{ACDD7700-433B-448E-ACFE-FDE1B814D5D4}" dt="2024-01-29T17:10:02.527" v="6" actId="478"/>
          <ac:grpSpMkLst>
            <pc:docMk/>
            <pc:sldMk cId="682297327" sldId="289"/>
            <ac:grpSpMk id="22" creationId="{77396C20-0B5A-4B6D-0C7E-708BCD418707}"/>
          </ac:grpSpMkLst>
        </pc:grpChg>
        <pc:picChg chg="add del mod">
          <ac:chgData name="Alessandro Onori" userId="902ff87a-dec1-4e50-bcf4-5017f04e5058" providerId="ADAL" clId="{ACDD7700-433B-448E-ACFE-FDE1B814D5D4}" dt="2024-01-29T17:47:27.860" v="39" actId="478"/>
          <ac:picMkLst>
            <pc:docMk/>
            <pc:sldMk cId="682297327" sldId="289"/>
            <ac:picMk id="7" creationId="{82A9B1B5-A174-589E-A31D-47DA57C09C6B}"/>
          </ac:picMkLst>
        </pc:picChg>
        <pc:picChg chg="add mod">
          <ac:chgData name="Alessandro Onori" userId="902ff87a-dec1-4e50-bcf4-5017f04e5058" providerId="ADAL" clId="{ACDD7700-433B-448E-ACFE-FDE1B814D5D4}" dt="2024-01-29T17:52:40.062" v="66" actId="1076"/>
          <ac:picMkLst>
            <pc:docMk/>
            <pc:sldMk cId="682297327" sldId="289"/>
            <ac:picMk id="14" creationId="{8C675176-5C4C-5ACB-4507-761FE5BD3DEF}"/>
          </ac:picMkLst>
        </pc:picChg>
        <pc:picChg chg="add mod">
          <ac:chgData name="Alessandro Onori" userId="902ff87a-dec1-4e50-bcf4-5017f04e5058" providerId="ADAL" clId="{ACDD7700-433B-448E-ACFE-FDE1B814D5D4}" dt="2024-01-29T17:50:57.076" v="65" actId="1076"/>
          <ac:picMkLst>
            <pc:docMk/>
            <pc:sldMk cId="682297327" sldId="289"/>
            <ac:picMk id="18" creationId="{F56506DF-CAEF-E526-7D2E-8F35AC29BD68}"/>
          </ac:picMkLst>
        </pc:picChg>
        <pc:picChg chg="add mod">
          <ac:chgData name="Alessandro Onori" userId="902ff87a-dec1-4e50-bcf4-5017f04e5058" providerId="ADAL" clId="{ACDD7700-433B-448E-ACFE-FDE1B814D5D4}" dt="2024-02-03T14:31:03.748" v="1890" actId="1076"/>
          <ac:picMkLst>
            <pc:docMk/>
            <pc:sldMk cId="682297327" sldId="289"/>
            <ac:picMk id="21" creationId="{DF0C80F2-B892-E3AE-AC7B-6FE5EAA287B9}"/>
          </ac:picMkLst>
        </pc:picChg>
        <pc:picChg chg="del">
          <ac:chgData name="Alessandro Onori" userId="902ff87a-dec1-4e50-bcf4-5017f04e5058" providerId="ADAL" clId="{ACDD7700-433B-448E-ACFE-FDE1B814D5D4}" dt="2024-01-29T17:10:02.527" v="6" actId="478"/>
          <ac:picMkLst>
            <pc:docMk/>
            <pc:sldMk cId="682297327" sldId="289"/>
            <ac:picMk id="25" creationId="{28577EBD-8D91-23BF-84A8-D43C2E19B262}"/>
          </ac:picMkLst>
        </pc:picChg>
        <pc:picChg chg="del">
          <ac:chgData name="Alessandro Onori" userId="902ff87a-dec1-4e50-bcf4-5017f04e5058" providerId="ADAL" clId="{ACDD7700-433B-448E-ACFE-FDE1B814D5D4}" dt="2024-01-29T17:10:02.527" v="6" actId="478"/>
          <ac:picMkLst>
            <pc:docMk/>
            <pc:sldMk cId="682297327" sldId="289"/>
            <ac:picMk id="1026" creationId="{40E24A81-4D07-E817-BCC3-79AF71046315}"/>
          </ac:picMkLst>
        </pc:picChg>
        <pc:cxnChg chg="mod">
          <ac:chgData name="Alessandro Onori" userId="902ff87a-dec1-4e50-bcf4-5017f04e5058" providerId="ADAL" clId="{ACDD7700-433B-448E-ACFE-FDE1B814D5D4}" dt="2024-01-29T17:42:07.317" v="36" actId="14100"/>
          <ac:cxnSpMkLst>
            <pc:docMk/>
            <pc:sldMk cId="682297327" sldId="289"/>
            <ac:cxnSpMk id="12" creationId="{F22ECDF0-0569-C304-7F9D-9828B8441806}"/>
          </ac:cxnSpMkLst>
        </pc:cxnChg>
        <pc:cxnChg chg="del">
          <ac:chgData name="Alessandro Onori" userId="902ff87a-dec1-4e50-bcf4-5017f04e5058" providerId="ADAL" clId="{ACDD7700-433B-448E-ACFE-FDE1B814D5D4}" dt="2024-01-29T17:10:02.527" v="6" actId="478"/>
          <ac:cxnSpMkLst>
            <pc:docMk/>
            <pc:sldMk cId="682297327" sldId="289"/>
            <ac:cxnSpMk id="26" creationId="{AB16160F-1735-A08B-FE21-1EE9F092C57F}"/>
          </ac:cxnSpMkLst>
        </pc:cxnChg>
        <pc:cxnChg chg="del">
          <ac:chgData name="Alessandro Onori" userId="902ff87a-dec1-4e50-bcf4-5017f04e5058" providerId="ADAL" clId="{ACDD7700-433B-448E-ACFE-FDE1B814D5D4}" dt="2024-01-29T17:10:02.527" v="6" actId="478"/>
          <ac:cxnSpMkLst>
            <pc:docMk/>
            <pc:sldMk cId="682297327" sldId="289"/>
            <ac:cxnSpMk id="27" creationId="{38AC17EF-537E-FB05-B304-2FC441598A04}"/>
          </ac:cxnSpMkLst>
        </pc:cxnChg>
      </pc:sldChg>
      <pc:sldChg chg="del">
        <pc:chgData name="Alessandro Onori" userId="902ff87a-dec1-4e50-bcf4-5017f04e5058" providerId="ADAL" clId="{ACDD7700-433B-448E-ACFE-FDE1B814D5D4}" dt="2024-01-29T16:02:11.246" v="1" actId="2696"/>
        <pc:sldMkLst>
          <pc:docMk/>
          <pc:sldMk cId="1043891159" sldId="289"/>
        </pc:sldMkLst>
      </pc:sldChg>
      <pc:sldChg chg="del">
        <pc:chgData name="Alessandro Onori" userId="902ff87a-dec1-4e50-bcf4-5017f04e5058" providerId="ADAL" clId="{ACDD7700-433B-448E-ACFE-FDE1B814D5D4}" dt="2024-01-29T16:02:11.246" v="1" actId="2696"/>
        <pc:sldMkLst>
          <pc:docMk/>
          <pc:sldMk cId="1238386955" sldId="290"/>
        </pc:sldMkLst>
      </pc:sldChg>
      <pc:sldChg chg="del">
        <pc:chgData name="Alessandro Onori" userId="902ff87a-dec1-4e50-bcf4-5017f04e5058" providerId="ADAL" clId="{ACDD7700-433B-448E-ACFE-FDE1B814D5D4}" dt="2024-01-29T16:02:11.246" v="1" actId="2696"/>
        <pc:sldMkLst>
          <pc:docMk/>
          <pc:sldMk cId="2121159629" sldId="291"/>
        </pc:sldMkLst>
      </pc:sldChg>
      <pc:sldChg chg="del">
        <pc:chgData name="Alessandro Onori" userId="902ff87a-dec1-4e50-bcf4-5017f04e5058" providerId="ADAL" clId="{ACDD7700-433B-448E-ACFE-FDE1B814D5D4}" dt="2024-01-29T16:02:11.246" v="1" actId="2696"/>
        <pc:sldMkLst>
          <pc:docMk/>
          <pc:sldMk cId="2323977338" sldId="292"/>
        </pc:sldMkLst>
      </pc:sldChg>
      <pc:sldChg chg="del">
        <pc:chgData name="Alessandro Onori" userId="902ff87a-dec1-4e50-bcf4-5017f04e5058" providerId="ADAL" clId="{ACDD7700-433B-448E-ACFE-FDE1B814D5D4}" dt="2024-01-29T16:02:11.246" v="1" actId="2696"/>
        <pc:sldMkLst>
          <pc:docMk/>
          <pc:sldMk cId="912129215" sldId="293"/>
        </pc:sldMkLst>
      </pc:sldChg>
      <pc:sldChg chg="del">
        <pc:chgData name="Alessandro Onori" userId="902ff87a-dec1-4e50-bcf4-5017f04e5058" providerId="ADAL" clId="{ACDD7700-433B-448E-ACFE-FDE1B814D5D4}" dt="2024-01-29T16:02:11.246" v="1" actId="2696"/>
        <pc:sldMkLst>
          <pc:docMk/>
          <pc:sldMk cId="3608671328" sldId="294"/>
        </pc:sldMkLst>
      </pc:sldChg>
      <pc:sldChg chg="del">
        <pc:chgData name="Alessandro Onori" userId="902ff87a-dec1-4e50-bcf4-5017f04e5058" providerId="ADAL" clId="{ACDD7700-433B-448E-ACFE-FDE1B814D5D4}" dt="2024-01-29T16:02:11.246" v="1" actId="2696"/>
        <pc:sldMkLst>
          <pc:docMk/>
          <pc:sldMk cId="1539531038" sldId="295"/>
        </pc:sldMkLst>
      </pc:sldChg>
      <pc:sldChg chg="del">
        <pc:chgData name="Alessandro Onori" userId="902ff87a-dec1-4e50-bcf4-5017f04e5058" providerId="ADAL" clId="{ACDD7700-433B-448E-ACFE-FDE1B814D5D4}" dt="2024-01-29T16:02:15.658" v="2" actId="2696"/>
        <pc:sldMkLst>
          <pc:docMk/>
          <pc:sldMk cId="3868738535" sldId="296"/>
        </pc:sldMkLst>
      </pc:sldChg>
      <pc:sldChg chg="del">
        <pc:chgData name="Alessandro Onori" userId="902ff87a-dec1-4e50-bcf4-5017f04e5058" providerId="ADAL" clId="{ACDD7700-433B-448E-ACFE-FDE1B814D5D4}" dt="2024-01-29T16:02:15.658" v="2" actId="2696"/>
        <pc:sldMkLst>
          <pc:docMk/>
          <pc:sldMk cId="2891003949" sldId="297"/>
        </pc:sldMkLst>
      </pc:sldChg>
      <pc:sldChg chg="addSp modSp mod">
        <pc:chgData name="Alessandro Onori" userId="902ff87a-dec1-4e50-bcf4-5017f04e5058" providerId="ADAL" clId="{ACDD7700-433B-448E-ACFE-FDE1B814D5D4}" dt="2024-02-05T11:28:57.804" v="4815" actId="14100"/>
        <pc:sldMkLst>
          <pc:docMk/>
          <pc:sldMk cId="2072174324" sldId="298"/>
        </pc:sldMkLst>
        <pc:spChg chg="mod">
          <ac:chgData name="Alessandro Onori" userId="902ff87a-dec1-4e50-bcf4-5017f04e5058" providerId="ADAL" clId="{ACDD7700-433B-448E-ACFE-FDE1B814D5D4}" dt="2024-02-03T14:52:31.397" v="2268" actId="14100"/>
          <ac:spMkLst>
            <pc:docMk/>
            <pc:sldMk cId="2072174324" sldId="298"/>
            <ac:spMk id="2" creationId="{00000000-0000-0000-0000-000000000000}"/>
          </ac:spMkLst>
        </pc:spChg>
        <pc:spChg chg="mod">
          <ac:chgData name="Alessandro Onori" userId="902ff87a-dec1-4e50-bcf4-5017f04e5058" providerId="ADAL" clId="{ACDD7700-433B-448E-ACFE-FDE1B814D5D4}" dt="2024-02-04T18:04:45.871" v="4025" actId="20577"/>
          <ac:spMkLst>
            <pc:docMk/>
            <pc:sldMk cId="2072174324" sldId="298"/>
            <ac:spMk id="6" creationId="{4BDB5223-6EB5-1046-88BB-84ED760A29CE}"/>
          </ac:spMkLst>
        </pc:spChg>
        <pc:spChg chg="mod">
          <ac:chgData name="Alessandro Onori" userId="902ff87a-dec1-4e50-bcf4-5017f04e5058" providerId="ADAL" clId="{ACDD7700-433B-448E-ACFE-FDE1B814D5D4}" dt="2024-02-05T11:28:57.804" v="4815" actId="14100"/>
          <ac:spMkLst>
            <pc:docMk/>
            <pc:sldMk cId="2072174324" sldId="298"/>
            <ac:spMk id="9" creationId="{D65E6D98-BE8C-6B4C-B23E-6167300445AE}"/>
          </ac:spMkLst>
        </pc:spChg>
        <pc:picChg chg="add mod">
          <ac:chgData name="Alessandro Onori" userId="902ff87a-dec1-4e50-bcf4-5017f04e5058" providerId="ADAL" clId="{ACDD7700-433B-448E-ACFE-FDE1B814D5D4}" dt="2024-02-04T16:15:00.896" v="3274"/>
          <ac:picMkLst>
            <pc:docMk/>
            <pc:sldMk cId="2072174324" sldId="298"/>
            <ac:picMk id="4" creationId="{31E4C366-DB79-0A74-4C7C-2BA34EBAFC2F}"/>
          </ac:picMkLst>
        </pc:picChg>
      </pc:sldChg>
      <pc:sldChg chg="modSp mod">
        <pc:chgData name="Alessandro Onori" userId="902ff87a-dec1-4e50-bcf4-5017f04e5058" providerId="ADAL" clId="{ACDD7700-433B-448E-ACFE-FDE1B814D5D4}" dt="2024-01-29T16:04:36.363" v="4" actId="20577"/>
        <pc:sldMkLst>
          <pc:docMk/>
          <pc:sldMk cId="2461513962" sldId="299"/>
        </pc:sldMkLst>
        <pc:spChg chg="mod">
          <ac:chgData name="Alessandro Onori" userId="902ff87a-dec1-4e50-bcf4-5017f04e5058" providerId="ADAL" clId="{ACDD7700-433B-448E-ACFE-FDE1B814D5D4}" dt="2024-01-29T16:04:36.363" v="4" actId="20577"/>
          <ac:spMkLst>
            <pc:docMk/>
            <pc:sldMk cId="2461513962" sldId="299"/>
            <ac:spMk id="6" creationId="{99DEA05E-3DE2-714D-9D7C-D14D82DB9D79}"/>
          </ac:spMkLst>
        </pc:spChg>
      </pc:sldChg>
      <pc:sldChg chg="addSp delSp modSp add mod">
        <pc:chgData name="Alessandro Onori" userId="902ff87a-dec1-4e50-bcf4-5017f04e5058" providerId="ADAL" clId="{ACDD7700-433B-448E-ACFE-FDE1B814D5D4}" dt="2024-02-04T18:04:52.816" v="4031" actId="20577"/>
        <pc:sldMkLst>
          <pc:docMk/>
          <pc:sldMk cId="528757699" sldId="300"/>
        </pc:sldMkLst>
        <pc:spChg chg="mod">
          <ac:chgData name="Alessandro Onori" userId="902ff87a-dec1-4e50-bcf4-5017f04e5058" providerId="ADAL" clId="{ACDD7700-433B-448E-ACFE-FDE1B814D5D4}" dt="2024-01-29T18:09:53.787" v="402" actId="207"/>
          <ac:spMkLst>
            <pc:docMk/>
            <pc:sldMk cId="528757699" sldId="300"/>
            <ac:spMk id="2" creationId="{0033B96F-F3C6-1A52-8E48-1ABE03B972B7}"/>
          </ac:spMkLst>
        </pc:spChg>
        <pc:spChg chg="add mod">
          <ac:chgData name="Alessandro Onori" userId="902ff87a-dec1-4e50-bcf4-5017f04e5058" providerId="ADAL" clId="{ACDD7700-433B-448E-ACFE-FDE1B814D5D4}" dt="2024-02-03T14:33:25.108" v="2027" actId="20577"/>
          <ac:spMkLst>
            <pc:docMk/>
            <pc:sldMk cId="528757699" sldId="300"/>
            <ac:spMk id="4" creationId="{3B79644D-580A-4100-4396-1FE01F48A059}"/>
          </ac:spMkLst>
        </pc:spChg>
        <pc:spChg chg="mod">
          <ac:chgData name="Alessandro Onori" userId="902ff87a-dec1-4e50-bcf4-5017f04e5058" providerId="ADAL" clId="{ACDD7700-433B-448E-ACFE-FDE1B814D5D4}" dt="2024-02-04T18:04:52.816" v="4031" actId="20577"/>
          <ac:spMkLst>
            <pc:docMk/>
            <pc:sldMk cId="528757699" sldId="300"/>
            <ac:spMk id="6" creationId="{4BDB5223-6EB5-1046-88BB-84ED760A29CE}"/>
          </ac:spMkLst>
        </pc:spChg>
        <pc:spChg chg="mod">
          <ac:chgData name="Alessandro Onori" userId="902ff87a-dec1-4e50-bcf4-5017f04e5058" providerId="ADAL" clId="{ACDD7700-433B-448E-ACFE-FDE1B814D5D4}" dt="2024-02-03T14:32:56.416" v="2006" actId="1076"/>
          <ac:spMkLst>
            <pc:docMk/>
            <pc:sldMk cId="528757699" sldId="300"/>
            <ac:spMk id="8" creationId="{E02ABFBB-7861-A363-72BC-C4EBC0C6AC81}"/>
          </ac:spMkLst>
        </pc:spChg>
        <pc:spChg chg="mod">
          <ac:chgData name="Alessandro Onori" userId="902ff87a-dec1-4e50-bcf4-5017f04e5058" providerId="ADAL" clId="{ACDD7700-433B-448E-ACFE-FDE1B814D5D4}" dt="2024-01-29T17:58:24.171" v="209" actId="20577"/>
          <ac:spMkLst>
            <pc:docMk/>
            <pc:sldMk cId="528757699" sldId="300"/>
            <ac:spMk id="10" creationId="{3173DB21-9CF1-2E34-0CB2-A228C29EFDEB}"/>
          </ac:spMkLst>
        </pc:spChg>
        <pc:spChg chg="add mod">
          <ac:chgData name="Alessandro Onori" userId="902ff87a-dec1-4e50-bcf4-5017f04e5058" providerId="ADAL" clId="{ACDD7700-433B-448E-ACFE-FDE1B814D5D4}" dt="2024-02-03T18:30:48.880" v="3273" actId="20577"/>
          <ac:spMkLst>
            <pc:docMk/>
            <pc:sldMk cId="528757699" sldId="300"/>
            <ac:spMk id="22" creationId="{AE267CA5-E0D4-1300-CF65-71E4C049E237}"/>
          </ac:spMkLst>
        </pc:spChg>
        <pc:picChg chg="add del mod">
          <ac:chgData name="Alessandro Onori" userId="902ff87a-dec1-4e50-bcf4-5017f04e5058" providerId="ADAL" clId="{ACDD7700-433B-448E-ACFE-FDE1B814D5D4}" dt="2024-02-03T14:33:07.270" v="2012" actId="478"/>
          <ac:picMkLst>
            <pc:docMk/>
            <pc:sldMk cId="528757699" sldId="300"/>
            <ac:picMk id="5" creationId="{991CDF06-71E2-E19F-68CB-7017DE4CD778}"/>
          </ac:picMkLst>
        </pc:picChg>
        <pc:picChg chg="add del mod">
          <ac:chgData name="Alessandro Onori" userId="902ff87a-dec1-4e50-bcf4-5017f04e5058" providerId="ADAL" clId="{ACDD7700-433B-448E-ACFE-FDE1B814D5D4}" dt="2024-02-03T18:30:35.852" v="3269" actId="478"/>
          <ac:picMkLst>
            <pc:docMk/>
            <pc:sldMk cId="528757699" sldId="300"/>
            <ac:picMk id="7" creationId="{3A21FCB9-842C-0C38-5CC6-91282E70C9FB}"/>
          </ac:picMkLst>
        </pc:picChg>
        <pc:picChg chg="add del">
          <ac:chgData name="Alessandro Onori" userId="902ff87a-dec1-4e50-bcf4-5017f04e5058" providerId="ADAL" clId="{ACDD7700-433B-448E-ACFE-FDE1B814D5D4}" dt="2024-01-29T17:59:29.443" v="213" actId="478"/>
          <ac:picMkLst>
            <pc:docMk/>
            <pc:sldMk cId="528757699" sldId="300"/>
            <ac:picMk id="9" creationId="{42A6F786-B1EF-2D81-D524-18A5DE2D7C34}"/>
          </ac:picMkLst>
        </pc:picChg>
        <pc:picChg chg="add mod">
          <ac:chgData name="Alessandro Onori" userId="902ff87a-dec1-4e50-bcf4-5017f04e5058" providerId="ADAL" clId="{ACDD7700-433B-448E-ACFE-FDE1B814D5D4}" dt="2024-02-03T14:33:01.620" v="2009" actId="1076"/>
          <ac:picMkLst>
            <pc:docMk/>
            <pc:sldMk cId="528757699" sldId="300"/>
            <ac:picMk id="13" creationId="{1EB88A2C-9298-840A-C40F-482BB0F47DF4}"/>
          </ac:picMkLst>
        </pc:picChg>
        <pc:picChg chg="del">
          <ac:chgData name="Alessandro Onori" userId="902ff87a-dec1-4e50-bcf4-5017f04e5058" providerId="ADAL" clId="{ACDD7700-433B-448E-ACFE-FDE1B814D5D4}" dt="2024-01-29T17:54:24.672" v="68" actId="478"/>
          <ac:picMkLst>
            <pc:docMk/>
            <pc:sldMk cId="528757699" sldId="300"/>
            <ac:picMk id="14" creationId="{8C675176-5C4C-5ACB-4507-761FE5BD3DEF}"/>
          </ac:picMkLst>
        </pc:picChg>
        <pc:picChg chg="add mod">
          <ac:chgData name="Alessandro Onori" userId="902ff87a-dec1-4e50-bcf4-5017f04e5058" providerId="ADAL" clId="{ACDD7700-433B-448E-ACFE-FDE1B814D5D4}" dt="2024-02-03T14:33:04.189" v="2011" actId="1076"/>
          <ac:picMkLst>
            <pc:docMk/>
            <pc:sldMk cId="528757699" sldId="300"/>
            <ac:picMk id="16" creationId="{80727494-E570-DBDB-0B26-32135889C0F6}"/>
          </ac:picMkLst>
        </pc:picChg>
        <pc:picChg chg="del">
          <ac:chgData name="Alessandro Onori" userId="902ff87a-dec1-4e50-bcf4-5017f04e5058" providerId="ADAL" clId="{ACDD7700-433B-448E-ACFE-FDE1B814D5D4}" dt="2024-01-29T17:54:24.672" v="68" actId="478"/>
          <ac:picMkLst>
            <pc:docMk/>
            <pc:sldMk cId="528757699" sldId="300"/>
            <ac:picMk id="18" creationId="{F56506DF-CAEF-E526-7D2E-8F35AC29BD68}"/>
          </ac:picMkLst>
        </pc:picChg>
        <pc:picChg chg="add mod">
          <ac:chgData name="Alessandro Onori" userId="902ff87a-dec1-4e50-bcf4-5017f04e5058" providerId="ADAL" clId="{ACDD7700-433B-448E-ACFE-FDE1B814D5D4}" dt="2024-02-03T14:33:02.733" v="2010" actId="1076"/>
          <ac:picMkLst>
            <pc:docMk/>
            <pc:sldMk cId="528757699" sldId="300"/>
            <ac:picMk id="19" creationId="{E5407E02-C2FE-104D-0F1E-DEDF991B2748}"/>
          </ac:picMkLst>
        </pc:picChg>
        <pc:picChg chg="del">
          <ac:chgData name="Alessandro Onori" userId="902ff87a-dec1-4e50-bcf4-5017f04e5058" providerId="ADAL" clId="{ACDD7700-433B-448E-ACFE-FDE1B814D5D4}" dt="2024-01-29T17:54:24.672" v="68" actId="478"/>
          <ac:picMkLst>
            <pc:docMk/>
            <pc:sldMk cId="528757699" sldId="300"/>
            <ac:picMk id="21" creationId="{DF0C80F2-B892-E3AE-AC7B-6FE5EAA287B9}"/>
          </ac:picMkLst>
        </pc:picChg>
        <pc:picChg chg="add del mod">
          <ac:chgData name="Alessandro Onori" userId="902ff87a-dec1-4e50-bcf4-5017f04e5058" providerId="ADAL" clId="{ACDD7700-433B-448E-ACFE-FDE1B814D5D4}" dt="2024-02-03T18:30:14.572" v="3262" actId="478"/>
          <ac:picMkLst>
            <pc:docMk/>
            <pc:sldMk cId="528757699" sldId="300"/>
            <ac:picMk id="1026" creationId="{ED7530DD-BADE-E683-A350-0FE6163FA85B}"/>
          </ac:picMkLst>
        </pc:picChg>
        <pc:picChg chg="add del mod">
          <ac:chgData name="Alessandro Onori" userId="902ff87a-dec1-4e50-bcf4-5017f04e5058" providerId="ADAL" clId="{ACDD7700-433B-448E-ACFE-FDE1B814D5D4}" dt="2024-02-03T18:30:15.325" v="3263" actId="478"/>
          <ac:picMkLst>
            <pc:docMk/>
            <pc:sldMk cId="528757699" sldId="300"/>
            <ac:picMk id="1028" creationId="{7506DED3-B610-A747-99A8-EA67D2640203}"/>
          </ac:picMkLst>
        </pc:picChg>
        <pc:picChg chg="add del mod">
          <ac:chgData name="Alessandro Onori" userId="902ff87a-dec1-4e50-bcf4-5017f04e5058" providerId="ADAL" clId="{ACDD7700-433B-448E-ACFE-FDE1B814D5D4}" dt="2024-02-03T18:30:15.796" v="3264" actId="478"/>
          <ac:picMkLst>
            <pc:docMk/>
            <pc:sldMk cId="528757699" sldId="300"/>
            <ac:picMk id="1030" creationId="{9012FF9F-25C4-CD56-1A94-01428894E47D}"/>
          </ac:picMkLst>
        </pc:picChg>
        <pc:cxnChg chg="add mod">
          <ac:chgData name="Alessandro Onori" userId="902ff87a-dec1-4e50-bcf4-5017f04e5058" providerId="ADAL" clId="{ACDD7700-433B-448E-ACFE-FDE1B814D5D4}" dt="2024-01-29T18:02:26.886" v="232" actId="1076"/>
          <ac:cxnSpMkLst>
            <pc:docMk/>
            <pc:sldMk cId="528757699" sldId="300"/>
            <ac:cxnSpMk id="20" creationId="{E2DEF8E3-4EA5-67B6-38E7-2A5FC6783738}"/>
          </ac:cxnSpMkLst>
        </pc:cxnChg>
      </pc:sldChg>
      <pc:sldChg chg="del">
        <pc:chgData name="Alessandro Onori" userId="902ff87a-dec1-4e50-bcf4-5017f04e5058" providerId="ADAL" clId="{ACDD7700-433B-448E-ACFE-FDE1B814D5D4}" dt="2024-01-29T16:02:15.658" v="2" actId="2696"/>
        <pc:sldMkLst>
          <pc:docMk/>
          <pc:sldMk cId="1216293317" sldId="300"/>
        </pc:sldMkLst>
      </pc:sldChg>
      <pc:sldChg chg="addSp delSp modSp add mod">
        <pc:chgData name="Alessandro Onori" userId="902ff87a-dec1-4e50-bcf4-5017f04e5058" providerId="ADAL" clId="{ACDD7700-433B-448E-ACFE-FDE1B814D5D4}" dt="2024-02-04T18:04:55.728" v="4032" actId="20577"/>
        <pc:sldMkLst>
          <pc:docMk/>
          <pc:sldMk cId="1530225731" sldId="301"/>
        </pc:sldMkLst>
        <pc:spChg chg="mod">
          <ac:chgData name="Alessandro Onori" userId="902ff87a-dec1-4e50-bcf4-5017f04e5058" providerId="ADAL" clId="{ACDD7700-433B-448E-ACFE-FDE1B814D5D4}" dt="2024-02-03T14:39:57.726" v="2178" actId="113"/>
          <ac:spMkLst>
            <pc:docMk/>
            <pc:sldMk cId="1530225731" sldId="301"/>
            <ac:spMk id="2" creationId="{0033B96F-F3C6-1A52-8E48-1ABE03B972B7}"/>
          </ac:spMkLst>
        </pc:spChg>
        <pc:spChg chg="add mod">
          <ac:chgData name="Alessandro Onori" userId="902ff87a-dec1-4e50-bcf4-5017f04e5058" providerId="ADAL" clId="{ACDD7700-433B-448E-ACFE-FDE1B814D5D4}" dt="2024-02-03T14:34:25.225" v="2046" actId="20577"/>
          <ac:spMkLst>
            <pc:docMk/>
            <pc:sldMk cId="1530225731" sldId="301"/>
            <ac:spMk id="4" creationId="{1BBC51B5-0E1C-0821-CEFE-EFCEBC230AD8}"/>
          </ac:spMkLst>
        </pc:spChg>
        <pc:spChg chg="add mod">
          <ac:chgData name="Alessandro Onori" userId="902ff87a-dec1-4e50-bcf4-5017f04e5058" providerId="ADAL" clId="{ACDD7700-433B-448E-ACFE-FDE1B814D5D4}" dt="2024-02-03T14:36:27.034" v="2070" actId="20577"/>
          <ac:spMkLst>
            <pc:docMk/>
            <pc:sldMk cId="1530225731" sldId="301"/>
            <ac:spMk id="5" creationId="{7C7CD912-D0EC-0A8B-CFE9-576C193066ED}"/>
          </ac:spMkLst>
        </pc:spChg>
        <pc:spChg chg="mod">
          <ac:chgData name="Alessandro Onori" userId="902ff87a-dec1-4e50-bcf4-5017f04e5058" providerId="ADAL" clId="{ACDD7700-433B-448E-ACFE-FDE1B814D5D4}" dt="2024-02-04T18:04:55.728" v="4032" actId="20577"/>
          <ac:spMkLst>
            <pc:docMk/>
            <pc:sldMk cId="1530225731" sldId="301"/>
            <ac:spMk id="6" creationId="{4BDB5223-6EB5-1046-88BB-84ED760A29CE}"/>
          </ac:spMkLst>
        </pc:spChg>
        <pc:spChg chg="add mod">
          <ac:chgData name="Alessandro Onori" userId="902ff87a-dec1-4e50-bcf4-5017f04e5058" providerId="ADAL" clId="{ACDD7700-433B-448E-ACFE-FDE1B814D5D4}" dt="2024-02-03T14:39:32.508" v="2176" actId="1076"/>
          <ac:spMkLst>
            <pc:docMk/>
            <pc:sldMk cId="1530225731" sldId="301"/>
            <ac:spMk id="9" creationId="{207AABFD-CB26-67DE-3CDB-7752CE334B41}"/>
          </ac:spMkLst>
        </pc:spChg>
        <pc:spChg chg="mod">
          <ac:chgData name="Alessandro Onori" userId="902ff87a-dec1-4e50-bcf4-5017f04e5058" providerId="ADAL" clId="{ACDD7700-433B-448E-ACFE-FDE1B814D5D4}" dt="2024-01-29T18:10:32.276" v="426" actId="20577"/>
          <ac:spMkLst>
            <pc:docMk/>
            <pc:sldMk cId="1530225731" sldId="301"/>
            <ac:spMk id="10" creationId="{3173DB21-9CF1-2E34-0CB2-A228C29EFDEB}"/>
          </ac:spMkLst>
        </pc:spChg>
        <pc:spChg chg="add mod">
          <ac:chgData name="Alessandro Onori" userId="902ff87a-dec1-4e50-bcf4-5017f04e5058" providerId="ADAL" clId="{ACDD7700-433B-448E-ACFE-FDE1B814D5D4}" dt="2024-01-29T18:12:46.140" v="460" actId="1076"/>
          <ac:spMkLst>
            <pc:docMk/>
            <pc:sldMk cId="1530225731" sldId="301"/>
            <ac:spMk id="14" creationId="{02C4CFDE-29BB-718E-FB71-0FAF08AD8E85}"/>
          </ac:spMkLst>
        </pc:spChg>
        <pc:spChg chg="add mod">
          <ac:chgData name="Alessandro Onori" userId="902ff87a-dec1-4e50-bcf4-5017f04e5058" providerId="ADAL" clId="{ACDD7700-433B-448E-ACFE-FDE1B814D5D4}" dt="2024-01-29T18:12:58.293" v="467" actId="207"/>
          <ac:spMkLst>
            <pc:docMk/>
            <pc:sldMk cId="1530225731" sldId="301"/>
            <ac:spMk id="15" creationId="{F1133021-C138-A8B1-C4A3-F717803BF0A3}"/>
          </ac:spMkLst>
        </pc:spChg>
        <pc:spChg chg="del">
          <ac:chgData name="Alessandro Onori" userId="902ff87a-dec1-4e50-bcf4-5017f04e5058" providerId="ADAL" clId="{ACDD7700-433B-448E-ACFE-FDE1B814D5D4}" dt="2024-01-29T18:10:38.300" v="431" actId="478"/>
          <ac:spMkLst>
            <pc:docMk/>
            <pc:sldMk cId="1530225731" sldId="301"/>
            <ac:spMk id="22" creationId="{AE267CA5-E0D4-1300-CF65-71E4C049E237}"/>
          </ac:spMkLst>
        </pc:spChg>
        <pc:spChg chg="add mod">
          <ac:chgData name="Alessandro Onori" userId="902ff87a-dec1-4e50-bcf4-5017f04e5058" providerId="ADAL" clId="{ACDD7700-433B-448E-ACFE-FDE1B814D5D4}" dt="2024-02-03T14:39:32.508" v="2176" actId="1076"/>
          <ac:spMkLst>
            <pc:docMk/>
            <pc:sldMk cId="1530225731" sldId="301"/>
            <ac:spMk id="24" creationId="{E7514008-9AFD-623C-7394-47ABB7151256}"/>
          </ac:spMkLst>
        </pc:spChg>
        <pc:spChg chg="add mod">
          <ac:chgData name="Alessandro Onori" userId="902ff87a-dec1-4e50-bcf4-5017f04e5058" providerId="ADAL" clId="{ACDD7700-433B-448E-ACFE-FDE1B814D5D4}" dt="2024-02-03T14:39:32.508" v="2176" actId="1076"/>
          <ac:spMkLst>
            <pc:docMk/>
            <pc:sldMk cId="1530225731" sldId="301"/>
            <ac:spMk id="25" creationId="{2DCFC0F5-57FD-57BC-B59F-7C5E3AB98ABF}"/>
          </ac:spMkLst>
        </pc:spChg>
        <pc:picChg chg="del">
          <ac:chgData name="Alessandro Onori" userId="902ff87a-dec1-4e50-bcf4-5017f04e5058" providerId="ADAL" clId="{ACDD7700-433B-448E-ACFE-FDE1B814D5D4}" dt="2024-01-29T18:10:35.983" v="430" actId="478"/>
          <ac:picMkLst>
            <pc:docMk/>
            <pc:sldMk cId="1530225731" sldId="301"/>
            <ac:picMk id="5" creationId="{991CDF06-71E2-E19F-68CB-7017DE4CD778}"/>
          </ac:picMkLst>
        </pc:picChg>
        <pc:picChg chg="add mod">
          <ac:chgData name="Alessandro Onori" userId="902ff87a-dec1-4e50-bcf4-5017f04e5058" providerId="ADAL" clId="{ACDD7700-433B-448E-ACFE-FDE1B814D5D4}" dt="2024-01-29T18:11:52.038" v="439" actId="1076"/>
          <ac:picMkLst>
            <pc:docMk/>
            <pc:sldMk cId="1530225731" sldId="301"/>
            <ac:picMk id="7" creationId="{1E59746C-B75E-42B5-3DCE-CF3C8602C994}"/>
          </ac:picMkLst>
        </pc:picChg>
        <pc:picChg chg="add mod">
          <ac:chgData name="Alessandro Onori" userId="902ff87a-dec1-4e50-bcf4-5017f04e5058" providerId="ADAL" clId="{ACDD7700-433B-448E-ACFE-FDE1B814D5D4}" dt="2024-01-29T18:12:17.502" v="441" actId="1076"/>
          <ac:picMkLst>
            <pc:docMk/>
            <pc:sldMk cId="1530225731" sldId="301"/>
            <ac:picMk id="11" creationId="{C9DE9CD7-F605-4836-9CF6-0F4672AA01E5}"/>
          </ac:picMkLst>
        </pc:picChg>
        <pc:picChg chg="del">
          <ac:chgData name="Alessandro Onori" userId="902ff87a-dec1-4e50-bcf4-5017f04e5058" providerId="ADAL" clId="{ACDD7700-433B-448E-ACFE-FDE1B814D5D4}" dt="2024-01-29T18:10:34.102" v="427" actId="478"/>
          <ac:picMkLst>
            <pc:docMk/>
            <pc:sldMk cId="1530225731" sldId="301"/>
            <ac:picMk id="13" creationId="{1EB88A2C-9298-840A-C40F-482BB0F47DF4}"/>
          </ac:picMkLst>
        </pc:picChg>
        <pc:picChg chg="del">
          <ac:chgData name="Alessandro Onori" userId="902ff87a-dec1-4e50-bcf4-5017f04e5058" providerId="ADAL" clId="{ACDD7700-433B-448E-ACFE-FDE1B814D5D4}" dt="2024-01-29T18:10:34.991" v="428" actId="478"/>
          <ac:picMkLst>
            <pc:docMk/>
            <pc:sldMk cId="1530225731" sldId="301"/>
            <ac:picMk id="16" creationId="{80727494-E570-DBDB-0B26-32135889C0F6}"/>
          </ac:picMkLst>
        </pc:picChg>
        <pc:picChg chg="add mod modCrop">
          <ac:chgData name="Alessandro Onori" userId="902ff87a-dec1-4e50-bcf4-5017f04e5058" providerId="ADAL" clId="{ACDD7700-433B-448E-ACFE-FDE1B814D5D4}" dt="2024-02-03T14:39:32.508" v="2176" actId="1076"/>
          <ac:picMkLst>
            <pc:docMk/>
            <pc:sldMk cId="1530225731" sldId="301"/>
            <ac:picMk id="18" creationId="{F5523F74-83E2-543D-D524-E140C24DB698}"/>
          </ac:picMkLst>
        </pc:picChg>
        <pc:picChg chg="del">
          <ac:chgData name="Alessandro Onori" userId="902ff87a-dec1-4e50-bcf4-5017f04e5058" providerId="ADAL" clId="{ACDD7700-433B-448E-ACFE-FDE1B814D5D4}" dt="2024-01-29T18:10:35.511" v="429" actId="478"/>
          <ac:picMkLst>
            <pc:docMk/>
            <pc:sldMk cId="1530225731" sldId="301"/>
            <ac:picMk id="19" creationId="{E5407E02-C2FE-104D-0F1E-DEDF991B2748}"/>
          </ac:picMkLst>
        </pc:picChg>
        <pc:picChg chg="add mod modCrop">
          <ac:chgData name="Alessandro Onori" userId="902ff87a-dec1-4e50-bcf4-5017f04e5058" providerId="ADAL" clId="{ACDD7700-433B-448E-ACFE-FDE1B814D5D4}" dt="2024-02-03T14:39:32.508" v="2176" actId="1076"/>
          <ac:picMkLst>
            <pc:docMk/>
            <pc:sldMk cId="1530225731" sldId="301"/>
            <ac:picMk id="23" creationId="{715BB428-6E49-AC20-F273-67CE92C35C6B}"/>
          </ac:picMkLst>
        </pc:picChg>
        <pc:cxnChg chg="mod">
          <ac:chgData name="Alessandro Onori" userId="902ff87a-dec1-4e50-bcf4-5017f04e5058" providerId="ADAL" clId="{ACDD7700-433B-448E-ACFE-FDE1B814D5D4}" dt="2024-02-03T16:32:10.512" v="3078" actId="1037"/>
          <ac:cxnSpMkLst>
            <pc:docMk/>
            <pc:sldMk cId="1530225731" sldId="301"/>
            <ac:cxnSpMk id="20" creationId="{E2DEF8E3-4EA5-67B6-38E7-2A5FC6783738}"/>
          </ac:cxnSpMkLst>
        </pc:cxnChg>
      </pc:sldChg>
      <pc:sldChg chg="del">
        <pc:chgData name="Alessandro Onori" userId="902ff87a-dec1-4e50-bcf4-5017f04e5058" providerId="ADAL" clId="{ACDD7700-433B-448E-ACFE-FDE1B814D5D4}" dt="2024-01-29T16:02:11.246" v="1" actId="2696"/>
        <pc:sldMkLst>
          <pc:docMk/>
          <pc:sldMk cId="3754252639" sldId="301"/>
        </pc:sldMkLst>
      </pc:sldChg>
      <pc:sldChg chg="addSp delSp modSp add mod">
        <pc:chgData name="Alessandro Onori" userId="902ff87a-dec1-4e50-bcf4-5017f04e5058" providerId="ADAL" clId="{ACDD7700-433B-448E-ACFE-FDE1B814D5D4}" dt="2024-02-05T09:53:32.295" v="4099" actId="1076"/>
        <pc:sldMkLst>
          <pc:docMk/>
          <pc:sldMk cId="2981396686" sldId="302"/>
        </pc:sldMkLst>
        <pc:spChg chg="mod">
          <ac:chgData name="Alessandro Onori" userId="902ff87a-dec1-4e50-bcf4-5017f04e5058" providerId="ADAL" clId="{ACDD7700-433B-448E-ACFE-FDE1B814D5D4}" dt="2024-02-03T15:03:47.064" v="2496" actId="113"/>
          <ac:spMkLst>
            <pc:docMk/>
            <pc:sldMk cId="2981396686" sldId="302"/>
            <ac:spMk id="2" creationId="{0033B96F-F3C6-1A52-8E48-1ABE03B972B7}"/>
          </ac:spMkLst>
        </pc:spChg>
        <pc:spChg chg="add mod">
          <ac:chgData name="Alessandro Onori" userId="902ff87a-dec1-4e50-bcf4-5017f04e5058" providerId="ADAL" clId="{ACDD7700-433B-448E-ACFE-FDE1B814D5D4}" dt="2024-02-05T09:53:32.295" v="4099" actId="1076"/>
          <ac:spMkLst>
            <pc:docMk/>
            <pc:sldMk cId="2981396686" sldId="302"/>
            <ac:spMk id="4" creationId="{8FA3A89D-3EE0-486D-0EAC-C9220B24FBAF}"/>
          </ac:spMkLst>
        </pc:spChg>
        <pc:spChg chg="add del">
          <ac:chgData name="Alessandro Onori" userId="902ff87a-dec1-4e50-bcf4-5017f04e5058" providerId="ADAL" clId="{ACDD7700-433B-448E-ACFE-FDE1B814D5D4}" dt="2024-01-29T18:32:59.393" v="626" actId="478"/>
          <ac:spMkLst>
            <pc:docMk/>
            <pc:sldMk cId="2981396686" sldId="302"/>
            <ac:spMk id="5" creationId="{4B123A52-BA1F-8C1E-9A21-9372B0EB02AC}"/>
          </ac:spMkLst>
        </pc:spChg>
        <pc:spChg chg="mod">
          <ac:chgData name="Alessandro Onori" userId="902ff87a-dec1-4e50-bcf4-5017f04e5058" providerId="ADAL" clId="{ACDD7700-433B-448E-ACFE-FDE1B814D5D4}" dt="2024-02-04T18:04:59.045" v="4035" actId="20577"/>
          <ac:spMkLst>
            <pc:docMk/>
            <pc:sldMk cId="2981396686" sldId="302"/>
            <ac:spMk id="6" creationId="{4BDB5223-6EB5-1046-88BB-84ED760A29CE}"/>
          </ac:spMkLst>
        </pc:spChg>
        <pc:spChg chg="mod">
          <ac:chgData name="Alessandro Onori" userId="902ff87a-dec1-4e50-bcf4-5017f04e5058" providerId="ADAL" clId="{ACDD7700-433B-448E-ACFE-FDE1B814D5D4}" dt="2024-01-29T18:20:37.855" v="562" actId="20577"/>
          <ac:spMkLst>
            <pc:docMk/>
            <pc:sldMk cId="2981396686" sldId="302"/>
            <ac:spMk id="10" creationId="{3173DB21-9CF1-2E34-0CB2-A228C29EFDEB}"/>
          </ac:spMkLst>
        </pc:spChg>
        <pc:spChg chg="del">
          <ac:chgData name="Alessandro Onori" userId="902ff87a-dec1-4e50-bcf4-5017f04e5058" providerId="ADAL" clId="{ACDD7700-433B-448E-ACFE-FDE1B814D5D4}" dt="2024-01-29T18:20:18.891" v="529" actId="478"/>
          <ac:spMkLst>
            <pc:docMk/>
            <pc:sldMk cId="2981396686" sldId="302"/>
            <ac:spMk id="14" creationId="{02C4CFDE-29BB-718E-FB71-0FAF08AD8E85}"/>
          </ac:spMkLst>
        </pc:spChg>
        <pc:spChg chg="del">
          <ac:chgData name="Alessandro Onori" userId="902ff87a-dec1-4e50-bcf4-5017f04e5058" providerId="ADAL" clId="{ACDD7700-433B-448E-ACFE-FDE1B814D5D4}" dt="2024-01-29T18:20:18.891" v="529" actId="478"/>
          <ac:spMkLst>
            <pc:docMk/>
            <pc:sldMk cId="2981396686" sldId="302"/>
            <ac:spMk id="15" creationId="{F1133021-C138-A8B1-C4A3-F717803BF0A3}"/>
          </ac:spMkLst>
        </pc:spChg>
        <pc:spChg chg="del">
          <ac:chgData name="Alessandro Onori" userId="902ff87a-dec1-4e50-bcf4-5017f04e5058" providerId="ADAL" clId="{ACDD7700-433B-448E-ACFE-FDE1B814D5D4}" dt="2024-01-29T18:20:18.891" v="529" actId="478"/>
          <ac:spMkLst>
            <pc:docMk/>
            <pc:sldMk cId="2981396686" sldId="302"/>
            <ac:spMk id="24" creationId="{E7514008-9AFD-623C-7394-47ABB7151256}"/>
          </ac:spMkLst>
        </pc:spChg>
        <pc:spChg chg="del">
          <ac:chgData name="Alessandro Onori" userId="902ff87a-dec1-4e50-bcf4-5017f04e5058" providerId="ADAL" clId="{ACDD7700-433B-448E-ACFE-FDE1B814D5D4}" dt="2024-01-29T18:20:18.891" v="529" actId="478"/>
          <ac:spMkLst>
            <pc:docMk/>
            <pc:sldMk cId="2981396686" sldId="302"/>
            <ac:spMk id="25" creationId="{2DCFC0F5-57FD-57BC-B59F-7C5E3AB98ABF}"/>
          </ac:spMkLst>
        </pc:spChg>
        <pc:graphicFrameChg chg="add del mod modGraphic">
          <ac:chgData name="Alessandro Onori" userId="902ff87a-dec1-4e50-bcf4-5017f04e5058" providerId="ADAL" clId="{ACDD7700-433B-448E-ACFE-FDE1B814D5D4}" dt="2024-01-29T18:23:42.130" v="580" actId="478"/>
          <ac:graphicFrameMkLst>
            <pc:docMk/>
            <pc:sldMk cId="2981396686" sldId="302"/>
            <ac:graphicFrameMk id="4" creationId="{127578D0-96D5-9AFF-BD7D-42B51BD5342B}"/>
          </ac:graphicFrameMkLst>
        </pc:graphicFrameChg>
        <pc:graphicFrameChg chg="add mod modGraphic">
          <ac:chgData name="Alessandro Onori" userId="902ff87a-dec1-4e50-bcf4-5017f04e5058" providerId="ADAL" clId="{ACDD7700-433B-448E-ACFE-FDE1B814D5D4}" dt="2024-02-04T16:53:00.210" v="3352" actId="20577"/>
          <ac:graphicFrameMkLst>
            <pc:docMk/>
            <pc:sldMk cId="2981396686" sldId="302"/>
            <ac:graphicFrameMk id="16" creationId="{09D4EE9E-67EB-076C-9180-1FEB229E7437}"/>
          </ac:graphicFrameMkLst>
        </pc:graphicFrameChg>
        <pc:picChg chg="del">
          <ac:chgData name="Alessandro Onori" userId="902ff87a-dec1-4e50-bcf4-5017f04e5058" providerId="ADAL" clId="{ACDD7700-433B-448E-ACFE-FDE1B814D5D4}" dt="2024-01-29T18:20:18.891" v="529" actId="478"/>
          <ac:picMkLst>
            <pc:docMk/>
            <pc:sldMk cId="2981396686" sldId="302"/>
            <ac:picMk id="7" creationId="{1E59746C-B75E-42B5-3DCE-CF3C8602C994}"/>
          </ac:picMkLst>
        </pc:picChg>
        <pc:picChg chg="del">
          <ac:chgData name="Alessandro Onori" userId="902ff87a-dec1-4e50-bcf4-5017f04e5058" providerId="ADAL" clId="{ACDD7700-433B-448E-ACFE-FDE1B814D5D4}" dt="2024-01-29T18:20:18.891" v="529" actId="478"/>
          <ac:picMkLst>
            <pc:docMk/>
            <pc:sldMk cId="2981396686" sldId="302"/>
            <ac:picMk id="11" creationId="{C9DE9CD7-F605-4836-9CF6-0F4672AA01E5}"/>
          </ac:picMkLst>
        </pc:picChg>
        <pc:picChg chg="add del mod">
          <ac:chgData name="Alessandro Onori" userId="902ff87a-dec1-4e50-bcf4-5017f04e5058" providerId="ADAL" clId="{ACDD7700-433B-448E-ACFE-FDE1B814D5D4}" dt="2024-01-29T18:33:16.818" v="629" actId="478"/>
          <ac:picMkLst>
            <pc:docMk/>
            <pc:sldMk cId="2981396686" sldId="302"/>
            <ac:picMk id="13" creationId="{69463A9C-04E6-90E0-8A27-DE2E75F3A7CF}"/>
          </ac:picMkLst>
        </pc:picChg>
        <pc:picChg chg="del">
          <ac:chgData name="Alessandro Onori" userId="902ff87a-dec1-4e50-bcf4-5017f04e5058" providerId="ADAL" clId="{ACDD7700-433B-448E-ACFE-FDE1B814D5D4}" dt="2024-01-29T18:20:18.891" v="529" actId="478"/>
          <ac:picMkLst>
            <pc:docMk/>
            <pc:sldMk cId="2981396686" sldId="302"/>
            <ac:picMk id="18" creationId="{F5523F74-83E2-543D-D524-E140C24DB698}"/>
          </ac:picMkLst>
        </pc:picChg>
        <pc:picChg chg="del">
          <ac:chgData name="Alessandro Onori" userId="902ff87a-dec1-4e50-bcf4-5017f04e5058" providerId="ADAL" clId="{ACDD7700-433B-448E-ACFE-FDE1B814D5D4}" dt="2024-01-29T18:20:18.891" v="529" actId="478"/>
          <ac:picMkLst>
            <pc:docMk/>
            <pc:sldMk cId="2981396686" sldId="302"/>
            <ac:picMk id="23" creationId="{715BB428-6E49-AC20-F273-67CE92C35C6B}"/>
          </ac:picMkLst>
        </pc:picChg>
        <pc:cxnChg chg="del">
          <ac:chgData name="Alessandro Onori" userId="902ff87a-dec1-4e50-bcf4-5017f04e5058" providerId="ADAL" clId="{ACDD7700-433B-448E-ACFE-FDE1B814D5D4}" dt="2024-01-29T18:20:18.891" v="529" actId="478"/>
          <ac:cxnSpMkLst>
            <pc:docMk/>
            <pc:sldMk cId="2981396686" sldId="302"/>
            <ac:cxnSpMk id="20" creationId="{E2DEF8E3-4EA5-67B6-38E7-2A5FC6783738}"/>
          </ac:cxnSpMkLst>
        </pc:cxnChg>
      </pc:sldChg>
      <pc:sldChg chg="del">
        <pc:chgData name="Alessandro Onori" userId="902ff87a-dec1-4e50-bcf4-5017f04e5058" providerId="ADAL" clId="{ACDD7700-433B-448E-ACFE-FDE1B814D5D4}" dt="2024-01-29T16:02:03.981" v="0" actId="2696"/>
        <pc:sldMkLst>
          <pc:docMk/>
          <pc:sldMk cId="4221144425" sldId="302"/>
        </pc:sldMkLst>
      </pc:sldChg>
      <pc:sldChg chg="addSp delSp modSp add del mod">
        <pc:chgData name="Alessandro Onori" userId="902ff87a-dec1-4e50-bcf4-5017f04e5058" providerId="ADAL" clId="{ACDD7700-433B-448E-ACFE-FDE1B814D5D4}" dt="2024-02-03T14:44:18.099" v="2205" actId="2696"/>
        <pc:sldMkLst>
          <pc:docMk/>
          <pc:sldMk cId="262340879" sldId="303"/>
        </pc:sldMkLst>
        <pc:spChg chg="mod">
          <ac:chgData name="Alessandro Onori" userId="902ff87a-dec1-4e50-bcf4-5017f04e5058" providerId="ADAL" clId="{ACDD7700-433B-448E-ACFE-FDE1B814D5D4}" dt="2024-01-29T18:45:10.077" v="775"/>
          <ac:spMkLst>
            <pc:docMk/>
            <pc:sldMk cId="262340879" sldId="303"/>
            <ac:spMk id="2" creationId="{0033B96F-F3C6-1A52-8E48-1ABE03B972B7}"/>
          </ac:spMkLst>
        </pc:spChg>
        <pc:spChg chg="add mod">
          <ac:chgData name="Alessandro Onori" userId="902ff87a-dec1-4e50-bcf4-5017f04e5058" providerId="ADAL" clId="{ACDD7700-433B-448E-ACFE-FDE1B814D5D4}" dt="2024-01-30T16:24:09.329" v="1451" actId="20577"/>
          <ac:spMkLst>
            <pc:docMk/>
            <pc:sldMk cId="262340879" sldId="303"/>
            <ac:spMk id="4" creationId="{62BE5943-E354-E9BC-9C8B-4CF4672C3EFD}"/>
          </ac:spMkLst>
        </pc:spChg>
        <pc:spChg chg="mod">
          <ac:chgData name="Alessandro Onori" userId="902ff87a-dec1-4e50-bcf4-5017f04e5058" providerId="ADAL" clId="{ACDD7700-433B-448E-ACFE-FDE1B814D5D4}" dt="2024-01-29T18:58:34.306" v="1062" actId="20577"/>
          <ac:spMkLst>
            <pc:docMk/>
            <pc:sldMk cId="262340879" sldId="303"/>
            <ac:spMk id="10" creationId="{3173DB21-9CF1-2E34-0CB2-A228C29EFDEB}"/>
          </ac:spMkLst>
        </pc:spChg>
        <pc:graphicFrameChg chg="del">
          <ac:chgData name="Alessandro Onori" userId="902ff87a-dec1-4e50-bcf4-5017f04e5058" providerId="ADAL" clId="{ACDD7700-433B-448E-ACFE-FDE1B814D5D4}" dt="2024-01-29T18:37:38.030" v="682" actId="478"/>
          <ac:graphicFrameMkLst>
            <pc:docMk/>
            <pc:sldMk cId="262340879" sldId="303"/>
            <ac:graphicFrameMk id="16" creationId="{09D4EE9E-67EB-076C-9180-1FEB229E7437}"/>
          </ac:graphicFrameMkLst>
        </pc:graphicFrameChg>
        <pc:picChg chg="add mod">
          <ac:chgData name="Alessandro Onori" userId="902ff87a-dec1-4e50-bcf4-5017f04e5058" providerId="ADAL" clId="{ACDD7700-433B-448E-ACFE-FDE1B814D5D4}" dt="2024-01-29T18:50:40.870" v="845" actId="14100"/>
          <ac:picMkLst>
            <pc:docMk/>
            <pc:sldMk cId="262340879" sldId="303"/>
            <ac:picMk id="7" creationId="{0E432B5F-F838-5938-B8CC-1CEB71A574E0}"/>
          </ac:picMkLst>
        </pc:picChg>
        <pc:picChg chg="add del mod modCrop">
          <ac:chgData name="Alessandro Onori" userId="902ff87a-dec1-4e50-bcf4-5017f04e5058" providerId="ADAL" clId="{ACDD7700-433B-448E-ACFE-FDE1B814D5D4}" dt="2024-01-29T18:50:14.619" v="834" actId="478"/>
          <ac:picMkLst>
            <pc:docMk/>
            <pc:sldMk cId="262340879" sldId="303"/>
            <ac:picMk id="11" creationId="{B744CFD1-FAB3-E2A7-891E-5C4862032AEF}"/>
          </ac:picMkLst>
        </pc:picChg>
        <pc:picChg chg="add mod modCrop">
          <ac:chgData name="Alessandro Onori" userId="902ff87a-dec1-4e50-bcf4-5017f04e5058" providerId="ADAL" clId="{ACDD7700-433B-448E-ACFE-FDE1B814D5D4}" dt="2024-01-29T19:00:25.773" v="1116" actId="1076"/>
          <ac:picMkLst>
            <pc:docMk/>
            <pc:sldMk cId="262340879" sldId="303"/>
            <ac:picMk id="14" creationId="{F1C14ECA-0953-D6D3-A59F-71AF3E4FFFDF}"/>
          </ac:picMkLst>
        </pc:picChg>
        <pc:picChg chg="add del mod">
          <ac:chgData name="Alessandro Onori" userId="902ff87a-dec1-4e50-bcf4-5017f04e5058" providerId="ADAL" clId="{ACDD7700-433B-448E-ACFE-FDE1B814D5D4}" dt="2024-01-29T18:53:07.481" v="875" actId="21"/>
          <ac:picMkLst>
            <pc:docMk/>
            <pc:sldMk cId="262340879" sldId="303"/>
            <ac:picMk id="17" creationId="{DF32CBB9-AB57-7BEE-48BB-7FEEE6421A87}"/>
          </ac:picMkLst>
        </pc:picChg>
        <pc:picChg chg="add mod">
          <ac:chgData name="Alessandro Onori" userId="902ff87a-dec1-4e50-bcf4-5017f04e5058" providerId="ADAL" clId="{ACDD7700-433B-448E-ACFE-FDE1B814D5D4}" dt="2024-01-29T18:53:06.233" v="874"/>
          <ac:picMkLst>
            <pc:docMk/>
            <pc:sldMk cId="262340879" sldId="303"/>
            <ac:picMk id="18" creationId="{DF32CBB9-AB57-7BEE-48BB-7FEEE6421A87}"/>
          </ac:picMkLst>
        </pc:picChg>
      </pc:sldChg>
      <pc:sldChg chg="add del">
        <pc:chgData name="Alessandro Onori" userId="902ff87a-dec1-4e50-bcf4-5017f04e5058" providerId="ADAL" clId="{ACDD7700-433B-448E-ACFE-FDE1B814D5D4}" dt="2024-01-29T18:31:50.916" v="624" actId="2696"/>
        <pc:sldMkLst>
          <pc:docMk/>
          <pc:sldMk cId="1050865032" sldId="303"/>
        </pc:sldMkLst>
      </pc:sldChg>
      <pc:sldChg chg="del">
        <pc:chgData name="Alessandro Onori" userId="902ff87a-dec1-4e50-bcf4-5017f04e5058" providerId="ADAL" clId="{ACDD7700-433B-448E-ACFE-FDE1B814D5D4}" dt="2024-01-29T16:02:03.981" v="0" actId="2696"/>
        <pc:sldMkLst>
          <pc:docMk/>
          <pc:sldMk cId="1542194124" sldId="303"/>
        </pc:sldMkLst>
      </pc:sldChg>
      <pc:sldChg chg="addSp delSp modSp add del mod">
        <pc:chgData name="Alessandro Onori" userId="902ff87a-dec1-4e50-bcf4-5017f04e5058" providerId="ADAL" clId="{ACDD7700-433B-448E-ACFE-FDE1B814D5D4}" dt="2024-02-03T14:44:20.465" v="2206" actId="2696"/>
        <pc:sldMkLst>
          <pc:docMk/>
          <pc:sldMk cId="922767924" sldId="304"/>
        </pc:sldMkLst>
        <pc:spChg chg="mod">
          <ac:chgData name="Alessandro Onori" userId="902ff87a-dec1-4e50-bcf4-5017f04e5058" providerId="ADAL" clId="{ACDD7700-433B-448E-ACFE-FDE1B814D5D4}" dt="2024-01-29T19:01:14.439" v="1135" actId="20577"/>
          <ac:spMkLst>
            <pc:docMk/>
            <pc:sldMk cId="922767924" sldId="304"/>
            <ac:spMk id="4" creationId="{62BE5943-E354-E9BC-9C8B-4CF4672C3EFD}"/>
          </ac:spMkLst>
        </pc:spChg>
        <pc:spChg chg="mod">
          <ac:chgData name="Alessandro Onori" userId="902ff87a-dec1-4e50-bcf4-5017f04e5058" providerId="ADAL" clId="{ACDD7700-433B-448E-ACFE-FDE1B814D5D4}" dt="2024-01-29T18:58:39.199" v="1074" actId="20577"/>
          <ac:spMkLst>
            <pc:docMk/>
            <pc:sldMk cId="922767924" sldId="304"/>
            <ac:spMk id="10" creationId="{3173DB21-9CF1-2E34-0CB2-A228C29EFDEB}"/>
          </ac:spMkLst>
        </pc:spChg>
        <pc:spChg chg="add mod">
          <ac:chgData name="Alessandro Onori" userId="902ff87a-dec1-4e50-bcf4-5017f04e5058" providerId="ADAL" clId="{ACDD7700-433B-448E-ACFE-FDE1B814D5D4}" dt="2024-01-29T19:04:49.270" v="1173" actId="14100"/>
          <ac:spMkLst>
            <pc:docMk/>
            <pc:sldMk cId="922767924" sldId="304"/>
            <ac:spMk id="16" creationId="{308831C6-E1D9-F325-2682-B7E8993698B3}"/>
          </ac:spMkLst>
        </pc:spChg>
        <pc:spChg chg="add mod">
          <ac:chgData name="Alessandro Onori" userId="902ff87a-dec1-4e50-bcf4-5017f04e5058" providerId="ADAL" clId="{ACDD7700-433B-448E-ACFE-FDE1B814D5D4}" dt="2024-01-29T19:04:06.716" v="1166" actId="113"/>
          <ac:spMkLst>
            <pc:docMk/>
            <pc:sldMk cId="922767924" sldId="304"/>
            <ac:spMk id="18" creationId="{928556CC-CCB6-51C6-AB70-5BAF3AE6227E}"/>
          </ac:spMkLst>
        </pc:spChg>
        <pc:picChg chg="add mod modCrop">
          <ac:chgData name="Alessandro Onori" userId="902ff87a-dec1-4e50-bcf4-5017f04e5058" providerId="ADAL" clId="{ACDD7700-433B-448E-ACFE-FDE1B814D5D4}" dt="2024-01-29T19:00:31.244" v="1117" actId="1076"/>
          <ac:picMkLst>
            <pc:docMk/>
            <pc:sldMk cId="922767924" sldId="304"/>
            <ac:picMk id="5" creationId="{DF32CBB9-AB57-7BEE-48BB-7FEEE6421A87}"/>
          </ac:picMkLst>
        </pc:picChg>
        <pc:picChg chg="del">
          <ac:chgData name="Alessandro Onori" userId="902ff87a-dec1-4e50-bcf4-5017f04e5058" providerId="ADAL" clId="{ACDD7700-433B-448E-ACFE-FDE1B814D5D4}" dt="2024-01-29T18:52:32.505" v="866" actId="478"/>
          <ac:picMkLst>
            <pc:docMk/>
            <pc:sldMk cId="922767924" sldId="304"/>
            <ac:picMk id="7" creationId="{0E432B5F-F838-5938-B8CC-1CEB71A574E0}"/>
          </ac:picMkLst>
        </pc:picChg>
        <pc:picChg chg="add mod modCrop">
          <ac:chgData name="Alessandro Onori" userId="902ff87a-dec1-4e50-bcf4-5017f04e5058" providerId="ADAL" clId="{ACDD7700-433B-448E-ACFE-FDE1B814D5D4}" dt="2024-01-29T19:04:13.494" v="1167" actId="1076"/>
          <ac:picMkLst>
            <pc:docMk/>
            <pc:sldMk cId="922767924" sldId="304"/>
            <ac:picMk id="11" creationId="{735CCB26-8355-0F20-CFFE-0060FAC6B6FE}"/>
          </ac:picMkLst>
        </pc:picChg>
        <pc:picChg chg="del">
          <ac:chgData name="Alessandro Onori" userId="902ff87a-dec1-4e50-bcf4-5017f04e5058" providerId="ADAL" clId="{ACDD7700-433B-448E-ACFE-FDE1B814D5D4}" dt="2024-01-29T18:52:33.080" v="867" actId="478"/>
          <ac:picMkLst>
            <pc:docMk/>
            <pc:sldMk cId="922767924" sldId="304"/>
            <ac:picMk id="14" creationId="{F1C14ECA-0953-D6D3-A59F-71AF3E4FFFDF}"/>
          </ac:picMkLst>
        </pc:picChg>
        <pc:picChg chg="add mod">
          <ac:chgData name="Alessandro Onori" userId="902ff87a-dec1-4e50-bcf4-5017f04e5058" providerId="ADAL" clId="{ACDD7700-433B-448E-ACFE-FDE1B814D5D4}" dt="2024-01-29T18:59:59.661" v="1113" actId="1076"/>
          <ac:picMkLst>
            <pc:docMk/>
            <pc:sldMk cId="922767924" sldId="304"/>
            <ac:picMk id="15" creationId="{87564D4B-61B0-986C-C0B6-9769BFED0B68}"/>
          </ac:picMkLst>
        </pc:picChg>
        <pc:picChg chg="del mod modCrop">
          <ac:chgData name="Alessandro Onori" userId="902ff87a-dec1-4e50-bcf4-5017f04e5058" providerId="ADAL" clId="{ACDD7700-433B-448E-ACFE-FDE1B814D5D4}" dt="2024-01-29T18:53:02.519" v="873" actId="21"/>
          <ac:picMkLst>
            <pc:docMk/>
            <pc:sldMk cId="922767924" sldId="304"/>
            <ac:picMk id="17" creationId="{DF32CBB9-AB57-7BEE-48BB-7FEEE6421A87}"/>
          </ac:picMkLst>
        </pc:picChg>
        <pc:picChg chg="add del mod">
          <ac:chgData name="Alessandro Onori" userId="902ff87a-dec1-4e50-bcf4-5017f04e5058" providerId="ADAL" clId="{ACDD7700-433B-448E-ACFE-FDE1B814D5D4}" dt="2024-01-29T19:02:00.369" v="1148" actId="478"/>
          <ac:picMkLst>
            <pc:docMk/>
            <pc:sldMk cId="922767924" sldId="304"/>
            <ac:picMk id="19" creationId="{B0B0B923-CD82-8FD4-7939-2A8F1992CC09}"/>
          </ac:picMkLst>
        </pc:picChg>
        <pc:picChg chg="add del mod">
          <ac:chgData name="Alessandro Onori" userId="902ff87a-dec1-4e50-bcf4-5017f04e5058" providerId="ADAL" clId="{ACDD7700-433B-448E-ACFE-FDE1B814D5D4}" dt="2024-01-29T19:04:46.703" v="1172" actId="478"/>
          <ac:picMkLst>
            <pc:docMk/>
            <pc:sldMk cId="922767924" sldId="304"/>
            <ac:picMk id="21" creationId="{B1E307BB-171A-D315-45F5-6A69AAB4C20B}"/>
          </ac:picMkLst>
        </pc:picChg>
        <pc:picChg chg="add mod">
          <ac:chgData name="Alessandro Onori" userId="902ff87a-dec1-4e50-bcf4-5017f04e5058" providerId="ADAL" clId="{ACDD7700-433B-448E-ACFE-FDE1B814D5D4}" dt="2024-01-29T19:06:47.439" v="1190" actId="1076"/>
          <ac:picMkLst>
            <pc:docMk/>
            <pc:sldMk cId="922767924" sldId="304"/>
            <ac:picMk id="22" creationId="{D20049BA-8F14-17B4-6AB2-57A91E654C85}"/>
          </ac:picMkLst>
        </pc:picChg>
        <pc:picChg chg="add mod">
          <ac:chgData name="Alessandro Onori" userId="902ff87a-dec1-4e50-bcf4-5017f04e5058" providerId="ADAL" clId="{ACDD7700-433B-448E-ACFE-FDE1B814D5D4}" dt="2024-01-29T19:07:09.142" v="1195" actId="1076"/>
          <ac:picMkLst>
            <pc:docMk/>
            <pc:sldMk cId="922767924" sldId="304"/>
            <ac:picMk id="23" creationId="{2B650043-333D-FBE1-D4DD-0F0DBEE8C046}"/>
          </ac:picMkLst>
        </pc:picChg>
        <pc:picChg chg="add mod">
          <ac:chgData name="Alessandro Onori" userId="902ff87a-dec1-4e50-bcf4-5017f04e5058" providerId="ADAL" clId="{ACDD7700-433B-448E-ACFE-FDE1B814D5D4}" dt="2024-01-29T19:05:08.438" v="1176" actId="1076"/>
          <ac:picMkLst>
            <pc:docMk/>
            <pc:sldMk cId="922767924" sldId="304"/>
            <ac:picMk id="2050" creationId="{20C4C8AC-5322-4938-CF68-0F7E5CB8DEBE}"/>
          </ac:picMkLst>
        </pc:picChg>
        <pc:cxnChg chg="add mod">
          <ac:chgData name="Alessandro Onori" userId="902ff87a-dec1-4e50-bcf4-5017f04e5058" providerId="ADAL" clId="{ACDD7700-433B-448E-ACFE-FDE1B814D5D4}" dt="2024-01-29T19:07:15.381" v="1197" actId="14100"/>
          <ac:cxnSpMkLst>
            <pc:docMk/>
            <pc:sldMk cId="922767924" sldId="304"/>
            <ac:cxnSpMk id="25" creationId="{D7102026-A3A8-F82E-7677-8543DB11029A}"/>
          </ac:cxnSpMkLst>
        </pc:cxnChg>
        <pc:cxnChg chg="add mod ord">
          <ac:chgData name="Alessandro Onori" userId="902ff87a-dec1-4e50-bcf4-5017f04e5058" providerId="ADAL" clId="{ACDD7700-433B-448E-ACFE-FDE1B814D5D4}" dt="2024-01-29T19:07:12.631" v="1196" actId="14100"/>
          <ac:cxnSpMkLst>
            <pc:docMk/>
            <pc:sldMk cId="922767924" sldId="304"/>
            <ac:cxnSpMk id="26" creationId="{703F9051-C70B-4FFA-20CF-67CB54314A4D}"/>
          </ac:cxnSpMkLst>
        </pc:cxnChg>
      </pc:sldChg>
      <pc:sldChg chg="add del">
        <pc:chgData name="Alessandro Onori" userId="902ff87a-dec1-4e50-bcf4-5017f04e5058" providerId="ADAL" clId="{ACDD7700-433B-448E-ACFE-FDE1B814D5D4}" dt="2024-01-29T18:31:47.851" v="623" actId="2696"/>
        <pc:sldMkLst>
          <pc:docMk/>
          <pc:sldMk cId="2662422720" sldId="304"/>
        </pc:sldMkLst>
      </pc:sldChg>
      <pc:sldChg chg="addSp delSp modSp add mod">
        <pc:chgData name="Alessandro Onori" userId="902ff87a-dec1-4e50-bcf4-5017f04e5058" providerId="ADAL" clId="{ACDD7700-433B-448E-ACFE-FDE1B814D5D4}" dt="2024-02-04T18:05:15.534" v="4040" actId="20577"/>
        <pc:sldMkLst>
          <pc:docMk/>
          <pc:sldMk cId="322814099" sldId="305"/>
        </pc:sldMkLst>
        <pc:spChg chg="del mod">
          <ac:chgData name="Alessandro Onori" userId="902ff87a-dec1-4e50-bcf4-5017f04e5058" providerId="ADAL" clId="{ACDD7700-433B-448E-ACFE-FDE1B814D5D4}" dt="2024-01-29T19:13:48.771" v="1225" actId="478"/>
          <ac:spMkLst>
            <pc:docMk/>
            <pc:sldMk cId="322814099" sldId="305"/>
            <ac:spMk id="2" creationId="{0033B96F-F3C6-1A52-8E48-1ABE03B972B7}"/>
          </ac:spMkLst>
        </pc:spChg>
        <pc:spChg chg="add mod topLvl">
          <ac:chgData name="Alessandro Onori" userId="902ff87a-dec1-4e50-bcf4-5017f04e5058" providerId="ADAL" clId="{ACDD7700-433B-448E-ACFE-FDE1B814D5D4}" dt="2024-02-03T15:56:35.366" v="2771" actId="14100"/>
          <ac:spMkLst>
            <pc:docMk/>
            <pc:sldMk cId="322814099" sldId="305"/>
            <ac:spMk id="2" creationId="{FAA10132-5969-9D09-1908-6A2207D90197}"/>
          </ac:spMkLst>
        </pc:spChg>
        <pc:spChg chg="del">
          <ac:chgData name="Alessandro Onori" userId="902ff87a-dec1-4e50-bcf4-5017f04e5058" providerId="ADAL" clId="{ACDD7700-433B-448E-ACFE-FDE1B814D5D4}" dt="2024-01-29T19:08:10.956" v="1199" actId="478"/>
          <ac:spMkLst>
            <pc:docMk/>
            <pc:sldMk cId="322814099" sldId="305"/>
            <ac:spMk id="4" creationId="{62BE5943-E354-E9BC-9C8B-4CF4672C3EFD}"/>
          </ac:spMkLst>
        </pc:spChg>
        <pc:spChg chg="add mod">
          <ac:chgData name="Alessandro Onori" userId="902ff87a-dec1-4e50-bcf4-5017f04e5058" providerId="ADAL" clId="{ACDD7700-433B-448E-ACFE-FDE1B814D5D4}" dt="2024-02-04T18:05:15.534" v="4040" actId="20577"/>
          <ac:spMkLst>
            <pc:docMk/>
            <pc:sldMk cId="322814099" sldId="305"/>
            <ac:spMk id="4" creationId="{EB4CE921-CE16-998C-1E20-5125811D64AF}"/>
          </ac:spMkLst>
        </pc:spChg>
        <pc:spChg chg="add del mod">
          <ac:chgData name="Alessandro Onori" userId="902ff87a-dec1-4e50-bcf4-5017f04e5058" providerId="ADAL" clId="{ACDD7700-433B-448E-ACFE-FDE1B814D5D4}" dt="2024-02-03T15:13:36.055" v="2597"/>
          <ac:spMkLst>
            <pc:docMk/>
            <pc:sldMk cId="322814099" sldId="305"/>
            <ac:spMk id="5" creationId="{43D2924D-37C2-9F64-35C3-580FE129BB75}"/>
          </ac:spMkLst>
        </pc:spChg>
        <pc:spChg chg="del mod topLvl">
          <ac:chgData name="Alessandro Onori" userId="902ff87a-dec1-4e50-bcf4-5017f04e5058" providerId="ADAL" clId="{ACDD7700-433B-448E-ACFE-FDE1B814D5D4}" dt="2024-02-04T18:05:05.483" v="4037" actId="478"/>
          <ac:spMkLst>
            <pc:docMk/>
            <pc:sldMk cId="322814099" sldId="305"/>
            <ac:spMk id="6" creationId="{4BDB5223-6EB5-1046-88BB-84ED760A29CE}"/>
          </ac:spMkLst>
        </pc:spChg>
        <pc:spChg chg="add mod">
          <ac:chgData name="Alessandro Onori" userId="902ff87a-dec1-4e50-bcf4-5017f04e5058" providerId="ADAL" clId="{ACDD7700-433B-448E-ACFE-FDE1B814D5D4}" dt="2024-02-03T15:13:34.226" v="2595" actId="1076"/>
          <ac:spMkLst>
            <pc:docMk/>
            <pc:sldMk cId="322814099" sldId="305"/>
            <ac:spMk id="7" creationId="{F967553F-1ABE-884D-A166-EB6CC17F930A}"/>
          </ac:spMkLst>
        </pc:spChg>
        <pc:spChg chg="mod">
          <ac:chgData name="Alessandro Onori" userId="902ff87a-dec1-4e50-bcf4-5017f04e5058" providerId="ADAL" clId="{ACDD7700-433B-448E-ACFE-FDE1B814D5D4}" dt="2024-02-03T15:05:55.298" v="2545" actId="1076"/>
          <ac:spMkLst>
            <pc:docMk/>
            <pc:sldMk cId="322814099" sldId="305"/>
            <ac:spMk id="8" creationId="{E02ABFBB-7861-A363-72BC-C4EBC0C6AC81}"/>
          </ac:spMkLst>
        </pc:spChg>
        <pc:spChg chg="add mod">
          <ac:chgData name="Alessandro Onori" userId="902ff87a-dec1-4e50-bcf4-5017f04e5058" providerId="ADAL" clId="{ACDD7700-433B-448E-ACFE-FDE1B814D5D4}" dt="2024-02-03T15:20:06.572" v="2650" actId="1076"/>
          <ac:spMkLst>
            <pc:docMk/>
            <pc:sldMk cId="322814099" sldId="305"/>
            <ac:spMk id="9" creationId="{D562C449-D521-280B-C871-AEE6DF1D1EDD}"/>
          </ac:spMkLst>
        </pc:spChg>
        <pc:spChg chg="mod">
          <ac:chgData name="Alessandro Onori" userId="902ff87a-dec1-4e50-bcf4-5017f04e5058" providerId="ADAL" clId="{ACDD7700-433B-448E-ACFE-FDE1B814D5D4}" dt="2024-02-03T15:06:07.650" v="2590" actId="20577"/>
          <ac:spMkLst>
            <pc:docMk/>
            <pc:sldMk cId="322814099" sldId="305"/>
            <ac:spMk id="10" creationId="{3173DB21-9CF1-2E34-0CB2-A228C29EFDEB}"/>
          </ac:spMkLst>
        </pc:spChg>
        <pc:spChg chg="add mod">
          <ac:chgData name="Alessandro Onori" userId="902ff87a-dec1-4e50-bcf4-5017f04e5058" providerId="ADAL" clId="{ACDD7700-433B-448E-ACFE-FDE1B814D5D4}" dt="2024-02-03T15:23:32.930" v="2675" actId="113"/>
          <ac:spMkLst>
            <pc:docMk/>
            <pc:sldMk cId="322814099" sldId="305"/>
            <ac:spMk id="11" creationId="{65A98B44-A6F8-C9D2-BDBC-34C09B2B3513}"/>
          </ac:spMkLst>
        </pc:spChg>
        <pc:spChg chg="del">
          <ac:chgData name="Alessandro Onori" userId="902ff87a-dec1-4e50-bcf4-5017f04e5058" providerId="ADAL" clId="{ACDD7700-433B-448E-ACFE-FDE1B814D5D4}" dt="2024-01-29T19:08:10.956" v="1199" actId="478"/>
          <ac:spMkLst>
            <pc:docMk/>
            <pc:sldMk cId="322814099" sldId="305"/>
            <ac:spMk id="16" creationId="{308831C6-E1D9-F325-2682-B7E8993698B3}"/>
          </ac:spMkLst>
        </pc:spChg>
        <pc:spChg chg="del">
          <ac:chgData name="Alessandro Onori" userId="902ff87a-dec1-4e50-bcf4-5017f04e5058" providerId="ADAL" clId="{ACDD7700-433B-448E-ACFE-FDE1B814D5D4}" dt="2024-01-29T19:08:10.956" v="1199" actId="478"/>
          <ac:spMkLst>
            <pc:docMk/>
            <pc:sldMk cId="322814099" sldId="305"/>
            <ac:spMk id="18" creationId="{928556CC-CCB6-51C6-AB70-5BAF3AE6227E}"/>
          </ac:spMkLst>
        </pc:spChg>
        <pc:grpChg chg="add del mod">
          <ac:chgData name="Alessandro Onori" userId="902ff87a-dec1-4e50-bcf4-5017f04e5058" providerId="ADAL" clId="{ACDD7700-433B-448E-ACFE-FDE1B814D5D4}" dt="2024-02-03T15:28:23.015" v="2729" actId="165"/>
          <ac:grpSpMkLst>
            <pc:docMk/>
            <pc:sldMk cId="322814099" sldId="305"/>
            <ac:grpSpMk id="4" creationId="{5328B4FA-ABAE-BD71-26C2-0AA4C4E0A981}"/>
          </ac:grpSpMkLst>
        </pc:grpChg>
        <pc:picChg chg="del">
          <ac:chgData name="Alessandro Onori" userId="902ff87a-dec1-4e50-bcf4-5017f04e5058" providerId="ADAL" clId="{ACDD7700-433B-448E-ACFE-FDE1B814D5D4}" dt="2024-01-29T19:08:10.956" v="1199" actId="478"/>
          <ac:picMkLst>
            <pc:docMk/>
            <pc:sldMk cId="322814099" sldId="305"/>
            <ac:picMk id="5" creationId="{DF32CBB9-AB57-7BEE-48BB-7FEEE6421A87}"/>
          </ac:picMkLst>
        </pc:picChg>
        <pc:picChg chg="add del mod">
          <ac:chgData name="Alessandro Onori" userId="902ff87a-dec1-4e50-bcf4-5017f04e5058" providerId="ADAL" clId="{ACDD7700-433B-448E-ACFE-FDE1B814D5D4}" dt="2024-01-29T19:13:17.915" v="1220" actId="478"/>
          <ac:picMkLst>
            <pc:docMk/>
            <pc:sldMk cId="322814099" sldId="305"/>
            <ac:picMk id="9" creationId="{0F7C698F-5330-630F-731A-FD31F99D33B9}"/>
          </ac:picMkLst>
        </pc:picChg>
        <pc:picChg chg="del">
          <ac:chgData name="Alessandro Onori" userId="902ff87a-dec1-4e50-bcf4-5017f04e5058" providerId="ADAL" clId="{ACDD7700-433B-448E-ACFE-FDE1B814D5D4}" dt="2024-01-29T19:08:10.956" v="1199" actId="478"/>
          <ac:picMkLst>
            <pc:docMk/>
            <pc:sldMk cId="322814099" sldId="305"/>
            <ac:picMk id="11" creationId="{735CCB26-8355-0F20-CFFE-0060FAC6B6FE}"/>
          </ac:picMkLst>
        </pc:picChg>
        <pc:picChg chg="add del mod topLvl modCrop">
          <ac:chgData name="Alessandro Onori" userId="902ff87a-dec1-4e50-bcf4-5017f04e5058" providerId="ADAL" clId="{ACDD7700-433B-448E-ACFE-FDE1B814D5D4}" dt="2024-02-03T15:28:25.090" v="2730" actId="478"/>
          <ac:picMkLst>
            <pc:docMk/>
            <pc:sldMk cId="322814099" sldId="305"/>
            <ac:picMk id="14" creationId="{6CD1988C-A4E0-AB1A-F717-93F8FBF3FB50}"/>
          </ac:picMkLst>
        </pc:picChg>
        <pc:picChg chg="add del mod ord">
          <ac:chgData name="Alessandro Onori" userId="902ff87a-dec1-4e50-bcf4-5017f04e5058" providerId="ADAL" clId="{ACDD7700-433B-448E-ACFE-FDE1B814D5D4}" dt="2024-02-03T15:55:51.999" v="2762" actId="478"/>
          <ac:picMkLst>
            <pc:docMk/>
            <pc:sldMk cId="322814099" sldId="305"/>
            <ac:picMk id="15" creationId="{7030BA93-B815-AF10-44AC-B975C81A9A8C}"/>
          </ac:picMkLst>
        </pc:picChg>
        <pc:picChg chg="del">
          <ac:chgData name="Alessandro Onori" userId="902ff87a-dec1-4e50-bcf4-5017f04e5058" providerId="ADAL" clId="{ACDD7700-433B-448E-ACFE-FDE1B814D5D4}" dt="2024-01-29T19:08:10.956" v="1199" actId="478"/>
          <ac:picMkLst>
            <pc:docMk/>
            <pc:sldMk cId="322814099" sldId="305"/>
            <ac:picMk id="15" creationId="{87564D4B-61B0-986C-C0B6-9769BFED0B68}"/>
          </ac:picMkLst>
        </pc:picChg>
        <pc:picChg chg="add mod ord">
          <ac:chgData name="Alessandro Onori" userId="902ff87a-dec1-4e50-bcf4-5017f04e5058" providerId="ADAL" clId="{ACDD7700-433B-448E-ACFE-FDE1B814D5D4}" dt="2024-02-03T15:56:25.308" v="2769" actId="1076"/>
          <ac:picMkLst>
            <pc:docMk/>
            <pc:sldMk cId="322814099" sldId="305"/>
            <ac:picMk id="17" creationId="{EE59F047-E092-9A18-FA0A-F03DAB7D6093}"/>
          </ac:picMkLst>
        </pc:picChg>
        <pc:picChg chg="del">
          <ac:chgData name="Alessandro Onori" userId="902ff87a-dec1-4e50-bcf4-5017f04e5058" providerId="ADAL" clId="{ACDD7700-433B-448E-ACFE-FDE1B814D5D4}" dt="2024-01-29T19:08:10.956" v="1199" actId="478"/>
          <ac:picMkLst>
            <pc:docMk/>
            <pc:sldMk cId="322814099" sldId="305"/>
            <ac:picMk id="22" creationId="{D20049BA-8F14-17B4-6AB2-57A91E654C85}"/>
          </ac:picMkLst>
        </pc:picChg>
        <pc:picChg chg="del">
          <ac:chgData name="Alessandro Onori" userId="902ff87a-dec1-4e50-bcf4-5017f04e5058" providerId="ADAL" clId="{ACDD7700-433B-448E-ACFE-FDE1B814D5D4}" dt="2024-01-29T19:08:10.956" v="1199" actId="478"/>
          <ac:picMkLst>
            <pc:docMk/>
            <pc:sldMk cId="322814099" sldId="305"/>
            <ac:picMk id="23" creationId="{2B650043-333D-FBE1-D4DD-0F0DBEE8C046}"/>
          </ac:picMkLst>
        </pc:picChg>
        <pc:picChg chg="del">
          <ac:chgData name="Alessandro Onori" userId="902ff87a-dec1-4e50-bcf4-5017f04e5058" providerId="ADAL" clId="{ACDD7700-433B-448E-ACFE-FDE1B814D5D4}" dt="2024-01-29T19:08:10.956" v="1199" actId="478"/>
          <ac:picMkLst>
            <pc:docMk/>
            <pc:sldMk cId="322814099" sldId="305"/>
            <ac:picMk id="2050" creationId="{20C4C8AC-5322-4938-CF68-0F7E5CB8DEBE}"/>
          </ac:picMkLst>
        </pc:picChg>
        <pc:cxnChg chg="mod">
          <ac:chgData name="Alessandro Onori" userId="902ff87a-dec1-4e50-bcf4-5017f04e5058" providerId="ADAL" clId="{ACDD7700-433B-448E-ACFE-FDE1B814D5D4}" dt="2024-02-03T15:04:00.552" v="2498" actId="1076"/>
          <ac:cxnSpMkLst>
            <pc:docMk/>
            <pc:sldMk cId="322814099" sldId="305"/>
            <ac:cxnSpMk id="12" creationId="{F22ECDF0-0569-C304-7F9D-9828B8441806}"/>
          </ac:cxnSpMkLst>
        </pc:cxnChg>
        <pc:cxnChg chg="del">
          <ac:chgData name="Alessandro Onori" userId="902ff87a-dec1-4e50-bcf4-5017f04e5058" providerId="ADAL" clId="{ACDD7700-433B-448E-ACFE-FDE1B814D5D4}" dt="2024-01-29T19:08:10.956" v="1199" actId="478"/>
          <ac:cxnSpMkLst>
            <pc:docMk/>
            <pc:sldMk cId="322814099" sldId="305"/>
            <ac:cxnSpMk id="25" creationId="{D7102026-A3A8-F82E-7677-8543DB11029A}"/>
          </ac:cxnSpMkLst>
        </pc:cxnChg>
        <pc:cxnChg chg="del">
          <ac:chgData name="Alessandro Onori" userId="902ff87a-dec1-4e50-bcf4-5017f04e5058" providerId="ADAL" clId="{ACDD7700-433B-448E-ACFE-FDE1B814D5D4}" dt="2024-01-29T19:08:10.956" v="1199" actId="478"/>
          <ac:cxnSpMkLst>
            <pc:docMk/>
            <pc:sldMk cId="322814099" sldId="305"/>
            <ac:cxnSpMk id="26" creationId="{703F9051-C70B-4FFA-20CF-67CB54314A4D}"/>
          </ac:cxnSpMkLst>
        </pc:cxnChg>
      </pc:sldChg>
      <pc:sldChg chg="addSp delSp modSp add mod">
        <pc:chgData name="Alessandro Onori" userId="902ff87a-dec1-4e50-bcf4-5017f04e5058" providerId="ADAL" clId="{ACDD7700-433B-448E-ACFE-FDE1B814D5D4}" dt="2024-02-05T14:22:10.124" v="4979" actId="14100"/>
        <pc:sldMkLst>
          <pc:docMk/>
          <pc:sldMk cId="3010854479" sldId="306"/>
        </pc:sldMkLst>
        <pc:spChg chg="add mod">
          <ac:chgData name="Alessandro Onori" userId="902ff87a-dec1-4e50-bcf4-5017f04e5058" providerId="ADAL" clId="{ACDD7700-433B-448E-ACFE-FDE1B814D5D4}" dt="2024-02-03T15:24:19.417" v="2678" actId="164"/>
          <ac:spMkLst>
            <pc:docMk/>
            <pc:sldMk cId="3010854479" sldId="306"/>
            <ac:spMk id="2" creationId="{0A997FCA-437E-3888-6EDF-018DE3CB2061}"/>
          </ac:spMkLst>
        </pc:spChg>
        <pc:spChg chg="mod">
          <ac:chgData name="Alessandro Onori" userId="902ff87a-dec1-4e50-bcf4-5017f04e5058" providerId="ADAL" clId="{ACDD7700-433B-448E-ACFE-FDE1B814D5D4}" dt="2024-02-04T18:05:19.757" v="4043" actId="20577"/>
          <ac:spMkLst>
            <pc:docMk/>
            <pc:sldMk cId="3010854479" sldId="306"/>
            <ac:spMk id="6" creationId="{4BDB5223-6EB5-1046-88BB-84ED760A29CE}"/>
          </ac:spMkLst>
        </pc:spChg>
        <pc:spChg chg="add mod ord">
          <ac:chgData name="Alessandro Onori" userId="902ff87a-dec1-4e50-bcf4-5017f04e5058" providerId="ADAL" clId="{ACDD7700-433B-448E-ACFE-FDE1B814D5D4}" dt="2024-02-05T14:22:10.124" v="4979" actId="14100"/>
          <ac:spMkLst>
            <pc:docMk/>
            <pc:sldMk cId="3010854479" sldId="306"/>
            <ac:spMk id="7" creationId="{2A75EB07-45EC-B15F-AE57-EF5E848E67B5}"/>
          </ac:spMkLst>
        </pc:spChg>
        <pc:spChg chg="mod">
          <ac:chgData name="Alessandro Onori" userId="902ff87a-dec1-4e50-bcf4-5017f04e5058" providerId="ADAL" clId="{ACDD7700-433B-448E-ACFE-FDE1B814D5D4}" dt="2024-01-29T19:14:39.222" v="1259" actId="20577"/>
          <ac:spMkLst>
            <pc:docMk/>
            <pc:sldMk cId="3010854479" sldId="306"/>
            <ac:spMk id="10" creationId="{3173DB21-9CF1-2E34-0CB2-A228C29EFDEB}"/>
          </ac:spMkLst>
        </pc:spChg>
        <pc:spChg chg="add mod">
          <ac:chgData name="Alessandro Onori" userId="902ff87a-dec1-4e50-bcf4-5017f04e5058" providerId="ADAL" clId="{ACDD7700-433B-448E-ACFE-FDE1B814D5D4}" dt="2024-02-05T14:22:01.049" v="4977" actId="1076"/>
          <ac:spMkLst>
            <pc:docMk/>
            <pc:sldMk cId="3010854479" sldId="306"/>
            <ac:spMk id="13" creationId="{C460F4D6-864D-B87F-3ED5-3C3317077267}"/>
          </ac:spMkLst>
        </pc:spChg>
        <pc:spChg chg="add mod">
          <ac:chgData name="Alessandro Onori" userId="902ff87a-dec1-4e50-bcf4-5017f04e5058" providerId="ADAL" clId="{ACDD7700-433B-448E-ACFE-FDE1B814D5D4}" dt="2024-02-05T14:22:01.049" v="4977" actId="1076"/>
          <ac:spMkLst>
            <pc:docMk/>
            <pc:sldMk cId="3010854479" sldId="306"/>
            <ac:spMk id="14" creationId="{A3C675DE-AD51-5B75-E331-9587ACC6F87A}"/>
          </ac:spMkLst>
        </pc:spChg>
        <pc:grpChg chg="add del mod">
          <ac:chgData name="Alessandro Onori" userId="902ff87a-dec1-4e50-bcf4-5017f04e5058" providerId="ADAL" clId="{ACDD7700-433B-448E-ACFE-FDE1B814D5D4}" dt="2024-02-03T15:59:40.973" v="2783" actId="478"/>
          <ac:grpSpMkLst>
            <pc:docMk/>
            <pc:sldMk cId="3010854479" sldId="306"/>
            <ac:grpSpMk id="5" creationId="{CB5BCC12-5730-F285-1576-B0E99797E4EA}"/>
          </ac:grpSpMkLst>
        </pc:grpChg>
        <pc:picChg chg="add mod modCrop">
          <ac:chgData name="Alessandro Onori" userId="902ff87a-dec1-4e50-bcf4-5017f04e5058" providerId="ADAL" clId="{ACDD7700-433B-448E-ACFE-FDE1B814D5D4}" dt="2024-02-03T15:24:19.417" v="2678" actId="164"/>
          <ac:picMkLst>
            <pc:docMk/>
            <pc:sldMk cId="3010854479" sldId="306"/>
            <ac:picMk id="4" creationId="{225B208F-C2B0-0195-4900-5C75E866170C}"/>
          </ac:picMkLst>
        </pc:picChg>
        <pc:picChg chg="add del">
          <ac:chgData name="Alessandro Onori" userId="902ff87a-dec1-4e50-bcf4-5017f04e5058" providerId="ADAL" clId="{ACDD7700-433B-448E-ACFE-FDE1B814D5D4}" dt="2024-01-29T19:19:07.862" v="1282" actId="478"/>
          <ac:picMkLst>
            <pc:docMk/>
            <pc:sldMk cId="3010854479" sldId="306"/>
            <ac:picMk id="7" creationId="{A3BC6D8C-29FA-0123-6EB7-E4080A455CE2}"/>
          </ac:picMkLst>
        </pc:picChg>
        <pc:picChg chg="add mod">
          <ac:chgData name="Alessandro Onori" userId="902ff87a-dec1-4e50-bcf4-5017f04e5058" providerId="ADAL" clId="{ACDD7700-433B-448E-ACFE-FDE1B814D5D4}" dt="2024-02-05T14:22:01.049" v="4977" actId="1076"/>
          <ac:picMkLst>
            <pc:docMk/>
            <pc:sldMk cId="3010854479" sldId="306"/>
            <ac:picMk id="11" creationId="{5847714C-215E-04E1-6998-8986AE310850}"/>
          </ac:picMkLst>
        </pc:picChg>
        <pc:picChg chg="add del mod">
          <ac:chgData name="Alessandro Onori" userId="902ff87a-dec1-4e50-bcf4-5017f04e5058" providerId="ADAL" clId="{ACDD7700-433B-448E-ACFE-FDE1B814D5D4}" dt="2024-01-29T19:22:50.370" v="1370" actId="478"/>
          <ac:picMkLst>
            <pc:docMk/>
            <pc:sldMk cId="3010854479" sldId="306"/>
            <ac:picMk id="11" creationId="{6896F7BE-D97B-03AE-F3DE-2500D731BCCA}"/>
          </ac:picMkLst>
        </pc:picChg>
        <pc:picChg chg="del">
          <ac:chgData name="Alessandro Onori" userId="902ff87a-dec1-4e50-bcf4-5017f04e5058" providerId="ADAL" clId="{ACDD7700-433B-448E-ACFE-FDE1B814D5D4}" dt="2024-01-29T19:14:40.856" v="1260" actId="478"/>
          <ac:picMkLst>
            <pc:docMk/>
            <pc:sldMk cId="3010854479" sldId="306"/>
            <ac:picMk id="14" creationId="{6CD1988C-A4E0-AB1A-F717-93F8FBF3FB50}"/>
          </ac:picMkLst>
        </pc:picChg>
        <pc:cxnChg chg="mod">
          <ac:chgData name="Alessandro Onori" userId="902ff87a-dec1-4e50-bcf4-5017f04e5058" providerId="ADAL" clId="{ACDD7700-433B-448E-ACFE-FDE1B814D5D4}" dt="2024-02-05T14:19:58.848" v="4957" actId="1076"/>
          <ac:cxnSpMkLst>
            <pc:docMk/>
            <pc:sldMk cId="3010854479" sldId="306"/>
            <ac:cxnSpMk id="12" creationId="{F22ECDF0-0569-C304-7F9D-9828B8441806}"/>
          </ac:cxnSpMkLst>
        </pc:cxnChg>
      </pc:sldChg>
      <pc:sldChg chg="addSp delSp modSp add del mod">
        <pc:chgData name="Alessandro Onori" userId="902ff87a-dec1-4e50-bcf4-5017f04e5058" providerId="ADAL" clId="{ACDD7700-433B-448E-ACFE-FDE1B814D5D4}" dt="2024-01-29T19:22:22.650" v="1344" actId="2890"/>
        <pc:sldMkLst>
          <pc:docMk/>
          <pc:sldMk cId="450829803" sldId="307"/>
        </pc:sldMkLst>
        <pc:spChg chg="mod">
          <ac:chgData name="Alessandro Onori" userId="902ff87a-dec1-4e50-bcf4-5017f04e5058" providerId="ADAL" clId="{ACDD7700-433B-448E-ACFE-FDE1B814D5D4}" dt="2024-01-29T19:22:15.234" v="1337" actId="20577"/>
          <ac:spMkLst>
            <pc:docMk/>
            <pc:sldMk cId="450829803" sldId="307"/>
            <ac:spMk id="10" creationId="{3173DB21-9CF1-2E34-0CB2-A228C29EFDEB}"/>
          </ac:spMkLst>
        </pc:spChg>
        <pc:picChg chg="add del">
          <ac:chgData name="Alessandro Onori" userId="902ff87a-dec1-4e50-bcf4-5017f04e5058" providerId="ADAL" clId="{ACDD7700-433B-448E-ACFE-FDE1B814D5D4}" dt="2024-01-29T19:22:21.542" v="1343" actId="478"/>
          <ac:picMkLst>
            <pc:docMk/>
            <pc:sldMk cId="450829803" sldId="307"/>
            <ac:picMk id="4" creationId="{225B208F-C2B0-0195-4900-5C75E866170C}"/>
          </ac:picMkLst>
        </pc:picChg>
        <pc:picChg chg="mod modCrop">
          <ac:chgData name="Alessandro Onori" userId="902ff87a-dec1-4e50-bcf4-5017f04e5058" providerId="ADAL" clId="{ACDD7700-433B-448E-ACFE-FDE1B814D5D4}" dt="2024-01-29T19:22:21.162" v="1342" actId="1076"/>
          <ac:picMkLst>
            <pc:docMk/>
            <pc:sldMk cId="450829803" sldId="307"/>
            <ac:picMk id="11" creationId="{6896F7BE-D97B-03AE-F3DE-2500D731BCCA}"/>
          </ac:picMkLst>
        </pc:picChg>
      </pc:sldChg>
      <pc:sldChg chg="addSp delSp modSp add mod">
        <pc:chgData name="Alessandro Onori" userId="902ff87a-dec1-4e50-bcf4-5017f04e5058" providerId="ADAL" clId="{ACDD7700-433B-448E-ACFE-FDE1B814D5D4}" dt="2024-02-04T18:05:39.491" v="4053" actId="20577"/>
        <pc:sldMkLst>
          <pc:docMk/>
          <pc:sldMk cId="828219871" sldId="307"/>
        </pc:sldMkLst>
        <pc:spChg chg="add mod">
          <ac:chgData name="Alessandro Onori" userId="902ff87a-dec1-4e50-bcf4-5017f04e5058" providerId="ADAL" clId="{ACDD7700-433B-448E-ACFE-FDE1B814D5D4}" dt="2024-02-04T17:21:01.196" v="3945" actId="1076"/>
          <ac:spMkLst>
            <pc:docMk/>
            <pc:sldMk cId="828219871" sldId="307"/>
            <ac:spMk id="2" creationId="{C762DB4B-50B7-E0DB-0FE6-20D0CA96C8D2}"/>
          </ac:spMkLst>
        </pc:spChg>
        <pc:spChg chg="mod">
          <ac:chgData name="Alessandro Onori" userId="902ff87a-dec1-4e50-bcf4-5017f04e5058" providerId="ADAL" clId="{ACDD7700-433B-448E-ACFE-FDE1B814D5D4}" dt="2024-02-04T18:05:39.491" v="4053" actId="20577"/>
          <ac:spMkLst>
            <pc:docMk/>
            <pc:sldMk cId="828219871" sldId="307"/>
            <ac:spMk id="6" creationId="{4BDB5223-6EB5-1046-88BB-84ED760A29CE}"/>
          </ac:spMkLst>
        </pc:spChg>
        <pc:spChg chg="add mod">
          <ac:chgData name="Alessandro Onori" userId="902ff87a-dec1-4e50-bcf4-5017f04e5058" providerId="ADAL" clId="{ACDD7700-433B-448E-ACFE-FDE1B814D5D4}" dt="2024-02-03T16:13:30.276" v="2922" actId="20577"/>
          <ac:spMkLst>
            <pc:docMk/>
            <pc:sldMk cId="828219871" sldId="307"/>
            <ac:spMk id="9" creationId="{2EA2C305-8DE7-9C49-7344-58E5BEBD02EA}"/>
          </ac:spMkLst>
        </pc:spChg>
        <pc:spChg chg="mod">
          <ac:chgData name="Alessandro Onori" userId="902ff87a-dec1-4e50-bcf4-5017f04e5058" providerId="ADAL" clId="{ACDD7700-433B-448E-ACFE-FDE1B814D5D4}" dt="2024-01-29T19:22:46.885" v="1369" actId="20577"/>
          <ac:spMkLst>
            <pc:docMk/>
            <pc:sldMk cId="828219871" sldId="307"/>
            <ac:spMk id="10" creationId="{3173DB21-9CF1-2E34-0CB2-A228C29EFDEB}"/>
          </ac:spMkLst>
        </pc:spChg>
        <pc:picChg chg="del">
          <ac:chgData name="Alessandro Onori" userId="902ff87a-dec1-4e50-bcf4-5017f04e5058" providerId="ADAL" clId="{ACDD7700-433B-448E-ACFE-FDE1B814D5D4}" dt="2024-01-29T19:22:35.733" v="1347" actId="478"/>
          <ac:picMkLst>
            <pc:docMk/>
            <pc:sldMk cId="828219871" sldId="307"/>
            <ac:picMk id="4" creationId="{225B208F-C2B0-0195-4900-5C75E866170C}"/>
          </ac:picMkLst>
        </pc:picChg>
        <pc:picChg chg="add del mod ord modCrop">
          <ac:chgData name="Alessandro Onori" userId="902ff87a-dec1-4e50-bcf4-5017f04e5058" providerId="ADAL" clId="{ACDD7700-433B-448E-ACFE-FDE1B814D5D4}" dt="2024-02-03T16:06:17.682" v="2822" actId="478"/>
          <ac:picMkLst>
            <pc:docMk/>
            <pc:sldMk cId="828219871" sldId="307"/>
            <ac:picMk id="5" creationId="{3F771331-EBB2-F496-2F0F-4309679A7A8A}"/>
          </ac:picMkLst>
        </pc:picChg>
        <pc:picChg chg="add mod ord">
          <ac:chgData name="Alessandro Onori" userId="902ff87a-dec1-4e50-bcf4-5017f04e5058" providerId="ADAL" clId="{ACDD7700-433B-448E-ACFE-FDE1B814D5D4}" dt="2024-02-04T17:20:55.674" v="3944" actId="171"/>
          <ac:picMkLst>
            <pc:docMk/>
            <pc:sldMk cId="828219871" sldId="307"/>
            <ac:picMk id="5" creationId="{5DCF9B1F-86BD-D817-4E94-BBD545D07F92}"/>
          </ac:picMkLst>
        </pc:picChg>
        <pc:picChg chg="add del mod ord">
          <ac:chgData name="Alessandro Onori" userId="902ff87a-dec1-4e50-bcf4-5017f04e5058" providerId="ADAL" clId="{ACDD7700-433B-448E-ACFE-FDE1B814D5D4}" dt="2024-02-04T17:16:51.861" v="3876" actId="478"/>
          <ac:picMkLst>
            <pc:docMk/>
            <pc:sldMk cId="828219871" sldId="307"/>
            <ac:picMk id="7" creationId="{5DE04ACC-4747-2F03-0E14-4D7E21ED1073}"/>
          </ac:picMkLst>
        </pc:picChg>
        <pc:picChg chg="del mod modCrop">
          <ac:chgData name="Alessandro Onori" userId="902ff87a-dec1-4e50-bcf4-5017f04e5058" providerId="ADAL" clId="{ACDD7700-433B-448E-ACFE-FDE1B814D5D4}" dt="2024-02-01T14:41:55.424" v="1755" actId="478"/>
          <ac:picMkLst>
            <pc:docMk/>
            <pc:sldMk cId="828219871" sldId="307"/>
            <ac:picMk id="11" creationId="{6896F7BE-D97B-03AE-F3DE-2500D731BCCA}"/>
          </ac:picMkLst>
        </pc:picChg>
      </pc:sldChg>
      <pc:sldChg chg="delSp modSp add del mod">
        <pc:chgData name="Alessandro Onori" userId="902ff87a-dec1-4e50-bcf4-5017f04e5058" providerId="ADAL" clId="{ACDD7700-433B-448E-ACFE-FDE1B814D5D4}" dt="2024-01-29T19:19:20.291" v="1283" actId="2696"/>
        <pc:sldMkLst>
          <pc:docMk/>
          <pc:sldMk cId="1429032559" sldId="307"/>
        </pc:sldMkLst>
        <pc:spChg chg="mod">
          <ac:chgData name="Alessandro Onori" userId="902ff87a-dec1-4e50-bcf4-5017f04e5058" providerId="ADAL" clId="{ACDD7700-433B-448E-ACFE-FDE1B814D5D4}" dt="2024-01-29T19:19:04.533" v="1281" actId="20577"/>
          <ac:spMkLst>
            <pc:docMk/>
            <pc:sldMk cId="1429032559" sldId="307"/>
            <ac:spMk id="10" creationId="{3173DB21-9CF1-2E34-0CB2-A228C29EFDEB}"/>
          </ac:spMkLst>
        </pc:spChg>
        <pc:picChg chg="del">
          <ac:chgData name="Alessandro Onori" userId="902ff87a-dec1-4e50-bcf4-5017f04e5058" providerId="ADAL" clId="{ACDD7700-433B-448E-ACFE-FDE1B814D5D4}" dt="2024-01-29T19:18:51.929" v="1266" actId="478"/>
          <ac:picMkLst>
            <pc:docMk/>
            <pc:sldMk cId="1429032559" sldId="307"/>
            <ac:picMk id="4" creationId="{225B208F-C2B0-0195-4900-5C75E866170C}"/>
          </ac:picMkLst>
        </pc:picChg>
        <pc:picChg chg="mod">
          <ac:chgData name="Alessandro Onori" userId="902ff87a-dec1-4e50-bcf4-5017f04e5058" providerId="ADAL" clId="{ACDD7700-433B-448E-ACFE-FDE1B814D5D4}" dt="2024-01-29T19:18:56.846" v="1269" actId="1076"/>
          <ac:picMkLst>
            <pc:docMk/>
            <pc:sldMk cId="1429032559" sldId="307"/>
            <ac:picMk id="7" creationId="{A3BC6D8C-29FA-0123-6EB7-E4080A455CE2}"/>
          </ac:picMkLst>
        </pc:picChg>
      </pc:sldChg>
      <pc:sldChg chg="addSp delSp modSp add del mod">
        <pc:chgData name="Alessandro Onori" userId="902ff87a-dec1-4e50-bcf4-5017f04e5058" providerId="ADAL" clId="{ACDD7700-433B-448E-ACFE-FDE1B814D5D4}" dt="2024-02-04T17:16:33.477" v="3862" actId="2696"/>
        <pc:sldMkLst>
          <pc:docMk/>
          <pc:sldMk cId="1014550053" sldId="308"/>
        </pc:sldMkLst>
        <pc:spChg chg="add mod">
          <ac:chgData name="Alessandro Onori" userId="902ff87a-dec1-4e50-bcf4-5017f04e5058" providerId="ADAL" clId="{ACDD7700-433B-448E-ACFE-FDE1B814D5D4}" dt="2024-02-04T16:16:24.340" v="3281" actId="20577"/>
          <ac:spMkLst>
            <pc:docMk/>
            <pc:sldMk cId="1014550053" sldId="308"/>
            <ac:spMk id="2" creationId="{9498F81A-FA38-F6E5-F699-44CB7B6FB085}"/>
          </ac:spMkLst>
        </pc:spChg>
        <pc:spChg chg="add del mod">
          <ac:chgData name="Alessandro Onori" userId="902ff87a-dec1-4e50-bcf4-5017f04e5058" providerId="ADAL" clId="{ACDD7700-433B-448E-ACFE-FDE1B814D5D4}" dt="2024-02-04T16:16:12.554" v="3277" actId="478"/>
          <ac:spMkLst>
            <pc:docMk/>
            <pc:sldMk cId="1014550053" sldId="308"/>
            <ac:spMk id="5" creationId="{FA240358-2416-E2CB-DC24-EFA273D6F8C0}"/>
          </ac:spMkLst>
        </pc:spChg>
        <pc:spChg chg="mod">
          <ac:chgData name="Alessandro Onori" userId="902ff87a-dec1-4e50-bcf4-5017f04e5058" providerId="ADAL" clId="{ACDD7700-433B-448E-ACFE-FDE1B814D5D4}" dt="2024-02-04T16:16:32.124" v="3297" actId="20577"/>
          <ac:spMkLst>
            <pc:docMk/>
            <pc:sldMk cId="1014550053" sldId="308"/>
            <ac:spMk id="10" creationId="{3173DB21-9CF1-2E34-0CB2-A228C29EFDEB}"/>
          </ac:spMkLst>
        </pc:spChg>
        <pc:picChg chg="add del mod modCrop">
          <ac:chgData name="Alessandro Onori" userId="902ff87a-dec1-4e50-bcf4-5017f04e5058" providerId="ADAL" clId="{ACDD7700-433B-448E-ACFE-FDE1B814D5D4}" dt="2024-02-03T15:28:13.610" v="2728" actId="478"/>
          <ac:picMkLst>
            <pc:docMk/>
            <pc:sldMk cId="1014550053" sldId="308"/>
            <ac:picMk id="4" creationId="{123CEF4C-A9E5-16B5-74BE-E5D2F1577E62}"/>
          </ac:picMkLst>
        </pc:picChg>
        <pc:picChg chg="del">
          <ac:chgData name="Alessandro Onori" userId="902ff87a-dec1-4e50-bcf4-5017f04e5058" providerId="ADAL" clId="{ACDD7700-433B-448E-ACFE-FDE1B814D5D4}" dt="2024-01-29T19:22:54.476" v="1372" actId="478"/>
          <ac:picMkLst>
            <pc:docMk/>
            <pc:sldMk cId="1014550053" sldId="308"/>
            <ac:picMk id="4" creationId="{225B208F-C2B0-0195-4900-5C75E866170C}"/>
          </ac:picMkLst>
        </pc:picChg>
        <pc:picChg chg="add del">
          <ac:chgData name="Alessandro Onori" userId="902ff87a-dec1-4e50-bcf4-5017f04e5058" providerId="ADAL" clId="{ACDD7700-433B-448E-ACFE-FDE1B814D5D4}" dt="2024-01-29T19:45:30.443" v="1419" actId="478"/>
          <ac:picMkLst>
            <pc:docMk/>
            <pc:sldMk cId="1014550053" sldId="308"/>
            <ac:picMk id="5" creationId="{FDD10FE2-2890-F55B-DCAC-37D8B21D13C7}"/>
          </ac:picMkLst>
        </pc:picChg>
        <pc:picChg chg="add del mod ord">
          <ac:chgData name="Alessandro Onori" userId="902ff87a-dec1-4e50-bcf4-5017f04e5058" providerId="ADAL" clId="{ACDD7700-433B-448E-ACFE-FDE1B814D5D4}" dt="2024-02-03T16:02:05.257" v="2804" actId="478"/>
          <ac:picMkLst>
            <pc:docMk/>
            <pc:sldMk cId="1014550053" sldId="308"/>
            <ac:picMk id="9" creationId="{95992832-76D3-B365-27FA-66DEB5E75972}"/>
          </ac:picMkLst>
        </pc:picChg>
        <pc:picChg chg="add del mod ord">
          <ac:chgData name="Alessandro Onori" userId="902ff87a-dec1-4e50-bcf4-5017f04e5058" providerId="ADAL" clId="{ACDD7700-433B-448E-ACFE-FDE1B814D5D4}" dt="2024-02-04T16:16:11.436" v="3276" actId="478"/>
          <ac:picMkLst>
            <pc:docMk/>
            <pc:sldMk cId="1014550053" sldId="308"/>
            <ac:picMk id="13" creationId="{49B7A1B0-9F59-8CFA-6E6F-6AB68A714386}"/>
          </ac:picMkLst>
        </pc:picChg>
      </pc:sldChg>
      <pc:sldChg chg="addSp delSp modSp add mod">
        <pc:chgData name="Alessandro Onori" userId="902ff87a-dec1-4e50-bcf4-5017f04e5058" providerId="ADAL" clId="{ACDD7700-433B-448E-ACFE-FDE1B814D5D4}" dt="2024-02-05T09:34:49.791" v="4098" actId="1076"/>
        <pc:sldMkLst>
          <pc:docMk/>
          <pc:sldMk cId="1572890327" sldId="309"/>
        </pc:sldMkLst>
        <pc:spChg chg="add mod">
          <ac:chgData name="Alessandro Onori" userId="902ff87a-dec1-4e50-bcf4-5017f04e5058" providerId="ADAL" clId="{ACDD7700-433B-448E-ACFE-FDE1B814D5D4}" dt="2024-02-05T09:34:42.062" v="4096" actId="14100"/>
          <ac:spMkLst>
            <pc:docMk/>
            <pc:sldMk cId="1572890327" sldId="309"/>
            <ac:spMk id="2" creationId="{9CF5C927-717C-4DDC-1E0C-64B36EED4B2D}"/>
          </ac:spMkLst>
        </pc:spChg>
        <pc:spChg chg="add mod">
          <ac:chgData name="Alessandro Onori" userId="902ff87a-dec1-4e50-bcf4-5017f04e5058" providerId="ADAL" clId="{ACDD7700-433B-448E-ACFE-FDE1B814D5D4}" dt="2024-02-05T09:34:49.791" v="4098" actId="1076"/>
          <ac:spMkLst>
            <pc:docMk/>
            <pc:sldMk cId="1572890327" sldId="309"/>
            <ac:spMk id="4" creationId="{BD133A0D-AE4D-F1AB-CA1C-0541B071AFBE}"/>
          </ac:spMkLst>
        </pc:spChg>
        <pc:spChg chg="mod">
          <ac:chgData name="Alessandro Onori" userId="902ff87a-dec1-4e50-bcf4-5017f04e5058" providerId="ADAL" clId="{ACDD7700-433B-448E-ACFE-FDE1B814D5D4}" dt="2024-02-04T18:05:44.126" v="4057" actId="20577"/>
          <ac:spMkLst>
            <pc:docMk/>
            <pc:sldMk cId="1572890327" sldId="309"/>
            <ac:spMk id="6" creationId="{4BDB5223-6EB5-1046-88BB-84ED760A29CE}"/>
          </ac:spMkLst>
        </pc:spChg>
        <pc:spChg chg="add del mod">
          <ac:chgData name="Alessandro Onori" userId="902ff87a-dec1-4e50-bcf4-5017f04e5058" providerId="ADAL" clId="{ACDD7700-433B-448E-ACFE-FDE1B814D5D4}" dt="2024-02-04T17:22:55.732" v="3955" actId="1076"/>
          <ac:spMkLst>
            <pc:docMk/>
            <pc:sldMk cId="1572890327" sldId="309"/>
            <ac:spMk id="7" creationId="{7F492830-A2AC-04A5-8116-541DC4434933}"/>
          </ac:spMkLst>
        </pc:spChg>
        <pc:spChg chg="mod">
          <ac:chgData name="Alessandro Onori" userId="902ff87a-dec1-4e50-bcf4-5017f04e5058" providerId="ADAL" clId="{ACDD7700-433B-448E-ACFE-FDE1B814D5D4}" dt="2024-02-03T16:32:25.490" v="3085" actId="1076"/>
          <ac:spMkLst>
            <pc:docMk/>
            <pc:sldMk cId="1572890327" sldId="309"/>
            <ac:spMk id="8" creationId="{E02ABFBB-7861-A363-72BC-C4EBC0C6AC81}"/>
          </ac:spMkLst>
        </pc:spChg>
        <pc:spChg chg="add mod">
          <ac:chgData name="Alessandro Onori" userId="902ff87a-dec1-4e50-bcf4-5017f04e5058" providerId="ADAL" clId="{ACDD7700-433B-448E-ACFE-FDE1B814D5D4}" dt="2024-02-04T16:19:20.489" v="3325" actId="20577"/>
          <ac:spMkLst>
            <pc:docMk/>
            <pc:sldMk cId="1572890327" sldId="309"/>
            <ac:spMk id="9" creationId="{91EB8E35-357C-FD4A-08F1-7746E413FC1C}"/>
          </ac:spMkLst>
        </pc:spChg>
        <pc:spChg chg="mod">
          <ac:chgData name="Alessandro Onori" userId="902ff87a-dec1-4e50-bcf4-5017f04e5058" providerId="ADAL" clId="{ACDD7700-433B-448E-ACFE-FDE1B814D5D4}" dt="2024-02-01T14:17:46.575" v="1558" actId="20577"/>
          <ac:spMkLst>
            <pc:docMk/>
            <pc:sldMk cId="1572890327" sldId="309"/>
            <ac:spMk id="10" creationId="{3173DB21-9CF1-2E34-0CB2-A228C29EFDEB}"/>
          </ac:spMkLst>
        </pc:spChg>
        <pc:spChg chg="add mod">
          <ac:chgData name="Alessandro Onori" userId="902ff87a-dec1-4e50-bcf4-5017f04e5058" providerId="ADAL" clId="{ACDD7700-433B-448E-ACFE-FDE1B814D5D4}" dt="2024-02-04T17:21:37.747" v="3950" actId="1076"/>
          <ac:spMkLst>
            <pc:docMk/>
            <pc:sldMk cId="1572890327" sldId="309"/>
            <ac:spMk id="13" creationId="{5C6B7F0A-093C-1182-56C7-A80671E9475B}"/>
          </ac:spMkLst>
        </pc:spChg>
        <pc:spChg chg="add mod">
          <ac:chgData name="Alessandro Onori" userId="902ff87a-dec1-4e50-bcf4-5017f04e5058" providerId="ADAL" clId="{ACDD7700-433B-448E-ACFE-FDE1B814D5D4}" dt="2024-02-03T16:20:25.994" v="2973" actId="164"/>
          <ac:spMkLst>
            <pc:docMk/>
            <pc:sldMk cId="1572890327" sldId="309"/>
            <ac:spMk id="14" creationId="{6E90063D-1054-248B-0449-8D850645807A}"/>
          </ac:spMkLst>
        </pc:spChg>
        <pc:spChg chg="add mod">
          <ac:chgData name="Alessandro Onori" userId="902ff87a-dec1-4e50-bcf4-5017f04e5058" providerId="ADAL" clId="{ACDD7700-433B-448E-ACFE-FDE1B814D5D4}" dt="2024-02-03T16:20:47.609" v="2976" actId="164"/>
          <ac:spMkLst>
            <pc:docMk/>
            <pc:sldMk cId="1572890327" sldId="309"/>
            <ac:spMk id="15" creationId="{89191FBF-A34E-2102-F500-AF4DAE200CCA}"/>
          </ac:spMkLst>
        </pc:spChg>
        <pc:spChg chg="mod">
          <ac:chgData name="Alessandro Onori" userId="902ff87a-dec1-4e50-bcf4-5017f04e5058" providerId="ADAL" clId="{ACDD7700-433B-448E-ACFE-FDE1B814D5D4}" dt="2024-02-03T16:31:44.682" v="3047"/>
          <ac:spMkLst>
            <pc:docMk/>
            <pc:sldMk cId="1572890327" sldId="309"/>
            <ac:spMk id="16" creationId="{6CF0ABAD-33BF-D9B0-C381-E00CA0E65D6A}"/>
          </ac:spMkLst>
        </pc:spChg>
        <pc:spChg chg="mod">
          <ac:chgData name="Alessandro Onori" userId="902ff87a-dec1-4e50-bcf4-5017f04e5058" providerId="ADAL" clId="{ACDD7700-433B-448E-ACFE-FDE1B814D5D4}" dt="2024-02-03T16:31:44.682" v="3047"/>
          <ac:spMkLst>
            <pc:docMk/>
            <pc:sldMk cId="1572890327" sldId="309"/>
            <ac:spMk id="17" creationId="{F9B3B676-98BD-7415-656A-CEF74D5E477E}"/>
          </ac:spMkLst>
        </pc:spChg>
        <pc:grpChg chg="add del mod">
          <ac:chgData name="Alessandro Onori" userId="902ff87a-dec1-4e50-bcf4-5017f04e5058" providerId="ADAL" clId="{ACDD7700-433B-448E-ACFE-FDE1B814D5D4}" dt="2024-02-04T17:16:59.960" v="3878" actId="478"/>
          <ac:grpSpMkLst>
            <pc:docMk/>
            <pc:sldMk cId="1572890327" sldId="309"/>
            <ac:grpSpMk id="2" creationId="{4539783F-7561-360E-CA98-9C764A566BE8}"/>
          </ac:grpSpMkLst>
        </pc:grpChg>
        <pc:grpChg chg="add del mod">
          <ac:chgData name="Alessandro Onori" userId="902ff87a-dec1-4e50-bcf4-5017f04e5058" providerId="ADAL" clId="{ACDD7700-433B-448E-ACFE-FDE1B814D5D4}" dt="2024-02-04T17:16:59.227" v="3877" actId="478"/>
          <ac:grpSpMkLst>
            <pc:docMk/>
            <pc:sldMk cId="1572890327" sldId="309"/>
            <ac:grpSpMk id="4" creationId="{CD7B5D29-AFE8-FFFC-7583-603A21F09911}"/>
          </ac:grpSpMkLst>
        </pc:grpChg>
        <pc:grpChg chg="add mod">
          <ac:chgData name="Alessandro Onori" userId="902ff87a-dec1-4e50-bcf4-5017f04e5058" providerId="ADAL" clId="{ACDD7700-433B-448E-ACFE-FDE1B814D5D4}" dt="2024-02-03T16:32:43.536" v="3087" actId="164"/>
          <ac:grpSpMkLst>
            <pc:docMk/>
            <pc:sldMk cId="1572890327" sldId="309"/>
            <ac:grpSpMk id="11" creationId="{C2C060C7-D9E6-8513-6693-BC27A039ED71}"/>
          </ac:grpSpMkLst>
        </pc:grpChg>
        <pc:grpChg chg="add del mod">
          <ac:chgData name="Alessandro Onori" userId="902ff87a-dec1-4e50-bcf4-5017f04e5058" providerId="ADAL" clId="{ACDD7700-433B-448E-ACFE-FDE1B814D5D4}" dt="2024-02-04T16:19:19.966" v="3322" actId="478"/>
          <ac:grpSpMkLst>
            <pc:docMk/>
            <pc:sldMk cId="1572890327" sldId="309"/>
            <ac:grpSpMk id="20" creationId="{1A49D217-A496-0E89-1D48-30E84231AC7E}"/>
          </ac:grpSpMkLst>
        </pc:grpChg>
        <pc:picChg chg="add del mod">
          <ac:chgData name="Alessandro Onori" userId="902ff87a-dec1-4e50-bcf4-5017f04e5058" providerId="ADAL" clId="{ACDD7700-433B-448E-ACFE-FDE1B814D5D4}" dt="2024-02-01T13:57:08.117" v="1487" actId="478"/>
          <ac:picMkLst>
            <pc:docMk/>
            <pc:sldMk cId="1572890327" sldId="309"/>
            <ac:picMk id="4" creationId="{E0D58640-0FCB-B1EE-8AEB-61FE9F7D39AB}"/>
          </ac:picMkLst>
        </pc:picChg>
        <pc:picChg chg="add mod modCrop">
          <ac:chgData name="Alessandro Onori" userId="902ff87a-dec1-4e50-bcf4-5017f04e5058" providerId="ADAL" clId="{ACDD7700-433B-448E-ACFE-FDE1B814D5D4}" dt="2024-02-03T16:20:25.994" v="2973" actId="164"/>
          <ac:picMkLst>
            <pc:docMk/>
            <pc:sldMk cId="1572890327" sldId="309"/>
            <ac:picMk id="5" creationId="{B21CA39C-2ED3-D15D-0B78-EBE7FE948D65}"/>
          </ac:picMkLst>
        </pc:picChg>
        <pc:picChg chg="del">
          <ac:chgData name="Alessandro Onori" userId="902ff87a-dec1-4e50-bcf4-5017f04e5058" providerId="ADAL" clId="{ACDD7700-433B-448E-ACFE-FDE1B814D5D4}" dt="2024-01-29T19:23:13.132" v="1386" actId="478"/>
          <ac:picMkLst>
            <pc:docMk/>
            <pc:sldMk cId="1572890327" sldId="309"/>
            <ac:picMk id="11" creationId="{6896F7BE-D97B-03AE-F3DE-2500D731BCCA}"/>
          </ac:picMkLst>
        </pc:picChg>
        <pc:picChg chg="add del mod modCrop">
          <ac:chgData name="Alessandro Onori" userId="902ff87a-dec1-4e50-bcf4-5017f04e5058" providerId="ADAL" clId="{ACDD7700-433B-448E-ACFE-FDE1B814D5D4}" dt="2024-02-01T15:10:26.587" v="1799" actId="478"/>
          <ac:picMkLst>
            <pc:docMk/>
            <pc:sldMk cId="1572890327" sldId="309"/>
            <ac:picMk id="11" creationId="{978877AA-A1F7-9480-2411-B138BB71AA33}"/>
          </ac:picMkLst>
        </pc:picChg>
        <pc:picChg chg="add del mod ord modCrop">
          <ac:chgData name="Alessandro Onori" userId="902ff87a-dec1-4e50-bcf4-5017f04e5058" providerId="ADAL" clId="{ACDD7700-433B-448E-ACFE-FDE1B814D5D4}" dt="2024-02-01T15:30:52.907" v="1813" actId="478"/>
          <ac:picMkLst>
            <pc:docMk/>
            <pc:sldMk cId="1572890327" sldId="309"/>
            <ac:picMk id="17" creationId="{6D136275-B74C-401A-E635-A9662C222E5A}"/>
          </ac:picMkLst>
        </pc:picChg>
        <pc:picChg chg="add mod ord modCrop">
          <ac:chgData name="Alessandro Onori" userId="902ff87a-dec1-4e50-bcf4-5017f04e5058" providerId="ADAL" clId="{ACDD7700-433B-448E-ACFE-FDE1B814D5D4}" dt="2024-02-03T16:20:47.609" v="2976" actId="164"/>
          <ac:picMkLst>
            <pc:docMk/>
            <pc:sldMk cId="1572890327" sldId="309"/>
            <ac:picMk id="19" creationId="{76F1EE74-EE44-E84B-208C-E2D5AB677E6B}"/>
          </ac:picMkLst>
        </pc:picChg>
        <pc:picChg chg="add mod">
          <ac:chgData name="Alessandro Onori" userId="902ff87a-dec1-4e50-bcf4-5017f04e5058" providerId="ADAL" clId="{ACDD7700-433B-448E-ACFE-FDE1B814D5D4}" dt="2024-02-04T17:21:34.379" v="3949" actId="1076"/>
          <ac:picMkLst>
            <pc:docMk/>
            <pc:sldMk cId="1572890327" sldId="309"/>
            <ac:picMk id="22" creationId="{D8A97171-A8FC-5F19-1E67-05D293022AF0}"/>
          </ac:picMkLst>
        </pc:picChg>
        <pc:picChg chg="add mod">
          <ac:chgData name="Alessandro Onori" userId="902ff87a-dec1-4e50-bcf4-5017f04e5058" providerId="ADAL" clId="{ACDD7700-433B-448E-ACFE-FDE1B814D5D4}" dt="2024-02-04T17:22:52.581" v="3954" actId="1076"/>
          <ac:picMkLst>
            <pc:docMk/>
            <pc:sldMk cId="1572890327" sldId="309"/>
            <ac:picMk id="24" creationId="{F41DC199-0748-D0FD-A21C-CB28080B5ECC}"/>
          </ac:picMkLst>
        </pc:picChg>
        <pc:cxnChg chg="add mod ord">
          <ac:chgData name="Alessandro Onori" userId="902ff87a-dec1-4e50-bcf4-5017f04e5058" providerId="ADAL" clId="{ACDD7700-433B-448E-ACFE-FDE1B814D5D4}" dt="2024-02-03T16:32:43.536" v="3087" actId="164"/>
          <ac:cxnSpMkLst>
            <pc:docMk/>
            <pc:sldMk cId="1572890327" sldId="309"/>
            <ac:cxnSpMk id="18" creationId="{8AA9293A-0297-7CF6-A27E-9C71F7021605}"/>
          </ac:cxnSpMkLst>
        </pc:cxnChg>
      </pc:sldChg>
      <pc:sldChg chg="addSp delSp modSp add mod">
        <pc:chgData name="Alessandro Onori" userId="902ff87a-dec1-4e50-bcf4-5017f04e5058" providerId="ADAL" clId="{ACDD7700-433B-448E-ACFE-FDE1B814D5D4}" dt="2024-02-04T18:05:48.480" v="4061" actId="20577"/>
        <pc:sldMkLst>
          <pc:docMk/>
          <pc:sldMk cId="2877555972" sldId="310"/>
        </pc:sldMkLst>
        <pc:spChg chg="add mod">
          <ac:chgData name="Alessandro Onori" userId="902ff87a-dec1-4e50-bcf4-5017f04e5058" providerId="ADAL" clId="{ACDD7700-433B-448E-ACFE-FDE1B814D5D4}" dt="2024-02-03T16:09:55.103" v="2850" actId="14100"/>
          <ac:spMkLst>
            <pc:docMk/>
            <pc:sldMk cId="2877555972" sldId="310"/>
            <ac:spMk id="2" creationId="{47BCFA46-7C21-4092-364C-EE35E9878A4D}"/>
          </ac:spMkLst>
        </pc:spChg>
        <pc:spChg chg="add mod">
          <ac:chgData name="Alessandro Onori" userId="902ff87a-dec1-4e50-bcf4-5017f04e5058" providerId="ADAL" clId="{ACDD7700-433B-448E-ACFE-FDE1B814D5D4}" dt="2024-02-03T16:10:02.102" v="2852" actId="14100"/>
          <ac:spMkLst>
            <pc:docMk/>
            <pc:sldMk cId="2877555972" sldId="310"/>
            <ac:spMk id="4" creationId="{356BA341-C351-E1C9-327A-610703E9F4C0}"/>
          </ac:spMkLst>
        </pc:spChg>
        <pc:spChg chg="mod">
          <ac:chgData name="Alessandro Onori" userId="902ff87a-dec1-4e50-bcf4-5017f04e5058" providerId="ADAL" clId="{ACDD7700-433B-448E-ACFE-FDE1B814D5D4}" dt="2024-02-04T18:05:48.480" v="4061" actId="20577"/>
          <ac:spMkLst>
            <pc:docMk/>
            <pc:sldMk cId="2877555972" sldId="310"/>
            <ac:spMk id="6" creationId="{4BDB5223-6EB5-1046-88BB-84ED760A29CE}"/>
          </ac:spMkLst>
        </pc:spChg>
        <pc:spChg chg="add mod">
          <ac:chgData name="Alessandro Onori" userId="902ff87a-dec1-4e50-bcf4-5017f04e5058" providerId="ADAL" clId="{ACDD7700-433B-448E-ACFE-FDE1B814D5D4}" dt="2024-02-03T16:41:17.237" v="3125" actId="113"/>
          <ac:spMkLst>
            <pc:docMk/>
            <pc:sldMk cId="2877555972" sldId="310"/>
            <ac:spMk id="9" creationId="{E84A4697-609F-8B11-D684-990529D4EC22}"/>
          </ac:spMkLst>
        </pc:spChg>
        <pc:spChg chg="mod">
          <ac:chgData name="Alessandro Onori" userId="902ff87a-dec1-4e50-bcf4-5017f04e5058" providerId="ADAL" clId="{ACDD7700-433B-448E-ACFE-FDE1B814D5D4}" dt="2024-02-01T14:11:43.054" v="1536" actId="20577"/>
          <ac:spMkLst>
            <pc:docMk/>
            <pc:sldMk cId="2877555972" sldId="310"/>
            <ac:spMk id="10" creationId="{3173DB21-9CF1-2E34-0CB2-A228C29EFDEB}"/>
          </ac:spMkLst>
        </pc:spChg>
        <pc:picChg chg="del">
          <ac:chgData name="Alessandro Onori" userId="902ff87a-dec1-4e50-bcf4-5017f04e5058" providerId="ADAL" clId="{ACDD7700-433B-448E-ACFE-FDE1B814D5D4}" dt="2024-01-29T19:25:12.272" v="1412" actId="478"/>
          <ac:picMkLst>
            <pc:docMk/>
            <pc:sldMk cId="2877555972" sldId="310"/>
            <ac:picMk id="4" creationId="{E0D58640-0FCB-B1EE-8AEB-61FE9F7D39AB}"/>
          </ac:picMkLst>
        </pc:picChg>
        <pc:picChg chg="add del mod">
          <ac:chgData name="Alessandro Onori" userId="902ff87a-dec1-4e50-bcf4-5017f04e5058" providerId="ADAL" clId="{ACDD7700-433B-448E-ACFE-FDE1B814D5D4}" dt="2024-02-01T14:43:46.106" v="1768" actId="478"/>
          <ac:picMkLst>
            <pc:docMk/>
            <pc:sldMk cId="2877555972" sldId="310"/>
            <ac:picMk id="5" creationId="{3953B981-6344-A347-1AFA-7B2CDC224C59}"/>
          </ac:picMkLst>
        </pc:picChg>
        <pc:picChg chg="add del mod ord">
          <ac:chgData name="Alessandro Onori" userId="902ff87a-dec1-4e50-bcf4-5017f04e5058" providerId="ADAL" clId="{ACDD7700-433B-448E-ACFE-FDE1B814D5D4}" dt="2024-02-04T17:17:05.056" v="3879" actId="478"/>
          <ac:picMkLst>
            <pc:docMk/>
            <pc:sldMk cId="2877555972" sldId="310"/>
            <ac:picMk id="7" creationId="{349EC305-E8E4-E1AF-408E-DEFFD94BAF61}"/>
          </ac:picMkLst>
        </pc:picChg>
        <pc:picChg chg="add del mod ord">
          <ac:chgData name="Alessandro Onori" userId="902ff87a-dec1-4e50-bcf4-5017f04e5058" providerId="ADAL" clId="{ACDD7700-433B-448E-ACFE-FDE1B814D5D4}" dt="2024-02-01T15:31:41.141" v="1821" actId="478"/>
          <ac:picMkLst>
            <pc:docMk/>
            <pc:sldMk cId="2877555972" sldId="310"/>
            <ac:picMk id="9" creationId="{AF1355C2-D10F-7A2B-BAC1-0298A8834BF4}"/>
          </ac:picMkLst>
        </pc:picChg>
        <pc:picChg chg="add mod ord">
          <ac:chgData name="Alessandro Onori" userId="902ff87a-dec1-4e50-bcf4-5017f04e5058" providerId="ADAL" clId="{ACDD7700-433B-448E-ACFE-FDE1B814D5D4}" dt="2024-02-04T17:23:30.941" v="3963" actId="171"/>
          <ac:picMkLst>
            <pc:docMk/>
            <pc:sldMk cId="2877555972" sldId="310"/>
            <ac:picMk id="11" creationId="{227D120B-9AE3-5BDD-BE27-A93F6DFC577D}"/>
          </ac:picMkLst>
        </pc:picChg>
        <pc:picChg chg="add del mod ord">
          <ac:chgData name="Alessandro Onori" userId="902ff87a-dec1-4e50-bcf4-5017f04e5058" providerId="ADAL" clId="{ACDD7700-433B-448E-ACFE-FDE1B814D5D4}" dt="2024-02-01T16:39:12.787" v="1854" actId="478"/>
          <ac:picMkLst>
            <pc:docMk/>
            <pc:sldMk cId="2877555972" sldId="310"/>
            <ac:picMk id="13" creationId="{B4437E4D-A152-C561-3251-9BF9B27F6927}"/>
          </ac:picMkLst>
        </pc:picChg>
        <pc:picChg chg="add del mod ord">
          <ac:chgData name="Alessandro Onori" userId="902ff87a-dec1-4e50-bcf4-5017f04e5058" providerId="ADAL" clId="{ACDD7700-433B-448E-ACFE-FDE1B814D5D4}" dt="2024-02-03T16:09:28.019" v="2838" actId="478"/>
          <ac:picMkLst>
            <pc:docMk/>
            <pc:sldMk cId="2877555972" sldId="310"/>
            <ac:picMk id="15" creationId="{D8E4CE62-7F10-A95C-FB7B-27BCBC380D9B}"/>
          </ac:picMkLst>
        </pc:picChg>
      </pc:sldChg>
      <pc:sldChg chg="addSp delSp modSp add mod ord">
        <pc:chgData name="Alessandro Onori" userId="902ff87a-dec1-4e50-bcf4-5017f04e5058" providerId="ADAL" clId="{ACDD7700-433B-448E-ACFE-FDE1B814D5D4}" dt="2024-02-04T18:06:12.764" v="4069" actId="1076"/>
        <pc:sldMkLst>
          <pc:docMk/>
          <pc:sldMk cId="3213557527" sldId="311"/>
        </pc:sldMkLst>
        <pc:spChg chg="add del mod">
          <ac:chgData name="Alessandro Onori" userId="902ff87a-dec1-4e50-bcf4-5017f04e5058" providerId="ADAL" clId="{ACDD7700-433B-448E-ACFE-FDE1B814D5D4}" dt="2024-02-04T16:16:54.341" v="3306" actId="478"/>
          <ac:spMkLst>
            <pc:docMk/>
            <pc:sldMk cId="3213557527" sldId="311"/>
            <ac:spMk id="4" creationId="{BD50D490-F50B-F672-54ED-B24950B5E1A4}"/>
          </ac:spMkLst>
        </pc:spChg>
        <pc:spChg chg="mod">
          <ac:chgData name="Alessandro Onori" userId="902ff87a-dec1-4e50-bcf4-5017f04e5058" providerId="ADAL" clId="{ACDD7700-433B-448E-ACFE-FDE1B814D5D4}" dt="2024-02-04T18:06:06.177" v="4067" actId="20577"/>
          <ac:spMkLst>
            <pc:docMk/>
            <pc:sldMk cId="3213557527" sldId="311"/>
            <ac:spMk id="6" creationId="{4BDB5223-6EB5-1046-88BB-84ED760A29CE}"/>
          </ac:spMkLst>
        </pc:spChg>
        <pc:spChg chg="mod">
          <ac:chgData name="Alessandro Onori" userId="902ff87a-dec1-4e50-bcf4-5017f04e5058" providerId="ADAL" clId="{ACDD7700-433B-448E-ACFE-FDE1B814D5D4}" dt="2024-02-04T16:16:46.938" v="3299" actId="1076"/>
          <ac:spMkLst>
            <pc:docMk/>
            <pc:sldMk cId="3213557527" sldId="311"/>
            <ac:spMk id="8" creationId="{E02ABFBB-7861-A363-72BC-C4EBC0C6AC81}"/>
          </ac:spMkLst>
        </pc:spChg>
        <pc:spChg chg="mod">
          <ac:chgData name="Alessandro Onori" userId="902ff87a-dec1-4e50-bcf4-5017f04e5058" providerId="ADAL" clId="{ACDD7700-433B-448E-ACFE-FDE1B814D5D4}" dt="2024-02-04T16:19:18.979" v="3318" actId="20577"/>
          <ac:spMkLst>
            <pc:docMk/>
            <pc:sldMk cId="3213557527" sldId="311"/>
            <ac:spMk id="10" creationId="{3173DB21-9CF1-2E34-0CB2-A228C29EFDEB}"/>
          </ac:spMkLst>
        </pc:spChg>
        <pc:spChg chg="add del mod">
          <ac:chgData name="Alessandro Onori" userId="902ff87a-dec1-4e50-bcf4-5017f04e5058" providerId="ADAL" clId="{ACDD7700-433B-448E-ACFE-FDE1B814D5D4}" dt="2024-02-04T16:16:49.701" v="3302" actId="478"/>
          <ac:spMkLst>
            <pc:docMk/>
            <pc:sldMk cId="3213557527" sldId="311"/>
            <ac:spMk id="18" creationId="{A16B6ECD-653C-EFE5-1A91-6F2B9F5F47C3}"/>
          </ac:spMkLst>
        </pc:spChg>
        <pc:spChg chg="mod">
          <ac:chgData name="Alessandro Onori" userId="902ff87a-dec1-4e50-bcf4-5017f04e5058" providerId="ADAL" clId="{ACDD7700-433B-448E-ACFE-FDE1B814D5D4}" dt="2024-02-04T17:00:08.366" v="3357"/>
          <ac:spMkLst>
            <pc:docMk/>
            <pc:sldMk cId="3213557527" sldId="311"/>
            <ac:spMk id="20" creationId="{8BACD5CC-E864-A84A-FD80-226FF7B813E2}"/>
          </ac:spMkLst>
        </pc:spChg>
        <pc:spChg chg="mod">
          <ac:chgData name="Alessandro Onori" userId="902ff87a-dec1-4e50-bcf4-5017f04e5058" providerId="ADAL" clId="{ACDD7700-433B-448E-ACFE-FDE1B814D5D4}" dt="2024-02-04T17:00:08.366" v="3357"/>
          <ac:spMkLst>
            <pc:docMk/>
            <pc:sldMk cId="3213557527" sldId="311"/>
            <ac:spMk id="21" creationId="{34A67163-1FB0-19C7-9351-8E3B4335CF67}"/>
          </ac:spMkLst>
        </pc:spChg>
        <pc:spChg chg="add del mod">
          <ac:chgData name="Alessandro Onori" userId="902ff87a-dec1-4e50-bcf4-5017f04e5058" providerId="ADAL" clId="{ACDD7700-433B-448E-ACFE-FDE1B814D5D4}" dt="2024-02-04T17:17:49.057" v="3905" actId="478"/>
          <ac:spMkLst>
            <pc:docMk/>
            <pc:sldMk cId="3213557527" sldId="311"/>
            <ac:spMk id="22" creationId="{EDD157B0-D8CF-ABB4-5A26-1D3D0A9570BB}"/>
          </ac:spMkLst>
        </pc:spChg>
        <pc:spChg chg="add mod">
          <ac:chgData name="Alessandro Onori" userId="902ff87a-dec1-4e50-bcf4-5017f04e5058" providerId="ADAL" clId="{ACDD7700-433B-448E-ACFE-FDE1B814D5D4}" dt="2024-02-04T17:18:50.108" v="3916" actId="14100"/>
          <ac:spMkLst>
            <pc:docMk/>
            <pc:sldMk cId="3213557527" sldId="311"/>
            <ac:spMk id="25" creationId="{3B5BDBD1-2E2F-633B-9DAC-A7D0F5F153CA}"/>
          </ac:spMkLst>
        </pc:spChg>
        <pc:spChg chg="add mod">
          <ac:chgData name="Alessandro Onori" userId="902ff87a-dec1-4e50-bcf4-5017f04e5058" providerId="ADAL" clId="{ACDD7700-433B-448E-ACFE-FDE1B814D5D4}" dt="2024-02-04T17:19:33.154" v="3937" actId="207"/>
          <ac:spMkLst>
            <pc:docMk/>
            <pc:sldMk cId="3213557527" sldId="311"/>
            <ac:spMk id="26" creationId="{375FA08F-B3A7-DB1D-E949-D32AD9C27153}"/>
          </ac:spMkLst>
        </pc:spChg>
        <pc:spChg chg="add mod">
          <ac:chgData name="Alessandro Onori" userId="902ff87a-dec1-4e50-bcf4-5017f04e5058" providerId="ADAL" clId="{ACDD7700-433B-448E-ACFE-FDE1B814D5D4}" dt="2024-02-04T17:34:26.581" v="3986" actId="208"/>
          <ac:spMkLst>
            <pc:docMk/>
            <pc:sldMk cId="3213557527" sldId="311"/>
            <ac:spMk id="29" creationId="{DEA82C58-423A-4942-B3A0-822425085637}"/>
          </ac:spMkLst>
        </pc:spChg>
        <pc:spChg chg="add mod">
          <ac:chgData name="Alessandro Onori" userId="902ff87a-dec1-4e50-bcf4-5017f04e5058" providerId="ADAL" clId="{ACDD7700-433B-448E-ACFE-FDE1B814D5D4}" dt="2024-02-04T17:34:31.743" v="3988" actId="207"/>
          <ac:spMkLst>
            <pc:docMk/>
            <pc:sldMk cId="3213557527" sldId="311"/>
            <ac:spMk id="30" creationId="{8F075678-0098-97C1-20CF-394CDA71E8F1}"/>
          </ac:spMkLst>
        </pc:spChg>
        <pc:spChg chg="add mod">
          <ac:chgData name="Alessandro Onori" userId="902ff87a-dec1-4e50-bcf4-5017f04e5058" providerId="ADAL" clId="{ACDD7700-433B-448E-ACFE-FDE1B814D5D4}" dt="2024-02-04T17:35:01.060" v="3995" actId="14100"/>
          <ac:spMkLst>
            <pc:docMk/>
            <pc:sldMk cId="3213557527" sldId="311"/>
            <ac:spMk id="33" creationId="{D410E4F7-6922-E9DE-2AAC-01047992A9B9}"/>
          </ac:spMkLst>
        </pc:spChg>
        <pc:spChg chg="add mod">
          <ac:chgData name="Alessandro Onori" userId="902ff87a-dec1-4e50-bcf4-5017f04e5058" providerId="ADAL" clId="{ACDD7700-433B-448E-ACFE-FDE1B814D5D4}" dt="2024-02-04T17:35:07.371" v="3997" actId="1076"/>
          <ac:spMkLst>
            <pc:docMk/>
            <pc:sldMk cId="3213557527" sldId="311"/>
            <ac:spMk id="34" creationId="{54173EEC-1015-3CD0-CD8C-C12B7917EB2E}"/>
          </ac:spMkLst>
        </pc:spChg>
        <pc:spChg chg="add mod">
          <ac:chgData name="Alessandro Onori" userId="902ff87a-dec1-4e50-bcf4-5017f04e5058" providerId="ADAL" clId="{ACDD7700-433B-448E-ACFE-FDE1B814D5D4}" dt="2024-02-04T17:35:19.435" v="4000" actId="14100"/>
          <ac:spMkLst>
            <pc:docMk/>
            <pc:sldMk cId="3213557527" sldId="311"/>
            <ac:spMk id="35" creationId="{91BD7DC4-6C9E-71DE-47D0-CECDD384019A}"/>
          </ac:spMkLst>
        </pc:spChg>
        <pc:spChg chg="add mod">
          <ac:chgData name="Alessandro Onori" userId="902ff87a-dec1-4e50-bcf4-5017f04e5058" providerId="ADAL" clId="{ACDD7700-433B-448E-ACFE-FDE1B814D5D4}" dt="2024-02-04T17:35:25.550" v="4002" actId="1076"/>
          <ac:spMkLst>
            <pc:docMk/>
            <pc:sldMk cId="3213557527" sldId="311"/>
            <ac:spMk id="36" creationId="{254B4BF4-DE77-0229-B00E-C17B59544F96}"/>
          </ac:spMkLst>
        </pc:spChg>
        <pc:grpChg chg="add mod">
          <ac:chgData name="Alessandro Onori" userId="902ff87a-dec1-4e50-bcf4-5017f04e5058" providerId="ADAL" clId="{ACDD7700-433B-448E-ACFE-FDE1B814D5D4}" dt="2024-02-04T17:32:58.804" v="3982" actId="1076"/>
          <ac:grpSpMkLst>
            <pc:docMk/>
            <pc:sldMk cId="3213557527" sldId="311"/>
            <ac:grpSpMk id="14" creationId="{D2FC27AB-259C-0686-4D98-EC4DFD0CEB2C}"/>
          </ac:grpSpMkLst>
        </pc:grpChg>
        <pc:grpChg chg="add del mod">
          <ac:chgData name="Alessandro Onori" userId="902ff87a-dec1-4e50-bcf4-5017f04e5058" providerId="ADAL" clId="{ACDD7700-433B-448E-ACFE-FDE1B814D5D4}" dt="2024-02-01T14:52:09.895" v="1785" actId="478"/>
          <ac:grpSpMkLst>
            <pc:docMk/>
            <pc:sldMk cId="3213557527" sldId="311"/>
            <ac:grpSpMk id="14" creationId="{E6237A7A-9FF7-4898-8ECB-C97FC3F50F9B}"/>
          </ac:grpSpMkLst>
        </pc:grpChg>
        <pc:grpChg chg="mod">
          <ac:chgData name="Alessandro Onori" userId="902ff87a-dec1-4e50-bcf4-5017f04e5058" providerId="ADAL" clId="{ACDD7700-433B-448E-ACFE-FDE1B814D5D4}" dt="2024-02-04T17:00:08.366" v="3357"/>
          <ac:grpSpMkLst>
            <pc:docMk/>
            <pc:sldMk cId="3213557527" sldId="311"/>
            <ac:grpSpMk id="19" creationId="{7B9473D8-7898-0B07-655B-B09406E1E269}"/>
          </ac:grpSpMkLst>
        </pc:grpChg>
        <pc:picChg chg="add del mod">
          <ac:chgData name="Alessandro Onori" userId="902ff87a-dec1-4e50-bcf4-5017f04e5058" providerId="ADAL" clId="{ACDD7700-433B-448E-ACFE-FDE1B814D5D4}" dt="2024-01-30T13:37:38.458" v="1441" actId="478"/>
          <ac:picMkLst>
            <pc:docMk/>
            <pc:sldMk cId="3213557527" sldId="311"/>
            <ac:picMk id="4" creationId="{6BE8E517-70BB-0C66-EF87-0E903890C6CD}"/>
          </ac:picMkLst>
        </pc:picChg>
        <pc:picChg chg="add del mod modCrop">
          <ac:chgData name="Alessandro Onori" userId="902ff87a-dec1-4e50-bcf4-5017f04e5058" providerId="ADAL" clId="{ACDD7700-433B-448E-ACFE-FDE1B814D5D4}" dt="2024-02-01T14:51:53.334" v="1778" actId="478"/>
          <ac:picMkLst>
            <pc:docMk/>
            <pc:sldMk cId="3213557527" sldId="311"/>
            <ac:picMk id="4" creationId="{AA3AFD25-1A98-1385-7FA6-E82D9F5F4F65}"/>
          </ac:picMkLst>
        </pc:picChg>
        <pc:picChg chg="del mod">
          <ac:chgData name="Alessandro Onori" userId="902ff87a-dec1-4e50-bcf4-5017f04e5058" providerId="ADAL" clId="{ACDD7700-433B-448E-ACFE-FDE1B814D5D4}" dt="2024-01-30T13:37:38.012" v="1440" actId="478"/>
          <ac:picMkLst>
            <pc:docMk/>
            <pc:sldMk cId="3213557527" sldId="311"/>
            <ac:picMk id="5" creationId="{FDD10FE2-2890-F55B-DCAC-37D8B21D13C7}"/>
          </ac:picMkLst>
        </pc:picChg>
        <pc:picChg chg="add del mod">
          <ac:chgData name="Alessandro Onori" userId="902ff87a-dec1-4e50-bcf4-5017f04e5058" providerId="ADAL" clId="{ACDD7700-433B-448E-ACFE-FDE1B814D5D4}" dt="2024-02-01T14:10:29.004" v="1495" actId="21"/>
          <ac:picMkLst>
            <pc:docMk/>
            <pc:sldMk cId="3213557527" sldId="311"/>
            <ac:picMk id="7" creationId="{2C222024-8928-6DE6-BCB2-474FAA6A35FC}"/>
          </ac:picMkLst>
        </pc:picChg>
        <pc:picChg chg="add del mod ord modCrop">
          <ac:chgData name="Alessandro Onori" userId="902ff87a-dec1-4e50-bcf4-5017f04e5058" providerId="ADAL" clId="{ACDD7700-433B-448E-ACFE-FDE1B814D5D4}" dt="2024-02-04T16:16:46.610" v="3298" actId="478"/>
          <ac:picMkLst>
            <pc:docMk/>
            <pc:sldMk cId="3213557527" sldId="311"/>
            <ac:picMk id="7" creationId="{8F400FF8-8E09-502C-61AE-416076952F5F}"/>
          </ac:picMkLst>
        </pc:picChg>
        <pc:picChg chg="add mod">
          <ac:chgData name="Alessandro Onori" userId="902ff87a-dec1-4e50-bcf4-5017f04e5058" providerId="ADAL" clId="{ACDD7700-433B-448E-ACFE-FDE1B814D5D4}" dt="2024-02-01T14:23:23.232" v="1645" actId="164"/>
          <ac:picMkLst>
            <pc:docMk/>
            <pc:sldMk cId="3213557527" sldId="311"/>
            <ac:picMk id="9" creationId="{9FFB2E88-F699-0723-3E07-F6400D947988}"/>
          </ac:picMkLst>
        </pc:picChg>
        <pc:picChg chg="add mod">
          <ac:chgData name="Alessandro Onori" userId="902ff87a-dec1-4e50-bcf4-5017f04e5058" providerId="ADAL" clId="{ACDD7700-433B-448E-ACFE-FDE1B814D5D4}" dt="2024-02-04T17:18:51.955" v="3917" actId="1076"/>
          <ac:picMkLst>
            <pc:docMk/>
            <pc:sldMk cId="3213557527" sldId="311"/>
            <ac:picMk id="9" creationId="{BAAC9C7F-3D05-55B2-5D97-B8E7AF52855E}"/>
          </ac:picMkLst>
        </pc:picChg>
        <pc:picChg chg="add mod ord modCrop">
          <ac:chgData name="Alessandro Onori" userId="902ff87a-dec1-4e50-bcf4-5017f04e5058" providerId="ADAL" clId="{ACDD7700-433B-448E-ACFE-FDE1B814D5D4}" dt="2024-02-01T14:23:23.232" v="1645" actId="164"/>
          <ac:picMkLst>
            <pc:docMk/>
            <pc:sldMk cId="3213557527" sldId="311"/>
            <ac:picMk id="11" creationId="{6B3A3274-B2BE-3DA0-B7CE-4E53F6160D8B}"/>
          </ac:picMkLst>
        </pc:picChg>
        <pc:picChg chg="add del mod">
          <ac:chgData name="Alessandro Onori" userId="902ff87a-dec1-4e50-bcf4-5017f04e5058" providerId="ADAL" clId="{ACDD7700-433B-448E-ACFE-FDE1B814D5D4}" dt="2024-02-04T16:16:47.873" v="3300" actId="478"/>
          <ac:picMkLst>
            <pc:docMk/>
            <pc:sldMk cId="3213557527" sldId="311"/>
            <ac:picMk id="11" creationId="{BD93F8B0-6EC8-DA38-13E4-F0466E87476E}"/>
          </ac:picMkLst>
        </pc:picChg>
        <pc:picChg chg="add del mod modCrop">
          <ac:chgData name="Alessandro Onori" userId="902ff87a-dec1-4e50-bcf4-5017f04e5058" providerId="ADAL" clId="{ACDD7700-433B-448E-ACFE-FDE1B814D5D4}" dt="2024-02-04T16:16:48.481" v="3301" actId="478"/>
          <ac:picMkLst>
            <pc:docMk/>
            <pc:sldMk cId="3213557527" sldId="311"/>
            <ac:picMk id="15" creationId="{A4844C33-9CA7-2116-3F84-FC1BA950CD4D}"/>
          </ac:picMkLst>
        </pc:picChg>
        <pc:picChg chg="add del mod ord">
          <ac:chgData name="Alessandro Onori" userId="902ff87a-dec1-4e50-bcf4-5017f04e5058" providerId="ADAL" clId="{ACDD7700-433B-448E-ACFE-FDE1B814D5D4}" dt="2024-02-01T15:32:06.255" v="1828" actId="478"/>
          <ac:picMkLst>
            <pc:docMk/>
            <pc:sldMk cId="3213557527" sldId="311"/>
            <ac:picMk id="20" creationId="{0FF086CA-D378-8538-1088-5D832B559E13}"/>
          </ac:picMkLst>
        </pc:picChg>
        <pc:picChg chg="add del mod">
          <ac:chgData name="Alessandro Onori" userId="902ff87a-dec1-4e50-bcf4-5017f04e5058" providerId="ADAL" clId="{ACDD7700-433B-448E-ACFE-FDE1B814D5D4}" dt="2024-02-01T15:32:07.067" v="1829" actId="478"/>
          <ac:picMkLst>
            <pc:docMk/>
            <pc:sldMk cId="3213557527" sldId="311"/>
            <ac:picMk id="22" creationId="{A118368B-A7CF-7DBC-FE5F-1D45AEBC4461}"/>
          </ac:picMkLst>
        </pc:picChg>
        <pc:picChg chg="add del mod">
          <ac:chgData name="Alessandro Onori" userId="902ff87a-dec1-4e50-bcf4-5017f04e5058" providerId="ADAL" clId="{ACDD7700-433B-448E-ACFE-FDE1B814D5D4}" dt="2024-02-01T15:32:07.689" v="1830" actId="478"/>
          <ac:picMkLst>
            <pc:docMk/>
            <pc:sldMk cId="3213557527" sldId="311"/>
            <ac:picMk id="24" creationId="{033BE409-C794-71FF-E43E-784E625A3AEF}"/>
          </ac:picMkLst>
        </pc:picChg>
        <pc:picChg chg="add mod">
          <ac:chgData name="Alessandro Onori" userId="902ff87a-dec1-4e50-bcf4-5017f04e5058" providerId="ADAL" clId="{ACDD7700-433B-448E-ACFE-FDE1B814D5D4}" dt="2024-02-04T17:19:07.115" v="3918" actId="1076"/>
          <ac:picMkLst>
            <pc:docMk/>
            <pc:sldMk cId="3213557527" sldId="311"/>
            <ac:picMk id="24" creationId="{0742F36A-7C46-017A-2CFD-611702F209A6}"/>
          </ac:picMkLst>
        </pc:picChg>
        <pc:picChg chg="add del mod ord">
          <ac:chgData name="Alessandro Onori" userId="902ff87a-dec1-4e50-bcf4-5017f04e5058" providerId="ADAL" clId="{ACDD7700-433B-448E-ACFE-FDE1B814D5D4}" dt="2024-02-01T16:11:04.098" v="1853" actId="478"/>
          <ac:picMkLst>
            <pc:docMk/>
            <pc:sldMk cId="3213557527" sldId="311"/>
            <ac:picMk id="26" creationId="{3DA480E7-B2FD-9FDB-4C39-6C6C0173885A}"/>
          </ac:picMkLst>
        </pc:picChg>
        <pc:picChg chg="add del mod">
          <ac:chgData name="Alessandro Onori" userId="902ff87a-dec1-4e50-bcf4-5017f04e5058" providerId="ADAL" clId="{ACDD7700-433B-448E-ACFE-FDE1B814D5D4}" dt="2024-02-01T16:11:02.519" v="1852" actId="478"/>
          <ac:picMkLst>
            <pc:docMk/>
            <pc:sldMk cId="3213557527" sldId="311"/>
            <ac:picMk id="28" creationId="{55DF3550-2B03-5F31-1F57-97F60B53C67F}"/>
          </ac:picMkLst>
        </pc:picChg>
        <pc:picChg chg="add mod">
          <ac:chgData name="Alessandro Onori" userId="902ff87a-dec1-4e50-bcf4-5017f04e5058" providerId="ADAL" clId="{ACDD7700-433B-448E-ACFE-FDE1B814D5D4}" dt="2024-02-04T17:31:30.012" v="3965" actId="1076"/>
          <ac:picMkLst>
            <pc:docMk/>
            <pc:sldMk cId="3213557527" sldId="311"/>
            <ac:picMk id="28" creationId="{D053BAF9-039E-BCBA-6B1D-335DE4D8A7EC}"/>
          </ac:picMkLst>
        </pc:picChg>
        <pc:picChg chg="add del mod ord modCrop">
          <ac:chgData name="Alessandro Onori" userId="902ff87a-dec1-4e50-bcf4-5017f04e5058" providerId="ADAL" clId="{ACDD7700-433B-448E-ACFE-FDE1B814D5D4}" dt="2024-02-03T14:44:32.216" v="2208" actId="478"/>
          <ac:picMkLst>
            <pc:docMk/>
            <pc:sldMk cId="3213557527" sldId="311"/>
            <ac:picMk id="30" creationId="{8ACA8F9B-95AA-F0B9-F238-18CC74CD43D5}"/>
          </ac:picMkLst>
        </pc:picChg>
        <pc:picChg chg="add mod">
          <ac:chgData name="Alessandro Onori" userId="902ff87a-dec1-4e50-bcf4-5017f04e5058" providerId="ADAL" clId="{ACDD7700-433B-448E-ACFE-FDE1B814D5D4}" dt="2024-02-04T18:06:12.764" v="4069" actId="1076"/>
          <ac:picMkLst>
            <pc:docMk/>
            <pc:sldMk cId="3213557527" sldId="311"/>
            <ac:picMk id="32" creationId="{11FA1F8C-D553-5B1A-E9C5-C275C93C09FE}"/>
          </ac:picMkLst>
        </pc:picChg>
        <pc:picChg chg="add del mod">
          <ac:chgData name="Alessandro Onori" userId="902ff87a-dec1-4e50-bcf4-5017f04e5058" providerId="ADAL" clId="{ACDD7700-433B-448E-ACFE-FDE1B814D5D4}" dt="2024-02-03T14:44:31.386" v="2207" actId="478"/>
          <ac:picMkLst>
            <pc:docMk/>
            <pc:sldMk cId="3213557527" sldId="311"/>
            <ac:picMk id="32" creationId="{5E5E54F3-D5AA-8EAD-8D30-1A710C3CA538}"/>
          </ac:picMkLst>
        </pc:picChg>
        <pc:picChg chg="add del mod">
          <ac:chgData name="Alessandro Onori" userId="902ff87a-dec1-4e50-bcf4-5017f04e5058" providerId="ADAL" clId="{ACDD7700-433B-448E-ACFE-FDE1B814D5D4}" dt="2024-02-01T17:16:24.268" v="1888" actId="478"/>
          <ac:picMkLst>
            <pc:docMk/>
            <pc:sldMk cId="3213557527" sldId="311"/>
            <ac:picMk id="34" creationId="{4D83ADD6-32D4-2AAE-6EBE-5C615E9A0F8F}"/>
          </ac:picMkLst>
        </pc:picChg>
        <pc:cxnChg chg="add del mod">
          <ac:chgData name="Alessandro Onori" userId="902ff87a-dec1-4e50-bcf4-5017f04e5058" providerId="ADAL" clId="{ACDD7700-433B-448E-ACFE-FDE1B814D5D4}" dt="2024-02-04T16:16:52.235" v="3304" actId="478"/>
          <ac:cxnSpMkLst>
            <pc:docMk/>
            <pc:sldMk cId="3213557527" sldId="311"/>
            <ac:cxnSpMk id="2" creationId="{D24A291D-A35D-B85D-39D6-240E0A095375}"/>
          </ac:cxnSpMkLst>
        </pc:cxnChg>
        <pc:cxnChg chg="add del mod">
          <ac:chgData name="Alessandro Onori" userId="902ff87a-dec1-4e50-bcf4-5017f04e5058" providerId="ADAL" clId="{ACDD7700-433B-448E-ACFE-FDE1B814D5D4}" dt="2024-02-04T16:16:52.826" v="3305" actId="478"/>
          <ac:cxnSpMkLst>
            <pc:docMk/>
            <pc:sldMk cId="3213557527" sldId="311"/>
            <ac:cxnSpMk id="13" creationId="{6ECC5A2D-5A8B-6B03-05E2-B25697D19E35}"/>
          </ac:cxnSpMkLst>
        </pc:cxnChg>
        <pc:cxnChg chg="add del mod">
          <ac:chgData name="Alessandro Onori" userId="902ff87a-dec1-4e50-bcf4-5017f04e5058" providerId="ADAL" clId="{ACDD7700-433B-448E-ACFE-FDE1B814D5D4}" dt="2024-02-04T16:16:51.009" v="3303" actId="478"/>
          <ac:cxnSpMkLst>
            <pc:docMk/>
            <pc:sldMk cId="3213557527" sldId="311"/>
            <ac:cxnSpMk id="16" creationId="{8C5E8F3D-D6E2-F209-C049-BFD828F0141B}"/>
          </ac:cxnSpMkLst>
        </pc:cxnChg>
        <pc:cxnChg chg="mod">
          <ac:chgData name="Alessandro Onori" userId="902ff87a-dec1-4e50-bcf4-5017f04e5058" providerId="ADAL" clId="{ACDD7700-433B-448E-ACFE-FDE1B814D5D4}" dt="2024-02-04T17:00:08.366" v="3357"/>
          <ac:cxnSpMkLst>
            <pc:docMk/>
            <pc:sldMk cId="3213557527" sldId="311"/>
            <ac:cxnSpMk id="17" creationId="{AAF6239D-CD97-802B-E920-994A30D1E49B}"/>
          </ac:cxnSpMkLst>
        </pc:cxnChg>
      </pc:sldChg>
      <pc:sldChg chg="addSp delSp modSp add del mod">
        <pc:chgData name="Alessandro Onori" userId="902ff87a-dec1-4e50-bcf4-5017f04e5058" providerId="ADAL" clId="{ACDD7700-433B-448E-ACFE-FDE1B814D5D4}" dt="2024-02-01T14:22:55.824" v="1641" actId="2696"/>
        <pc:sldMkLst>
          <pc:docMk/>
          <pc:sldMk cId="3133630180" sldId="312"/>
        </pc:sldMkLst>
        <pc:picChg chg="del">
          <ac:chgData name="Alessandro Onori" userId="902ff87a-dec1-4e50-bcf4-5017f04e5058" providerId="ADAL" clId="{ACDD7700-433B-448E-ACFE-FDE1B814D5D4}" dt="2024-02-01T14:11:04.149" v="1504" actId="478"/>
          <ac:picMkLst>
            <pc:docMk/>
            <pc:sldMk cId="3133630180" sldId="312"/>
            <ac:picMk id="4" creationId="{AA3AFD25-1A98-1385-7FA6-E82D9F5F4F65}"/>
          </ac:picMkLst>
        </pc:picChg>
        <pc:picChg chg="add mod">
          <ac:chgData name="Alessandro Onori" userId="902ff87a-dec1-4e50-bcf4-5017f04e5058" providerId="ADAL" clId="{ACDD7700-433B-448E-ACFE-FDE1B814D5D4}" dt="2024-02-01T14:12:46.894" v="1541" actId="1076"/>
          <ac:picMkLst>
            <pc:docMk/>
            <pc:sldMk cId="3133630180" sldId="312"/>
            <ac:picMk id="5" creationId="{37D80A9F-B0B9-1B63-BE72-3C0B3163C989}"/>
          </ac:picMkLst>
        </pc:picChg>
        <pc:picChg chg="add mod">
          <ac:chgData name="Alessandro Onori" userId="902ff87a-dec1-4e50-bcf4-5017f04e5058" providerId="ADAL" clId="{ACDD7700-433B-448E-ACFE-FDE1B814D5D4}" dt="2024-02-01T14:12:45.488" v="1540" actId="1076"/>
          <ac:picMkLst>
            <pc:docMk/>
            <pc:sldMk cId="3133630180" sldId="312"/>
            <ac:picMk id="9" creationId="{769C2130-FCE1-F54F-D847-5AD20828BDAA}"/>
          </ac:picMkLst>
        </pc:picChg>
      </pc:sldChg>
      <pc:sldChg chg="addSp delSp modSp add mod ord">
        <pc:chgData name="Alessandro Onori" userId="902ff87a-dec1-4e50-bcf4-5017f04e5058" providerId="ADAL" clId="{ACDD7700-433B-448E-ACFE-FDE1B814D5D4}" dt="2024-02-05T14:23:18.942" v="5058" actId="1035"/>
        <pc:sldMkLst>
          <pc:docMk/>
          <pc:sldMk cId="3349285147" sldId="312"/>
        </pc:sldMkLst>
        <pc:spChg chg="del">
          <ac:chgData name="Alessandro Onori" userId="902ff87a-dec1-4e50-bcf4-5017f04e5058" providerId="ADAL" clId="{ACDD7700-433B-448E-ACFE-FDE1B814D5D4}" dt="2024-02-03T18:15:54.803" v="3149" actId="478"/>
          <ac:spMkLst>
            <pc:docMk/>
            <pc:sldMk cId="3349285147" sldId="312"/>
            <ac:spMk id="2" creationId="{0033B96F-F3C6-1A52-8E48-1ABE03B972B7}"/>
          </ac:spMkLst>
        </pc:spChg>
        <pc:spChg chg="add mod">
          <ac:chgData name="Alessandro Onori" userId="902ff87a-dec1-4e50-bcf4-5017f04e5058" providerId="ADAL" clId="{ACDD7700-433B-448E-ACFE-FDE1B814D5D4}" dt="2024-02-05T14:23:18.942" v="5058" actId="1035"/>
          <ac:spMkLst>
            <pc:docMk/>
            <pc:sldMk cId="3349285147" sldId="312"/>
            <ac:spMk id="2" creationId="{4ABAA8D4-0379-3FBA-0A7A-12D99FA1D2AE}"/>
          </ac:spMkLst>
        </pc:spChg>
        <pc:spChg chg="del">
          <ac:chgData name="Alessandro Onori" userId="902ff87a-dec1-4e50-bcf4-5017f04e5058" providerId="ADAL" clId="{ACDD7700-433B-448E-ACFE-FDE1B814D5D4}" dt="2024-02-03T18:15:54.803" v="3149" actId="478"/>
          <ac:spMkLst>
            <pc:docMk/>
            <pc:sldMk cId="3349285147" sldId="312"/>
            <ac:spMk id="4" creationId="{3B79644D-580A-4100-4396-1FE01F48A059}"/>
          </ac:spMkLst>
        </pc:spChg>
        <pc:spChg chg="mod">
          <ac:chgData name="Alessandro Onori" userId="902ff87a-dec1-4e50-bcf4-5017f04e5058" providerId="ADAL" clId="{ACDD7700-433B-448E-ACFE-FDE1B814D5D4}" dt="2024-02-04T18:05:24.895" v="4046" actId="20577"/>
          <ac:spMkLst>
            <pc:docMk/>
            <pc:sldMk cId="3349285147" sldId="312"/>
            <ac:spMk id="6" creationId="{4BDB5223-6EB5-1046-88BB-84ED760A29CE}"/>
          </ac:spMkLst>
        </pc:spChg>
        <pc:spChg chg="add del mod">
          <ac:chgData name="Alessandro Onori" userId="902ff87a-dec1-4e50-bcf4-5017f04e5058" providerId="ADAL" clId="{ACDD7700-433B-448E-ACFE-FDE1B814D5D4}" dt="2024-02-04T17:04:18.494" v="3383" actId="478"/>
          <ac:spMkLst>
            <pc:docMk/>
            <pc:sldMk cId="3349285147" sldId="312"/>
            <ac:spMk id="9" creationId="{292A8BAA-7F22-5885-19AE-54BC03A32E80}"/>
          </ac:spMkLst>
        </pc:spChg>
        <pc:spChg chg="mod">
          <ac:chgData name="Alessandro Onori" userId="902ff87a-dec1-4e50-bcf4-5017f04e5058" providerId="ADAL" clId="{ACDD7700-433B-448E-ACFE-FDE1B814D5D4}" dt="2024-02-04T17:16:39.019" v="3874" actId="20577"/>
          <ac:spMkLst>
            <pc:docMk/>
            <pc:sldMk cId="3349285147" sldId="312"/>
            <ac:spMk id="10" creationId="{3173DB21-9CF1-2E34-0CB2-A228C29EFDEB}"/>
          </ac:spMkLst>
        </pc:spChg>
        <pc:spChg chg="add mod">
          <ac:chgData name="Alessandro Onori" userId="902ff87a-dec1-4e50-bcf4-5017f04e5058" providerId="ADAL" clId="{ACDD7700-433B-448E-ACFE-FDE1B814D5D4}" dt="2024-02-04T17:16:43.348" v="3875" actId="14100"/>
          <ac:spMkLst>
            <pc:docMk/>
            <pc:sldMk cId="3349285147" sldId="312"/>
            <ac:spMk id="16" creationId="{692F5F35-1189-4AF7-988A-645E521754ED}"/>
          </ac:spMkLst>
        </pc:spChg>
        <pc:spChg chg="mod">
          <ac:chgData name="Alessandro Onori" userId="902ff87a-dec1-4e50-bcf4-5017f04e5058" providerId="ADAL" clId="{ACDD7700-433B-448E-ACFE-FDE1B814D5D4}" dt="2024-02-04T17:13:21.062" v="3699"/>
          <ac:spMkLst>
            <pc:docMk/>
            <pc:sldMk cId="3349285147" sldId="312"/>
            <ac:spMk id="19" creationId="{6B152E9B-C8FA-DA29-4C6A-2DF11D07A574}"/>
          </ac:spMkLst>
        </pc:spChg>
        <pc:spChg chg="add mod">
          <ac:chgData name="Alessandro Onori" userId="902ff87a-dec1-4e50-bcf4-5017f04e5058" providerId="ADAL" clId="{ACDD7700-433B-448E-ACFE-FDE1B814D5D4}" dt="2024-02-04T17:16:08.708" v="3861" actId="1076"/>
          <ac:spMkLst>
            <pc:docMk/>
            <pc:sldMk cId="3349285147" sldId="312"/>
            <ac:spMk id="22" creationId="{A99DAA30-E9B5-7F35-7E6E-3560DC61547A}"/>
          </ac:spMkLst>
        </pc:spChg>
        <pc:spChg chg="del">
          <ac:chgData name="Alessandro Onori" userId="902ff87a-dec1-4e50-bcf4-5017f04e5058" providerId="ADAL" clId="{ACDD7700-433B-448E-ACFE-FDE1B814D5D4}" dt="2024-02-03T18:15:54.803" v="3149" actId="478"/>
          <ac:spMkLst>
            <pc:docMk/>
            <pc:sldMk cId="3349285147" sldId="312"/>
            <ac:spMk id="22" creationId="{AE267CA5-E0D4-1300-CF65-71E4C049E237}"/>
          </ac:spMkLst>
        </pc:spChg>
        <pc:grpChg chg="add mod">
          <ac:chgData name="Alessandro Onori" userId="902ff87a-dec1-4e50-bcf4-5017f04e5058" providerId="ADAL" clId="{ACDD7700-433B-448E-ACFE-FDE1B814D5D4}" dt="2024-02-04T17:13:25.708" v="3700" actId="1076"/>
          <ac:grpSpMkLst>
            <pc:docMk/>
            <pc:sldMk cId="3349285147" sldId="312"/>
            <ac:grpSpMk id="17" creationId="{3C9F77F8-750D-332B-3844-57C2AD7B0BF5}"/>
          </ac:grpSpMkLst>
        </pc:grpChg>
        <pc:graphicFrameChg chg="add mod">
          <ac:chgData name="Alessandro Onori" userId="902ff87a-dec1-4e50-bcf4-5017f04e5058" providerId="ADAL" clId="{ACDD7700-433B-448E-ACFE-FDE1B814D5D4}" dt="2024-02-04T17:15:52.971" v="3857" actId="1076"/>
          <ac:graphicFrameMkLst>
            <pc:docMk/>
            <pc:sldMk cId="3349285147" sldId="312"/>
            <ac:graphicFrameMk id="5" creationId="{2AC76DE7-0888-0ACC-A2CE-D2AE7C927DF5}"/>
          </ac:graphicFrameMkLst>
        </pc:graphicFrameChg>
        <pc:picChg chg="add mod ord modCrop">
          <ac:chgData name="Alessandro Onori" userId="902ff87a-dec1-4e50-bcf4-5017f04e5058" providerId="ADAL" clId="{ACDD7700-433B-448E-ACFE-FDE1B814D5D4}" dt="2024-02-05T14:23:18.942" v="5058" actId="1035"/>
          <ac:picMkLst>
            <pc:docMk/>
            <pc:sldMk cId="3349285147" sldId="312"/>
            <ac:picMk id="4" creationId="{4071D32F-B9A5-3DB8-483C-6FBDA3F8B0CA}"/>
          </ac:picMkLst>
        </pc:picChg>
        <pc:picChg chg="del">
          <ac:chgData name="Alessandro Onori" userId="902ff87a-dec1-4e50-bcf4-5017f04e5058" providerId="ADAL" clId="{ACDD7700-433B-448E-ACFE-FDE1B814D5D4}" dt="2024-02-03T18:15:54.803" v="3149" actId="478"/>
          <ac:picMkLst>
            <pc:docMk/>
            <pc:sldMk cId="3349285147" sldId="312"/>
            <ac:picMk id="7" creationId="{3A21FCB9-842C-0C38-5CC6-91282E70C9FB}"/>
          </ac:picMkLst>
        </pc:picChg>
        <pc:picChg chg="del">
          <ac:chgData name="Alessandro Onori" userId="902ff87a-dec1-4e50-bcf4-5017f04e5058" providerId="ADAL" clId="{ACDD7700-433B-448E-ACFE-FDE1B814D5D4}" dt="2024-02-03T18:15:54.803" v="3149" actId="478"/>
          <ac:picMkLst>
            <pc:docMk/>
            <pc:sldMk cId="3349285147" sldId="312"/>
            <ac:picMk id="13" creationId="{1EB88A2C-9298-840A-C40F-482BB0F47DF4}"/>
          </ac:picMkLst>
        </pc:picChg>
        <pc:picChg chg="add mod">
          <ac:chgData name="Alessandro Onori" userId="902ff87a-dec1-4e50-bcf4-5017f04e5058" providerId="ADAL" clId="{ACDD7700-433B-448E-ACFE-FDE1B814D5D4}" dt="2024-02-05T14:23:18.942" v="5058" actId="1035"/>
          <ac:picMkLst>
            <pc:docMk/>
            <pc:sldMk cId="3349285147" sldId="312"/>
            <ac:picMk id="14" creationId="{192B5629-9039-9A79-5C7C-9D318C268433}"/>
          </ac:picMkLst>
        </pc:picChg>
        <pc:picChg chg="add mod">
          <ac:chgData name="Alessandro Onori" userId="902ff87a-dec1-4e50-bcf4-5017f04e5058" providerId="ADAL" clId="{ACDD7700-433B-448E-ACFE-FDE1B814D5D4}" dt="2024-02-05T14:23:18.942" v="5058" actId="1035"/>
          <ac:picMkLst>
            <pc:docMk/>
            <pc:sldMk cId="3349285147" sldId="312"/>
            <ac:picMk id="15" creationId="{D26550C7-BF23-2401-5EAC-C7AF19002CC7}"/>
          </ac:picMkLst>
        </pc:picChg>
        <pc:picChg chg="del">
          <ac:chgData name="Alessandro Onori" userId="902ff87a-dec1-4e50-bcf4-5017f04e5058" providerId="ADAL" clId="{ACDD7700-433B-448E-ACFE-FDE1B814D5D4}" dt="2024-02-03T18:15:54.803" v="3149" actId="478"/>
          <ac:picMkLst>
            <pc:docMk/>
            <pc:sldMk cId="3349285147" sldId="312"/>
            <ac:picMk id="16" creationId="{80727494-E570-DBDB-0B26-32135889C0F6}"/>
          </ac:picMkLst>
        </pc:picChg>
        <pc:picChg chg="del">
          <ac:chgData name="Alessandro Onori" userId="902ff87a-dec1-4e50-bcf4-5017f04e5058" providerId="ADAL" clId="{ACDD7700-433B-448E-ACFE-FDE1B814D5D4}" dt="2024-02-03T18:15:54.803" v="3149" actId="478"/>
          <ac:picMkLst>
            <pc:docMk/>
            <pc:sldMk cId="3349285147" sldId="312"/>
            <ac:picMk id="19" creationId="{E5407E02-C2FE-104D-0F1E-DEDF991B2748}"/>
          </ac:picMkLst>
        </pc:picChg>
        <pc:picChg chg="del">
          <ac:chgData name="Alessandro Onori" userId="902ff87a-dec1-4e50-bcf4-5017f04e5058" providerId="ADAL" clId="{ACDD7700-433B-448E-ACFE-FDE1B814D5D4}" dt="2024-02-03T18:15:54.803" v="3149" actId="478"/>
          <ac:picMkLst>
            <pc:docMk/>
            <pc:sldMk cId="3349285147" sldId="312"/>
            <ac:picMk id="1026" creationId="{ED7530DD-BADE-E683-A350-0FE6163FA85B}"/>
          </ac:picMkLst>
        </pc:picChg>
        <pc:picChg chg="del">
          <ac:chgData name="Alessandro Onori" userId="902ff87a-dec1-4e50-bcf4-5017f04e5058" providerId="ADAL" clId="{ACDD7700-433B-448E-ACFE-FDE1B814D5D4}" dt="2024-02-03T18:15:54.803" v="3149" actId="478"/>
          <ac:picMkLst>
            <pc:docMk/>
            <pc:sldMk cId="3349285147" sldId="312"/>
            <ac:picMk id="1028" creationId="{7506DED3-B610-A747-99A8-EA67D2640203}"/>
          </ac:picMkLst>
        </pc:picChg>
        <pc:picChg chg="del">
          <ac:chgData name="Alessandro Onori" userId="902ff87a-dec1-4e50-bcf4-5017f04e5058" providerId="ADAL" clId="{ACDD7700-433B-448E-ACFE-FDE1B814D5D4}" dt="2024-02-03T18:15:54.803" v="3149" actId="478"/>
          <ac:picMkLst>
            <pc:docMk/>
            <pc:sldMk cId="3349285147" sldId="312"/>
            <ac:picMk id="1030" creationId="{9012FF9F-25C4-CD56-1A94-01428894E47D}"/>
          </ac:picMkLst>
        </pc:picChg>
        <pc:cxnChg chg="add del mod">
          <ac:chgData name="Alessandro Onori" userId="902ff87a-dec1-4e50-bcf4-5017f04e5058" providerId="ADAL" clId="{ACDD7700-433B-448E-ACFE-FDE1B814D5D4}" dt="2024-02-04T17:13:20.713" v="3698" actId="478"/>
          <ac:cxnSpMkLst>
            <pc:docMk/>
            <pc:sldMk cId="3349285147" sldId="312"/>
            <ac:cxnSpMk id="7" creationId="{8D8D0B73-EDBE-6E09-0C3E-53A8C8284181}"/>
          </ac:cxnSpMkLst>
        </pc:cxnChg>
        <pc:cxnChg chg="mod">
          <ac:chgData name="Alessandro Onori" userId="902ff87a-dec1-4e50-bcf4-5017f04e5058" providerId="ADAL" clId="{ACDD7700-433B-448E-ACFE-FDE1B814D5D4}" dt="2024-02-04T17:13:32.507" v="3702" actId="14100"/>
          <ac:cxnSpMkLst>
            <pc:docMk/>
            <pc:sldMk cId="3349285147" sldId="312"/>
            <ac:cxnSpMk id="18" creationId="{D25ADE64-360D-F20B-6943-69F9E8CCF621}"/>
          </ac:cxnSpMkLst>
        </pc:cxnChg>
        <pc:cxnChg chg="del">
          <ac:chgData name="Alessandro Onori" userId="902ff87a-dec1-4e50-bcf4-5017f04e5058" providerId="ADAL" clId="{ACDD7700-433B-448E-ACFE-FDE1B814D5D4}" dt="2024-02-03T18:15:54.803" v="3149" actId="478"/>
          <ac:cxnSpMkLst>
            <pc:docMk/>
            <pc:sldMk cId="3349285147" sldId="312"/>
            <ac:cxnSpMk id="20" creationId="{E2DEF8E3-4EA5-67B6-38E7-2A5FC6783738}"/>
          </ac:cxnSpMkLst>
        </pc:cxnChg>
      </pc:sldChg>
      <pc:sldChg chg="addSp delSp modSp add mod">
        <pc:chgData name="Alessandro Onori" userId="902ff87a-dec1-4e50-bcf4-5017f04e5058" providerId="ADAL" clId="{ACDD7700-433B-448E-ACFE-FDE1B814D5D4}" dt="2024-02-05T14:24:45.712" v="5065" actId="478"/>
        <pc:sldMkLst>
          <pc:docMk/>
          <pc:sldMk cId="3582097681" sldId="313"/>
        </pc:sldMkLst>
        <pc:spChg chg="add del mod">
          <ac:chgData name="Alessandro Onori" userId="902ff87a-dec1-4e50-bcf4-5017f04e5058" providerId="ADAL" clId="{ACDD7700-433B-448E-ACFE-FDE1B814D5D4}" dt="2024-02-05T10:52:39.026" v="4189" actId="478"/>
          <ac:spMkLst>
            <pc:docMk/>
            <pc:sldMk cId="3582097681" sldId="313"/>
            <ac:spMk id="5" creationId="{2C039D42-F07E-F642-3BF9-72F7775CD2DA}"/>
          </ac:spMkLst>
        </pc:spChg>
        <pc:spChg chg="mod">
          <ac:chgData name="Alessandro Onori" userId="902ff87a-dec1-4e50-bcf4-5017f04e5058" providerId="ADAL" clId="{ACDD7700-433B-448E-ACFE-FDE1B814D5D4}" dt="2024-02-04T18:21:05.752" v="4073" actId="20577"/>
          <ac:spMkLst>
            <pc:docMk/>
            <pc:sldMk cId="3582097681" sldId="313"/>
            <ac:spMk id="6" creationId="{FAC7CB9E-639F-78ED-A4F6-17D2BE4A079A}"/>
          </ac:spMkLst>
        </pc:spChg>
        <pc:spChg chg="add del mod">
          <ac:chgData name="Alessandro Onori" userId="902ff87a-dec1-4e50-bcf4-5017f04e5058" providerId="ADAL" clId="{ACDD7700-433B-448E-ACFE-FDE1B814D5D4}" dt="2024-02-05T10:52:39.026" v="4189" actId="478"/>
          <ac:spMkLst>
            <pc:docMk/>
            <pc:sldMk cId="3582097681" sldId="313"/>
            <ac:spMk id="7" creationId="{B7385633-80A3-F207-D901-BFCEC4C9E03E}"/>
          </ac:spMkLst>
        </pc:spChg>
        <pc:spChg chg="mod">
          <ac:chgData name="Alessandro Onori" userId="902ff87a-dec1-4e50-bcf4-5017f04e5058" providerId="ADAL" clId="{ACDD7700-433B-448E-ACFE-FDE1B814D5D4}" dt="2024-02-05T10:53:00.387" v="4205" actId="20577"/>
          <ac:spMkLst>
            <pc:docMk/>
            <pc:sldMk cId="3582097681" sldId="313"/>
            <ac:spMk id="10" creationId="{19A27920-977B-C5FF-6DC4-010CCB9F5428}"/>
          </ac:spMkLst>
        </pc:spChg>
        <pc:spChg chg="add del mod">
          <ac:chgData name="Alessandro Onori" userId="902ff87a-dec1-4e50-bcf4-5017f04e5058" providerId="ADAL" clId="{ACDD7700-433B-448E-ACFE-FDE1B814D5D4}" dt="2024-02-05T10:52:39.026" v="4189" actId="478"/>
          <ac:spMkLst>
            <pc:docMk/>
            <pc:sldMk cId="3582097681" sldId="313"/>
            <ac:spMk id="15" creationId="{B490C210-6FE0-7C17-638B-57D8D0BCAC67}"/>
          </ac:spMkLst>
        </pc:spChg>
        <pc:spChg chg="add del mod">
          <ac:chgData name="Alessandro Onori" userId="902ff87a-dec1-4e50-bcf4-5017f04e5058" providerId="ADAL" clId="{ACDD7700-433B-448E-ACFE-FDE1B814D5D4}" dt="2024-02-05T10:52:39.026" v="4189" actId="478"/>
          <ac:spMkLst>
            <pc:docMk/>
            <pc:sldMk cId="3582097681" sldId="313"/>
            <ac:spMk id="16" creationId="{2378E8BC-D16E-B975-DC84-E4AAC6B9FFF7}"/>
          </ac:spMkLst>
        </pc:spChg>
        <pc:spChg chg="add del mod">
          <ac:chgData name="Alessandro Onori" userId="902ff87a-dec1-4e50-bcf4-5017f04e5058" providerId="ADAL" clId="{ACDD7700-433B-448E-ACFE-FDE1B814D5D4}" dt="2024-02-05T10:52:39.026" v="4189" actId="478"/>
          <ac:spMkLst>
            <pc:docMk/>
            <pc:sldMk cId="3582097681" sldId="313"/>
            <ac:spMk id="17" creationId="{6D994108-6972-D0D3-F96E-6ABDD097EE4F}"/>
          </ac:spMkLst>
        </pc:spChg>
        <pc:spChg chg="add del mod">
          <ac:chgData name="Alessandro Onori" userId="902ff87a-dec1-4e50-bcf4-5017f04e5058" providerId="ADAL" clId="{ACDD7700-433B-448E-ACFE-FDE1B814D5D4}" dt="2024-02-05T10:52:39.026" v="4189" actId="478"/>
          <ac:spMkLst>
            <pc:docMk/>
            <pc:sldMk cId="3582097681" sldId="313"/>
            <ac:spMk id="20" creationId="{C9390DB8-9041-C795-57A9-39613C04E1E5}"/>
          </ac:spMkLst>
        </pc:spChg>
        <pc:spChg chg="add mod">
          <ac:chgData name="Alessandro Onori" userId="902ff87a-dec1-4e50-bcf4-5017f04e5058" providerId="ADAL" clId="{ACDD7700-433B-448E-ACFE-FDE1B814D5D4}" dt="2024-02-05T14:23:44.092" v="5059" actId="313"/>
          <ac:spMkLst>
            <pc:docMk/>
            <pc:sldMk cId="3582097681" sldId="313"/>
            <ac:spMk id="21" creationId="{C9F1C290-5B56-C88C-59C6-E8E4EA617AFB}"/>
          </ac:spMkLst>
        </pc:spChg>
        <pc:spChg chg="add mod">
          <ac:chgData name="Alessandro Onori" userId="902ff87a-dec1-4e50-bcf4-5017f04e5058" providerId="ADAL" clId="{ACDD7700-433B-448E-ACFE-FDE1B814D5D4}" dt="2024-02-05T11:38:20.403" v="4916" actId="207"/>
          <ac:spMkLst>
            <pc:docMk/>
            <pc:sldMk cId="3582097681" sldId="313"/>
            <ac:spMk id="22" creationId="{8CB6CCF1-A734-5903-AC23-D1F4AB3E2F53}"/>
          </ac:spMkLst>
        </pc:spChg>
        <pc:spChg chg="del">
          <ac:chgData name="Alessandro Onori" userId="902ff87a-dec1-4e50-bcf4-5017f04e5058" providerId="ADAL" clId="{ACDD7700-433B-448E-ACFE-FDE1B814D5D4}" dt="2024-02-04T17:35:42.395" v="4004" actId="478"/>
          <ac:spMkLst>
            <pc:docMk/>
            <pc:sldMk cId="3582097681" sldId="313"/>
            <ac:spMk id="25" creationId="{33A3129B-1092-F0AB-7A38-660C940B3086}"/>
          </ac:spMkLst>
        </pc:spChg>
        <pc:spChg chg="del">
          <ac:chgData name="Alessandro Onori" userId="902ff87a-dec1-4e50-bcf4-5017f04e5058" providerId="ADAL" clId="{ACDD7700-433B-448E-ACFE-FDE1B814D5D4}" dt="2024-02-04T17:35:42.395" v="4004" actId="478"/>
          <ac:spMkLst>
            <pc:docMk/>
            <pc:sldMk cId="3582097681" sldId="313"/>
            <ac:spMk id="26" creationId="{6A606FCD-A1FF-065E-6E1B-BD302FC4478F}"/>
          </ac:spMkLst>
        </pc:spChg>
        <pc:spChg chg="mod">
          <ac:chgData name="Alessandro Onori" userId="902ff87a-dec1-4e50-bcf4-5017f04e5058" providerId="ADAL" clId="{ACDD7700-433B-448E-ACFE-FDE1B814D5D4}" dt="2024-02-05T11:01:17.326" v="4782" actId="1076"/>
          <ac:spMkLst>
            <pc:docMk/>
            <pc:sldMk cId="3582097681" sldId="313"/>
            <ac:spMk id="27" creationId="{4E877CD8-F965-AE88-1A48-ECF1B4F9CFCA}"/>
          </ac:spMkLst>
        </pc:spChg>
        <pc:spChg chg="del">
          <ac:chgData name="Alessandro Onori" userId="902ff87a-dec1-4e50-bcf4-5017f04e5058" providerId="ADAL" clId="{ACDD7700-433B-448E-ACFE-FDE1B814D5D4}" dt="2024-02-04T17:35:42.395" v="4004" actId="478"/>
          <ac:spMkLst>
            <pc:docMk/>
            <pc:sldMk cId="3582097681" sldId="313"/>
            <ac:spMk id="29" creationId="{2E666E1D-ABFE-ABFB-90C9-29DD26F1D116}"/>
          </ac:spMkLst>
        </pc:spChg>
        <pc:spChg chg="del">
          <ac:chgData name="Alessandro Onori" userId="902ff87a-dec1-4e50-bcf4-5017f04e5058" providerId="ADAL" clId="{ACDD7700-433B-448E-ACFE-FDE1B814D5D4}" dt="2024-02-04T17:35:42.395" v="4004" actId="478"/>
          <ac:spMkLst>
            <pc:docMk/>
            <pc:sldMk cId="3582097681" sldId="313"/>
            <ac:spMk id="30" creationId="{009DA9D7-AC22-DD3E-4247-1F214CC95672}"/>
          </ac:spMkLst>
        </pc:spChg>
        <pc:spChg chg="del">
          <ac:chgData name="Alessandro Onori" userId="902ff87a-dec1-4e50-bcf4-5017f04e5058" providerId="ADAL" clId="{ACDD7700-433B-448E-ACFE-FDE1B814D5D4}" dt="2024-02-04T17:35:42.395" v="4004" actId="478"/>
          <ac:spMkLst>
            <pc:docMk/>
            <pc:sldMk cId="3582097681" sldId="313"/>
            <ac:spMk id="33" creationId="{C2E28AFC-426E-A695-FCC3-F3446AF1E2A6}"/>
          </ac:spMkLst>
        </pc:spChg>
        <pc:spChg chg="del">
          <ac:chgData name="Alessandro Onori" userId="902ff87a-dec1-4e50-bcf4-5017f04e5058" providerId="ADAL" clId="{ACDD7700-433B-448E-ACFE-FDE1B814D5D4}" dt="2024-02-04T17:35:42.395" v="4004" actId="478"/>
          <ac:spMkLst>
            <pc:docMk/>
            <pc:sldMk cId="3582097681" sldId="313"/>
            <ac:spMk id="34" creationId="{EA21961F-090A-4433-7EDC-38C01D6304AD}"/>
          </ac:spMkLst>
        </pc:spChg>
        <pc:spChg chg="del">
          <ac:chgData name="Alessandro Onori" userId="902ff87a-dec1-4e50-bcf4-5017f04e5058" providerId="ADAL" clId="{ACDD7700-433B-448E-ACFE-FDE1B814D5D4}" dt="2024-02-04T17:35:42.395" v="4004" actId="478"/>
          <ac:spMkLst>
            <pc:docMk/>
            <pc:sldMk cId="3582097681" sldId="313"/>
            <ac:spMk id="35" creationId="{71A7AFB8-2006-62A2-BC2D-3D353A8505C7}"/>
          </ac:spMkLst>
        </pc:spChg>
        <pc:spChg chg="del">
          <ac:chgData name="Alessandro Onori" userId="902ff87a-dec1-4e50-bcf4-5017f04e5058" providerId="ADAL" clId="{ACDD7700-433B-448E-ACFE-FDE1B814D5D4}" dt="2024-02-04T17:35:42.395" v="4004" actId="478"/>
          <ac:spMkLst>
            <pc:docMk/>
            <pc:sldMk cId="3582097681" sldId="313"/>
            <ac:spMk id="36" creationId="{3D56DFB3-40B5-664C-BC93-7F6BB1B361D9}"/>
          </ac:spMkLst>
        </pc:spChg>
        <pc:spChg chg="mod">
          <ac:chgData name="Alessandro Onori" userId="902ff87a-dec1-4e50-bcf4-5017f04e5058" providerId="ADAL" clId="{ACDD7700-433B-448E-ACFE-FDE1B814D5D4}" dt="2024-02-05T11:02:23.599" v="4791"/>
          <ac:spMkLst>
            <pc:docMk/>
            <pc:sldMk cId="3582097681" sldId="313"/>
            <ac:spMk id="37" creationId="{4CAFE232-D10C-5CB2-AE1B-EC15578EAAD6}"/>
          </ac:spMkLst>
        </pc:spChg>
        <pc:grpChg chg="del">
          <ac:chgData name="Alessandro Onori" userId="902ff87a-dec1-4e50-bcf4-5017f04e5058" providerId="ADAL" clId="{ACDD7700-433B-448E-ACFE-FDE1B814D5D4}" dt="2024-02-04T17:35:42.395" v="4004" actId="478"/>
          <ac:grpSpMkLst>
            <pc:docMk/>
            <pc:sldMk cId="3582097681" sldId="313"/>
            <ac:grpSpMk id="14" creationId="{DE143806-C384-CD08-F4BA-328B2D43AF99}"/>
          </ac:grpSpMkLst>
        </pc:grpChg>
        <pc:grpChg chg="add mod">
          <ac:chgData name="Alessandro Onori" userId="902ff87a-dec1-4e50-bcf4-5017f04e5058" providerId="ADAL" clId="{ACDD7700-433B-448E-ACFE-FDE1B814D5D4}" dt="2024-02-05T11:03:55.694" v="4800" actId="1076"/>
          <ac:grpSpMkLst>
            <pc:docMk/>
            <pc:sldMk cId="3582097681" sldId="313"/>
            <ac:grpSpMk id="25" creationId="{5ADEC692-84B9-BE74-E888-EE7EF8A35BE0}"/>
          </ac:grpSpMkLst>
        </pc:grpChg>
        <pc:grpChg chg="add mod">
          <ac:chgData name="Alessandro Onori" userId="902ff87a-dec1-4e50-bcf4-5017f04e5058" providerId="ADAL" clId="{ACDD7700-433B-448E-ACFE-FDE1B814D5D4}" dt="2024-02-05T11:03:55.694" v="4800" actId="1076"/>
          <ac:grpSpMkLst>
            <pc:docMk/>
            <pc:sldMk cId="3582097681" sldId="313"/>
            <ac:grpSpMk id="35" creationId="{DB323E69-63C5-3D6D-ED1D-45737022709A}"/>
          </ac:grpSpMkLst>
        </pc:grpChg>
        <pc:grpChg chg="add mod">
          <ac:chgData name="Alessandro Onori" userId="902ff87a-dec1-4e50-bcf4-5017f04e5058" providerId="ADAL" clId="{ACDD7700-433B-448E-ACFE-FDE1B814D5D4}" dt="2024-02-05T11:03:55.694" v="4800" actId="1076"/>
          <ac:grpSpMkLst>
            <pc:docMk/>
            <pc:sldMk cId="3582097681" sldId="313"/>
            <ac:grpSpMk id="38" creationId="{425B6643-EC00-C706-E250-8F2C9EF8729F}"/>
          </ac:grpSpMkLst>
        </pc:grpChg>
        <pc:grpChg chg="add mod">
          <ac:chgData name="Alessandro Onori" userId="902ff87a-dec1-4e50-bcf4-5017f04e5058" providerId="ADAL" clId="{ACDD7700-433B-448E-ACFE-FDE1B814D5D4}" dt="2024-02-05T11:03:55.694" v="4800" actId="1076"/>
          <ac:grpSpMkLst>
            <pc:docMk/>
            <pc:sldMk cId="3582097681" sldId="313"/>
            <ac:grpSpMk id="42" creationId="{DBFE6DA3-91A7-D276-6298-DE723BEB81FB}"/>
          </ac:grpSpMkLst>
        </pc:grpChg>
        <pc:picChg chg="add del mod">
          <ac:chgData name="Alessandro Onori" userId="902ff87a-dec1-4e50-bcf4-5017f04e5058" providerId="ADAL" clId="{ACDD7700-433B-448E-ACFE-FDE1B814D5D4}" dt="2024-02-05T10:52:39.026" v="4189" actId="478"/>
          <ac:picMkLst>
            <pc:docMk/>
            <pc:sldMk cId="3582097681" sldId="313"/>
            <ac:picMk id="4" creationId="{39E8E4B8-BB84-7A8A-39A9-089CE54D7789}"/>
          </ac:picMkLst>
        </pc:picChg>
        <pc:picChg chg="del">
          <ac:chgData name="Alessandro Onori" userId="902ff87a-dec1-4e50-bcf4-5017f04e5058" providerId="ADAL" clId="{ACDD7700-433B-448E-ACFE-FDE1B814D5D4}" dt="2024-02-04T17:35:42.395" v="4004" actId="478"/>
          <ac:picMkLst>
            <pc:docMk/>
            <pc:sldMk cId="3582097681" sldId="313"/>
            <ac:picMk id="9" creationId="{6D00D7A9-6C31-DBEE-8F46-13D999BA4BFD}"/>
          </ac:picMkLst>
        </pc:picChg>
        <pc:picChg chg="add del mod modCrop">
          <ac:chgData name="Alessandro Onori" userId="902ff87a-dec1-4e50-bcf4-5017f04e5058" providerId="ADAL" clId="{ACDD7700-433B-448E-ACFE-FDE1B814D5D4}" dt="2024-02-05T10:52:39.026" v="4189" actId="478"/>
          <ac:picMkLst>
            <pc:docMk/>
            <pc:sldMk cId="3582097681" sldId="313"/>
            <ac:picMk id="11" creationId="{AA7C4881-CFC3-F23E-0923-271A734CAE72}"/>
          </ac:picMkLst>
        </pc:picChg>
        <pc:picChg chg="add del mod modCrop">
          <ac:chgData name="Alessandro Onori" userId="902ff87a-dec1-4e50-bcf4-5017f04e5058" providerId="ADAL" clId="{ACDD7700-433B-448E-ACFE-FDE1B814D5D4}" dt="2024-02-05T10:52:39.026" v="4189" actId="478"/>
          <ac:picMkLst>
            <pc:docMk/>
            <pc:sldMk cId="3582097681" sldId="313"/>
            <ac:picMk id="14" creationId="{14E0D907-995D-D60D-5DB5-95D9B27EBECD}"/>
          </ac:picMkLst>
        </pc:picChg>
        <pc:picChg chg="add del mod">
          <ac:chgData name="Alessandro Onori" userId="902ff87a-dec1-4e50-bcf4-5017f04e5058" providerId="ADAL" clId="{ACDD7700-433B-448E-ACFE-FDE1B814D5D4}" dt="2024-02-05T10:52:39.026" v="4189" actId="478"/>
          <ac:picMkLst>
            <pc:docMk/>
            <pc:sldMk cId="3582097681" sldId="313"/>
            <ac:picMk id="19" creationId="{B4997317-A8CF-E976-8335-71C17817F844}"/>
          </ac:picMkLst>
        </pc:picChg>
        <pc:picChg chg="add mod">
          <ac:chgData name="Alessandro Onori" userId="902ff87a-dec1-4e50-bcf4-5017f04e5058" providerId="ADAL" clId="{ACDD7700-433B-448E-ACFE-FDE1B814D5D4}" dt="2024-02-05T11:03:55.694" v="4800" actId="1076"/>
          <ac:picMkLst>
            <pc:docMk/>
            <pc:sldMk cId="3582097681" sldId="313"/>
            <ac:picMk id="24" creationId="{8364D788-ADEC-1680-397F-BB8636DE6F59}"/>
          </ac:picMkLst>
        </pc:picChg>
        <pc:picChg chg="del">
          <ac:chgData name="Alessandro Onori" userId="902ff87a-dec1-4e50-bcf4-5017f04e5058" providerId="ADAL" clId="{ACDD7700-433B-448E-ACFE-FDE1B814D5D4}" dt="2024-02-04T17:35:42.395" v="4004" actId="478"/>
          <ac:picMkLst>
            <pc:docMk/>
            <pc:sldMk cId="3582097681" sldId="313"/>
            <ac:picMk id="24" creationId="{EA875325-53E8-94F7-6C55-D41EAFDC9AD2}"/>
          </ac:picMkLst>
        </pc:picChg>
        <pc:picChg chg="del">
          <ac:chgData name="Alessandro Onori" userId="902ff87a-dec1-4e50-bcf4-5017f04e5058" providerId="ADAL" clId="{ACDD7700-433B-448E-ACFE-FDE1B814D5D4}" dt="2024-02-04T17:35:42.395" v="4004" actId="478"/>
          <ac:picMkLst>
            <pc:docMk/>
            <pc:sldMk cId="3582097681" sldId="313"/>
            <ac:picMk id="28" creationId="{6CB3BC32-E1CD-A9BC-B528-E827BEBD7C18}"/>
          </ac:picMkLst>
        </pc:picChg>
        <pc:picChg chg="del">
          <ac:chgData name="Alessandro Onori" userId="902ff87a-dec1-4e50-bcf4-5017f04e5058" providerId="ADAL" clId="{ACDD7700-433B-448E-ACFE-FDE1B814D5D4}" dt="2024-02-04T17:35:42.395" v="4004" actId="478"/>
          <ac:picMkLst>
            <pc:docMk/>
            <pc:sldMk cId="3582097681" sldId="313"/>
            <ac:picMk id="32" creationId="{6011C13A-085D-0BD5-4EAC-94A3E2B8B269}"/>
          </ac:picMkLst>
        </pc:picChg>
        <pc:picChg chg="add mod">
          <ac:chgData name="Alessandro Onori" userId="902ff87a-dec1-4e50-bcf4-5017f04e5058" providerId="ADAL" clId="{ACDD7700-433B-448E-ACFE-FDE1B814D5D4}" dt="2024-02-05T11:03:55.694" v="4800" actId="1076"/>
          <ac:picMkLst>
            <pc:docMk/>
            <pc:sldMk cId="3582097681" sldId="313"/>
            <ac:picMk id="32" creationId="{87A36485-E337-453A-5C4D-960E17D79A79}"/>
          </ac:picMkLst>
        </pc:picChg>
        <pc:picChg chg="add mod">
          <ac:chgData name="Alessandro Onori" userId="902ff87a-dec1-4e50-bcf4-5017f04e5058" providerId="ADAL" clId="{ACDD7700-433B-448E-ACFE-FDE1B814D5D4}" dt="2024-02-05T11:03:55.694" v="4800" actId="1076"/>
          <ac:picMkLst>
            <pc:docMk/>
            <pc:sldMk cId="3582097681" sldId="313"/>
            <ac:picMk id="34" creationId="{AC39A58B-2A48-85A0-96A0-113C90B40455}"/>
          </ac:picMkLst>
        </pc:picChg>
        <pc:picChg chg="mod">
          <ac:chgData name="Alessandro Onori" userId="902ff87a-dec1-4e50-bcf4-5017f04e5058" providerId="ADAL" clId="{ACDD7700-433B-448E-ACFE-FDE1B814D5D4}" dt="2024-02-05T11:03:14.257" v="4793"/>
          <ac:picMkLst>
            <pc:docMk/>
            <pc:sldMk cId="3582097681" sldId="313"/>
            <ac:picMk id="39" creationId="{09200B5C-6874-1361-28C8-E4F8968561A3}"/>
          </ac:picMkLst>
        </pc:picChg>
        <pc:picChg chg="mod">
          <ac:chgData name="Alessandro Onori" userId="902ff87a-dec1-4e50-bcf4-5017f04e5058" providerId="ADAL" clId="{ACDD7700-433B-448E-ACFE-FDE1B814D5D4}" dt="2024-02-05T11:03:14.257" v="4793"/>
          <ac:picMkLst>
            <pc:docMk/>
            <pc:sldMk cId="3582097681" sldId="313"/>
            <ac:picMk id="40" creationId="{53D723FB-CDC1-A33D-85DF-0292A1B25002}"/>
          </ac:picMkLst>
        </pc:picChg>
        <pc:picChg chg="mod">
          <ac:chgData name="Alessandro Onori" userId="902ff87a-dec1-4e50-bcf4-5017f04e5058" providerId="ADAL" clId="{ACDD7700-433B-448E-ACFE-FDE1B814D5D4}" dt="2024-02-05T11:03:14.257" v="4793"/>
          <ac:picMkLst>
            <pc:docMk/>
            <pc:sldMk cId="3582097681" sldId="313"/>
            <ac:picMk id="41" creationId="{F71954C7-1907-49F0-4E47-414E26FFD195}"/>
          </ac:picMkLst>
        </pc:picChg>
        <pc:picChg chg="mod">
          <ac:chgData name="Alessandro Onori" userId="902ff87a-dec1-4e50-bcf4-5017f04e5058" providerId="ADAL" clId="{ACDD7700-433B-448E-ACFE-FDE1B814D5D4}" dt="2024-02-05T11:03:39.849" v="4796"/>
          <ac:picMkLst>
            <pc:docMk/>
            <pc:sldMk cId="3582097681" sldId="313"/>
            <ac:picMk id="43" creationId="{F53DD265-15B5-95AC-D34F-A72DF050122A}"/>
          </ac:picMkLst>
        </pc:picChg>
        <pc:picChg chg="mod">
          <ac:chgData name="Alessandro Onori" userId="902ff87a-dec1-4e50-bcf4-5017f04e5058" providerId="ADAL" clId="{ACDD7700-433B-448E-ACFE-FDE1B814D5D4}" dt="2024-02-05T11:03:39.849" v="4796"/>
          <ac:picMkLst>
            <pc:docMk/>
            <pc:sldMk cId="3582097681" sldId="313"/>
            <ac:picMk id="44" creationId="{CA6BB870-BE86-FE3A-F9E2-C73664619752}"/>
          </ac:picMkLst>
        </pc:picChg>
        <pc:picChg chg="mod">
          <ac:chgData name="Alessandro Onori" userId="902ff87a-dec1-4e50-bcf4-5017f04e5058" providerId="ADAL" clId="{ACDD7700-433B-448E-ACFE-FDE1B814D5D4}" dt="2024-02-05T11:03:39.849" v="4796"/>
          <ac:picMkLst>
            <pc:docMk/>
            <pc:sldMk cId="3582097681" sldId="313"/>
            <ac:picMk id="45" creationId="{912AC026-7F58-A29C-B3D6-DF4F4F35279E}"/>
          </ac:picMkLst>
        </pc:picChg>
        <pc:picChg chg="add del mod">
          <ac:chgData name="Alessandro Onori" userId="902ff87a-dec1-4e50-bcf4-5017f04e5058" providerId="ADAL" clId="{ACDD7700-433B-448E-ACFE-FDE1B814D5D4}" dt="2024-02-05T14:24:45.712" v="5065" actId="478"/>
          <ac:picMkLst>
            <pc:docMk/>
            <pc:sldMk cId="3582097681" sldId="313"/>
            <ac:picMk id="1026" creationId="{311A11F3-9D16-329E-8CCB-25DD02A04FA7}"/>
          </ac:picMkLst>
        </pc:picChg>
        <pc:cxnChg chg="mod">
          <ac:chgData name="Alessandro Onori" userId="902ff87a-dec1-4e50-bcf4-5017f04e5058" providerId="ADAL" clId="{ACDD7700-433B-448E-ACFE-FDE1B814D5D4}" dt="2024-02-05T11:01:13.966" v="4781" actId="1076"/>
          <ac:cxnSpMkLst>
            <pc:docMk/>
            <pc:sldMk cId="3582097681" sldId="313"/>
            <ac:cxnSpMk id="26" creationId="{F43484DB-0E25-DC79-C63E-4F672C4F74AD}"/>
          </ac:cxnSpMkLst>
        </pc:cxnChg>
        <pc:cxnChg chg="mod">
          <ac:chgData name="Alessandro Onori" userId="902ff87a-dec1-4e50-bcf4-5017f04e5058" providerId="ADAL" clId="{ACDD7700-433B-448E-ACFE-FDE1B814D5D4}" dt="2024-02-05T11:02:23.599" v="4791"/>
          <ac:cxnSpMkLst>
            <pc:docMk/>
            <pc:sldMk cId="3582097681" sldId="313"/>
            <ac:cxnSpMk id="36" creationId="{410E54C3-DB77-CC0A-B114-7E20B91DCAB5}"/>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onori\Documents\GitHub\MicroGridsPy-SESAM\MicroGridsPy-SESAM\Code\Inputs\Demand_Kalobeyei.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Estimated Load Demand - Kalobeyei</a:t>
            </a:r>
            <a:r>
              <a:rPr lang="en-GB" baseline="0"/>
              <a:t> village</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none"/>
          </c:marker>
          <c:yVal>
            <c:numRef>
              <c:f>Demand_Kalobeyei!$B$2:$B$26</c:f>
              <c:numCache>
                <c:formatCode>General</c:formatCode>
                <c:ptCount val="25"/>
                <c:pt idx="0">
                  <c:v>18941</c:v>
                </c:pt>
                <c:pt idx="1">
                  <c:v>18941</c:v>
                </c:pt>
                <c:pt idx="2">
                  <c:v>17101</c:v>
                </c:pt>
                <c:pt idx="3">
                  <c:v>17101</c:v>
                </c:pt>
                <c:pt idx="4">
                  <c:v>41381</c:v>
                </c:pt>
                <c:pt idx="5">
                  <c:v>34165</c:v>
                </c:pt>
                <c:pt idx="6">
                  <c:v>51465</c:v>
                </c:pt>
                <c:pt idx="7">
                  <c:v>63629</c:v>
                </c:pt>
                <c:pt idx="8">
                  <c:v>52661</c:v>
                </c:pt>
                <c:pt idx="9">
                  <c:v>56951</c:v>
                </c:pt>
                <c:pt idx="10">
                  <c:v>57119</c:v>
                </c:pt>
                <c:pt idx="11">
                  <c:v>52259</c:v>
                </c:pt>
                <c:pt idx="12">
                  <c:v>42623</c:v>
                </c:pt>
                <c:pt idx="13">
                  <c:v>43487</c:v>
                </c:pt>
                <c:pt idx="14">
                  <c:v>41327</c:v>
                </c:pt>
                <c:pt idx="15">
                  <c:v>48127</c:v>
                </c:pt>
                <c:pt idx="16">
                  <c:v>55167</c:v>
                </c:pt>
                <c:pt idx="17">
                  <c:v>72387</c:v>
                </c:pt>
                <c:pt idx="18">
                  <c:v>80067</c:v>
                </c:pt>
                <c:pt idx="19">
                  <c:v>69965</c:v>
                </c:pt>
                <c:pt idx="20">
                  <c:v>51829</c:v>
                </c:pt>
                <c:pt idx="21">
                  <c:v>51709</c:v>
                </c:pt>
                <c:pt idx="22">
                  <c:v>41381</c:v>
                </c:pt>
                <c:pt idx="23">
                  <c:v>18941</c:v>
                </c:pt>
                <c:pt idx="24">
                  <c:v>18941</c:v>
                </c:pt>
              </c:numCache>
            </c:numRef>
          </c:yVal>
          <c:smooth val="1"/>
          <c:extLst>
            <c:ext xmlns:c16="http://schemas.microsoft.com/office/drawing/2014/chart" uri="{C3380CC4-5D6E-409C-BE32-E72D297353CC}">
              <c16:uniqueId val="{00000000-F9EF-4B57-88FB-658A912E2EA0}"/>
            </c:ext>
          </c:extLst>
        </c:ser>
        <c:dLbls>
          <c:showLegendKey val="0"/>
          <c:showVal val="0"/>
          <c:showCatName val="0"/>
          <c:showSerName val="0"/>
          <c:showPercent val="0"/>
          <c:showBubbleSize val="0"/>
        </c:dLbls>
        <c:axId val="1978971455"/>
        <c:axId val="20622031"/>
      </c:scatterChart>
      <c:valAx>
        <c:axId val="197897145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Hours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22031"/>
        <c:crosses val="autoZero"/>
        <c:crossBetween val="midCat"/>
      </c:valAx>
      <c:valAx>
        <c:axId val="206220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Power [kW]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897145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4/12/2024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3854379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1175279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888112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580853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4FF8-8B41-3814-6DA9-E7DF812A0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98A39-E11E-5C76-5045-7FB21663AA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588EE-6482-CFE4-5EE1-87CF1A7393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CED76E-6113-3B32-1474-13954E0EB22F}"/>
              </a:ext>
            </a:extLst>
          </p:cNvPr>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668859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69088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23518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234066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946333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853036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179469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860901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1710489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280005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jpe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52439F6-8E4D-F9A3-1C4E-F47DFF0AB298}"/>
              </a:ext>
            </a:extLst>
          </p:cNvPr>
          <p:cNvSpPr txBox="1"/>
          <p:nvPr/>
        </p:nvSpPr>
        <p:spPr>
          <a:xfrm>
            <a:off x="8788856" y="3367815"/>
            <a:ext cx="2028079" cy="519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a:t>
            </a:r>
          </a:p>
          <a:p>
            <a:r>
              <a:rPr lang="en-ZA" sz="900" b="1" dirty="0" err="1">
                <a:solidFill>
                  <a:schemeClr val="bg1"/>
                </a:solidFill>
                <a:latin typeface="Open Sans"/>
                <a:ea typeface="+mn-lt"/>
                <a:cs typeface="+mn-lt"/>
              </a:rPr>
              <a:t>Politecnico</a:t>
            </a:r>
            <a:r>
              <a:rPr lang="en-ZA" sz="900" b="1" dirty="0">
                <a:solidFill>
                  <a:schemeClr val="bg1"/>
                </a:solidFill>
                <a:latin typeface="Open Sans"/>
                <a:ea typeface="+mn-lt"/>
                <a:cs typeface="+mn-lt"/>
              </a:rPr>
              <a:t> di Milano</a:t>
            </a:r>
            <a:endParaRPr lang="en-US" sz="900" b="1" dirty="0">
              <a:solidFill>
                <a:schemeClr val="bg1"/>
              </a:solidFill>
              <a:latin typeface="Open Sans"/>
              <a:ea typeface="+mn-lt"/>
              <a:cs typeface="+mn-lt"/>
            </a:endParaRPr>
          </a:p>
        </p:txBody>
      </p:sp>
      <p:sp>
        <p:nvSpPr>
          <p:cNvPr id="13" name="TextBox 1">
            <a:extLst>
              <a:ext uri="{FF2B5EF4-FFF2-40B4-BE49-F238E27FC236}">
                <a16:creationId xmlns:a16="http://schemas.microsoft.com/office/drawing/2014/main" id="{D5A59C44-8C02-9996-B4F2-0F633D5B8DF4}"/>
              </a:ext>
            </a:extLst>
          </p:cNvPr>
          <p:cNvSpPr txBox="1"/>
          <p:nvPr/>
        </p:nvSpPr>
        <p:spPr>
          <a:xfrm>
            <a:off x="8991223"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pic>
        <p:nvPicPr>
          <p:cNvPr id="14" name="Picture 13">
            <a:extLst>
              <a:ext uri="{FF2B5EF4-FFF2-40B4-BE49-F238E27FC236}">
                <a16:creationId xmlns:a16="http://schemas.microsoft.com/office/drawing/2014/main" id="{911214FA-B886-798C-478B-C80D72E8C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74758" y="3159998"/>
            <a:ext cx="1335674" cy="1037930"/>
          </a:xfrm>
          <a:prstGeom prst="rect">
            <a:avLst/>
          </a:prstGeom>
        </p:spPr>
      </p:pic>
      <p:sp>
        <p:nvSpPr>
          <p:cNvPr id="2" name="TextBox 1">
            <a:extLst>
              <a:ext uri="{FF2B5EF4-FFF2-40B4-BE49-F238E27FC236}">
                <a16:creationId xmlns:a16="http://schemas.microsoft.com/office/drawing/2014/main" id="{9C50A791-A7D1-5CA0-4AD2-21A6E2078FB3}"/>
              </a:ext>
            </a:extLst>
          </p:cNvPr>
          <p:cNvSpPr txBox="1"/>
          <p:nvPr/>
        </p:nvSpPr>
        <p:spPr>
          <a:xfrm>
            <a:off x="747854" y="3584321"/>
            <a:ext cx="3479090"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Off-Grid Systems Modelling with MicroGridsPy</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3" name="TextBox 2">
            <a:extLst>
              <a:ext uri="{FF2B5EF4-FFF2-40B4-BE49-F238E27FC236}">
                <a16:creationId xmlns:a16="http://schemas.microsoft.com/office/drawing/2014/main" id="{CF0B4880-1F49-BC96-BAA5-8A08202E70CE}"/>
              </a:ext>
            </a:extLst>
          </p:cNvPr>
          <p:cNvSpPr txBox="1"/>
          <p:nvPr/>
        </p:nvSpPr>
        <p:spPr>
          <a:xfrm>
            <a:off x="728630" y="4892994"/>
            <a:ext cx="6215633" cy="1446550"/>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10 </a:t>
            </a:r>
          </a:p>
          <a:p>
            <a:r>
              <a:rPr lang="en-ZA" sz="4400" b="1" dirty="0">
                <a:latin typeface="Open Sans ExtraBold"/>
                <a:ea typeface="Open Sans ExtraBold" panose="020B0606030504020204" pitchFamily="34" charset="0"/>
                <a:cs typeface="Open Sans ExtraBold" panose="020B0606030504020204" pitchFamily="34" charset="0"/>
              </a:rPr>
              <a:t>Example Case Study</a:t>
            </a:r>
            <a:endParaRPr lang="en-US" sz="4400" b="1" dirty="0">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37867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Renewable Parameters</a:t>
            </a:r>
          </a:p>
        </p:txBody>
      </p:sp>
      <p:pic>
        <p:nvPicPr>
          <p:cNvPr id="5" name="Picture 4">
            <a:extLst>
              <a:ext uri="{FF2B5EF4-FFF2-40B4-BE49-F238E27FC236}">
                <a16:creationId xmlns:a16="http://schemas.microsoft.com/office/drawing/2014/main" id="{5DCF9B1F-86BD-D817-4E94-BBD545D07F92}"/>
              </a:ext>
            </a:extLst>
          </p:cNvPr>
          <p:cNvPicPr>
            <a:picLocks noChangeAspect="1"/>
          </p:cNvPicPr>
          <p:nvPr/>
        </p:nvPicPr>
        <p:blipFill>
          <a:blip r:embed="rId4"/>
          <a:stretch>
            <a:fillRect/>
          </a:stretch>
        </p:blipFill>
        <p:spPr>
          <a:xfrm>
            <a:off x="1675576" y="1113272"/>
            <a:ext cx="8490319" cy="3355456"/>
          </a:xfrm>
          <a:prstGeom prst="rect">
            <a:avLst/>
          </a:prstGeom>
        </p:spPr>
      </p:pic>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762DB4B-50B7-E0DB-0FE6-20D0CA96C8D2}"/>
              </a:ext>
            </a:extLst>
          </p:cNvPr>
          <p:cNvSpPr/>
          <p:nvPr/>
        </p:nvSpPr>
        <p:spPr>
          <a:xfrm>
            <a:off x="5138057" y="1862099"/>
            <a:ext cx="4245428" cy="197534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EA2C305-8DE7-9C49-7344-58E5BEBD02EA}"/>
              </a:ext>
            </a:extLst>
          </p:cNvPr>
          <p:cNvSpPr txBox="1"/>
          <p:nvPr/>
        </p:nvSpPr>
        <p:spPr>
          <a:xfrm>
            <a:off x="720700" y="4827129"/>
            <a:ext cx="10553042" cy="1169551"/>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available </a:t>
            </a:r>
            <a:r>
              <a:rPr lang="en-GB" sz="1400" b="1" dirty="0">
                <a:latin typeface="Open Sans" panose="020B0606030504020204" pitchFamily="34" charset="0"/>
                <a:ea typeface="Open Sans" panose="020B0606030504020204" pitchFamily="34" charset="0"/>
                <a:cs typeface="Open Sans" panose="020B0606030504020204" pitchFamily="34" charset="0"/>
              </a:rPr>
              <a:t>renewable generation technologies </a:t>
            </a:r>
            <a:r>
              <a:rPr lang="en-GB" sz="1400" dirty="0">
                <a:latin typeface="Open Sans" panose="020B0606030504020204" pitchFamily="34" charset="0"/>
                <a:ea typeface="Open Sans" panose="020B0606030504020204" pitchFamily="34" charset="0"/>
                <a:cs typeface="Open Sans" panose="020B0606030504020204" pitchFamily="34" charset="0"/>
              </a:rPr>
              <a:t>for the project include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photovoltaic (PV) panels </a:t>
            </a:r>
            <a:r>
              <a:rPr lang="en-GB" sz="1400" dirty="0">
                <a:latin typeface="Open Sans" panose="020B0606030504020204" pitchFamily="34" charset="0"/>
                <a:ea typeface="Open Sans" panose="020B0606030504020204" pitchFamily="34" charset="0"/>
                <a:cs typeface="Open Sans" panose="020B0606030504020204" pitchFamily="34" charset="0"/>
              </a:rPr>
              <a:t>and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wind turbines</a:t>
            </a:r>
            <a:r>
              <a:rPr lang="en-GB" sz="1400" dirty="0">
                <a:latin typeface="Open Sans" panose="020B0606030504020204" pitchFamily="34" charset="0"/>
                <a:ea typeface="Open Sans" panose="020B0606030504020204" pitchFamily="34" charset="0"/>
                <a:cs typeface="Open Sans" panose="020B0606030504020204" pitchFamily="34" charset="0"/>
              </a:rPr>
              <a:t>. Comparatively, </a:t>
            </a:r>
            <a:r>
              <a:rPr lang="en-GB" sz="1400" b="1" dirty="0">
                <a:latin typeface="Open Sans" panose="020B0606030504020204" pitchFamily="34" charset="0"/>
                <a:ea typeface="Open Sans" panose="020B0606030504020204" pitchFamily="34" charset="0"/>
                <a:cs typeface="Open Sans" panose="020B0606030504020204" pitchFamily="34" charset="0"/>
              </a:rPr>
              <a:t>PV systems</a:t>
            </a:r>
            <a:r>
              <a:rPr lang="en-GB" sz="1400" dirty="0">
                <a:latin typeface="Open Sans" panose="020B0606030504020204" pitchFamily="34" charset="0"/>
                <a:ea typeface="Open Sans" panose="020B0606030504020204" pitchFamily="34" charset="0"/>
                <a:cs typeface="Open Sans" panose="020B0606030504020204" pitchFamily="34" charset="0"/>
              </a:rPr>
              <a:t> offer a suitable solution for consistent energy generation </a:t>
            </a:r>
            <a:r>
              <a:rPr lang="en-GB" sz="1400" b="1" dirty="0">
                <a:latin typeface="Open Sans" panose="020B0606030504020204" pitchFamily="34" charset="0"/>
                <a:ea typeface="Open Sans" panose="020B0606030504020204" pitchFamily="34" charset="0"/>
                <a:cs typeface="Open Sans" panose="020B0606030504020204" pitchFamily="34" charset="0"/>
              </a:rPr>
              <a:t>with lower specific investment costs</a:t>
            </a:r>
            <a:r>
              <a:rPr lang="en-GB" sz="1400" dirty="0">
                <a:latin typeface="Open Sans" panose="020B0606030504020204" pitchFamily="34" charset="0"/>
                <a:ea typeface="Open Sans" panose="020B0606030504020204" pitchFamily="34" charset="0"/>
                <a:cs typeface="Open Sans" panose="020B0606030504020204" pitchFamily="34" charset="0"/>
              </a:rPr>
              <a:t>. In contrast, </a:t>
            </a:r>
            <a:r>
              <a:rPr lang="en-GB" sz="1400" b="1" dirty="0">
                <a:latin typeface="Open Sans" panose="020B0606030504020204" pitchFamily="34" charset="0"/>
                <a:ea typeface="Open Sans" panose="020B0606030504020204" pitchFamily="34" charset="0"/>
                <a:cs typeface="Open Sans" panose="020B0606030504020204" pitchFamily="34" charset="0"/>
              </a:rPr>
              <a:t>wind turbines</a:t>
            </a:r>
            <a:r>
              <a:rPr lang="en-GB" sz="1400" dirty="0">
                <a:latin typeface="Open Sans" panose="020B0606030504020204" pitchFamily="34" charset="0"/>
                <a:ea typeface="Open Sans" panose="020B0606030504020204" pitchFamily="34" charset="0"/>
                <a:cs typeface="Open Sans" panose="020B0606030504020204" pitchFamily="34" charset="0"/>
              </a:rPr>
              <a:t>, while having a </a:t>
            </a:r>
            <a:r>
              <a:rPr lang="en-GB" sz="1400" b="1" dirty="0">
                <a:latin typeface="Open Sans" panose="020B0606030504020204" pitchFamily="34" charset="0"/>
                <a:ea typeface="Open Sans" panose="020B0606030504020204" pitchFamily="34" charset="0"/>
                <a:cs typeface="Open Sans" panose="020B0606030504020204" pitchFamily="34" charset="0"/>
              </a:rPr>
              <a:t>higher upfront cost</a:t>
            </a:r>
            <a:r>
              <a:rPr lang="en-GB" sz="1400" dirty="0">
                <a:latin typeface="Open Sans" panose="020B0606030504020204" pitchFamily="34" charset="0"/>
                <a:ea typeface="Open Sans" panose="020B0606030504020204" pitchFamily="34" charset="0"/>
                <a:cs typeface="Open Sans" panose="020B0606030504020204" pitchFamily="34" charset="0"/>
              </a:rPr>
              <a:t>, can be more efficient in areas with strong, consistent wind conditions. The model would operate a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selection</a:t>
            </a:r>
            <a:r>
              <a:rPr lang="en-GB" sz="1400" dirty="0">
                <a:latin typeface="Open Sans" panose="020B0606030504020204" pitchFamily="34" charset="0"/>
                <a:ea typeface="Open Sans" panose="020B0606030504020204" pitchFamily="34" charset="0"/>
                <a:cs typeface="Open Sans" panose="020B0606030504020204" pitchFamily="34" charset="0"/>
              </a:rPr>
              <a:t> between these technologies based on their relative costs, performance efficiencies, and local resource assessment.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8219871"/>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Battery Parameters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F492830-A2AC-04A5-8116-541DC4434933}"/>
              </a:ext>
            </a:extLst>
          </p:cNvPr>
          <p:cNvSpPr txBox="1"/>
          <p:nvPr/>
        </p:nvSpPr>
        <p:spPr>
          <a:xfrm>
            <a:off x="1651912" y="2024024"/>
            <a:ext cx="2461317" cy="369332"/>
          </a:xfrm>
          <a:prstGeom prst="rect">
            <a:avLst/>
          </a:prstGeom>
          <a:noFill/>
        </p:spPr>
        <p:txBody>
          <a:bodyPr wrap="square" rtlCol="0">
            <a:spAutoFit/>
          </a:bodyPr>
          <a:lstStyle/>
          <a:p>
            <a:pPr algn="ctr"/>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Lead-Acid Battery</a:t>
            </a:r>
          </a:p>
        </p:txBody>
      </p:sp>
      <p:sp>
        <p:nvSpPr>
          <p:cNvPr id="13" name="TextBox 12">
            <a:extLst>
              <a:ext uri="{FF2B5EF4-FFF2-40B4-BE49-F238E27FC236}">
                <a16:creationId xmlns:a16="http://schemas.microsoft.com/office/drawing/2014/main" id="{5C6B7F0A-093C-1182-56C7-A80671E9475B}"/>
              </a:ext>
            </a:extLst>
          </p:cNvPr>
          <p:cNvSpPr txBox="1"/>
          <p:nvPr/>
        </p:nvSpPr>
        <p:spPr>
          <a:xfrm>
            <a:off x="7361466" y="1975314"/>
            <a:ext cx="2461317" cy="369332"/>
          </a:xfrm>
          <a:prstGeom prst="rect">
            <a:avLst/>
          </a:prstGeom>
          <a:noFill/>
        </p:spPr>
        <p:txBody>
          <a:bodyPr wrap="square" rtlCol="0">
            <a:spAutoFit/>
          </a:bodyPr>
          <a:lstStyle/>
          <a:p>
            <a:pPr algn="ctr"/>
            <a:r>
              <a:rPr lang="en-US" b="1" dirty="0">
                <a:solidFill>
                  <a:srgbClr val="002060"/>
                </a:solidFill>
                <a:latin typeface="Open Sans" panose="020B0606030504020204" pitchFamily="34" charset="0"/>
                <a:ea typeface="Open Sans" panose="020B0606030504020204" pitchFamily="34" charset="0"/>
                <a:cs typeface="Open Sans" panose="020B0606030504020204" pitchFamily="34" charset="0"/>
              </a:rPr>
              <a:t>Lithium-Ion Battery</a:t>
            </a:r>
          </a:p>
        </p:txBody>
      </p:sp>
      <p:sp>
        <p:nvSpPr>
          <p:cNvPr id="9" name="TextBox 8">
            <a:extLst>
              <a:ext uri="{FF2B5EF4-FFF2-40B4-BE49-F238E27FC236}">
                <a16:creationId xmlns:a16="http://schemas.microsoft.com/office/drawing/2014/main" id="{91EB8E35-357C-FD4A-08F1-7746E413FC1C}"/>
              </a:ext>
            </a:extLst>
          </p:cNvPr>
          <p:cNvSpPr txBox="1"/>
          <p:nvPr/>
        </p:nvSpPr>
        <p:spPr>
          <a:xfrm>
            <a:off x="386472" y="961721"/>
            <a:ext cx="10982567" cy="954107"/>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For the mini-grid project, </a:t>
            </a:r>
            <a:r>
              <a:rPr lang="en-GB" sz="1400" b="1" dirty="0">
                <a:latin typeface="Open Sans" panose="020B0606030504020204" pitchFamily="34" charset="0"/>
                <a:ea typeface="Open Sans" panose="020B0606030504020204" pitchFamily="34" charset="0"/>
                <a:cs typeface="Open Sans" panose="020B0606030504020204" pitchFamily="34" charset="0"/>
              </a:rPr>
              <a:t>two different scenarios </a:t>
            </a:r>
            <a:r>
              <a:rPr lang="en-GB" sz="1400" dirty="0">
                <a:latin typeface="Open Sans" panose="020B0606030504020204" pitchFamily="34" charset="0"/>
                <a:ea typeface="Open Sans" panose="020B0606030504020204" pitchFamily="34" charset="0"/>
                <a:cs typeface="Open Sans" panose="020B0606030504020204" pitchFamily="34" charset="0"/>
              </a:rPr>
              <a:t>using </a:t>
            </a:r>
            <a:r>
              <a:rPr lang="en-GB" sz="1400" b="1" dirty="0">
                <a:latin typeface="Open Sans" panose="020B0606030504020204" pitchFamily="34" charset="0"/>
                <a:ea typeface="Open Sans" panose="020B0606030504020204" pitchFamily="34" charset="0"/>
                <a:cs typeface="Open Sans" panose="020B0606030504020204" pitchFamily="34" charset="0"/>
              </a:rPr>
              <a:t>lead-acid and lithium-ion batteries </a:t>
            </a:r>
            <a:r>
              <a:rPr lang="en-GB" sz="1400" dirty="0">
                <a:latin typeface="Open Sans" panose="020B0606030504020204" pitchFamily="34" charset="0"/>
                <a:ea typeface="Open Sans" panose="020B0606030504020204" pitchFamily="34" charset="0"/>
                <a:cs typeface="Open Sans" panose="020B0606030504020204" pitchFamily="34" charset="0"/>
              </a:rPr>
              <a:t>will be compared to determine which is </a:t>
            </a:r>
            <a:r>
              <a:rPr lang="en-GB" sz="1400" b="1" dirty="0">
                <a:latin typeface="Open Sans" panose="020B0606030504020204" pitchFamily="34" charset="0"/>
                <a:ea typeface="Open Sans" panose="020B0606030504020204" pitchFamily="34" charset="0"/>
                <a:cs typeface="Open Sans" panose="020B0606030504020204" pitchFamily="34" charset="0"/>
              </a:rPr>
              <a:t>more cost-effective for the Kalobeyei area</a:t>
            </a:r>
            <a:r>
              <a:rPr lang="en-GB" sz="1400" dirty="0">
                <a:latin typeface="Open Sans" panose="020B0606030504020204" pitchFamily="34" charset="0"/>
                <a:ea typeface="Open Sans" panose="020B0606030504020204" pitchFamily="34" charset="0"/>
                <a:cs typeface="Open Sans" panose="020B0606030504020204" pitchFamily="34" charset="0"/>
              </a:rPr>
              <a:t>. Lead-acid batteries have lower specific investment costs and are robust, but offer fewer cycles and lower efficiency than lithium-ion batteries. Lithium-ion batteries, while more expensive initially, provide higher efficiency and a greater number of cycles.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0" name="Group 19">
            <a:extLst>
              <a:ext uri="{FF2B5EF4-FFF2-40B4-BE49-F238E27FC236}">
                <a16:creationId xmlns:a16="http://schemas.microsoft.com/office/drawing/2014/main" id="{1A49D217-A496-0E89-1D48-30E84231AC7E}"/>
              </a:ext>
            </a:extLst>
          </p:cNvPr>
          <p:cNvGrpSpPr/>
          <p:nvPr/>
        </p:nvGrpSpPr>
        <p:grpSpPr>
          <a:xfrm>
            <a:off x="5446948" y="2208690"/>
            <a:ext cx="467016" cy="3665401"/>
            <a:chOff x="5390948" y="2208690"/>
            <a:chExt cx="467016" cy="3665401"/>
          </a:xfrm>
        </p:grpSpPr>
        <p:cxnSp>
          <p:nvCxnSpPr>
            <p:cNvPr id="18" name="Connettore diritto 96">
              <a:extLst>
                <a:ext uri="{FF2B5EF4-FFF2-40B4-BE49-F238E27FC236}">
                  <a16:creationId xmlns:a16="http://schemas.microsoft.com/office/drawing/2014/main" id="{8AA9293A-0297-7CF6-A27E-9C71F7021605}"/>
                </a:ext>
              </a:extLst>
            </p:cNvPr>
            <p:cNvCxnSpPr>
              <a:cxnSpLocks/>
            </p:cNvCxnSpPr>
            <p:nvPr/>
          </p:nvCxnSpPr>
          <p:spPr>
            <a:xfrm flipV="1">
              <a:off x="5639925" y="2208690"/>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2C060C7-D9E6-8513-6693-BC27A039ED71}"/>
                </a:ext>
              </a:extLst>
            </p:cNvPr>
            <p:cNvGrpSpPr/>
            <p:nvPr/>
          </p:nvGrpSpPr>
          <p:grpSpPr>
            <a:xfrm>
              <a:off x="5390948" y="3720725"/>
              <a:ext cx="467016" cy="399016"/>
              <a:chOff x="5680002" y="3139440"/>
              <a:chExt cx="619755" cy="503717"/>
            </a:xfrm>
          </p:grpSpPr>
          <p:sp>
            <p:nvSpPr>
              <p:cNvPr id="16" name="Arrow: Right 15">
                <a:extLst>
                  <a:ext uri="{FF2B5EF4-FFF2-40B4-BE49-F238E27FC236}">
                    <a16:creationId xmlns:a16="http://schemas.microsoft.com/office/drawing/2014/main" id="{6CF0ABAD-33BF-D9B0-C381-E00CA0E65D6A}"/>
                  </a:ext>
                </a:extLst>
              </p:cNvPr>
              <p:cNvSpPr/>
              <p:nvPr/>
            </p:nvSpPr>
            <p:spPr>
              <a:xfrm>
                <a:off x="5680002" y="3139440"/>
                <a:ext cx="619755" cy="2641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F9B3B676-98BD-7415-656A-CEF74D5E477E}"/>
                  </a:ext>
                </a:extLst>
              </p:cNvPr>
              <p:cNvSpPr/>
              <p:nvPr/>
            </p:nvSpPr>
            <p:spPr>
              <a:xfrm rot="10800000">
                <a:off x="5680002" y="3379001"/>
                <a:ext cx="619755" cy="2641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2" name="Picture 21">
            <a:extLst>
              <a:ext uri="{FF2B5EF4-FFF2-40B4-BE49-F238E27FC236}">
                <a16:creationId xmlns:a16="http://schemas.microsoft.com/office/drawing/2014/main" id="{D8A97171-A8FC-5F19-1E67-05D293022AF0}"/>
              </a:ext>
            </a:extLst>
          </p:cNvPr>
          <p:cNvPicPr>
            <a:picLocks noChangeAspect="1"/>
          </p:cNvPicPr>
          <p:nvPr/>
        </p:nvPicPr>
        <p:blipFill>
          <a:blip r:embed="rId4"/>
          <a:stretch>
            <a:fillRect/>
          </a:stretch>
        </p:blipFill>
        <p:spPr>
          <a:xfrm>
            <a:off x="6496076" y="2525278"/>
            <a:ext cx="4460186" cy="3480903"/>
          </a:xfrm>
          <a:prstGeom prst="rect">
            <a:avLst/>
          </a:prstGeom>
        </p:spPr>
      </p:pic>
      <p:pic>
        <p:nvPicPr>
          <p:cNvPr id="24" name="Picture 23">
            <a:extLst>
              <a:ext uri="{FF2B5EF4-FFF2-40B4-BE49-F238E27FC236}">
                <a16:creationId xmlns:a16="http://schemas.microsoft.com/office/drawing/2014/main" id="{F41DC199-0748-D0FD-A21C-CB28080B5ECC}"/>
              </a:ext>
            </a:extLst>
          </p:cNvPr>
          <p:cNvPicPr>
            <a:picLocks noChangeAspect="1"/>
          </p:cNvPicPr>
          <p:nvPr/>
        </p:nvPicPr>
        <p:blipFill>
          <a:blip r:embed="rId5"/>
          <a:stretch>
            <a:fillRect/>
          </a:stretch>
        </p:blipFill>
        <p:spPr>
          <a:xfrm>
            <a:off x="785022" y="2525277"/>
            <a:ext cx="4494330" cy="3480903"/>
          </a:xfrm>
          <a:prstGeom prst="rect">
            <a:avLst/>
          </a:prstGeom>
        </p:spPr>
      </p:pic>
      <p:sp>
        <p:nvSpPr>
          <p:cNvPr id="2" name="Rectangle 1">
            <a:extLst>
              <a:ext uri="{FF2B5EF4-FFF2-40B4-BE49-F238E27FC236}">
                <a16:creationId xmlns:a16="http://schemas.microsoft.com/office/drawing/2014/main" id="{9CF5C927-717C-4DDC-1E0C-64B36EED4B2D}"/>
              </a:ext>
            </a:extLst>
          </p:cNvPr>
          <p:cNvSpPr/>
          <p:nvPr/>
        </p:nvSpPr>
        <p:spPr>
          <a:xfrm>
            <a:off x="3465096" y="2837676"/>
            <a:ext cx="1643170" cy="21262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D133A0D-AE4D-F1AB-CA1C-0541B071AFBE}"/>
              </a:ext>
            </a:extLst>
          </p:cNvPr>
          <p:cNvSpPr/>
          <p:nvPr/>
        </p:nvSpPr>
        <p:spPr>
          <a:xfrm>
            <a:off x="9214832" y="2837676"/>
            <a:ext cx="1643170" cy="21262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2890327"/>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Diesel Generator Parameters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27D120B-9AE3-5BDD-BE27-A93F6DFC577D}"/>
              </a:ext>
            </a:extLst>
          </p:cNvPr>
          <p:cNvPicPr>
            <a:picLocks noChangeAspect="1"/>
          </p:cNvPicPr>
          <p:nvPr/>
        </p:nvPicPr>
        <p:blipFill>
          <a:blip r:embed="rId4"/>
          <a:stretch>
            <a:fillRect/>
          </a:stretch>
        </p:blipFill>
        <p:spPr>
          <a:xfrm>
            <a:off x="386473" y="1113272"/>
            <a:ext cx="7797407" cy="4900206"/>
          </a:xfrm>
          <a:prstGeom prst="rect">
            <a:avLst/>
          </a:prstGeom>
        </p:spPr>
      </p:pic>
      <p:sp>
        <p:nvSpPr>
          <p:cNvPr id="2" name="Rectangle 1">
            <a:extLst>
              <a:ext uri="{FF2B5EF4-FFF2-40B4-BE49-F238E27FC236}">
                <a16:creationId xmlns:a16="http://schemas.microsoft.com/office/drawing/2014/main" id="{47BCFA46-7C21-4092-364C-EE35E9878A4D}"/>
              </a:ext>
            </a:extLst>
          </p:cNvPr>
          <p:cNvSpPr/>
          <p:nvPr/>
        </p:nvSpPr>
        <p:spPr>
          <a:xfrm>
            <a:off x="3424217" y="1603248"/>
            <a:ext cx="1458679" cy="119782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6BA341-C351-E1C9-327A-610703E9F4C0}"/>
              </a:ext>
            </a:extLst>
          </p:cNvPr>
          <p:cNvSpPr/>
          <p:nvPr/>
        </p:nvSpPr>
        <p:spPr>
          <a:xfrm>
            <a:off x="3424217" y="5263323"/>
            <a:ext cx="1458679" cy="27500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4A4697-609F-8B11-D684-990529D4EC22}"/>
              </a:ext>
            </a:extLst>
          </p:cNvPr>
          <p:cNvSpPr txBox="1"/>
          <p:nvPr/>
        </p:nvSpPr>
        <p:spPr>
          <a:xfrm>
            <a:off x="5774083" y="2364135"/>
            <a:ext cx="5161902" cy="2677656"/>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As a </a:t>
            </a:r>
            <a:r>
              <a:rPr lang="en-GB" sz="1400" b="1" dirty="0">
                <a:latin typeface="Open Sans" panose="020B0606030504020204" pitchFamily="34" charset="0"/>
                <a:ea typeface="Open Sans" panose="020B0606030504020204" pitchFamily="34" charset="0"/>
                <a:cs typeface="Open Sans" panose="020B0606030504020204" pitchFamily="34" charset="0"/>
              </a:rPr>
              <a:t>backup system </a:t>
            </a:r>
            <a:r>
              <a:rPr lang="en-GB" sz="1400" dirty="0">
                <a:latin typeface="Open Sans" panose="020B0606030504020204" pitchFamily="34" charset="0"/>
                <a:ea typeface="Open Sans" panose="020B0606030504020204" pitchFamily="34" charset="0"/>
                <a:cs typeface="Open Sans" panose="020B0606030504020204" pitchFamily="34" charset="0"/>
              </a:rPr>
              <a:t>for the mini-grid project, a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diesel generator</a:t>
            </a:r>
            <a:r>
              <a:rPr lang="en-GB" sz="1400" dirty="0">
                <a:latin typeface="Open Sans" panose="020B0606030504020204" pitchFamily="34" charset="0"/>
                <a:ea typeface="Open Sans" panose="020B0606030504020204" pitchFamily="34" charset="0"/>
                <a:cs typeface="Open Sans" panose="020B0606030504020204" pitchFamily="34" charset="0"/>
              </a:rPr>
              <a:t> will be considered, chosen for its established reliability and known operational parameters. It is characterized by relatively </a:t>
            </a:r>
            <a:r>
              <a:rPr lang="en-GB" sz="1400" b="1" dirty="0">
                <a:latin typeface="Open Sans" panose="020B0606030504020204" pitchFamily="34" charset="0"/>
                <a:ea typeface="Open Sans" panose="020B0606030504020204" pitchFamily="34" charset="0"/>
                <a:cs typeface="Open Sans" panose="020B0606030504020204" pitchFamily="34" charset="0"/>
              </a:rPr>
              <a:t>low specific investment costs </a:t>
            </a:r>
            <a:r>
              <a:rPr lang="en-GB" sz="1400" dirty="0">
                <a:latin typeface="Open Sans" panose="020B0606030504020204" pitchFamily="34" charset="0"/>
                <a:ea typeface="Open Sans" panose="020B0606030504020204" pitchFamily="34" charset="0"/>
                <a:cs typeface="Open Sans" panose="020B0606030504020204" pitchFamily="34" charset="0"/>
              </a:rPr>
              <a:t>and offers a balance between efficiency </a:t>
            </a:r>
            <a:r>
              <a:rPr lang="en-GB" sz="1400" b="1" dirty="0">
                <a:latin typeface="Open Sans" panose="020B0606030504020204" pitchFamily="34" charset="0"/>
                <a:ea typeface="Open Sans" panose="020B0606030504020204" pitchFamily="34" charset="0"/>
                <a:cs typeface="Open Sans" panose="020B0606030504020204" pitchFamily="34" charset="0"/>
              </a:rPr>
              <a:t>and operational expenditure</a:t>
            </a:r>
            <a:r>
              <a:rPr lang="en-GB" sz="1400" dirty="0">
                <a:latin typeface="Open Sans" panose="020B0606030504020204" pitchFamily="34" charset="0"/>
                <a:ea typeface="Open Sans" panose="020B0606030504020204" pitchFamily="34" charset="0"/>
                <a:cs typeface="Open Sans" panose="020B0606030504020204" pitchFamily="34" charset="0"/>
              </a:rPr>
              <a:t>. </a:t>
            </a:r>
          </a:p>
          <a:p>
            <a:pPr algn="just"/>
            <a:endParaRPr lang="en-GB" sz="1400" dirty="0">
              <a:latin typeface="Open Sans" panose="020B0606030504020204" pitchFamily="34" charset="0"/>
              <a:ea typeface="Open Sans" panose="020B0606030504020204" pitchFamily="34" charset="0"/>
              <a:cs typeface="Open Sans" panose="020B0606030504020204" pitchFamily="34" charset="0"/>
            </a:endParaRPr>
          </a:p>
          <a:p>
            <a:pPr algn="just"/>
            <a:r>
              <a:rPr lang="en-GB" sz="1400" dirty="0">
                <a:latin typeface="Open Sans" panose="020B0606030504020204" pitchFamily="34" charset="0"/>
                <a:ea typeface="Open Sans" panose="020B0606030504020204" pitchFamily="34" charset="0"/>
                <a:cs typeface="Open Sans" panose="020B0606030504020204" pitchFamily="34" charset="0"/>
              </a:rPr>
              <a:t>While diesel generators are not the most environmentally friendly due to </a:t>
            </a:r>
            <a:r>
              <a:rPr lang="en-GB" sz="1400" b="1" dirty="0">
                <a:latin typeface="Open Sans" panose="020B0606030504020204" pitchFamily="34" charset="0"/>
                <a:ea typeface="Open Sans" panose="020B0606030504020204" pitchFamily="34" charset="0"/>
                <a:cs typeface="Open Sans" panose="020B0606030504020204" pitchFamily="34" charset="0"/>
              </a:rPr>
              <a:t>CO2 emissions</a:t>
            </a:r>
            <a:r>
              <a:rPr lang="en-GB" sz="1400" dirty="0">
                <a:latin typeface="Open Sans" panose="020B0606030504020204" pitchFamily="34" charset="0"/>
                <a:ea typeface="Open Sans" panose="020B0606030504020204" pitchFamily="34" charset="0"/>
                <a:cs typeface="Open Sans" panose="020B0606030504020204" pitchFamily="34" charset="0"/>
              </a:rPr>
              <a:t>, they are often used in energy systems for their </a:t>
            </a:r>
            <a:r>
              <a:rPr lang="en-GB" sz="1400" b="1" dirty="0">
                <a:latin typeface="Open Sans" panose="020B0606030504020204" pitchFamily="34" charset="0"/>
                <a:ea typeface="Open Sans" panose="020B0606030504020204" pitchFamily="34" charset="0"/>
                <a:cs typeface="Open Sans" panose="020B0606030504020204" pitchFamily="34" charset="0"/>
              </a:rPr>
              <a:t>dependability and ease of integration</a:t>
            </a:r>
            <a:r>
              <a:rPr lang="en-GB" sz="1400" dirty="0">
                <a:latin typeface="Open Sans" panose="020B0606030504020204" pitchFamily="34" charset="0"/>
                <a:ea typeface="Open Sans" panose="020B0606030504020204" pitchFamily="34" charset="0"/>
                <a:cs typeface="Open Sans" panose="020B0606030504020204" pitchFamily="34" charset="0"/>
              </a:rPr>
              <a:t>, making them a practical choice in scenarios where renewable sources may be intermittent.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755597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109295" y="0"/>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Results Comparison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AAC9C7F-3D05-55B2-5D97-B8E7AF52855E}"/>
              </a:ext>
            </a:extLst>
          </p:cNvPr>
          <p:cNvPicPr>
            <a:picLocks noChangeAspect="1"/>
          </p:cNvPicPr>
          <p:nvPr/>
        </p:nvPicPr>
        <p:blipFill>
          <a:blip r:embed="rId4"/>
          <a:stretch>
            <a:fillRect/>
          </a:stretch>
        </p:blipFill>
        <p:spPr>
          <a:xfrm>
            <a:off x="911850" y="3623247"/>
            <a:ext cx="4386862" cy="2514729"/>
          </a:xfrm>
          <a:prstGeom prst="rect">
            <a:avLst/>
          </a:prstGeom>
        </p:spPr>
      </p:pic>
      <p:grpSp>
        <p:nvGrpSpPr>
          <p:cNvPr id="14" name="Group 13">
            <a:extLst>
              <a:ext uri="{FF2B5EF4-FFF2-40B4-BE49-F238E27FC236}">
                <a16:creationId xmlns:a16="http://schemas.microsoft.com/office/drawing/2014/main" id="{D2FC27AB-259C-0686-4D98-EC4DFD0CEB2C}"/>
              </a:ext>
            </a:extLst>
          </p:cNvPr>
          <p:cNvGrpSpPr/>
          <p:nvPr/>
        </p:nvGrpSpPr>
        <p:grpSpPr>
          <a:xfrm>
            <a:off x="5778332" y="1950290"/>
            <a:ext cx="467016" cy="3665401"/>
            <a:chOff x="5390948" y="2208690"/>
            <a:chExt cx="467016" cy="3665401"/>
          </a:xfrm>
        </p:grpSpPr>
        <p:cxnSp>
          <p:nvCxnSpPr>
            <p:cNvPr id="17" name="Connettore diritto 96">
              <a:extLst>
                <a:ext uri="{FF2B5EF4-FFF2-40B4-BE49-F238E27FC236}">
                  <a16:creationId xmlns:a16="http://schemas.microsoft.com/office/drawing/2014/main" id="{AAF6239D-CD97-802B-E920-994A30D1E49B}"/>
                </a:ext>
              </a:extLst>
            </p:cNvPr>
            <p:cNvCxnSpPr>
              <a:cxnSpLocks/>
            </p:cNvCxnSpPr>
            <p:nvPr/>
          </p:nvCxnSpPr>
          <p:spPr>
            <a:xfrm flipV="1">
              <a:off x="5639925" y="2208690"/>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B9473D8-7898-0B07-655B-B09406E1E269}"/>
                </a:ext>
              </a:extLst>
            </p:cNvPr>
            <p:cNvGrpSpPr/>
            <p:nvPr/>
          </p:nvGrpSpPr>
          <p:grpSpPr>
            <a:xfrm>
              <a:off x="5390948" y="3720725"/>
              <a:ext cx="467016" cy="399016"/>
              <a:chOff x="5680002" y="3139440"/>
              <a:chExt cx="619755" cy="503717"/>
            </a:xfrm>
          </p:grpSpPr>
          <p:sp>
            <p:nvSpPr>
              <p:cNvPr id="20" name="Arrow: Right 19">
                <a:extLst>
                  <a:ext uri="{FF2B5EF4-FFF2-40B4-BE49-F238E27FC236}">
                    <a16:creationId xmlns:a16="http://schemas.microsoft.com/office/drawing/2014/main" id="{8BACD5CC-E864-A84A-FD80-226FF7B813E2}"/>
                  </a:ext>
                </a:extLst>
              </p:cNvPr>
              <p:cNvSpPr/>
              <p:nvPr/>
            </p:nvSpPr>
            <p:spPr>
              <a:xfrm>
                <a:off x="5680002" y="3139440"/>
                <a:ext cx="619755" cy="2641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34A67163-1FB0-19C7-9351-8E3B4335CF67}"/>
                  </a:ext>
                </a:extLst>
              </p:cNvPr>
              <p:cNvSpPr/>
              <p:nvPr/>
            </p:nvSpPr>
            <p:spPr>
              <a:xfrm rot="10800000">
                <a:off x="5680002" y="3379001"/>
                <a:ext cx="619755" cy="2641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Picture 23">
            <a:extLst>
              <a:ext uri="{FF2B5EF4-FFF2-40B4-BE49-F238E27FC236}">
                <a16:creationId xmlns:a16="http://schemas.microsoft.com/office/drawing/2014/main" id="{0742F36A-7C46-017A-2CFD-611702F209A6}"/>
              </a:ext>
            </a:extLst>
          </p:cNvPr>
          <p:cNvPicPr>
            <a:picLocks noChangeAspect="1"/>
          </p:cNvPicPr>
          <p:nvPr/>
        </p:nvPicPr>
        <p:blipFill>
          <a:blip r:embed="rId5"/>
          <a:stretch>
            <a:fillRect/>
          </a:stretch>
        </p:blipFill>
        <p:spPr>
          <a:xfrm>
            <a:off x="911850" y="1173283"/>
            <a:ext cx="3551228" cy="2255715"/>
          </a:xfrm>
          <a:prstGeom prst="rect">
            <a:avLst/>
          </a:prstGeom>
        </p:spPr>
      </p:pic>
      <p:sp>
        <p:nvSpPr>
          <p:cNvPr id="25" name="Rectangle 24">
            <a:extLst>
              <a:ext uri="{FF2B5EF4-FFF2-40B4-BE49-F238E27FC236}">
                <a16:creationId xmlns:a16="http://schemas.microsoft.com/office/drawing/2014/main" id="{3B5BDBD1-2E2F-633B-9DAC-A7D0F5F153CA}"/>
              </a:ext>
            </a:extLst>
          </p:cNvPr>
          <p:cNvSpPr/>
          <p:nvPr/>
        </p:nvSpPr>
        <p:spPr>
          <a:xfrm>
            <a:off x="680621" y="1034142"/>
            <a:ext cx="4849320" cy="522514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75FA08F-B3A7-DB1D-E949-D32AD9C27153}"/>
              </a:ext>
            </a:extLst>
          </p:cNvPr>
          <p:cNvSpPr txBox="1"/>
          <p:nvPr/>
        </p:nvSpPr>
        <p:spPr>
          <a:xfrm>
            <a:off x="3537857" y="1596298"/>
            <a:ext cx="1604469" cy="369332"/>
          </a:xfrm>
          <a:prstGeom prst="rect">
            <a:avLst/>
          </a:prstGeom>
          <a:noFill/>
        </p:spPr>
        <p:txBody>
          <a:bodyPr wrap="square" rtlCol="0">
            <a:spAutoFit/>
          </a:bodyPr>
          <a:lstStyle/>
          <a:p>
            <a:r>
              <a:rPr lang="en-US" b="1" dirty="0">
                <a:solidFill>
                  <a:srgbClr val="FFC000"/>
                </a:solidFill>
                <a:latin typeface="Open Sans" panose="020B0606030504020204" pitchFamily="34" charset="0"/>
                <a:ea typeface="Open Sans" panose="020B0606030504020204" pitchFamily="34" charset="0"/>
                <a:cs typeface="Open Sans" panose="020B0606030504020204" pitchFamily="34" charset="0"/>
              </a:rPr>
              <a:t>Lithium-Ion</a:t>
            </a:r>
          </a:p>
        </p:txBody>
      </p:sp>
      <p:pic>
        <p:nvPicPr>
          <p:cNvPr id="28" name="Picture 27">
            <a:extLst>
              <a:ext uri="{FF2B5EF4-FFF2-40B4-BE49-F238E27FC236}">
                <a16:creationId xmlns:a16="http://schemas.microsoft.com/office/drawing/2014/main" id="{D053BAF9-039E-BCBA-6B1D-335DE4D8A7EC}"/>
              </a:ext>
            </a:extLst>
          </p:cNvPr>
          <p:cNvPicPr>
            <a:picLocks noChangeAspect="1"/>
          </p:cNvPicPr>
          <p:nvPr/>
        </p:nvPicPr>
        <p:blipFill>
          <a:blip r:embed="rId6"/>
          <a:stretch>
            <a:fillRect/>
          </a:stretch>
        </p:blipFill>
        <p:spPr>
          <a:xfrm>
            <a:off x="6811619" y="1169871"/>
            <a:ext cx="3779848" cy="2232853"/>
          </a:xfrm>
          <a:prstGeom prst="rect">
            <a:avLst/>
          </a:prstGeom>
        </p:spPr>
      </p:pic>
      <p:sp>
        <p:nvSpPr>
          <p:cNvPr id="29" name="Rectangle 28">
            <a:extLst>
              <a:ext uri="{FF2B5EF4-FFF2-40B4-BE49-F238E27FC236}">
                <a16:creationId xmlns:a16="http://schemas.microsoft.com/office/drawing/2014/main" id="{DEA82C58-423A-4942-B3A0-822425085637}"/>
              </a:ext>
            </a:extLst>
          </p:cNvPr>
          <p:cNvSpPr/>
          <p:nvPr/>
        </p:nvSpPr>
        <p:spPr>
          <a:xfrm>
            <a:off x="6435624" y="1040997"/>
            <a:ext cx="4849320" cy="5225143"/>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F075678-0098-97C1-20CF-394CDA71E8F1}"/>
              </a:ext>
            </a:extLst>
          </p:cNvPr>
          <p:cNvSpPr txBox="1"/>
          <p:nvPr/>
        </p:nvSpPr>
        <p:spPr>
          <a:xfrm>
            <a:off x="9451414" y="1596298"/>
            <a:ext cx="1604469" cy="369332"/>
          </a:xfrm>
          <a:prstGeom prst="rect">
            <a:avLst/>
          </a:prstGeom>
          <a:noFill/>
        </p:spPr>
        <p:txBody>
          <a:bodyPr wrap="square" rtlCol="0">
            <a:spAutoFit/>
          </a:bodyPr>
          <a:lstStyle/>
          <a:p>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Lead-Acid</a:t>
            </a:r>
          </a:p>
        </p:txBody>
      </p:sp>
      <p:pic>
        <p:nvPicPr>
          <p:cNvPr id="32" name="Picture 31">
            <a:extLst>
              <a:ext uri="{FF2B5EF4-FFF2-40B4-BE49-F238E27FC236}">
                <a16:creationId xmlns:a16="http://schemas.microsoft.com/office/drawing/2014/main" id="{11FA1F8C-D553-5B1A-E9C5-C275C93C09FE}"/>
              </a:ext>
            </a:extLst>
          </p:cNvPr>
          <p:cNvPicPr>
            <a:picLocks noChangeAspect="1"/>
          </p:cNvPicPr>
          <p:nvPr/>
        </p:nvPicPr>
        <p:blipFill>
          <a:blip r:embed="rId7"/>
          <a:stretch>
            <a:fillRect/>
          </a:stretch>
        </p:blipFill>
        <p:spPr>
          <a:xfrm>
            <a:off x="6905737" y="3681246"/>
            <a:ext cx="4089855" cy="2212431"/>
          </a:xfrm>
          <a:prstGeom prst="rect">
            <a:avLst/>
          </a:prstGeom>
        </p:spPr>
      </p:pic>
      <p:sp>
        <p:nvSpPr>
          <p:cNvPr id="33" name="Rectangle 32">
            <a:extLst>
              <a:ext uri="{FF2B5EF4-FFF2-40B4-BE49-F238E27FC236}">
                <a16:creationId xmlns:a16="http://schemas.microsoft.com/office/drawing/2014/main" id="{D410E4F7-6922-E9DE-2AAC-01047992A9B9}"/>
              </a:ext>
            </a:extLst>
          </p:cNvPr>
          <p:cNvSpPr/>
          <p:nvPr/>
        </p:nvSpPr>
        <p:spPr>
          <a:xfrm>
            <a:off x="907056" y="3176016"/>
            <a:ext cx="1708721" cy="18288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4173EEC-1015-3CD0-CD8C-C12B7917EB2E}"/>
              </a:ext>
            </a:extLst>
          </p:cNvPr>
          <p:cNvSpPr/>
          <p:nvPr/>
        </p:nvSpPr>
        <p:spPr>
          <a:xfrm>
            <a:off x="6811619" y="3171947"/>
            <a:ext cx="1708721" cy="18288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BD7DC4-6C9E-71DE-47D0-CECDD384019A}"/>
              </a:ext>
            </a:extLst>
          </p:cNvPr>
          <p:cNvSpPr/>
          <p:nvPr/>
        </p:nvSpPr>
        <p:spPr>
          <a:xfrm>
            <a:off x="6793195" y="1504858"/>
            <a:ext cx="2193803" cy="64703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54B4BF4-DE77-0229-B00E-C17B59544F96}"/>
              </a:ext>
            </a:extLst>
          </p:cNvPr>
          <p:cNvSpPr/>
          <p:nvPr/>
        </p:nvSpPr>
        <p:spPr>
          <a:xfrm>
            <a:off x="891212" y="1510042"/>
            <a:ext cx="2193803" cy="64703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557527"/>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8D966-28BE-F235-C1BC-E22EFC8911EB}"/>
            </a:ext>
          </a:extLst>
        </p:cNvPr>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74399CE9-2D4B-B6A7-E30F-DCCFA0510084}"/>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A2BF1242-E3C2-1E75-2690-F76A78561690}"/>
              </a:ext>
            </a:extLst>
          </p:cNvPr>
          <p:cNvSpPr/>
          <p:nvPr/>
        </p:nvSpPr>
        <p:spPr>
          <a:xfrm>
            <a:off x="109295" y="0"/>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FAC7CB9E-639F-78ED-A4F6-17D2BE4A079A}"/>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19A27920-977B-C5FF-6DC4-010CCB9F5428}"/>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Let’s Practice!</a:t>
            </a:r>
          </a:p>
        </p:txBody>
      </p:sp>
      <p:cxnSp>
        <p:nvCxnSpPr>
          <p:cNvPr id="12" name="Straight Connector 11">
            <a:extLst>
              <a:ext uri="{FF2B5EF4-FFF2-40B4-BE49-F238E27FC236}">
                <a16:creationId xmlns:a16="http://schemas.microsoft.com/office/drawing/2014/main" id="{D94E2C16-137E-0757-188E-67D72E6815FD}"/>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9F1C290-5B56-C88C-59C6-E8E4EA617AFB}"/>
              </a:ext>
            </a:extLst>
          </p:cNvPr>
          <p:cNvSpPr txBox="1"/>
          <p:nvPr/>
        </p:nvSpPr>
        <p:spPr>
          <a:xfrm>
            <a:off x="386473" y="981868"/>
            <a:ext cx="10553042" cy="2031325"/>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Participants are encouraged to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apply the knowledge </a:t>
            </a:r>
            <a:r>
              <a:rPr lang="en-GB" sz="1400" dirty="0">
                <a:latin typeface="Open Sans" panose="020B0606030504020204" pitchFamily="34" charset="0"/>
                <a:ea typeface="Open Sans" panose="020B0606030504020204" pitchFamily="34" charset="0"/>
                <a:cs typeface="Open Sans" panose="020B0606030504020204" pitchFamily="34" charset="0"/>
              </a:rPr>
              <a:t>and skills they've acquired by replicating the analysis presented:</a:t>
            </a:r>
          </a:p>
          <a:p>
            <a:pPr algn="just"/>
            <a:endParaRPr lang="en-GB"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Generate and provide </a:t>
            </a:r>
            <a:r>
              <a:rPr lang="en-GB" sz="1400" b="1" dirty="0">
                <a:latin typeface="Open Sans" panose="020B0606030504020204" pitchFamily="34" charset="0"/>
                <a:ea typeface="Open Sans" panose="020B0606030504020204" pitchFamily="34" charset="0"/>
                <a:cs typeface="Open Sans" panose="020B0606030504020204" pitchFamily="34" charset="0"/>
              </a:rPr>
              <a:t>Renewables Time Series Data </a:t>
            </a:r>
            <a:r>
              <a:rPr lang="en-GB" sz="1400" dirty="0">
                <a:latin typeface="Open Sans" panose="020B0606030504020204" pitchFamily="34" charset="0"/>
                <a:ea typeface="Open Sans" panose="020B0606030504020204" pitchFamily="34" charset="0"/>
                <a:cs typeface="Open Sans" panose="020B0606030504020204" pitchFamily="34" charset="0"/>
              </a:rPr>
              <a:t>as input in MicroGridsPy</a:t>
            </a:r>
          </a:p>
          <a:p>
            <a:pPr marL="285750" indent="-285750" algn="just">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Analyse the </a:t>
            </a:r>
            <a:r>
              <a:rPr lang="en-GB" sz="1400" b="1" dirty="0">
                <a:latin typeface="Open Sans" panose="020B0606030504020204" pitchFamily="34" charset="0"/>
                <a:ea typeface="Open Sans" panose="020B0606030504020204" pitchFamily="34" charset="0"/>
                <a:cs typeface="Open Sans" panose="020B0606030504020204" pitchFamily="34" charset="0"/>
              </a:rPr>
              <a:t>Load Demand curve </a:t>
            </a:r>
            <a:r>
              <a:rPr lang="en-GB" sz="1400" dirty="0">
                <a:latin typeface="Open Sans" panose="020B0606030504020204" pitchFamily="34" charset="0"/>
                <a:ea typeface="Open Sans" panose="020B0606030504020204" pitchFamily="34" charset="0"/>
                <a:cs typeface="Open Sans" panose="020B0606030504020204" pitchFamily="34" charset="0"/>
              </a:rPr>
              <a:t>(file in “Material” folder) and use it as input in MicroGridsPy</a:t>
            </a:r>
          </a:p>
          <a:p>
            <a:pPr marL="285750" indent="-285750" algn="just">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Input techno-economic parameters for mini-grid components (</a:t>
            </a:r>
            <a:r>
              <a:rPr lang="en-GB" sz="1400" b="1" dirty="0">
                <a:latin typeface="Open Sans" panose="020B0606030504020204" pitchFamily="34" charset="0"/>
                <a:ea typeface="Open Sans" panose="020B0606030504020204" pitchFamily="34" charset="0"/>
                <a:cs typeface="Open Sans" panose="020B0606030504020204" pitchFamily="34" charset="0"/>
              </a:rPr>
              <a:t>Technology Characterization</a:t>
            </a:r>
            <a:r>
              <a:rPr lang="en-GB" sz="1400" dirty="0">
                <a:latin typeface="Open Sans" panose="020B0606030504020204" pitchFamily="34" charset="0"/>
                <a:ea typeface="Open Sans" panose="020B0606030504020204" pitchFamily="34" charset="0"/>
                <a:cs typeface="Open Sans" panose="020B0606030504020204" pitchFamily="34" charset="0"/>
              </a:rPr>
              <a:t>)</a:t>
            </a:r>
          </a:p>
          <a:p>
            <a:pPr marL="285750" indent="-285750" algn="just">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Running and compare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two scenarios</a:t>
            </a:r>
            <a:r>
              <a:rPr lang="en-GB" sz="1400" dirty="0">
                <a:latin typeface="Open Sans" panose="020B0606030504020204" pitchFamily="34" charset="0"/>
                <a:ea typeface="Open Sans" panose="020B0606030504020204" pitchFamily="34" charset="0"/>
                <a:cs typeface="Open Sans" panose="020B0606030504020204" pitchFamily="34" charset="0"/>
              </a:rPr>
              <a:t>: lead-acid and lithium-ion battery</a:t>
            </a:r>
          </a:p>
          <a:p>
            <a:pPr marL="285750" indent="-285750" algn="just">
              <a:buFont typeface="Arial" panose="020B0604020202020204" pitchFamily="34" charset="0"/>
              <a:buChar char="•"/>
            </a:pPr>
            <a:endParaRPr lang="en-GB" sz="1400" dirty="0">
              <a:latin typeface="Open Sans" panose="020B0606030504020204" pitchFamily="34" charset="0"/>
              <a:ea typeface="Open Sans" panose="020B0606030504020204" pitchFamily="34" charset="0"/>
              <a:cs typeface="Open Sans" panose="020B0606030504020204" pitchFamily="34" charset="0"/>
            </a:endParaRPr>
          </a:p>
          <a:p>
            <a:pPr algn="just"/>
            <a:r>
              <a:rPr lang="en-GB" sz="1400" dirty="0">
                <a:latin typeface="Open Sans" panose="020B0606030504020204" pitchFamily="34" charset="0"/>
                <a:ea typeface="Open Sans" panose="020B0606030504020204" pitchFamily="34" charset="0"/>
                <a:cs typeface="Open Sans" panose="020B0606030504020204" pitchFamily="34" charset="0"/>
              </a:rPr>
              <a:t>Remember to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save all the results</a:t>
            </a:r>
            <a:r>
              <a:rPr lang="en-GB" sz="1400" dirty="0">
                <a:latin typeface="Open Sans" panose="020B0606030504020204" pitchFamily="34" charset="0"/>
                <a:ea typeface="Open Sans" panose="020B0606030504020204" pitchFamily="34" charset="0"/>
                <a:cs typeface="Open Sans" panose="020B0606030504020204" pitchFamily="34" charset="0"/>
              </a:rPr>
              <a:t>, including key results, plots and the spreadsheets.</a:t>
            </a:r>
          </a:p>
          <a:p>
            <a:pPr algn="just"/>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8CB6CCF1-A734-5903-AC23-D1F4AB3E2F53}"/>
              </a:ext>
            </a:extLst>
          </p:cNvPr>
          <p:cNvSpPr txBox="1"/>
          <p:nvPr/>
        </p:nvSpPr>
        <p:spPr>
          <a:xfrm>
            <a:off x="386473" y="5403440"/>
            <a:ext cx="10553042" cy="646331"/>
          </a:xfrm>
          <a:prstGeom prst="rect">
            <a:avLst/>
          </a:prstGeom>
          <a:noFill/>
        </p:spPr>
        <p:txBody>
          <a:bodyPr wrap="square" rtlCol="0">
            <a:spAutoFit/>
          </a:bodyPr>
          <a:lstStyle/>
          <a:p>
            <a:pPr algn="ctr"/>
            <a:r>
              <a:rPr lang="en-GB" dirty="0">
                <a:latin typeface="Open Sans" panose="020B0606030504020204" pitchFamily="34" charset="0"/>
                <a:ea typeface="Open Sans" panose="020B0606030504020204" pitchFamily="34" charset="0"/>
                <a:cs typeface="Open Sans" panose="020B0606030504020204" pitchFamily="34" charset="0"/>
              </a:rPr>
              <a:t>As you embark on this task, we wish you the </a:t>
            </a:r>
            <a:r>
              <a:rPr lang="en-GB" b="1" dirty="0">
                <a:solidFill>
                  <a:srgbClr val="FFC000"/>
                </a:solidFill>
                <a:latin typeface="Open Sans" panose="020B0606030504020204" pitchFamily="34" charset="0"/>
                <a:ea typeface="Open Sans" panose="020B0606030504020204" pitchFamily="34" charset="0"/>
                <a:cs typeface="Open Sans" panose="020B0606030504020204" pitchFamily="34" charset="0"/>
              </a:rPr>
              <a:t>best of luck </a:t>
            </a:r>
            <a:r>
              <a:rPr lang="en-GB" dirty="0">
                <a:latin typeface="Open Sans" panose="020B0606030504020204" pitchFamily="34" charset="0"/>
                <a:ea typeface="Open Sans" panose="020B0606030504020204" pitchFamily="34" charset="0"/>
                <a:cs typeface="Open Sans" panose="020B0606030504020204" pitchFamily="34" charset="0"/>
              </a:rPr>
              <a:t>in successfully completing it and in your upcoming final quiz!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23">
            <a:extLst>
              <a:ext uri="{FF2B5EF4-FFF2-40B4-BE49-F238E27FC236}">
                <a16:creationId xmlns:a16="http://schemas.microsoft.com/office/drawing/2014/main" id="{8364D788-ADEC-1680-397F-BB8636DE6F59}"/>
              </a:ext>
            </a:extLst>
          </p:cNvPr>
          <p:cNvPicPr>
            <a:picLocks noChangeAspect="1"/>
          </p:cNvPicPr>
          <p:nvPr/>
        </p:nvPicPr>
        <p:blipFill>
          <a:blip r:embed="rId4"/>
          <a:stretch>
            <a:fillRect/>
          </a:stretch>
        </p:blipFill>
        <p:spPr>
          <a:xfrm>
            <a:off x="386473" y="2918940"/>
            <a:ext cx="3338319" cy="2117547"/>
          </a:xfrm>
          <a:prstGeom prst="rect">
            <a:avLst/>
          </a:prstGeom>
        </p:spPr>
      </p:pic>
      <p:grpSp>
        <p:nvGrpSpPr>
          <p:cNvPr id="25" name="Gruppo 99">
            <a:extLst>
              <a:ext uri="{FF2B5EF4-FFF2-40B4-BE49-F238E27FC236}">
                <a16:creationId xmlns:a16="http://schemas.microsoft.com/office/drawing/2014/main" id="{5ADEC692-84B9-BE74-E888-EE7EF8A35BE0}"/>
              </a:ext>
            </a:extLst>
          </p:cNvPr>
          <p:cNvGrpSpPr/>
          <p:nvPr/>
        </p:nvGrpSpPr>
        <p:grpSpPr>
          <a:xfrm>
            <a:off x="3866153" y="3172771"/>
            <a:ext cx="175275" cy="1863716"/>
            <a:chOff x="6911525" y="1543277"/>
            <a:chExt cx="88215" cy="4796202"/>
          </a:xfrm>
        </p:grpSpPr>
        <p:cxnSp>
          <p:nvCxnSpPr>
            <p:cNvPr id="26" name="Connettore diritto 96">
              <a:extLst>
                <a:ext uri="{FF2B5EF4-FFF2-40B4-BE49-F238E27FC236}">
                  <a16:creationId xmlns:a16="http://schemas.microsoft.com/office/drawing/2014/main" id="{F43484DB-0E25-DC79-C63E-4F672C4F74AD}"/>
                </a:ext>
              </a:extLst>
            </p:cNvPr>
            <p:cNvCxnSpPr>
              <a:cxnSpLocks/>
            </p:cNvCxnSpPr>
            <p:nvPr/>
          </p:nvCxnSpPr>
          <p:spPr>
            <a:xfrm>
              <a:off x="6947959" y="1543277"/>
              <a:ext cx="0" cy="479620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Freccia a gallone 98">
              <a:extLst>
                <a:ext uri="{FF2B5EF4-FFF2-40B4-BE49-F238E27FC236}">
                  <a16:creationId xmlns:a16="http://schemas.microsoft.com/office/drawing/2014/main" id="{4E877CD8-F965-AE88-1A48-ECF1B4F9CFCA}"/>
                </a:ext>
              </a:extLst>
            </p:cNvPr>
            <p:cNvSpPr/>
            <p:nvPr/>
          </p:nvSpPr>
          <p:spPr>
            <a:xfrm>
              <a:off x="6911525" y="3094120"/>
              <a:ext cx="88215" cy="1041290"/>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32" name="Picture 31">
            <a:extLst>
              <a:ext uri="{FF2B5EF4-FFF2-40B4-BE49-F238E27FC236}">
                <a16:creationId xmlns:a16="http://schemas.microsoft.com/office/drawing/2014/main" id="{87A36485-E337-453A-5C4D-960E17D79A79}"/>
              </a:ext>
            </a:extLst>
          </p:cNvPr>
          <p:cNvPicPr>
            <a:picLocks noChangeAspect="1"/>
          </p:cNvPicPr>
          <p:nvPr/>
        </p:nvPicPr>
        <p:blipFill>
          <a:blip r:embed="rId5"/>
          <a:stretch>
            <a:fillRect/>
          </a:stretch>
        </p:blipFill>
        <p:spPr>
          <a:xfrm>
            <a:off x="4253739" y="3056999"/>
            <a:ext cx="2556926" cy="2020288"/>
          </a:xfrm>
          <a:prstGeom prst="rect">
            <a:avLst/>
          </a:prstGeom>
        </p:spPr>
      </p:pic>
      <p:pic>
        <p:nvPicPr>
          <p:cNvPr id="34" name="Picture 33">
            <a:extLst>
              <a:ext uri="{FF2B5EF4-FFF2-40B4-BE49-F238E27FC236}">
                <a16:creationId xmlns:a16="http://schemas.microsoft.com/office/drawing/2014/main" id="{AC39A58B-2A48-85A0-96A0-113C90B40455}"/>
              </a:ext>
            </a:extLst>
          </p:cNvPr>
          <p:cNvPicPr>
            <a:picLocks noChangeAspect="1"/>
          </p:cNvPicPr>
          <p:nvPr/>
        </p:nvPicPr>
        <p:blipFill>
          <a:blip r:embed="rId6"/>
          <a:stretch>
            <a:fillRect/>
          </a:stretch>
        </p:blipFill>
        <p:spPr>
          <a:xfrm>
            <a:off x="6866302" y="3187922"/>
            <a:ext cx="1388643" cy="1807087"/>
          </a:xfrm>
          <a:prstGeom prst="rect">
            <a:avLst/>
          </a:prstGeom>
        </p:spPr>
      </p:pic>
      <p:grpSp>
        <p:nvGrpSpPr>
          <p:cNvPr id="35" name="Gruppo 99">
            <a:extLst>
              <a:ext uri="{FF2B5EF4-FFF2-40B4-BE49-F238E27FC236}">
                <a16:creationId xmlns:a16="http://schemas.microsoft.com/office/drawing/2014/main" id="{DB323E69-63C5-3D6D-ED1D-45737022709A}"/>
              </a:ext>
            </a:extLst>
          </p:cNvPr>
          <p:cNvGrpSpPr/>
          <p:nvPr/>
        </p:nvGrpSpPr>
        <p:grpSpPr>
          <a:xfrm>
            <a:off x="8419293" y="3213668"/>
            <a:ext cx="175275" cy="1863716"/>
            <a:chOff x="6911525" y="1543277"/>
            <a:chExt cx="88215" cy="4796202"/>
          </a:xfrm>
        </p:grpSpPr>
        <p:cxnSp>
          <p:nvCxnSpPr>
            <p:cNvPr id="36" name="Connettore diritto 96">
              <a:extLst>
                <a:ext uri="{FF2B5EF4-FFF2-40B4-BE49-F238E27FC236}">
                  <a16:creationId xmlns:a16="http://schemas.microsoft.com/office/drawing/2014/main" id="{410E54C3-DB77-CC0A-B114-7E20B91DCAB5}"/>
                </a:ext>
              </a:extLst>
            </p:cNvPr>
            <p:cNvCxnSpPr>
              <a:cxnSpLocks/>
            </p:cNvCxnSpPr>
            <p:nvPr/>
          </p:nvCxnSpPr>
          <p:spPr>
            <a:xfrm>
              <a:off x="6947959" y="1543277"/>
              <a:ext cx="0" cy="479620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Freccia a gallone 98">
              <a:extLst>
                <a:ext uri="{FF2B5EF4-FFF2-40B4-BE49-F238E27FC236}">
                  <a16:creationId xmlns:a16="http://schemas.microsoft.com/office/drawing/2014/main" id="{4CAFE232-D10C-5CB2-AE1B-EC15578EAAD6}"/>
                </a:ext>
              </a:extLst>
            </p:cNvPr>
            <p:cNvSpPr/>
            <p:nvPr/>
          </p:nvSpPr>
          <p:spPr>
            <a:xfrm>
              <a:off x="6911525" y="3094120"/>
              <a:ext cx="88215" cy="1041290"/>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42" name="Group 41">
            <a:extLst>
              <a:ext uri="{FF2B5EF4-FFF2-40B4-BE49-F238E27FC236}">
                <a16:creationId xmlns:a16="http://schemas.microsoft.com/office/drawing/2014/main" id="{DBFE6DA3-91A7-D276-6298-DE723BEB81FB}"/>
              </a:ext>
            </a:extLst>
          </p:cNvPr>
          <p:cNvGrpSpPr/>
          <p:nvPr/>
        </p:nvGrpSpPr>
        <p:grpSpPr>
          <a:xfrm>
            <a:off x="9006975" y="3969643"/>
            <a:ext cx="2100916" cy="1146640"/>
            <a:chOff x="5901579" y="2691681"/>
            <a:chExt cx="5316902" cy="2717568"/>
          </a:xfrm>
        </p:grpSpPr>
        <p:pic>
          <p:nvPicPr>
            <p:cNvPr id="43" name="Picture 42">
              <a:extLst>
                <a:ext uri="{FF2B5EF4-FFF2-40B4-BE49-F238E27FC236}">
                  <a16:creationId xmlns:a16="http://schemas.microsoft.com/office/drawing/2014/main" id="{F53DD265-15B5-95AC-D34F-A72DF050122A}"/>
                </a:ext>
              </a:extLst>
            </p:cNvPr>
            <p:cNvPicPr>
              <a:picLocks noChangeAspect="1"/>
            </p:cNvPicPr>
            <p:nvPr/>
          </p:nvPicPr>
          <p:blipFill>
            <a:blip r:embed="rId7"/>
            <a:stretch>
              <a:fillRect/>
            </a:stretch>
          </p:blipFill>
          <p:spPr>
            <a:xfrm>
              <a:off x="5901579" y="2691681"/>
              <a:ext cx="2705485" cy="2550287"/>
            </a:xfrm>
            <a:prstGeom prst="rect">
              <a:avLst/>
            </a:prstGeom>
            <a:ln>
              <a:solidFill>
                <a:schemeClr val="tx1"/>
              </a:solidFill>
            </a:ln>
          </p:spPr>
        </p:pic>
        <p:pic>
          <p:nvPicPr>
            <p:cNvPr id="44" name="Picture 43">
              <a:extLst>
                <a:ext uri="{FF2B5EF4-FFF2-40B4-BE49-F238E27FC236}">
                  <a16:creationId xmlns:a16="http://schemas.microsoft.com/office/drawing/2014/main" id="{CA6BB870-BE86-FE3A-F9E2-C73664619752}"/>
                </a:ext>
              </a:extLst>
            </p:cNvPr>
            <p:cNvPicPr>
              <a:picLocks noChangeAspect="1"/>
            </p:cNvPicPr>
            <p:nvPr/>
          </p:nvPicPr>
          <p:blipFill>
            <a:blip r:embed="rId8"/>
            <a:stretch>
              <a:fillRect/>
            </a:stretch>
          </p:blipFill>
          <p:spPr>
            <a:xfrm>
              <a:off x="8493565" y="2833644"/>
              <a:ext cx="2570448" cy="1814079"/>
            </a:xfrm>
            <a:prstGeom prst="rect">
              <a:avLst/>
            </a:prstGeom>
            <a:ln>
              <a:solidFill>
                <a:schemeClr val="tx1"/>
              </a:solidFill>
            </a:ln>
          </p:spPr>
        </p:pic>
        <p:pic>
          <p:nvPicPr>
            <p:cNvPr id="45" name="Picture 44">
              <a:extLst>
                <a:ext uri="{FF2B5EF4-FFF2-40B4-BE49-F238E27FC236}">
                  <a16:creationId xmlns:a16="http://schemas.microsoft.com/office/drawing/2014/main" id="{912AC026-7F58-A29C-B3D6-DF4F4F35279E}"/>
                </a:ext>
              </a:extLst>
            </p:cNvPr>
            <p:cNvPicPr>
              <a:picLocks noChangeAspect="1"/>
            </p:cNvPicPr>
            <p:nvPr/>
          </p:nvPicPr>
          <p:blipFill>
            <a:blip r:embed="rId9"/>
            <a:stretch>
              <a:fillRect/>
            </a:stretch>
          </p:blipFill>
          <p:spPr>
            <a:xfrm>
              <a:off x="7364652" y="3739256"/>
              <a:ext cx="3853829" cy="1669993"/>
            </a:xfrm>
            <a:prstGeom prst="rect">
              <a:avLst/>
            </a:prstGeom>
            <a:ln w="12700">
              <a:solidFill>
                <a:schemeClr val="tx1"/>
              </a:solidFill>
            </a:ln>
          </p:spPr>
        </p:pic>
      </p:grpSp>
      <p:pic>
        <p:nvPicPr>
          <p:cNvPr id="4" name="Picture 3">
            <a:extLst>
              <a:ext uri="{FF2B5EF4-FFF2-40B4-BE49-F238E27FC236}">
                <a16:creationId xmlns:a16="http://schemas.microsoft.com/office/drawing/2014/main" id="{8227296F-3C59-9178-D15A-C99D4B846CAD}"/>
              </a:ext>
            </a:extLst>
          </p:cNvPr>
          <p:cNvPicPr>
            <a:picLocks noChangeAspect="1"/>
          </p:cNvPicPr>
          <p:nvPr/>
        </p:nvPicPr>
        <p:blipFill>
          <a:blip r:embed="rId10"/>
          <a:stretch>
            <a:fillRect/>
          </a:stretch>
        </p:blipFill>
        <p:spPr>
          <a:xfrm>
            <a:off x="8877308" y="2675490"/>
            <a:ext cx="2117844" cy="1249719"/>
          </a:xfrm>
          <a:prstGeom prst="rect">
            <a:avLst/>
          </a:prstGeom>
        </p:spPr>
      </p:pic>
    </p:spTree>
    <p:extLst>
      <p:ext uri="{BB962C8B-B14F-4D97-AF65-F5344CB8AC3E}">
        <p14:creationId xmlns:p14="http://schemas.microsoft.com/office/powerpoint/2010/main" val="358209768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pic>
        <p:nvPicPr>
          <p:cNvPr id="3" name="Google Shape;86;p1">
            <a:extLst>
              <a:ext uri="{FF2B5EF4-FFF2-40B4-BE49-F238E27FC236}">
                <a16:creationId xmlns:a16="http://schemas.microsoft.com/office/drawing/2014/main" id="{91287C4C-67DF-1EBC-B6A9-78A63802C20C}"/>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Google Shape;88;p1">
            <a:extLst>
              <a:ext uri="{FF2B5EF4-FFF2-40B4-BE49-F238E27FC236}">
                <a16:creationId xmlns:a16="http://schemas.microsoft.com/office/drawing/2014/main" id="{2771AE96-0FCD-0F84-89D6-2DA50EB1CA64}"/>
              </a:ext>
            </a:extLst>
          </p:cNvPr>
          <p:cNvSpPr txBox="1"/>
          <p:nvPr/>
        </p:nvSpPr>
        <p:spPr>
          <a:xfrm>
            <a:off x="9027736" y="4884302"/>
            <a:ext cx="2850222"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800" dirty="0">
                <a:solidFill>
                  <a:schemeClr val="lt1"/>
                </a:solidFill>
                <a:latin typeface="Open Sans"/>
                <a:ea typeface="Open Sans"/>
                <a:cs typeface="Open Sans"/>
                <a:sym typeface="Open Sans"/>
              </a:rPr>
              <a:t>Stevanato, N., Onori, A., Mereu, R., &amp; Colombo, E</a:t>
            </a:r>
            <a:r>
              <a:rPr lang="en-US" sz="800" dirty="0">
                <a:solidFill>
                  <a:schemeClr val="lt1"/>
                </a:solidFill>
                <a:latin typeface="Open Sans"/>
                <a:ea typeface="Open Sans"/>
                <a:cs typeface="Open Sans"/>
                <a:sym typeface="Open Sans"/>
              </a:rPr>
              <a:t>., 2024.</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1: </a:t>
            </a:r>
            <a:r>
              <a:rPr lang="en-GB" sz="800" dirty="0">
                <a:solidFill>
                  <a:schemeClr val="lt1"/>
                </a:solidFill>
                <a:latin typeface="Open Sans"/>
                <a:ea typeface="Open Sans"/>
                <a:cs typeface="Open Sans"/>
                <a:sym typeface="Open Sans"/>
              </a:rPr>
              <a:t>Off-Grid Energy Systems Modelling with </a:t>
            </a:r>
            <a:r>
              <a:rPr lang="en-GB" sz="800" dirty="0" err="1">
                <a:solidFill>
                  <a:schemeClr val="lt1"/>
                </a:solidFill>
                <a:latin typeface="Open Sans"/>
                <a:ea typeface="Open Sans"/>
                <a:cs typeface="Open Sans"/>
                <a:sym typeface="Open Sans"/>
              </a:rPr>
              <a:t>MicroGridsPy</a:t>
            </a:r>
            <a:r>
              <a:rPr lang="en-US" sz="800" dirty="0">
                <a:solidFill>
                  <a:schemeClr val="lt1"/>
                </a:solidFill>
                <a:latin typeface="Open Sans"/>
                <a:ea typeface="Open Sans"/>
                <a:cs typeface="Open Sans"/>
                <a:sym typeface="Open Sans"/>
              </a:rPr>
              <a:t>. Release Version 1.0</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p>
        </p:txBody>
      </p:sp>
      <p:sp>
        <p:nvSpPr>
          <p:cNvPr id="8" name="Google Shape;89;p1">
            <a:extLst>
              <a:ext uri="{FF2B5EF4-FFF2-40B4-BE49-F238E27FC236}">
                <a16:creationId xmlns:a16="http://schemas.microsoft.com/office/drawing/2014/main" id="{2558901D-7B2B-C917-517A-417EFA4CA596}"/>
              </a:ext>
            </a:extLst>
          </p:cNvPr>
          <p:cNvSpPr txBox="1"/>
          <p:nvPr/>
        </p:nvSpPr>
        <p:spPr>
          <a:xfrm>
            <a:off x="9266839" y="2702496"/>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with </a:t>
            </a:r>
            <a:endParaRPr dirty="0"/>
          </a:p>
          <a:p>
            <a:pPr marL="0" marR="0" lvl="0" indent="0" algn="ctr" rtl="0">
              <a:spcBef>
                <a:spcPts val="0"/>
              </a:spcBef>
              <a:spcAft>
                <a:spcPts val="0"/>
              </a:spcAft>
              <a:buNone/>
            </a:pPr>
            <a:r>
              <a:rPr lang="en-US" sz="900" b="1" i="1" dirty="0" err="1">
                <a:solidFill>
                  <a:schemeClr val="lt1"/>
                </a:solidFill>
                <a:latin typeface="Open Sans"/>
                <a:ea typeface="Open Sans"/>
                <a:cs typeface="Open Sans"/>
                <a:sym typeface="Open Sans"/>
              </a:rPr>
              <a:t>Politecnico</a:t>
            </a:r>
            <a:r>
              <a:rPr lang="en-US" sz="900" b="1" i="1" dirty="0">
                <a:solidFill>
                  <a:schemeClr val="lt1"/>
                </a:solidFill>
                <a:latin typeface="Open Sans"/>
                <a:ea typeface="Open Sans"/>
                <a:cs typeface="Open Sans"/>
                <a:sym typeface="Open Sans"/>
              </a:rPr>
              <a:t> di Milano</a:t>
            </a:r>
            <a:endParaRPr sz="900" b="1" i="1" dirty="0">
              <a:solidFill>
                <a:schemeClr val="lt1"/>
              </a:solidFill>
              <a:latin typeface="Open Sans"/>
              <a:ea typeface="Open Sans"/>
              <a:cs typeface="Open Sans"/>
              <a:sym typeface="Open Sans"/>
            </a:endParaRPr>
          </a:p>
        </p:txBody>
      </p:sp>
      <p:pic>
        <p:nvPicPr>
          <p:cNvPr id="9" name="Google Shape;91;p1">
            <a:extLst>
              <a:ext uri="{FF2B5EF4-FFF2-40B4-BE49-F238E27FC236}">
                <a16:creationId xmlns:a16="http://schemas.microsoft.com/office/drawing/2014/main" id="{125F3C81-4D68-74B7-EED0-35C8092A39CA}"/>
              </a:ext>
            </a:extLst>
          </p:cNvPr>
          <p:cNvPicPr preferRelativeResize="0"/>
          <p:nvPr/>
        </p:nvPicPr>
        <p:blipFill rotWithShape="1">
          <a:blip r:embed="rId4">
            <a:alphaModFix/>
          </a:blip>
          <a:srcRect/>
          <a:stretch/>
        </p:blipFill>
        <p:spPr>
          <a:xfrm>
            <a:off x="9527971" y="2915634"/>
            <a:ext cx="1849753" cy="1437412"/>
          </a:xfrm>
          <a:prstGeom prst="rect">
            <a:avLst/>
          </a:prstGeom>
          <a:noFill/>
          <a:ln>
            <a:noFill/>
          </a:ln>
        </p:spPr>
      </p:pic>
      <p:sp>
        <p:nvSpPr>
          <p:cNvPr id="10" name="Google Shape;92;p1">
            <a:extLst>
              <a:ext uri="{FF2B5EF4-FFF2-40B4-BE49-F238E27FC236}">
                <a16:creationId xmlns:a16="http://schemas.microsoft.com/office/drawing/2014/main" id="{4632D963-5559-DF11-0310-DA953F6874E8}"/>
              </a:ext>
            </a:extLst>
          </p:cNvPr>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93;p1">
            <a:extLst>
              <a:ext uri="{FF2B5EF4-FFF2-40B4-BE49-F238E27FC236}">
                <a16:creationId xmlns:a16="http://schemas.microsoft.com/office/drawing/2014/main" id="{96CC0C30-47A5-225E-35BC-1E358DFC5B73}"/>
              </a:ext>
            </a:extLst>
          </p:cNvPr>
          <p:cNvSpPr txBox="1"/>
          <p:nvPr/>
        </p:nvSpPr>
        <p:spPr>
          <a:xfrm>
            <a:off x="9266839" y="4204033"/>
            <a:ext cx="24613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Open Sans"/>
                <a:ea typeface="Open Sans"/>
                <a:cs typeface="Open Sans"/>
                <a:sym typeface="Open Sans"/>
              </a:rPr>
              <a:t>Consolidated by </a:t>
            </a:r>
            <a:r>
              <a:rPr lang="it-IT" sz="800" dirty="0">
                <a:solidFill>
                  <a:schemeClr val="lt1"/>
                </a:solidFill>
                <a:latin typeface="Open Sans"/>
                <a:ea typeface="Open Sans"/>
                <a:cs typeface="Open Sans"/>
                <a:sym typeface="Open Sans"/>
              </a:rPr>
              <a:t>Nicolò Stevanato, Alessandro Onori, Riccardo Mereu and Emanuela Colombo</a:t>
            </a:r>
            <a:r>
              <a:rPr lang="en-US" sz="800" dirty="0">
                <a:solidFill>
                  <a:schemeClr val="lt1"/>
                </a:solidFill>
                <a:latin typeface="Open Sans"/>
                <a:ea typeface="Open Sans"/>
                <a:cs typeface="Open Sans"/>
                <a:sym typeface="Open Sans"/>
              </a:rPr>
              <a:t> from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endParaRPr sz="800" dirty="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137183386"/>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167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Learning Outcomes of the Lesson</a:t>
            </a:r>
          </a:p>
        </p:txBody>
      </p:sp>
      <p:sp>
        <p:nvSpPr>
          <p:cNvPr id="2" name="Content Placeholder 1"/>
          <p:cNvSpPr>
            <a:spLocks noGrp="1"/>
          </p:cNvSpPr>
          <p:nvPr>
            <p:ph idx="1"/>
          </p:nvPr>
        </p:nvSpPr>
        <p:spPr>
          <a:xfrm>
            <a:off x="838200" y="1825625"/>
            <a:ext cx="8164286" cy="4048964"/>
          </a:xfrm>
        </p:spPr>
        <p:txBody>
          <a:bodyPr vert="horz" lIns="91440" tIns="45720" rIns="91440" bIns="45720" rtlCol="0" anchor="t">
            <a:normAutofit/>
          </a:bodyPr>
          <a:lstStyle/>
          <a:p>
            <a:r>
              <a:rPr lang="en-GB" sz="2000" dirty="0">
                <a:latin typeface="Open Sans"/>
              </a:rPr>
              <a:t>Comprehensive Understanding of MicroGridsPy Usage</a:t>
            </a:r>
          </a:p>
          <a:p>
            <a:pPr marL="0" indent="0">
              <a:buNone/>
            </a:pPr>
            <a:r>
              <a:rPr lang="en-GB" sz="1300" i="1" dirty="0">
                <a:latin typeface="Open Sans"/>
              </a:rPr>
              <a:t>Participants will gain detailed knowledge on how to utilize MicroGridsPy from start to finish in a sample project, including basic features and functionalities</a:t>
            </a:r>
          </a:p>
          <a:p>
            <a:r>
              <a:rPr lang="en-GB" sz="2000" dirty="0">
                <a:latin typeface="Open Sans"/>
              </a:rPr>
              <a:t>Insight into Result Variability Based on Input</a:t>
            </a:r>
          </a:p>
          <a:p>
            <a:pPr marL="0" indent="0">
              <a:buNone/>
            </a:pPr>
            <a:r>
              <a:rPr lang="en-GB" sz="1400" i="1" dirty="0">
                <a:latin typeface="Open Sans"/>
              </a:rPr>
              <a:t>Learners will understand how different inputs can significantly alter the outcomes of the MicroGridsPy model, highlighting the importance of accurate and context-specific data</a:t>
            </a:r>
          </a:p>
          <a:p>
            <a:r>
              <a:rPr lang="en-GB" sz="2000" dirty="0">
                <a:latin typeface="Open Sans"/>
              </a:rPr>
              <a:t>Awareness of the Model's Limitations and Potentials</a:t>
            </a:r>
          </a:p>
          <a:p>
            <a:pPr marL="0" indent="0">
              <a:buNone/>
            </a:pPr>
            <a:r>
              <a:rPr lang="en-GB" sz="1400" i="1" dirty="0">
                <a:latin typeface="Open Sans"/>
              </a:rPr>
              <a:t>Participants will comprehend the strengths and limitations of MicroGridsPy in modelling off-grid energy systems, providing a realistic perspective on its applicability in various scenarios</a:t>
            </a:r>
          </a:p>
          <a:p>
            <a:pPr marL="0" indent="0">
              <a:buNone/>
            </a:pPr>
            <a:endParaRPr lang="en-GB" sz="1400" i="1" dirty="0">
              <a:latin typeface="Open Sans"/>
            </a:endParaRPr>
          </a:p>
          <a:p>
            <a:pPr marL="0" indent="0">
              <a:buNone/>
            </a:pPr>
            <a:endParaRPr lang="en-GB" sz="1400" i="1" dirty="0">
              <a:latin typeface="Open Sans"/>
            </a:endParaRPr>
          </a:p>
          <a:p>
            <a:pPr marL="0" indent="0">
              <a:buNone/>
            </a:pPr>
            <a:endParaRPr lang="en-GB" sz="1400" i="1" dirty="0">
              <a:latin typeface="Open Sans"/>
            </a:endParaRPr>
          </a:p>
          <a:p>
            <a:pPr>
              <a:buFont typeface="Courier New" panose="02070309020205020404" pitchFamily="49" charset="0"/>
              <a:buChar char="o"/>
            </a:pPr>
            <a:endParaRPr lang="en-GB" sz="1400" i="1" dirty="0">
              <a:latin typeface="Open Sans"/>
            </a:endParaRPr>
          </a:p>
          <a:p>
            <a:pPr>
              <a:buFont typeface="Courier New" panose="02070309020205020404" pitchFamily="49" charset="0"/>
              <a:buChar char="o"/>
            </a:pPr>
            <a:endParaRPr lang="en-GB" sz="1400" i="1" dirty="0">
              <a:latin typeface="Open Sans"/>
            </a:endParaRPr>
          </a:p>
          <a:p>
            <a:endParaRPr lang="en-GB" sz="2000" dirty="0">
              <a:latin typeface="Open Sans"/>
            </a:endParaRPr>
          </a:p>
          <a:p>
            <a:endParaRPr lang="en-GB" sz="1400" i="1" dirty="0">
              <a:latin typeface="Open Sans"/>
            </a:endParaRPr>
          </a:p>
          <a:p>
            <a:pPr marL="0" indent="0">
              <a:buNone/>
            </a:pPr>
            <a:endParaRPr lang="en-GB" sz="1400" i="1" dirty="0">
              <a:latin typeface="Open Sans"/>
            </a:endParaRPr>
          </a:p>
          <a:p>
            <a:pPr marL="0" indent="0">
              <a:buNone/>
            </a:pPr>
            <a:endParaRPr lang="en-GB" sz="2000" dirty="0">
              <a:latin typeface="Open Sans"/>
            </a:endParaRPr>
          </a:p>
          <a:p>
            <a:endParaRPr lang="en-GB" sz="2000" dirty="0">
              <a:latin typeface="Open Sans"/>
            </a:endParaRPr>
          </a:p>
          <a:p>
            <a:pPr marL="0" indent="0">
              <a:buNone/>
            </a:pPr>
            <a:endParaRPr lang="en-GB" sz="2000" dirty="0">
              <a:latin typeface="Open Sans"/>
            </a:endParaRPr>
          </a:p>
          <a:p>
            <a:endParaRPr lang="en-GB" sz="2000" dirty="0">
              <a:latin typeface="Open Sans"/>
            </a:endParaRPr>
          </a:p>
          <a:p>
            <a:endParaRPr lang="en-GB" sz="2000" dirty="0">
              <a:latin typeface="Open Sans"/>
            </a:endParaRPr>
          </a:p>
        </p:txBody>
      </p:sp>
      <p:pic>
        <p:nvPicPr>
          <p:cNvPr id="4" name="Picture 4" descr="Checklist - Free education icons">
            <a:extLst>
              <a:ext uri="{FF2B5EF4-FFF2-40B4-BE49-F238E27FC236}">
                <a16:creationId xmlns:a16="http://schemas.microsoft.com/office/drawing/2014/main" id="{31E4C366-DB79-0A74-4C7C-2BA34EBA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6573" y="4829562"/>
            <a:ext cx="1045027" cy="104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17432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Call for proposals on rural electrification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954107"/>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call for proposal from the </a:t>
            </a:r>
            <a:r>
              <a:rPr lang="en-GB" sz="1400" b="1" dirty="0">
                <a:latin typeface="Open Sans" panose="020B0606030504020204" pitchFamily="34" charset="0"/>
                <a:ea typeface="Open Sans" panose="020B0606030504020204" pitchFamily="34" charset="0"/>
                <a:cs typeface="Open Sans" panose="020B0606030504020204" pitchFamily="34" charset="0"/>
              </a:rPr>
              <a:t>UNESCO Chair </a:t>
            </a:r>
            <a:r>
              <a:rPr lang="en-GB" sz="1400" dirty="0">
                <a:latin typeface="Open Sans" panose="020B0606030504020204" pitchFamily="34" charset="0"/>
                <a:ea typeface="Open Sans" panose="020B0606030504020204" pitchFamily="34" charset="0"/>
                <a:cs typeface="Open Sans" panose="020B0606030504020204" pitchFamily="34" charset="0"/>
              </a:rPr>
              <a:t>in </a:t>
            </a:r>
            <a:r>
              <a:rPr lang="en-GB" sz="1400" b="1" dirty="0">
                <a:latin typeface="Open Sans" panose="020B0606030504020204" pitchFamily="34" charset="0"/>
                <a:ea typeface="Open Sans" panose="020B0606030504020204" pitchFamily="34" charset="0"/>
                <a:cs typeface="Open Sans" panose="020B0606030504020204" pitchFamily="34" charset="0"/>
              </a:rPr>
              <a:t>Energy for Sustainable Development </a:t>
            </a:r>
            <a:r>
              <a:rPr lang="en-GB" sz="1400" dirty="0">
                <a:latin typeface="Open Sans" panose="020B0606030504020204" pitchFamily="34" charset="0"/>
                <a:ea typeface="Open Sans" panose="020B0606030504020204" pitchFamily="34" charset="0"/>
                <a:cs typeface="Open Sans" panose="020B0606030504020204" pitchFamily="34" charset="0"/>
              </a:rPr>
              <a:t>seeks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innovative off-grid rural electrification solutions for Kalobeyei settlement (Kenya)</a:t>
            </a:r>
            <a:r>
              <a:rPr lang="en-GB" sz="1400" dirty="0">
                <a:latin typeface="Open Sans" panose="020B0606030504020204" pitchFamily="34" charset="0"/>
                <a:ea typeface="Open Sans" panose="020B0606030504020204" pitchFamily="34" charset="0"/>
                <a:cs typeface="Open Sans" panose="020B0606030504020204" pitchFamily="34" charset="0"/>
              </a:rPr>
              <a:t>, focusing on </a:t>
            </a:r>
            <a:r>
              <a:rPr lang="en-GB" sz="1400" b="1" dirty="0">
                <a:latin typeface="Open Sans" panose="020B0606030504020204" pitchFamily="34" charset="0"/>
                <a:ea typeface="Open Sans" panose="020B0606030504020204" pitchFamily="34" charset="0"/>
                <a:cs typeface="Open Sans" panose="020B0606030504020204" pitchFamily="34" charset="0"/>
              </a:rPr>
              <a:t>hybrid systems </a:t>
            </a:r>
            <a:r>
              <a:rPr lang="en-GB" sz="1400" dirty="0">
                <a:latin typeface="Open Sans" panose="020B0606030504020204" pitchFamily="34" charset="0"/>
                <a:ea typeface="Open Sans" panose="020B0606030504020204" pitchFamily="34" charset="0"/>
                <a:cs typeface="Open Sans" panose="020B0606030504020204" pitchFamily="34" charset="0"/>
              </a:rPr>
              <a:t>that combine renewable and non-renewable technologies. It underscores the importance of energy in </a:t>
            </a:r>
            <a:r>
              <a:rPr lang="en-GB" sz="1400" b="1" dirty="0">
                <a:latin typeface="Open Sans" panose="020B0606030504020204" pitchFamily="34" charset="0"/>
                <a:ea typeface="Open Sans" panose="020B0606030504020204" pitchFamily="34" charset="0"/>
                <a:cs typeface="Open Sans" panose="020B0606030504020204" pitchFamily="34" charset="0"/>
              </a:rPr>
              <a:t>local development and environmental preservation </a:t>
            </a:r>
            <a:r>
              <a:rPr lang="en-GB" sz="1400" dirty="0">
                <a:latin typeface="Open Sans" panose="020B0606030504020204" pitchFamily="34" charset="0"/>
                <a:ea typeface="Open Sans" panose="020B0606030504020204" pitchFamily="34" charset="0"/>
                <a:cs typeface="Open Sans" panose="020B0606030504020204" pitchFamily="34" charset="0"/>
              </a:rPr>
              <a:t>in line with global sustainable development goals, particularly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SDG7</a:t>
            </a:r>
            <a:r>
              <a:rPr lang="en-GB" sz="1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14" name="Picture 13">
            <a:extLst>
              <a:ext uri="{FF2B5EF4-FFF2-40B4-BE49-F238E27FC236}">
                <a16:creationId xmlns:a16="http://schemas.microsoft.com/office/drawing/2014/main" id="{8C675176-5C4C-5ACB-4507-761FE5BD3DEF}"/>
              </a:ext>
            </a:extLst>
          </p:cNvPr>
          <p:cNvPicPr>
            <a:picLocks noChangeAspect="1"/>
          </p:cNvPicPr>
          <p:nvPr/>
        </p:nvPicPr>
        <p:blipFill>
          <a:blip r:embed="rId4"/>
          <a:stretch>
            <a:fillRect/>
          </a:stretch>
        </p:blipFill>
        <p:spPr>
          <a:xfrm>
            <a:off x="386473" y="2118293"/>
            <a:ext cx="6264183" cy="1188823"/>
          </a:xfrm>
          <a:prstGeom prst="rect">
            <a:avLst/>
          </a:prstGeom>
        </p:spPr>
      </p:pic>
      <p:pic>
        <p:nvPicPr>
          <p:cNvPr id="18" name="Picture 17">
            <a:extLst>
              <a:ext uri="{FF2B5EF4-FFF2-40B4-BE49-F238E27FC236}">
                <a16:creationId xmlns:a16="http://schemas.microsoft.com/office/drawing/2014/main" id="{F56506DF-CAEF-E526-7D2E-8F35AC29BD68}"/>
              </a:ext>
            </a:extLst>
          </p:cNvPr>
          <p:cNvPicPr>
            <a:picLocks noChangeAspect="1"/>
          </p:cNvPicPr>
          <p:nvPr/>
        </p:nvPicPr>
        <p:blipFill>
          <a:blip r:embed="rId5"/>
          <a:stretch>
            <a:fillRect/>
          </a:stretch>
        </p:blipFill>
        <p:spPr>
          <a:xfrm>
            <a:off x="7594612" y="2108062"/>
            <a:ext cx="3292125" cy="3947502"/>
          </a:xfrm>
          <a:prstGeom prst="rect">
            <a:avLst/>
          </a:prstGeom>
        </p:spPr>
      </p:pic>
      <p:pic>
        <p:nvPicPr>
          <p:cNvPr id="21" name="Picture 20">
            <a:extLst>
              <a:ext uri="{FF2B5EF4-FFF2-40B4-BE49-F238E27FC236}">
                <a16:creationId xmlns:a16="http://schemas.microsoft.com/office/drawing/2014/main" id="{DF0C80F2-B892-E3AE-AC7B-6FE5EAA287B9}"/>
              </a:ext>
            </a:extLst>
          </p:cNvPr>
          <p:cNvPicPr>
            <a:picLocks noChangeAspect="1"/>
          </p:cNvPicPr>
          <p:nvPr/>
        </p:nvPicPr>
        <p:blipFill>
          <a:blip r:embed="rId6"/>
          <a:stretch>
            <a:fillRect/>
          </a:stretch>
        </p:blipFill>
        <p:spPr>
          <a:xfrm>
            <a:off x="1452487" y="3474067"/>
            <a:ext cx="4988180" cy="2308276"/>
          </a:xfrm>
          <a:prstGeom prst="roundRect">
            <a:avLst>
              <a:gd name="adj" fmla="val 9283"/>
            </a:avLst>
          </a:prstGeom>
        </p:spPr>
      </p:pic>
      <p:sp>
        <p:nvSpPr>
          <p:cNvPr id="29" name="TextBox 28">
            <a:extLst>
              <a:ext uri="{FF2B5EF4-FFF2-40B4-BE49-F238E27FC236}">
                <a16:creationId xmlns:a16="http://schemas.microsoft.com/office/drawing/2014/main" id="{76BB3CC9-FE23-114D-15A4-873DC20F04EB}"/>
              </a:ext>
            </a:extLst>
          </p:cNvPr>
          <p:cNvSpPr txBox="1"/>
          <p:nvPr/>
        </p:nvSpPr>
        <p:spPr>
          <a:xfrm>
            <a:off x="4198925" y="3559552"/>
            <a:ext cx="3254829" cy="86177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Coordinates </a:t>
            </a:r>
          </a:p>
          <a:p>
            <a:r>
              <a:rPr lang="en-US" sz="16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Lon</a:t>
            </a: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3°46’7.644’’</a:t>
            </a:r>
          </a:p>
          <a:p>
            <a:r>
              <a:rPr lang="en-US" sz="16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Lat</a:t>
            </a: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34°37’ 14.458’’</a:t>
            </a:r>
          </a:p>
        </p:txBody>
      </p:sp>
      <p:sp>
        <p:nvSpPr>
          <p:cNvPr id="4" name="TextBox 3">
            <a:extLst>
              <a:ext uri="{FF2B5EF4-FFF2-40B4-BE49-F238E27FC236}">
                <a16:creationId xmlns:a16="http://schemas.microsoft.com/office/drawing/2014/main" id="{206458EF-BFED-6FFB-24F2-B2510D91D55F}"/>
              </a:ext>
            </a:extLst>
          </p:cNvPr>
          <p:cNvSpPr txBox="1"/>
          <p:nvPr/>
        </p:nvSpPr>
        <p:spPr>
          <a:xfrm>
            <a:off x="1580380" y="5864555"/>
            <a:ext cx="4732394"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Satellite location picture from Google Maps</a:t>
            </a:r>
          </a:p>
        </p:txBody>
      </p:sp>
    </p:spTree>
    <p:extLst>
      <p:ext uri="{BB962C8B-B14F-4D97-AF65-F5344CB8AC3E}">
        <p14:creationId xmlns:p14="http://schemas.microsoft.com/office/powerpoint/2010/main" val="682297327"/>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Kalobeyei Village</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954107"/>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Kalobeyei, located in northern Kenya, is a </a:t>
            </a:r>
            <a:r>
              <a:rPr lang="en-GB" sz="1400" b="1" dirty="0">
                <a:latin typeface="Open Sans" panose="020B0606030504020204" pitchFamily="34" charset="0"/>
                <a:ea typeface="Open Sans" panose="020B0606030504020204" pitchFamily="34" charset="0"/>
                <a:cs typeface="Open Sans" panose="020B0606030504020204" pitchFamily="34" charset="0"/>
              </a:rPr>
              <a:t>remote village </a:t>
            </a:r>
            <a:r>
              <a:rPr lang="en-GB" sz="1400" dirty="0">
                <a:latin typeface="Open Sans" panose="020B0606030504020204" pitchFamily="34" charset="0"/>
                <a:ea typeface="Open Sans" panose="020B0606030504020204" pitchFamily="34" charset="0"/>
                <a:cs typeface="Open Sans" panose="020B0606030504020204" pitchFamily="34" charset="0"/>
              </a:rPr>
              <a:t>not serviced by the national grid and inhabited by around 700 families. The residents predominantly use </a:t>
            </a:r>
            <a:r>
              <a:rPr lang="en-GB" sz="1400" b="1" dirty="0">
                <a:latin typeface="Open Sans" panose="020B0606030504020204" pitchFamily="34" charset="0"/>
                <a:ea typeface="Open Sans" panose="020B0606030504020204" pitchFamily="34" charset="0"/>
                <a:cs typeface="Open Sans" panose="020B0606030504020204" pitchFamily="34" charset="0"/>
              </a:rPr>
              <a:t>traditional energy sources </a:t>
            </a:r>
            <a:r>
              <a:rPr lang="en-GB" sz="1400" dirty="0">
                <a:latin typeface="Open Sans" panose="020B0606030504020204" pitchFamily="34" charset="0"/>
                <a:ea typeface="Open Sans" panose="020B0606030504020204" pitchFamily="34" charset="0"/>
                <a:cs typeface="Open Sans" panose="020B0606030504020204" pitchFamily="34" charset="0"/>
              </a:rPr>
              <a:t>such as kerosene, diesel, and biomass for their daily needs. The village presents a </a:t>
            </a:r>
            <a:r>
              <a:rPr lang="en-GB" sz="1400" b="1" dirty="0">
                <a:latin typeface="Open Sans" panose="020B0606030504020204" pitchFamily="34" charset="0"/>
                <a:ea typeface="Open Sans" panose="020B0606030504020204" pitchFamily="34" charset="0"/>
                <a:cs typeface="Open Sans" panose="020B0606030504020204" pitchFamily="34" charset="0"/>
              </a:rPr>
              <a:t>unique case </a:t>
            </a:r>
            <a:r>
              <a:rPr lang="en-GB" sz="1400" dirty="0">
                <a:latin typeface="Open Sans" panose="020B0606030504020204" pitchFamily="34" charset="0"/>
                <a:ea typeface="Open Sans" panose="020B0606030504020204" pitchFamily="34" charset="0"/>
                <a:cs typeface="Open Sans" panose="020B0606030504020204" pitchFamily="34" charset="0"/>
              </a:rPr>
              <a:t>for developing a </a:t>
            </a:r>
            <a:r>
              <a:rPr lang="en-GB" sz="1400" b="1" dirty="0">
                <a:latin typeface="Open Sans" panose="020B0606030504020204" pitchFamily="34" charset="0"/>
                <a:ea typeface="Open Sans" panose="020B0606030504020204" pitchFamily="34" charset="0"/>
                <a:cs typeface="Open Sans" panose="020B0606030504020204" pitchFamily="34" charset="0"/>
              </a:rPr>
              <a:t>sustainable, off-grid, hybrid energy solution </a:t>
            </a:r>
            <a:r>
              <a:rPr lang="en-GB" sz="1400" dirty="0">
                <a:latin typeface="Open Sans" panose="020B0606030504020204" pitchFamily="34" charset="0"/>
                <a:ea typeface="Open Sans" panose="020B0606030504020204" pitchFamily="34" charset="0"/>
                <a:cs typeface="Open Sans" panose="020B0606030504020204" pitchFamily="34" charset="0"/>
              </a:rPr>
              <a:t>to meet its residential and communal energy requirements.</a:t>
            </a:r>
          </a:p>
        </p:txBody>
      </p:sp>
      <p:pic>
        <p:nvPicPr>
          <p:cNvPr id="13" name="Picture 12">
            <a:extLst>
              <a:ext uri="{FF2B5EF4-FFF2-40B4-BE49-F238E27FC236}">
                <a16:creationId xmlns:a16="http://schemas.microsoft.com/office/drawing/2014/main" id="{1EB88A2C-9298-840A-C40F-482BB0F47DF4}"/>
              </a:ext>
            </a:extLst>
          </p:cNvPr>
          <p:cNvPicPr>
            <a:picLocks noChangeAspect="1"/>
          </p:cNvPicPr>
          <p:nvPr/>
        </p:nvPicPr>
        <p:blipFill>
          <a:blip r:embed="rId4"/>
          <a:stretch>
            <a:fillRect/>
          </a:stretch>
        </p:blipFill>
        <p:spPr>
          <a:xfrm>
            <a:off x="1076403" y="2243563"/>
            <a:ext cx="4465707" cy="1383510"/>
          </a:xfrm>
          <a:prstGeom prst="rect">
            <a:avLst/>
          </a:prstGeom>
        </p:spPr>
      </p:pic>
      <p:pic>
        <p:nvPicPr>
          <p:cNvPr id="16" name="Picture 15">
            <a:extLst>
              <a:ext uri="{FF2B5EF4-FFF2-40B4-BE49-F238E27FC236}">
                <a16:creationId xmlns:a16="http://schemas.microsoft.com/office/drawing/2014/main" id="{80727494-E570-DBDB-0B26-32135889C0F6}"/>
              </a:ext>
            </a:extLst>
          </p:cNvPr>
          <p:cNvPicPr>
            <a:picLocks noChangeAspect="1"/>
          </p:cNvPicPr>
          <p:nvPr/>
        </p:nvPicPr>
        <p:blipFill>
          <a:blip r:embed="rId5"/>
          <a:stretch>
            <a:fillRect/>
          </a:stretch>
        </p:blipFill>
        <p:spPr>
          <a:xfrm>
            <a:off x="1976075" y="3596843"/>
            <a:ext cx="3780454" cy="1697832"/>
          </a:xfrm>
          <a:prstGeom prst="rect">
            <a:avLst/>
          </a:prstGeom>
        </p:spPr>
      </p:pic>
      <p:pic>
        <p:nvPicPr>
          <p:cNvPr id="19" name="Picture 18">
            <a:extLst>
              <a:ext uri="{FF2B5EF4-FFF2-40B4-BE49-F238E27FC236}">
                <a16:creationId xmlns:a16="http://schemas.microsoft.com/office/drawing/2014/main" id="{E5407E02-C2FE-104D-0F1E-DEDF991B2748}"/>
              </a:ext>
            </a:extLst>
          </p:cNvPr>
          <p:cNvPicPr>
            <a:picLocks noChangeAspect="1"/>
          </p:cNvPicPr>
          <p:nvPr/>
        </p:nvPicPr>
        <p:blipFill>
          <a:blip r:embed="rId6"/>
          <a:stretch>
            <a:fillRect/>
          </a:stretch>
        </p:blipFill>
        <p:spPr>
          <a:xfrm>
            <a:off x="833168" y="3307020"/>
            <a:ext cx="2574061" cy="2150751"/>
          </a:xfrm>
          <a:prstGeom prst="rect">
            <a:avLst/>
          </a:prstGeom>
        </p:spPr>
      </p:pic>
      <p:cxnSp>
        <p:nvCxnSpPr>
          <p:cNvPr id="20" name="Connettore diritto 96">
            <a:extLst>
              <a:ext uri="{FF2B5EF4-FFF2-40B4-BE49-F238E27FC236}">
                <a16:creationId xmlns:a16="http://schemas.microsoft.com/office/drawing/2014/main" id="{E2DEF8E3-4EA5-67B6-38E7-2A5FC6783738}"/>
              </a:ext>
            </a:extLst>
          </p:cNvPr>
          <p:cNvCxnSpPr>
            <a:cxnSpLocks/>
          </p:cNvCxnSpPr>
          <p:nvPr/>
        </p:nvCxnSpPr>
        <p:spPr>
          <a:xfrm flipV="1">
            <a:off x="6087588" y="2050011"/>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E267CA5-E0D4-1300-CF65-71E4C049E237}"/>
              </a:ext>
            </a:extLst>
          </p:cNvPr>
          <p:cNvSpPr txBox="1"/>
          <p:nvPr/>
        </p:nvSpPr>
        <p:spPr>
          <a:xfrm>
            <a:off x="6302007" y="2237537"/>
            <a:ext cx="5033996" cy="3477875"/>
          </a:xfrm>
          <a:prstGeom prst="rect">
            <a:avLst/>
          </a:prstGeom>
          <a:noFill/>
        </p:spPr>
        <p:txBody>
          <a:bodyPr wrap="square" rtlCol="0">
            <a:spAutoFit/>
          </a:bodyPr>
          <a:lstStyle/>
          <a:p>
            <a:pPr algn="just"/>
            <a:r>
              <a:rPr lang="en-GB"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700</a:t>
            </a: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1600" b="1" dirty="0">
                <a:latin typeface="Open Sans" panose="020B0606030504020204" pitchFamily="34" charset="0"/>
                <a:ea typeface="Open Sans" panose="020B0606030504020204" pitchFamily="34" charset="0"/>
                <a:cs typeface="Open Sans" panose="020B0606030504020204" pitchFamily="34" charset="0"/>
              </a:rPr>
              <a:t>Households</a:t>
            </a: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rPr>
              <a:t>divided into 3 groups based on their existing appliances and on the appliances which are expected to be installed in the near future.</a:t>
            </a: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2</a:t>
            </a: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1600" b="1" dirty="0">
                <a:latin typeface="Open Sans" panose="020B0606030504020204" pitchFamily="34" charset="0"/>
                <a:ea typeface="Open Sans" panose="020B0606030504020204" pitchFamily="34" charset="0"/>
                <a:cs typeface="Open Sans" panose="020B0606030504020204" pitchFamily="34" charset="0"/>
              </a:rPr>
              <a:t>Primary schools </a:t>
            </a:r>
            <a:r>
              <a:rPr lang="en-GB" sz="1600" dirty="0">
                <a:latin typeface="Open Sans" panose="020B0606030504020204" pitchFamily="34" charset="0"/>
                <a:ea typeface="Open Sans" panose="020B0606030504020204" pitchFamily="34" charset="0"/>
                <a:cs typeface="Open Sans" panose="020B0606030504020204" pitchFamily="34" charset="0"/>
              </a:rPr>
              <a:t>with around 30 lights are installed; some external lights are also considered</a:t>
            </a:r>
          </a:p>
          <a:p>
            <a:endParaRPr lang="en-GB" sz="1600" b="1" dirty="0">
              <a:latin typeface="Open Sans" panose="020B0606030504020204" pitchFamily="34" charset="0"/>
              <a:ea typeface="Open Sans" panose="020B0606030504020204" pitchFamily="34" charset="0"/>
              <a:cs typeface="Open Sans" panose="020B0606030504020204" pitchFamily="34" charset="0"/>
            </a:endParaRPr>
          </a:p>
          <a:p>
            <a:r>
              <a:rPr lang="en-GB"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1</a:t>
            </a:r>
            <a:r>
              <a:rPr lang="en-GB" sz="1600" b="1" dirty="0">
                <a:latin typeface="Open Sans" panose="020B0606030504020204" pitchFamily="34" charset="0"/>
                <a:ea typeface="Open Sans" panose="020B0606030504020204" pitchFamily="34" charset="0"/>
                <a:cs typeface="Open Sans" panose="020B0606030504020204" pitchFamily="34" charset="0"/>
              </a:rPr>
              <a:t> dispensary </a:t>
            </a:r>
            <a:r>
              <a:rPr lang="en-GB" sz="1600" dirty="0">
                <a:latin typeface="Open Sans" panose="020B0606030504020204" pitchFamily="34" charset="0"/>
                <a:ea typeface="Open Sans" panose="020B0606030504020204" pitchFamily="34" charset="0"/>
                <a:cs typeface="Open Sans" panose="020B0606030504020204" pitchFamily="34" charset="0"/>
              </a:rPr>
              <a:t>having 3 rooms and 7 beds in total</a:t>
            </a: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Productive</a:t>
            </a:r>
            <a:r>
              <a:rPr lang="en-GB" sz="1600" b="1" dirty="0">
                <a:latin typeface="Open Sans" panose="020B0606030504020204" pitchFamily="34" charset="0"/>
                <a:ea typeface="Open Sans" panose="020B0606030504020204" pitchFamily="34" charset="0"/>
                <a:cs typeface="Open Sans" panose="020B0606030504020204" pitchFamily="34" charset="0"/>
              </a:rPr>
              <a:t> activities</a:t>
            </a:r>
            <a:r>
              <a:rPr lang="en-GB" sz="1600" dirty="0">
                <a:latin typeface="Open Sans" panose="020B0606030504020204" pitchFamily="34" charset="0"/>
                <a:ea typeface="Open Sans" panose="020B0606030504020204" pitchFamily="34" charset="0"/>
                <a:cs typeface="Open Sans" panose="020B0606030504020204" pitchFamily="34" charset="0"/>
              </a:rPr>
              <a:t>: tailor workshop, bars, garages.</a:t>
            </a:r>
          </a:p>
          <a:p>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3B79644D-580A-4100-4396-1FE01F48A059}"/>
              </a:ext>
            </a:extLst>
          </p:cNvPr>
          <p:cNvSpPr txBox="1"/>
          <p:nvPr/>
        </p:nvSpPr>
        <p:spPr>
          <a:xfrm>
            <a:off x="966927" y="5695387"/>
            <a:ext cx="4732394"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Location pictures from Google Maps</a:t>
            </a:r>
          </a:p>
        </p:txBody>
      </p:sp>
    </p:spTree>
    <p:extLst>
      <p:ext uri="{BB962C8B-B14F-4D97-AF65-F5344CB8AC3E}">
        <p14:creationId xmlns:p14="http://schemas.microsoft.com/office/powerpoint/2010/main" val="528757699"/>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Resource Assessment</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954107"/>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most important resource available in the intervention area is certainly </a:t>
            </a:r>
            <a:r>
              <a:rPr lang="en-GB" sz="1400" b="1" dirty="0">
                <a:latin typeface="Open Sans" panose="020B0606030504020204" pitchFamily="34" charset="0"/>
                <a:ea typeface="Open Sans" panose="020B0606030504020204" pitchFamily="34" charset="0"/>
                <a:cs typeface="Open Sans" panose="020B0606030504020204" pitchFamily="34" charset="0"/>
              </a:rPr>
              <a:t>solar radiation</a:t>
            </a:r>
            <a:r>
              <a:rPr lang="en-GB" sz="1400" dirty="0">
                <a:latin typeface="Open Sans" panose="020B0606030504020204" pitchFamily="34" charset="0"/>
                <a:ea typeface="Open Sans" panose="020B0606030504020204" pitchFamily="34" charset="0"/>
                <a:cs typeface="Open Sans" panose="020B0606030504020204" pitchFamily="34" charset="0"/>
              </a:rPr>
              <a:t>, which is particularly high as it is throughout the country. Regarding the presence of winds that can be suitable for electricity production, despite the proximity to the equator would suggest good availability, the village region does </a:t>
            </a:r>
            <a:r>
              <a:rPr lang="en-GB" sz="1400" b="1" dirty="0">
                <a:latin typeface="Open Sans" panose="020B0606030504020204" pitchFamily="34" charset="0"/>
                <a:ea typeface="Open Sans" panose="020B0606030504020204" pitchFamily="34" charset="0"/>
                <a:cs typeface="Open Sans" panose="020B0606030504020204" pitchFamily="34" charset="0"/>
              </a:rPr>
              <a:t>not have large amounts of wind </a:t>
            </a:r>
            <a:r>
              <a:rPr lang="en-GB" sz="1400" dirty="0">
                <a:latin typeface="Open Sans" panose="020B0606030504020204" pitchFamily="34" charset="0"/>
                <a:ea typeface="Open Sans" panose="020B0606030504020204" pitchFamily="34" charset="0"/>
                <a:cs typeface="Open Sans" panose="020B0606030504020204" pitchFamily="34" charset="0"/>
              </a:rPr>
              <a:t>due to the </a:t>
            </a:r>
            <a:r>
              <a:rPr lang="en-GB" sz="1400" b="1" dirty="0">
                <a:latin typeface="Open Sans" panose="020B0606030504020204" pitchFamily="34" charset="0"/>
                <a:ea typeface="Open Sans" panose="020B0606030504020204" pitchFamily="34" charset="0"/>
                <a:cs typeface="Open Sans" panose="020B0606030504020204" pitchFamily="34" charset="0"/>
              </a:rPr>
              <a:t>morphology of the territory</a:t>
            </a:r>
            <a:r>
              <a:rPr lang="en-GB" sz="1400" dirty="0">
                <a:latin typeface="Open Sans" panose="020B0606030504020204" pitchFamily="34" charset="0"/>
                <a:ea typeface="Open Sans" panose="020B0606030504020204" pitchFamily="34" charset="0"/>
                <a:cs typeface="Open Sans" panose="020B0606030504020204" pitchFamily="34" charset="0"/>
              </a:rPr>
              <a:t>.</a:t>
            </a:r>
          </a:p>
        </p:txBody>
      </p:sp>
      <p:cxnSp>
        <p:nvCxnSpPr>
          <p:cNvPr id="20" name="Connettore diritto 96">
            <a:extLst>
              <a:ext uri="{FF2B5EF4-FFF2-40B4-BE49-F238E27FC236}">
                <a16:creationId xmlns:a16="http://schemas.microsoft.com/office/drawing/2014/main" id="{E2DEF8E3-4EA5-67B6-38E7-2A5FC6783738}"/>
              </a:ext>
            </a:extLst>
          </p:cNvPr>
          <p:cNvCxnSpPr>
            <a:cxnSpLocks/>
          </p:cNvCxnSpPr>
          <p:nvPr/>
        </p:nvCxnSpPr>
        <p:spPr>
          <a:xfrm flipV="1">
            <a:off x="5873605" y="2234090"/>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E59746C-B75E-42B5-3DCE-CF3C8602C994}"/>
              </a:ext>
            </a:extLst>
          </p:cNvPr>
          <p:cNvPicPr>
            <a:picLocks noChangeAspect="1"/>
          </p:cNvPicPr>
          <p:nvPr/>
        </p:nvPicPr>
        <p:blipFill>
          <a:blip r:embed="rId4"/>
          <a:stretch>
            <a:fillRect/>
          </a:stretch>
        </p:blipFill>
        <p:spPr>
          <a:xfrm>
            <a:off x="545094" y="2634107"/>
            <a:ext cx="2331922" cy="2865368"/>
          </a:xfrm>
          <a:prstGeom prst="rect">
            <a:avLst/>
          </a:prstGeom>
        </p:spPr>
      </p:pic>
      <p:pic>
        <p:nvPicPr>
          <p:cNvPr id="11" name="Picture 10">
            <a:extLst>
              <a:ext uri="{FF2B5EF4-FFF2-40B4-BE49-F238E27FC236}">
                <a16:creationId xmlns:a16="http://schemas.microsoft.com/office/drawing/2014/main" id="{C9DE9CD7-F605-4836-9CF6-0F4672AA01E5}"/>
              </a:ext>
            </a:extLst>
          </p:cNvPr>
          <p:cNvPicPr>
            <a:picLocks noChangeAspect="1"/>
          </p:cNvPicPr>
          <p:nvPr/>
        </p:nvPicPr>
        <p:blipFill>
          <a:blip r:embed="rId5"/>
          <a:stretch>
            <a:fillRect/>
          </a:stretch>
        </p:blipFill>
        <p:spPr>
          <a:xfrm>
            <a:off x="2944859" y="2602898"/>
            <a:ext cx="2491956" cy="2895851"/>
          </a:xfrm>
          <a:prstGeom prst="rect">
            <a:avLst/>
          </a:prstGeom>
        </p:spPr>
      </p:pic>
      <p:sp>
        <p:nvSpPr>
          <p:cNvPr id="14" name="TextBox 13">
            <a:extLst>
              <a:ext uri="{FF2B5EF4-FFF2-40B4-BE49-F238E27FC236}">
                <a16:creationId xmlns:a16="http://schemas.microsoft.com/office/drawing/2014/main" id="{02C4CFDE-29BB-718E-FB71-0FAF08AD8E85}"/>
              </a:ext>
            </a:extLst>
          </p:cNvPr>
          <p:cNvSpPr txBox="1"/>
          <p:nvPr/>
        </p:nvSpPr>
        <p:spPr>
          <a:xfrm>
            <a:off x="1088572" y="2234090"/>
            <a:ext cx="1522457" cy="338554"/>
          </a:xfrm>
          <a:prstGeom prst="rect">
            <a:avLst/>
          </a:prstGeom>
          <a:noFill/>
        </p:spPr>
        <p:txBody>
          <a:bodyPr wrap="square" rtlCol="0">
            <a:spAutoFit/>
          </a:bodyPr>
          <a:lstStyle/>
          <a:p>
            <a:r>
              <a:rPr lang="en-US" sz="1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Solar Atlas</a:t>
            </a:r>
          </a:p>
        </p:txBody>
      </p:sp>
      <p:sp>
        <p:nvSpPr>
          <p:cNvPr id="15" name="TextBox 14">
            <a:extLst>
              <a:ext uri="{FF2B5EF4-FFF2-40B4-BE49-F238E27FC236}">
                <a16:creationId xmlns:a16="http://schemas.microsoft.com/office/drawing/2014/main" id="{F1133021-C138-A8B1-C4A3-F717803BF0A3}"/>
              </a:ext>
            </a:extLst>
          </p:cNvPr>
          <p:cNvSpPr txBox="1"/>
          <p:nvPr/>
        </p:nvSpPr>
        <p:spPr>
          <a:xfrm>
            <a:off x="3558202" y="2234090"/>
            <a:ext cx="1522457" cy="338554"/>
          </a:xfrm>
          <a:prstGeom prst="rect">
            <a:avLst/>
          </a:prstGeom>
          <a:noFill/>
        </p:spPr>
        <p:txBody>
          <a:bodyPr wrap="square" rtlCol="0">
            <a:spAutoFit/>
          </a:bodyPr>
          <a:lstStyle/>
          <a:p>
            <a:r>
              <a:rPr lang="en-US"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Wind Atlas</a:t>
            </a:r>
          </a:p>
        </p:txBody>
      </p:sp>
      <p:pic>
        <p:nvPicPr>
          <p:cNvPr id="18" name="Picture 17">
            <a:extLst>
              <a:ext uri="{FF2B5EF4-FFF2-40B4-BE49-F238E27FC236}">
                <a16:creationId xmlns:a16="http://schemas.microsoft.com/office/drawing/2014/main" id="{F5523F74-83E2-543D-D524-E140C24DB698}"/>
              </a:ext>
            </a:extLst>
          </p:cNvPr>
          <p:cNvPicPr>
            <a:picLocks noChangeAspect="1"/>
          </p:cNvPicPr>
          <p:nvPr/>
        </p:nvPicPr>
        <p:blipFill rotWithShape="1">
          <a:blip r:embed="rId6"/>
          <a:srcRect t="14085"/>
          <a:stretch/>
        </p:blipFill>
        <p:spPr>
          <a:xfrm>
            <a:off x="6188370" y="2259587"/>
            <a:ext cx="4814605" cy="1566583"/>
          </a:xfrm>
          <a:prstGeom prst="rect">
            <a:avLst/>
          </a:prstGeom>
        </p:spPr>
      </p:pic>
      <p:pic>
        <p:nvPicPr>
          <p:cNvPr id="23" name="Picture 22">
            <a:extLst>
              <a:ext uri="{FF2B5EF4-FFF2-40B4-BE49-F238E27FC236}">
                <a16:creationId xmlns:a16="http://schemas.microsoft.com/office/drawing/2014/main" id="{715BB428-6E49-AC20-F273-67CE92C35C6B}"/>
              </a:ext>
            </a:extLst>
          </p:cNvPr>
          <p:cNvPicPr>
            <a:picLocks noChangeAspect="1"/>
          </p:cNvPicPr>
          <p:nvPr/>
        </p:nvPicPr>
        <p:blipFill rotWithShape="1">
          <a:blip r:embed="rId7"/>
          <a:srcRect t="14690"/>
          <a:stretch/>
        </p:blipFill>
        <p:spPr>
          <a:xfrm>
            <a:off x="6280794" y="4118774"/>
            <a:ext cx="4731761" cy="1506398"/>
          </a:xfrm>
          <a:prstGeom prst="rect">
            <a:avLst/>
          </a:prstGeom>
        </p:spPr>
      </p:pic>
      <p:sp>
        <p:nvSpPr>
          <p:cNvPr id="24" name="TextBox 23">
            <a:extLst>
              <a:ext uri="{FF2B5EF4-FFF2-40B4-BE49-F238E27FC236}">
                <a16:creationId xmlns:a16="http://schemas.microsoft.com/office/drawing/2014/main" id="{E7514008-9AFD-623C-7394-47ABB7151256}"/>
              </a:ext>
            </a:extLst>
          </p:cNvPr>
          <p:cNvSpPr txBox="1"/>
          <p:nvPr/>
        </p:nvSpPr>
        <p:spPr>
          <a:xfrm>
            <a:off x="7244197" y="1949037"/>
            <a:ext cx="2702952"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Daily average PV capacity factor</a:t>
            </a:r>
          </a:p>
        </p:txBody>
      </p:sp>
      <p:sp>
        <p:nvSpPr>
          <p:cNvPr id="25" name="TextBox 24">
            <a:extLst>
              <a:ext uri="{FF2B5EF4-FFF2-40B4-BE49-F238E27FC236}">
                <a16:creationId xmlns:a16="http://schemas.microsoft.com/office/drawing/2014/main" id="{2DCFC0F5-57FD-57BC-B59F-7C5E3AB98ABF}"/>
              </a:ext>
            </a:extLst>
          </p:cNvPr>
          <p:cNvSpPr txBox="1"/>
          <p:nvPr/>
        </p:nvSpPr>
        <p:spPr>
          <a:xfrm>
            <a:off x="7334388" y="3826170"/>
            <a:ext cx="3067241"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Daily average Wind capacity factor</a:t>
            </a:r>
          </a:p>
        </p:txBody>
      </p:sp>
      <p:sp>
        <p:nvSpPr>
          <p:cNvPr id="4" name="TextBox 3">
            <a:extLst>
              <a:ext uri="{FF2B5EF4-FFF2-40B4-BE49-F238E27FC236}">
                <a16:creationId xmlns:a16="http://schemas.microsoft.com/office/drawing/2014/main" id="{1BBC51B5-0E1C-0821-CEFE-EFCEBC230AD8}"/>
              </a:ext>
            </a:extLst>
          </p:cNvPr>
          <p:cNvSpPr txBox="1"/>
          <p:nvPr/>
        </p:nvSpPr>
        <p:spPr>
          <a:xfrm>
            <a:off x="605468" y="5595247"/>
            <a:ext cx="4732394"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Solar and Wind Atlas of the Kalobeyei Village  [1]</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7C7CD912-D0EC-0A8B-CFE9-576C193066ED}"/>
              </a:ext>
            </a:extLst>
          </p:cNvPr>
          <p:cNvSpPr txBox="1"/>
          <p:nvPr/>
        </p:nvSpPr>
        <p:spPr>
          <a:xfrm>
            <a:off x="296397" y="6108554"/>
            <a:ext cx="4808437" cy="230832"/>
          </a:xfrm>
          <a:prstGeom prst="rect">
            <a:avLst/>
          </a:prstGeom>
          <a:noFill/>
        </p:spPr>
        <p:txBody>
          <a:bodyPr wrap="square" rtlCol="0">
            <a:spAutoFit/>
          </a:bodyPr>
          <a:lstStyle/>
          <a:p>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Sources for images: [1] Global Solar Atlas, Global Wind Atlas, [2] </a:t>
            </a:r>
            <a:r>
              <a:rPr lang="en-US" sz="9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Renewables.ninja</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207AABFD-CB26-67DE-3CDB-7752CE334B41}"/>
              </a:ext>
            </a:extLst>
          </p:cNvPr>
          <p:cNvSpPr txBox="1"/>
          <p:nvPr/>
        </p:nvSpPr>
        <p:spPr>
          <a:xfrm>
            <a:off x="6463789" y="5774708"/>
            <a:ext cx="4808437"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Daily average capacity factor for PV and Wind generated for Kalobeyei village [2]</a:t>
            </a:r>
          </a:p>
        </p:txBody>
      </p:sp>
    </p:spTree>
    <p:extLst>
      <p:ext uri="{BB962C8B-B14F-4D97-AF65-F5344CB8AC3E}">
        <p14:creationId xmlns:p14="http://schemas.microsoft.com/office/powerpoint/2010/main" val="153022573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Technology Characterization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738664"/>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Presented below is a simplified dataset of all </a:t>
            </a:r>
            <a:r>
              <a:rPr lang="en-GB" sz="1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available energy technologies </a:t>
            </a:r>
            <a:r>
              <a:rPr lang="en-GB" sz="1400" dirty="0">
                <a:latin typeface="Open Sans" panose="020B0606030504020204" pitchFamily="34" charset="0"/>
                <a:ea typeface="Open Sans" panose="020B0606030504020204" pitchFamily="34" charset="0"/>
                <a:cs typeface="Open Sans" panose="020B0606030504020204" pitchFamily="34" charset="0"/>
              </a:rPr>
              <a:t>in the Kalobeyei, Kenya area. It encompasses </a:t>
            </a:r>
            <a:r>
              <a:rPr lang="en-GB" sz="1400" b="1" dirty="0">
                <a:latin typeface="Open Sans" panose="020B0606030504020204" pitchFamily="34" charset="0"/>
                <a:ea typeface="Open Sans" panose="020B0606030504020204" pitchFamily="34" charset="0"/>
                <a:cs typeface="Open Sans" panose="020B0606030504020204" pitchFamily="34" charset="0"/>
              </a:rPr>
              <a:t>renewable sources </a:t>
            </a:r>
            <a:r>
              <a:rPr lang="en-GB" sz="1400" dirty="0">
                <a:latin typeface="Open Sans" panose="020B0606030504020204" pitchFamily="34" charset="0"/>
                <a:ea typeface="Open Sans" panose="020B0606030504020204" pitchFamily="34" charset="0"/>
                <a:cs typeface="Open Sans" panose="020B0606030504020204" pitchFamily="34" charset="0"/>
              </a:rPr>
              <a:t>like solar and wind, alongside </a:t>
            </a:r>
            <a:r>
              <a:rPr lang="en-GB" sz="1400" b="1" dirty="0">
                <a:latin typeface="Open Sans" panose="020B0606030504020204" pitchFamily="34" charset="0"/>
                <a:ea typeface="Open Sans" panose="020B0606030504020204" pitchFamily="34" charset="0"/>
                <a:cs typeface="Open Sans" panose="020B0606030504020204" pitchFamily="34" charset="0"/>
              </a:rPr>
              <a:t>non-renewable options </a:t>
            </a:r>
            <a:r>
              <a:rPr lang="en-GB" sz="1400" dirty="0">
                <a:latin typeface="Open Sans" panose="020B0606030504020204" pitchFamily="34" charset="0"/>
                <a:ea typeface="Open Sans" panose="020B0606030504020204" pitchFamily="34" charset="0"/>
                <a:cs typeface="Open Sans" panose="020B0606030504020204" pitchFamily="34" charset="0"/>
              </a:rPr>
              <a:t>such as diesel generator as well as two different </a:t>
            </a:r>
            <a:r>
              <a:rPr lang="en-GB" sz="1400" b="1" dirty="0">
                <a:latin typeface="Open Sans" panose="020B0606030504020204" pitchFamily="34" charset="0"/>
                <a:ea typeface="Open Sans" panose="020B0606030504020204" pitchFamily="34" charset="0"/>
                <a:cs typeface="Open Sans" panose="020B0606030504020204" pitchFamily="34" charset="0"/>
              </a:rPr>
              <a:t>types of battery bank </a:t>
            </a:r>
            <a:r>
              <a:rPr lang="en-GB" sz="1400" dirty="0">
                <a:latin typeface="Open Sans" panose="020B0606030504020204" pitchFamily="34" charset="0"/>
                <a:ea typeface="Open Sans" panose="020B0606030504020204" pitchFamily="34" charset="0"/>
                <a:cs typeface="Open Sans" panose="020B0606030504020204" pitchFamily="34" charset="0"/>
              </a:rPr>
              <a:t>and a </a:t>
            </a:r>
            <a:r>
              <a:rPr lang="en-GB" sz="1400" b="1" dirty="0">
                <a:latin typeface="Open Sans" panose="020B0606030504020204" pitchFamily="34" charset="0"/>
                <a:ea typeface="Open Sans" panose="020B0606030504020204" pitchFamily="34" charset="0"/>
                <a:cs typeface="Open Sans" panose="020B0606030504020204" pitchFamily="34" charset="0"/>
              </a:rPr>
              <a:t>biogas generator </a:t>
            </a:r>
            <a:r>
              <a:rPr lang="en-GB" sz="1400" dirty="0">
                <a:latin typeface="Open Sans" panose="020B0606030504020204" pitchFamily="34" charset="0"/>
                <a:ea typeface="Open Sans" panose="020B0606030504020204" pitchFamily="34" charset="0"/>
                <a:cs typeface="Open Sans" panose="020B0606030504020204" pitchFamily="34" charset="0"/>
              </a:rPr>
              <a:t>option. </a:t>
            </a:r>
          </a:p>
        </p:txBody>
      </p:sp>
      <p:graphicFrame>
        <p:nvGraphicFramePr>
          <p:cNvPr id="16" name="Table 15">
            <a:extLst>
              <a:ext uri="{FF2B5EF4-FFF2-40B4-BE49-F238E27FC236}">
                <a16:creationId xmlns:a16="http://schemas.microsoft.com/office/drawing/2014/main" id="{09D4EE9E-67EB-076C-9180-1FEB229E7437}"/>
              </a:ext>
            </a:extLst>
          </p:cNvPr>
          <p:cNvGraphicFramePr>
            <a:graphicFrameLocks noGrp="1"/>
          </p:cNvGraphicFramePr>
          <p:nvPr>
            <p:extLst>
              <p:ext uri="{D42A27DB-BD31-4B8C-83A1-F6EECF244321}">
                <p14:modId xmlns:p14="http://schemas.microsoft.com/office/powerpoint/2010/main" val="1064418715"/>
              </p:ext>
            </p:extLst>
          </p:nvPr>
        </p:nvGraphicFramePr>
        <p:xfrm>
          <a:off x="589779" y="2012680"/>
          <a:ext cx="10360958" cy="3960846"/>
        </p:xfrm>
        <a:graphic>
          <a:graphicData uri="http://schemas.openxmlformats.org/drawingml/2006/table">
            <a:tbl>
              <a:tblPr firstRow="1" firstCol="1">
                <a:tableStyleId>{D27102A9-8310-4765-A935-A1911B00CA55}</a:tableStyleId>
              </a:tblPr>
              <a:tblGrid>
                <a:gridCol w="1347586">
                  <a:extLst>
                    <a:ext uri="{9D8B030D-6E8A-4147-A177-3AD203B41FA5}">
                      <a16:colId xmlns:a16="http://schemas.microsoft.com/office/drawing/2014/main" val="4135465637"/>
                    </a:ext>
                  </a:extLst>
                </a:gridCol>
                <a:gridCol w="1034699">
                  <a:extLst>
                    <a:ext uri="{9D8B030D-6E8A-4147-A177-3AD203B41FA5}">
                      <a16:colId xmlns:a16="http://schemas.microsoft.com/office/drawing/2014/main" val="3130721592"/>
                    </a:ext>
                  </a:extLst>
                </a:gridCol>
                <a:gridCol w="1247724">
                  <a:extLst>
                    <a:ext uri="{9D8B030D-6E8A-4147-A177-3AD203B41FA5}">
                      <a16:colId xmlns:a16="http://schemas.microsoft.com/office/drawing/2014/main" val="2362694743"/>
                    </a:ext>
                  </a:extLst>
                </a:gridCol>
                <a:gridCol w="1460822">
                  <a:extLst>
                    <a:ext uri="{9D8B030D-6E8A-4147-A177-3AD203B41FA5}">
                      <a16:colId xmlns:a16="http://schemas.microsoft.com/office/drawing/2014/main" val="427186529"/>
                    </a:ext>
                  </a:extLst>
                </a:gridCol>
                <a:gridCol w="1340311">
                  <a:extLst>
                    <a:ext uri="{9D8B030D-6E8A-4147-A177-3AD203B41FA5}">
                      <a16:colId xmlns:a16="http://schemas.microsoft.com/office/drawing/2014/main" val="3996426154"/>
                    </a:ext>
                  </a:extLst>
                </a:gridCol>
                <a:gridCol w="1340311">
                  <a:extLst>
                    <a:ext uri="{9D8B030D-6E8A-4147-A177-3AD203B41FA5}">
                      <a16:colId xmlns:a16="http://schemas.microsoft.com/office/drawing/2014/main" val="2466891908"/>
                    </a:ext>
                  </a:extLst>
                </a:gridCol>
                <a:gridCol w="1249194">
                  <a:extLst>
                    <a:ext uri="{9D8B030D-6E8A-4147-A177-3AD203B41FA5}">
                      <a16:colId xmlns:a16="http://schemas.microsoft.com/office/drawing/2014/main" val="934081409"/>
                    </a:ext>
                  </a:extLst>
                </a:gridCol>
                <a:gridCol w="1340311">
                  <a:extLst>
                    <a:ext uri="{9D8B030D-6E8A-4147-A177-3AD203B41FA5}">
                      <a16:colId xmlns:a16="http://schemas.microsoft.com/office/drawing/2014/main" val="2032777573"/>
                    </a:ext>
                  </a:extLst>
                </a:gridCol>
              </a:tblGrid>
              <a:tr h="623483">
                <a:tc>
                  <a:txBody>
                    <a:bodyPr/>
                    <a:lstStyle/>
                    <a:p>
                      <a:pPr algn="ctr">
                        <a:spcAft>
                          <a:spcPts val="600"/>
                        </a:spcAft>
                      </a:pPr>
                      <a:r>
                        <a:rPr lang="en-US" sz="900" dirty="0">
                          <a:effectLst/>
                          <a:latin typeface="Open Sans" panose="020B0606030504020204" pitchFamily="34" charset="0"/>
                          <a:ea typeface="Open Sans" panose="020B0606030504020204" pitchFamily="34" charset="0"/>
                          <a:cs typeface="Open Sans" panose="020B0606030504020204" pitchFamily="34" charset="0"/>
                        </a:rPr>
                        <a:t> </a:t>
                      </a:r>
                      <a:endParaRPr lang="en-GB"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PV</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Wind generator</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Diesel generator</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Biogas generator + ICE</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Battery type 1</a:t>
                      </a:r>
                      <a:endParaRPr lang="en-GB" sz="36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(Lead-Acid)</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Battery type 2</a:t>
                      </a:r>
                      <a:endParaRPr lang="en-GB" sz="36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(Li-Ion)</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Electronics</a:t>
                      </a:r>
                      <a:endParaRPr lang="en-GB"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250924051"/>
                  </a:ext>
                </a:extLst>
              </a:tr>
              <a:tr h="828888">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Capital cost [$/W]</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1.2</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3</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0.4</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1.05</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0.2</a:t>
                      </a:r>
                      <a:endParaRPr lang="en-GB" sz="40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($/Wh)</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0.3</a:t>
                      </a:r>
                      <a:endParaRPr lang="en-GB" sz="40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($/Wh)</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0.15</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($/Wh) for Li-ion</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0.1 for Lead-Acid</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600476966"/>
                  </a:ext>
                </a:extLst>
              </a:tr>
              <a:tr h="623483">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O&amp;M cost [%investment]</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1.8%</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2%</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4.5%</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4.5%</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2%</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2%</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 </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585207301"/>
                  </a:ext>
                </a:extLst>
              </a:tr>
              <a:tr h="301744">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Lifetime [y]</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20</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20</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20</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20</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4000 cycles</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5500 cycles</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200">
                          <a:effectLst/>
                          <a:latin typeface="Open Sans" panose="020B0606030504020204" pitchFamily="34" charset="0"/>
                          <a:ea typeface="Open Sans" panose="020B0606030504020204" pitchFamily="34" charset="0"/>
                          <a:cs typeface="Open Sans" panose="020B0606030504020204" pitchFamily="34" charset="0"/>
                        </a:rPr>
                        <a:t> </a:t>
                      </a:r>
                      <a:endParaRPr lang="en-GB" sz="40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036047173"/>
                  </a:ext>
                </a:extLst>
              </a:tr>
              <a:tr h="1583248">
                <a:tc>
                  <a:txBody>
                    <a:bodyPr/>
                    <a:lstStyle/>
                    <a:p>
                      <a:pPr algn="ctr">
                        <a:spcAft>
                          <a:spcPts val="600"/>
                        </a:spcAft>
                      </a:pPr>
                      <a:r>
                        <a:rPr lang="en-US" sz="1200" dirty="0">
                          <a:effectLst/>
                          <a:latin typeface="Open Sans" panose="020B0606030504020204" pitchFamily="34" charset="0"/>
                          <a:ea typeface="Open Sans" panose="020B0606030504020204" pitchFamily="34" charset="0"/>
                          <a:cs typeface="Open Sans" panose="020B0606030504020204" pitchFamily="34" charset="0"/>
                        </a:rPr>
                        <a:t>Other info</a:t>
                      </a:r>
                      <a:endParaRPr lang="en-GB"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System loss: 0.05</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NPS100c-21</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Diesel cost: 1.3 $/L</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Genset eff.: 34%</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Crop residues price: 90 $/t</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ICE eff.: 30%</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Eff. (round-trip): 0.86</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DOD: 50%</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Ch./</a:t>
                      </a:r>
                      <a:r>
                        <a:rPr lang="en-US" sz="1000" dirty="0" err="1">
                          <a:effectLst/>
                          <a:latin typeface="Open Sans" panose="020B0606030504020204" pitchFamily="34" charset="0"/>
                          <a:ea typeface="Open Sans" panose="020B0606030504020204" pitchFamily="34" charset="0"/>
                          <a:cs typeface="Open Sans" panose="020B0606030504020204" pitchFamily="34" charset="0"/>
                        </a:rPr>
                        <a:t>disch</a:t>
                      </a:r>
                      <a:r>
                        <a:rPr lang="en-US" sz="1000" dirty="0">
                          <a:effectLst/>
                          <a:latin typeface="Open Sans" panose="020B0606030504020204" pitchFamily="34" charset="0"/>
                          <a:ea typeface="Open Sans" panose="020B0606030504020204" pitchFamily="34" charset="0"/>
                          <a:cs typeface="Open Sans" panose="020B0606030504020204" pitchFamily="34" charset="0"/>
                        </a:rPr>
                        <a:t>. time: 6 h</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Eff. (</a:t>
                      </a:r>
                      <a:r>
                        <a:rPr lang="en-US" sz="1000" dirty="0" err="1">
                          <a:effectLst/>
                          <a:latin typeface="Open Sans" panose="020B0606030504020204" pitchFamily="34" charset="0"/>
                          <a:ea typeface="Open Sans" panose="020B0606030504020204" pitchFamily="34" charset="0"/>
                          <a:cs typeface="Open Sans" panose="020B0606030504020204" pitchFamily="34" charset="0"/>
                        </a:rPr>
                        <a:t>ch&amp;disch</a:t>
                      </a:r>
                      <a:r>
                        <a:rPr lang="en-US" sz="1000" dirty="0">
                          <a:effectLst/>
                          <a:latin typeface="Open Sans" panose="020B0606030504020204" pitchFamily="34" charset="0"/>
                          <a:ea typeface="Open Sans" panose="020B0606030504020204" pitchFamily="34" charset="0"/>
                          <a:cs typeface="Open Sans" panose="020B0606030504020204" pitchFamily="34" charset="0"/>
                        </a:rPr>
                        <a:t>): 0.93</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DOD: 20%</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Ch./</a:t>
                      </a:r>
                      <a:r>
                        <a:rPr lang="en-US" sz="1000" dirty="0" err="1">
                          <a:effectLst/>
                          <a:latin typeface="Open Sans" panose="020B0606030504020204" pitchFamily="34" charset="0"/>
                          <a:ea typeface="Open Sans" panose="020B0606030504020204" pitchFamily="34" charset="0"/>
                          <a:cs typeface="Open Sans" panose="020B0606030504020204" pitchFamily="34" charset="0"/>
                        </a:rPr>
                        <a:t>disch</a:t>
                      </a:r>
                      <a:r>
                        <a:rPr lang="en-US" sz="1000" dirty="0">
                          <a:effectLst/>
                          <a:latin typeface="Open Sans" panose="020B0606030504020204" pitchFamily="34" charset="0"/>
                          <a:ea typeface="Open Sans" panose="020B0606030504020204" pitchFamily="34" charset="0"/>
                          <a:cs typeface="Open Sans" panose="020B0606030504020204" pitchFamily="34" charset="0"/>
                        </a:rPr>
                        <a:t>. time: 4 h</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spcAft>
                          <a:spcPts val="600"/>
                        </a:spcAft>
                      </a:pPr>
                      <a:r>
                        <a:rPr lang="en-US" sz="1000" dirty="0">
                          <a:effectLst/>
                          <a:latin typeface="Open Sans" panose="020B0606030504020204" pitchFamily="34" charset="0"/>
                          <a:ea typeface="Open Sans" panose="020B0606030504020204" pitchFamily="34" charset="0"/>
                          <a:cs typeface="Open Sans" panose="020B0606030504020204" pitchFamily="34" charset="0"/>
                        </a:rPr>
                        <a:t>Efficiency (inverter and rectifier) 96%</a:t>
                      </a:r>
                      <a:endPar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17948961"/>
                  </a:ext>
                </a:extLst>
              </a:tr>
            </a:tbl>
          </a:graphicData>
        </a:graphic>
      </p:graphicFrame>
      <p:sp>
        <p:nvSpPr>
          <p:cNvPr id="4" name="TextBox 3">
            <a:extLst>
              <a:ext uri="{FF2B5EF4-FFF2-40B4-BE49-F238E27FC236}">
                <a16:creationId xmlns:a16="http://schemas.microsoft.com/office/drawing/2014/main" id="{8FA3A89D-3EE0-486D-0EAC-C9220B24FBAF}"/>
              </a:ext>
            </a:extLst>
          </p:cNvPr>
          <p:cNvSpPr txBox="1"/>
          <p:nvPr/>
        </p:nvSpPr>
        <p:spPr>
          <a:xfrm>
            <a:off x="720700" y="5660064"/>
            <a:ext cx="3135086"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Discount Rate</a:t>
            </a:r>
            <a:r>
              <a:rPr lang="en-US" sz="1200" dirty="0">
                <a:latin typeface="Open Sans" panose="020B0606030504020204" pitchFamily="34" charset="0"/>
                <a:ea typeface="Open Sans" panose="020B0606030504020204" pitchFamily="34" charset="0"/>
                <a:cs typeface="Open Sans" panose="020B0606030504020204" pitchFamily="34" charset="0"/>
              </a:rPr>
              <a:t>: 7.4%</a:t>
            </a:r>
          </a:p>
        </p:txBody>
      </p:sp>
    </p:spTree>
    <p:extLst>
      <p:ext uri="{BB962C8B-B14F-4D97-AF65-F5344CB8AC3E}">
        <p14:creationId xmlns:p14="http://schemas.microsoft.com/office/powerpoint/2010/main" val="298139668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Model Configuration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E59F047-E092-9A18-FA0A-F03DAB7D6093}"/>
              </a:ext>
            </a:extLst>
          </p:cNvPr>
          <p:cNvPicPr>
            <a:picLocks noChangeAspect="1"/>
          </p:cNvPicPr>
          <p:nvPr/>
        </p:nvPicPr>
        <p:blipFill>
          <a:blip r:embed="rId4"/>
          <a:stretch>
            <a:fillRect/>
          </a:stretch>
        </p:blipFill>
        <p:spPr>
          <a:xfrm>
            <a:off x="386473" y="1074414"/>
            <a:ext cx="8104384" cy="4931767"/>
          </a:xfrm>
          <a:prstGeom prst="rect">
            <a:avLst/>
          </a:prstGeom>
        </p:spPr>
      </p:pic>
      <p:sp>
        <p:nvSpPr>
          <p:cNvPr id="2" name="Rectangle 1">
            <a:extLst>
              <a:ext uri="{FF2B5EF4-FFF2-40B4-BE49-F238E27FC236}">
                <a16:creationId xmlns:a16="http://schemas.microsoft.com/office/drawing/2014/main" id="{FAA10132-5969-9D09-1908-6A2207D90197}"/>
              </a:ext>
            </a:extLst>
          </p:cNvPr>
          <p:cNvSpPr/>
          <p:nvPr/>
        </p:nvSpPr>
        <p:spPr>
          <a:xfrm>
            <a:off x="3098003" y="1913318"/>
            <a:ext cx="1340662" cy="49460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62C449-D521-280B-C871-AEE6DF1D1EDD}"/>
              </a:ext>
            </a:extLst>
          </p:cNvPr>
          <p:cNvSpPr txBox="1"/>
          <p:nvPr/>
        </p:nvSpPr>
        <p:spPr>
          <a:xfrm>
            <a:off x="5469530" y="1424913"/>
            <a:ext cx="5192180" cy="738664"/>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configuration for the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mini-grid project </a:t>
            </a:r>
            <a:r>
              <a:rPr lang="en-GB" sz="1400" dirty="0">
                <a:latin typeface="Open Sans" panose="020B0606030504020204" pitchFamily="34" charset="0"/>
                <a:ea typeface="Open Sans" panose="020B0606030504020204" pitchFamily="34" charset="0"/>
                <a:cs typeface="Open Sans" panose="020B0606030504020204" pitchFamily="34" charset="0"/>
              </a:rPr>
              <a:t>in Kalobeyei involves a </a:t>
            </a:r>
            <a:r>
              <a:rPr lang="en-GB" sz="1400" b="1" dirty="0">
                <a:latin typeface="Open Sans" panose="020B0606030504020204" pitchFamily="34" charset="0"/>
                <a:ea typeface="Open Sans" panose="020B0606030504020204" pitchFamily="34" charset="0"/>
                <a:cs typeface="Open Sans" panose="020B0606030504020204" pitchFamily="34" charset="0"/>
              </a:rPr>
              <a:t>20-year project </a:t>
            </a:r>
            <a:r>
              <a:rPr lang="en-GB" sz="1400" dirty="0">
                <a:latin typeface="Open Sans" panose="020B0606030504020204" pitchFamily="34" charset="0"/>
                <a:ea typeface="Open Sans" panose="020B0606030504020204" pitchFamily="34" charset="0"/>
                <a:cs typeface="Open Sans" panose="020B0606030504020204" pitchFamily="34" charset="0"/>
              </a:rPr>
              <a:t>duration, with a </a:t>
            </a:r>
            <a:r>
              <a:rPr lang="en-GB" sz="1400" b="1" dirty="0">
                <a:latin typeface="Open Sans" panose="020B0606030504020204" pitchFamily="34" charset="0"/>
                <a:ea typeface="Open Sans" panose="020B0606030504020204" pitchFamily="34" charset="0"/>
                <a:cs typeface="Open Sans" panose="020B0606030504020204" pitchFamily="34" charset="0"/>
              </a:rPr>
              <a:t>discount rate of 7.4%, </a:t>
            </a:r>
            <a:r>
              <a:rPr lang="en-GB" sz="1400" dirty="0">
                <a:latin typeface="Open Sans" panose="020B0606030504020204" pitchFamily="34" charset="0"/>
                <a:ea typeface="Open Sans" panose="020B0606030504020204" pitchFamily="34" charset="0"/>
                <a:cs typeface="Open Sans" panose="020B0606030504020204" pitchFamily="34" charset="0"/>
              </a:rPr>
              <a:t>starting on January 1, 2025</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65A98B44-A6F8-C9D2-BDBC-34C09B2B3513}"/>
              </a:ext>
            </a:extLst>
          </p:cNvPr>
          <p:cNvSpPr txBox="1"/>
          <p:nvPr/>
        </p:nvSpPr>
        <p:spPr>
          <a:xfrm>
            <a:off x="5556615" y="4694423"/>
            <a:ext cx="5192180" cy="1169551"/>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mini-grid in Kalobeyei would be designed to deliver electricity at the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lowest possible cost</a:t>
            </a:r>
            <a:r>
              <a:rPr lang="en-GB" sz="1400" dirty="0">
                <a:latin typeface="Open Sans" panose="020B0606030504020204" pitchFamily="34" charset="0"/>
                <a:ea typeface="Open Sans" panose="020B0606030504020204" pitchFamily="34" charset="0"/>
                <a:cs typeface="Open Sans" panose="020B0606030504020204" pitchFamily="34" charset="0"/>
              </a:rPr>
              <a:t>. It integrates </a:t>
            </a:r>
            <a:r>
              <a:rPr lang="en-GB" sz="1400" b="1" dirty="0">
                <a:latin typeface="Open Sans" panose="020B0606030504020204" pitchFamily="34" charset="0"/>
                <a:ea typeface="Open Sans" panose="020B0606030504020204" pitchFamily="34" charset="0"/>
                <a:cs typeface="Open Sans" panose="020B0606030504020204" pitchFamily="34" charset="0"/>
              </a:rPr>
              <a:t>storage and backup systems</a:t>
            </a:r>
            <a:r>
              <a:rPr lang="en-GB" sz="1400" dirty="0">
                <a:latin typeface="Open Sans" panose="020B0606030504020204" pitchFamily="34" charset="0"/>
                <a:ea typeface="Open Sans" panose="020B0606030504020204" pitchFamily="34" charset="0"/>
                <a:cs typeface="Open Sans" panose="020B0606030504020204" pitchFamily="34" charset="0"/>
              </a:rPr>
              <a:t> strategically, ensuring an economical supply of power </a:t>
            </a:r>
            <a:r>
              <a:rPr lang="en-GB" sz="1400" b="1" dirty="0">
                <a:latin typeface="Open Sans" panose="020B0606030504020204" pitchFamily="34" charset="0"/>
                <a:ea typeface="Open Sans" panose="020B0606030504020204" pitchFamily="34" charset="0"/>
                <a:cs typeface="Open Sans" panose="020B0606030504020204" pitchFamily="34" charset="0"/>
              </a:rPr>
              <a:t>without stringent restrictions </a:t>
            </a:r>
            <a:r>
              <a:rPr lang="en-GB" sz="1400" dirty="0">
                <a:latin typeface="Open Sans" panose="020B0606030504020204" pitchFamily="34" charset="0"/>
                <a:ea typeface="Open Sans" panose="020B0606030504020204" pitchFamily="34" charset="0"/>
                <a:cs typeface="Open Sans" panose="020B0606030504020204" pitchFamily="34" charset="0"/>
              </a:rPr>
              <a:t>on technology choices.</a:t>
            </a:r>
          </a:p>
        </p:txBody>
      </p:sp>
      <p:sp>
        <p:nvSpPr>
          <p:cNvPr id="4" name="Slide Number Placeholder 5">
            <a:extLst>
              <a:ext uri="{FF2B5EF4-FFF2-40B4-BE49-F238E27FC236}">
                <a16:creationId xmlns:a16="http://schemas.microsoft.com/office/drawing/2014/main" id="{EB4CE921-CE16-998C-1E20-5125811D64AF}"/>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22814099"/>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RES Time Series Estimation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847714C-215E-04E1-6998-8986AE310850}"/>
              </a:ext>
            </a:extLst>
          </p:cNvPr>
          <p:cNvPicPr>
            <a:picLocks noChangeAspect="1"/>
          </p:cNvPicPr>
          <p:nvPr/>
        </p:nvPicPr>
        <p:blipFill>
          <a:blip r:embed="rId4"/>
          <a:stretch>
            <a:fillRect/>
          </a:stretch>
        </p:blipFill>
        <p:spPr>
          <a:xfrm>
            <a:off x="1700654" y="1704271"/>
            <a:ext cx="7788315" cy="4473328"/>
          </a:xfrm>
          <a:prstGeom prst="rect">
            <a:avLst/>
          </a:prstGeom>
        </p:spPr>
      </p:pic>
      <p:sp>
        <p:nvSpPr>
          <p:cNvPr id="7" name="TextBox 6">
            <a:extLst>
              <a:ext uri="{FF2B5EF4-FFF2-40B4-BE49-F238E27FC236}">
                <a16:creationId xmlns:a16="http://schemas.microsoft.com/office/drawing/2014/main" id="{2A75EB07-45EC-B15F-AE57-EF5E848E67B5}"/>
              </a:ext>
            </a:extLst>
          </p:cNvPr>
          <p:cNvSpPr txBox="1"/>
          <p:nvPr/>
        </p:nvSpPr>
        <p:spPr>
          <a:xfrm>
            <a:off x="386472" y="1060174"/>
            <a:ext cx="11084827" cy="523220"/>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In assessing the </a:t>
            </a:r>
            <a:r>
              <a:rPr lang="en-GB" sz="1400" b="1" dirty="0">
                <a:latin typeface="Open Sans" panose="020B0606030504020204" pitchFamily="34" charset="0"/>
                <a:ea typeface="Open Sans" panose="020B0606030504020204" pitchFamily="34" charset="0"/>
                <a:cs typeface="Open Sans" panose="020B0606030504020204" pitchFamily="34" charset="0"/>
              </a:rPr>
              <a:t>renewables resources</a:t>
            </a:r>
            <a:r>
              <a:rPr lang="en-GB" sz="1400" dirty="0">
                <a:latin typeface="Open Sans" panose="020B0606030504020204" pitchFamily="34" charset="0"/>
                <a:ea typeface="Open Sans" panose="020B0606030504020204" pitchFamily="34" charset="0"/>
                <a:cs typeface="Open Sans" panose="020B0606030504020204" pitchFamily="34" charset="0"/>
              </a:rPr>
              <a:t> for the caste study area, the project will utilize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NASA POWER project datasets</a:t>
            </a:r>
            <a:r>
              <a:rPr lang="en-GB" sz="1400" dirty="0">
                <a:latin typeface="Open Sans" panose="020B0606030504020204" pitchFamily="34" charset="0"/>
                <a:ea typeface="Open Sans" panose="020B0606030504020204" pitchFamily="34" charset="0"/>
                <a:cs typeface="Open Sans" panose="020B0606030504020204" pitchFamily="34" charset="0"/>
              </a:rPr>
              <a:t> to evaluate the availability of </a:t>
            </a:r>
            <a:r>
              <a:rPr lang="en-GB" sz="1400" b="1" dirty="0">
                <a:latin typeface="Open Sans" panose="020B0606030504020204" pitchFamily="34" charset="0"/>
                <a:ea typeface="Open Sans" panose="020B0606030504020204" pitchFamily="34" charset="0"/>
                <a:cs typeface="Open Sans" panose="020B0606030504020204" pitchFamily="34" charset="0"/>
              </a:rPr>
              <a:t>solar and wind energy</a:t>
            </a:r>
            <a:r>
              <a:rPr lang="en-GB" sz="1400" dirty="0">
                <a:latin typeface="Open Sans" panose="020B0606030504020204" pitchFamily="34" charset="0"/>
                <a:ea typeface="Open Sans" panose="020B0606030504020204" pitchFamily="34" charset="0"/>
                <a:cs typeface="Open Sans" panose="020B0606030504020204" pitchFamily="34" charset="0"/>
              </a:rPr>
              <a:t>, ensuring a </a:t>
            </a:r>
            <a:r>
              <a:rPr lang="en-GB" sz="1400" b="1" dirty="0">
                <a:latin typeface="Open Sans" panose="020B0606030504020204" pitchFamily="34" charset="0"/>
                <a:ea typeface="Open Sans" panose="020B0606030504020204" pitchFamily="34" charset="0"/>
                <a:cs typeface="Open Sans" panose="020B0606030504020204" pitchFamily="34" charset="0"/>
              </a:rPr>
              <a:t>data-driven approach</a:t>
            </a:r>
            <a:r>
              <a:rPr lang="en-GB" sz="1400" dirty="0">
                <a:latin typeface="Open Sans" panose="020B0606030504020204" pitchFamily="34" charset="0"/>
                <a:ea typeface="Open Sans" panose="020B0606030504020204" pitchFamily="34" charset="0"/>
                <a:cs typeface="Open Sans" panose="020B0606030504020204" pitchFamily="34" charset="0"/>
              </a:rPr>
              <a:t> to harnessing local renewable resources for Kalobeyei.</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60F4D6-864D-B87F-3ED5-3C3317077267}"/>
              </a:ext>
            </a:extLst>
          </p:cNvPr>
          <p:cNvSpPr/>
          <p:nvPr/>
        </p:nvSpPr>
        <p:spPr>
          <a:xfrm>
            <a:off x="3029698" y="2555230"/>
            <a:ext cx="1340662" cy="49460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3C675DE-AD51-5B75-E331-9587ACC6F87A}"/>
              </a:ext>
            </a:extLst>
          </p:cNvPr>
          <p:cNvSpPr/>
          <p:nvPr/>
        </p:nvSpPr>
        <p:spPr>
          <a:xfrm>
            <a:off x="2881724" y="5312969"/>
            <a:ext cx="1488636" cy="66359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854479"/>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Exogenous Load Demand</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874298"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Grafico 4">
            <a:extLst>
              <a:ext uri="{FF2B5EF4-FFF2-40B4-BE49-F238E27FC236}">
                <a16:creationId xmlns:a16="http://schemas.microsoft.com/office/drawing/2014/main" id="{2AC76DE7-0888-0ACC-A2CE-D2AE7C927DF5}"/>
              </a:ext>
            </a:extLst>
          </p:cNvPr>
          <p:cNvGraphicFramePr>
            <a:graphicFrameLocks/>
          </p:cNvGraphicFramePr>
          <p:nvPr>
            <p:extLst>
              <p:ext uri="{D42A27DB-BD31-4B8C-83A1-F6EECF244321}">
                <p14:modId xmlns:p14="http://schemas.microsoft.com/office/powerpoint/2010/main" val="4270516984"/>
              </p:ext>
            </p:extLst>
          </p:nvPr>
        </p:nvGraphicFramePr>
        <p:xfrm>
          <a:off x="5989180" y="1201287"/>
          <a:ext cx="5353886" cy="3441167"/>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a:extLst>
              <a:ext uri="{FF2B5EF4-FFF2-40B4-BE49-F238E27FC236}">
                <a16:creationId xmlns:a16="http://schemas.microsoft.com/office/drawing/2014/main" id="{192B5629-9039-9A79-5C7C-9D318C268433}"/>
              </a:ext>
            </a:extLst>
          </p:cNvPr>
          <p:cNvPicPr>
            <a:picLocks noChangeAspect="1"/>
          </p:cNvPicPr>
          <p:nvPr/>
        </p:nvPicPr>
        <p:blipFill>
          <a:blip r:embed="rId5">
            <a:alphaModFix amt="70000"/>
          </a:blip>
          <a:stretch>
            <a:fillRect/>
          </a:stretch>
        </p:blipFill>
        <p:spPr>
          <a:xfrm>
            <a:off x="720700" y="2689725"/>
            <a:ext cx="2257691" cy="3037620"/>
          </a:xfrm>
          <a:prstGeom prst="rect">
            <a:avLst/>
          </a:prstGeom>
        </p:spPr>
      </p:pic>
      <p:pic>
        <p:nvPicPr>
          <p:cNvPr id="15" name="Immagine 35">
            <a:extLst>
              <a:ext uri="{FF2B5EF4-FFF2-40B4-BE49-F238E27FC236}">
                <a16:creationId xmlns:a16="http://schemas.microsoft.com/office/drawing/2014/main" id="{D26550C7-BF23-2401-5EAC-C7AF19002C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3184" y="2219247"/>
            <a:ext cx="2377729" cy="1155322"/>
          </a:xfrm>
          <a:prstGeom prst="rect">
            <a:avLst/>
          </a:prstGeom>
        </p:spPr>
      </p:pic>
      <p:pic>
        <p:nvPicPr>
          <p:cNvPr id="4" name="Picture 3">
            <a:extLst>
              <a:ext uri="{FF2B5EF4-FFF2-40B4-BE49-F238E27FC236}">
                <a16:creationId xmlns:a16="http://schemas.microsoft.com/office/drawing/2014/main" id="{4071D32F-B9A5-3DB8-483C-6FBDA3F8B0CA}"/>
              </a:ext>
            </a:extLst>
          </p:cNvPr>
          <p:cNvPicPr>
            <a:picLocks noChangeAspect="1"/>
          </p:cNvPicPr>
          <p:nvPr/>
        </p:nvPicPr>
        <p:blipFill rotWithShape="1">
          <a:blip r:embed="rId7">
            <a:alphaModFix amt="85000"/>
          </a:blip>
          <a:srcRect l="40579" r="13812"/>
          <a:stretch/>
        </p:blipFill>
        <p:spPr>
          <a:xfrm>
            <a:off x="3007411" y="3551605"/>
            <a:ext cx="2579049" cy="2169565"/>
          </a:xfrm>
          <a:prstGeom prst="rect">
            <a:avLst/>
          </a:prstGeom>
        </p:spPr>
      </p:pic>
      <p:sp>
        <p:nvSpPr>
          <p:cNvPr id="16" name="TextBox 15">
            <a:extLst>
              <a:ext uri="{FF2B5EF4-FFF2-40B4-BE49-F238E27FC236}">
                <a16:creationId xmlns:a16="http://schemas.microsoft.com/office/drawing/2014/main" id="{692F5F35-1189-4AF7-988A-645E521754ED}"/>
              </a:ext>
            </a:extLst>
          </p:cNvPr>
          <p:cNvSpPr txBox="1"/>
          <p:nvPr/>
        </p:nvSpPr>
        <p:spPr>
          <a:xfrm>
            <a:off x="520278" y="1222697"/>
            <a:ext cx="5144929" cy="954107"/>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Load Demand is estimated using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advanced stochastic approach</a:t>
            </a:r>
            <a:r>
              <a:rPr lang="en-GB" sz="1400" dirty="0">
                <a:latin typeface="Open Sans" panose="020B0606030504020204" pitchFamily="34" charset="0"/>
                <a:ea typeface="Open Sans" panose="020B0606030504020204" pitchFamily="34" charset="0"/>
                <a:cs typeface="Open Sans" panose="020B0606030504020204" pitchFamily="34" charset="0"/>
              </a:rPr>
              <a:t> to have a reliable and </a:t>
            </a:r>
            <a:r>
              <a:rPr lang="en-GB" sz="1400" b="1" dirty="0">
                <a:latin typeface="Open Sans" panose="020B0606030504020204" pitchFamily="34" charset="0"/>
                <a:ea typeface="Open Sans" panose="020B0606030504020204" pitchFamily="34" charset="0"/>
                <a:cs typeface="Open Sans" panose="020B0606030504020204" pitchFamily="34" charset="0"/>
              </a:rPr>
              <a:t>on-minute basis </a:t>
            </a:r>
            <a:r>
              <a:rPr lang="en-GB" sz="1400" dirty="0">
                <a:latin typeface="Open Sans" panose="020B0606030504020204" pitchFamily="34" charset="0"/>
                <a:ea typeface="Open Sans" panose="020B0606030504020204" pitchFamily="34" charset="0"/>
                <a:cs typeface="Open Sans" panose="020B0606030504020204" pitchFamily="34" charset="0"/>
              </a:rPr>
              <a:t>load curve. The software used is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RAMP</a:t>
            </a:r>
            <a:r>
              <a:rPr lang="en-GB" sz="1400" dirty="0">
                <a:latin typeface="Open Sans" panose="020B0606030504020204" pitchFamily="34" charset="0"/>
                <a:ea typeface="Open Sans" panose="020B0606030504020204" pitchFamily="34" charset="0"/>
                <a:cs typeface="Open Sans" panose="020B0606030504020204" pitchFamily="34" charset="0"/>
              </a:rPr>
              <a:t>, an open-source model for the generation of high-resolution multi-energy profiles </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uppo 99">
            <a:extLst>
              <a:ext uri="{FF2B5EF4-FFF2-40B4-BE49-F238E27FC236}">
                <a16:creationId xmlns:a16="http://schemas.microsoft.com/office/drawing/2014/main" id="{3C9F77F8-750D-332B-3844-57C2AD7B0BF5}"/>
              </a:ext>
            </a:extLst>
          </p:cNvPr>
          <p:cNvGrpSpPr/>
          <p:nvPr/>
        </p:nvGrpSpPr>
        <p:grpSpPr>
          <a:xfrm>
            <a:off x="5801151" y="1394832"/>
            <a:ext cx="175275" cy="4494339"/>
            <a:chOff x="7890023" y="-1271263"/>
            <a:chExt cx="88215" cy="11566008"/>
          </a:xfrm>
        </p:grpSpPr>
        <p:cxnSp>
          <p:nvCxnSpPr>
            <p:cNvPr id="18" name="Connettore diritto 96">
              <a:extLst>
                <a:ext uri="{FF2B5EF4-FFF2-40B4-BE49-F238E27FC236}">
                  <a16:creationId xmlns:a16="http://schemas.microsoft.com/office/drawing/2014/main" id="{D25ADE64-360D-F20B-6943-69F9E8CCF621}"/>
                </a:ext>
              </a:extLst>
            </p:cNvPr>
            <p:cNvCxnSpPr>
              <a:cxnSpLocks/>
            </p:cNvCxnSpPr>
            <p:nvPr/>
          </p:nvCxnSpPr>
          <p:spPr>
            <a:xfrm flipH="1">
              <a:off x="7926475" y="-1271263"/>
              <a:ext cx="7655" cy="115660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Freccia a gallone 98">
              <a:extLst>
                <a:ext uri="{FF2B5EF4-FFF2-40B4-BE49-F238E27FC236}">
                  <a16:creationId xmlns:a16="http://schemas.microsoft.com/office/drawing/2014/main" id="{6B152E9B-C8FA-DA29-4C6A-2DF11D07A574}"/>
                </a:ext>
              </a:extLst>
            </p:cNvPr>
            <p:cNvSpPr/>
            <p:nvPr/>
          </p:nvSpPr>
          <p:spPr>
            <a:xfrm>
              <a:off x="7890023" y="2574397"/>
              <a:ext cx="88215" cy="1041289"/>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2" name="TextBox 21">
            <a:extLst>
              <a:ext uri="{FF2B5EF4-FFF2-40B4-BE49-F238E27FC236}">
                <a16:creationId xmlns:a16="http://schemas.microsoft.com/office/drawing/2014/main" id="{A99DAA30-E9B5-7F35-7E6E-3560DC61547A}"/>
              </a:ext>
            </a:extLst>
          </p:cNvPr>
          <p:cNvSpPr txBox="1"/>
          <p:nvPr/>
        </p:nvSpPr>
        <p:spPr>
          <a:xfrm>
            <a:off x="6309070" y="4690817"/>
            <a:ext cx="5033996" cy="1384995"/>
          </a:xfrm>
          <a:prstGeom prst="rect">
            <a:avLst/>
          </a:prstGeom>
          <a:noFill/>
        </p:spPr>
        <p:txBody>
          <a:bodyPr wrap="square" rtlCol="0">
            <a:spAutoFit/>
          </a:bodyPr>
          <a:lstStyle/>
          <a:p>
            <a:pPr algn="just"/>
            <a:r>
              <a:rPr lang="en-GB"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80 kW</a:t>
            </a:r>
            <a:r>
              <a:rPr lang="en-GB"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1400" b="1" dirty="0">
                <a:latin typeface="Open Sans" panose="020B0606030504020204" pitchFamily="34" charset="0"/>
                <a:ea typeface="Open Sans" panose="020B0606030504020204" pitchFamily="34" charset="0"/>
                <a:cs typeface="Open Sans" panose="020B0606030504020204" pitchFamily="34" charset="0"/>
              </a:rPr>
              <a:t>Peak Power</a:t>
            </a:r>
            <a:r>
              <a:rPr lang="en-GB"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1400" dirty="0">
                <a:latin typeface="Open Sans" panose="020B0606030504020204" pitchFamily="34" charset="0"/>
                <a:ea typeface="Open Sans" panose="020B0606030504020204" pitchFamily="34" charset="0"/>
                <a:cs typeface="Open Sans" panose="020B0606030504020204" pitchFamily="34" charset="0"/>
              </a:rPr>
              <a:t>at evening (around 19:30)</a:t>
            </a:r>
          </a:p>
          <a:p>
            <a:endParaRPr lang="en-GB" sz="1400" dirty="0">
              <a:latin typeface="Open Sans" panose="020B0606030504020204" pitchFamily="34" charset="0"/>
              <a:ea typeface="Open Sans" panose="020B0606030504020204" pitchFamily="34" charset="0"/>
              <a:cs typeface="Open Sans" panose="020B0606030504020204" pitchFamily="34" charset="0"/>
            </a:endParaRPr>
          </a:p>
          <a:p>
            <a:r>
              <a:rPr lang="en-GB"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65 kW</a:t>
            </a:r>
            <a:r>
              <a:rPr lang="en-GB"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1400" b="1" dirty="0">
                <a:latin typeface="Open Sans" panose="020B0606030504020204" pitchFamily="34" charset="0"/>
                <a:ea typeface="Open Sans" panose="020B0606030504020204" pitchFamily="34" charset="0"/>
                <a:cs typeface="Open Sans" panose="020B0606030504020204" pitchFamily="34" charset="0"/>
              </a:rPr>
              <a:t>Secondary Peak </a:t>
            </a:r>
            <a:r>
              <a:rPr lang="en-GB" sz="1400" dirty="0">
                <a:latin typeface="Open Sans" panose="020B0606030504020204" pitchFamily="34" charset="0"/>
                <a:ea typeface="Open Sans" panose="020B0606030504020204" pitchFamily="34" charset="0"/>
                <a:cs typeface="Open Sans" panose="020B0606030504020204" pitchFamily="34" charset="0"/>
              </a:rPr>
              <a:t>at morning (around 8:30)</a:t>
            </a:r>
          </a:p>
          <a:p>
            <a:endParaRPr lang="en-GB" sz="1400" b="1" dirty="0">
              <a:latin typeface="Open Sans" panose="020B0606030504020204" pitchFamily="34" charset="0"/>
              <a:ea typeface="Open Sans" panose="020B0606030504020204" pitchFamily="34" charset="0"/>
              <a:cs typeface="Open Sans" panose="020B0606030504020204" pitchFamily="34" charset="0"/>
            </a:endParaRPr>
          </a:p>
          <a:p>
            <a:r>
              <a:rPr lang="en-GB" sz="1400" b="1" dirty="0">
                <a:latin typeface="Open Sans" panose="020B0606030504020204" pitchFamily="34" charset="0"/>
                <a:ea typeface="Open Sans" panose="020B0606030504020204" pitchFamily="34" charset="0"/>
                <a:cs typeface="Open Sans" panose="020B0606030504020204" pitchFamily="34" charset="0"/>
              </a:rPr>
              <a:t>Baseload</a:t>
            </a:r>
            <a:r>
              <a:rPr lang="en-GB" sz="1400" dirty="0">
                <a:latin typeface="Open Sans" panose="020B0606030504020204" pitchFamily="34" charset="0"/>
                <a:ea typeface="Open Sans" panose="020B0606030504020204" pitchFamily="34" charset="0"/>
                <a:cs typeface="Open Sans" panose="020B0606030504020204" pitchFamily="34" charset="0"/>
              </a:rPr>
              <a:t> during the day: </a:t>
            </a:r>
            <a:r>
              <a:rPr lang="en-GB"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40 kW</a:t>
            </a:r>
          </a:p>
        </p:txBody>
      </p:sp>
      <p:sp>
        <p:nvSpPr>
          <p:cNvPr id="2" name="TextBox 1">
            <a:extLst>
              <a:ext uri="{FF2B5EF4-FFF2-40B4-BE49-F238E27FC236}">
                <a16:creationId xmlns:a16="http://schemas.microsoft.com/office/drawing/2014/main" id="{4ABAA8D4-0379-3FBA-0A7A-12D99FA1D2AE}"/>
              </a:ext>
            </a:extLst>
          </p:cNvPr>
          <p:cNvSpPr txBox="1"/>
          <p:nvPr/>
        </p:nvSpPr>
        <p:spPr>
          <a:xfrm>
            <a:off x="720700" y="5834741"/>
            <a:ext cx="4732394"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RAMP inputs file and exemplative load demand data in Excel</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9285147"/>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d44ae6a-e145-4c9d-94e7-ddf9cc58067e">
      <Terms xmlns="http://schemas.microsoft.com/office/infopath/2007/PartnerControls"/>
    </lcf76f155ced4ddcb4097134ff3c332f>
    <TaxCatchAll xmlns="e67e9a88-35e1-4b39-8da9-a609eb30828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241E96938535DD4B921FCDFB54345D30" ma:contentTypeVersion="18" ma:contentTypeDescription="Creare un nuovo documento." ma:contentTypeScope="" ma:versionID="a5d5c10fb5d76e91b5d3863d63e8b979">
  <xsd:schema xmlns:xsd="http://www.w3.org/2001/XMLSchema" xmlns:xs="http://www.w3.org/2001/XMLSchema" xmlns:p="http://schemas.microsoft.com/office/2006/metadata/properties" xmlns:ns2="5d44ae6a-e145-4c9d-94e7-ddf9cc58067e" xmlns:ns3="e67e9a88-35e1-4b39-8da9-a609eb308282" targetNamespace="http://schemas.microsoft.com/office/2006/metadata/properties" ma:root="true" ma:fieldsID="f7cec042378b2404c094b5ca61f00f7c" ns2:_="" ns3:_="">
    <xsd:import namespace="5d44ae6a-e145-4c9d-94e7-ddf9cc58067e"/>
    <xsd:import namespace="e67e9a88-35e1-4b39-8da9-a609eb3082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4ae6a-e145-4c9d-94e7-ddf9cc580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62691f12-1220-44b1-ba48-e77f64da29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7e9a88-35e1-4b39-8da9-a609eb308282" elementFormDefault="qualified">
    <xsd:import namespace="http://schemas.microsoft.com/office/2006/documentManagement/types"/>
    <xsd:import namespace="http://schemas.microsoft.com/office/infopath/2007/PartnerControls"/>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cfe7f1f2-b186-4eae-b9db-3e53485d6587}" ma:internalName="TaxCatchAll" ma:showField="CatchAllData" ma:web="e67e9a88-35e1-4b39-8da9-a609eb3082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5d44ae6a-e145-4c9d-94e7-ddf9cc58067e"/>
    <ds:schemaRef ds:uri="http://schemas.microsoft.com/office/2006/documentManagement/types"/>
    <ds:schemaRef ds:uri="http://purl.org/dc/terms/"/>
    <ds:schemaRef ds:uri="http://purl.org/dc/dcmitype/"/>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e67e9a88-35e1-4b39-8da9-a609eb308282"/>
    <ds:schemaRef ds:uri="http://www.w3.org/XML/1998/namespace"/>
  </ds:schemaRefs>
</ds:datastoreItem>
</file>

<file path=customXml/itemProps3.xml><?xml version="1.0" encoding="utf-8"?>
<ds:datastoreItem xmlns:ds="http://schemas.openxmlformats.org/officeDocument/2006/customXml" ds:itemID="{A6703F00-51CE-402F-97D6-952A2A17B4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44ae6a-e145-4c9d-94e7-ddf9cc58067e"/>
    <ds:schemaRef ds:uri="e67e9a88-35e1-4b39-8da9-a609eb3082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1535</TotalTime>
  <Words>1417</Words>
  <Application>Microsoft Office PowerPoint</Application>
  <PresentationFormat>Widescreen</PresentationFormat>
  <Paragraphs>176</Paragraphs>
  <Slides>15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Courier New</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Helena Walters</cp:lastModifiedBy>
  <cp:revision>269</cp:revision>
  <dcterms:created xsi:type="dcterms:W3CDTF">2021-02-10T16:48:02Z</dcterms:created>
  <dcterms:modified xsi:type="dcterms:W3CDTF">2024-04-12T14:03:12Z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