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96" r:id="rId5"/>
    <p:sldId id="300" r:id="rId6"/>
    <p:sldId id="312" r:id="rId7"/>
    <p:sldId id="308" r:id="rId8"/>
    <p:sldId id="310" r:id="rId9"/>
    <p:sldId id="317" r:id="rId10"/>
    <p:sldId id="321" r:id="rId11"/>
    <p:sldId id="313" r:id="rId12"/>
    <p:sldId id="314" r:id="rId13"/>
    <p:sldId id="315" r:id="rId14"/>
    <p:sldId id="322" r:id="rId15"/>
    <p:sldId id="316" r:id="rId16"/>
    <p:sldId id="318" r:id="rId17"/>
    <p:sldId id="319" r:id="rId18"/>
    <p:sldId id="323" r:id="rId19"/>
    <p:sldId id="324" r:id="rId20"/>
    <p:sldId id="32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00"/>
    <a:srgbClr val="00509D"/>
    <a:srgbClr val="4CC9F0"/>
    <a:srgbClr val="FFD500"/>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2"/>
    <p:restoredTop sz="90443" autoAdjust="0"/>
  </p:normalViewPr>
  <p:slideViewPr>
    <p:cSldViewPr snapToGrid="0">
      <p:cViewPr varScale="1">
        <p:scale>
          <a:sx n="103" d="100"/>
          <a:sy n="103" d="100"/>
        </p:scale>
        <p:origin x="10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o' Stevanato" userId="56ba42d4-5a33-47a4-bf8d-76054d5bbe9c" providerId="ADAL" clId="{146018E6-3707-41FF-9237-769DB678DADA}"/>
    <pc:docChg chg="modSld">
      <pc:chgData name="Nicolo' Stevanato" userId="56ba42d4-5a33-47a4-bf8d-76054d5bbe9c" providerId="ADAL" clId="{146018E6-3707-41FF-9237-769DB678DADA}" dt="2024-02-05T15:11:19.532" v="0" actId="12"/>
      <pc:docMkLst>
        <pc:docMk/>
      </pc:docMkLst>
      <pc:sldChg chg="modSp mod">
        <pc:chgData name="Nicolo' Stevanato" userId="56ba42d4-5a33-47a4-bf8d-76054d5bbe9c" providerId="ADAL" clId="{146018E6-3707-41FF-9237-769DB678DADA}" dt="2024-02-05T15:11:19.532" v="0" actId="12"/>
        <pc:sldMkLst>
          <pc:docMk/>
          <pc:sldMk cId="1216293317" sldId="300"/>
        </pc:sldMkLst>
        <pc:spChg chg="mod">
          <ac:chgData name="Nicolo' Stevanato" userId="56ba42d4-5a33-47a4-bf8d-76054d5bbe9c" providerId="ADAL" clId="{146018E6-3707-41FF-9237-769DB678DADA}" dt="2024-02-05T15:11:19.532" v="0" actId="12"/>
          <ac:spMkLst>
            <pc:docMk/>
            <pc:sldMk cId="1216293317" sldId="300"/>
            <ac:spMk id="2" creationId="{00000000-0000-0000-0000-000000000000}"/>
          </ac:spMkLst>
        </pc:spChg>
      </pc:sldChg>
    </pc:docChg>
  </pc:docChgLst>
  <pc:docChgLst>
    <pc:chgData name="Alessandro Onori" userId="902ff87a-dec1-4e50-bcf4-5017f04e5058" providerId="ADAL" clId="{7C37E931-D1A6-486E-B721-54E7668AE471}"/>
    <pc:docChg chg="undo custSel addSld delSld modSld">
      <pc:chgData name="Alessandro Onori" userId="902ff87a-dec1-4e50-bcf4-5017f04e5058" providerId="ADAL" clId="{7C37E931-D1A6-486E-B721-54E7668AE471}" dt="2024-01-30T13:46:25.779" v="3331" actId="20577"/>
      <pc:docMkLst>
        <pc:docMk/>
      </pc:docMkLst>
      <pc:sldChg chg="del">
        <pc:chgData name="Alessandro Onori" userId="902ff87a-dec1-4e50-bcf4-5017f04e5058" providerId="ADAL" clId="{7C37E931-D1A6-486E-B721-54E7668AE471}" dt="2024-01-29T13:26:42.165" v="0" actId="2696"/>
        <pc:sldMkLst>
          <pc:docMk/>
          <pc:sldMk cId="2559802330" sldId="256"/>
        </pc:sldMkLst>
      </pc:sldChg>
      <pc:sldChg chg="del">
        <pc:chgData name="Alessandro Onori" userId="902ff87a-dec1-4e50-bcf4-5017f04e5058" providerId="ADAL" clId="{7C37E931-D1A6-486E-B721-54E7668AE471}" dt="2024-01-29T13:26:42.165" v="0" actId="2696"/>
        <pc:sldMkLst>
          <pc:docMk/>
          <pc:sldMk cId="3688935345" sldId="278"/>
        </pc:sldMkLst>
      </pc:sldChg>
      <pc:sldChg chg="del">
        <pc:chgData name="Alessandro Onori" userId="902ff87a-dec1-4e50-bcf4-5017f04e5058" providerId="ADAL" clId="{7C37E931-D1A6-486E-B721-54E7668AE471}" dt="2024-01-29T13:26:42.165" v="0" actId="2696"/>
        <pc:sldMkLst>
          <pc:docMk/>
          <pc:sldMk cId="631775775" sldId="279"/>
        </pc:sldMkLst>
      </pc:sldChg>
      <pc:sldChg chg="del">
        <pc:chgData name="Alessandro Onori" userId="902ff87a-dec1-4e50-bcf4-5017f04e5058" providerId="ADAL" clId="{7C37E931-D1A6-486E-B721-54E7668AE471}" dt="2024-01-29T13:26:42.165" v="0" actId="2696"/>
        <pc:sldMkLst>
          <pc:docMk/>
          <pc:sldMk cId="1931825534" sldId="280"/>
        </pc:sldMkLst>
      </pc:sldChg>
      <pc:sldChg chg="del">
        <pc:chgData name="Alessandro Onori" userId="902ff87a-dec1-4e50-bcf4-5017f04e5058" providerId="ADAL" clId="{7C37E931-D1A6-486E-B721-54E7668AE471}" dt="2024-01-29T13:26:47.610" v="1" actId="2696"/>
        <pc:sldMkLst>
          <pc:docMk/>
          <pc:sldMk cId="3767255781" sldId="281"/>
        </pc:sldMkLst>
      </pc:sldChg>
      <pc:sldChg chg="del">
        <pc:chgData name="Alessandro Onori" userId="902ff87a-dec1-4e50-bcf4-5017f04e5058" providerId="ADAL" clId="{7C37E931-D1A6-486E-B721-54E7668AE471}" dt="2024-01-29T13:26:47.610" v="1" actId="2696"/>
        <pc:sldMkLst>
          <pc:docMk/>
          <pc:sldMk cId="1043295931" sldId="282"/>
        </pc:sldMkLst>
      </pc:sldChg>
      <pc:sldChg chg="del">
        <pc:chgData name="Alessandro Onori" userId="902ff87a-dec1-4e50-bcf4-5017f04e5058" providerId="ADAL" clId="{7C37E931-D1A6-486E-B721-54E7668AE471}" dt="2024-01-29T13:26:47.610" v="1" actId="2696"/>
        <pc:sldMkLst>
          <pc:docMk/>
          <pc:sldMk cId="1693266146" sldId="283"/>
        </pc:sldMkLst>
      </pc:sldChg>
      <pc:sldChg chg="del">
        <pc:chgData name="Alessandro Onori" userId="902ff87a-dec1-4e50-bcf4-5017f04e5058" providerId="ADAL" clId="{7C37E931-D1A6-486E-B721-54E7668AE471}" dt="2024-01-29T13:26:47.610" v="1" actId="2696"/>
        <pc:sldMkLst>
          <pc:docMk/>
          <pc:sldMk cId="4226312444" sldId="284"/>
        </pc:sldMkLst>
      </pc:sldChg>
      <pc:sldChg chg="del">
        <pc:chgData name="Alessandro Onori" userId="902ff87a-dec1-4e50-bcf4-5017f04e5058" providerId="ADAL" clId="{7C37E931-D1A6-486E-B721-54E7668AE471}" dt="2024-01-29T13:26:47.610" v="1" actId="2696"/>
        <pc:sldMkLst>
          <pc:docMk/>
          <pc:sldMk cId="2825179172" sldId="285"/>
        </pc:sldMkLst>
      </pc:sldChg>
      <pc:sldChg chg="del">
        <pc:chgData name="Alessandro Onori" userId="902ff87a-dec1-4e50-bcf4-5017f04e5058" providerId="ADAL" clId="{7C37E931-D1A6-486E-B721-54E7668AE471}" dt="2024-01-29T13:26:47.610" v="1" actId="2696"/>
        <pc:sldMkLst>
          <pc:docMk/>
          <pc:sldMk cId="2653303234" sldId="286"/>
        </pc:sldMkLst>
      </pc:sldChg>
      <pc:sldChg chg="del">
        <pc:chgData name="Alessandro Onori" userId="902ff87a-dec1-4e50-bcf4-5017f04e5058" providerId="ADAL" clId="{7C37E931-D1A6-486E-B721-54E7668AE471}" dt="2024-01-29T13:26:47.610" v="1" actId="2696"/>
        <pc:sldMkLst>
          <pc:docMk/>
          <pc:sldMk cId="2472353117" sldId="287"/>
        </pc:sldMkLst>
      </pc:sldChg>
      <pc:sldChg chg="del">
        <pc:chgData name="Alessandro Onori" userId="902ff87a-dec1-4e50-bcf4-5017f04e5058" providerId="ADAL" clId="{7C37E931-D1A6-486E-B721-54E7668AE471}" dt="2024-01-29T13:26:57.029" v="2" actId="2696"/>
        <pc:sldMkLst>
          <pc:docMk/>
          <pc:sldMk cId="1043891159" sldId="289"/>
        </pc:sldMkLst>
      </pc:sldChg>
      <pc:sldChg chg="del">
        <pc:chgData name="Alessandro Onori" userId="902ff87a-dec1-4e50-bcf4-5017f04e5058" providerId="ADAL" clId="{7C37E931-D1A6-486E-B721-54E7668AE471}" dt="2024-01-29T13:26:57.029" v="2" actId="2696"/>
        <pc:sldMkLst>
          <pc:docMk/>
          <pc:sldMk cId="1238386955" sldId="290"/>
        </pc:sldMkLst>
      </pc:sldChg>
      <pc:sldChg chg="del">
        <pc:chgData name="Alessandro Onori" userId="902ff87a-dec1-4e50-bcf4-5017f04e5058" providerId="ADAL" clId="{7C37E931-D1A6-486E-B721-54E7668AE471}" dt="2024-01-29T13:26:57.029" v="2" actId="2696"/>
        <pc:sldMkLst>
          <pc:docMk/>
          <pc:sldMk cId="2121159629" sldId="291"/>
        </pc:sldMkLst>
      </pc:sldChg>
      <pc:sldChg chg="del">
        <pc:chgData name="Alessandro Onori" userId="902ff87a-dec1-4e50-bcf4-5017f04e5058" providerId="ADAL" clId="{7C37E931-D1A6-486E-B721-54E7668AE471}" dt="2024-01-29T13:26:57.029" v="2" actId="2696"/>
        <pc:sldMkLst>
          <pc:docMk/>
          <pc:sldMk cId="2323977338" sldId="292"/>
        </pc:sldMkLst>
      </pc:sldChg>
      <pc:sldChg chg="del">
        <pc:chgData name="Alessandro Onori" userId="902ff87a-dec1-4e50-bcf4-5017f04e5058" providerId="ADAL" clId="{7C37E931-D1A6-486E-B721-54E7668AE471}" dt="2024-01-29T13:26:57.029" v="2" actId="2696"/>
        <pc:sldMkLst>
          <pc:docMk/>
          <pc:sldMk cId="912129215" sldId="293"/>
        </pc:sldMkLst>
      </pc:sldChg>
      <pc:sldChg chg="del">
        <pc:chgData name="Alessandro Onori" userId="902ff87a-dec1-4e50-bcf4-5017f04e5058" providerId="ADAL" clId="{7C37E931-D1A6-486E-B721-54E7668AE471}" dt="2024-01-29T13:26:57.029" v="2" actId="2696"/>
        <pc:sldMkLst>
          <pc:docMk/>
          <pc:sldMk cId="3608671328" sldId="294"/>
        </pc:sldMkLst>
      </pc:sldChg>
      <pc:sldChg chg="del">
        <pc:chgData name="Alessandro Onori" userId="902ff87a-dec1-4e50-bcf4-5017f04e5058" providerId="ADAL" clId="{7C37E931-D1A6-486E-B721-54E7668AE471}" dt="2024-01-29T13:27:02.494" v="3" actId="2696"/>
        <pc:sldMkLst>
          <pc:docMk/>
          <pc:sldMk cId="1539531038" sldId="295"/>
        </pc:sldMkLst>
      </pc:sldChg>
      <pc:sldChg chg="del">
        <pc:chgData name="Alessandro Onori" userId="902ff87a-dec1-4e50-bcf4-5017f04e5058" providerId="ADAL" clId="{7C37E931-D1A6-486E-B721-54E7668AE471}" dt="2024-01-29T13:27:02.494" v="3" actId="2696"/>
        <pc:sldMkLst>
          <pc:docMk/>
          <pc:sldMk cId="3868738535" sldId="296"/>
        </pc:sldMkLst>
      </pc:sldChg>
      <pc:sldChg chg="modSp add del mod">
        <pc:chgData name="Alessandro Onori" userId="902ff87a-dec1-4e50-bcf4-5017f04e5058" providerId="ADAL" clId="{7C37E931-D1A6-486E-B721-54E7668AE471}" dt="2024-01-30T13:46:25.779" v="3331" actId="20577"/>
        <pc:sldMkLst>
          <pc:docMk/>
          <pc:sldMk cId="2891003949" sldId="297"/>
        </pc:sldMkLst>
        <pc:spChg chg="mod">
          <ac:chgData name="Alessandro Onori" userId="902ff87a-dec1-4e50-bcf4-5017f04e5058" providerId="ADAL" clId="{7C37E931-D1A6-486E-B721-54E7668AE471}" dt="2024-01-30T13:46:25.779" v="3331" actId="20577"/>
          <ac:spMkLst>
            <pc:docMk/>
            <pc:sldMk cId="2891003949" sldId="297"/>
            <ac:spMk id="6" creationId="{99DEA05E-3DE2-714D-9D7C-D14D82DB9D79}"/>
          </ac:spMkLst>
        </pc:spChg>
      </pc:sldChg>
      <pc:sldChg chg="add del">
        <pc:chgData name="Alessandro Onori" userId="902ff87a-dec1-4e50-bcf4-5017f04e5058" providerId="ADAL" clId="{7C37E931-D1A6-486E-B721-54E7668AE471}" dt="2024-01-29T13:27:13.342" v="6" actId="2696"/>
        <pc:sldMkLst>
          <pc:docMk/>
          <pc:sldMk cId="2072174324" sldId="298"/>
        </pc:sldMkLst>
      </pc:sldChg>
      <pc:sldChg chg="add del">
        <pc:chgData name="Alessandro Onori" userId="902ff87a-dec1-4e50-bcf4-5017f04e5058" providerId="ADAL" clId="{7C37E931-D1A6-486E-B721-54E7668AE471}" dt="2024-01-29T13:27:13.342" v="6" actId="2696"/>
        <pc:sldMkLst>
          <pc:docMk/>
          <pc:sldMk cId="2461513962" sldId="299"/>
        </pc:sldMkLst>
      </pc:sldChg>
      <pc:sldChg chg="modSp mod">
        <pc:chgData name="Alessandro Onori" userId="902ff87a-dec1-4e50-bcf4-5017f04e5058" providerId="ADAL" clId="{7C37E931-D1A6-486E-B721-54E7668AE471}" dt="2024-01-30T13:46:06.050" v="3329" actId="20577"/>
        <pc:sldMkLst>
          <pc:docMk/>
          <pc:sldMk cId="1216293317" sldId="300"/>
        </pc:sldMkLst>
        <pc:spChg chg="mod">
          <ac:chgData name="Alessandro Onori" userId="902ff87a-dec1-4e50-bcf4-5017f04e5058" providerId="ADAL" clId="{7C37E931-D1A6-486E-B721-54E7668AE471}" dt="2024-01-30T13:46:06.050" v="3329" actId="20577"/>
          <ac:spMkLst>
            <pc:docMk/>
            <pc:sldMk cId="1216293317" sldId="300"/>
            <ac:spMk id="2" creationId="{00000000-0000-0000-0000-000000000000}"/>
          </ac:spMkLst>
        </pc:spChg>
        <pc:spChg chg="mod">
          <ac:chgData name="Alessandro Onori" userId="902ff87a-dec1-4e50-bcf4-5017f04e5058" providerId="ADAL" clId="{7C37E931-D1A6-486E-B721-54E7668AE471}" dt="2024-01-30T13:45:51.448" v="3317"/>
          <ac:spMkLst>
            <pc:docMk/>
            <pc:sldMk cId="1216293317" sldId="300"/>
            <ac:spMk id="9" creationId="{D65E6D98-BE8C-6B4C-B23E-6167300445AE}"/>
          </ac:spMkLst>
        </pc:spChg>
      </pc:sldChg>
      <pc:sldChg chg="del">
        <pc:chgData name="Alessandro Onori" userId="902ff87a-dec1-4e50-bcf4-5017f04e5058" providerId="ADAL" clId="{7C37E931-D1A6-486E-B721-54E7668AE471}" dt="2024-01-29T13:26:57.029" v="2" actId="2696"/>
        <pc:sldMkLst>
          <pc:docMk/>
          <pc:sldMk cId="3754252639" sldId="301"/>
        </pc:sldMkLst>
      </pc:sldChg>
      <pc:sldChg chg="del">
        <pc:chgData name="Alessandro Onori" userId="902ff87a-dec1-4e50-bcf4-5017f04e5058" providerId="ADAL" clId="{7C37E931-D1A6-486E-B721-54E7668AE471}" dt="2024-01-29T13:26:42.165" v="0" actId="2696"/>
        <pc:sldMkLst>
          <pc:docMk/>
          <pc:sldMk cId="4221144425" sldId="302"/>
        </pc:sldMkLst>
      </pc:sldChg>
      <pc:sldChg chg="del">
        <pc:chgData name="Alessandro Onori" userId="902ff87a-dec1-4e50-bcf4-5017f04e5058" providerId="ADAL" clId="{7C37E931-D1A6-486E-B721-54E7668AE471}" dt="2024-01-29T13:26:42.165" v="0" actId="2696"/>
        <pc:sldMkLst>
          <pc:docMk/>
          <pc:sldMk cId="1542194124" sldId="303"/>
        </pc:sldMkLst>
      </pc:sldChg>
      <pc:sldChg chg="add">
        <pc:chgData name="Alessandro Onori" userId="902ff87a-dec1-4e50-bcf4-5017f04e5058" providerId="ADAL" clId="{7C37E931-D1A6-486E-B721-54E7668AE471}" dt="2024-01-30T13:42:12.764" v="3286"/>
        <pc:sldMkLst>
          <pc:docMk/>
          <pc:sldMk cId="635231070" sldId="308"/>
        </pc:sldMkLst>
      </pc:sldChg>
      <pc:sldChg chg="add">
        <pc:chgData name="Alessandro Onori" userId="902ff87a-dec1-4e50-bcf4-5017f04e5058" providerId="ADAL" clId="{7C37E931-D1A6-486E-B721-54E7668AE471}" dt="2024-01-30T13:42:12.764" v="3286"/>
        <pc:sldMkLst>
          <pc:docMk/>
          <pc:sldMk cId="3328664355" sldId="310"/>
        </pc:sldMkLst>
      </pc:sldChg>
      <pc:sldChg chg="addSp delSp modSp add mod">
        <pc:chgData name="Alessandro Onori" userId="902ff87a-dec1-4e50-bcf4-5017f04e5058" providerId="ADAL" clId="{7C37E931-D1A6-486E-B721-54E7668AE471}" dt="2024-01-29T16:00:38.203" v="3284" actId="1076"/>
        <pc:sldMkLst>
          <pc:docMk/>
          <pc:sldMk cId="3018074962" sldId="312"/>
        </pc:sldMkLst>
        <pc:spChg chg="add mod">
          <ac:chgData name="Alessandro Onori" userId="902ff87a-dec1-4e50-bcf4-5017f04e5058" providerId="ADAL" clId="{7C37E931-D1A6-486E-B721-54E7668AE471}" dt="2024-01-29T13:46:28.868" v="227" actId="20577"/>
          <ac:spMkLst>
            <pc:docMk/>
            <pc:sldMk cId="3018074962" sldId="312"/>
            <ac:spMk id="2" creationId="{748E21F9-8FDE-0FBD-AD24-60B6A56CB389}"/>
          </ac:spMkLst>
        </pc:spChg>
        <pc:spChg chg="mod">
          <ac:chgData name="Alessandro Onori" userId="902ff87a-dec1-4e50-bcf4-5017f04e5058" providerId="ADAL" clId="{7C37E931-D1A6-486E-B721-54E7668AE471}" dt="2024-01-29T13:33:49.553" v="36" actId="20577"/>
          <ac:spMkLst>
            <pc:docMk/>
            <pc:sldMk cId="3018074962" sldId="312"/>
            <ac:spMk id="10" creationId="{3173DB21-9CF1-2E34-0CB2-A228C29EFDEB}"/>
          </ac:spMkLst>
        </pc:spChg>
        <pc:spChg chg="del">
          <ac:chgData name="Alessandro Onori" userId="902ff87a-dec1-4e50-bcf4-5017f04e5058" providerId="ADAL" clId="{7C37E931-D1A6-486E-B721-54E7668AE471}" dt="2024-01-29T13:33:52.998" v="37" actId="478"/>
          <ac:spMkLst>
            <pc:docMk/>
            <pc:sldMk cId="3018074962" sldId="312"/>
            <ac:spMk id="13" creationId="{45C67DEF-79C4-7279-EF9F-CDF4686087AA}"/>
          </ac:spMkLst>
        </pc:spChg>
        <pc:spChg chg="del">
          <ac:chgData name="Alessandro Onori" userId="902ff87a-dec1-4e50-bcf4-5017f04e5058" providerId="ADAL" clId="{7C37E931-D1A6-486E-B721-54E7668AE471}" dt="2024-01-29T13:33:52.998" v="37" actId="478"/>
          <ac:spMkLst>
            <pc:docMk/>
            <pc:sldMk cId="3018074962" sldId="312"/>
            <ac:spMk id="17" creationId="{8512F997-F051-7BA0-988B-C8F9D6733201}"/>
          </ac:spMkLst>
        </pc:spChg>
        <pc:spChg chg="add mod">
          <ac:chgData name="Alessandro Onori" userId="902ff87a-dec1-4e50-bcf4-5017f04e5058" providerId="ADAL" clId="{7C37E931-D1A6-486E-B721-54E7668AE471}" dt="2024-01-29T13:44:32.596" v="207" actId="1076"/>
          <ac:spMkLst>
            <pc:docMk/>
            <pc:sldMk cId="3018074962" sldId="312"/>
            <ac:spMk id="24" creationId="{4119C2C5-DF09-4F6B-E29F-A78B014AC5B0}"/>
          </ac:spMkLst>
        </pc:spChg>
        <pc:spChg chg="add mod">
          <ac:chgData name="Alessandro Onori" userId="902ff87a-dec1-4e50-bcf4-5017f04e5058" providerId="ADAL" clId="{7C37E931-D1A6-486E-B721-54E7668AE471}" dt="2024-01-29T13:39:17.772" v="177" actId="1076"/>
          <ac:spMkLst>
            <pc:docMk/>
            <pc:sldMk cId="3018074962" sldId="312"/>
            <ac:spMk id="25" creationId="{B81175DE-B6E1-F363-A250-7448F0DBA097}"/>
          </ac:spMkLst>
        </pc:spChg>
        <pc:spChg chg="del">
          <ac:chgData name="Alessandro Onori" userId="902ff87a-dec1-4e50-bcf4-5017f04e5058" providerId="ADAL" clId="{7C37E931-D1A6-486E-B721-54E7668AE471}" dt="2024-01-29T13:33:52.998" v="37" actId="478"/>
          <ac:spMkLst>
            <pc:docMk/>
            <pc:sldMk cId="3018074962" sldId="312"/>
            <ac:spMk id="26" creationId="{897A1DE8-7DFA-E034-166E-9327EFDAE993}"/>
          </ac:spMkLst>
        </pc:spChg>
        <pc:spChg chg="del">
          <ac:chgData name="Alessandro Onori" userId="902ff87a-dec1-4e50-bcf4-5017f04e5058" providerId="ADAL" clId="{7C37E931-D1A6-486E-B721-54E7668AE471}" dt="2024-01-29T13:33:52.998" v="37" actId="478"/>
          <ac:spMkLst>
            <pc:docMk/>
            <pc:sldMk cId="3018074962" sldId="312"/>
            <ac:spMk id="28" creationId="{1F527E36-07EB-B251-6687-15664940A5DB}"/>
          </ac:spMkLst>
        </pc:spChg>
        <pc:spChg chg="add del mod">
          <ac:chgData name="Alessandro Onori" userId="902ff87a-dec1-4e50-bcf4-5017f04e5058" providerId="ADAL" clId="{7C37E931-D1A6-486E-B721-54E7668AE471}" dt="2024-01-29T13:34:42.677" v="42" actId="478"/>
          <ac:spMkLst>
            <pc:docMk/>
            <pc:sldMk cId="3018074962" sldId="312"/>
            <ac:spMk id="33" creationId="{1E3703BA-DF95-9B1A-C136-A0B3F3581255}"/>
          </ac:spMkLst>
        </pc:spChg>
        <pc:spChg chg="add mod">
          <ac:chgData name="Alessandro Onori" userId="902ff87a-dec1-4e50-bcf4-5017f04e5058" providerId="ADAL" clId="{7C37E931-D1A6-486E-B721-54E7668AE471}" dt="2024-01-29T13:44:32.596" v="207" actId="1076"/>
          <ac:spMkLst>
            <pc:docMk/>
            <pc:sldMk cId="3018074962" sldId="312"/>
            <ac:spMk id="35" creationId="{0933450F-45A5-7D02-EB0B-68E96A6F7921}"/>
          </ac:spMkLst>
        </pc:spChg>
        <pc:spChg chg="add mod">
          <ac:chgData name="Alessandro Onori" userId="902ff87a-dec1-4e50-bcf4-5017f04e5058" providerId="ADAL" clId="{7C37E931-D1A6-486E-B721-54E7668AE471}" dt="2024-01-29T13:39:10.931" v="176" actId="1076"/>
          <ac:spMkLst>
            <pc:docMk/>
            <pc:sldMk cId="3018074962" sldId="312"/>
            <ac:spMk id="36" creationId="{03CE876C-9B6E-382D-13E3-F48448E13A20}"/>
          </ac:spMkLst>
        </pc:spChg>
        <pc:grpChg chg="add del mod">
          <ac:chgData name="Alessandro Onori" userId="902ff87a-dec1-4e50-bcf4-5017f04e5058" providerId="ADAL" clId="{7C37E931-D1A6-486E-B721-54E7668AE471}" dt="2024-01-29T13:34:32.084" v="40" actId="478"/>
          <ac:grpSpMkLst>
            <pc:docMk/>
            <pc:sldMk cId="3018074962" sldId="312"/>
            <ac:grpSpMk id="9" creationId="{4EE3C83B-93A4-8241-C92D-EAFCC35AEE92}"/>
          </ac:grpSpMkLst>
        </pc:grpChg>
        <pc:grpChg chg="add mod">
          <ac:chgData name="Alessandro Onori" userId="902ff87a-dec1-4e50-bcf4-5017f04e5058" providerId="ADAL" clId="{7C37E931-D1A6-486E-B721-54E7668AE471}" dt="2024-01-29T16:00:38.203" v="3284" actId="1076"/>
          <ac:grpSpMkLst>
            <pc:docMk/>
            <pc:sldMk cId="3018074962" sldId="312"/>
            <ac:grpSpMk id="44" creationId="{51F19F18-772F-8DBB-883F-170D65E579B7}"/>
          </ac:grpSpMkLst>
        </pc:grpChg>
        <pc:grpChg chg="add mod">
          <ac:chgData name="Alessandro Onori" userId="902ff87a-dec1-4e50-bcf4-5017f04e5058" providerId="ADAL" clId="{7C37E931-D1A6-486E-B721-54E7668AE471}" dt="2024-01-29T16:00:38.203" v="3284" actId="1076"/>
          <ac:grpSpMkLst>
            <pc:docMk/>
            <pc:sldMk cId="3018074962" sldId="312"/>
            <ac:grpSpMk id="48" creationId="{19F2CE87-AF11-1B41-F6DE-BF4EAEFEB3FE}"/>
          </ac:grpSpMkLst>
        </pc:grpChg>
        <pc:picChg chg="del">
          <ac:chgData name="Alessandro Onori" userId="902ff87a-dec1-4e50-bcf4-5017f04e5058" providerId="ADAL" clId="{7C37E931-D1A6-486E-B721-54E7668AE471}" dt="2024-01-29T13:33:52.998" v="37" actId="478"/>
          <ac:picMkLst>
            <pc:docMk/>
            <pc:sldMk cId="3018074962" sldId="312"/>
            <ac:picMk id="4" creationId="{E4E208AB-8ACB-A66D-B4CB-540D7FCF90E5}"/>
          </ac:picMkLst>
        </pc:picChg>
        <pc:picChg chg="del">
          <ac:chgData name="Alessandro Onori" userId="902ff87a-dec1-4e50-bcf4-5017f04e5058" providerId="ADAL" clId="{7C37E931-D1A6-486E-B721-54E7668AE471}" dt="2024-01-29T13:33:52.998" v="37" actId="478"/>
          <ac:picMkLst>
            <pc:docMk/>
            <pc:sldMk cId="3018074962" sldId="312"/>
            <ac:picMk id="5" creationId="{E881CA46-014D-2BD7-BEE7-ADD13596EFCB}"/>
          </ac:picMkLst>
        </pc:picChg>
        <pc:picChg chg="del">
          <ac:chgData name="Alessandro Onori" userId="902ff87a-dec1-4e50-bcf4-5017f04e5058" providerId="ADAL" clId="{7C37E931-D1A6-486E-B721-54E7668AE471}" dt="2024-01-29T13:33:52.998" v="37" actId="478"/>
          <ac:picMkLst>
            <pc:docMk/>
            <pc:sldMk cId="3018074962" sldId="312"/>
            <ac:picMk id="7" creationId="{32D26333-2369-D356-849E-EA3BB2093C32}"/>
          </ac:picMkLst>
        </pc:picChg>
        <pc:picChg chg="del">
          <ac:chgData name="Alessandro Onori" userId="902ff87a-dec1-4e50-bcf4-5017f04e5058" providerId="ADAL" clId="{7C37E931-D1A6-486E-B721-54E7668AE471}" dt="2024-01-29T13:33:52.998" v="37" actId="478"/>
          <ac:picMkLst>
            <pc:docMk/>
            <pc:sldMk cId="3018074962" sldId="312"/>
            <ac:picMk id="11" creationId="{FEBBC721-F59C-BA55-29B6-29C4C622F581}"/>
          </ac:picMkLst>
        </pc:picChg>
        <pc:picChg chg="mod">
          <ac:chgData name="Alessandro Onori" userId="902ff87a-dec1-4e50-bcf4-5017f04e5058" providerId="ADAL" clId="{7C37E931-D1A6-486E-B721-54E7668AE471}" dt="2024-01-29T13:34:14.240" v="38"/>
          <ac:picMkLst>
            <pc:docMk/>
            <pc:sldMk cId="3018074962" sldId="312"/>
            <ac:picMk id="15" creationId="{B2A4DD78-F1D4-2AED-72C0-14118ECCAEAE}"/>
          </ac:picMkLst>
        </pc:picChg>
        <pc:picChg chg="mod">
          <ac:chgData name="Alessandro Onori" userId="902ff87a-dec1-4e50-bcf4-5017f04e5058" providerId="ADAL" clId="{7C37E931-D1A6-486E-B721-54E7668AE471}" dt="2024-01-29T13:34:14.240" v="38"/>
          <ac:picMkLst>
            <pc:docMk/>
            <pc:sldMk cId="3018074962" sldId="312"/>
            <ac:picMk id="16" creationId="{1847040E-DD58-A0DA-B2A3-DFCEDA02259D}"/>
          </ac:picMkLst>
        </pc:picChg>
        <pc:picChg chg="mod">
          <ac:chgData name="Alessandro Onori" userId="902ff87a-dec1-4e50-bcf4-5017f04e5058" providerId="ADAL" clId="{7C37E931-D1A6-486E-B721-54E7668AE471}" dt="2024-01-29T13:34:14.240" v="38"/>
          <ac:picMkLst>
            <pc:docMk/>
            <pc:sldMk cId="3018074962" sldId="312"/>
            <ac:picMk id="20" creationId="{0A7E3A30-C8EE-5D2C-A296-823CCC896721}"/>
          </ac:picMkLst>
        </pc:picChg>
        <pc:picChg chg="mod">
          <ac:chgData name="Alessandro Onori" userId="902ff87a-dec1-4e50-bcf4-5017f04e5058" providerId="ADAL" clId="{7C37E931-D1A6-486E-B721-54E7668AE471}" dt="2024-01-29T13:34:14.240" v="38"/>
          <ac:picMkLst>
            <pc:docMk/>
            <pc:sldMk cId="3018074962" sldId="312"/>
            <ac:picMk id="21" creationId="{B124CB0D-5FBD-3BFB-8CA2-AF94CEB954DF}"/>
          </ac:picMkLst>
        </pc:picChg>
        <pc:picChg chg="mod">
          <ac:chgData name="Alessandro Onori" userId="902ff87a-dec1-4e50-bcf4-5017f04e5058" providerId="ADAL" clId="{7C37E931-D1A6-486E-B721-54E7668AE471}" dt="2024-01-29T13:34:14.240" v="38"/>
          <ac:picMkLst>
            <pc:docMk/>
            <pc:sldMk cId="3018074962" sldId="312"/>
            <ac:picMk id="22" creationId="{38CEFA3E-C354-7650-6C7B-CE03FD1879E9}"/>
          </ac:picMkLst>
        </pc:picChg>
        <pc:picChg chg="del">
          <ac:chgData name="Alessandro Onori" userId="902ff87a-dec1-4e50-bcf4-5017f04e5058" providerId="ADAL" clId="{7C37E931-D1A6-486E-B721-54E7668AE471}" dt="2024-01-29T13:33:52.998" v="37" actId="478"/>
          <ac:picMkLst>
            <pc:docMk/>
            <pc:sldMk cId="3018074962" sldId="312"/>
            <ac:picMk id="23" creationId="{3C49E766-7D70-C9EF-2F6D-EE97AD9D8625}"/>
          </ac:picMkLst>
        </pc:picChg>
        <pc:picChg chg="del">
          <ac:chgData name="Alessandro Onori" userId="902ff87a-dec1-4e50-bcf4-5017f04e5058" providerId="ADAL" clId="{7C37E931-D1A6-486E-B721-54E7668AE471}" dt="2024-01-29T13:33:52.998" v="37" actId="478"/>
          <ac:picMkLst>
            <pc:docMk/>
            <pc:sldMk cId="3018074962" sldId="312"/>
            <ac:picMk id="27" creationId="{EBC86193-1D28-7B06-F429-EA27D0014265}"/>
          </ac:picMkLst>
        </pc:picChg>
        <pc:picChg chg="add mod">
          <ac:chgData name="Alessandro Onori" userId="902ff87a-dec1-4e50-bcf4-5017f04e5058" providerId="ADAL" clId="{7C37E931-D1A6-486E-B721-54E7668AE471}" dt="2024-01-29T13:39:17.772" v="177" actId="1076"/>
          <ac:picMkLst>
            <pc:docMk/>
            <pc:sldMk cId="3018074962" sldId="312"/>
            <ac:picMk id="29" creationId="{13AA532A-22BA-8680-6214-FA72B5C55B15}"/>
          </ac:picMkLst>
        </pc:picChg>
        <pc:picChg chg="add del mod">
          <ac:chgData name="Alessandro Onori" userId="902ff87a-dec1-4e50-bcf4-5017f04e5058" providerId="ADAL" clId="{7C37E931-D1A6-486E-B721-54E7668AE471}" dt="2024-01-29T13:34:43.512" v="43" actId="478"/>
          <ac:picMkLst>
            <pc:docMk/>
            <pc:sldMk cId="3018074962" sldId="312"/>
            <ac:picMk id="30" creationId="{541DCCEE-9EB7-4EDD-084F-0B3F0F423DC2}"/>
          </ac:picMkLst>
        </pc:picChg>
        <pc:picChg chg="add mod">
          <ac:chgData name="Alessandro Onori" userId="902ff87a-dec1-4e50-bcf4-5017f04e5058" providerId="ADAL" clId="{7C37E931-D1A6-486E-B721-54E7668AE471}" dt="2024-01-29T13:39:10.931" v="176" actId="1076"/>
          <ac:picMkLst>
            <pc:docMk/>
            <pc:sldMk cId="3018074962" sldId="312"/>
            <ac:picMk id="37" creationId="{863CFFCA-27D1-3A1C-F1C5-8BB2EB5CC026}"/>
          </ac:picMkLst>
        </pc:picChg>
        <pc:picChg chg="add mod modCrop">
          <ac:chgData name="Alessandro Onori" userId="902ff87a-dec1-4e50-bcf4-5017f04e5058" providerId="ADAL" clId="{7C37E931-D1A6-486E-B721-54E7668AE471}" dt="2024-01-29T16:00:38.203" v="3284" actId="1076"/>
          <ac:picMkLst>
            <pc:docMk/>
            <pc:sldMk cId="3018074962" sldId="312"/>
            <ac:picMk id="39" creationId="{FE9F4887-08C5-3D40-77BD-9248365AFEA8}"/>
          </ac:picMkLst>
        </pc:picChg>
        <pc:picChg chg="add mod ord modCrop">
          <ac:chgData name="Alessandro Onori" userId="902ff87a-dec1-4e50-bcf4-5017f04e5058" providerId="ADAL" clId="{7C37E931-D1A6-486E-B721-54E7668AE471}" dt="2024-01-29T16:00:38.203" v="3284" actId="1076"/>
          <ac:picMkLst>
            <pc:docMk/>
            <pc:sldMk cId="3018074962" sldId="312"/>
            <ac:picMk id="41" creationId="{C6B7A7E7-DB4A-F2EE-80AA-D8105EF78426}"/>
          </ac:picMkLst>
        </pc:picChg>
        <pc:picChg chg="add mod modCrop">
          <ac:chgData name="Alessandro Onori" userId="902ff87a-dec1-4e50-bcf4-5017f04e5058" providerId="ADAL" clId="{7C37E931-D1A6-486E-B721-54E7668AE471}" dt="2024-01-29T16:00:38.203" v="3284" actId="1076"/>
          <ac:picMkLst>
            <pc:docMk/>
            <pc:sldMk cId="3018074962" sldId="312"/>
            <ac:picMk id="43" creationId="{B95DA07E-380F-45E8-7882-241A0F1AF0B9}"/>
          </ac:picMkLst>
        </pc:picChg>
        <pc:picChg chg="add mod">
          <ac:chgData name="Alessandro Onori" userId="902ff87a-dec1-4e50-bcf4-5017f04e5058" providerId="ADAL" clId="{7C37E931-D1A6-486E-B721-54E7668AE471}" dt="2024-01-29T16:00:38.203" v="3284" actId="1076"/>
          <ac:picMkLst>
            <pc:docMk/>
            <pc:sldMk cId="3018074962" sldId="312"/>
            <ac:picMk id="45" creationId="{DC30B571-2C36-2AAB-E815-E7E98F79A979}"/>
          </ac:picMkLst>
        </pc:picChg>
        <pc:picChg chg="add mod">
          <ac:chgData name="Alessandro Onori" userId="902ff87a-dec1-4e50-bcf4-5017f04e5058" providerId="ADAL" clId="{7C37E931-D1A6-486E-B721-54E7668AE471}" dt="2024-01-29T16:00:38.203" v="3284" actId="1076"/>
          <ac:picMkLst>
            <pc:docMk/>
            <pc:sldMk cId="3018074962" sldId="312"/>
            <ac:picMk id="46" creationId="{AF559CB2-4569-4B3E-C04F-123E3C254049}"/>
          </ac:picMkLst>
        </pc:picChg>
        <pc:picChg chg="add mod">
          <ac:chgData name="Alessandro Onori" userId="902ff87a-dec1-4e50-bcf4-5017f04e5058" providerId="ADAL" clId="{7C37E931-D1A6-486E-B721-54E7668AE471}" dt="2024-01-29T16:00:38.203" v="3284" actId="1076"/>
          <ac:picMkLst>
            <pc:docMk/>
            <pc:sldMk cId="3018074962" sldId="312"/>
            <ac:picMk id="47" creationId="{BF677F51-0784-DD10-375B-DB1AA40B6682}"/>
          </ac:picMkLst>
        </pc:picChg>
        <pc:picChg chg="add del mod">
          <ac:chgData name="Alessandro Onori" userId="902ff87a-dec1-4e50-bcf4-5017f04e5058" providerId="ADAL" clId="{7C37E931-D1A6-486E-B721-54E7668AE471}" dt="2024-01-29T13:46:51.294" v="229" actId="478"/>
          <ac:picMkLst>
            <pc:docMk/>
            <pc:sldMk cId="3018074962" sldId="312"/>
            <ac:picMk id="1026" creationId="{1BFB740F-2D5F-18FC-09F6-5DFDC84EC146}"/>
          </ac:picMkLst>
        </pc:picChg>
        <pc:picChg chg="add mod">
          <ac:chgData name="Alessandro Onori" userId="902ff87a-dec1-4e50-bcf4-5017f04e5058" providerId="ADAL" clId="{7C37E931-D1A6-486E-B721-54E7668AE471}" dt="2024-01-29T16:00:38.203" v="3284" actId="1076"/>
          <ac:picMkLst>
            <pc:docMk/>
            <pc:sldMk cId="3018074962" sldId="312"/>
            <ac:picMk id="1028" creationId="{BA79BDBA-712D-9282-11C6-A8F0D843D72A}"/>
          </ac:picMkLst>
        </pc:picChg>
        <pc:cxnChg chg="del">
          <ac:chgData name="Alessandro Onori" userId="902ff87a-dec1-4e50-bcf4-5017f04e5058" providerId="ADAL" clId="{7C37E931-D1A6-486E-B721-54E7668AE471}" dt="2024-01-29T13:33:52.998" v="37" actId="478"/>
          <ac:cxnSpMkLst>
            <pc:docMk/>
            <pc:sldMk cId="3018074962" sldId="312"/>
            <ac:cxnSpMk id="12" creationId="{F22ECDF0-0569-C304-7F9D-9828B8441806}"/>
          </ac:cxnSpMkLst>
        </pc:cxnChg>
        <pc:cxnChg chg="del">
          <ac:chgData name="Alessandro Onori" userId="902ff87a-dec1-4e50-bcf4-5017f04e5058" providerId="ADAL" clId="{7C37E931-D1A6-486E-B721-54E7668AE471}" dt="2024-01-29T13:33:52.998" v="37" actId="478"/>
          <ac:cxnSpMkLst>
            <pc:docMk/>
            <pc:sldMk cId="3018074962" sldId="312"/>
            <ac:cxnSpMk id="14" creationId="{322292BC-17A0-921B-09D4-C22587D98324}"/>
          </ac:cxnSpMkLst>
        </pc:cxnChg>
        <pc:cxnChg chg="del">
          <ac:chgData name="Alessandro Onori" userId="902ff87a-dec1-4e50-bcf4-5017f04e5058" providerId="ADAL" clId="{7C37E931-D1A6-486E-B721-54E7668AE471}" dt="2024-01-29T13:33:52.998" v="37" actId="478"/>
          <ac:cxnSpMkLst>
            <pc:docMk/>
            <pc:sldMk cId="3018074962" sldId="312"/>
            <ac:cxnSpMk id="18" creationId="{02DABAC7-0D7C-D9FA-AFFA-402AB7F7FF45}"/>
          </ac:cxnSpMkLst>
        </pc:cxnChg>
        <pc:cxnChg chg="del">
          <ac:chgData name="Alessandro Onori" userId="902ff87a-dec1-4e50-bcf4-5017f04e5058" providerId="ADAL" clId="{7C37E931-D1A6-486E-B721-54E7668AE471}" dt="2024-01-29T13:33:52.998" v="37" actId="478"/>
          <ac:cxnSpMkLst>
            <pc:docMk/>
            <pc:sldMk cId="3018074962" sldId="312"/>
            <ac:cxnSpMk id="19" creationId="{A612990A-BB6C-B25D-C2E7-95E5A2084F0B}"/>
          </ac:cxnSpMkLst>
        </pc:cxnChg>
        <pc:cxnChg chg="add mod">
          <ac:chgData name="Alessandro Onori" userId="902ff87a-dec1-4e50-bcf4-5017f04e5058" providerId="ADAL" clId="{7C37E931-D1A6-486E-B721-54E7668AE471}" dt="2024-01-29T13:34:14.240" v="38"/>
          <ac:cxnSpMkLst>
            <pc:docMk/>
            <pc:sldMk cId="3018074962" sldId="312"/>
            <ac:cxnSpMk id="31" creationId="{994E7022-CE8A-CDEC-C85A-DB873ED7EBA4}"/>
          </ac:cxnSpMkLst>
        </pc:cxnChg>
        <pc:cxnChg chg="add del mod">
          <ac:chgData name="Alessandro Onori" userId="902ff87a-dec1-4e50-bcf4-5017f04e5058" providerId="ADAL" clId="{7C37E931-D1A6-486E-B721-54E7668AE471}" dt="2024-01-29T13:34:42.677" v="42" actId="478"/>
          <ac:cxnSpMkLst>
            <pc:docMk/>
            <pc:sldMk cId="3018074962" sldId="312"/>
            <ac:cxnSpMk id="32" creationId="{DE3E2276-AD9F-2BD5-08B6-BDE64DC05D7C}"/>
          </ac:cxnSpMkLst>
        </pc:cxnChg>
        <pc:cxnChg chg="add mod">
          <ac:chgData name="Alessandro Onori" userId="902ff87a-dec1-4e50-bcf4-5017f04e5058" providerId="ADAL" clId="{7C37E931-D1A6-486E-B721-54E7668AE471}" dt="2024-01-29T13:34:28.611" v="39"/>
          <ac:cxnSpMkLst>
            <pc:docMk/>
            <pc:sldMk cId="3018074962" sldId="312"/>
            <ac:cxnSpMk id="34" creationId="{865FB1E1-E3D2-C3B3-87D1-A452206C99E6}"/>
          </ac:cxnSpMkLst>
        </pc:cxnChg>
      </pc:sldChg>
      <pc:sldChg chg="addSp delSp modSp add mod">
        <pc:chgData name="Alessandro Onori" userId="902ff87a-dec1-4e50-bcf4-5017f04e5058" providerId="ADAL" clId="{7C37E931-D1A6-486E-B721-54E7668AE471}" dt="2024-01-29T14:17:02.819" v="1311" actId="2085"/>
        <pc:sldMkLst>
          <pc:docMk/>
          <pc:sldMk cId="330117366" sldId="313"/>
        </pc:sldMkLst>
        <pc:spChg chg="mod">
          <ac:chgData name="Alessandro Onori" userId="902ff87a-dec1-4e50-bcf4-5017f04e5058" providerId="ADAL" clId="{7C37E931-D1A6-486E-B721-54E7668AE471}" dt="2024-01-29T13:51:18.407" v="308" actId="20577"/>
          <ac:spMkLst>
            <pc:docMk/>
            <pc:sldMk cId="330117366" sldId="313"/>
            <ac:spMk id="2" creationId="{748E21F9-8FDE-0FBD-AD24-60B6A56CB389}"/>
          </ac:spMkLst>
        </pc:spChg>
        <pc:spChg chg="mod">
          <ac:chgData name="Alessandro Onori" userId="902ff87a-dec1-4e50-bcf4-5017f04e5058" providerId="ADAL" clId="{7C37E931-D1A6-486E-B721-54E7668AE471}" dt="2024-01-29T14:04:35.769" v="729" actId="1076"/>
          <ac:spMkLst>
            <pc:docMk/>
            <pc:sldMk cId="330117366" sldId="313"/>
            <ac:spMk id="8" creationId="{E02ABFBB-7861-A363-72BC-C4EBC0C6AC81}"/>
          </ac:spMkLst>
        </pc:spChg>
        <pc:spChg chg="mod">
          <ac:chgData name="Alessandro Onori" userId="902ff87a-dec1-4e50-bcf4-5017f04e5058" providerId="ADAL" clId="{7C37E931-D1A6-486E-B721-54E7668AE471}" dt="2024-01-29T13:47:47.845" v="258" actId="20577"/>
          <ac:spMkLst>
            <pc:docMk/>
            <pc:sldMk cId="330117366" sldId="313"/>
            <ac:spMk id="10" creationId="{3173DB21-9CF1-2E34-0CB2-A228C29EFDEB}"/>
          </ac:spMkLst>
        </pc:spChg>
        <pc:spChg chg="add mod">
          <ac:chgData name="Alessandro Onori" userId="902ff87a-dec1-4e50-bcf4-5017f04e5058" providerId="ADAL" clId="{7C37E931-D1A6-486E-B721-54E7668AE471}" dt="2024-01-29T13:55:28.763" v="379" actId="164"/>
          <ac:spMkLst>
            <pc:docMk/>
            <pc:sldMk cId="330117366" sldId="313"/>
            <ac:spMk id="13" creationId="{BB0C2A5B-167E-DA1B-E63D-F37611140741}"/>
          </ac:spMkLst>
        </pc:spChg>
        <pc:spChg chg="add mod">
          <ac:chgData name="Alessandro Onori" userId="902ff87a-dec1-4e50-bcf4-5017f04e5058" providerId="ADAL" clId="{7C37E931-D1A6-486E-B721-54E7668AE471}" dt="2024-01-29T14:00:17.293" v="669" actId="20577"/>
          <ac:spMkLst>
            <pc:docMk/>
            <pc:sldMk cId="330117366" sldId="313"/>
            <ac:spMk id="14" creationId="{B777C073-DD4C-ECF3-0841-48AC9F9D6C10}"/>
          </ac:spMkLst>
        </pc:spChg>
        <pc:spChg chg="mod">
          <ac:chgData name="Alessandro Onori" userId="902ff87a-dec1-4e50-bcf4-5017f04e5058" providerId="ADAL" clId="{7C37E931-D1A6-486E-B721-54E7668AE471}" dt="2024-01-29T14:00:38.483" v="671" actId="14100"/>
          <ac:spMkLst>
            <pc:docMk/>
            <pc:sldMk cId="330117366" sldId="313"/>
            <ac:spMk id="17" creationId="{EB8C745A-218A-52B9-90BD-5A74664F740A}"/>
          </ac:spMkLst>
        </pc:spChg>
        <pc:spChg chg="mod">
          <ac:chgData name="Alessandro Onori" userId="902ff87a-dec1-4e50-bcf4-5017f04e5058" providerId="ADAL" clId="{7C37E931-D1A6-486E-B721-54E7668AE471}" dt="2024-01-29T13:59:54.250" v="635" actId="20577"/>
          <ac:spMkLst>
            <pc:docMk/>
            <pc:sldMk cId="330117366" sldId="313"/>
            <ac:spMk id="18" creationId="{044D161D-A904-E180-3A98-D6D012FA6EEF}"/>
          </ac:spMkLst>
        </pc:spChg>
        <pc:spChg chg="add mod">
          <ac:chgData name="Alessandro Onori" userId="902ff87a-dec1-4e50-bcf4-5017f04e5058" providerId="ADAL" clId="{7C37E931-D1A6-486E-B721-54E7668AE471}" dt="2024-01-29T14:07:09.973" v="925" actId="1076"/>
          <ac:spMkLst>
            <pc:docMk/>
            <pc:sldMk cId="330117366" sldId="313"/>
            <ac:spMk id="19" creationId="{ED4DC830-DF5E-EFA2-EC6E-50D48A22F90C}"/>
          </ac:spMkLst>
        </pc:spChg>
        <pc:spChg chg="add mod">
          <ac:chgData name="Alessandro Onori" userId="902ff87a-dec1-4e50-bcf4-5017f04e5058" providerId="ADAL" clId="{7C37E931-D1A6-486E-B721-54E7668AE471}" dt="2024-01-29T14:07:09.973" v="925" actId="1076"/>
          <ac:spMkLst>
            <pc:docMk/>
            <pc:sldMk cId="330117366" sldId="313"/>
            <ac:spMk id="20" creationId="{6E37BE2F-89A8-5286-3985-CF9D1FACCB83}"/>
          </ac:spMkLst>
        </pc:spChg>
        <pc:spChg chg="add mod">
          <ac:chgData name="Alessandro Onori" userId="902ff87a-dec1-4e50-bcf4-5017f04e5058" providerId="ADAL" clId="{7C37E931-D1A6-486E-B721-54E7668AE471}" dt="2024-01-29T14:07:09.973" v="925" actId="1076"/>
          <ac:spMkLst>
            <pc:docMk/>
            <pc:sldMk cId="330117366" sldId="313"/>
            <ac:spMk id="21" creationId="{DBC06A7D-77D4-B6C0-7FA1-A8E60B9029D4}"/>
          </ac:spMkLst>
        </pc:spChg>
        <pc:spChg chg="add mod">
          <ac:chgData name="Alessandro Onori" userId="902ff87a-dec1-4e50-bcf4-5017f04e5058" providerId="ADAL" clId="{7C37E931-D1A6-486E-B721-54E7668AE471}" dt="2024-01-29T14:07:09.973" v="925" actId="1076"/>
          <ac:spMkLst>
            <pc:docMk/>
            <pc:sldMk cId="330117366" sldId="313"/>
            <ac:spMk id="22" creationId="{94CC7962-932C-818F-00F8-216D7F419135}"/>
          </ac:spMkLst>
        </pc:spChg>
        <pc:spChg chg="add mod">
          <ac:chgData name="Alessandro Onori" userId="902ff87a-dec1-4e50-bcf4-5017f04e5058" providerId="ADAL" clId="{7C37E931-D1A6-486E-B721-54E7668AE471}" dt="2024-01-29T14:07:09.973" v="925" actId="1076"/>
          <ac:spMkLst>
            <pc:docMk/>
            <pc:sldMk cId="330117366" sldId="313"/>
            <ac:spMk id="23" creationId="{48E366CE-2229-128D-707D-FA5AFA519A79}"/>
          </ac:spMkLst>
        </pc:spChg>
        <pc:spChg chg="del">
          <ac:chgData name="Alessandro Onori" userId="902ff87a-dec1-4e50-bcf4-5017f04e5058" providerId="ADAL" clId="{7C37E931-D1A6-486E-B721-54E7668AE471}" dt="2024-01-29T13:47:36.662" v="241" actId="478"/>
          <ac:spMkLst>
            <pc:docMk/>
            <pc:sldMk cId="330117366" sldId="313"/>
            <ac:spMk id="24" creationId="{4119C2C5-DF09-4F6B-E29F-A78B014AC5B0}"/>
          </ac:spMkLst>
        </pc:spChg>
        <pc:spChg chg="del">
          <ac:chgData name="Alessandro Onori" userId="902ff87a-dec1-4e50-bcf4-5017f04e5058" providerId="ADAL" clId="{7C37E931-D1A6-486E-B721-54E7668AE471}" dt="2024-01-29T13:47:36.662" v="241" actId="478"/>
          <ac:spMkLst>
            <pc:docMk/>
            <pc:sldMk cId="330117366" sldId="313"/>
            <ac:spMk id="25" creationId="{B81175DE-B6E1-F363-A250-7448F0DBA097}"/>
          </ac:spMkLst>
        </pc:spChg>
        <pc:spChg chg="add mod">
          <ac:chgData name="Alessandro Onori" userId="902ff87a-dec1-4e50-bcf4-5017f04e5058" providerId="ADAL" clId="{7C37E931-D1A6-486E-B721-54E7668AE471}" dt="2024-01-29T14:07:09.973" v="925" actId="1076"/>
          <ac:spMkLst>
            <pc:docMk/>
            <pc:sldMk cId="330117366" sldId="313"/>
            <ac:spMk id="26" creationId="{B230933D-3C21-8C9C-B632-341AFE25296B}"/>
          </ac:spMkLst>
        </pc:spChg>
        <pc:spChg chg="add mod">
          <ac:chgData name="Alessandro Onori" userId="902ff87a-dec1-4e50-bcf4-5017f04e5058" providerId="ADAL" clId="{7C37E931-D1A6-486E-B721-54E7668AE471}" dt="2024-01-29T14:07:09.973" v="925" actId="1076"/>
          <ac:spMkLst>
            <pc:docMk/>
            <pc:sldMk cId="330117366" sldId="313"/>
            <ac:spMk id="27" creationId="{3526C60B-D2A5-B86E-5A8C-CBD90ADD5073}"/>
          </ac:spMkLst>
        </pc:spChg>
        <pc:spChg chg="del">
          <ac:chgData name="Alessandro Onori" userId="902ff87a-dec1-4e50-bcf4-5017f04e5058" providerId="ADAL" clId="{7C37E931-D1A6-486E-B721-54E7668AE471}" dt="2024-01-29T13:47:36.662" v="241" actId="478"/>
          <ac:spMkLst>
            <pc:docMk/>
            <pc:sldMk cId="330117366" sldId="313"/>
            <ac:spMk id="35" creationId="{0933450F-45A5-7D02-EB0B-68E96A6F7921}"/>
          </ac:spMkLst>
        </pc:spChg>
        <pc:spChg chg="del">
          <ac:chgData name="Alessandro Onori" userId="902ff87a-dec1-4e50-bcf4-5017f04e5058" providerId="ADAL" clId="{7C37E931-D1A6-486E-B721-54E7668AE471}" dt="2024-01-29T13:47:36.662" v="241" actId="478"/>
          <ac:spMkLst>
            <pc:docMk/>
            <pc:sldMk cId="330117366" sldId="313"/>
            <ac:spMk id="36" creationId="{03CE876C-9B6E-382D-13E3-F48448E13A20}"/>
          </ac:spMkLst>
        </pc:spChg>
        <pc:grpChg chg="add mod">
          <ac:chgData name="Alessandro Onori" userId="902ff87a-dec1-4e50-bcf4-5017f04e5058" providerId="ADAL" clId="{7C37E931-D1A6-486E-B721-54E7668AE471}" dt="2024-01-29T14:07:09.973" v="925" actId="1076"/>
          <ac:grpSpMkLst>
            <pc:docMk/>
            <pc:sldMk cId="330117366" sldId="313"/>
            <ac:grpSpMk id="12" creationId="{A4EE03A0-B4C6-26E4-D5EE-44EA3DFFFDB8}"/>
          </ac:grpSpMkLst>
        </pc:grpChg>
        <pc:grpChg chg="add mod">
          <ac:chgData name="Alessandro Onori" userId="902ff87a-dec1-4e50-bcf4-5017f04e5058" providerId="ADAL" clId="{7C37E931-D1A6-486E-B721-54E7668AE471}" dt="2024-01-29T14:07:09.973" v="925" actId="1076"/>
          <ac:grpSpMkLst>
            <pc:docMk/>
            <pc:sldMk cId="330117366" sldId="313"/>
            <ac:grpSpMk id="15" creationId="{DF9AC459-97B6-D724-F8D7-1C27901DDA05}"/>
          </ac:grpSpMkLst>
        </pc:grpChg>
        <pc:grpChg chg="add mod">
          <ac:chgData name="Alessandro Onori" userId="902ff87a-dec1-4e50-bcf4-5017f04e5058" providerId="ADAL" clId="{7C37E931-D1A6-486E-B721-54E7668AE471}" dt="2024-01-29T14:07:09.973" v="925" actId="1076"/>
          <ac:grpSpMkLst>
            <pc:docMk/>
            <pc:sldMk cId="330117366" sldId="313"/>
            <ac:grpSpMk id="16" creationId="{3BD5767C-F8AD-0EAF-C9BD-E307F3C41205}"/>
          </ac:grpSpMkLst>
        </pc:grpChg>
        <pc:grpChg chg="del">
          <ac:chgData name="Alessandro Onori" userId="902ff87a-dec1-4e50-bcf4-5017f04e5058" providerId="ADAL" clId="{7C37E931-D1A6-486E-B721-54E7668AE471}" dt="2024-01-29T13:47:36.662" v="241" actId="478"/>
          <ac:grpSpMkLst>
            <pc:docMk/>
            <pc:sldMk cId="330117366" sldId="313"/>
            <ac:grpSpMk id="44" creationId="{51F19F18-772F-8DBB-883F-170D65E579B7}"/>
          </ac:grpSpMkLst>
        </pc:grpChg>
        <pc:grpChg chg="del">
          <ac:chgData name="Alessandro Onori" userId="902ff87a-dec1-4e50-bcf4-5017f04e5058" providerId="ADAL" clId="{7C37E931-D1A6-486E-B721-54E7668AE471}" dt="2024-01-29T13:47:36.662" v="241" actId="478"/>
          <ac:grpSpMkLst>
            <pc:docMk/>
            <pc:sldMk cId="330117366" sldId="313"/>
            <ac:grpSpMk id="48" creationId="{19F2CE87-AF11-1B41-F6DE-BF4EAEFEB3FE}"/>
          </ac:grpSpMkLst>
        </pc:grpChg>
        <pc:picChg chg="add del mod">
          <ac:chgData name="Alessandro Onori" userId="902ff87a-dec1-4e50-bcf4-5017f04e5058" providerId="ADAL" clId="{7C37E931-D1A6-486E-B721-54E7668AE471}" dt="2024-01-29T13:48:43.869" v="263" actId="478"/>
          <ac:picMkLst>
            <pc:docMk/>
            <pc:sldMk cId="330117366" sldId="313"/>
            <ac:picMk id="5" creationId="{E6C3AFA1-BB38-D63F-B662-707513CFA2EF}"/>
          </ac:picMkLst>
        </pc:picChg>
        <pc:picChg chg="add mod modCrop">
          <ac:chgData name="Alessandro Onori" userId="902ff87a-dec1-4e50-bcf4-5017f04e5058" providerId="ADAL" clId="{7C37E931-D1A6-486E-B721-54E7668AE471}" dt="2024-01-29T13:51:55.243" v="314" actId="164"/>
          <ac:picMkLst>
            <pc:docMk/>
            <pc:sldMk cId="330117366" sldId="313"/>
            <ac:picMk id="9" creationId="{FBD703B7-15C4-845A-A213-947B01462CED}"/>
          </ac:picMkLst>
        </pc:picChg>
        <pc:picChg chg="add mod modCrop">
          <ac:chgData name="Alessandro Onori" userId="902ff87a-dec1-4e50-bcf4-5017f04e5058" providerId="ADAL" clId="{7C37E931-D1A6-486E-B721-54E7668AE471}" dt="2024-01-29T14:17:02.819" v="1311" actId="2085"/>
          <ac:picMkLst>
            <pc:docMk/>
            <pc:sldMk cId="330117366" sldId="313"/>
            <ac:picMk id="11" creationId="{0D8DEC40-1707-C497-BFA1-9097728B0B63}"/>
          </ac:picMkLst>
        </pc:picChg>
        <pc:picChg chg="del">
          <ac:chgData name="Alessandro Onori" userId="902ff87a-dec1-4e50-bcf4-5017f04e5058" providerId="ADAL" clId="{7C37E931-D1A6-486E-B721-54E7668AE471}" dt="2024-01-29T13:47:36.662" v="241" actId="478"/>
          <ac:picMkLst>
            <pc:docMk/>
            <pc:sldMk cId="330117366" sldId="313"/>
            <ac:picMk id="29" creationId="{13AA532A-22BA-8680-6214-FA72B5C55B15}"/>
          </ac:picMkLst>
        </pc:picChg>
        <pc:picChg chg="del">
          <ac:chgData name="Alessandro Onori" userId="902ff87a-dec1-4e50-bcf4-5017f04e5058" providerId="ADAL" clId="{7C37E931-D1A6-486E-B721-54E7668AE471}" dt="2024-01-29T13:47:36.662" v="241" actId="478"/>
          <ac:picMkLst>
            <pc:docMk/>
            <pc:sldMk cId="330117366" sldId="313"/>
            <ac:picMk id="37" creationId="{863CFFCA-27D1-3A1C-F1C5-8BB2EB5CC026}"/>
          </ac:picMkLst>
        </pc:picChg>
        <pc:picChg chg="del">
          <ac:chgData name="Alessandro Onori" userId="902ff87a-dec1-4e50-bcf4-5017f04e5058" providerId="ADAL" clId="{7C37E931-D1A6-486E-B721-54E7668AE471}" dt="2024-01-29T13:47:36.662" v="241" actId="478"/>
          <ac:picMkLst>
            <pc:docMk/>
            <pc:sldMk cId="330117366" sldId="313"/>
            <ac:picMk id="1028" creationId="{BA79BDBA-712D-9282-11C6-A8F0D843D72A}"/>
          </ac:picMkLst>
        </pc:picChg>
        <pc:picChg chg="add mod">
          <ac:chgData name="Alessandro Onori" userId="902ff87a-dec1-4e50-bcf4-5017f04e5058" providerId="ADAL" clId="{7C37E931-D1A6-486E-B721-54E7668AE471}" dt="2024-01-29T14:01:45.467" v="676" actId="1076"/>
          <ac:picMkLst>
            <pc:docMk/>
            <pc:sldMk cId="330117366" sldId="313"/>
            <ac:picMk id="2050" creationId="{D6B9BF20-E423-B8D3-DD51-05592D36D26F}"/>
          </ac:picMkLst>
        </pc:picChg>
        <pc:cxnChg chg="del">
          <ac:chgData name="Alessandro Onori" userId="902ff87a-dec1-4e50-bcf4-5017f04e5058" providerId="ADAL" clId="{7C37E931-D1A6-486E-B721-54E7668AE471}" dt="2024-01-29T13:47:36.662" v="241" actId="478"/>
          <ac:cxnSpMkLst>
            <pc:docMk/>
            <pc:sldMk cId="330117366" sldId="313"/>
            <ac:cxnSpMk id="31" creationId="{994E7022-CE8A-CDEC-C85A-DB873ED7EBA4}"/>
          </ac:cxnSpMkLst>
        </pc:cxnChg>
      </pc:sldChg>
      <pc:sldChg chg="addSp delSp modSp add mod">
        <pc:chgData name="Alessandro Onori" userId="902ff87a-dec1-4e50-bcf4-5017f04e5058" providerId="ADAL" clId="{7C37E931-D1A6-486E-B721-54E7668AE471}" dt="2024-01-29T14:45:34.362" v="2217" actId="114"/>
        <pc:sldMkLst>
          <pc:docMk/>
          <pc:sldMk cId="1404632962" sldId="314"/>
        </pc:sldMkLst>
        <pc:spChg chg="mod">
          <ac:chgData name="Alessandro Onori" userId="902ff87a-dec1-4e50-bcf4-5017f04e5058" providerId="ADAL" clId="{7C37E931-D1A6-486E-B721-54E7668AE471}" dt="2024-01-29T14:11:47.249" v="1083" actId="20577"/>
          <ac:spMkLst>
            <pc:docMk/>
            <pc:sldMk cId="1404632962" sldId="314"/>
            <ac:spMk id="2" creationId="{748E21F9-8FDE-0FBD-AD24-60B6A56CB389}"/>
          </ac:spMkLst>
        </pc:spChg>
        <pc:spChg chg="mod">
          <ac:chgData name="Alessandro Onori" userId="902ff87a-dec1-4e50-bcf4-5017f04e5058" providerId="ADAL" clId="{7C37E931-D1A6-486E-B721-54E7668AE471}" dt="2024-01-29T14:22:24.389" v="1747" actId="1076"/>
          <ac:spMkLst>
            <pc:docMk/>
            <pc:sldMk cId="1404632962" sldId="314"/>
            <ac:spMk id="8" creationId="{E02ABFBB-7861-A363-72BC-C4EBC0C6AC81}"/>
          </ac:spMkLst>
        </pc:spChg>
        <pc:spChg chg="mod">
          <ac:chgData name="Alessandro Onori" userId="902ff87a-dec1-4e50-bcf4-5017f04e5058" providerId="ADAL" clId="{7C37E931-D1A6-486E-B721-54E7668AE471}" dt="2024-01-29T14:09:00.018" v="950" actId="20577"/>
          <ac:spMkLst>
            <pc:docMk/>
            <pc:sldMk cId="1404632962" sldId="314"/>
            <ac:spMk id="10" creationId="{3173DB21-9CF1-2E34-0CB2-A228C29EFDEB}"/>
          </ac:spMkLst>
        </pc:spChg>
        <pc:spChg chg="mod ord">
          <ac:chgData name="Alessandro Onori" userId="902ff87a-dec1-4e50-bcf4-5017f04e5058" providerId="ADAL" clId="{7C37E931-D1A6-486E-B721-54E7668AE471}" dt="2024-01-29T14:11:54.916" v="1084" actId="1076"/>
          <ac:spMkLst>
            <pc:docMk/>
            <pc:sldMk cId="1404632962" sldId="314"/>
            <ac:spMk id="17" creationId="{EB8C745A-218A-52B9-90BD-5A74664F740A}"/>
          </ac:spMkLst>
        </pc:spChg>
        <pc:spChg chg="mod">
          <ac:chgData name="Alessandro Onori" userId="902ff87a-dec1-4e50-bcf4-5017f04e5058" providerId="ADAL" clId="{7C37E931-D1A6-486E-B721-54E7668AE471}" dt="2024-01-29T14:14:25.854" v="1250" actId="20577"/>
          <ac:spMkLst>
            <pc:docMk/>
            <pc:sldMk cId="1404632962" sldId="314"/>
            <ac:spMk id="18" creationId="{044D161D-A904-E180-3A98-D6D012FA6EEF}"/>
          </ac:spMkLst>
        </pc:spChg>
        <pc:spChg chg="del mod">
          <ac:chgData name="Alessandro Onori" userId="902ff87a-dec1-4e50-bcf4-5017f04e5058" providerId="ADAL" clId="{7C37E931-D1A6-486E-B721-54E7668AE471}" dt="2024-01-29T14:13:21.284" v="1236" actId="478"/>
          <ac:spMkLst>
            <pc:docMk/>
            <pc:sldMk cId="1404632962" sldId="314"/>
            <ac:spMk id="19" creationId="{ED4DC830-DF5E-EFA2-EC6E-50D48A22F90C}"/>
          </ac:spMkLst>
        </pc:spChg>
        <pc:spChg chg="del mod">
          <ac:chgData name="Alessandro Onori" userId="902ff87a-dec1-4e50-bcf4-5017f04e5058" providerId="ADAL" clId="{7C37E931-D1A6-486E-B721-54E7668AE471}" dt="2024-01-29T14:13:21.284" v="1236" actId="478"/>
          <ac:spMkLst>
            <pc:docMk/>
            <pc:sldMk cId="1404632962" sldId="314"/>
            <ac:spMk id="20" creationId="{6E37BE2F-89A8-5286-3985-CF9D1FACCB83}"/>
          </ac:spMkLst>
        </pc:spChg>
        <pc:spChg chg="del">
          <ac:chgData name="Alessandro Onori" userId="902ff87a-dec1-4e50-bcf4-5017f04e5058" providerId="ADAL" clId="{7C37E931-D1A6-486E-B721-54E7668AE471}" dt="2024-01-29T14:08:00.427" v="933" actId="478"/>
          <ac:spMkLst>
            <pc:docMk/>
            <pc:sldMk cId="1404632962" sldId="314"/>
            <ac:spMk id="21" creationId="{DBC06A7D-77D4-B6C0-7FA1-A8E60B9029D4}"/>
          </ac:spMkLst>
        </pc:spChg>
        <pc:spChg chg="del mod">
          <ac:chgData name="Alessandro Onori" userId="902ff87a-dec1-4e50-bcf4-5017f04e5058" providerId="ADAL" clId="{7C37E931-D1A6-486E-B721-54E7668AE471}" dt="2024-01-29T14:13:21.284" v="1236" actId="478"/>
          <ac:spMkLst>
            <pc:docMk/>
            <pc:sldMk cId="1404632962" sldId="314"/>
            <ac:spMk id="22" creationId="{94CC7962-932C-818F-00F8-216D7F419135}"/>
          </ac:spMkLst>
        </pc:spChg>
        <pc:spChg chg="mod">
          <ac:chgData name="Alessandro Onori" userId="902ff87a-dec1-4e50-bcf4-5017f04e5058" providerId="ADAL" clId="{7C37E931-D1A6-486E-B721-54E7668AE471}" dt="2024-01-29T14:14:47.661" v="1273"/>
          <ac:spMkLst>
            <pc:docMk/>
            <pc:sldMk cId="1404632962" sldId="314"/>
            <ac:spMk id="23" creationId="{48E366CE-2229-128D-707D-FA5AFA519A79}"/>
          </ac:spMkLst>
        </pc:spChg>
        <pc:spChg chg="add mod">
          <ac:chgData name="Alessandro Onori" userId="902ff87a-dec1-4e50-bcf4-5017f04e5058" providerId="ADAL" clId="{7C37E931-D1A6-486E-B721-54E7668AE471}" dt="2024-01-29T14:23:57.668" v="1763" actId="14100"/>
          <ac:spMkLst>
            <pc:docMk/>
            <pc:sldMk cId="1404632962" sldId="314"/>
            <ac:spMk id="25" creationId="{7C0B5BFF-3645-E154-B8CF-19D7208D13A3}"/>
          </ac:spMkLst>
        </pc:spChg>
        <pc:spChg chg="del mod">
          <ac:chgData name="Alessandro Onori" userId="902ff87a-dec1-4e50-bcf4-5017f04e5058" providerId="ADAL" clId="{7C37E931-D1A6-486E-B721-54E7668AE471}" dt="2024-01-29T14:13:21.284" v="1236" actId="478"/>
          <ac:spMkLst>
            <pc:docMk/>
            <pc:sldMk cId="1404632962" sldId="314"/>
            <ac:spMk id="26" creationId="{B230933D-3C21-8C9C-B632-341AFE25296B}"/>
          </ac:spMkLst>
        </pc:spChg>
        <pc:spChg chg="mod">
          <ac:chgData name="Alessandro Onori" userId="902ff87a-dec1-4e50-bcf4-5017f04e5058" providerId="ADAL" clId="{7C37E931-D1A6-486E-B721-54E7668AE471}" dt="2024-01-29T14:14:33.558" v="1270" actId="20577"/>
          <ac:spMkLst>
            <pc:docMk/>
            <pc:sldMk cId="1404632962" sldId="314"/>
            <ac:spMk id="27" creationId="{3526C60B-D2A5-B86E-5A8C-CBD90ADD5073}"/>
          </ac:spMkLst>
        </pc:spChg>
        <pc:spChg chg="add mod">
          <ac:chgData name="Alessandro Onori" userId="902ff87a-dec1-4e50-bcf4-5017f04e5058" providerId="ADAL" clId="{7C37E931-D1A6-486E-B721-54E7668AE471}" dt="2024-01-29T14:15:40.294" v="1309" actId="20577"/>
          <ac:spMkLst>
            <pc:docMk/>
            <pc:sldMk cId="1404632962" sldId="314"/>
            <ac:spMk id="28" creationId="{0A2CDB2B-BE2A-385E-D2EE-991FF0F99AB7}"/>
          </ac:spMkLst>
        </pc:spChg>
        <pc:spChg chg="add mod">
          <ac:chgData name="Alessandro Onori" userId="902ff87a-dec1-4e50-bcf4-5017f04e5058" providerId="ADAL" clId="{7C37E931-D1A6-486E-B721-54E7668AE471}" dt="2024-01-29T14:26:22.555" v="1772" actId="1076"/>
          <ac:spMkLst>
            <pc:docMk/>
            <pc:sldMk cId="1404632962" sldId="314"/>
            <ac:spMk id="29" creationId="{B1E56231-296C-7918-1E9B-F9B6C09DDBAA}"/>
          </ac:spMkLst>
        </pc:spChg>
        <pc:spChg chg="add mod">
          <ac:chgData name="Alessandro Onori" userId="902ff87a-dec1-4e50-bcf4-5017f04e5058" providerId="ADAL" clId="{7C37E931-D1A6-486E-B721-54E7668AE471}" dt="2024-01-29T14:25:57.276" v="1769" actId="1076"/>
          <ac:spMkLst>
            <pc:docMk/>
            <pc:sldMk cId="1404632962" sldId="314"/>
            <ac:spMk id="30" creationId="{97860CE9-C631-88F1-16AD-3905F4128670}"/>
          </ac:spMkLst>
        </pc:spChg>
        <pc:spChg chg="add mod">
          <ac:chgData name="Alessandro Onori" userId="902ff87a-dec1-4e50-bcf4-5017f04e5058" providerId="ADAL" clId="{7C37E931-D1A6-486E-B721-54E7668AE471}" dt="2024-01-29T14:45:34.362" v="2217" actId="114"/>
          <ac:spMkLst>
            <pc:docMk/>
            <pc:sldMk cId="1404632962" sldId="314"/>
            <ac:spMk id="31" creationId="{241F1723-D3E0-D76F-2482-EBE2B3E9BE1B}"/>
          </ac:spMkLst>
        </pc:spChg>
        <pc:grpChg chg="del">
          <ac:chgData name="Alessandro Onori" userId="902ff87a-dec1-4e50-bcf4-5017f04e5058" providerId="ADAL" clId="{7C37E931-D1A6-486E-B721-54E7668AE471}" dt="2024-01-29T14:07:16.782" v="927" actId="478"/>
          <ac:grpSpMkLst>
            <pc:docMk/>
            <pc:sldMk cId="1404632962" sldId="314"/>
            <ac:grpSpMk id="12" creationId="{A4EE03A0-B4C6-26E4-D5EE-44EA3DFFFDB8}"/>
          </ac:grpSpMkLst>
        </pc:grpChg>
        <pc:grpChg chg="del">
          <ac:chgData name="Alessandro Onori" userId="902ff87a-dec1-4e50-bcf4-5017f04e5058" providerId="ADAL" clId="{7C37E931-D1A6-486E-B721-54E7668AE471}" dt="2024-01-29T14:09:12.220" v="951" actId="478"/>
          <ac:grpSpMkLst>
            <pc:docMk/>
            <pc:sldMk cId="1404632962" sldId="314"/>
            <ac:grpSpMk id="15" creationId="{DF9AC459-97B6-D724-F8D7-1C27901DDA05}"/>
          </ac:grpSpMkLst>
        </pc:grpChg>
        <pc:grpChg chg="mod">
          <ac:chgData name="Alessandro Onori" userId="902ff87a-dec1-4e50-bcf4-5017f04e5058" providerId="ADAL" clId="{7C37E931-D1A6-486E-B721-54E7668AE471}" dt="2024-01-29T14:11:54.916" v="1084" actId="1076"/>
          <ac:grpSpMkLst>
            <pc:docMk/>
            <pc:sldMk cId="1404632962" sldId="314"/>
            <ac:grpSpMk id="16" creationId="{3BD5767C-F8AD-0EAF-C9BD-E307F3C41205}"/>
          </ac:grpSpMkLst>
        </pc:grpChg>
        <pc:grpChg chg="add mod ord">
          <ac:chgData name="Alessandro Onori" userId="902ff87a-dec1-4e50-bcf4-5017f04e5058" providerId="ADAL" clId="{7C37E931-D1A6-486E-B721-54E7668AE471}" dt="2024-01-29T14:23:41.830" v="1761" actId="14100"/>
          <ac:grpSpMkLst>
            <pc:docMk/>
            <pc:sldMk cId="1404632962" sldId="314"/>
            <ac:grpSpMk id="24" creationId="{8509B299-679E-2A1D-EFF3-C677FB9136CD}"/>
          </ac:grpSpMkLst>
        </pc:grpChg>
        <pc:picChg chg="add mod modCrop">
          <ac:chgData name="Alessandro Onori" userId="902ff87a-dec1-4e50-bcf4-5017f04e5058" providerId="ADAL" clId="{7C37E931-D1A6-486E-B721-54E7668AE471}" dt="2024-01-29T14:11:54.916" v="1084" actId="1076"/>
          <ac:picMkLst>
            <pc:docMk/>
            <pc:sldMk cId="1404632962" sldId="314"/>
            <ac:picMk id="5" creationId="{510C07A3-58BE-33ED-BDA2-F251AF050FF0}"/>
          </ac:picMkLst>
        </pc:picChg>
        <pc:picChg chg="add mod modCrop">
          <ac:chgData name="Alessandro Onori" userId="902ff87a-dec1-4e50-bcf4-5017f04e5058" providerId="ADAL" clId="{7C37E931-D1A6-486E-B721-54E7668AE471}" dt="2024-01-29T14:11:54.916" v="1084" actId="1076"/>
          <ac:picMkLst>
            <pc:docMk/>
            <pc:sldMk cId="1404632962" sldId="314"/>
            <ac:picMk id="7" creationId="{A1F716E0-A1A9-668E-CF6E-41368EF59B18}"/>
          </ac:picMkLst>
        </pc:picChg>
        <pc:picChg chg="add del mod">
          <ac:chgData name="Alessandro Onori" userId="902ff87a-dec1-4e50-bcf4-5017f04e5058" providerId="ADAL" clId="{7C37E931-D1A6-486E-B721-54E7668AE471}" dt="2024-01-29T14:22:40.621" v="1751" actId="478"/>
          <ac:picMkLst>
            <pc:docMk/>
            <pc:sldMk cId="1404632962" sldId="314"/>
            <ac:picMk id="32" creationId="{CE32E26D-9AC0-A378-C310-0678296C62A8}"/>
          </ac:picMkLst>
        </pc:picChg>
        <pc:picChg chg="mod">
          <ac:chgData name="Alessandro Onori" userId="902ff87a-dec1-4e50-bcf4-5017f04e5058" providerId="ADAL" clId="{7C37E931-D1A6-486E-B721-54E7668AE471}" dt="2024-01-29T14:23:45.972" v="1762" actId="1076"/>
          <ac:picMkLst>
            <pc:docMk/>
            <pc:sldMk cId="1404632962" sldId="314"/>
            <ac:picMk id="2050" creationId="{D6B9BF20-E423-B8D3-DD51-05592D36D26F}"/>
          </ac:picMkLst>
        </pc:picChg>
        <pc:picChg chg="add mod">
          <ac:chgData name="Alessandro Onori" userId="902ff87a-dec1-4e50-bcf4-5017f04e5058" providerId="ADAL" clId="{7C37E931-D1A6-486E-B721-54E7668AE471}" dt="2024-01-29T14:26:03.563" v="1770" actId="1076"/>
          <ac:picMkLst>
            <pc:docMk/>
            <pc:sldMk cId="1404632962" sldId="314"/>
            <ac:picMk id="3074" creationId="{38EB766B-A580-56C3-87B1-85366D55B132}"/>
          </ac:picMkLst>
        </pc:picChg>
      </pc:sldChg>
      <pc:sldChg chg="addSp delSp modSp add mod">
        <pc:chgData name="Alessandro Onori" userId="902ff87a-dec1-4e50-bcf4-5017f04e5058" providerId="ADAL" clId="{7C37E931-D1A6-486E-B721-54E7668AE471}" dt="2024-01-29T14:46:20.573" v="2244" actId="14100"/>
        <pc:sldMkLst>
          <pc:docMk/>
          <pc:sldMk cId="2270889949" sldId="315"/>
        </pc:sldMkLst>
        <pc:spChg chg="mod">
          <ac:chgData name="Alessandro Onori" userId="902ff87a-dec1-4e50-bcf4-5017f04e5058" providerId="ADAL" clId="{7C37E931-D1A6-486E-B721-54E7668AE471}" dt="2024-01-29T14:35:34.927" v="1948" actId="20577"/>
          <ac:spMkLst>
            <pc:docMk/>
            <pc:sldMk cId="2270889949" sldId="315"/>
            <ac:spMk id="2" creationId="{748E21F9-8FDE-0FBD-AD24-60B6A56CB389}"/>
          </ac:spMkLst>
        </pc:spChg>
        <pc:spChg chg="mod">
          <ac:chgData name="Alessandro Onori" userId="902ff87a-dec1-4e50-bcf4-5017f04e5058" providerId="ADAL" clId="{7C37E931-D1A6-486E-B721-54E7668AE471}" dt="2024-01-29T14:33:13.664" v="1894" actId="20577"/>
          <ac:spMkLst>
            <pc:docMk/>
            <pc:sldMk cId="2270889949" sldId="315"/>
            <ac:spMk id="10" creationId="{3173DB21-9CF1-2E34-0CB2-A228C29EFDEB}"/>
          </ac:spMkLst>
        </pc:spChg>
        <pc:spChg chg="del">
          <ac:chgData name="Alessandro Onori" userId="902ff87a-dec1-4e50-bcf4-5017f04e5058" providerId="ADAL" clId="{7C37E931-D1A6-486E-B721-54E7668AE471}" dt="2024-01-29T14:32:34.564" v="1873" actId="478"/>
          <ac:spMkLst>
            <pc:docMk/>
            <pc:sldMk cId="2270889949" sldId="315"/>
            <ac:spMk id="23" creationId="{48E366CE-2229-128D-707D-FA5AFA519A79}"/>
          </ac:spMkLst>
        </pc:spChg>
        <pc:spChg chg="del">
          <ac:chgData name="Alessandro Onori" userId="902ff87a-dec1-4e50-bcf4-5017f04e5058" providerId="ADAL" clId="{7C37E931-D1A6-486E-B721-54E7668AE471}" dt="2024-01-29T14:32:34.564" v="1873" actId="478"/>
          <ac:spMkLst>
            <pc:docMk/>
            <pc:sldMk cId="2270889949" sldId="315"/>
            <ac:spMk id="25" creationId="{7C0B5BFF-3645-E154-B8CF-19D7208D13A3}"/>
          </ac:spMkLst>
        </pc:spChg>
        <pc:spChg chg="add mod">
          <ac:chgData name="Alessandro Onori" userId="902ff87a-dec1-4e50-bcf4-5017f04e5058" providerId="ADAL" clId="{7C37E931-D1A6-486E-B721-54E7668AE471}" dt="2024-01-29T14:41:59.613" v="1996" actId="208"/>
          <ac:spMkLst>
            <pc:docMk/>
            <pc:sldMk cId="2270889949" sldId="315"/>
            <ac:spMk id="26" creationId="{E784B3E4-D1FF-FC10-CD6C-AB9CB618E6C9}"/>
          </ac:spMkLst>
        </pc:spChg>
        <pc:spChg chg="del">
          <ac:chgData name="Alessandro Onori" userId="902ff87a-dec1-4e50-bcf4-5017f04e5058" providerId="ADAL" clId="{7C37E931-D1A6-486E-B721-54E7668AE471}" dt="2024-01-29T14:32:34.564" v="1873" actId="478"/>
          <ac:spMkLst>
            <pc:docMk/>
            <pc:sldMk cId="2270889949" sldId="315"/>
            <ac:spMk id="27" creationId="{3526C60B-D2A5-B86E-5A8C-CBD90ADD5073}"/>
          </ac:spMkLst>
        </pc:spChg>
        <pc:spChg chg="del">
          <ac:chgData name="Alessandro Onori" userId="902ff87a-dec1-4e50-bcf4-5017f04e5058" providerId="ADAL" clId="{7C37E931-D1A6-486E-B721-54E7668AE471}" dt="2024-01-29T14:32:34.564" v="1873" actId="478"/>
          <ac:spMkLst>
            <pc:docMk/>
            <pc:sldMk cId="2270889949" sldId="315"/>
            <ac:spMk id="28" creationId="{0A2CDB2B-BE2A-385E-D2EE-991FF0F99AB7}"/>
          </ac:spMkLst>
        </pc:spChg>
        <pc:spChg chg="del">
          <ac:chgData name="Alessandro Onori" userId="902ff87a-dec1-4e50-bcf4-5017f04e5058" providerId="ADAL" clId="{7C37E931-D1A6-486E-B721-54E7668AE471}" dt="2024-01-29T14:27:12.655" v="1833" actId="478"/>
          <ac:spMkLst>
            <pc:docMk/>
            <pc:sldMk cId="2270889949" sldId="315"/>
            <ac:spMk id="29" creationId="{B1E56231-296C-7918-1E9B-F9B6C09DDBAA}"/>
          </ac:spMkLst>
        </pc:spChg>
        <pc:spChg chg="del">
          <ac:chgData name="Alessandro Onori" userId="902ff87a-dec1-4e50-bcf4-5017f04e5058" providerId="ADAL" clId="{7C37E931-D1A6-486E-B721-54E7668AE471}" dt="2024-01-29T14:27:12.655" v="1833" actId="478"/>
          <ac:spMkLst>
            <pc:docMk/>
            <pc:sldMk cId="2270889949" sldId="315"/>
            <ac:spMk id="30" creationId="{97860CE9-C631-88F1-16AD-3905F4128670}"/>
          </ac:spMkLst>
        </pc:spChg>
        <pc:spChg chg="del mod">
          <ac:chgData name="Alessandro Onori" userId="902ff87a-dec1-4e50-bcf4-5017f04e5058" providerId="ADAL" clId="{7C37E931-D1A6-486E-B721-54E7668AE471}" dt="2024-01-29T14:27:12.655" v="1833" actId="478"/>
          <ac:spMkLst>
            <pc:docMk/>
            <pc:sldMk cId="2270889949" sldId="315"/>
            <ac:spMk id="31" creationId="{241F1723-D3E0-D76F-2482-EBE2B3E9BE1B}"/>
          </ac:spMkLst>
        </pc:spChg>
        <pc:spChg chg="add mod">
          <ac:chgData name="Alessandro Onori" userId="902ff87a-dec1-4e50-bcf4-5017f04e5058" providerId="ADAL" clId="{7C37E931-D1A6-486E-B721-54E7668AE471}" dt="2024-01-29T14:45:11.235" v="2213" actId="1076"/>
          <ac:spMkLst>
            <pc:docMk/>
            <pc:sldMk cId="2270889949" sldId="315"/>
            <ac:spMk id="32" creationId="{F15F1FDD-812C-BF10-A7F0-9893F0832F45}"/>
          </ac:spMkLst>
        </pc:spChg>
        <pc:spChg chg="add mod">
          <ac:chgData name="Alessandro Onori" userId="902ff87a-dec1-4e50-bcf4-5017f04e5058" providerId="ADAL" clId="{7C37E931-D1A6-486E-B721-54E7668AE471}" dt="2024-01-29T14:41:11.191" v="1989" actId="14100"/>
          <ac:spMkLst>
            <pc:docMk/>
            <pc:sldMk cId="2270889949" sldId="315"/>
            <ac:spMk id="33" creationId="{65078921-DB95-70CD-E5AD-F33C62983EF9}"/>
          </ac:spMkLst>
        </pc:spChg>
        <pc:spChg chg="add mod">
          <ac:chgData name="Alessandro Onori" userId="902ff87a-dec1-4e50-bcf4-5017f04e5058" providerId="ADAL" clId="{7C37E931-D1A6-486E-B721-54E7668AE471}" dt="2024-01-29T14:45:16.604" v="2214" actId="1076"/>
          <ac:spMkLst>
            <pc:docMk/>
            <pc:sldMk cId="2270889949" sldId="315"/>
            <ac:spMk id="35" creationId="{6777663D-38AA-E4EF-AC0F-5227EC003FFA}"/>
          </ac:spMkLst>
        </pc:spChg>
        <pc:spChg chg="add mod">
          <ac:chgData name="Alessandro Onori" userId="902ff87a-dec1-4e50-bcf4-5017f04e5058" providerId="ADAL" clId="{7C37E931-D1A6-486E-B721-54E7668AE471}" dt="2024-01-29T14:46:20.573" v="2244" actId="14100"/>
          <ac:spMkLst>
            <pc:docMk/>
            <pc:sldMk cId="2270889949" sldId="315"/>
            <ac:spMk id="36" creationId="{4088772E-367D-235A-4AC8-A0E30A6ED3FE}"/>
          </ac:spMkLst>
        </pc:spChg>
        <pc:grpChg chg="del">
          <ac:chgData name="Alessandro Onori" userId="902ff87a-dec1-4e50-bcf4-5017f04e5058" providerId="ADAL" clId="{7C37E931-D1A6-486E-B721-54E7668AE471}" dt="2024-01-29T14:32:34.564" v="1873" actId="478"/>
          <ac:grpSpMkLst>
            <pc:docMk/>
            <pc:sldMk cId="2270889949" sldId="315"/>
            <ac:grpSpMk id="16" creationId="{3BD5767C-F8AD-0EAF-C9BD-E307F3C41205}"/>
          </ac:grpSpMkLst>
        </pc:grpChg>
        <pc:grpChg chg="del">
          <ac:chgData name="Alessandro Onori" userId="902ff87a-dec1-4e50-bcf4-5017f04e5058" providerId="ADAL" clId="{7C37E931-D1A6-486E-B721-54E7668AE471}" dt="2024-01-29T14:26:26.747" v="1773" actId="478"/>
          <ac:grpSpMkLst>
            <pc:docMk/>
            <pc:sldMk cId="2270889949" sldId="315"/>
            <ac:grpSpMk id="24" creationId="{8509B299-679E-2A1D-EFF3-C677FB9136CD}"/>
          </ac:grpSpMkLst>
        </pc:grpChg>
        <pc:picChg chg="del topLvl">
          <ac:chgData name="Alessandro Onori" userId="902ff87a-dec1-4e50-bcf4-5017f04e5058" providerId="ADAL" clId="{7C37E931-D1A6-486E-B721-54E7668AE471}" dt="2024-01-29T14:26:26.747" v="1773" actId="478"/>
          <ac:picMkLst>
            <pc:docMk/>
            <pc:sldMk cId="2270889949" sldId="315"/>
            <ac:picMk id="5" creationId="{510C07A3-58BE-33ED-BDA2-F251AF050FF0}"/>
          </ac:picMkLst>
        </pc:picChg>
        <pc:picChg chg="del topLvl">
          <ac:chgData name="Alessandro Onori" userId="902ff87a-dec1-4e50-bcf4-5017f04e5058" providerId="ADAL" clId="{7C37E931-D1A6-486E-B721-54E7668AE471}" dt="2024-01-29T14:26:28.738" v="1774" actId="478"/>
          <ac:picMkLst>
            <pc:docMk/>
            <pc:sldMk cId="2270889949" sldId="315"/>
            <ac:picMk id="7" creationId="{A1F716E0-A1A9-668E-CF6E-41368EF59B18}"/>
          </ac:picMkLst>
        </pc:picChg>
        <pc:picChg chg="add mod modCrop">
          <ac:chgData name="Alessandro Onori" userId="902ff87a-dec1-4e50-bcf4-5017f04e5058" providerId="ADAL" clId="{7C37E931-D1A6-486E-B721-54E7668AE471}" dt="2024-01-29T14:32:58.764" v="1877" actId="1076"/>
          <ac:picMkLst>
            <pc:docMk/>
            <pc:sldMk cId="2270889949" sldId="315"/>
            <ac:picMk id="9" creationId="{3CCB0B19-4095-974C-48CF-50E4A1A1F9DE}"/>
          </ac:picMkLst>
        </pc:picChg>
        <pc:picChg chg="add mod modCrop">
          <ac:chgData name="Alessandro Onori" userId="902ff87a-dec1-4e50-bcf4-5017f04e5058" providerId="ADAL" clId="{7C37E931-D1A6-486E-B721-54E7668AE471}" dt="2024-01-29T14:32:58.764" v="1877" actId="1076"/>
          <ac:picMkLst>
            <pc:docMk/>
            <pc:sldMk cId="2270889949" sldId="315"/>
            <ac:picMk id="11" creationId="{D4A771FF-CB25-59F8-946A-9E854327DD3F}"/>
          </ac:picMkLst>
        </pc:picChg>
        <pc:picChg chg="add mod">
          <ac:chgData name="Alessandro Onori" userId="902ff87a-dec1-4e50-bcf4-5017f04e5058" providerId="ADAL" clId="{7C37E931-D1A6-486E-B721-54E7668AE471}" dt="2024-01-29T14:32:58.764" v="1877" actId="1076"/>
          <ac:picMkLst>
            <pc:docMk/>
            <pc:sldMk cId="2270889949" sldId="315"/>
            <ac:picMk id="22" creationId="{CDADDC7B-758F-8ED7-440E-288591E02BBB}"/>
          </ac:picMkLst>
        </pc:picChg>
        <pc:picChg chg="mod">
          <ac:chgData name="Alessandro Onori" userId="902ff87a-dec1-4e50-bcf4-5017f04e5058" providerId="ADAL" clId="{7C37E931-D1A6-486E-B721-54E7668AE471}" dt="2024-01-29T14:32:58.764" v="1877" actId="1076"/>
          <ac:picMkLst>
            <pc:docMk/>
            <pc:sldMk cId="2270889949" sldId="315"/>
            <ac:picMk id="2050" creationId="{D6B9BF20-E423-B8D3-DD51-05592D36D26F}"/>
          </ac:picMkLst>
        </pc:picChg>
        <pc:picChg chg="del">
          <ac:chgData name="Alessandro Onori" userId="902ff87a-dec1-4e50-bcf4-5017f04e5058" providerId="ADAL" clId="{7C37E931-D1A6-486E-B721-54E7668AE471}" dt="2024-01-29T14:27:12.655" v="1833" actId="478"/>
          <ac:picMkLst>
            <pc:docMk/>
            <pc:sldMk cId="2270889949" sldId="315"/>
            <ac:picMk id="3074" creationId="{38EB766B-A580-56C3-87B1-85366D55B132}"/>
          </ac:picMkLst>
        </pc:picChg>
        <pc:cxnChg chg="add mod">
          <ac:chgData name="Alessandro Onori" userId="902ff87a-dec1-4e50-bcf4-5017f04e5058" providerId="ADAL" clId="{7C37E931-D1A6-486E-B721-54E7668AE471}" dt="2024-01-29T14:32:58.764" v="1877" actId="1076"/>
          <ac:cxnSpMkLst>
            <pc:docMk/>
            <pc:sldMk cId="2270889949" sldId="315"/>
            <ac:cxnSpMk id="13" creationId="{4328016B-D92C-A1F8-F591-831FB47025D2}"/>
          </ac:cxnSpMkLst>
        </pc:cxnChg>
        <pc:cxnChg chg="add mod">
          <ac:chgData name="Alessandro Onori" userId="902ff87a-dec1-4e50-bcf4-5017f04e5058" providerId="ADAL" clId="{7C37E931-D1A6-486E-B721-54E7668AE471}" dt="2024-01-29T14:32:58.764" v="1877" actId="1076"/>
          <ac:cxnSpMkLst>
            <pc:docMk/>
            <pc:sldMk cId="2270889949" sldId="315"/>
            <ac:cxnSpMk id="19" creationId="{E3F3529F-359D-039B-0CD6-591082393A39}"/>
          </ac:cxnSpMkLst>
        </pc:cxnChg>
      </pc:sldChg>
      <pc:sldChg chg="addSp delSp modSp add mod">
        <pc:chgData name="Alessandro Onori" userId="902ff87a-dec1-4e50-bcf4-5017f04e5058" providerId="ADAL" clId="{7C37E931-D1A6-486E-B721-54E7668AE471}" dt="2024-01-29T15:51:14.739" v="3116" actId="20577"/>
        <pc:sldMkLst>
          <pc:docMk/>
          <pc:sldMk cId="1860151825" sldId="316"/>
        </pc:sldMkLst>
        <pc:spChg chg="mod">
          <ac:chgData name="Alessandro Onori" userId="902ff87a-dec1-4e50-bcf4-5017f04e5058" providerId="ADAL" clId="{7C37E931-D1A6-486E-B721-54E7668AE471}" dt="2024-01-29T14:47:08.904" v="2251" actId="20577"/>
          <ac:spMkLst>
            <pc:docMk/>
            <pc:sldMk cId="1860151825" sldId="316"/>
            <ac:spMk id="2" creationId="{748E21F9-8FDE-0FBD-AD24-60B6A56CB389}"/>
          </ac:spMkLst>
        </pc:spChg>
        <pc:spChg chg="add mod">
          <ac:chgData name="Alessandro Onori" userId="902ff87a-dec1-4e50-bcf4-5017f04e5058" providerId="ADAL" clId="{7C37E931-D1A6-486E-B721-54E7668AE471}" dt="2024-01-29T15:51:14.739" v="3116" actId="20577"/>
          <ac:spMkLst>
            <pc:docMk/>
            <pc:sldMk cId="1860151825" sldId="316"/>
            <ac:spMk id="7" creationId="{5B09D98C-661B-74C3-AE3B-54A6504458F6}"/>
          </ac:spMkLst>
        </pc:spChg>
        <pc:spChg chg="mod">
          <ac:chgData name="Alessandro Onori" userId="902ff87a-dec1-4e50-bcf4-5017f04e5058" providerId="ADAL" clId="{7C37E931-D1A6-486E-B721-54E7668AE471}" dt="2024-01-29T14:47:13.961" v="2265" actId="20577"/>
          <ac:spMkLst>
            <pc:docMk/>
            <pc:sldMk cId="1860151825" sldId="316"/>
            <ac:spMk id="10" creationId="{3173DB21-9CF1-2E34-0CB2-A228C29EFDEB}"/>
          </ac:spMkLst>
        </pc:spChg>
        <pc:spChg chg="add del mod">
          <ac:chgData name="Alessandro Onori" userId="902ff87a-dec1-4e50-bcf4-5017f04e5058" providerId="ADAL" clId="{7C37E931-D1A6-486E-B721-54E7668AE471}" dt="2024-01-29T15:20:53.750" v="2969" actId="478"/>
          <ac:spMkLst>
            <pc:docMk/>
            <pc:sldMk cId="1860151825" sldId="316"/>
            <ac:spMk id="12" creationId="{6D29774E-811B-269C-5A38-BCAB43A304E0}"/>
          </ac:spMkLst>
        </pc:spChg>
        <pc:spChg chg="add mod">
          <ac:chgData name="Alessandro Onori" userId="902ff87a-dec1-4e50-bcf4-5017f04e5058" providerId="ADAL" clId="{7C37E931-D1A6-486E-B721-54E7668AE471}" dt="2024-01-29T15:21:30.964" v="2998" actId="1076"/>
          <ac:spMkLst>
            <pc:docMk/>
            <pc:sldMk cId="1860151825" sldId="316"/>
            <ac:spMk id="14" creationId="{40B988B4-B25F-AE00-133B-5A3D12F3007F}"/>
          </ac:spMkLst>
        </pc:spChg>
        <pc:spChg chg="del">
          <ac:chgData name="Alessandro Onori" userId="902ff87a-dec1-4e50-bcf4-5017f04e5058" providerId="ADAL" clId="{7C37E931-D1A6-486E-B721-54E7668AE471}" dt="2024-01-29T14:47:03.621" v="2246" actId="478"/>
          <ac:spMkLst>
            <pc:docMk/>
            <pc:sldMk cId="1860151825" sldId="316"/>
            <ac:spMk id="26" creationId="{E784B3E4-D1FF-FC10-CD6C-AB9CB618E6C9}"/>
          </ac:spMkLst>
        </pc:spChg>
        <pc:spChg chg="del">
          <ac:chgData name="Alessandro Onori" userId="902ff87a-dec1-4e50-bcf4-5017f04e5058" providerId="ADAL" clId="{7C37E931-D1A6-486E-B721-54E7668AE471}" dt="2024-01-29T14:47:03.621" v="2246" actId="478"/>
          <ac:spMkLst>
            <pc:docMk/>
            <pc:sldMk cId="1860151825" sldId="316"/>
            <ac:spMk id="32" creationId="{F15F1FDD-812C-BF10-A7F0-9893F0832F45}"/>
          </ac:spMkLst>
        </pc:spChg>
        <pc:spChg chg="del">
          <ac:chgData name="Alessandro Onori" userId="902ff87a-dec1-4e50-bcf4-5017f04e5058" providerId="ADAL" clId="{7C37E931-D1A6-486E-B721-54E7668AE471}" dt="2024-01-29T14:47:05.468" v="2247" actId="478"/>
          <ac:spMkLst>
            <pc:docMk/>
            <pc:sldMk cId="1860151825" sldId="316"/>
            <ac:spMk id="33" creationId="{65078921-DB95-70CD-E5AD-F33C62983EF9}"/>
          </ac:spMkLst>
        </pc:spChg>
        <pc:spChg chg="del">
          <ac:chgData name="Alessandro Onori" userId="902ff87a-dec1-4e50-bcf4-5017f04e5058" providerId="ADAL" clId="{7C37E931-D1A6-486E-B721-54E7668AE471}" dt="2024-01-29T14:47:03.621" v="2246" actId="478"/>
          <ac:spMkLst>
            <pc:docMk/>
            <pc:sldMk cId="1860151825" sldId="316"/>
            <ac:spMk id="35" creationId="{6777663D-38AA-E4EF-AC0F-5227EC003FFA}"/>
          </ac:spMkLst>
        </pc:spChg>
        <pc:spChg chg="del">
          <ac:chgData name="Alessandro Onori" userId="902ff87a-dec1-4e50-bcf4-5017f04e5058" providerId="ADAL" clId="{7C37E931-D1A6-486E-B721-54E7668AE471}" dt="2024-01-29T14:47:03.621" v="2246" actId="478"/>
          <ac:spMkLst>
            <pc:docMk/>
            <pc:sldMk cId="1860151825" sldId="316"/>
            <ac:spMk id="36" creationId="{4088772E-367D-235A-4AC8-A0E30A6ED3FE}"/>
          </ac:spMkLst>
        </pc:spChg>
        <pc:picChg chg="add mod">
          <ac:chgData name="Alessandro Onori" userId="902ff87a-dec1-4e50-bcf4-5017f04e5058" providerId="ADAL" clId="{7C37E931-D1A6-486E-B721-54E7668AE471}" dt="2024-01-29T15:22:08.252" v="3021" actId="1076"/>
          <ac:picMkLst>
            <pc:docMk/>
            <pc:sldMk cId="1860151825" sldId="316"/>
            <ac:picMk id="4" creationId="{DA2E3A7D-8272-BB9F-9396-32F6819497E4}"/>
          </ac:picMkLst>
        </pc:picChg>
        <pc:picChg chg="add mod">
          <ac:chgData name="Alessandro Onori" userId="902ff87a-dec1-4e50-bcf4-5017f04e5058" providerId="ADAL" clId="{7C37E931-D1A6-486E-B721-54E7668AE471}" dt="2024-01-29T14:48:59.827" v="2277" actId="1076"/>
          <ac:picMkLst>
            <pc:docMk/>
            <pc:sldMk cId="1860151825" sldId="316"/>
            <ac:picMk id="5" creationId="{795FFEC8-2379-433F-53F2-778BBD5A9703}"/>
          </ac:picMkLst>
        </pc:picChg>
        <pc:picChg chg="del">
          <ac:chgData name="Alessandro Onori" userId="902ff87a-dec1-4e50-bcf4-5017f04e5058" providerId="ADAL" clId="{7C37E931-D1A6-486E-B721-54E7668AE471}" dt="2024-01-29T14:47:03.621" v="2246" actId="478"/>
          <ac:picMkLst>
            <pc:docMk/>
            <pc:sldMk cId="1860151825" sldId="316"/>
            <ac:picMk id="9" creationId="{3CCB0B19-4095-974C-48CF-50E4A1A1F9DE}"/>
          </ac:picMkLst>
        </pc:picChg>
        <pc:picChg chg="del">
          <ac:chgData name="Alessandro Onori" userId="902ff87a-dec1-4e50-bcf4-5017f04e5058" providerId="ADAL" clId="{7C37E931-D1A6-486E-B721-54E7668AE471}" dt="2024-01-29T14:47:03.621" v="2246" actId="478"/>
          <ac:picMkLst>
            <pc:docMk/>
            <pc:sldMk cId="1860151825" sldId="316"/>
            <ac:picMk id="11" creationId="{D4A771FF-CB25-59F8-946A-9E854327DD3F}"/>
          </ac:picMkLst>
        </pc:picChg>
        <pc:picChg chg="add mod">
          <ac:chgData name="Alessandro Onori" userId="902ff87a-dec1-4e50-bcf4-5017f04e5058" providerId="ADAL" clId="{7C37E931-D1A6-486E-B721-54E7668AE471}" dt="2024-01-29T15:21:30.964" v="2998" actId="1076"/>
          <ac:picMkLst>
            <pc:docMk/>
            <pc:sldMk cId="1860151825" sldId="316"/>
            <ac:picMk id="15" creationId="{B978CDD7-43FA-A5F1-2042-51F5BFDDB6C4}"/>
          </ac:picMkLst>
        </pc:picChg>
        <pc:picChg chg="del">
          <ac:chgData name="Alessandro Onori" userId="902ff87a-dec1-4e50-bcf4-5017f04e5058" providerId="ADAL" clId="{7C37E931-D1A6-486E-B721-54E7668AE471}" dt="2024-01-29T14:47:03.621" v="2246" actId="478"/>
          <ac:picMkLst>
            <pc:docMk/>
            <pc:sldMk cId="1860151825" sldId="316"/>
            <ac:picMk id="22" creationId="{CDADDC7B-758F-8ED7-440E-288591E02BBB}"/>
          </ac:picMkLst>
        </pc:picChg>
        <pc:picChg chg="del">
          <ac:chgData name="Alessandro Onori" userId="902ff87a-dec1-4e50-bcf4-5017f04e5058" providerId="ADAL" clId="{7C37E931-D1A6-486E-B721-54E7668AE471}" dt="2024-01-29T14:47:03.621" v="2246" actId="478"/>
          <ac:picMkLst>
            <pc:docMk/>
            <pc:sldMk cId="1860151825" sldId="316"/>
            <ac:picMk id="2050" creationId="{D6B9BF20-E423-B8D3-DD51-05592D36D26F}"/>
          </ac:picMkLst>
        </pc:picChg>
        <pc:cxnChg chg="del">
          <ac:chgData name="Alessandro Onori" userId="902ff87a-dec1-4e50-bcf4-5017f04e5058" providerId="ADAL" clId="{7C37E931-D1A6-486E-B721-54E7668AE471}" dt="2024-01-29T14:47:03.621" v="2246" actId="478"/>
          <ac:cxnSpMkLst>
            <pc:docMk/>
            <pc:sldMk cId="1860151825" sldId="316"/>
            <ac:cxnSpMk id="13" creationId="{4328016B-D92C-A1F8-F591-831FB47025D2}"/>
          </ac:cxnSpMkLst>
        </pc:cxnChg>
        <pc:cxnChg chg="del">
          <ac:chgData name="Alessandro Onori" userId="902ff87a-dec1-4e50-bcf4-5017f04e5058" providerId="ADAL" clId="{7C37E931-D1A6-486E-B721-54E7668AE471}" dt="2024-01-29T14:47:03.621" v="2246" actId="478"/>
          <ac:cxnSpMkLst>
            <pc:docMk/>
            <pc:sldMk cId="1860151825" sldId="316"/>
            <ac:cxnSpMk id="19" creationId="{E3F3529F-359D-039B-0CD6-591082393A39}"/>
          </ac:cxnSpMkLst>
        </pc:cxnChg>
      </pc:sldChg>
      <pc:sldChg chg="addSp delSp modSp add mod">
        <pc:chgData name="Alessandro Onori" userId="902ff87a-dec1-4e50-bcf4-5017f04e5058" providerId="ADAL" clId="{7C37E931-D1A6-486E-B721-54E7668AE471}" dt="2024-01-30T13:41:11.404" v="3285" actId="478"/>
        <pc:sldMkLst>
          <pc:docMk/>
          <pc:sldMk cId="3880448366" sldId="317"/>
        </pc:sldMkLst>
        <pc:spChg chg="mod">
          <ac:chgData name="Alessandro Onori" userId="902ff87a-dec1-4e50-bcf4-5017f04e5058" providerId="ADAL" clId="{7C37E931-D1A6-486E-B721-54E7668AE471}" dt="2024-01-29T14:50:20.966" v="2283" actId="20577"/>
          <ac:spMkLst>
            <pc:docMk/>
            <pc:sldMk cId="3880448366" sldId="317"/>
            <ac:spMk id="2" creationId="{748E21F9-8FDE-0FBD-AD24-60B6A56CB389}"/>
          </ac:spMkLst>
        </pc:spChg>
        <pc:spChg chg="add mod">
          <ac:chgData name="Alessandro Onori" userId="902ff87a-dec1-4e50-bcf4-5017f04e5058" providerId="ADAL" clId="{7C37E931-D1A6-486E-B721-54E7668AE471}" dt="2024-01-29T14:57:53.717" v="2472" actId="208"/>
          <ac:spMkLst>
            <pc:docMk/>
            <pc:sldMk cId="3880448366" sldId="317"/>
            <ac:spMk id="5" creationId="{D61EF8E6-5373-DC8F-BDD8-528F2B90F4FE}"/>
          </ac:spMkLst>
        </pc:spChg>
        <pc:spChg chg="mod">
          <ac:chgData name="Alessandro Onori" userId="902ff87a-dec1-4e50-bcf4-5017f04e5058" providerId="ADAL" clId="{7C37E931-D1A6-486E-B721-54E7668AE471}" dt="2024-01-29T14:50:24.730" v="2286" actId="20577"/>
          <ac:spMkLst>
            <pc:docMk/>
            <pc:sldMk cId="3880448366" sldId="317"/>
            <ac:spMk id="10" creationId="{3173DB21-9CF1-2E34-0CB2-A228C29EFDEB}"/>
          </ac:spMkLst>
        </pc:spChg>
        <pc:spChg chg="add mod">
          <ac:chgData name="Alessandro Onori" userId="902ff87a-dec1-4e50-bcf4-5017f04e5058" providerId="ADAL" clId="{7C37E931-D1A6-486E-B721-54E7668AE471}" dt="2024-01-29T15:19:44.868" v="2965" actId="1076"/>
          <ac:spMkLst>
            <pc:docMk/>
            <pc:sldMk cId="3880448366" sldId="317"/>
            <ac:spMk id="22" creationId="{A2CF0EE5-D145-0370-A864-44E5B18F9525}"/>
          </ac:spMkLst>
        </pc:spChg>
        <pc:spChg chg="del">
          <ac:chgData name="Alessandro Onori" userId="902ff87a-dec1-4e50-bcf4-5017f04e5058" providerId="ADAL" clId="{7C37E931-D1A6-486E-B721-54E7668AE471}" dt="2024-01-29T14:50:17.763" v="2279" actId="478"/>
          <ac:spMkLst>
            <pc:docMk/>
            <pc:sldMk cId="3880448366" sldId="317"/>
            <ac:spMk id="24" creationId="{4119C2C5-DF09-4F6B-E29F-A78B014AC5B0}"/>
          </ac:spMkLst>
        </pc:spChg>
        <pc:spChg chg="del">
          <ac:chgData name="Alessandro Onori" userId="902ff87a-dec1-4e50-bcf4-5017f04e5058" providerId="ADAL" clId="{7C37E931-D1A6-486E-B721-54E7668AE471}" dt="2024-01-29T14:50:17.763" v="2279" actId="478"/>
          <ac:spMkLst>
            <pc:docMk/>
            <pc:sldMk cId="3880448366" sldId="317"/>
            <ac:spMk id="25" creationId="{B81175DE-B6E1-F363-A250-7448F0DBA097}"/>
          </ac:spMkLst>
        </pc:spChg>
        <pc:spChg chg="del">
          <ac:chgData name="Alessandro Onori" userId="902ff87a-dec1-4e50-bcf4-5017f04e5058" providerId="ADAL" clId="{7C37E931-D1A6-486E-B721-54E7668AE471}" dt="2024-01-29T14:50:17.763" v="2279" actId="478"/>
          <ac:spMkLst>
            <pc:docMk/>
            <pc:sldMk cId="3880448366" sldId="317"/>
            <ac:spMk id="35" creationId="{0933450F-45A5-7D02-EB0B-68E96A6F7921}"/>
          </ac:spMkLst>
        </pc:spChg>
        <pc:spChg chg="del">
          <ac:chgData name="Alessandro Onori" userId="902ff87a-dec1-4e50-bcf4-5017f04e5058" providerId="ADAL" clId="{7C37E931-D1A6-486E-B721-54E7668AE471}" dt="2024-01-29T14:50:17.763" v="2279" actId="478"/>
          <ac:spMkLst>
            <pc:docMk/>
            <pc:sldMk cId="3880448366" sldId="317"/>
            <ac:spMk id="36" creationId="{03CE876C-9B6E-382D-13E3-F48448E13A20}"/>
          </ac:spMkLst>
        </pc:spChg>
        <pc:grpChg chg="del">
          <ac:chgData name="Alessandro Onori" userId="902ff87a-dec1-4e50-bcf4-5017f04e5058" providerId="ADAL" clId="{7C37E931-D1A6-486E-B721-54E7668AE471}" dt="2024-01-29T14:50:17.763" v="2279" actId="478"/>
          <ac:grpSpMkLst>
            <pc:docMk/>
            <pc:sldMk cId="3880448366" sldId="317"/>
            <ac:grpSpMk id="44" creationId="{51F19F18-772F-8DBB-883F-170D65E579B7}"/>
          </ac:grpSpMkLst>
        </pc:grpChg>
        <pc:grpChg chg="del">
          <ac:chgData name="Alessandro Onori" userId="902ff87a-dec1-4e50-bcf4-5017f04e5058" providerId="ADAL" clId="{7C37E931-D1A6-486E-B721-54E7668AE471}" dt="2024-01-29T14:50:17.763" v="2279" actId="478"/>
          <ac:grpSpMkLst>
            <pc:docMk/>
            <pc:sldMk cId="3880448366" sldId="317"/>
            <ac:grpSpMk id="48" creationId="{19F2CE87-AF11-1B41-F6DE-BF4EAEFEB3FE}"/>
          </ac:grpSpMkLst>
        </pc:grpChg>
        <pc:picChg chg="add mod">
          <ac:chgData name="Alessandro Onori" userId="902ff87a-dec1-4e50-bcf4-5017f04e5058" providerId="ADAL" clId="{7C37E931-D1A6-486E-B721-54E7668AE471}" dt="2024-01-29T14:50:44.154" v="2291" actId="1076"/>
          <ac:picMkLst>
            <pc:docMk/>
            <pc:sldMk cId="3880448366" sldId="317"/>
            <ac:picMk id="4" creationId="{B539E5C5-94D6-7D67-8D8A-ABFFE92FF09C}"/>
          </ac:picMkLst>
        </pc:picChg>
        <pc:picChg chg="add del mod">
          <ac:chgData name="Alessandro Onori" userId="902ff87a-dec1-4e50-bcf4-5017f04e5058" providerId="ADAL" clId="{7C37E931-D1A6-486E-B721-54E7668AE471}" dt="2024-01-30T13:41:11.404" v="3285" actId="478"/>
          <ac:picMkLst>
            <pc:docMk/>
            <pc:sldMk cId="3880448366" sldId="317"/>
            <ac:picMk id="26" creationId="{78BFA2F8-A83B-0E73-77C7-9122772E41D0}"/>
          </ac:picMkLst>
        </pc:picChg>
        <pc:picChg chg="del">
          <ac:chgData name="Alessandro Onori" userId="902ff87a-dec1-4e50-bcf4-5017f04e5058" providerId="ADAL" clId="{7C37E931-D1A6-486E-B721-54E7668AE471}" dt="2024-01-29T14:50:17.763" v="2279" actId="478"/>
          <ac:picMkLst>
            <pc:docMk/>
            <pc:sldMk cId="3880448366" sldId="317"/>
            <ac:picMk id="29" creationId="{13AA532A-22BA-8680-6214-FA72B5C55B15}"/>
          </ac:picMkLst>
        </pc:picChg>
        <pc:picChg chg="del">
          <ac:chgData name="Alessandro Onori" userId="902ff87a-dec1-4e50-bcf4-5017f04e5058" providerId="ADAL" clId="{7C37E931-D1A6-486E-B721-54E7668AE471}" dt="2024-01-29T14:50:17.763" v="2279" actId="478"/>
          <ac:picMkLst>
            <pc:docMk/>
            <pc:sldMk cId="3880448366" sldId="317"/>
            <ac:picMk id="37" creationId="{863CFFCA-27D1-3A1C-F1C5-8BB2EB5CC026}"/>
          </ac:picMkLst>
        </pc:picChg>
        <pc:picChg chg="del">
          <ac:chgData name="Alessandro Onori" userId="902ff87a-dec1-4e50-bcf4-5017f04e5058" providerId="ADAL" clId="{7C37E931-D1A6-486E-B721-54E7668AE471}" dt="2024-01-29T14:50:17.763" v="2279" actId="478"/>
          <ac:picMkLst>
            <pc:docMk/>
            <pc:sldMk cId="3880448366" sldId="317"/>
            <ac:picMk id="1028" creationId="{BA79BDBA-712D-9282-11C6-A8F0D843D72A}"/>
          </ac:picMkLst>
        </pc:picChg>
        <pc:cxnChg chg="add mod">
          <ac:chgData name="Alessandro Onori" userId="902ff87a-dec1-4e50-bcf4-5017f04e5058" providerId="ADAL" clId="{7C37E931-D1A6-486E-B721-54E7668AE471}" dt="2024-01-29T14:58:36.820" v="2484" actId="14100"/>
          <ac:cxnSpMkLst>
            <pc:docMk/>
            <pc:sldMk cId="3880448366" sldId="317"/>
            <ac:cxnSpMk id="9" creationId="{94044D8C-9F27-09C4-CEED-6BA92A0B8FC9}"/>
          </ac:cxnSpMkLst>
        </pc:cxnChg>
        <pc:cxnChg chg="add mod">
          <ac:chgData name="Alessandro Onori" userId="902ff87a-dec1-4e50-bcf4-5017f04e5058" providerId="ADAL" clId="{7C37E931-D1A6-486E-B721-54E7668AE471}" dt="2024-01-29T14:58:34.052" v="2483" actId="14100"/>
          <ac:cxnSpMkLst>
            <pc:docMk/>
            <pc:sldMk cId="3880448366" sldId="317"/>
            <ac:cxnSpMk id="11" creationId="{BE4CB3A1-FEA0-0147-0EC6-A955CCB88A66}"/>
          </ac:cxnSpMkLst>
        </pc:cxnChg>
        <pc:cxnChg chg="add mod">
          <ac:chgData name="Alessandro Onori" userId="902ff87a-dec1-4e50-bcf4-5017f04e5058" providerId="ADAL" clId="{7C37E931-D1A6-486E-B721-54E7668AE471}" dt="2024-01-29T14:58:16.412" v="2480" actId="14100"/>
          <ac:cxnSpMkLst>
            <pc:docMk/>
            <pc:sldMk cId="3880448366" sldId="317"/>
            <ac:cxnSpMk id="14" creationId="{EFC7C04E-908B-BAC0-2718-4CE68459FF17}"/>
          </ac:cxnSpMkLst>
        </pc:cxnChg>
        <pc:cxnChg chg="del">
          <ac:chgData name="Alessandro Onori" userId="902ff87a-dec1-4e50-bcf4-5017f04e5058" providerId="ADAL" clId="{7C37E931-D1A6-486E-B721-54E7668AE471}" dt="2024-01-29T14:50:17.763" v="2279" actId="478"/>
          <ac:cxnSpMkLst>
            <pc:docMk/>
            <pc:sldMk cId="3880448366" sldId="317"/>
            <ac:cxnSpMk id="31" creationId="{994E7022-CE8A-CDEC-C85A-DB873ED7EBA4}"/>
          </ac:cxnSpMkLst>
        </pc:cxnChg>
      </pc:sldChg>
      <pc:sldChg chg="addSp delSp modSp add del mod">
        <pc:chgData name="Alessandro Onori" userId="902ff87a-dec1-4e50-bcf4-5017f04e5058" providerId="ADAL" clId="{7C37E931-D1A6-486E-B721-54E7668AE471}" dt="2024-01-29T15:51:39.572" v="3121" actId="20577"/>
        <pc:sldMkLst>
          <pc:docMk/>
          <pc:sldMk cId="667471846" sldId="318"/>
        </pc:sldMkLst>
        <pc:spChg chg="mod">
          <ac:chgData name="Alessandro Onori" userId="902ff87a-dec1-4e50-bcf4-5017f04e5058" providerId="ADAL" clId="{7C37E931-D1A6-486E-B721-54E7668AE471}" dt="2024-01-29T15:51:39.572" v="3121" actId="20577"/>
          <ac:spMkLst>
            <pc:docMk/>
            <pc:sldMk cId="667471846" sldId="318"/>
            <ac:spMk id="7" creationId="{5B09D98C-661B-74C3-AE3B-54A6504458F6}"/>
          </ac:spMkLst>
        </pc:spChg>
        <pc:spChg chg="add mod">
          <ac:chgData name="Alessandro Onori" userId="902ff87a-dec1-4e50-bcf4-5017f04e5058" providerId="ADAL" clId="{7C37E931-D1A6-486E-B721-54E7668AE471}" dt="2024-01-29T15:21:57.515" v="3019" actId="1076"/>
          <ac:spMkLst>
            <pc:docMk/>
            <pc:sldMk cId="667471846" sldId="318"/>
            <ac:spMk id="11" creationId="{E885F1D7-25A5-F179-FCF7-BD00319D8027}"/>
          </ac:spMkLst>
        </pc:spChg>
        <pc:picChg chg="del">
          <ac:chgData name="Alessandro Onori" userId="902ff87a-dec1-4e50-bcf4-5017f04e5058" providerId="ADAL" clId="{7C37E931-D1A6-486E-B721-54E7668AE471}" dt="2024-01-29T14:56:40.900" v="2461" actId="478"/>
          <ac:picMkLst>
            <pc:docMk/>
            <pc:sldMk cId="667471846" sldId="318"/>
            <ac:picMk id="4" creationId="{DA2E3A7D-8272-BB9F-9396-32F6819497E4}"/>
          </ac:picMkLst>
        </pc:picChg>
        <pc:picChg chg="mod">
          <ac:chgData name="Alessandro Onori" userId="902ff87a-dec1-4e50-bcf4-5017f04e5058" providerId="ADAL" clId="{7C37E931-D1A6-486E-B721-54E7668AE471}" dt="2024-01-29T14:57:09.157" v="2468" actId="170"/>
          <ac:picMkLst>
            <pc:docMk/>
            <pc:sldMk cId="667471846" sldId="318"/>
            <ac:picMk id="5" creationId="{795FFEC8-2379-433F-53F2-778BBD5A9703}"/>
          </ac:picMkLst>
        </pc:picChg>
        <pc:picChg chg="add mod">
          <ac:chgData name="Alessandro Onori" userId="902ff87a-dec1-4e50-bcf4-5017f04e5058" providerId="ADAL" clId="{7C37E931-D1A6-486E-B721-54E7668AE471}" dt="2024-01-29T14:57:04.387" v="2465" actId="1076"/>
          <ac:picMkLst>
            <pc:docMk/>
            <pc:sldMk cId="667471846" sldId="318"/>
            <ac:picMk id="9" creationId="{B086B020-3D67-9940-CA29-CCF2778B8143}"/>
          </ac:picMkLst>
        </pc:picChg>
        <pc:picChg chg="add mod">
          <ac:chgData name="Alessandro Onori" userId="902ff87a-dec1-4e50-bcf4-5017f04e5058" providerId="ADAL" clId="{7C37E931-D1A6-486E-B721-54E7668AE471}" dt="2024-01-29T15:21:57.515" v="3019" actId="1076"/>
          <ac:picMkLst>
            <pc:docMk/>
            <pc:sldMk cId="667471846" sldId="318"/>
            <ac:picMk id="12" creationId="{A3DC601D-5538-6558-B356-1DB28B98ADC1}"/>
          </ac:picMkLst>
        </pc:picChg>
      </pc:sldChg>
      <pc:sldChg chg="addSp delSp modSp add mod">
        <pc:chgData name="Alessandro Onori" userId="902ff87a-dec1-4e50-bcf4-5017f04e5058" providerId="ADAL" clId="{7C37E931-D1A6-486E-B721-54E7668AE471}" dt="2024-01-29T15:52:06.706" v="3129" actId="20577"/>
        <pc:sldMkLst>
          <pc:docMk/>
          <pc:sldMk cId="3887522538" sldId="319"/>
        </pc:sldMkLst>
        <pc:spChg chg="mod">
          <ac:chgData name="Alessandro Onori" userId="902ff87a-dec1-4e50-bcf4-5017f04e5058" providerId="ADAL" clId="{7C37E931-D1A6-486E-B721-54E7668AE471}" dt="2024-01-29T15:52:06.706" v="3129" actId="20577"/>
          <ac:spMkLst>
            <pc:docMk/>
            <pc:sldMk cId="3887522538" sldId="319"/>
            <ac:spMk id="7" creationId="{5B09D98C-661B-74C3-AE3B-54A6504458F6}"/>
          </ac:spMkLst>
        </pc:spChg>
        <pc:spChg chg="mod">
          <ac:chgData name="Alessandro Onori" userId="902ff87a-dec1-4e50-bcf4-5017f04e5058" providerId="ADAL" clId="{7C37E931-D1A6-486E-B721-54E7668AE471}" dt="2024-01-29T15:23:16.058" v="3044" actId="1076"/>
          <ac:spMkLst>
            <pc:docMk/>
            <pc:sldMk cId="3887522538" sldId="319"/>
            <ac:spMk id="11" creationId="{E885F1D7-25A5-F179-FCF7-BD00319D8027}"/>
          </ac:spMkLst>
        </pc:spChg>
        <pc:spChg chg="add del">
          <ac:chgData name="Alessandro Onori" userId="902ff87a-dec1-4e50-bcf4-5017f04e5058" providerId="ADAL" clId="{7C37E931-D1A6-486E-B721-54E7668AE471}" dt="2024-01-29T15:26:37.997" v="3090" actId="22"/>
          <ac:spMkLst>
            <pc:docMk/>
            <pc:sldMk cId="3887522538" sldId="319"/>
            <ac:spMk id="14" creationId="{FC847082-8CAE-3E07-7A0E-C368505FFB64}"/>
          </ac:spMkLst>
        </pc:spChg>
        <pc:picChg chg="add mod">
          <ac:chgData name="Alessandro Onori" userId="902ff87a-dec1-4e50-bcf4-5017f04e5058" providerId="ADAL" clId="{7C37E931-D1A6-486E-B721-54E7668AE471}" dt="2024-01-29T15:23:30.827" v="3048" actId="1076"/>
          <ac:picMkLst>
            <pc:docMk/>
            <pc:sldMk cId="3887522538" sldId="319"/>
            <ac:picMk id="4" creationId="{7D49DAB6-FD5B-085E-0722-CB513A5601FE}"/>
          </ac:picMkLst>
        </pc:picChg>
        <pc:picChg chg="mod">
          <ac:chgData name="Alessandro Onori" userId="902ff87a-dec1-4e50-bcf4-5017f04e5058" providerId="ADAL" clId="{7C37E931-D1A6-486E-B721-54E7668AE471}" dt="2024-01-29T15:24:23.342" v="3051" actId="170"/>
          <ac:picMkLst>
            <pc:docMk/>
            <pc:sldMk cId="3887522538" sldId="319"/>
            <ac:picMk id="5" creationId="{795FFEC8-2379-433F-53F2-778BBD5A9703}"/>
          </ac:picMkLst>
        </pc:picChg>
        <pc:picChg chg="del">
          <ac:chgData name="Alessandro Onori" userId="902ff87a-dec1-4e50-bcf4-5017f04e5058" providerId="ADAL" clId="{7C37E931-D1A6-486E-B721-54E7668AE471}" dt="2024-01-29T15:22:55.960" v="3025" actId="478"/>
          <ac:picMkLst>
            <pc:docMk/>
            <pc:sldMk cId="3887522538" sldId="319"/>
            <ac:picMk id="9" creationId="{B086B020-3D67-9940-CA29-CCF2778B8143}"/>
          </ac:picMkLst>
        </pc:picChg>
        <pc:picChg chg="mod">
          <ac:chgData name="Alessandro Onori" userId="902ff87a-dec1-4e50-bcf4-5017f04e5058" providerId="ADAL" clId="{7C37E931-D1A6-486E-B721-54E7668AE471}" dt="2024-01-29T15:23:16.058" v="3044" actId="1076"/>
          <ac:picMkLst>
            <pc:docMk/>
            <pc:sldMk cId="3887522538" sldId="319"/>
            <ac:picMk id="12" creationId="{A3DC601D-5538-6558-B356-1DB28B98ADC1}"/>
          </ac:picMkLst>
        </pc:picChg>
      </pc:sldChg>
      <pc:sldChg chg="addSp delSp modSp add del mod">
        <pc:chgData name="Alessandro Onori" userId="902ff87a-dec1-4e50-bcf4-5017f04e5058" providerId="ADAL" clId="{7C37E931-D1A6-486E-B721-54E7668AE471}" dt="2024-01-30T13:45:41.934" v="3316" actId="2696"/>
        <pc:sldMkLst>
          <pc:docMk/>
          <pc:sldMk cId="2033687766" sldId="320"/>
        </pc:sldMkLst>
        <pc:spChg chg="mod">
          <ac:chgData name="Alessandro Onori" userId="902ff87a-dec1-4e50-bcf4-5017f04e5058" providerId="ADAL" clId="{7C37E931-D1A6-486E-B721-54E7668AE471}" dt="2024-01-29T16:00:05.067" v="3282" actId="20577"/>
          <ac:spMkLst>
            <pc:docMk/>
            <pc:sldMk cId="2033687766" sldId="320"/>
            <ac:spMk id="2" creationId="{748E21F9-8FDE-0FBD-AD24-60B6A56CB389}"/>
          </ac:spMkLst>
        </pc:spChg>
        <pc:spChg chg="del">
          <ac:chgData name="Alessandro Onori" userId="902ff87a-dec1-4e50-bcf4-5017f04e5058" providerId="ADAL" clId="{7C37E931-D1A6-486E-B721-54E7668AE471}" dt="2024-01-29T15:52:31.889" v="3155" actId="478"/>
          <ac:spMkLst>
            <pc:docMk/>
            <pc:sldMk cId="2033687766" sldId="320"/>
            <ac:spMk id="7" creationId="{5B09D98C-661B-74C3-AE3B-54A6504458F6}"/>
          </ac:spMkLst>
        </pc:spChg>
        <pc:spChg chg="mod">
          <ac:chgData name="Alessandro Onori" userId="902ff87a-dec1-4e50-bcf4-5017f04e5058" providerId="ADAL" clId="{7C37E931-D1A6-486E-B721-54E7668AE471}" dt="2024-01-29T15:53:44.250" v="3206" actId="1076"/>
          <ac:spMkLst>
            <pc:docMk/>
            <pc:sldMk cId="2033687766" sldId="320"/>
            <ac:spMk id="8" creationId="{E02ABFBB-7861-A363-72BC-C4EBC0C6AC81}"/>
          </ac:spMkLst>
        </pc:spChg>
        <pc:spChg chg="mod">
          <ac:chgData name="Alessandro Onori" userId="902ff87a-dec1-4e50-bcf4-5017f04e5058" providerId="ADAL" clId="{7C37E931-D1A6-486E-B721-54E7668AE471}" dt="2024-01-29T15:52:29.002" v="3154" actId="20577"/>
          <ac:spMkLst>
            <pc:docMk/>
            <pc:sldMk cId="2033687766" sldId="320"/>
            <ac:spMk id="10" creationId="{3173DB21-9CF1-2E34-0CB2-A228C29EFDEB}"/>
          </ac:spMkLst>
        </pc:spChg>
        <pc:spChg chg="mod">
          <ac:chgData name="Alessandro Onori" userId="902ff87a-dec1-4e50-bcf4-5017f04e5058" providerId="ADAL" clId="{7C37E931-D1A6-486E-B721-54E7668AE471}" dt="2024-01-29T15:53:53.987" v="3208" actId="1076"/>
          <ac:spMkLst>
            <pc:docMk/>
            <pc:sldMk cId="2033687766" sldId="320"/>
            <ac:spMk id="11" creationId="{E885F1D7-25A5-F179-FCF7-BD00319D8027}"/>
          </ac:spMkLst>
        </pc:spChg>
        <pc:picChg chg="del">
          <ac:chgData name="Alessandro Onori" userId="902ff87a-dec1-4e50-bcf4-5017f04e5058" providerId="ADAL" clId="{7C37E931-D1A6-486E-B721-54E7668AE471}" dt="2024-01-29T15:52:16.553" v="3131" actId="478"/>
          <ac:picMkLst>
            <pc:docMk/>
            <pc:sldMk cId="2033687766" sldId="320"/>
            <ac:picMk id="4" creationId="{7D49DAB6-FD5B-085E-0722-CB513A5601FE}"/>
          </ac:picMkLst>
        </pc:picChg>
        <pc:picChg chg="del mod">
          <ac:chgData name="Alessandro Onori" userId="902ff87a-dec1-4e50-bcf4-5017f04e5058" providerId="ADAL" clId="{7C37E931-D1A6-486E-B721-54E7668AE471}" dt="2024-01-30T13:45:31.578" v="3313" actId="21"/>
          <ac:picMkLst>
            <pc:docMk/>
            <pc:sldMk cId="2033687766" sldId="320"/>
            <ac:picMk id="5" creationId="{795FFEC8-2379-433F-53F2-778BBD5A9703}"/>
          </ac:picMkLst>
        </pc:picChg>
        <pc:picChg chg="add mod">
          <ac:chgData name="Alessandro Onori" userId="902ff87a-dec1-4e50-bcf4-5017f04e5058" providerId="ADAL" clId="{7C37E931-D1A6-486E-B721-54E7668AE471}" dt="2024-01-29T16:00:22.200" v="3283" actId="208"/>
          <ac:picMkLst>
            <pc:docMk/>
            <pc:sldMk cId="2033687766" sldId="320"/>
            <ac:picMk id="9" creationId="{BF0A913D-3528-D076-121F-91315D235AE9}"/>
          </ac:picMkLst>
        </pc:picChg>
        <pc:picChg chg="mod">
          <ac:chgData name="Alessandro Onori" userId="902ff87a-dec1-4e50-bcf4-5017f04e5058" providerId="ADAL" clId="{7C37E931-D1A6-486E-B721-54E7668AE471}" dt="2024-01-29T15:53:53.987" v="3208" actId="1076"/>
          <ac:picMkLst>
            <pc:docMk/>
            <pc:sldMk cId="2033687766" sldId="320"/>
            <ac:picMk id="12" creationId="{A3DC601D-5538-6558-B356-1DB28B98ADC1}"/>
          </ac:picMkLst>
        </pc:picChg>
      </pc:sldChg>
      <pc:sldChg chg="delSp modSp add mod">
        <pc:chgData name="Alessandro Onori" userId="902ff87a-dec1-4e50-bcf4-5017f04e5058" providerId="ADAL" clId="{7C37E931-D1A6-486E-B721-54E7668AE471}" dt="2024-01-30T13:42:43.304" v="3291" actId="1076"/>
        <pc:sldMkLst>
          <pc:docMk/>
          <pc:sldMk cId="1432682420" sldId="321"/>
        </pc:sldMkLst>
        <pc:spChg chg="mod">
          <ac:chgData name="Alessandro Onori" userId="902ff87a-dec1-4e50-bcf4-5017f04e5058" providerId="ADAL" clId="{7C37E931-D1A6-486E-B721-54E7668AE471}" dt="2024-01-30T13:42:43.304" v="3291" actId="1076"/>
          <ac:spMkLst>
            <pc:docMk/>
            <pc:sldMk cId="1432682420" sldId="321"/>
            <ac:spMk id="26" creationId="{897A1DE8-7DFA-E034-166E-9327EFDAE993}"/>
          </ac:spMkLst>
        </pc:spChg>
        <pc:spChg chg="del">
          <ac:chgData name="Alessandro Onori" userId="902ff87a-dec1-4e50-bcf4-5017f04e5058" providerId="ADAL" clId="{7C37E931-D1A6-486E-B721-54E7668AE471}" dt="2024-01-30T13:42:35.180" v="3288" actId="478"/>
          <ac:spMkLst>
            <pc:docMk/>
            <pc:sldMk cId="1432682420" sldId="321"/>
            <ac:spMk id="28" creationId="{1F527E36-07EB-B251-6687-15664940A5DB}"/>
          </ac:spMkLst>
        </pc:spChg>
        <pc:picChg chg="del">
          <ac:chgData name="Alessandro Onori" userId="902ff87a-dec1-4e50-bcf4-5017f04e5058" providerId="ADAL" clId="{7C37E931-D1A6-486E-B721-54E7668AE471}" dt="2024-01-30T13:42:35.180" v="3288" actId="478"/>
          <ac:picMkLst>
            <pc:docMk/>
            <pc:sldMk cId="1432682420" sldId="321"/>
            <ac:picMk id="27" creationId="{EBC86193-1D28-7B06-F429-EA27D0014265}"/>
          </ac:picMkLst>
        </pc:picChg>
      </pc:sldChg>
      <pc:sldChg chg="add">
        <pc:chgData name="Alessandro Onori" userId="902ff87a-dec1-4e50-bcf4-5017f04e5058" providerId="ADAL" clId="{7C37E931-D1A6-486E-B721-54E7668AE471}" dt="2024-01-30T13:43:07.068" v="3292"/>
        <pc:sldMkLst>
          <pc:docMk/>
          <pc:sldMk cId="2786498722" sldId="322"/>
        </pc:sldMkLst>
      </pc:sldChg>
      <pc:sldChg chg="addSp modSp add mod">
        <pc:chgData name="Alessandro Onori" userId="902ff87a-dec1-4e50-bcf4-5017f04e5058" providerId="ADAL" clId="{7C37E931-D1A6-486E-B721-54E7668AE471}" dt="2024-01-30T13:45:37.472" v="3315" actId="1076"/>
        <pc:sldMkLst>
          <pc:docMk/>
          <pc:sldMk cId="4120900920" sldId="323"/>
        </pc:sldMkLst>
        <pc:spChg chg="mod">
          <ac:chgData name="Alessandro Onori" userId="902ff87a-dec1-4e50-bcf4-5017f04e5058" providerId="ADAL" clId="{7C37E931-D1A6-486E-B721-54E7668AE471}" dt="2024-01-30T13:45:25.784" v="3312" actId="1076"/>
          <ac:spMkLst>
            <pc:docMk/>
            <pc:sldMk cId="4120900920" sldId="323"/>
            <ac:spMk id="2" creationId="{49ABA07B-8D6A-5539-4D67-6B793E2308B8}"/>
          </ac:spMkLst>
        </pc:spChg>
        <pc:spChg chg="mod">
          <ac:chgData name="Alessandro Onori" userId="902ff87a-dec1-4e50-bcf4-5017f04e5058" providerId="ADAL" clId="{7C37E931-D1A6-486E-B721-54E7668AE471}" dt="2024-01-30T13:44:47.695" v="3308" actId="1076"/>
          <ac:spMkLst>
            <pc:docMk/>
            <pc:sldMk cId="4120900920" sldId="323"/>
            <ac:spMk id="8" creationId="{E02ABFBB-7861-A363-72BC-C4EBC0C6AC81}"/>
          </ac:spMkLst>
        </pc:spChg>
        <pc:grpChg chg="add mod">
          <ac:chgData name="Alessandro Onori" userId="902ff87a-dec1-4e50-bcf4-5017f04e5058" providerId="ADAL" clId="{7C37E931-D1A6-486E-B721-54E7668AE471}" dt="2024-01-30T13:45:25.784" v="3312" actId="1076"/>
          <ac:grpSpMkLst>
            <pc:docMk/>
            <pc:sldMk cId="4120900920" sldId="323"/>
            <ac:grpSpMk id="4" creationId="{0D38D2E3-8616-058A-54FC-8FCC8B619569}"/>
          </ac:grpSpMkLst>
        </pc:grpChg>
        <pc:picChg chg="add mod">
          <ac:chgData name="Alessandro Onori" userId="902ff87a-dec1-4e50-bcf4-5017f04e5058" providerId="ADAL" clId="{7C37E931-D1A6-486E-B721-54E7668AE471}" dt="2024-01-30T13:45:37.472" v="3315" actId="1076"/>
          <ac:picMkLst>
            <pc:docMk/>
            <pc:sldMk cId="4120900920" sldId="323"/>
            <ac:picMk id="5" creationId="{795FFEC8-2379-433F-53F2-778BBD5A9703}"/>
          </ac:picMkLst>
        </pc:picChg>
        <pc:picChg chg="mod">
          <ac:chgData name="Alessandro Onori" userId="902ff87a-dec1-4e50-bcf4-5017f04e5058" providerId="ADAL" clId="{7C37E931-D1A6-486E-B721-54E7668AE471}" dt="2024-01-30T13:45:25.784" v="3312" actId="1076"/>
          <ac:picMkLst>
            <pc:docMk/>
            <pc:sldMk cId="4120900920" sldId="323"/>
            <ac:picMk id="9" creationId="{09F6CAA6-F2F4-55B6-38AF-E53AF6038087}"/>
          </ac:picMkLst>
        </pc:picChg>
        <pc:picChg chg="mod">
          <ac:chgData name="Alessandro Onori" userId="902ff87a-dec1-4e50-bcf4-5017f04e5058" providerId="ADAL" clId="{7C37E931-D1A6-486E-B721-54E7668AE471}" dt="2024-01-30T13:45:16.003" v="3311" actId="1076"/>
          <ac:picMkLst>
            <pc:docMk/>
            <pc:sldMk cId="4120900920" sldId="323"/>
            <ac:picMk id="14" creationId="{1DA69CF6-8291-C94E-FD99-71150D496315}"/>
          </ac:picMkLst>
        </pc:picChg>
      </pc:sldChg>
    </pc:docChg>
  </pc:docChgLst>
  <pc:docChgLst>
    <pc:chgData name="Alessandro Onori" userId="902ff87a-dec1-4e50-bcf4-5017f04e5058" providerId="ADAL" clId="{0CCA331D-9A31-44E9-9125-F8E5A3573349}"/>
    <pc:docChg chg="undo custSel addSld delSld modSld">
      <pc:chgData name="Alessandro Onori" userId="902ff87a-dec1-4e50-bcf4-5017f04e5058" providerId="ADAL" clId="{0CCA331D-9A31-44E9-9125-F8E5A3573349}" dt="2024-03-06T14:32:32.821" v="246" actId="1076"/>
      <pc:docMkLst>
        <pc:docMk/>
      </pc:docMkLst>
      <pc:sldChg chg="addSp modSp mod">
        <pc:chgData name="Alessandro Onori" userId="902ff87a-dec1-4e50-bcf4-5017f04e5058" providerId="ADAL" clId="{0CCA331D-9A31-44E9-9125-F8E5A3573349}" dt="2024-02-05T11:26:06.545" v="149" actId="14100"/>
        <pc:sldMkLst>
          <pc:docMk/>
          <pc:sldMk cId="1216293317" sldId="300"/>
        </pc:sldMkLst>
        <pc:spChg chg="mod">
          <ac:chgData name="Alessandro Onori" userId="902ff87a-dec1-4e50-bcf4-5017f04e5058" providerId="ADAL" clId="{0CCA331D-9A31-44E9-9125-F8E5A3573349}" dt="2024-02-04T18:00:56.262" v="97" actId="14100"/>
          <ac:spMkLst>
            <pc:docMk/>
            <pc:sldMk cId="1216293317" sldId="300"/>
            <ac:spMk id="2" creationId="{00000000-0000-0000-0000-000000000000}"/>
          </ac:spMkLst>
        </pc:spChg>
        <pc:spChg chg="mod">
          <ac:chgData name="Alessandro Onori" userId="902ff87a-dec1-4e50-bcf4-5017f04e5058" providerId="ADAL" clId="{0CCA331D-9A31-44E9-9125-F8E5A3573349}" dt="2024-02-04T18:01:02.113" v="100" actId="20577"/>
          <ac:spMkLst>
            <pc:docMk/>
            <pc:sldMk cId="1216293317" sldId="300"/>
            <ac:spMk id="6" creationId="{4BDB5223-6EB5-1046-88BB-84ED760A29CE}"/>
          </ac:spMkLst>
        </pc:spChg>
        <pc:spChg chg="mod">
          <ac:chgData name="Alessandro Onori" userId="902ff87a-dec1-4e50-bcf4-5017f04e5058" providerId="ADAL" clId="{0CCA331D-9A31-44E9-9125-F8E5A3573349}" dt="2024-02-05T11:26:06.545" v="149" actId="14100"/>
          <ac:spMkLst>
            <pc:docMk/>
            <pc:sldMk cId="1216293317" sldId="300"/>
            <ac:spMk id="9" creationId="{D65E6D98-BE8C-6B4C-B23E-6167300445AE}"/>
          </ac:spMkLst>
        </pc:spChg>
        <pc:picChg chg="add mod">
          <ac:chgData name="Alessandro Onori" userId="902ff87a-dec1-4e50-bcf4-5017f04e5058" providerId="ADAL" clId="{0CCA331D-9A31-44E9-9125-F8E5A3573349}" dt="2024-02-04T18:00:53.203" v="96"/>
          <ac:picMkLst>
            <pc:docMk/>
            <pc:sldMk cId="1216293317" sldId="300"/>
            <ac:picMk id="4" creationId="{06235BF7-850B-4A27-82D7-A63D74019680}"/>
          </ac:picMkLst>
        </pc:picChg>
      </pc:sldChg>
      <pc:sldChg chg="modSp mod">
        <pc:chgData name="Alessandro Onori" userId="902ff87a-dec1-4e50-bcf4-5017f04e5058" providerId="ADAL" clId="{0CCA331D-9A31-44E9-9125-F8E5A3573349}" dt="2024-02-04T18:01:09.917" v="106" actId="20577"/>
        <pc:sldMkLst>
          <pc:docMk/>
          <pc:sldMk cId="635231070" sldId="308"/>
        </pc:sldMkLst>
        <pc:spChg chg="mod">
          <ac:chgData name="Alessandro Onori" userId="902ff87a-dec1-4e50-bcf4-5017f04e5058" providerId="ADAL" clId="{0CCA331D-9A31-44E9-9125-F8E5A3573349}" dt="2024-02-04T18:01:09.917" v="106" actId="20577"/>
          <ac:spMkLst>
            <pc:docMk/>
            <pc:sldMk cId="635231070" sldId="308"/>
            <ac:spMk id="6" creationId="{4BDB5223-6EB5-1046-88BB-84ED760A29CE}"/>
          </ac:spMkLst>
        </pc:spChg>
      </pc:sldChg>
      <pc:sldChg chg="modSp mod">
        <pc:chgData name="Alessandro Onori" userId="902ff87a-dec1-4e50-bcf4-5017f04e5058" providerId="ADAL" clId="{0CCA331D-9A31-44E9-9125-F8E5A3573349}" dt="2024-02-04T18:01:13.217" v="107" actId="20577"/>
        <pc:sldMkLst>
          <pc:docMk/>
          <pc:sldMk cId="3328664355" sldId="310"/>
        </pc:sldMkLst>
        <pc:spChg chg="mod">
          <ac:chgData name="Alessandro Onori" userId="902ff87a-dec1-4e50-bcf4-5017f04e5058" providerId="ADAL" clId="{0CCA331D-9A31-44E9-9125-F8E5A3573349}" dt="2024-02-04T18:01:13.217" v="107" actId="20577"/>
          <ac:spMkLst>
            <pc:docMk/>
            <pc:sldMk cId="3328664355" sldId="310"/>
            <ac:spMk id="6" creationId="{4BDB5223-6EB5-1046-88BB-84ED760A29CE}"/>
          </ac:spMkLst>
        </pc:spChg>
      </pc:sldChg>
      <pc:sldChg chg="addSp delSp modSp mod">
        <pc:chgData name="Alessandro Onori" userId="902ff87a-dec1-4e50-bcf4-5017f04e5058" providerId="ADAL" clId="{0CCA331D-9A31-44E9-9125-F8E5A3573349}" dt="2024-03-06T14:27:20.845" v="154" actId="1076"/>
        <pc:sldMkLst>
          <pc:docMk/>
          <pc:sldMk cId="3018074962" sldId="312"/>
        </pc:sldMkLst>
        <pc:spChg chg="mod">
          <ac:chgData name="Alessandro Onori" userId="902ff87a-dec1-4e50-bcf4-5017f04e5058" providerId="ADAL" clId="{0CCA331D-9A31-44E9-9125-F8E5A3573349}" dt="2024-02-01T13:44:55.627" v="93" actId="113"/>
          <ac:spMkLst>
            <pc:docMk/>
            <pc:sldMk cId="3018074962" sldId="312"/>
            <ac:spMk id="2" creationId="{748E21F9-8FDE-0FBD-AD24-60B6A56CB389}"/>
          </ac:spMkLst>
        </pc:spChg>
        <pc:spChg chg="mod">
          <ac:chgData name="Alessandro Onori" userId="902ff87a-dec1-4e50-bcf4-5017f04e5058" providerId="ADAL" clId="{0CCA331D-9A31-44E9-9125-F8E5A3573349}" dt="2024-02-04T18:01:06.224" v="103" actId="20577"/>
          <ac:spMkLst>
            <pc:docMk/>
            <pc:sldMk cId="3018074962" sldId="312"/>
            <ac:spMk id="6" creationId="{4BDB5223-6EB5-1046-88BB-84ED760A29CE}"/>
          </ac:spMkLst>
        </pc:spChg>
        <pc:grpChg chg="del">
          <ac:chgData name="Alessandro Onori" userId="902ff87a-dec1-4e50-bcf4-5017f04e5058" providerId="ADAL" clId="{0CCA331D-9A31-44E9-9125-F8E5A3573349}" dt="2024-03-06T14:27:10.641" v="150" actId="478"/>
          <ac:grpSpMkLst>
            <pc:docMk/>
            <pc:sldMk cId="3018074962" sldId="312"/>
            <ac:grpSpMk id="44" creationId="{51F19F18-772F-8DBB-883F-170D65E579B7}"/>
          </ac:grpSpMkLst>
        </pc:grpChg>
        <pc:picChg chg="add mod">
          <ac:chgData name="Alessandro Onori" userId="902ff87a-dec1-4e50-bcf4-5017f04e5058" providerId="ADAL" clId="{0CCA331D-9A31-44E9-9125-F8E5A3573349}" dt="2024-03-06T14:27:20.845" v="154" actId="1076"/>
          <ac:picMkLst>
            <pc:docMk/>
            <pc:sldMk cId="3018074962" sldId="312"/>
            <ac:picMk id="5" creationId="{3C9344BE-55DD-EE6F-7751-AB3C691049C2}"/>
          </ac:picMkLst>
        </pc:picChg>
      </pc:sldChg>
      <pc:sldChg chg="addSp delSp modSp mod">
        <pc:chgData name="Alessandro Onori" userId="902ff87a-dec1-4e50-bcf4-5017f04e5058" providerId="ADAL" clId="{0CCA331D-9A31-44E9-9125-F8E5A3573349}" dt="2024-03-06T14:28:42.879" v="181" actId="1076"/>
        <pc:sldMkLst>
          <pc:docMk/>
          <pc:sldMk cId="330117366" sldId="313"/>
        </pc:sldMkLst>
        <pc:spChg chg="mod">
          <ac:chgData name="Alessandro Onori" userId="902ff87a-dec1-4e50-bcf4-5017f04e5058" providerId="ADAL" clId="{0CCA331D-9A31-44E9-9125-F8E5A3573349}" dt="2024-02-04T18:01:28.461" v="116" actId="20577"/>
          <ac:spMkLst>
            <pc:docMk/>
            <pc:sldMk cId="330117366" sldId="313"/>
            <ac:spMk id="6" creationId="{4BDB5223-6EB5-1046-88BB-84ED760A29CE}"/>
          </ac:spMkLst>
        </pc:spChg>
        <pc:grpChg chg="del">
          <ac:chgData name="Alessandro Onori" userId="902ff87a-dec1-4e50-bcf4-5017f04e5058" providerId="ADAL" clId="{0CCA331D-9A31-44E9-9125-F8E5A3573349}" dt="2024-03-06T14:28:07.599" v="161" actId="478"/>
          <ac:grpSpMkLst>
            <pc:docMk/>
            <pc:sldMk cId="330117366" sldId="313"/>
            <ac:grpSpMk id="12" creationId="{A4EE03A0-B4C6-26E4-D5EE-44EA3DFFFDB8}"/>
          </ac:grpSpMkLst>
        </pc:grpChg>
        <pc:picChg chg="add mod ord">
          <ac:chgData name="Alessandro Onori" userId="902ff87a-dec1-4e50-bcf4-5017f04e5058" providerId="ADAL" clId="{0CCA331D-9A31-44E9-9125-F8E5A3573349}" dt="2024-03-06T14:28:42.879" v="181" actId="1076"/>
          <ac:picMkLst>
            <pc:docMk/>
            <pc:sldMk cId="330117366" sldId="313"/>
            <ac:picMk id="5" creationId="{91724771-935B-8B2D-02F3-B8CCC998BF83}"/>
          </ac:picMkLst>
        </pc:picChg>
      </pc:sldChg>
      <pc:sldChg chg="addSp delSp modSp mod">
        <pc:chgData name="Alessandro Onori" userId="902ff87a-dec1-4e50-bcf4-5017f04e5058" providerId="ADAL" clId="{0CCA331D-9A31-44E9-9125-F8E5A3573349}" dt="2024-03-06T14:29:36.141" v="205" actId="170"/>
        <pc:sldMkLst>
          <pc:docMk/>
          <pc:sldMk cId="1404632962" sldId="314"/>
        </pc:sldMkLst>
        <pc:spChg chg="mod">
          <ac:chgData name="Alessandro Onori" userId="902ff87a-dec1-4e50-bcf4-5017f04e5058" providerId="ADAL" clId="{0CCA331D-9A31-44E9-9125-F8E5A3573349}" dt="2024-02-04T18:01:33.168" v="119" actId="20577"/>
          <ac:spMkLst>
            <pc:docMk/>
            <pc:sldMk cId="1404632962" sldId="314"/>
            <ac:spMk id="6" creationId="{4BDB5223-6EB5-1046-88BB-84ED760A29CE}"/>
          </ac:spMkLst>
        </pc:spChg>
        <pc:grpChg chg="del mod">
          <ac:chgData name="Alessandro Onori" userId="902ff87a-dec1-4e50-bcf4-5017f04e5058" providerId="ADAL" clId="{0CCA331D-9A31-44E9-9125-F8E5A3573349}" dt="2024-03-06T14:29:27.581" v="189" actId="478"/>
          <ac:grpSpMkLst>
            <pc:docMk/>
            <pc:sldMk cId="1404632962" sldId="314"/>
            <ac:grpSpMk id="24" creationId="{8509B299-679E-2A1D-EFF3-C677FB9136CD}"/>
          </ac:grpSpMkLst>
        </pc:grpChg>
        <pc:picChg chg="add mod ord">
          <ac:chgData name="Alessandro Onori" userId="902ff87a-dec1-4e50-bcf4-5017f04e5058" providerId="ADAL" clId="{0CCA331D-9A31-44E9-9125-F8E5A3573349}" dt="2024-03-06T14:29:36.141" v="205" actId="170"/>
          <ac:picMkLst>
            <pc:docMk/>
            <pc:sldMk cId="1404632962" sldId="314"/>
            <ac:picMk id="9" creationId="{2559D3E5-D868-1CD1-A907-ABFF19A17F1B}"/>
          </ac:picMkLst>
        </pc:picChg>
      </pc:sldChg>
      <pc:sldChg chg="addSp delSp modSp mod">
        <pc:chgData name="Alessandro Onori" userId="902ff87a-dec1-4e50-bcf4-5017f04e5058" providerId="ADAL" clId="{0CCA331D-9A31-44E9-9125-F8E5A3573349}" dt="2024-03-06T14:32:32.821" v="246" actId="1076"/>
        <pc:sldMkLst>
          <pc:docMk/>
          <pc:sldMk cId="2270889949" sldId="315"/>
        </pc:sldMkLst>
        <pc:spChg chg="mod">
          <ac:chgData name="Alessandro Onori" userId="902ff87a-dec1-4e50-bcf4-5017f04e5058" providerId="ADAL" clId="{0CCA331D-9A31-44E9-9125-F8E5A3573349}" dt="2024-02-04T18:01:39.918" v="122" actId="20577"/>
          <ac:spMkLst>
            <pc:docMk/>
            <pc:sldMk cId="2270889949" sldId="315"/>
            <ac:spMk id="6" creationId="{4BDB5223-6EB5-1046-88BB-84ED760A29CE}"/>
          </ac:spMkLst>
        </pc:spChg>
        <pc:spChg chg="mod">
          <ac:chgData name="Alessandro Onori" userId="902ff87a-dec1-4e50-bcf4-5017f04e5058" providerId="ADAL" clId="{0CCA331D-9A31-44E9-9125-F8E5A3573349}" dt="2024-03-06T14:30:42.182" v="226" actId="14100"/>
          <ac:spMkLst>
            <pc:docMk/>
            <pc:sldMk cId="2270889949" sldId="315"/>
            <ac:spMk id="26" creationId="{E784B3E4-D1FF-FC10-CD6C-AB9CB618E6C9}"/>
          </ac:spMkLst>
        </pc:spChg>
        <pc:picChg chg="add mod ord">
          <ac:chgData name="Alessandro Onori" userId="902ff87a-dec1-4e50-bcf4-5017f04e5058" providerId="ADAL" clId="{0CCA331D-9A31-44E9-9125-F8E5A3573349}" dt="2024-03-06T14:30:23.928" v="224" actId="171"/>
          <ac:picMkLst>
            <pc:docMk/>
            <pc:sldMk cId="2270889949" sldId="315"/>
            <ac:picMk id="5" creationId="{37C917A1-9F53-C9BF-BC23-44ED24A61087}"/>
          </ac:picMkLst>
        </pc:picChg>
        <pc:picChg chg="del mod">
          <ac:chgData name="Alessandro Onori" userId="902ff87a-dec1-4e50-bcf4-5017f04e5058" providerId="ADAL" clId="{0CCA331D-9A31-44E9-9125-F8E5A3573349}" dt="2024-03-06T14:30:29.132" v="225" actId="478"/>
          <ac:picMkLst>
            <pc:docMk/>
            <pc:sldMk cId="2270889949" sldId="315"/>
            <ac:picMk id="9" creationId="{3CCB0B19-4095-974C-48CF-50E4A1A1F9DE}"/>
          </ac:picMkLst>
        </pc:picChg>
        <pc:picChg chg="del mod">
          <ac:chgData name="Alessandro Onori" userId="902ff87a-dec1-4e50-bcf4-5017f04e5058" providerId="ADAL" clId="{0CCA331D-9A31-44E9-9125-F8E5A3573349}" dt="2024-03-06T14:32:23.551" v="240" actId="478"/>
          <ac:picMkLst>
            <pc:docMk/>
            <pc:sldMk cId="2270889949" sldId="315"/>
            <ac:picMk id="11" creationId="{D4A771FF-CB25-59F8-946A-9E854327DD3F}"/>
          </ac:picMkLst>
        </pc:picChg>
        <pc:picChg chg="add mod">
          <ac:chgData name="Alessandro Onori" userId="902ff87a-dec1-4e50-bcf4-5017f04e5058" providerId="ADAL" clId="{0CCA331D-9A31-44E9-9125-F8E5A3573349}" dt="2024-03-06T14:32:32.821" v="246" actId="1076"/>
          <ac:picMkLst>
            <pc:docMk/>
            <pc:sldMk cId="2270889949" sldId="315"/>
            <ac:picMk id="16" creationId="{9E00B981-B706-369F-1915-FCFB2562221F}"/>
          </ac:picMkLst>
        </pc:picChg>
        <pc:picChg chg="del mod modCrop">
          <ac:chgData name="Alessandro Onori" userId="902ff87a-dec1-4e50-bcf4-5017f04e5058" providerId="ADAL" clId="{0CCA331D-9A31-44E9-9125-F8E5A3573349}" dt="2024-03-06T14:32:24.155" v="241" actId="478"/>
          <ac:picMkLst>
            <pc:docMk/>
            <pc:sldMk cId="2270889949" sldId="315"/>
            <ac:picMk id="22" creationId="{CDADDC7B-758F-8ED7-440E-288591E02BBB}"/>
          </ac:picMkLst>
        </pc:picChg>
        <pc:cxnChg chg="del mod">
          <ac:chgData name="Alessandro Onori" userId="902ff87a-dec1-4e50-bcf4-5017f04e5058" providerId="ADAL" clId="{0CCA331D-9A31-44E9-9125-F8E5A3573349}" dt="2024-03-06T14:32:25.208" v="242" actId="478"/>
          <ac:cxnSpMkLst>
            <pc:docMk/>
            <pc:sldMk cId="2270889949" sldId="315"/>
            <ac:cxnSpMk id="13" creationId="{4328016B-D92C-A1F8-F591-831FB47025D2}"/>
          </ac:cxnSpMkLst>
        </pc:cxnChg>
        <pc:cxnChg chg="del mod">
          <ac:chgData name="Alessandro Onori" userId="902ff87a-dec1-4e50-bcf4-5017f04e5058" providerId="ADAL" clId="{0CCA331D-9A31-44E9-9125-F8E5A3573349}" dt="2024-03-06T14:32:25.208" v="242" actId="478"/>
          <ac:cxnSpMkLst>
            <pc:docMk/>
            <pc:sldMk cId="2270889949" sldId="315"/>
            <ac:cxnSpMk id="19" creationId="{E3F3529F-359D-039B-0CD6-591082393A39}"/>
          </ac:cxnSpMkLst>
        </pc:cxnChg>
      </pc:sldChg>
      <pc:sldChg chg="delSp modSp mod">
        <pc:chgData name="Alessandro Onori" userId="902ff87a-dec1-4e50-bcf4-5017f04e5058" providerId="ADAL" clId="{0CCA331D-9A31-44E9-9125-F8E5A3573349}" dt="2024-02-04T18:01:54.651" v="130" actId="20577"/>
        <pc:sldMkLst>
          <pc:docMk/>
          <pc:sldMk cId="1860151825" sldId="316"/>
        </pc:sldMkLst>
        <pc:spChg chg="del">
          <ac:chgData name="Alessandro Onori" userId="902ff87a-dec1-4e50-bcf4-5017f04e5058" providerId="ADAL" clId="{0CCA331D-9A31-44E9-9125-F8E5A3573349}" dt="2024-02-01T13:21:05.744" v="2" actId="478"/>
          <ac:spMkLst>
            <pc:docMk/>
            <pc:sldMk cId="1860151825" sldId="316"/>
            <ac:spMk id="2" creationId="{748E21F9-8FDE-0FBD-AD24-60B6A56CB389}"/>
          </ac:spMkLst>
        </pc:spChg>
        <pc:spChg chg="mod">
          <ac:chgData name="Alessandro Onori" userId="902ff87a-dec1-4e50-bcf4-5017f04e5058" providerId="ADAL" clId="{0CCA331D-9A31-44E9-9125-F8E5A3573349}" dt="2024-02-04T18:01:54.651" v="130" actId="20577"/>
          <ac:spMkLst>
            <pc:docMk/>
            <pc:sldMk cId="1860151825" sldId="316"/>
            <ac:spMk id="6" creationId="{4BDB5223-6EB5-1046-88BB-84ED760A29CE}"/>
          </ac:spMkLst>
        </pc:spChg>
        <pc:spChg chg="mod">
          <ac:chgData name="Alessandro Onori" userId="902ff87a-dec1-4e50-bcf4-5017f04e5058" providerId="ADAL" clId="{0CCA331D-9A31-44E9-9125-F8E5A3573349}" dt="2024-02-01T13:21:09.437" v="10" actId="1035"/>
          <ac:spMkLst>
            <pc:docMk/>
            <pc:sldMk cId="1860151825" sldId="316"/>
            <ac:spMk id="7" creationId="{5B09D98C-661B-74C3-AE3B-54A6504458F6}"/>
          </ac:spMkLst>
        </pc:spChg>
        <pc:spChg chg="mod">
          <ac:chgData name="Alessandro Onori" userId="902ff87a-dec1-4e50-bcf4-5017f04e5058" providerId="ADAL" clId="{0CCA331D-9A31-44E9-9125-F8E5A3573349}" dt="2024-02-01T13:21:09.437" v="10" actId="1035"/>
          <ac:spMkLst>
            <pc:docMk/>
            <pc:sldMk cId="1860151825" sldId="316"/>
            <ac:spMk id="14" creationId="{40B988B4-B25F-AE00-133B-5A3D12F3007F}"/>
          </ac:spMkLst>
        </pc:spChg>
        <pc:picChg chg="mod">
          <ac:chgData name="Alessandro Onori" userId="902ff87a-dec1-4e50-bcf4-5017f04e5058" providerId="ADAL" clId="{0CCA331D-9A31-44E9-9125-F8E5A3573349}" dt="2024-02-01T13:21:09.437" v="10" actId="1035"/>
          <ac:picMkLst>
            <pc:docMk/>
            <pc:sldMk cId="1860151825" sldId="316"/>
            <ac:picMk id="4" creationId="{DA2E3A7D-8272-BB9F-9396-32F6819497E4}"/>
          </ac:picMkLst>
        </pc:picChg>
        <pc:picChg chg="mod">
          <ac:chgData name="Alessandro Onori" userId="902ff87a-dec1-4e50-bcf4-5017f04e5058" providerId="ADAL" clId="{0CCA331D-9A31-44E9-9125-F8E5A3573349}" dt="2024-02-01T13:21:09.437" v="10" actId="1035"/>
          <ac:picMkLst>
            <pc:docMk/>
            <pc:sldMk cId="1860151825" sldId="316"/>
            <ac:picMk id="5" creationId="{795FFEC8-2379-433F-53F2-778BBD5A9703}"/>
          </ac:picMkLst>
        </pc:picChg>
        <pc:picChg chg="mod">
          <ac:chgData name="Alessandro Onori" userId="902ff87a-dec1-4e50-bcf4-5017f04e5058" providerId="ADAL" clId="{0CCA331D-9A31-44E9-9125-F8E5A3573349}" dt="2024-02-01T13:21:09.437" v="10" actId="1035"/>
          <ac:picMkLst>
            <pc:docMk/>
            <pc:sldMk cId="1860151825" sldId="316"/>
            <ac:picMk id="15" creationId="{B978CDD7-43FA-A5F1-2042-51F5BFDDB6C4}"/>
          </ac:picMkLst>
        </pc:picChg>
      </pc:sldChg>
      <pc:sldChg chg="delSp modSp mod">
        <pc:chgData name="Alessandro Onori" userId="902ff87a-dec1-4e50-bcf4-5017f04e5058" providerId="ADAL" clId="{0CCA331D-9A31-44E9-9125-F8E5A3573349}" dt="2024-02-04T18:01:17.943" v="110" actId="20577"/>
        <pc:sldMkLst>
          <pc:docMk/>
          <pc:sldMk cId="3880448366" sldId="317"/>
        </pc:sldMkLst>
        <pc:spChg chg="del">
          <ac:chgData name="Alessandro Onori" userId="902ff87a-dec1-4e50-bcf4-5017f04e5058" providerId="ADAL" clId="{0CCA331D-9A31-44E9-9125-F8E5A3573349}" dt="2024-01-31T16:47:06.131" v="0" actId="478"/>
          <ac:spMkLst>
            <pc:docMk/>
            <pc:sldMk cId="3880448366" sldId="317"/>
            <ac:spMk id="2" creationId="{748E21F9-8FDE-0FBD-AD24-60B6A56CB389}"/>
          </ac:spMkLst>
        </pc:spChg>
        <pc:spChg chg="mod">
          <ac:chgData name="Alessandro Onori" userId="902ff87a-dec1-4e50-bcf4-5017f04e5058" providerId="ADAL" clId="{0CCA331D-9A31-44E9-9125-F8E5A3573349}" dt="2024-01-31T16:47:10.770" v="1" actId="1076"/>
          <ac:spMkLst>
            <pc:docMk/>
            <pc:sldMk cId="3880448366" sldId="317"/>
            <ac:spMk id="5" creationId="{D61EF8E6-5373-DC8F-BDD8-528F2B90F4FE}"/>
          </ac:spMkLst>
        </pc:spChg>
        <pc:spChg chg="mod">
          <ac:chgData name="Alessandro Onori" userId="902ff87a-dec1-4e50-bcf4-5017f04e5058" providerId="ADAL" clId="{0CCA331D-9A31-44E9-9125-F8E5A3573349}" dt="2024-02-04T18:01:17.943" v="110" actId="20577"/>
          <ac:spMkLst>
            <pc:docMk/>
            <pc:sldMk cId="3880448366" sldId="317"/>
            <ac:spMk id="6" creationId="{4BDB5223-6EB5-1046-88BB-84ED760A29CE}"/>
          </ac:spMkLst>
        </pc:spChg>
        <pc:spChg chg="mod">
          <ac:chgData name="Alessandro Onori" userId="902ff87a-dec1-4e50-bcf4-5017f04e5058" providerId="ADAL" clId="{0CCA331D-9A31-44E9-9125-F8E5A3573349}" dt="2024-01-31T16:47:10.770" v="1" actId="1076"/>
          <ac:spMkLst>
            <pc:docMk/>
            <pc:sldMk cId="3880448366" sldId="317"/>
            <ac:spMk id="22" creationId="{A2CF0EE5-D145-0370-A864-44E5B18F9525}"/>
          </ac:spMkLst>
        </pc:spChg>
        <pc:picChg chg="mod">
          <ac:chgData name="Alessandro Onori" userId="902ff87a-dec1-4e50-bcf4-5017f04e5058" providerId="ADAL" clId="{0CCA331D-9A31-44E9-9125-F8E5A3573349}" dt="2024-01-31T16:47:10.770" v="1" actId="1076"/>
          <ac:picMkLst>
            <pc:docMk/>
            <pc:sldMk cId="3880448366" sldId="317"/>
            <ac:picMk id="4" creationId="{B539E5C5-94D6-7D67-8D8A-ABFFE92FF09C}"/>
          </ac:picMkLst>
        </pc:picChg>
        <pc:cxnChg chg="mod">
          <ac:chgData name="Alessandro Onori" userId="902ff87a-dec1-4e50-bcf4-5017f04e5058" providerId="ADAL" clId="{0CCA331D-9A31-44E9-9125-F8E5A3573349}" dt="2024-01-31T16:47:10.770" v="1" actId="1076"/>
          <ac:cxnSpMkLst>
            <pc:docMk/>
            <pc:sldMk cId="3880448366" sldId="317"/>
            <ac:cxnSpMk id="9" creationId="{94044D8C-9F27-09C4-CEED-6BA92A0B8FC9}"/>
          </ac:cxnSpMkLst>
        </pc:cxnChg>
        <pc:cxnChg chg="mod">
          <ac:chgData name="Alessandro Onori" userId="902ff87a-dec1-4e50-bcf4-5017f04e5058" providerId="ADAL" clId="{0CCA331D-9A31-44E9-9125-F8E5A3573349}" dt="2024-01-31T16:47:10.770" v="1" actId="1076"/>
          <ac:cxnSpMkLst>
            <pc:docMk/>
            <pc:sldMk cId="3880448366" sldId="317"/>
            <ac:cxnSpMk id="11" creationId="{BE4CB3A1-FEA0-0147-0EC6-A955CCB88A66}"/>
          </ac:cxnSpMkLst>
        </pc:cxnChg>
        <pc:cxnChg chg="mod">
          <ac:chgData name="Alessandro Onori" userId="902ff87a-dec1-4e50-bcf4-5017f04e5058" providerId="ADAL" clId="{0CCA331D-9A31-44E9-9125-F8E5A3573349}" dt="2024-01-31T16:47:10.770" v="1" actId="1076"/>
          <ac:cxnSpMkLst>
            <pc:docMk/>
            <pc:sldMk cId="3880448366" sldId="317"/>
            <ac:cxnSpMk id="14" creationId="{EFC7C04E-908B-BAC0-2718-4CE68459FF17}"/>
          </ac:cxnSpMkLst>
        </pc:cxnChg>
      </pc:sldChg>
      <pc:sldChg chg="delSp modSp mod">
        <pc:chgData name="Alessandro Onori" userId="902ff87a-dec1-4e50-bcf4-5017f04e5058" providerId="ADAL" clId="{0CCA331D-9A31-44E9-9125-F8E5A3573349}" dt="2024-02-01T13:21:18.654" v="21" actId="1035"/>
        <pc:sldMkLst>
          <pc:docMk/>
          <pc:sldMk cId="667471846" sldId="318"/>
        </pc:sldMkLst>
        <pc:spChg chg="del">
          <ac:chgData name="Alessandro Onori" userId="902ff87a-dec1-4e50-bcf4-5017f04e5058" providerId="ADAL" clId="{0CCA331D-9A31-44E9-9125-F8E5A3573349}" dt="2024-02-01T13:21:15.361" v="11" actId="478"/>
          <ac:spMkLst>
            <pc:docMk/>
            <pc:sldMk cId="667471846" sldId="318"/>
            <ac:spMk id="2" creationId="{748E21F9-8FDE-0FBD-AD24-60B6A56CB389}"/>
          </ac:spMkLst>
        </pc:spChg>
        <pc:spChg chg="mod">
          <ac:chgData name="Alessandro Onori" userId="902ff87a-dec1-4e50-bcf4-5017f04e5058" providerId="ADAL" clId="{0CCA331D-9A31-44E9-9125-F8E5A3573349}" dt="2024-02-01T13:21:18.654" v="21" actId="1035"/>
          <ac:spMkLst>
            <pc:docMk/>
            <pc:sldMk cId="667471846" sldId="318"/>
            <ac:spMk id="7" creationId="{5B09D98C-661B-74C3-AE3B-54A6504458F6}"/>
          </ac:spMkLst>
        </pc:spChg>
        <pc:spChg chg="mod">
          <ac:chgData name="Alessandro Onori" userId="902ff87a-dec1-4e50-bcf4-5017f04e5058" providerId="ADAL" clId="{0CCA331D-9A31-44E9-9125-F8E5A3573349}" dt="2024-02-01T13:21:18.654" v="21" actId="1035"/>
          <ac:spMkLst>
            <pc:docMk/>
            <pc:sldMk cId="667471846" sldId="318"/>
            <ac:spMk id="11" creationId="{E885F1D7-25A5-F179-FCF7-BD00319D8027}"/>
          </ac:spMkLst>
        </pc:spChg>
        <pc:picChg chg="mod">
          <ac:chgData name="Alessandro Onori" userId="902ff87a-dec1-4e50-bcf4-5017f04e5058" providerId="ADAL" clId="{0CCA331D-9A31-44E9-9125-F8E5A3573349}" dt="2024-02-01T13:21:18.654" v="21" actId="1035"/>
          <ac:picMkLst>
            <pc:docMk/>
            <pc:sldMk cId="667471846" sldId="318"/>
            <ac:picMk id="5" creationId="{795FFEC8-2379-433F-53F2-778BBD5A9703}"/>
          </ac:picMkLst>
        </pc:picChg>
        <pc:picChg chg="mod">
          <ac:chgData name="Alessandro Onori" userId="902ff87a-dec1-4e50-bcf4-5017f04e5058" providerId="ADAL" clId="{0CCA331D-9A31-44E9-9125-F8E5A3573349}" dt="2024-02-01T13:21:18.654" v="21" actId="1035"/>
          <ac:picMkLst>
            <pc:docMk/>
            <pc:sldMk cId="667471846" sldId="318"/>
            <ac:picMk id="9" creationId="{B086B020-3D67-9940-CA29-CCF2778B8143}"/>
          </ac:picMkLst>
        </pc:picChg>
        <pc:picChg chg="mod">
          <ac:chgData name="Alessandro Onori" userId="902ff87a-dec1-4e50-bcf4-5017f04e5058" providerId="ADAL" clId="{0CCA331D-9A31-44E9-9125-F8E5A3573349}" dt="2024-02-01T13:21:18.654" v="21" actId="1035"/>
          <ac:picMkLst>
            <pc:docMk/>
            <pc:sldMk cId="667471846" sldId="318"/>
            <ac:picMk id="12" creationId="{A3DC601D-5538-6558-B356-1DB28B98ADC1}"/>
          </ac:picMkLst>
        </pc:picChg>
      </pc:sldChg>
      <pc:sldChg chg="delSp modSp mod">
        <pc:chgData name="Alessandro Onori" userId="902ff87a-dec1-4e50-bcf4-5017f04e5058" providerId="ADAL" clId="{0CCA331D-9A31-44E9-9125-F8E5A3573349}" dt="2024-02-01T13:21:26.272" v="32" actId="1035"/>
        <pc:sldMkLst>
          <pc:docMk/>
          <pc:sldMk cId="3887522538" sldId="319"/>
        </pc:sldMkLst>
        <pc:spChg chg="del">
          <ac:chgData name="Alessandro Onori" userId="902ff87a-dec1-4e50-bcf4-5017f04e5058" providerId="ADAL" clId="{0CCA331D-9A31-44E9-9125-F8E5A3573349}" dt="2024-02-01T13:21:22.953" v="22" actId="478"/>
          <ac:spMkLst>
            <pc:docMk/>
            <pc:sldMk cId="3887522538" sldId="319"/>
            <ac:spMk id="2" creationId="{748E21F9-8FDE-0FBD-AD24-60B6A56CB389}"/>
          </ac:spMkLst>
        </pc:spChg>
        <pc:spChg chg="mod">
          <ac:chgData name="Alessandro Onori" userId="902ff87a-dec1-4e50-bcf4-5017f04e5058" providerId="ADAL" clId="{0CCA331D-9A31-44E9-9125-F8E5A3573349}" dt="2024-02-01T13:21:26.272" v="32" actId="1035"/>
          <ac:spMkLst>
            <pc:docMk/>
            <pc:sldMk cId="3887522538" sldId="319"/>
            <ac:spMk id="6" creationId="{4BDB5223-6EB5-1046-88BB-84ED760A29CE}"/>
          </ac:spMkLst>
        </pc:spChg>
        <pc:spChg chg="mod">
          <ac:chgData name="Alessandro Onori" userId="902ff87a-dec1-4e50-bcf4-5017f04e5058" providerId="ADAL" clId="{0CCA331D-9A31-44E9-9125-F8E5A3573349}" dt="2024-02-01T13:21:26.272" v="32" actId="1035"/>
          <ac:spMkLst>
            <pc:docMk/>
            <pc:sldMk cId="3887522538" sldId="319"/>
            <ac:spMk id="7" creationId="{5B09D98C-661B-74C3-AE3B-54A6504458F6}"/>
          </ac:spMkLst>
        </pc:spChg>
        <pc:spChg chg="mod">
          <ac:chgData name="Alessandro Onori" userId="902ff87a-dec1-4e50-bcf4-5017f04e5058" providerId="ADAL" clId="{0CCA331D-9A31-44E9-9125-F8E5A3573349}" dt="2024-02-01T13:21:26.272" v="32" actId="1035"/>
          <ac:spMkLst>
            <pc:docMk/>
            <pc:sldMk cId="3887522538" sldId="319"/>
            <ac:spMk id="11" creationId="{E885F1D7-25A5-F179-FCF7-BD00319D8027}"/>
          </ac:spMkLst>
        </pc:spChg>
        <pc:picChg chg="mod">
          <ac:chgData name="Alessandro Onori" userId="902ff87a-dec1-4e50-bcf4-5017f04e5058" providerId="ADAL" clId="{0CCA331D-9A31-44E9-9125-F8E5A3573349}" dt="2024-02-01T13:21:26.272" v="32" actId="1035"/>
          <ac:picMkLst>
            <pc:docMk/>
            <pc:sldMk cId="3887522538" sldId="319"/>
            <ac:picMk id="4" creationId="{7D49DAB6-FD5B-085E-0722-CB513A5601FE}"/>
          </ac:picMkLst>
        </pc:picChg>
        <pc:picChg chg="mod">
          <ac:chgData name="Alessandro Onori" userId="902ff87a-dec1-4e50-bcf4-5017f04e5058" providerId="ADAL" clId="{0CCA331D-9A31-44E9-9125-F8E5A3573349}" dt="2024-02-01T13:21:26.272" v="32" actId="1035"/>
          <ac:picMkLst>
            <pc:docMk/>
            <pc:sldMk cId="3887522538" sldId="319"/>
            <ac:picMk id="5" creationId="{795FFEC8-2379-433F-53F2-778BBD5A9703}"/>
          </ac:picMkLst>
        </pc:picChg>
        <pc:picChg chg="mod">
          <ac:chgData name="Alessandro Onori" userId="902ff87a-dec1-4e50-bcf4-5017f04e5058" providerId="ADAL" clId="{0CCA331D-9A31-44E9-9125-F8E5A3573349}" dt="2024-02-01T13:21:26.272" v="32" actId="1035"/>
          <ac:picMkLst>
            <pc:docMk/>
            <pc:sldMk cId="3887522538" sldId="319"/>
            <ac:picMk id="12" creationId="{A3DC601D-5538-6558-B356-1DB28B98ADC1}"/>
          </ac:picMkLst>
        </pc:picChg>
      </pc:sldChg>
      <pc:sldChg chg="modSp mod">
        <pc:chgData name="Alessandro Onori" userId="902ff87a-dec1-4e50-bcf4-5017f04e5058" providerId="ADAL" clId="{0CCA331D-9A31-44E9-9125-F8E5A3573349}" dt="2024-02-04T18:01:22.659" v="113" actId="20577"/>
        <pc:sldMkLst>
          <pc:docMk/>
          <pc:sldMk cId="1432682420" sldId="321"/>
        </pc:sldMkLst>
        <pc:spChg chg="mod">
          <ac:chgData name="Alessandro Onori" userId="902ff87a-dec1-4e50-bcf4-5017f04e5058" providerId="ADAL" clId="{0CCA331D-9A31-44E9-9125-F8E5A3573349}" dt="2024-02-04T18:01:22.659" v="113" actId="20577"/>
          <ac:spMkLst>
            <pc:docMk/>
            <pc:sldMk cId="1432682420" sldId="321"/>
            <ac:spMk id="6" creationId="{4BDB5223-6EB5-1046-88BB-84ED760A29CE}"/>
          </ac:spMkLst>
        </pc:spChg>
      </pc:sldChg>
      <pc:sldChg chg="modSp mod">
        <pc:chgData name="Alessandro Onori" userId="902ff87a-dec1-4e50-bcf4-5017f04e5058" providerId="ADAL" clId="{0CCA331D-9A31-44E9-9125-F8E5A3573349}" dt="2024-02-04T18:01:46.745" v="126" actId="20577"/>
        <pc:sldMkLst>
          <pc:docMk/>
          <pc:sldMk cId="2786498722" sldId="322"/>
        </pc:sldMkLst>
        <pc:spChg chg="mod">
          <ac:chgData name="Alessandro Onori" userId="902ff87a-dec1-4e50-bcf4-5017f04e5058" providerId="ADAL" clId="{0CCA331D-9A31-44E9-9125-F8E5A3573349}" dt="2024-02-04T18:01:46.745" v="126" actId="20577"/>
          <ac:spMkLst>
            <pc:docMk/>
            <pc:sldMk cId="2786498722" sldId="322"/>
            <ac:spMk id="6" creationId="{4BDB5223-6EB5-1046-88BB-84ED760A29CE}"/>
          </ac:spMkLst>
        </pc:spChg>
      </pc:sldChg>
      <pc:sldChg chg="modSp mod">
        <pc:chgData name="Alessandro Onori" userId="902ff87a-dec1-4e50-bcf4-5017f04e5058" providerId="ADAL" clId="{0CCA331D-9A31-44E9-9125-F8E5A3573349}" dt="2024-02-04T18:01:59.017" v="134" actId="20577"/>
        <pc:sldMkLst>
          <pc:docMk/>
          <pc:sldMk cId="4120900920" sldId="323"/>
        </pc:sldMkLst>
        <pc:spChg chg="mod">
          <ac:chgData name="Alessandro Onori" userId="902ff87a-dec1-4e50-bcf4-5017f04e5058" providerId="ADAL" clId="{0CCA331D-9A31-44E9-9125-F8E5A3573349}" dt="2024-02-04T18:01:59.017" v="134" actId="20577"/>
          <ac:spMkLst>
            <pc:docMk/>
            <pc:sldMk cId="4120900920" sldId="323"/>
            <ac:spMk id="6" creationId="{4BDB5223-6EB5-1046-88BB-84ED760A29CE}"/>
          </ac:spMkLst>
        </pc:spChg>
      </pc:sldChg>
      <pc:sldChg chg="delSp modSp add del mod">
        <pc:chgData name="Alessandro Onori" userId="902ff87a-dec1-4e50-bcf4-5017f04e5058" providerId="ADAL" clId="{0CCA331D-9A31-44E9-9125-F8E5A3573349}" dt="2024-03-06T14:28:47.019" v="182" actId="2696"/>
        <pc:sldMkLst>
          <pc:docMk/>
          <pc:sldMk cId="1159966125" sldId="324"/>
        </pc:sldMkLst>
        <pc:spChg chg="del">
          <ac:chgData name="Alessandro Onori" userId="902ff87a-dec1-4e50-bcf4-5017f04e5058" providerId="ADAL" clId="{0CCA331D-9A31-44E9-9125-F8E5A3573349}" dt="2024-03-06T14:27:45.167" v="158" actId="478"/>
          <ac:spMkLst>
            <pc:docMk/>
            <pc:sldMk cId="1159966125" sldId="324"/>
            <ac:spMk id="19" creationId="{5650061A-0E98-3305-0CB8-C2D2864F4CD1}"/>
          </ac:spMkLst>
        </pc:spChg>
        <pc:spChg chg="del mod">
          <ac:chgData name="Alessandro Onori" userId="902ff87a-dec1-4e50-bcf4-5017f04e5058" providerId="ADAL" clId="{0CCA331D-9A31-44E9-9125-F8E5A3573349}" dt="2024-03-06T14:27:45.167" v="158" actId="478"/>
          <ac:spMkLst>
            <pc:docMk/>
            <pc:sldMk cId="1159966125" sldId="324"/>
            <ac:spMk id="20" creationId="{2CCB2C11-33E0-3648-1960-FE69E23AB473}"/>
          </ac:spMkLst>
        </pc:spChg>
        <pc:spChg chg="del">
          <ac:chgData name="Alessandro Onori" userId="902ff87a-dec1-4e50-bcf4-5017f04e5058" providerId="ADAL" clId="{0CCA331D-9A31-44E9-9125-F8E5A3573349}" dt="2024-03-06T14:27:48.804" v="160" actId="478"/>
          <ac:spMkLst>
            <pc:docMk/>
            <pc:sldMk cId="1159966125" sldId="324"/>
            <ac:spMk id="21" creationId="{35157DF4-C0B0-7A96-EE37-0A96EF8A2714}"/>
          </ac:spMkLst>
        </pc:spChg>
        <pc:spChg chg="del">
          <ac:chgData name="Alessandro Onori" userId="902ff87a-dec1-4e50-bcf4-5017f04e5058" providerId="ADAL" clId="{0CCA331D-9A31-44E9-9125-F8E5A3573349}" dt="2024-03-06T14:27:45.167" v="158" actId="478"/>
          <ac:spMkLst>
            <pc:docMk/>
            <pc:sldMk cId="1159966125" sldId="324"/>
            <ac:spMk id="22" creationId="{52674888-C01C-4AFE-7C4C-EDC9D6974BD5}"/>
          </ac:spMkLst>
        </pc:spChg>
        <pc:spChg chg="del">
          <ac:chgData name="Alessandro Onori" userId="902ff87a-dec1-4e50-bcf4-5017f04e5058" providerId="ADAL" clId="{0CCA331D-9A31-44E9-9125-F8E5A3573349}" dt="2024-03-06T14:27:45.167" v="158" actId="478"/>
          <ac:spMkLst>
            <pc:docMk/>
            <pc:sldMk cId="1159966125" sldId="324"/>
            <ac:spMk id="23" creationId="{9C9926CC-8C69-DA1F-832D-9F8CF92318E3}"/>
          </ac:spMkLst>
        </pc:spChg>
        <pc:spChg chg="del">
          <ac:chgData name="Alessandro Onori" userId="902ff87a-dec1-4e50-bcf4-5017f04e5058" providerId="ADAL" clId="{0CCA331D-9A31-44E9-9125-F8E5A3573349}" dt="2024-03-06T14:27:45.167" v="158" actId="478"/>
          <ac:spMkLst>
            <pc:docMk/>
            <pc:sldMk cId="1159966125" sldId="324"/>
            <ac:spMk id="26" creationId="{1FC705C2-6DDD-298E-A60D-91A70D0F14EF}"/>
          </ac:spMkLst>
        </pc:spChg>
        <pc:spChg chg="del">
          <ac:chgData name="Alessandro Onori" userId="902ff87a-dec1-4e50-bcf4-5017f04e5058" providerId="ADAL" clId="{0CCA331D-9A31-44E9-9125-F8E5A3573349}" dt="2024-03-06T14:27:45.167" v="158" actId="478"/>
          <ac:spMkLst>
            <pc:docMk/>
            <pc:sldMk cId="1159966125" sldId="324"/>
            <ac:spMk id="27" creationId="{EF792912-4FD0-88ED-2FDE-27C6FA783601}"/>
          </ac:spMkLst>
        </pc:spChg>
        <pc:grpChg chg="del">
          <ac:chgData name="Alessandro Onori" userId="902ff87a-dec1-4e50-bcf4-5017f04e5058" providerId="ADAL" clId="{0CCA331D-9A31-44E9-9125-F8E5A3573349}" dt="2024-03-06T14:27:42.516" v="156" actId="478"/>
          <ac:grpSpMkLst>
            <pc:docMk/>
            <pc:sldMk cId="1159966125" sldId="324"/>
            <ac:grpSpMk id="15" creationId="{D06B0ED3-6F80-8442-F403-B8E4FC70BE55}"/>
          </ac:grpSpMkLst>
        </pc:grpChg>
        <pc:grpChg chg="del">
          <ac:chgData name="Alessandro Onori" userId="902ff87a-dec1-4e50-bcf4-5017f04e5058" providerId="ADAL" clId="{0CCA331D-9A31-44E9-9125-F8E5A3573349}" dt="2024-03-06T14:27:42.516" v="156" actId="478"/>
          <ac:grpSpMkLst>
            <pc:docMk/>
            <pc:sldMk cId="1159966125" sldId="324"/>
            <ac:grpSpMk id="16" creationId="{616A7569-555A-274B-CC82-8A26A1C8C0E5}"/>
          </ac:grpSpMkLst>
        </pc:grpChg>
        <pc:picChg chg="del">
          <ac:chgData name="Alessandro Onori" userId="902ff87a-dec1-4e50-bcf4-5017f04e5058" providerId="ADAL" clId="{0CCA331D-9A31-44E9-9125-F8E5A3573349}" dt="2024-03-06T14:27:46.158" v="159" actId="478"/>
          <ac:picMkLst>
            <pc:docMk/>
            <pc:sldMk cId="1159966125" sldId="324"/>
            <ac:picMk id="2050" creationId="{AD9FBE1E-648D-0FB1-BEBF-BDFC5272AB8D}"/>
          </ac:picMkLst>
        </pc:picChg>
      </pc:sldChg>
    </pc:docChg>
  </pc:docChgLst>
  <pc:docChgLst>
    <pc:chgData name="Nicolo' Stevanato" userId="56ba42d4-5a33-47a4-bf8d-76054d5bbe9c" providerId="ADAL" clId="{4030247C-FDF1-474E-AB64-AA00D582A322}"/>
    <pc:docChg chg="delSld modSld">
      <pc:chgData name="Nicolo' Stevanato" userId="56ba42d4-5a33-47a4-bf8d-76054d5bbe9c" providerId="ADAL" clId="{4030247C-FDF1-474E-AB64-AA00D582A322}" dt="2024-01-11T13:47:22.136" v="78" actId="47"/>
      <pc:docMkLst>
        <pc:docMk/>
      </pc:docMkLst>
      <pc:sldChg chg="modSp mod">
        <pc:chgData name="Nicolo' Stevanato" userId="56ba42d4-5a33-47a4-bf8d-76054d5bbe9c" providerId="ADAL" clId="{4030247C-FDF1-474E-AB64-AA00D582A322}" dt="2024-01-11T13:36:20.899" v="8" actId="14100"/>
        <pc:sldMkLst>
          <pc:docMk/>
          <pc:sldMk cId="2559802330" sldId="256"/>
        </pc:sldMkLst>
        <pc:spChg chg="mod">
          <ac:chgData name="Nicolo' Stevanato" userId="56ba42d4-5a33-47a4-bf8d-76054d5bbe9c" providerId="ADAL" clId="{4030247C-FDF1-474E-AB64-AA00D582A322}" dt="2024-01-11T13:36:20.899" v="8" actId="14100"/>
          <ac:spMkLst>
            <pc:docMk/>
            <pc:sldMk cId="2559802330" sldId="256"/>
            <ac:spMk id="5" creationId="{7A64E691-7814-FE47-A332-0A7257AB0132}"/>
          </ac:spMkLst>
        </pc:spChg>
      </pc:sldChg>
      <pc:sldChg chg="modSp mod">
        <pc:chgData name="Nicolo' Stevanato" userId="56ba42d4-5a33-47a4-bf8d-76054d5bbe9c" providerId="ADAL" clId="{4030247C-FDF1-474E-AB64-AA00D582A322}" dt="2024-01-11T13:41:55.378" v="75" actId="20577"/>
        <pc:sldMkLst>
          <pc:docMk/>
          <pc:sldMk cId="4226312444" sldId="284"/>
        </pc:sldMkLst>
        <pc:spChg chg="mod">
          <ac:chgData name="Nicolo' Stevanato" userId="56ba42d4-5a33-47a4-bf8d-76054d5bbe9c" providerId="ADAL" clId="{4030247C-FDF1-474E-AB64-AA00D582A322}" dt="2024-01-11T13:41:55.378" v="75" actId="20577"/>
          <ac:spMkLst>
            <pc:docMk/>
            <pc:sldMk cId="4226312444" sldId="284"/>
            <ac:spMk id="2" creationId="{00000000-0000-0000-0000-000000000000}"/>
          </ac:spMkLst>
        </pc:spChg>
      </pc:sldChg>
      <pc:sldChg chg="modSp del mod">
        <pc:chgData name="Nicolo' Stevanato" userId="56ba42d4-5a33-47a4-bf8d-76054d5bbe9c" providerId="ADAL" clId="{4030247C-FDF1-474E-AB64-AA00D582A322}" dt="2024-01-11T13:47:22.136" v="78" actId="47"/>
        <pc:sldMkLst>
          <pc:docMk/>
          <pc:sldMk cId="864873028" sldId="304"/>
        </pc:sldMkLst>
        <pc:spChg chg="mod">
          <ac:chgData name="Nicolo' Stevanato" userId="56ba42d4-5a33-47a4-bf8d-76054d5bbe9c" providerId="ADAL" clId="{4030247C-FDF1-474E-AB64-AA00D582A322}" dt="2024-01-11T13:42:23.762" v="76" actId="207"/>
          <ac:spMkLst>
            <pc:docMk/>
            <pc:sldMk cId="864873028" sldId="304"/>
            <ac:spMk id="6" creationId="{99DEA05E-3DE2-714D-9D7C-D14D82DB9D79}"/>
          </ac:spMkLst>
        </pc:spChg>
      </pc:sldChg>
      <pc:sldChg chg="del">
        <pc:chgData name="Nicolo' Stevanato" userId="56ba42d4-5a33-47a4-bf8d-76054d5bbe9c" providerId="ADAL" clId="{4030247C-FDF1-474E-AB64-AA00D582A322}" dt="2024-01-11T13:47:20.331" v="77" actId="47"/>
        <pc:sldMkLst>
          <pc:docMk/>
          <pc:sldMk cId="1529240564" sldId="305"/>
        </pc:sldMkLst>
      </pc:sldChg>
    </pc:docChg>
  </pc:docChgLst>
  <pc:docChgLst>
    <pc:chgData name="Helena Walters" userId="0082c520-c2c8-4944-9e5a-2aa07d58029d" providerId="ADAL" clId="{41C84C13-C919-4025-AB5D-56EDDA2AC411}"/>
    <pc:docChg chg="modSld">
      <pc:chgData name="Helena Walters" userId="0082c520-c2c8-4944-9e5a-2aa07d58029d" providerId="ADAL" clId="{41C84C13-C919-4025-AB5D-56EDDA2AC411}" dt="2024-04-12T14:03:31.946" v="2" actId="20577"/>
      <pc:docMkLst>
        <pc:docMk/>
      </pc:docMkLst>
      <pc:sldChg chg="modSp mod">
        <pc:chgData name="Helena Walters" userId="0082c520-c2c8-4944-9e5a-2aa07d58029d" providerId="ADAL" clId="{41C84C13-C919-4025-AB5D-56EDDA2AC411}" dt="2024-04-12T14:03:23.122" v="0" actId="20577"/>
        <pc:sldMkLst>
          <pc:docMk/>
          <pc:sldMk cId="2378674815" sldId="296"/>
        </pc:sldMkLst>
        <pc:spChg chg="mod">
          <ac:chgData name="Helena Walters" userId="0082c520-c2c8-4944-9e5a-2aa07d58029d" providerId="ADAL" clId="{41C84C13-C919-4025-AB5D-56EDDA2AC411}" dt="2024-04-12T14:03:23.122" v="0" actId="20577"/>
          <ac:spMkLst>
            <pc:docMk/>
            <pc:sldMk cId="2378674815" sldId="296"/>
            <ac:spMk id="7" creationId="{852439F6-8E4D-F9A3-1C4E-F47DFF0AB298}"/>
          </ac:spMkLst>
        </pc:spChg>
      </pc:sldChg>
      <pc:sldChg chg="modSp mod">
        <pc:chgData name="Helena Walters" userId="0082c520-c2c8-4944-9e5a-2aa07d58029d" providerId="ADAL" clId="{41C84C13-C919-4025-AB5D-56EDDA2AC411}" dt="2024-04-12T14:03:31.946" v="2" actId="20577"/>
        <pc:sldMkLst>
          <pc:docMk/>
          <pc:sldMk cId="137183386" sldId="324"/>
        </pc:sldMkLst>
        <pc:spChg chg="mod">
          <ac:chgData name="Helena Walters" userId="0082c520-c2c8-4944-9e5a-2aa07d58029d" providerId="ADAL" clId="{41C84C13-C919-4025-AB5D-56EDDA2AC411}" dt="2024-04-12T14:03:31.946" v="2" actId="20577"/>
          <ac:spMkLst>
            <pc:docMk/>
            <pc:sldMk cId="137183386" sldId="324"/>
            <ac:spMk id="7" creationId="{2771AE96-0FCD-0F84-89D6-2DA50EB1CA64}"/>
          </ac:spMkLst>
        </pc:spChg>
        <pc:spChg chg="mod">
          <ac:chgData name="Helena Walters" userId="0082c520-c2c8-4944-9e5a-2aa07d58029d" providerId="ADAL" clId="{41C84C13-C919-4025-AB5D-56EDDA2AC411}" dt="2024-04-12T14:03:29.422" v="1" actId="20577"/>
          <ac:spMkLst>
            <pc:docMk/>
            <pc:sldMk cId="137183386" sldId="324"/>
            <ac:spMk id="11" creationId="{96CC0C30-47A5-225E-35BC-1E358DFC5B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517647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187568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154367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dirty="0"/>
          </a:p>
        </p:txBody>
      </p:sp>
    </p:spTree>
    <p:extLst>
      <p:ext uri="{BB962C8B-B14F-4D97-AF65-F5344CB8AC3E}">
        <p14:creationId xmlns:p14="http://schemas.microsoft.com/office/powerpoint/2010/main" val="87084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dirty="0"/>
          </a:p>
        </p:txBody>
      </p:sp>
    </p:spTree>
    <p:extLst>
      <p:ext uri="{BB962C8B-B14F-4D97-AF65-F5344CB8AC3E}">
        <p14:creationId xmlns:p14="http://schemas.microsoft.com/office/powerpoint/2010/main" val="106030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dirty="0"/>
          </a:p>
        </p:txBody>
      </p:sp>
    </p:spTree>
    <p:extLst>
      <p:ext uri="{BB962C8B-B14F-4D97-AF65-F5344CB8AC3E}">
        <p14:creationId xmlns:p14="http://schemas.microsoft.com/office/powerpoint/2010/main" val="270213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dirty="0"/>
          </a:p>
        </p:txBody>
      </p:sp>
    </p:spTree>
    <p:extLst>
      <p:ext uri="{BB962C8B-B14F-4D97-AF65-F5344CB8AC3E}">
        <p14:creationId xmlns:p14="http://schemas.microsoft.com/office/powerpoint/2010/main" val="97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46448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75813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318043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359819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46448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251692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215737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2046918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60513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sp>
        <p:nvSpPr>
          <p:cNvPr id="13" name="TextBox 1">
            <a:extLst>
              <a:ext uri="{FF2B5EF4-FFF2-40B4-BE49-F238E27FC236}">
                <a16:creationId xmlns:a16="http://schemas.microsoft.com/office/drawing/2014/main" id="{D5A59C44-8C02-9996-B4F2-0F633D5B8DF4}"/>
              </a:ext>
            </a:extLst>
          </p:cNvPr>
          <p:cNvSpPr txBox="1"/>
          <p:nvPr/>
        </p:nvSpPr>
        <p:spPr>
          <a:xfrm>
            <a:off x="8991223" y="6157376"/>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pic>
        <p:nvPicPr>
          <p:cNvPr id="14" name="Picture 13">
            <a:extLst>
              <a:ext uri="{FF2B5EF4-FFF2-40B4-BE49-F238E27FC236}">
                <a16:creationId xmlns:a16="http://schemas.microsoft.com/office/drawing/2014/main" id="{911214FA-B886-798C-478B-C80D72E8C5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
        <p:nvSpPr>
          <p:cNvPr id="2" name="TextBox 1">
            <a:extLst>
              <a:ext uri="{FF2B5EF4-FFF2-40B4-BE49-F238E27FC236}">
                <a16:creationId xmlns:a16="http://schemas.microsoft.com/office/drawing/2014/main" id="{5B5C164A-7270-0EFB-9882-72F65FEDC345}"/>
              </a:ext>
            </a:extLst>
          </p:cNvPr>
          <p:cNvSpPr txBox="1"/>
          <p:nvPr/>
        </p:nvSpPr>
        <p:spPr>
          <a:xfrm>
            <a:off x="747854" y="3584321"/>
            <a:ext cx="3479090"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Off-Grid Systems Modelling with MicroGridsPy</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3" name="TextBox 2">
            <a:extLst>
              <a:ext uri="{FF2B5EF4-FFF2-40B4-BE49-F238E27FC236}">
                <a16:creationId xmlns:a16="http://schemas.microsoft.com/office/drawing/2014/main" id="{D039CE12-7CE2-D284-5789-AEFD55D96587}"/>
              </a:ext>
            </a:extLst>
          </p:cNvPr>
          <p:cNvSpPr txBox="1"/>
          <p:nvPr/>
        </p:nvSpPr>
        <p:spPr>
          <a:xfrm>
            <a:off x="728630" y="4215886"/>
            <a:ext cx="6215633"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9 </a:t>
            </a:r>
          </a:p>
          <a:p>
            <a:r>
              <a:rPr lang="en-ZA" sz="4400" b="1" dirty="0">
                <a:latin typeface="Open Sans ExtraBold"/>
                <a:ea typeface="Open Sans ExtraBold" panose="020B0606030504020204" pitchFamily="34" charset="0"/>
                <a:cs typeface="Open Sans ExtraBold" panose="020B0606030504020204" pitchFamily="34" charset="0"/>
              </a:rPr>
              <a:t>Understanding the Results</a:t>
            </a:r>
            <a:endParaRPr lang="en-US" sz="4400" b="1" dirty="0">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9</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4">
            <a:extLst>
              <a:ext uri="{FF2B5EF4-FFF2-40B4-BE49-F238E27FC236}">
                <a16:creationId xmlns:a16="http://schemas.microsoft.com/office/drawing/2014/main" id="{37C917A1-9F53-C9BF-BC23-44ED24A61087}"/>
              </a:ext>
            </a:extLst>
          </p:cNvPr>
          <p:cNvPicPr>
            <a:picLocks noChangeAspect="1"/>
          </p:cNvPicPr>
          <p:nvPr/>
        </p:nvPicPr>
        <p:blipFill>
          <a:blip r:embed="rId4"/>
          <a:stretch>
            <a:fillRect/>
          </a:stretch>
        </p:blipFill>
        <p:spPr>
          <a:xfrm>
            <a:off x="400773" y="1958203"/>
            <a:ext cx="6104269" cy="4104000"/>
          </a:xfrm>
          <a:prstGeom prst="rect">
            <a:avLst/>
          </a:prstGeom>
        </p:spPr>
      </p:pic>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Cash Flow Plot</a:t>
            </a:r>
          </a:p>
        </p:txBody>
      </p:sp>
      <p:sp>
        <p:nvSpPr>
          <p:cNvPr id="2" name="TextBox 1">
            <a:extLst>
              <a:ext uri="{FF2B5EF4-FFF2-40B4-BE49-F238E27FC236}">
                <a16:creationId xmlns:a16="http://schemas.microsoft.com/office/drawing/2014/main" id="{748E21F9-8FDE-0FBD-AD24-60B6A56CB389}"/>
              </a:ext>
            </a:extLst>
          </p:cNvPr>
          <p:cNvSpPr txBox="1"/>
          <p:nvPr/>
        </p:nvSpPr>
        <p:spPr>
          <a:xfrm>
            <a:off x="386473" y="1031921"/>
            <a:ext cx="11119810" cy="738664"/>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The cash flow plot displays the financial performance of a mini-grid over time, segmented by different cost categories. The bars represent total operation costs, with each colour indicating a specific type of cost, such as fixed and variable operations and maintenance (O&amp;M) divided by type of technology</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Cerca nella barra laterale">
            <a:extLst>
              <a:ext uri="{FF2B5EF4-FFF2-40B4-BE49-F238E27FC236}">
                <a16:creationId xmlns:a16="http://schemas.microsoft.com/office/drawing/2014/main" id="{D6B9BF20-E423-B8D3-DD51-05592D36D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419" y="1963835"/>
            <a:ext cx="889000" cy="8890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784B3E4-D1FF-FC10-CD6C-AB9CB618E6C9}"/>
              </a:ext>
            </a:extLst>
          </p:cNvPr>
          <p:cNvSpPr/>
          <p:nvPr/>
        </p:nvSpPr>
        <p:spPr>
          <a:xfrm>
            <a:off x="508000" y="5598159"/>
            <a:ext cx="6067396" cy="408021"/>
          </a:xfrm>
          <a:prstGeom prst="rect">
            <a:avLst/>
          </a:prstGeom>
          <a:noFill/>
          <a:ln w="19050">
            <a:solidFill>
              <a:srgbClr val="FF8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15F1FDD-812C-BF10-A7F0-9893F0832F45}"/>
              </a:ext>
            </a:extLst>
          </p:cNvPr>
          <p:cNvSpPr txBox="1"/>
          <p:nvPr/>
        </p:nvSpPr>
        <p:spPr>
          <a:xfrm>
            <a:off x="6724103" y="4589681"/>
            <a:ext cx="4541364" cy="1323439"/>
          </a:xfrm>
          <a:prstGeom prst="rect">
            <a:avLst/>
          </a:prstGeom>
          <a:noFill/>
        </p:spPr>
        <p:txBody>
          <a:bodyPr wrap="square" rtlCol="0">
            <a:spAutoFit/>
          </a:bodyPr>
          <a:lstStyle/>
          <a:p>
            <a:pPr algn="just"/>
            <a:r>
              <a:rPr lang="en-GB"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Fixed O&amp;M costs</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refer to the </a:t>
            </a:r>
            <a:r>
              <a:rPr lang="en-GB" sz="1200" b="1" i="1" dirty="0">
                <a:latin typeface="Open Sans" panose="020B0606030504020204" pitchFamily="34" charset="0"/>
                <a:ea typeface="Open Sans" panose="020B0606030504020204" pitchFamily="34" charset="0"/>
                <a:cs typeface="Open Sans" panose="020B0606030504020204" pitchFamily="34" charset="0"/>
              </a:rPr>
              <a:t>regular, ongoing expenses </a:t>
            </a:r>
            <a:r>
              <a:rPr lang="en-GB" sz="1200" i="1" dirty="0">
                <a:latin typeface="Open Sans" panose="020B0606030504020204" pitchFamily="34" charset="0"/>
                <a:ea typeface="Open Sans" panose="020B0606030504020204" pitchFamily="34" charset="0"/>
                <a:cs typeface="Open Sans" panose="020B0606030504020204" pitchFamily="34" charset="0"/>
              </a:rPr>
              <a:t>required to operate and maintain energy infrastructure </a:t>
            </a:r>
            <a:r>
              <a:rPr lang="en-GB" sz="12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regardless of the system's output</a:t>
            </a:r>
            <a:r>
              <a:rPr lang="en-GB" sz="1200" i="1" dirty="0">
                <a:latin typeface="Open Sans" panose="020B0606030504020204" pitchFamily="34" charset="0"/>
                <a:ea typeface="Open Sans" panose="020B0606030504020204" pitchFamily="34" charset="0"/>
                <a:cs typeface="Open Sans" panose="020B0606030504020204" pitchFamily="34" charset="0"/>
              </a:rPr>
              <a:t>. These typically include routine maintenance, annual inspections, long-term service agreements, and fixed staffing costs.</a:t>
            </a:r>
          </a:p>
        </p:txBody>
      </p:sp>
      <p:sp>
        <p:nvSpPr>
          <p:cNvPr id="33" name="Isosceles Triangle 32">
            <a:extLst>
              <a:ext uri="{FF2B5EF4-FFF2-40B4-BE49-F238E27FC236}">
                <a16:creationId xmlns:a16="http://schemas.microsoft.com/office/drawing/2014/main" id="{65078921-DB95-70CD-E5AD-F33C62983EF9}"/>
              </a:ext>
            </a:extLst>
          </p:cNvPr>
          <p:cNvSpPr/>
          <p:nvPr/>
        </p:nvSpPr>
        <p:spPr>
          <a:xfrm>
            <a:off x="507337" y="1711978"/>
            <a:ext cx="6067395" cy="3865862"/>
          </a:xfrm>
          <a:prstGeom prst="triangle">
            <a:avLst>
              <a:gd name="adj" fmla="val 99306"/>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777663D-38AA-E4EF-AC0F-5227EC003FFA}"/>
              </a:ext>
            </a:extLst>
          </p:cNvPr>
          <p:cNvSpPr txBox="1"/>
          <p:nvPr/>
        </p:nvSpPr>
        <p:spPr>
          <a:xfrm>
            <a:off x="6724103" y="2020691"/>
            <a:ext cx="4541364" cy="1692771"/>
          </a:xfrm>
          <a:prstGeom prst="rect">
            <a:avLst/>
          </a:prstGeom>
          <a:noFill/>
        </p:spPr>
        <p:txBody>
          <a:bodyPr wrap="square" rtlCol="0">
            <a:spAutoFit/>
          </a:bodyPr>
          <a:lstStyle/>
          <a:p>
            <a:pPr algn="just"/>
            <a:r>
              <a:rPr lang="en-GB" sz="14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Variable O&amp;M costs</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Variable operation costs </a:t>
            </a:r>
            <a:r>
              <a:rPr lang="en-GB" sz="1200" b="1" i="1" dirty="0">
                <a:latin typeface="Open Sans" panose="020B0606030504020204" pitchFamily="34" charset="0"/>
                <a:ea typeface="Open Sans" panose="020B0606030504020204" pitchFamily="34" charset="0"/>
                <a:cs typeface="Open Sans" panose="020B0606030504020204" pitchFamily="34" charset="0"/>
              </a:rPr>
              <a:t>fluctuate with the level of production </a:t>
            </a:r>
            <a:r>
              <a:rPr lang="en-GB" sz="1200" i="1" dirty="0">
                <a:latin typeface="Open Sans" panose="020B0606030504020204" pitchFamily="34" charset="0"/>
                <a:ea typeface="Open Sans" panose="020B0606030504020204" pitchFamily="34" charset="0"/>
                <a:cs typeface="Open Sans" panose="020B0606030504020204" pitchFamily="34" charset="0"/>
              </a:rPr>
              <a:t>or </a:t>
            </a:r>
            <a:r>
              <a:rPr lang="en-GB" sz="1200" b="1" i="1" dirty="0">
                <a:latin typeface="Open Sans" panose="020B0606030504020204" pitchFamily="34" charset="0"/>
                <a:ea typeface="Open Sans" panose="020B0606030504020204" pitchFamily="34" charset="0"/>
                <a:cs typeface="Open Sans" panose="020B0606030504020204" pitchFamily="34" charset="0"/>
              </a:rPr>
              <a:t>usage of the system</a:t>
            </a:r>
            <a:r>
              <a:rPr lang="en-GB" sz="1200" i="1" dirty="0">
                <a:latin typeface="Open Sans" panose="020B0606030504020204" pitchFamily="34" charset="0"/>
                <a:ea typeface="Open Sans" panose="020B0606030504020204" pitchFamily="34" charset="0"/>
                <a:cs typeface="Open Sans" panose="020B0606030504020204" pitchFamily="34" charset="0"/>
              </a:rPr>
              <a:t>. They include </a:t>
            </a:r>
            <a:r>
              <a:rPr lang="en-GB" sz="1200" b="1" i="1" dirty="0">
                <a:solidFill>
                  <a:srgbClr val="FFC000"/>
                </a:solidFill>
                <a:latin typeface="Open Sans" panose="020B0606030504020204" pitchFamily="34" charset="0"/>
                <a:ea typeface="Open Sans" panose="020B0606030504020204" pitchFamily="34" charset="0"/>
                <a:cs typeface="Open Sans" panose="020B0606030504020204" pitchFamily="34" charset="0"/>
              </a:rPr>
              <a:t>costs for fuel </a:t>
            </a:r>
            <a:r>
              <a:rPr lang="en-GB" sz="1200" i="1" dirty="0">
                <a:latin typeface="Open Sans" panose="020B0606030504020204" pitchFamily="34" charset="0"/>
                <a:ea typeface="Open Sans" panose="020B0606030504020204" pitchFamily="34" charset="0"/>
                <a:cs typeface="Open Sans" panose="020B0606030504020204" pitchFamily="34" charset="0"/>
              </a:rPr>
              <a:t>and </a:t>
            </a:r>
            <a:r>
              <a:rPr lang="en-GB" sz="1200" b="1" i="1" dirty="0">
                <a:solidFill>
                  <a:srgbClr val="FFC000"/>
                </a:solidFill>
                <a:latin typeface="Open Sans" panose="020B0606030504020204" pitchFamily="34" charset="0"/>
                <a:ea typeface="Open Sans" panose="020B0606030504020204" pitchFamily="34" charset="0"/>
                <a:cs typeface="Open Sans" panose="020B0606030504020204" pitchFamily="34" charset="0"/>
              </a:rPr>
              <a:t>maintenance</a:t>
            </a:r>
            <a:r>
              <a:rPr lang="en-GB" sz="1200" i="1" dirty="0">
                <a:latin typeface="Open Sans" panose="020B0606030504020204" pitchFamily="34" charset="0"/>
                <a:ea typeface="Open Sans" panose="020B0606030504020204" pitchFamily="34" charset="0"/>
                <a:cs typeface="Open Sans" panose="020B0606030504020204" pitchFamily="34" charset="0"/>
              </a:rPr>
              <a:t> that scales with the amount of energy produced or the wear and tear on equipment during operation. </a:t>
            </a:r>
          </a:p>
          <a:p>
            <a:pPr algn="just"/>
            <a:r>
              <a:rPr lang="en-GB" sz="1200" b="1" dirty="0">
                <a:latin typeface="Open Sans" panose="020B0606030504020204" pitchFamily="34" charset="0"/>
                <a:ea typeface="Open Sans" panose="020B0606030504020204" pitchFamily="34" charset="0"/>
                <a:cs typeface="Open Sans" panose="020B0606030504020204" pitchFamily="34" charset="0"/>
              </a:rPr>
              <a:t>In the example: </a:t>
            </a:r>
            <a:r>
              <a:rPr lang="en-GB" sz="1200" i="1" dirty="0">
                <a:latin typeface="Open Sans" panose="020B0606030504020204" pitchFamily="34" charset="0"/>
                <a:ea typeface="Open Sans" panose="020B0606030504020204" pitchFamily="34" charset="0"/>
                <a:cs typeface="Open Sans" panose="020B0606030504020204" pitchFamily="34" charset="0"/>
              </a:rPr>
              <a:t>the increasing load demand across the years lead to an increased usage of generator and so an increased costs for diesel,</a:t>
            </a:r>
          </a:p>
        </p:txBody>
      </p:sp>
      <p:sp>
        <p:nvSpPr>
          <p:cNvPr id="36" name="TextBox 35">
            <a:extLst>
              <a:ext uri="{FF2B5EF4-FFF2-40B4-BE49-F238E27FC236}">
                <a16:creationId xmlns:a16="http://schemas.microsoft.com/office/drawing/2014/main" id="{4088772E-367D-235A-4AC8-A0E30A6ED3FE}"/>
              </a:ext>
            </a:extLst>
          </p:cNvPr>
          <p:cNvSpPr txBox="1"/>
          <p:nvPr/>
        </p:nvSpPr>
        <p:spPr>
          <a:xfrm>
            <a:off x="684710" y="3323142"/>
            <a:ext cx="2790010"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20 years, increasing load demand</a:t>
            </a:r>
          </a:p>
        </p:txBody>
      </p:sp>
      <p:pic>
        <p:nvPicPr>
          <p:cNvPr id="16" name="Picture 15">
            <a:extLst>
              <a:ext uri="{FF2B5EF4-FFF2-40B4-BE49-F238E27FC236}">
                <a16:creationId xmlns:a16="http://schemas.microsoft.com/office/drawing/2014/main" id="{9E00B981-B706-369F-1915-FCFB2562221F}"/>
              </a:ext>
            </a:extLst>
          </p:cNvPr>
          <p:cNvPicPr>
            <a:picLocks noChangeAspect="1"/>
          </p:cNvPicPr>
          <p:nvPr/>
        </p:nvPicPr>
        <p:blipFill>
          <a:blip r:embed="rId6"/>
          <a:stretch>
            <a:fillRect/>
          </a:stretch>
        </p:blipFill>
        <p:spPr>
          <a:xfrm>
            <a:off x="771330" y="2108517"/>
            <a:ext cx="1086256" cy="1064312"/>
          </a:xfrm>
          <a:prstGeom prst="rect">
            <a:avLst/>
          </a:prstGeom>
        </p:spPr>
      </p:pic>
    </p:spTree>
    <p:extLst>
      <p:ext uri="{BB962C8B-B14F-4D97-AF65-F5344CB8AC3E}">
        <p14:creationId xmlns:p14="http://schemas.microsoft.com/office/powerpoint/2010/main" val="227088994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Results Folder</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ABA07B-8D6A-5539-4D67-6B793E2308B8}"/>
              </a:ext>
            </a:extLst>
          </p:cNvPr>
          <p:cNvSpPr txBox="1"/>
          <p:nvPr/>
        </p:nvSpPr>
        <p:spPr>
          <a:xfrm>
            <a:off x="876482" y="3414854"/>
            <a:ext cx="3020604" cy="305694"/>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Code/Results/Results_Summary.xlsx</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6" descr=" ">
            <a:extLst>
              <a:ext uri="{FF2B5EF4-FFF2-40B4-BE49-F238E27FC236}">
                <a16:creationId xmlns:a16="http://schemas.microsoft.com/office/drawing/2014/main" id="{09F6CAA6-F2F4-55B6-38AF-E53AF6038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07" y="3368260"/>
            <a:ext cx="478971" cy="4789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5278A22-1C60-A5E6-8984-31870D9F861B}"/>
              </a:ext>
            </a:extLst>
          </p:cNvPr>
          <p:cNvPicPr>
            <a:picLocks noChangeAspect="1"/>
          </p:cNvPicPr>
          <p:nvPr/>
        </p:nvPicPr>
        <p:blipFill>
          <a:blip r:embed="rId5">
            <a:alphaModFix amt="50000"/>
          </a:blip>
          <a:stretch>
            <a:fillRect/>
          </a:stretch>
        </p:blipFill>
        <p:spPr>
          <a:xfrm>
            <a:off x="720700" y="1213321"/>
            <a:ext cx="2814028" cy="1910878"/>
          </a:xfrm>
          <a:prstGeom prst="rect">
            <a:avLst/>
          </a:prstGeom>
        </p:spPr>
      </p:pic>
      <p:pic>
        <p:nvPicPr>
          <p:cNvPr id="16" name="Picture 2" descr=" ">
            <a:extLst>
              <a:ext uri="{FF2B5EF4-FFF2-40B4-BE49-F238E27FC236}">
                <a16:creationId xmlns:a16="http://schemas.microsoft.com/office/drawing/2014/main" id="{9A0CA540-BC32-847C-5548-97D230D92C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58953">
            <a:off x="2202235" y="2409329"/>
            <a:ext cx="369098" cy="36909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D7B5EFC1-B79E-1831-D517-F6CE7677E868}"/>
              </a:ext>
            </a:extLst>
          </p:cNvPr>
          <p:cNvPicPr>
            <a:picLocks noChangeAspect="1"/>
          </p:cNvPicPr>
          <p:nvPr/>
        </p:nvPicPr>
        <p:blipFill>
          <a:blip r:embed="rId7"/>
          <a:stretch>
            <a:fillRect/>
          </a:stretch>
        </p:blipFill>
        <p:spPr>
          <a:xfrm>
            <a:off x="4612740" y="1213321"/>
            <a:ext cx="4594520" cy="4330959"/>
          </a:xfrm>
          <a:prstGeom prst="rect">
            <a:avLst/>
          </a:prstGeom>
          <a:ln>
            <a:solidFill>
              <a:schemeClr val="tx1"/>
            </a:solidFill>
          </a:ln>
        </p:spPr>
      </p:pic>
      <p:pic>
        <p:nvPicPr>
          <p:cNvPr id="30" name="Picture 29">
            <a:extLst>
              <a:ext uri="{FF2B5EF4-FFF2-40B4-BE49-F238E27FC236}">
                <a16:creationId xmlns:a16="http://schemas.microsoft.com/office/drawing/2014/main" id="{F18B12F1-1139-4E61-E5FD-74A9250A87F9}"/>
              </a:ext>
            </a:extLst>
          </p:cNvPr>
          <p:cNvPicPr>
            <a:picLocks noChangeAspect="1"/>
          </p:cNvPicPr>
          <p:nvPr/>
        </p:nvPicPr>
        <p:blipFill>
          <a:blip r:embed="rId8"/>
          <a:stretch>
            <a:fillRect/>
          </a:stretch>
        </p:blipFill>
        <p:spPr>
          <a:xfrm>
            <a:off x="7587786" y="1913947"/>
            <a:ext cx="3613613" cy="2550287"/>
          </a:xfrm>
          <a:prstGeom prst="rect">
            <a:avLst/>
          </a:prstGeom>
          <a:ln>
            <a:solidFill>
              <a:schemeClr val="tx1"/>
            </a:solidFill>
          </a:ln>
        </p:spPr>
      </p:pic>
      <p:pic>
        <p:nvPicPr>
          <p:cNvPr id="32" name="Picture 31">
            <a:extLst>
              <a:ext uri="{FF2B5EF4-FFF2-40B4-BE49-F238E27FC236}">
                <a16:creationId xmlns:a16="http://schemas.microsoft.com/office/drawing/2014/main" id="{56F46195-0037-2F50-66C7-645ABCF1D8BB}"/>
              </a:ext>
            </a:extLst>
          </p:cNvPr>
          <p:cNvPicPr>
            <a:picLocks noChangeAspect="1"/>
          </p:cNvPicPr>
          <p:nvPr/>
        </p:nvPicPr>
        <p:blipFill>
          <a:blip r:embed="rId9"/>
          <a:stretch>
            <a:fillRect/>
          </a:stretch>
        </p:blipFill>
        <p:spPr>
          <a:xfrm>
            <a:off x="5998682" y="2925895"/>
            <a:ext cx="3733680" cy="3080286"/>
          </a:xfrm>
          <a:prstGeom prst="rect">
            <a:avLst/>
          </a:prstGeom>
          <a:ln>
            <a:solidFill>
              <a:schemeClr val="tx1"/>
            </a:solidFill>
          </a:ln>
        </p:spPr>
      </p:pic>
      <p:sp>
        <p:nvSpPr>
          <p:cNvPr id="33" name="TextBox 32">
            <a:extLst>
              <a:ext uri="{FF2B5EF4-FFF2-40B4-BE49-F238E27FC236}">
                <a16:creationId xmlns:a16="http://schemas.microsoft.com/office/drawing/2014/main" id="{1BAB1303-FE5A-D788-088D-2038E4A904AE}"/>
              </a:ext>
            </a:extLst>
          </p:cNvPr>
          <p:cNvSpPr txBox="1"/>
          <p:nvPr/>
        </p:nvSpPr>
        <p:spPr>
          <a:xfrm>
            <a:off x="511022" y="4261192"/>
            <a:ext cx="3244549" cy="1600438"/>
          </a:xfrm>
          <a:prstGeom prst="rect">
            <a:avLst/>
          </a:prstGeom>
          <a:noFill/>
        </p:spPr>
        <p:txBody>
          <a:bodyPr wrap="square">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The </a:t>
            </a:r>
            <a:r>
              <a:rPr lang="en-GB" sz="1400" dirty="0" err="1">
                <a:latin typeface="Open Sans" panose="020B0606030504020204" pitchFamily="34" charset="0"/>
                <a:ea typeface="Open Sans" panose="020B0606030504020204" pitchFamily="34" charset="0"/>
                <a:cs typeface="Open Sans" panose="020B0606030504020204" pitchFamily="34" charset="0"/>
              </a:rPr>
              <a:t>Results_Summary</a:t>
            </a:r>
            <a:r>
              <a:rPr lang="en-GB" sz="1400" dirty="0">
                <a:latin typeface="Open Sans" panose="020B0606030504020204" pitchFamily="34" charset="0"/>
                <a:ea typeface="Open Sans" panose="020B0606030504020204" pitchFamily="34" charset="0"/>
                <a:cs typeface="Open Sans" panose="020B0606030504020204" pitchFamily="34" charset="0"/>
              </a:rPr>
              <a:t> spreadsheet details </a:t>
            </a:r>
            <a:r>
              <a:rPr lang="en-GB" sz="1400" b="1" dirty="0">
                <a:latin typeface="Open Sans" panose="020B0606030504020204" pitchFamily="34" charset="0"/>
                <a:ea typeface="Open Sans" panose="020B0606030504020204" pitchFamily="34" charset="0"/>
                <a:cs typeface="Open Sans" panose="020B0606030504020204" pitchFamily="34" charset="0"/>
              </a:rPr>
              <a:t>grid capacities, project costs, and annual cash flows</a:t>
            </a:r>
            <a:r>
              <a:rPr lang="en-GB" sz="1400" dirty="0">
                <a:latin typeface="Open Sans" panose="020B0606030504020204" pitchFamily="34" charset="0"/>
                <a:ea typeface="Open Sans" panose="020B0606030504020204" pitchFamily="34" charset="0"/>
                <a:cs typeface="Open Sans" panose="020B0606030504020204" pitchFamily="34" charset="0"/>
              </a:rPr>
              <a:t>. It also quantifies energy distribution across generators, renewables, batteries, and grid usage, with scenario comparisons.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A303B821-A61B-AC02-07BF-38A281FA51AE}"/>
              </a:ext>
            </a:extLst>
          </p:cNvPr>
          <p:cNvSpPr/>
          <p:nvPr/>
        </p:nvSpPr>
        <p:spPr>
          <a:xfrm>
            <a:off x="4409780" y="1084486"/>
            <a:ext cx="7061520" cy="5100625"/>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03E3F839-B714-0309-2D52-157A6E84ADE2}"/>
              </a:ext>
            </a:extLst>
          </p:cNvPr>
          <p:cNvCxnSpPr>
            <a:cxnSpLocks/>
            <a:stCxn id="16" idx="0"/>
          </p:cNvCxnSpPr>
          <p:nvPr/>
        </p:nvCxnSpPr>
        <p:spPr>
          <a:xfrm flipV="1">
            <a:off x="2336894" y="1292482"/>
            <a:ext cx="2072886" cy="112371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B17AF69-E908-B41C-6D50-20988A64241F}"/>
              </a:ext>
            </a:extLst>
          </p:cNvPr>
          <p:cNvCxnSpPr>
            <a:cxnSpLocks/>
            <a:stCxn id="16" idx="0"/>
          </p:cNvCxnSpPr>
          <p:nvPr/>
        </p:nvCxnSpPr>
        <p:spPr>
          <a:xfrm>
            <a:off x="2336894" y="2416200"/>
            <a:ext cx="2072886" cy="1350942"/>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49872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Result Summary</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2E3A7D-8272-BB9F-9396-32F6819497E4}"/>
              </a:ext>
            </a:extLst>
          </p:cNvPr>
          <p:cNvPicPr>
            <a:picLocks noChangeAspect="1"/>
          </p:cNvPicPr>
          <p:nvPr/>
        </p:nvPicPr>
        <p:blipFill>
          <a:blip r:embed="rId4"/>
          <a:stretch>
            <a:fillRect/>
          </a:stretch>
        </p:blipFill>
        <p:spPr>
          <a:xfrm>
            <a:off x="884434" y="1558614"/>
            <a:ext cx="4138809" cy="3901390"/>
          </a:xfrm>
          <a:prstGeom prst="rect">
            <a:avLst/>
          </a:prstGeom>
          <a:ln>
            <a:solidFill>
              <a:schemeClr val="tx1"/>
            </a:solidFill>
          </a:ln>
        </p:spPr>
      </p:pic>
      <p:pic>
        <p:nvPicPr>
          <p:cNvPr id="5" name="Picture 2" descr="Cerca nella barra laterale">
            <a:extLst>
              <a:ext uri="{FF2B5EF4-FFF2-40B4-BE49-F238E27FC236}">
                <a16:creationId xmlns:a16="http://schemas.microsoft.com/office/drawing/2014/main" id="{795FFEC8-2379-433F-53F2-778BBD5A9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780" y="1071426"/>
            <a:ext cx="889000" cy="88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09D98C-661B-74C3-AE3B-54A6504458F6}"/>
              </a:ext>
            </a:extLst>
          </p:cNvPr>
          <p:cNvSpPr txBox="1"/>
          <p:nvPr/>
        </p:nvSpPr>
        <p:spPr>
          <a:xfrm>
            <a:off x="5548067" y="1651115"/>
            <a:ext cx="5643861" cy="3970318"/>
          </a:xfrm>
          <a:prstGeom prst="rect">
            <a:avLst/>
          </a:prstGeom>
          <a:noFill/>
        </p:spPr>
        <p:txBody>
          <a:bodyPr wrap="square">
            <a:spAutoFit/>
          </a:bodyPr>
          <a:lstStyle/>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Cost sheet</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latin typeface="Open Sans" panose="020B0606030504020204" pitchFamily="34" charset="0"/>
                <a:ea typeface="Open Sans" panose="020B0606030504020204" pitchFamily="34" charset="0"/>
                <a:cs typeface="Open Sans" panose="020B0606030504020204" pitchFamily="34" charset="0"/>
              </a:rPr>
              <a:t>It presents a financial and environmental summary of the optimal solution, detailing, for each scenario simulated and broken down by component.</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Key points</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Aggregated Costs</a:t>
            </a:r>
            <a:r>
              <a:rPr lang="en-GB" sz="1400" dirty="0">
                <a:latin typeface="Open Sans" panose="020B0606030504020204" pitchFamily="34" charset="0"/>
                <a:ea typeface="Open Sans" panose="020B0606030504020204" pitchFamily="34" charset="0"/>
                <a:cs typeface="Open Sans" panose="020B0606030504020204" pitchFamily="34" charset="0"/>
              </a:rPr>
              <a:t>, including the net present and total investment costs, as well as fixed and variable O&amp;M expenses</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The </a:t>
            </a:r>
            <a:r>
              <a:rPr lang="en-GB" sz="1400" b="1" dirty="0">
                <a:latin typeface="Open Sans" panose="020B0606030504020204" pitchFamily="34" charset="0"/>
                <a:ea typeface="Open Sans" panose="020B0606030504020204" pitchFamily="34" charset="0"/>
                <a:cs typeface="Open Sans" panose="020B0606030504020204" pitchFamily="34" charset="0"/>
              </a:rPr>
              <a:t>levelized cost of energy</a:t>
            </a:r>
            <a:r>
              <a:rPr lang="en-GB" sz="1400" dirty="0">
                <a:latin typeface="Open Sans" panose="020B0606030504020204" pitchFamily="34" charset="0"/>
                <a:ea typeface="Open Sans" panose="020B0606030504020204" pitchFamily="34" charset="0"/>
                <a:cs typeface="Open Sans" panose="020B0606030504020204" pitchFamily="34" charset="0"/>
              </a:rPr>
              <a:t>, alongside specific investment and ongoing fixed costs for technologies like Solar PV and Diesel Generators</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Environmental impact</a:t>
            </a:r>
            <a:r>
              <a:rPr lang="en-GB" sz="1400" dirty="0">
                <a:latin typeface="Open Sans" panose="020B0606030504020204" pitchFamily="34" charset="0"/>
                <a:ea typeface="Open Sans" panose="020B0606030504020204" pitchFamily="34" charset="0"/>
                <a:cs typeface="Open Sans" panose="020B0606030504020204" pitchFamily="34" charset="0"/>
              </a:rPr>
              <a:t>, reflected in CO2 emissions from various system components, with a total emissions figure.</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40B988B4-B25F-AE00-133B-5A3D12F3007F}"/>
              </a:ext>
            </a:extLst>
          </p:cNvPr>
          <p:cNvSpPr txBox="1"/>
          <p:nvPr/>
        </p:nvSpPr>
        <p:spPr>
          <a:xfrm>
            <a:off x="1650486" y="5706537"/>
            <a:ext cx="3385085"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a:t>
            </a:r>
            <a:r>
              <a:rPr lang="en-US" sz="1400" i="1" dirty="0" err="1">
                <a:latin typeface="Open Sans" panose="020B0606030504020204" pitchFamily="34" charset="0"/>
                <a:ea typeface="Open Sans" panose="020B0606030504020204" pitchFamily="34" charset="0"/>
                <a:cs typeface="Open Sans" panose="020B0606030504020204" pitchFamily="34" charset="0"/>
              </a:rPr>
              <a:t>Results_Summary</a:t>
            </a:r>
            <a:r>
              <a:rPr lang="en-US" sz="1400" i="1" dirty="0">
                <a:latin typeface="Open Sans" panose="020B0606030504020204" pitchFamily="34" charset="0"/>
                <a:ea typeface="Open Sans" panose="020B0606030504020204" pitchFamily="34" charset="0"/>
                <a:cs typeface="Open Sans" panose="020B0606030504020204" pitchFamily="34" charset="0"/>
              </a:rPr>
              <a:t> - Cost</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6" descr=" ">
            <a:extLst>
              <a:ext uri="{FF2B5EF4-FFF2-40B4-BE49-F238E27FC236}">
                <a16:creationId xmlns:a16="http://schemas.microsoft.com/office/drawing/2014/main" id="{B978CDD7-43FA-A5F1-2042-51F5BFDDB6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9112" y="5659944"/>
            <a:ext cx="478971" cy="47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51825"/>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Result Summary</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09D98C-661B-74C3-AE3B-54A6504458F6}"/>
              </a:ext>
            </a:extLst>
          </p:cNvPr>
          <p:cNvSpPr txBox="1"/>
          <p:nvPr/>
        </p:nvSpPr>
        <p:spPr>
          <a:xfrm>
            <a:off x="5727838" y="1389169"/>
            <a:ext cx="5643861" cy="4616648"/>
          </a:xfrm>
          <a:prstGeom prst="rect">
            <a:avLst/>
          </a:prstGeom>
          <a:noFill/>
        </p:spPr>
        <p:txBody>
          <a:bodyPr wrap="square">
            <a:spAutoFit/>
          </a:bodyPr>
          <a:lstStyle/>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Yearly cash flows sheet</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latin typeface="Open Sans" panose="020B0606030504020204" pitchFamily="34" charset="0"/>
                <a:ea typeface="Open Sans" panose="020B0606030504020204" pitchFamily="34" charset="0"/>
                <a:cs typeface="Open Sans" panose="020B0606030504020204" pitchFamily="34" charset="0"/>
              </a:rPr>
              <a:t>It details annual fixed, lost load, replacement, and fuel costs for different components of the optimal solution each year of the time horizon.</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Key points</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Yearly Fixed costs </a:t>
            </a:r>
            <a:r>
              <a:rPr lang="en-GB" sz="1400" dirty="0">
                <a:latin typeface="Open Sans" panose="020B0606030504020204" pitchFamily="34" charset="0"/>
                <a:ea typeface="Open Sans" panose="020B0606030504020204" pitchFamily="34" charset="0"/>
                <a:cs typeface="Open Sans" panose="020B0606030504020204" pitchFamily="34" charset="0"/>
              </a:rPr>
              <a:t>for each technology component such as Solar PV, Wind Turbine, Battery Bank, and Diesel Generator</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Yearly Lost load costs</a:t>
            </a:r>
            <a:r>
              <a:rPr lang="en-GB" sz="1400" dirty="0">
                <a:latin typeface="Open Sans" panose="020B0606030504020204" pitchFamily="34" charset="0"/>
                <a:ea typeface="Open Sans" panose="020B0606030504020204" pitchFamily="34" charset="0"/>
                <a:cs typeface="Open Sans" panose="020B0606030504020204" pitchFamily="34" charset="0"/>
              </a:rPr>
              <a:t>, representing the economic impact of energy demand not met by the system</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Yearly Replacement costs </a:t>
            </a:r>
            <a:r>
              <a:rPr lang="en-GB" sz="1400" dirty="0">
                <a:latin typeface="Open Sans" panose="020B0606030504020204" pitchFamily="34" charset="0"/>
                <a:ea typeface="Open Sans" panose="020B0606030504020204" pitchFamily="34" charset="0"/>
                <a:cs typeface="Open Sans" panose="020B0606030504020204" pitchFamily="34" charset="0"/>
              </a:rPr>
              <a:t>specific to the Battery Bank and Diesel Generator components, indicating the expected frequency and cost of component replacements over time</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Yearly Fuel costs </a:t>
            </a:r>
            <a:r>
              <a:rPr lang="en-GB" sz="1400" dirty="0">
                <a:latin typeface="Open Sans" panose="020B0606030504020204" pitchFamily="34" charset="0"/>
                <a:ea typeface="Open Sans" panose="020B0606030504020204" pitchFamily="34" charset="0"/>
                <a:cs typeface="Open Sans" panose="020B0606030504020204" pitchFamily="34" charset="0"/>
              </a:rPr>
              <a:t>associated with the operation of the Diesel Generator, reflecting the operational expense of fuel consumption.</a:t>
            </a:r>
          </a:p>
        </p:txBody>
      </p:sp>
      <p:pic>
        <p:nvPicPr>
          <p:cNvPr id="9" name="Picture 8">
            <a:extLst>
              <a:ext uri="{FF2B5EF4-FFF2-40B4-BE49-F238E27FC236}">
                <a16:creationId xmlns:a16="http://schemas.microsoft.com/office/drawing/2014/main" id="{B086B020-3D67-9940-CA29-CCF2778B8143}"/>
              </a:ext>
            </a:extLst>
          </p:cNvPr>
          <p:cNvPicPr>
            <a:picLocks noChangeAspect="1"/>
          </p:cNvPicPr>
          <p:nvPr/>
        </p:nvPicPr>
        <p:blipFill>
          <a:blip r:embed="rId4"/>
          <a:stretch>
            <a:fillRect/>
          </a:stretch>
        </p:blipFill>
        <p:spPr>
          <a:xfrm>
            <a:off x="487780" y="1920607"/>
            <a:ext cx="4860022" cy="3429933"/>
          </a:xfrm>
          <a:prstGeom prst="rect">
            <a:avLst/>
          </a:prstGeom>
          <a:ln>
            <a:solidFill>
              <a:schemeClr val="tx1"/>
            </a:solidFill>
          </a:ln>
        </p:spPr>
      </p:pic>
      <p:pic>
        <p:nvPicPr>
          <p:cNvPr id="5" name="Picture 2" descr="Cerca nella barra laterale">
            <a:extLst>
              <a:ext uri="{FF2B5EF4-FFF2-40B4-BE49-F238E27FC236}">
                <a16:creationId xmlns:a16="http://schemas.microsoft.com/office/drawing/2014/main" id="{795FFEC8-2379-433F-53F2-778BBD5A9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97" y="1346590"/>
            <a:ext cx="889000" cy="889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885F1D7-25A5-F179-FCF7-BD00319D8027}"/>
              </a:ext>
            </a:extLst>
          </p:cNvPr>
          <p:cNvSpPr txBox="1"/>
          <p:nvPr/>
        </p:nvSpPr>
        <p:spPr>
          <a:xfrm>
            <a:off x="1160404" y="5666519"/>
            <a:ext cx="4567434"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a:t>
            </a:r>
            <a:r>
              <a:rPr lang="en-US" sz="1400" i="1" dirty="0" err="1">
                <a:latin typeface="Open Sans" panose="020B0606030504020204" pitchFamily="34" charset="0"/>
                <a:ea typeface="Open Sans" panose="020B0606030504020204" pitchFamily="34" charset="0"/>
                <a:cs typeface="Open Sans" panose="020B0606030504020204" pitchFamily="34" charset="0"/>
              </a:rPr>
              <a:t>Results_Summary</a:t>
            </a:r>
            <a:r>
              <a:rPr lang="en-US" sz="1400" i="1" dirty="0">
                <a:latin typeface="Open Sans" panose="020B0606030504020204" pitchFamily="34" charset="0"/>
                <a:ea typeface="Open Sans" panose="020B0606030504020204" pitchFamily="34" charset="0"/>
                <a:cs typeface="Open Sans" panose="020B0606030504020204" pitchFamily="34" charset="0"/>
              </a:rPr>
              <a:t> – Yearly cash flows</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6" descr=" ">
            <a:extLst>
              <a:ext uri="{FF2B5EF4-FFF2-40B4-BE49-F238E27FC236}">
                <a16:creationId xmlns:a16="http://schemas.microsoft.com/office/drawing/2014/main" id="{A3DC601D-5538-6558-B356-1DB28B98AD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0" y="5619926"/>
            <a:ext cx="478971" cy="47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7184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215721"/>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Result Summary</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09D98C-661B-74C3-AE3B-54A6504458F6}"/>
              </a:ext>
            </a:extLst>
          </p:cNvPr>
          <p:cNvSpPr txBox="1"/>
          <p:nvPr/>
        </p:nvSpPr>
        <p:spPr>
          <a:xfrm>
            <a:off x="5727838" y="1433837"/>
            <a:ext cx="5643861" cy="3970318"/>
          </a:xfrm>
          <a:prstGeom prst="rect">
            <a:avLst/>
          </a:prstGeom>
          <a:noFill/>
        </p:spPr>
        <p:txBody>
          <a:bodyPr wrap="square">
            <a:spAutoFit/>
          </a:bodyPr>
          <a:lstStyle/>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Yearly energy parameters sheet</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latin typeface="Open Sans" panose="020B0606030504020204" pitchFamily="34" charset="0"/>
                <a:ea typeface="Open Sans" panose="020B0606030504020204" pitchFamily="34" charset="0"/>
                <a:cs typeface="Open Sans" panose="020B0606030504020204" pitchFamily="34" charset="0"/>
              </a:rPr>
              <a:t>It provides annual percentages for key performance indicators of a mini-grid over the time horizon years.</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Key points</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Generators Share</a:t>
            </a:r>
            <a:r>
              <a:rPr lang="en-GB" sz="1400" dirty="0">
                <a:latin typeface="Open Sans" panose="020B0606030504020204" pitchFamily="34" charset="0"/>
                <a:ea typeface="Open Sans" panose="020B0606030504020204" pitchFamily="34" charset="0"/>
                <a:cs typeface="Open Sans" panose="020B0606030504020204" pitchFamily="34" charset="0"/>
              </a:rPr>
              <a:t>: Yearly percentage of total energy supplied by generators</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Renewables Penetration</a:t>
            </a:r>
            <a:r>
              <a:rPr lang="en-GB" sz="1400" dirty="0">
                <a:latin typeface="Open Sans" panose="020B0606030504020204" pitchFamily="34" charset="0"/>
                <a:ea typeface="Open Sans" panose="020B0606030504020204" pitchFamily="34" charset="0"/>
                <a:cs typeface="Open Sans" panose="020B0606030504020204" pitchFamily="34" charset="0"/>
              </a:rPr>
              <a:t>: Annual percentage of total energy provided by renewable sources</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Curtailment Share</a:t>
            </a:r>
            <a:r>
              <a:rPr lang="en-GB" sz="1400" dirty="0">
                <a:latin typeface="Open Sans" panose="020B0606030504020204" pitchFamily="34" charset="0"/>
                <a:ea typeface="Open Sans" panose="020B0606030504020204" pitchFamily="34" charset="0"/>
                <a:cs typeface="Open Sans" panose="020B0606030504020204" pitchFamily="34" charset="0"/>
              </a:rPr>
              <a:t>: Yearly percentage of renewable energy generated that was not utilized</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Battery Usage</a:t>
            </a:r>
            <a:r>
              <a:rPr lang="en-GB" sz="1400" dirty="0">
                <a:latin typeface="Open Sans" panose="020B0606030504020204" pitchFamily="34" charset="0"/>
                <a:ea typeface="Open Sans" panose="020B0606030504020204" pitchFamily="34" charset="0"/>
                <a:cs typeface="Open Sans" panose="020B0606030504020204" pitchFamily="34" charset="0"/>
              </a:rPr>
              <a:t>: Annual percentage of total energy demand met by discharging the batteries.</a:t>
            </a:r>
          </a:p>
        </p:txBody>
      </p:sp>
      <p:sp>
        <p:nvSpPr>
          <p:cNvPr id="11" name="TextBox 10">
            <a:extLst>
              <a:ext uri="{FF2B5EF4-FFF2-40B4-BE49-F238E27FC236}">
                <a16:creationId xmlns:a16="http://schemas.microsoft.com/office/drawing/2014/main" id="{E885F1D7-25A5-F179-FCF7-BD00319D8027}"/>
              </a:ext>
            </a:extLst>
          </p:cNvPr>
          <p:cNvSpPr txBox="1"/>
          <p:nvPr/>
        </p:nvSpPr>
        <p:spPr>
          <a:xfrm>
            <a:off x="861333" y="5557664"/>
            <a:ext cx="4935596"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a:t>
            </a:r>
            <a:r>
              <a:rPr lang="en-US" sz="1400" i="1" dirty="0" err="1">
                <a:latin typeface="Open Sans" panose="020B0606030504020204" pitchFamily="34" charset="0"/>
                <a:ea typeface="Open Sans" panose="020B0606030504020204" pitchFamily="34" charset="0"/>
                <a:cs typeface="Open Sans" panose="020B0606030504020204" pitchFamily="34" charset="0"/>
              </a:rPr>
              <a:t>Results_Summary</a:t>
            </a:r>
            <a:r>
              <a:rPr lang="en-US" sz="1400" i="1" dirty="0">
                <a:latin typeface="Open Sans" panose="020B0606030504020204" pitchFamily="34" charset="0"/>
                <a:ea typeface="Open Sans" panose="020B0606030504020204" pitchFamily="34" charset="0"/>
                <a:cs typeface="Open Sans" panose="020B0606030504020204" pitchFamily="34" charset="0"/>
              </a:rPr>
              <a:t> – Yearly energy parameters</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6" descr=" ">
            <a:extLst>
              <a:ext uri="{FF2B5EF4-FFF2-40B4-BE49-F238E27FC236}">
                <a16:creationId xmlns:a16="http://schemas.microsoft.com/office/drawing/2014/main" id="{A3DC601D-5538-6558-B356-1DB28B98A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59" y="5511071"/>
            <a:ext cx="478971" cy="4789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D49DAB6-FD5B-085E-0722-CB513A5601FE}"/>
              </a:ext>
            </a:extLst>
          </p:cNvPr>
          <p:cNvPicPr>
            <a:picLocks noChangeAspect="1"/>
          </p:cNvPicPr>
          <p:nvPr/>
        </p:nvPicPr>
        <p:blipFill>
          <a:blip r:embed="rId5"/>
          <a:stretch>
            <a:fillRect/>
          </a:stretch>
        </p:blipFill>
        <p:spPr>
          <a:xfrm>
            <a:off x="820301" y="1703490"/>
            <a:ext cx="4167036" cy="3437805"/>
          </a:xfrm>
          <a:prstGeom prst="rect">
            <a:avLst/>
          </a:prstGeom>
          <a:ln>
            <a:solidFill>
              <a:schemeClr val="tx1"/>
            </a:solidFill>
          </a:ln>
        </p:spPr>
      </p:pic>
      <p:pic>
        <p:nvPicPr>
          <p:cNvPr id="5" name="Picture 2" descr="Cerca nella barra laterale">
            <a:extLst>
              <a:ext uri="{FF2B5EF4-FFF2-40B4-BE49-F238E27FC236}">
                <a16:creationId xmlns:a16="http://schemas.microsoft.com/office/drawing/2014/main" id="{795FFEC8-2379-433F-53F2-778BBD5A97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797" y="1237735"/>
            <a:ext cx="8890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522538"/>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Results Folder</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D38D2E3-8616-058A-54FC-8FCC8B619569}"/>
              </a:ext>
            </a:extLst>
          </p:cNvPr>
          <p:cNvGrpSpPr/>
          <p:nvPr/>
        </p:nvGrpSpPr>
        <p:grpSpPr>
          <a:xfrm>
            <a:off x="6292753" y="5947194"/>
            <a:ext cx="2227500" cy="277426"/>
            <a:chOff x="446947" y="2775060"/>
            <a:chExt cx="2227500" cy="277426"/>
          </a:xfrm>
        </p:grpSpPr>
        <p:sp>
          <p:nvSpPr>
            <p:cNvPr id="2" name="TextBox 1">
              <a:extLst>
                <a:ext uri="{FF2B5EF4-FFF2-40B4-BE49-F238E27FC236}">
                  <a16:creationId xmlns:a16="http://schemas.microsoft.com/office/drawing/2014/main" id="{49ABA07B-8D6A-5539-4D67-6B793E2308B8}"/>
                </a:ext>
              </a:extLst>
            </p:cNvPr>
            <p:cNvSpPr txBox="1"/>
            <p:nvPr/>
          </p:nvSpPr>
          <p:spPr>
            <a:xfrm>
              <a:off x="666946" y="2788398"/>
              <a:ext cx="2007501" cy="230832"/>
            </a:xfrm>
            <a:prstGeom prst="rect">
              <a:avLst/>
            </a:prstGeom>
            <a:noFill/>
          </p:spPr>
          <p:txBody>
            <a:bodyPr wrap="square" rtlCol="0">
              <a:spAutoFit/>
            </a:bodyPr>
            <a:lstStyle/>
            <a:p>
              <a:pPr algn="just"/>
              <a:r>
                <a:rPr lang="en-US" sz="900" i="1" dirty="0">
                  <a:latin typeface="Open Sans" panose="020B0606030504020204" pitchFamily="34" charset="0"/>
                  <a:ea typeface="Open Sans" panose="020B0606030504020204" pitchFamily="34" charset="0"/>
                  <a:cs typeface="Open Sans" panose="020B0606030504020204" pitchFamily="34" charset="0"/>
                </a:rPr>
                <a:t>Code/Results/Time_Series_SC_1.xlsx</a:t>
              </a:r>
              <a:endParaRPr lang="en-US" sz="9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6" descr=" ">
              <a:extLst>
                <a:ext uri="{FF2B5EF4-FFF2-40B4-BE49-F238E27FC236}">
                  <a16:creationId xmlns:a16="http://schemas.microsoft.com/office/drawing/2014/main" id="{09F6CAA6-F2F4-55B6-38AF-E53AF6038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47" y="2775060"/>
              <a:ext cx="277426" cy="277426"/>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 ">
            <a:extLst>
              <a:ext uri="{FF2B5EF4-FFF2-40B4-BE49-F238E27FC236}">
                <a16:creationId xmlns:a16="http://schemas.microsoft.com/office/drawing/2014/main" id="{9A0CA540-BC32-847C-5548-97D230D92C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1715598" y="2244797"/>
            <a:ext cx="369098" cy="369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56C7BBA-63E8-FA70-3B4B-0564CA97266D}"/>
              </a:ext>
            </a:extLst>
          </p:cNvPr>
          <p:cNvPicPr>
            <a:picLocks noChangeAspect="1"/>
          </p:cNvPicPr>
          <p:nvPr/>
        </p:nvPicPr>
        <p:blipFill>
          <a:blip r:embed="rId6">
            <a:alphaModFix amt="50000"/>
          </a:blip>
          <a:stretch>
            <a:fillRect/>
          </a:stretch>
        </p:blipFill>
        <p:spPr>
          <a:xfrm>
            <a:off x="474589" y="1232308"/>
            <a:ext cx="1912194" cy="1312661"/>
          </a:xfrm>
          <a:prstGeom prst="rect">
            <a:avLst/>
          </a:prstGeom>
        </p:spPr>
      </p:pic>
      <p:pic>
        <p:nvPicPr>
          <p:cNvPr id="14" name="Picture 13">
            <a:extLst>
              <a:ext uri="{FF2B5EF4-FFF2-40B4-BE49-F238E27FC236}">
                <a16:creationId xmlns:a16="http://schemas.microsoft.com/office/drawing/2014/main" id="{1DA69CF6-8291-C94E-FD99-71150D496315}"/>
              </a:ext>
            </a:extLst>
          </p:cNvPr>
          <p:cNvPicPr>
            <a:picLocks noChangeAspect="1"/>
          </p:cNvPicPr>
          <p:nvPr/>
        </p:nvPicPr>
        <p:blipFill>
          <a:blip r:embed="rId7"/>
          <a:stretch>
            <a:fillRect/>
          </a:stretch>
        </p:blipFill>
        <p:spPr>
          <a:xfrm>
            <a:off x="3020905" y="2223298"/>
            <a:ext cx="8213438" cy="3559157"/>
          </a:xfrm>
          <a:prstGeom prst="rect">
            <a:avLst/>
          </a:prstGeom>
          <a:ln w="12700">
            <a:solidFill>
              <a:srgbClr val="FFC000"/>
            </a:solidFill>
          </a:ln>
        </p:spPr>
      </p:pic>
      <p:cxnSp>
        <p:nvCxnSpPr>
          <p:cNvPr id="15" name="Straight Connector 14">
            <a:extLst>
              <a:ext uri="{FF2B5EF4-FFF2-40B4-BE49-F238E27FC236}">
                <a16:creationId xmlns:a16="http://schemas.microsoft.com/office/drawing/2014/main" id="{11DC901B-7577-378A-4C76-9EBCC7BD35FE}"/>
              </a:ext>
            </a:extLst>
          </p:cNvPr>
          <p:cNvCxnSpPr>
            <a:cxnSpLocks/>
          </p:cNvCxnSpPr>
          <p:nvPr/>
        </p:nvCxnSpPr>
        <p:spPr>
          <a:xfrm>
            <a:off x="1833266" y="2395153"/>
            <a:ext cx="1187639" cy="43361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F01320-C361-67ED-5246-AE84156EB2F3}"/>
              </a:ext>
            </a:extLst>
          </p:cNvPr>
          <p:cNvCxnSpPr>
            <a:cxnSpLocks/>
          </p:cNvCxnSpPr>
          <p:nvPr/>
        </p:nvCxnSpPr>
        <p:spPr>
          <a:xfrm>
            <a:off x="1833266" y="2395153"/>
            <a:ext cx="1187639" cy="302626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4025C97-1DD5-C9AC-8DED-03EB2BCA0784}"/>
              </a:ext>
            </a:extLst>
          </p:cNvPr>
          <p:cNvSpPr txBox="1"/>
          <p:nvPr/>
        </p:nvSpPr>
        <p:spPr>
          <a:xfrm>
            <a:off x="3035021" y="1104452"/>
            <a:ext cx="8289708" cy="954107"/>
          </a:xfrm>
          <a:prstGeom prst="rect">
            <a:avLst/>
          </a:prstGeom>
          <a:noFill/>
        </p:spPr>
        <p:txBody>
          <a:bodyPr wrap="square">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The </a:t>
            </a:r>
            <a:r>
              <a:rPr lang="en-GB" sz="1400" dirty="0" err="1">
                <a:latin typeface="Open Sans" panose="020B0606030504020204" pitchFamily="34" charset="0"/>
                <a:ea typeface="Open Sans" panose="020B0606030504020204" pitchFamily="34" charset="0"/>
                <a:cs typeface="Open Sans" panose="020B0606030504020204" pitchFamily="34" charset="0"/>
              </a:rPr>
              <a:t>Time_Series</a:t>
            </a:r>
            <a:r>
              <a:rPr lang="en-GB" sz="1400" dirty="0">
                <a:latin typeface="Open Sans" panose="020B0606030504020204" pitchFamily="34" charset="0"/>
                <a:ea typeface="Open Sans" panose="020B0606030504020204" pitchFamily="34" charset="0"/>
                <a:cs typeface="Open Sans" panose="020B0606030504020204" pitchFamily="34" charset="0"/>
              </a:rPr>
              <a:t> spreadsheet contains </a:t>
            </a:r>
            <a:r>
              <a:rPr lang="en-GB" sz="14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hourly data of the system’s energy balance</a:t>
            </a:r>
            <a:r>
              <a:rPr lang="en-GB" sz="1400" dirty="0">
                <a:latin typeface="Open Sans" panose="020B0606030504020204" pitchFamily="34" charset="0"/>
                <a:ea typeface="Open Sans" panose="020B0606030504020204" pitchFamily="34" charset="0"/>
                <a:cs typeface="Open Sans" panose="020B0606030504020204" pitchFamily="34" charset="0"/>
              </a:rPr>
              <a:t>, including tech</a:t>
            </a:r>
            <a:r>
              <a:rPr lang="en-GB" sz="1400" b="1" dirty="0">
                <a:latin typeface="Open Sans" panose="020B0606030504020204" pitchFamily="34" charset="0"/>
                <a:ea typeface="Open Sans" panose="020B0606030504020204" pitchFamily="34" charset="0"/>
                <a:cs typeface="Open Sans" panose="020B0606030504020204" pitchFamily="34" charset="0"/>
              </a:rPr>
              <a:t>nology energy production, battery energy flows, demand, lost load, and curtailment</a:t>
            </a:r>
            <a:r>
              <a:rPr lang="en-GB" sz="1400" dirty="0">
                <a:latin typeface="Open Sans" panose="020B0606030504020204" pitchFamily="34" charset="0"/>
                <a:ea typeface="Open Sans" panose="020B0606030504020204" pitchFamily="34" charset="0"/>
                <a:cs typeface="Open Sans" panose="020B0606030504020204" pitchFamily="34" charset="0"/>
              </a:rPr>
              <a:t>. Additionally, it tracks the </a:t>
            </a:r>
            <a:r>
              <a:rPr lang="en-GB" sz="1400" b="1" dirty="0">
                <a:latin typeface="Open Sans" panose="020B0606030504020204" pitchFamily="34" charset="0"/>
                <a:ea typeface="Open Sans" panose="020B0606030504020204" pitchFamily="34" charset="0"/>
                <a:cs typeface="Open Sans" panose="020B0606030504020204" pitchFamily="34" charset="0"/>
              </a:rPr>
              <a:t>state of charge of the batteries </a:t>
            </a:r>
            <a:r>
              <a:rPr lang="en-GB" sz="1400" dirty="0">
                <a:latin typeface="Open Sans" panose="020B0606030504020204" pitchFamily="34" charset="0"/>
                <a:ea typeface="Open Sans" panose="020B0606030504020204" pitchFamily="34" charset="0"/>
                <a:cs typeface="Open Sans" panose="020B0606030504020204" pitchFamily="34" charset="0"/>
              </a:rPr>
              <a:t>and the </a:t>
            </a:r>
            <a:r>
              <a:rPr lang="en-GB" sz="1400" b="1" dirty="0">
                <a:latin typeface="Open Sans" panose="020B0606030504020204" pitchFamily="34" charset="0"/>
                <a:ea typeface="Open Sans" panose="020B0606030504020204" pitchFamily="34" charset="0"/>
                <a:cs typeface="Open Sans" panose="020B0606030504020204" pitchFamily="34" charset="0"/>
              </a:rPr>
              <a:t>fuel consumed </a:t>
            </a:r>
            <a:r>
              <a:rPr lang="en-GB" sz="1400" dirty="0">
                <a:latin typeface="Open Sans" panose="020B0606030504020204" pitchFamily="34" charset="0"/>
                <a:ea typeface="Open Sans" panose="020B0606030504020204" pitchFamily="34" charset="0"/>
                <a:cs typeface="Open Sans" panose="020B0606030504020204" pitchFamily="34" charset="0"/>
              </a:rPr>
              <a:t>by the generators. Each year of the time horizon is reported on a different sheet.</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2" descr="Cerca nella barra laterale">
            <a:extLst>
              <a:ext uri="{FF2B5EF4-FFF2-40B4-BE49-F238E27FC236}">
                <a16:creationId xmlns:a16="http://schemas.microsoft.com/office/drawing/2014/main" id="{795FFEC8-2379-433F-53F2-778BBD5A97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24810">
            <a:off x="10509278" y="1950652"/>
            <a:ext cx="8890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00920"/>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5B75C-C7A1-4434-ACE9-6D315F8A922E}"/>
              </a:ext>
            </a:extLst>
          </p:cNvPr>
          <p:cNvSpPr txBox="1"/>
          <p:nvPr/>
        </p:nvSpPr>
        <p:spPr>
          <a:xfrm>
            <a:off x="9919335" y="5886097"/>
            <a:ext cx="1866900" cy="58477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00" dirty="0">
                <a:solidFill>
                  <a:schemeClr val="bg1"/>
                </a:solidFill>
                <a:latin typeface="Open Sans "/>
              </a:rPr>
              <a:t>CCG courses (this will take </a:t>
            </a:r>
            <a:br>
              <a:rPr lang="en-US" sz="800" dirty="0">
                <a:solidFill>
                  <a:schemeClr val="bg1"/>
                </a:solidFill>
                <a:latin typeface="Open Sans "/>
              </a:rPr>
            </a:br>
            <a:r>
              <a:rPr lang="en-US" sz="800" dirty="0">
                <a:solidFill>
                  <a:schemeClr val="bg1"/>
                </a:solidFill>
                <a:latin typeface="Open Sans "/>
              </a:rPr>
              <a:t>you to the website link http://www.ClimateCompatibleGrowth.com/teachingmaterials)</a:t>
            </a:r>
            <a:endParaRPr lang="en-GB" sz="800" dirty="0">
              <a:solidFill>
                <a:schemeClr val="bg1"/>
              </a:solidFill>
              <a:latin typeface="Open Sans "/>
              <a:ea typeface="+mn-lt"/>
              <a:cs typeface="+mn-lt"/>
            </a:endParaRPr>
          </a:p>
        </p:txBody>
      </p:sp>
      <p:sp>
        <p:nvSpPr>
          <p:cNvPr id="6" name="TextBox 5">
            <a:extLst>
              <a:ext uri="{FF2B5EF4-FFF2-40B4-BE49-F238E27FC236}">
                <a16:creationId xmlns:a16="http://schemas.microsoft.com/office/drawing/2014/main" id="{3A1D2415-5EEE-438B-8991-4FC1E92DD2E5}"/>
              </a:ext>
            </a:extLst>
          </p:cNvPr>
          <p:cNvSpPr txBox="1"/>
          <p:nvPr/>
        </p:nvSpPr>
        <p:spPr>
          <a:xfrm>
            <a:off x="9108490" y="4846074"/>
            <a:ext cx="2372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800" dirty="0">
                <a:solidFill>
                  <a:schemeClr val="bg1"/>
                </a:solidFill>
                <a:latin typeface="Open Sans"/>
                <a:ea typeface="+mn-lt"/>
                <a:cs typeface="+mn-lt"/>
              </a:rPr>
              <a:t>Moksnes N., Sahlberg A., Khavari B. 2021.</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OnSSET/Global Electrification</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Platform. Release Version 1.0. [online</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presentation]. Climate Compatible Growth</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Programme, Energy Sector Management Assistance Program and World Bank Group</a:t>
            </a:r>
            <a:endParaRPr lang="en-US" sz="800" dirty="0">
              <a:solidFill>
                <a:schemeClr val="bg1"/>
              </a:solidFill>
              <a:latin typeface="Open Sans"/>
              <a:ea typeface="+mn-lt"/>
              <a:cs typeface="+mn-lt"/>
            </a:endParaRPr>
          </a:p>
        </p:txBody>
      </p:sp>
      <p:pic>
        <p:nvPicPr>
          <p:cNvPr id="3" name="Google Shape;86;p1">
            <a:extLst>
              <a:ext uri="{FF2B5EF4-FFF2-40B4-BE49-F238E27FC236}">
                <a16:creationId xmlns:a16="http://schemas.microsoft.com/office/drawing/2014/main" id="{91287C4C-67DF-1EBC-B6A9-78A63802C20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 name="Google Shape;88;p1">
            <a:extLst>
              <a:ext uri="{FF2B5EF4-FFF2-40B4-BE49-F238E27FC236}">
                <a16:creationId xmlns:a16="http://schemas.microsoft.com/office/drawing/2014/main" id="{2771AE96-0FCD-0F84-89D6-2DA50EB1CA64}"/>
              </a:ext>
            </a:extLst>
          </p:cNvPr>
          <p:cNvSpPr txBox="1"/>
          <p:nvPr/>
        </p:nvSpPr>
        <p:spPr>
          <a:xfrm>
            <a:off x="9027736" y="4884302"/>
            <a:ext cx="285022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800" dirty="0">
                <a:solidFill>
                  <a:schemeClr val="lt1"/>
                </a:solidFill>
                <a:latin typeface="Open Sans"/>
                <a:ea typeface="Open Sans"/>
                <a:cs typeface="Open Sans"/>
                <a:sym typeface="Open Sans"/>
              </a:rPr>
              <a:t>Stevanato, N., Onori, A., Mereu, R., &amp; Colombo, E</a:t>
            </a:r>
            <a:r>
              <a:rPr lang="en-US" sz="800" dirty="0">
                <a:solidFill>
                  <a:schemeClr val="lt1"/>
                </a:solidFill>
                <a:latin typeface="Open Sans"/>
                <a:ea typeface="Open Sans"/>
                <a:cs typeface="Open Sans"/>
                <a:sym typeface="Open Sans"/>
              </a:rPr>
              <a:t>., 2024.</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1: </a:t>
            </a:r>
            <a:r>
              <a:rPr lang="en-GB" sz="800" dirty="0">
                <a:solidFill>
                  <a:schemeClr val="lt1"/>
                </a:solidFill>
                <a:latin typeface="Open Sans"/>
                <a:ea typeface="Open Sans"/>
                <a:cs typeface="Open Sans"/>
                <a:sym typeface="Open Sans"/>
              </a:rPr>
              <a:t>Off-Grid Energy Systems Modelling with </a:t>
            </a:r>
            <a:r>
              <a:rPr lang="en-GB" sz="800" dirty="0" err="1">
                <a:solidFill>
                  <a:schemeClr val="lt1"/>
                </a:solidFill>
                <a:latin typeface="Open Sans"/>
                <a:ea typeface="Open Sans"/>
                <a:cs typeface="Open Sans"/>
                <a:sym typeface="Open Sans"/>
              </a:rPr>
              <a:t>MicroGridsPy</a:t>
            </a:r>
            <a:r>
              <a:rPr lang="en-US" sz="800" dirty="0">
                <a:solidFill>
                  <a:schemeClr val="lt1"/>
                </a:solidFill>
                <a:latin typeface="Open Sans"/>
                <a:ea typeface="Open Sans"/>
                <a:cs typeface="Open Sans"/>
                <a:sym typeface="Open Sans"/>
              </a:rPr>
              <a:t>.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p>
        </p:txBody>
      </p:sp>
      <p:sp>
        <p:nvSpPr>
          <p:cNvPr id="8" name="Google Shape;89;p1">
            <a:extLst>
              <a:ext uri="{FF2B5EF4-FFF2-40B4-BE49-F238E27FC236}">
                <a16:creationId xmlns:a16="http://schemas.microsoft.com/office/drawing/2014/main" id="{2558901D-7B2B-C917-517A-417EFA4CA596}"/>
              </a:ext>
            </a:extLst>
          </p:cNvPr>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with </a:t>
            </a:r>
            <a:endParaRPr/>
          </a:p>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Politechnico di Milano</a:t>
            </a:r>
            <a:endParaRPr sz="900" b="1" i="1">
              <a:solidFill>
                <a:schemeClr val="lt1"/>
              </a:solidFill>
              <a:latin typeface="Open Sans"/>
              <a:ea typeface="Open Sans"/>
              <a:cs typeface="Open Sans"/>
              <a:sym typeface="Open Sans"/>
            </a:endParaRPr>
          </a:p>
        </p:txBody>
      </p:sp>
      <p:pic>
        <p:nvPicPr>
          <p:cNvPr id="9" name="Google Shape;91;p1">
            <a:extLst>
              <a:ext uri="{FF2B5EF4-FFF2-40B4-BE49-F238E27FC236}">
                <a16:creationId xmlns:a16="http://schemas.microsoft.com/office/drawing/2014/main" id="{125F3C81-4D68-74B7-EED0-35C8092A39CA}"/>
              </a:ext>
            </a:extLst>
          </p:cNvPr>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10" name="Google Shape;92;p1">
            <a:extLst>
              <a:ext uri="{FF2B5EF4-FFF2-40B4-BE49-F238E27FC236}">
                <a16:creationId xmlns:a16="http://schemas.microsoft.com/office/drawing/2014/main" id="{4632D963-5559-DF11-0310-DA953F6874E8}"/>
              </a:ext>
            </a:extLst>
          </p:cNvPr>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3;p1">
            <a:extLst>
              <a:ext uri="{FF2B5EF4-FFF2-40B4-BE49-F238E27FC236}">
                <a16:creationId xmlns:a16="http://schemas.microsoft.com/office/drawing/2014/main" id="{96CC0C30-47A5-225E-35BC-1E358DFC5B73}"/>
              </a:ext>
            </a:extLst>
          </p:cNvPr>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t>
            </a:r>
            <a:r>
              <a:rPr lang="it-IT" sz="800" dirty="0">
                <a:solidFill>
                  <a:schemeClr val="lt1"/>
                </a:solidFill>
                <a:latin typeface="Open Sans"/>
                <a:ea typeface="Open Sans"/>
                <a:cs typeface="Open Sans"/>
                <a:sym typeface="Open Sans"/>
              </a:rPr>
              <a:t>Nicolò Stevanato, Alessandro Onori, Riccardo Mereu and Emanuela Colombo</a:t>
            </a:r>
            <a:r>
              <a:rPr lang="en-US" sz="800" dirty="0">
                <a:solidFill>
                  <a:schemeClr val="lt1"/>
                </a:solidFill>
                <a:latin typeface="Open Sans"/>
                <a:ea typeface="Open Sans"/>
                <a:cs typeface="Open Sans"/>
                <a:sym typeface="Open Sans"/>
              </a:rPr>
              <a:t> 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137183386"/>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954129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 of the Lesson</a:t>
            </a:r>
          </a:p>
        </p:txBody>
      </p:sp>
      <p:sp>
        <p:nvSpPr>
          <p:cNvPr id="2" name="Content Placeholder 1"/>
          <p:cNvSpPr>
            <a:spLocks noGrp="1"/>
          </p:cNvSpPr>
          <p:nvPr>
            <p:ph idx="1"/>
          </p:nvPr>
        </p:nvSpPr>
        <p:spPr>
          <a:xfrm>
            <a:off x="838200" y="1825625"/>
            <a:ext cx="8196943" cy="4048964"/>
          </a:xfrm>
        </p:spPr>
        <p:txBody>
          <a:bodyPr vert="horz" lIns="91440" tIns="45720" rIns="91440" bIns="45720" rtlCol="0" anchor="t">
            <a:normAutofit/>
          </a:bodyPr>
          <a:lstStyle/>
          <a:p>
            <a:r>
              <a:rPr lang="en-GB" sz="2000" dirty="0">
                <a:latin typeface="Open Sans"/>
              </a:rPr>
              <a:t>Interpretation of MicroGridsPy Visual Outputs</a:t>
            </a:r>
          </a:p>
          <a:p>
            <a:pPr marL="0" indent="0">
              <a:buNone/>
            </a:pPr>
            <a:r>
              <a:rPr lang="en-GB" sz="1300" i="1" dirty="0">
                <a:latin typeface="Open Sans"/>
              </a:rPr>
              <a:t>Develop the ability to interpret and analyse the integrated suite of visual plots provided by MicroGridsPy, which include energy dispatch, component sizing, and cost analysis, to understand the operational and financial performance of mini-grid systems</a:t>
            </a:r>
          </a:p>
          <a:p>
            <a:r>
              <a:rPr lang="en-GB" sz="2000" dirty="0">
                <a:latin typeface="Open Sans"/>
              </a:rPr>
              <a:t>Analysis of Detailed Results Spreadsheets</a:t>
            </a:r>
          </a:p>
          <a:p>
            <a:pPr marL="0" indent="0">
              <a:buNone/>
            </a:pPr>
            <a:r>
              <a:rPr lang="en-GB" sz="1300" i="1" dirty="0">
                <a:latin typeface="Open Sans"/>
              </a:rPr>
              <a:t>Acquire skills to navigate and extract valuable insights from the detailed spreadsheets generated by MicroGridsPy, which present grid component capacities, project costs, yearly cash flows, and key energy metrics for comprehensive system efficiency and economic evaluations</a:t>
            </a:r>
          </a:p>
          <a:p>
            <a:r>
              <a:rPr lang="en-GB" sz="2000" dirty="0">
                <a:latin typeface="Open Sans"/>
              </a:rPr>
              <a:t>Navigating and Utilizing the MicroGridsPy Interface</a:t>
            </a:r>
          </a:p>
          <a:p>
            <a:pPr marL="0" indent="0">
              <a:buNone/>
            </a:pPr>
            <a:r>
              <a:rPr lang="en-GB" sz="1300" i="1" dirty="0">
                <a:latin typeface="Open Sans"/>
              </a:rPr>
              <a:t>Learn to navigate the MicroGridsPy interface effectively, including real-time output panel to monitor the solver's log and the mini-grid's operational actions during the simulation as well as generating and displaying plots</a:t>
            </a:r>
          </a:p>
          <a:p>
            <a:pPr marL="0" indent="0">
              <a:buNone/>
            </a:pPr>
            <a:endParaRPr lang="en-GB" sz="1400" i="1"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a:buFont typeface="Courier New" panose="02070309020205020404" pitchFamily="49" charset="0"/>
              <a:buChar char="o"/>
            </a:pPr>
            <a:endParaRPr lang="en-GB" sz="1400" i="1" dirty="0">
              <a:latin typeface="Open Sans"/>
            </a:endParaRPr>
          </a:p>
          <a:p>
            <a:pPr>
              <a:buFont typeface="Courier New" panose="02070309020205020404" pitchFamily="49" charset="0"/>
              <a:buChar char="o"/>
            </a:pPr>
            <a:endParaRPr lang="en-GB" sz="1400" i="1" dirty="0">
              <a:latin typeface="Open Sans"/>
            </a:endParaRPr>
          </a:p>
          <a:p>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pic>
        <p:nvPicPr>
          <p:cNvPr id="4" name="Picture 4" descr="Checklist - Free education icons">
            <a:extLst>
              <a:ext uri="{FF2B5EF4-FFF2-40B4-BE49-F238E27FC236}">
                <a16:creationId xmlns:a16="http://schemas.microsoft.com/office/drawing/2014/main" id="{06235BF7-850B-4A27-82D7-A63D74019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573" y="4829562"/>
            <a:ext cx="1045027" cy="104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9331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MicroGridsPy Results</a:t>
            </a:r>
          </a:p>
        </p:txBody>
      </p:sp>
      <p:sp>
        <p:nvSpPr>
          <p:cNvPr id="2" name="TextBox 1">
            <a:extLst>
              <a:ext uri="{FF2B5EF4-FFF2-40B4-BE49-F238E27FC236}">
                <a16:creationId xmlns:a16="http://schemas.microsoft.com/office/drawing/2014/main" id="{748E21F9-8FDE-0FBD-AD24-60B6A56CB389}"/>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MicroGridsPy results are delivered through an integrated suite of </a:t>
            </a:r>
            <a:r>
              <a:rPr lang="en-GB" sz="1400" b="1" dirty="0">
                <a:latin typeface="Open Sans" panose="020B0606030504020204" pitchFamily="34" charset="0"/>
                <a:ea typeface="Open Sans" panose="020B0606030504020204" pitchFamily="34" charset="0"/>
                <a:cs typeface="Open Sans" panose="020B0606030504020204" pitchFamily="34" charset="0"/>
              </a:rPr>
              <a:t>visual plots </a:t>
            </a:r>
            <a:r>
              <a:rPr lang="en-GB" sz="1400" dirty="0">
                <a:latin typeface="Open Sans" panose="020B0606030504020204" pitchFamily="34" charset="0"/>
                <a:ea typeface="Open Sans" panose="020B0606030504020204" pitchFamily="34" charset="0"/>
                <a:cs typeface="Open Sans" panose="020B0606030504020204" pitchFamily="34" charset="0"/>
              </a:rPr>
              <a:t>and </a:t>
            </a:r>
            <a:r>
              <a:rPr lang="en-GB" sz="1400" b="1" dirty="0">
                <a:latin typeface="Open Sans" panose="020B0606030504020204" pitchFamily="34" charset="0"/>
                <a:ea typeface="Open Sans" panose="020B0606030504020204" pitchFamily="34" charset="0"/>
                <a:cs typeface="Open Sans" panose="020B0606030504020204" pitchFamily="34" charset="0"/>
              </a:rPr>
              <a:t>detailed spreadsheets</a:t>
            </a:r>
            <a:r>
              <a:rPr lang="en-GB" sz="1400" dirty="0">
                <a:latin typeface="Open Sans" panose="020B0606030504020204" pitchFamily="34" charset="0"/>
                <a:ea typeface="Open Sans" panose="020B0606030504020204" pitchFamily="34" charset="0"/>
                <a:cs typeface="Open Sans" panose="020B0606030504020204" pitchFamily="34" charset="0"/>
              </a:rPr>
              <a:t>, enabling a thorough analysis of the mini grid overall performance.</a:t>
            </a:r>
          </a:p>
        </p:txBody>
      </p:sp>
      <p:sp>
        <p:nvSpPr>
          <p:cNvPr id="24" name="TextBox 23">
            <a:extLst>
              <a:ext uri="{FF2B5EF4-FFF2-40B4-BE49-F238E27FC236}">
                <a16:creationId xmlns:a16="http://schemas.microsoft.com/office/drawing/2014/main" id="{4119C2C5-DF09-4F6B-E29F-A78B014AC5B0}"/>
              </a:ext>
            </a:extLst>
          </p:cNvPr>
          <p:cNvSpPr txBox="1"/>
          <p:nvPr/>
        </p:nvSpPr>
        <p:spPr>
          <a:xfrm>
            <a:off x="5764423" y="1666063"/>
            <a:ext cx="5163005" cy="1138773"/>
          </a:xfrm>
          <a:prstGeom prst="rect">
            <a:avLst/>
          </a:prstGeom>
          <a:noFill/>
        </p:spPr>
        <p:txBody>
          <a:bodyPr wrap="square" rtlCol="0">
            <a:spAutoFit/>
          </a:bodyPr>
          <a:lstStyle/>
          <a:p>
            <a:pPr algn="just"/>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Detailed Results Spreadsheets</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Spreadsheets provide an in-depth look at grid component capacities, project costs, yearly cash flows, and key energy metrics, facilitating a thorough examination of the system's efficiency and economics across various scenarios.</a:t>
            </a:r>
          </a:p>
        </p:txBody>
      </p:sp>
      <p:sp>
        <p:nvSpPr>
          <p:cNvPr id="25" name="TextBox 24">
            <a:extLst>
              <a:ext uri="{FF2B5EF4-FFF2-40B4-BE49-F238E27FC236}">
                <a16:creationId xmlns:a16="http://schemas.microsoft.com/office/drawing/2014/main" id="{B81175DE-B6E1-F363-A250-7448F0DBA097}"/>
              </a:ext>
            </a:extLst>
          </p:cNvPr>
          <p:cNvSpPr txBox="1"/>
          <p:nvPr/>
        </p:nvSpPr>
        <p:spPr>
          <a:xfrm>
            <a:off x="8345926" y="5824654"/>
            <a:ext cx="1304072"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9" name="Picture 6" descr=" ">
            <a:extLst>
              <a:ext uri="{FF2B5EF4-FFF2-40B4-BE49-F238E27FC236}">
                <a16:creationId xmlns:a16="http://schemas.microsoft.com/office/drawing/2014/main" id="{13AA532A-22BA-8680-6214-FA72B5C55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551" y="5778061"/>
            <a:ext cx="478971" cy="478971"/>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Connettore diritto 96">
            <a:extLst>
              <a:ext uri="{FF2B5EF4-FFF2-40B4-BE49-F238E27FC236}">
                <a16:creationId xmlns:a16="http://schemas.microsoft.com/office/drawing/2014/main" id="{994E7022-CE8A-CDEC-C85A-DB873ED7EBA4}"/>
              </a:ext>
            </a:extLst>
          </p:cNvPr>
          <p:cNvCxnSpPr>
            <a:cxnSpLocks/>
          </p:cNvCxnSpPr>
          <p:nvPr/>
        </p:nvCxnSpPr>
        <p:spPr>
          <a:xfrm flipV="1">
            <a:off x="5652160" y="1925947"/>
            <a:ext cx="0" cy="3665401"/>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933450F-45A5-7D02-EB0B-68E96A6F7921}"/>
              </a:ext>
            </a:extLst>
          </p:cNvPr>
          <p:cNvSpPr txBox="1"/>
          <p:nvPr/>
        </p:nvSpPr>
        <p:spPr>
          <a:xfrm>
            <a:off x="456167" y="1666063"/>
            <a:ext cx="5163005" cy="954107"/>
          </a:xfrm>
          <a:prstGeom prst="rect">
            <a:avLst/>
          </a:prstGeom>
          <a:noFill/>
        </p:spPr>
        <p:txBody>
          <a:bodyPr wrap="square" rtlCol="0">
            <a:spAutoFit/>
          </a:bodyPr>
          <a:lstStyle/>
          <a:p>
            <a:pPr algn="just"/>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Plots</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Visual plots depict energy dispatch, component sizing, and cost analysis, offering intuitive insights into the system’s operational and financial performance.</a:t>
            </a:r>
          </a:p>
        </p:txBody>
      </p:sp>
      <p:sp>
        <p:nvSpPr>
          <p:cNvPr id="36" name="TextBox 35">
            <a:extLst>
              <a:ext uri="{FF2B5EF4-FFF2-40B4-BE49-F238E27FC236}">
                <a16:creationId xmlns:a16="http://schemas.microsoft.com/office/drawing/2014/main" id="{03CE876C-9B6E-382D-13E3-F48448E13A20}"/>
              </a:ext>
            </a:extLst>
          </p:cNvPr>
          <p:cNvSpPr txBox="1"/>
          <p:nvPr/>
        </p:nvSpPr>
        <p:spPr>
          <a:xfrm>
            <a:off x="2354478" y="5826079"/>
            <a:ext cx="1666943"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Code/Results/Plots</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37" name="Picture 6" descr=" ">
            <a:extLst>
              <a:ext uri="{FF2B5EF4-FFF2-40B4-BE49-F238E27FC236}">
                <a16:creationId xmlns:a16="http://schemas.microsoft.com/office/drawing/2014/main" id="{863CFFCA-27D1-3A1C-F1C5-8BB2EB5CC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3" y="5779486"/>
            <a:ext cx="478971" cy="478971"/>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19F2CE87-AF11-1B41-F6DE-BF4EAEFEB3FE}"/>
              </a:ext>
            </a:extLst>
          </p:cNvPr>
          <p:cNvGrpSpPr/>
          <p:nvPr/>
        </p:nvGrpSpPr>
        <p:grpSpPr>
          <a:xfrm>
            <a:off x="6021433" y="2976113"/>
            <a:ext cx="4983575" cy="2496838"/>
            <a:chOff x="5901579" y="2691681"/>
            <a:chExt cx="5316902" cy="2717568"/>
          </a:xfrm>
        </p:grpSpPr>
        <p:pic>
          <p:nvPicPr>
            <p:cNvPr id="45" name="Picture 44">
              <a:extLst>
                <a:ext uri="{FF2B5EF4-FFF2-40B4-BE49-F238E27FC236}">
                  <a16:creationId xmlns:a16="http://schemas.microsoft.com/office/drawing/2014/main" id="{DC30B571-2C36-2AAB-E815-E7E98F79A979}"/>
                </a:ext>
              </a:extLst>
            </p:cNvPr>
            <p:cNvPicPr>
              <a:picLocks noChangeAspect="1"/>
            </p:cNvPicPr>
            <p:nvPr/>
          </p:nvPicPr>
          <p:blipFill>
            <a:blip r:embed="rId5"/>
            <a:stretch>
              <a:fillRect/>
            </a:stretch>
          </p:blipFill>
          <p:spPr>
            <a:xfrm>
              <a:off x="5901579" y="2691681"/>
              <a:ext cx="2705485" cy="2550287"/>
            </a:xfrm>
            <a:prstGeom prst="rect">
              <a:avLst/>
            </a:prstGeom>
            <a:ln>
              <a:solidFill>
                <a:schemeClr val="tx1"/>
              </a:solidFill>
            </a:ln>
          </p:spPr>
        </p:pic>
        <p:pic>
          <p:nvPicPr>
            <p:cNvPr id="46" name="Picture 45">
              <a:extLst>
                <a:ext uri="{FF2B5EF4-FFF2-40B4-BE49-F238E27FC236}">
                  <a16:creationId xmlns:a16="http://schemas.microsoft.com/office/drawing/2014/main" id="{AF559CB2-4569-4B3E-C04F-123E3C254049}"/>
                </a:ext>
              </a:extLst>
            </p:cNvPr>
            <p:cNvPicPr>
              <a:picLocks noChangeAspect="1"/>
            </p:cNvPicPr>
            <p:nvPr/>
          </p:nvPicPr>
          <p:blipFill>
            <a:blip r:embed="rId6"/>
            <a:stretch>
              <a:fillRect/>
            </a:stretch>
          </p:blipFill>
          <p:spPr>
            <a:xfrm>
              <a:off x="8493565" y="2833644"/>
              <a:ext cx="2570448" cy="1814079"/>
            </a:xfrm>
            <a:prstGeom prst="rect">
              <a:avLst/>
            </a:prstGeom>
            <a:ln>
              <a:solidFill>
                <a:schemeClr val="tx1"/>
              </a:solidFill>
            </a:ln>
          </p:spPr>
        </p:pic>
        <p:pic>
          <p:nvPicPr>
            <p:cNvPr id="47" name="Picture 46">
              <a:extLst>
                <a:ext uri="{FF2B5EF4-FFF2-40B4-BE49-F238E27FC236}">
                  <a16:creationId xmlns:a16="http://schemas.microsoft.com/office/drawing/2014/main" id="{BF677F51-0784-DD10-375B-DB1AA40B6682}"/>
                </a:ext>
              </a:extLst>
            </p:cNvPr>
            <p:cNvPicPr>
              <a:picLocks noChangeAspect="1"/>
            </p:cNvPicPr>
            <p:nvPr/>
          </p:nvPicPr>
          <p:blipFill>
            <a:blip r:embed="rId7"/>
            <a:stretch>
              <a:fillRect/>
            </a:stretch>
          </p:blipFill>
          <p:spPr>
            <a:xfrm>
              <a:off x="7364652" y="3739256"/>
              <a:ext cx="3853829" cy="1669993"/>
            </a:xfrm>
            <a:prstGeom prst="rect">
              <a:avLst/>
            </a:prstGeom>
            <a:ln w="12700">
              <a:solidFill>
                <a:schemeClr val="tx1"/>
              </a:solidFill>
            </a:ln>
          </p:spPr>
        </p:pic>
      </p:grpSp>
      <p:pic>
        <p:nvPicPr>
          <p:cNvPr id="1028" name="Picture 4" descr="2,979 Excel download icon Images, Stock Photos &amp; Vectors | Shutterstock">
            <a:extLst>
              <a:ext uri="{FF2B5EF4-FFF2-40B4-BE49-F238E27FC236}">
                <a16:creationId xmlns:a16="http://schemas.microsoft.com/office/drawing/2014/main" id="{BA79BDBA-712D-9282-11C6-A8F0D843D72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565" t="4485" r="8681" b="12143"/>
          <a:stretch/>
        </p:blipFill>
        <p:spPr bwMode="auto">
          <a:xfrm>
            <a:off x="10490062" y="2949484"/>
            <a:ext cx="556835" cy="5969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C9344BE-55DD-EE6F-7751-AB3C691049C2}"/>
              </a:ext>
            </a:extLst>
          </p:cNvPr>
          <p:cNvPicPr>
            <a:picLocks noChangeAspect="1"/>
          </p:cNvPicPr>
          <p:nvPr/>
        </p:nvPicPr>
        <p:blipFill>
          <a:blip r:embed="rId9"/>
          <a:stretch>
            <a:fillRect/>
          </a:stretch>
        </p:blipFill>
        <p:spPr>
          <a:xfrm>
            <a:off x="654534" y="2756205"/>
            <a:ext cx="4685486" cy="2603048"/>
          </a:xfrm>
          <a:prstGeom prst="rect">
            <a:avLst/>
          </a:prstGeom>
        </p:spPr>
      </p:pic>
    </p:spTree>
    <p:extLst>
      <p:ext uri="{BB962C8B-B14F-4D97-AF65-F5344CB8AC3E}">
        <p14:creationId xmlns:p14="http://schemas.microsoft.com/office/powerpoint/2010/main" val="301807496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Plots layout</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FF27872-E676-B078-E83E-54711C397095}"/>
              </a:ext>
            </a:extLst>
          </p:cNvPr>
          <p:cNvPicPr>
            <a:picLocks noChangeAspect="1"/>
          </p:cNvPicPr>
          <p:nvPr/>
        </p:nvPicPr>
        <p:blipFill>
          <a:blip r:embed="rId4"/>
          <a:stretch>
            <a:fillRect/>
          </a:stretch>
        </p:blipFill>
        <p:spPr>
          <a:xfrm>
            <a:off x="386473" y="1113272"/>
            <a:ext cx="6477915" cy="5024277"/>
          </a:xfrm>
          <a:prstGeom prst="roundRect">
            <a:avLst>
              <a:gd name="adj" fmla="val 1284"/>
            </a:avLst>
          </a:prstGeom>
        </p:spPr>
      </p:pic>
      <p:pic>
        <p:nvPicPr>
          <p:cNvPr id="5" name="Picture 2" descr=" ">
            <a:extLst>
              <a:ext uri="{FF2B5EF4-FFF2-40B4-BE49-F238E27FC236}">
                <a16:creationId xmlns:a16="http://schemas.microsoft.com/office/drawing/2014/main" id="{8D951D7D-A625-F17D-C5CA-DD4BB9244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3275435" y="2218766"/>
            <a:ext cx="369098" cy="3690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2313A72-3350-C254-DC82-684BC617C020}"/>
              </a:ext>
            </a:extLst>
          </p:cNvPr>
          <p:cNvSpPr/>
          <p:nvPr/>
        </p:nvSpPr>
        <p:spPr>
          <a:xfrm>
            <a:off x="7260770" y="3253505"/>
            <a:ext cx="4096077" cy="2404585"/>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CD37ADE-7311-9685-CB39-E269F7881C5E}"/>
              </a:ext>
            </a:extLst>
          </p:cNvPr>
          <p:cNvCxnSpPr>
            <a:cxnSpLocks/>
          </p:cNvCxnSpPr>
          <p:nvPr/>
        </p:nvCxnSpPr>
        <p:spPr>
          <a:xfrm>
            <a:off x="3472543" y="2264229"/>
            <a:ext cx="3794908" cy="116477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6ECE4D-F4AA-DB5A-766E-6C0DE302A578}"/>
              </a:ext>
            </a:extLst>
          </p:cNvPr>
          <p:cNvCxnSpPr>
            <a:cxnSpLocks/>
          </p:cNvCxnSpPr>
          <p:nvPr/>
        </p:nvCxnSpPr>
        <p:spPr>
          <a:xfrm>
            <a:off x="3459984" y="2264229"/>
            <a:ext cx="3800786" cy="303213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41007058-280F-8BA5-8EA8-3947F8B150E3}"/>
              </a:ext>
            </a:extLst>
          </p:cNvPr>
          <p:cNvPicPr>
            <a:picLocks noChangeAspect="1"/>
          </p:cNvPicPr>
          <p:nvPr/>
        </p:nvPicPr>
        <p:blipFill rotWithShape="1">
          <a:blip r:embed="rId6"/>
          <a:srcRect l="17129" t="16233" r="51696" b="50000"/>
          <a:stretch/>
        </p:blipFill>
        <p:spPr>
          <a:xfrm>
            <a:off x="7488338" y="3302329"/>
            <a:ext cx="3724204" cy="2269067"/>
          </a:xfrm>
          <a:prstGeom prst="rect">
            <a:avLst/>
          </a:prstGeom>
        </p:spPr>
      </p:pic>
      <p:sp>
        <p:nvSpPr>
          <p:cNvPr id="39" name="TextBox 38">
            <a:extLst>
              <a:ext uri="{FF2B5EF4-FFF2-40B4-BE49-F238E27FC236}">
                <a16:creationId xmlns:a16="http://schemas.microsoft.com/office/drawing/2014/main" id="{4D9489BD-998A-455C-1F2C-8C3592DBFCD0}"/>
              </a:ext>
            </a:extLst>
          </p:cNvPr>
          <p:cNvSpPr txBox="1"/>
          <p:nvPr/>
        </p:nvSpPr>
        <p:spPr>
          <a:xfrm>
            <a:off x="7079729" y="1341855"/>
            <a:ext cx="4451479" cy="1600438"/>
          </a:xfrm>
          <a:prstGeom prst="rect">
            <a:avLst/>
          </a:prstGeom>
          <a:noFill/>
        </p:spPr>
        <p:txBody>
          <a:bodyPr wrap="square">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Users can </a:t>
            </a:r>
            <a:r>
              <a:rPr lang="en-GB" sz="1400" b="1" dirty="0">
                <a:latin typeface="Open Sans" panose="020B0606030504020204" pitchFamily="34" charset="0"/>
                <a:ea typeface="Open Sans" panose="020B0606030504020204" pitchFamily="34" charset="0"/>
                <a:cs typeface="Open Sans" panose="020B0606030504020204" pitchFamily="34" charset="0"/>
              </a:rPr>
              <a:t>select </a:t>
            </a:r>
            <a:r>
              <a:rPr lang="en-GB" sz="1400" b="1" dirty="0" err="1">
                <a:latin typeface="Open Sans" panose="020B0606030504020204" pitchFamily="34" charset="0"/>
                <a:ea typeface="Open Sans" panose="020B0606030504020204" pitchFamily="34" charset="0"/>
                <a:cs typeface="Open Sans" panose="020B0606030504020204" pitchFamily="34" charset="0"/>
              </a:rPr>
              <a:t>colors</a:t>
            </a:r>
            <a:r>
              <a:rPr lang="en-GB" sz="1400" b="1" dirty="0">
                <a:latin typeface="Open Sans" panose="020B0606030504020204" pitchFamily="34" charset="0"/>
                <a:ea typeface="Open Sans" panose="020B0606030504020204" pitchFamily="34" charset="0"/>
                <a:cs typeface="Open Sans" panose="020B0606030504020204" pitchFamily="34" charset="0"/>
              </a:rPr>
              <a:t> </a:t>
            </a:r>
            <a:r>
              <a:rPr lang="en-GB" sz="1400" dirty="0">
                <a:latin typeface="Open Sans" panose="020B0606030504020204" pitchFamily="34" charset="0"/>
                <a:ea typeface="Open Sans" panose="020B0606030504020204" pitchFamily="34" charset="0"/>
                <a:cs typeface="Open Sans" panose="020B0606030504020204" pitchFamily="34" charset="0"/>
              </a:rPr>
              <a:t>from a </a:t>
            </a:r>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dropdown menu </a:t>
            </a:r>
            <a:r>
              <a:rPr lang="en-GB" sz="1400" dirty="0">
                <a:latin typeface="Open Sans" panose="020B0606030504020204" pitchFamily="34" charset="0"/>
                <a:ea typeface="Open Sans" panose="020B0606030504020204" pitchFamily="34" charset="0"/>
                <a:cs typeface="Open Sans" panose="020B0606030504020204" pitchFamily="34" charset="0"/>
              </a:rPr>
              <a:t>to represent different components such as renewable energy sources (RES), generators, batteries, lost load, curtailment, and energy exchanged with the grid, enhancing the </a:t>
            </a:r>
            <a:r>
              <a:rPr lang="en-GB" sz="1400" b="1" dirty="0">
                <a:latin typeface="Open Sans" panose="020B0606030504020204" pitchFamily="34" charset="0"/>
                <a:ea typeface="Open Sans" panose="020B0606030504020204" pitchFamily="34" charset="0"/>
                <a:cs typeface="Open Sans" panose="020B0606030504020204" pitchFamily="34" charset="0"/>
              </a:rPr>
              <a:t>clarity and distinction of various data sets </a:t>
            </a:r>
            <a:r>
              <a:rPr lang="en-GB" sz="1400" dirty="0">
                <a:latin typeface="Open Sans" panose="020B0606030504020204" pitchFamily="34" charset="0"/>
                <a:ea typeface="Open Sans" panose="020B0606030504020204" pitchFamily="34" charset="0"/>
                <a:cs typeface="Open Sans" panose="020B0606030504020204" pitchFamily="34" charset="0"/>
              </a:rPr>
              <a:t>in graphical representations</a:t>
            </a:r>
            <a:endParaRPr lang="en-US" dirty="0"/>
          </a:p>
        </p:txBody>
      </p:sp>
    </p:spTree>
    <p:extLst>
      <p:ext uri="{BB962C8B-B14F-4D97-AF65-F5344CB8AC3E}">
        <p14:creationId xmlns:p14="http://schemas.microsoft.com/office/powerpoint/2010/main" val="63523107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Running the model</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B034746-1F65-FDA1-0B4F-EA42BB4EDE6F}"/>
              </a:ext>
            </a:extLst>
          </p:cNvPr>
          <p:cNvPicPr>
            <a:picLocks noChangeAspect="1"/>
          </p:cNvPicPr>
          <p:nvPr/>
        </p:nvPicPr>
        <p:blipFill>
          <a:blip r:embed="rId4"/>
          <a:stretch>
            <a:fillRect/>
          </a:stretch>
        </p:blipFill>
        <p:spPr>
          <a:xfrm>
            <a:off x="386473" y="957963"/>
            <a:ext cx="6717190" cy="5227152"/>
          </a:xfrm>
          <a:prstGeom prst="roundRect">
            <a:avLst>
              <a:gd name="adj" fmla="val 3044"/>
            </a:avLst>
          </a:prstGeom>
        </p:spPr>
      </p:pic>
      <p:pic>
        <p:nvPicPr>
          <p:cNvPr id="16" name="Picture 2" descr=" ">
            <a:extLst>
              <a:ext uri="{FF2B5EF4-FFF2-40B4-BE49-F238E27FC236}">
                <a16:creationId xmlns:a16="http://schemas.microsoft.com/office/drawing/2014/main" id="{417F14EA-1618-DEAE-872A-557266B08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2257205" y="1414480"/>
            <a:ext cx="398951" cy="3989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2B8B1FA-53A8-70A8-AB6C-8EF8FEE161CC}"/>
              </a:ext>
            </a:extLst>
          </p:cNvPr>
          <p:cNvSpPr txBox="1"/>
          <p:nvPr/>
        </p:nvSpPr>
        <p:spPr>
          <a:xfrm>
            <a:off x="7449803" y="2341215"/>
            <a:ext cx="3675357" cy="1600438"/>
          </a:xfrm>
          <a:prstGeom prst="rect">
            <a:avLst/>
          </a:prstGeom>
          <a:noFill/>
        </p:spPr>
        <p:txBody>
          <a:bodyPr wrap="square">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Upon initiating the model with the 'Run' button, users can </a:t>
            </a:r>
            <a:r>
              <a:rPr lang="en-GB" sz="1400" b="1" dirty="0">
                <a:latin typeface="Open Sans" panose="020B0606030504020204" pitchFamily="34" charset="0"/>
                <a:ea typeface="Open Sans" panose="020B0606030504020204" pitchFamily="34" charset="0"/>
                <a:cs typeface="Open Sans" panose="020B0606030504020204" pitchFamily="34" charset="0"/>
              </a:rPr>
              <a:t>monitor the solver's log </a:t>
            </a:r>
            <a:r>
              <a:rPr lang="en-GB" sz="1400" dirty="0">
                <a:latin typeface="Open Sans" panose="020B0606030504020204" pitchFamily="34" charset="0"/>
                <a:ea typeface="Open Sans" panose="020B0606030504020204" pitchFamily="34" charset="0"/>
                <a:cs typeface="Open Sans" panose="020B0606030504020204" pitchFamily="34" charset="0"/>
              </a:rPr>
              <a:t>and the </a:t>
            </a:r>
            <a:r>
              <a:rPr lang="en-GB" sz="1400" b="1" dirty="0">
                <a:latin typeface="Open Sans" panose="020B0606030504020204" pitchFamily="34" charset="0"/>
                <a:ea typeface="Open Sans" panose="020B0606030504020204" pitchFamily="34" charset="0"/>
                <a:cs typeface="Open Sans" panose="020B0606030504020204" pitchFamily="34" charset="0"/>
              </a:rPr>
              <a:t>system's operational actions </a:t>
            </a:r>
            <a:r>
              <a:rPr lang="en-GB" sz="1400" dirty="0">
                <a:latin typeface="Open Sans" panose="020B0606030504020204" pitchFamily="34" charset="0"/>
                <a:ea typeface="Open Sans" panose="020B0606030504020204" pitchFamily="34" charset="0"/>
                <a:cs typeface="Open Sans" panose="020B0606030504020204" pitchFamily="34" charset="0"/>
              </a:rPr>
              <a:t>in </a:t>
            </a:r>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real-time</a:t>
            </a:r>
            <a:r>
              <a:rPr lang="en-GB" sz="1400" dirty="0">
                <a:latin typeface="Open Sans" panose="020B0606030504020204" pitchFamily="34" charset="0"/>
                <a:ea typeface="Open Sans" panose="020B0606030504020204" pitchFamily="34" charset="0"/>
                <a:cs typeface="Open Sans" panose="020B0606030504020204" pitchFamily="34" charset="0"/>
              </a:rPr>
              <a:t>. This output panel provides a </a:t>
            </a:r>
            <a:r>
              <a:rPr lang="en-GB" sz="1400" b="1" dirty="0">
                <a:latin typeface="Open Sans" panose="020B0606030504020204" pitchFamily="34" charset="0"/>
                <a:ea typeface="Open Sans" panose="020B0606030504020204" pitchFamily="34" charset="0"/>
                <a:cs typeface="Open Sans" panose="020B0606030504020204" pitchFamily="34" charset="0"/>
              </a:rPr>
              <a:t>live feed </a:t>
            </a:r>
            <a:r>
              <a:rPr lang="en-GB" sz="1400" dirty="0">
                <a:latin typeface="Open Sans" panose="020B0606030504020204" pitchFamily="34" charset="0"/>
                <a:ea typeface="Open Sans" panose="020B0606030504020204" pitchFamily="34" charset="0"/>
                <a:cs typeface="Open Sans" panose="020B0606030504020204" pitchFamily="34" charset="0"/>
              </a:rPr>
              <a:t>of the </a:t>
            </a:r>
            <a:r>
              <a:rPr lang="en-GB" sz="1400" b="1" dirty="0">
                <a:latin typeface="Open Sans" panose="020B0606030504020204" pitchFamily="34" charset="0"/>
                <a:ea typeface="Open Sans" panose="020B0606030504020204" pitchFamily="34" charset="0"/>
                <a:cs typeface="Open Sans" panose="020B0606030504020204" pitchFamily="34" charset="0"/>
              </a:rPr>
              <a:t>model's processing data </a:t>
            </a:r>
            <a:r>
              <a:rPr lang="en-GB" sz="1400" dirty="0">
                <a:latin typeface="Open Sans" panose="020B0606030504020204" pitchFamily="34" charset="0"/>
                <a:ea typeface="Open Sans" panose="020B0606030504020204" pitchFamily="34" charset="0"/>
                <a:cs typeface="Open Sans" panose="020B0606030504020204" pitchFamily="34" charset="0"/>
              </a:rPr>
              <a:t>displaying also potential errors messages.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866435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Key Results</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B539E5C5-94D6-7D67-8D8A-ABFFE92FF09C}"/>
              </a:ext>
            </a:extLst>
          </p:cNvPr>
          <p:cNvPicPr>
            <a:picLocks noChangeAspect="1"/>
          </p:cNvPicPr>
          <p:nvPr/>
        </p:nvPicPr>
        <p:blipFill rotWithShape="1">
          <a:blip r:embed="rId4"/>
          <a:srcRect t="4719"/>
          <a:stretch/>
        </p:blipFill>
        <p:spPr>
          <a:xfrm>
            <a:off x="386473" y="1859482"/>
            <a:ext cx="4180688" cy="3234079"/>
          </a:xfrm>
          <a:prstGeom prst="roundRect">
            <a:avLst>
              <a:gd name="adj" fmla="val 3147"/>
            </a:avLst>
          </a:prstGeom>
        </p:spPr>
      </p:pic>
      <p:sp>
        <p:nvSpPr>
          <p:cNvPr id="5" name="Rectangle 4">
            <a:extLst>
              <a:ext uri="{FF2B5EF4-FFF2-40B4-BE49-F238E27FC236}">
                <a16:creationId xmlns:a16="http://schemas.microsoft.com/office/drawing/2014/main" id="{D61EF8E6-5373-DC8F-BDD8-528F2B90F4FE}"/>
              </a:ext>
            </a:extLst>
          </p:cNvPr>
          <p:cNvSpPr/>
          <p:nvPr/>
        </p:nvSpPr>
        <p:spPr>
          <a:xfrm>
            <a:off x="386473" y="2553561"/>
            <a:ext cx="2620887" cy="1513840"/>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4044D8C-9F27-09C4-CEED-6BA92A0B8FC9}"/>
              </a:ext>
            </a:extLst>
          </p:cNvPr>
          <p:cNvCxnSpPr>
            <a:cxnSpLocks/>
          </p:cNvCxnSpPr>
          <p:nvPr/>
        </p:nvCxnSpPr>
        <p:spPr>
          <a:xfrm flipV="1">
            <a:off x="3007360" y="2186741"/>
            <a:ext cx="2377440" cy="10627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4CB3A1-FEA0-0147-0EC6-A955CCB88A66}"/>
              </a:ext>
            </a:extLst>
          </p:cNvPr>
          <p:cNvCxnSpPr>
            <a:cxnSpLocks/>
          </p:cNvCxnSpPr>
          <p:nvPr/>
        </p:nvCxnSpPr>
        <p:spPr>
          <a:xfrm>
            <a:off x="3007360" y="3249521"/>
            <a:ext cx="2377440" cy="127937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C7C04E-908B-BAC0-2718-4CE68459FF17}"/>
              </a:ext>
            </a:extLst>
          </p:cNvPr>
          <p:cNvCxnSpPr>
            <a:cxnSpLocks/>
          </p:cNvCxnSpPr>
          <p:nvPr/>
        </p:nvCxnSpPr>
        <p:spPr>
          <a:xfrm>
            <a:off x="5384800" y="1466441"/>
            <a:ext cx="0" cy="38506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2CF0EE5-D145-0370-A864-44E5B18F9525}"/>
              </a:ext>
            </a:extLst>
          </p:cNvPr>
          <p:cNvSpPr txBox="1"/>
          <p:nvPr/>
        </p:nvSpPr>
        <p:spPr>
          <a:xfrm>
            <a:off x="5484959" y="1160219"/>
            <a:ext cx="5675970" cy="4708981"/>
          </a:xfrm>
          <a:prstGeom prst="rect">
            <a:avLst/>
          </a:prstGeom>
          <a:noFill/>
        </p:spPr>
        <p:txBody>
          <a:bodyPr wrap="square">
            <a:spAutoFit/>
          </a:bodyPr>
          <a:lstStyle/>
          <a:p>
            <a:r>
              <a:rPr lang="en-GB" sz="11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Sizing of the mini-grid</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Optimal capacity installed each investment steps divided by technology</a:t>
            </a:r>
          </a:p>
          <a:p>
            <a:endPar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NPC (Net Present Cost) [k$]</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This is the total cost of the mini-grid system over its lifetime, discounted to present value</a:t>
            </a:r>
          </a:p>
          <a:p>
            <a:pPr algn="l"/>
            <a:endParaRPr lang="en-GB"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Total actualized Investment and Operation Cost [k$]</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upfront investment and operation costs for the mini-grid, actualized to the present</a:t>
            </a:r>
            <a:r>
              <a:rPr lang="en-GB" sz="1600" b="0" i="1" dirty="0">
                <a:solidFill>
                  <a:srgbClr val="D1D5DB"/>
                </a:solidFill>
                <a:effectLst/>
                <a:latin typeface="Söhne"/>
              </a:rPr>
              <a:t>.</a:t>
            </a:r>
            <a:endParaRPr lang="en-GB" sz="1600" i="1" dirty="0">
              <a:solidFill>
                <a:srgbClr val="D1D5DB"/>
              </a:solidFill>
              <a:latin typeface="Söhne"/>
            </a:endParaRPr>
          </a:p>
          <a:p>
            <a:pPr algn="l"/>
            <a:endParaRPr lang="en-GB"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Salvage Value [k$]</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estimated residual value of the system's components at the end of the project's life</a:t>
            </a:r>
          </a:p>
          <a:p>
            <a:pPr algn="l"/>
            <a:endParaRPr lang="en-GB"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LCOE (Levelized Cost Of Energy) [$/kWh]</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average cost per unit of electricity generated by the mini-grid, accounting for the total actualized costs over the system's lifetime</a:t>
            </a:r>
          </a:p>
          <a:p>
            <a:pPr algn="l"/>
            <a:endParaRPr lang="en-GB" sz="1100" i="1" dirty="0">
              <a:latin typeface="Open Sans" panose="020B0606030504020204" pitchFamily="34" charset="0"/>
              <a:ea typeface="Open Sans" panose="020B0606030504020204" pitchFamily="34" charset="0"/>
              <a:cs typeface="Open Sans" panose="020B0606030504020204" pitchFamily="34" charset="0"/>
            </a:endParaRPr>
          </a:p>
          <a:p>
            <a:pPr algn="l"/>
            <a:r>
              <a:rPr lang="en-GB" sz="11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Average renewable penetration per year [%]</a:t>
            </a:r>
            <a:endParaRPr lang="en-GB" sz="1100" dirty="0">
              <a:solidFill>
                <a:srgbClr val="D1D5DB"/>
              </a:solidFill>
              <a:latin typeface="Söhne"/>
              <a:ea typeface="Open Sans" panose="020B0606030504020204" pitchFamily="34" charset="0"/>
              <a:cs typeface="Open Sans" panose="020B0606030504020204" pitchFamily="34" charset="0"/>
            </a:endParaRP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percentage of the mini-grid's energy supplied by renewable sources on an annual basis.</a:t>
            </a:r>
          </a:p>
          <a:p>
            <a:pPr algn="l"/>
            <a:endPar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1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Average generator and battery share per year [%]</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proportion of energy contributed by generators and battery each year.</a:t>
            </a:r>
          </a:p>
          <a:p>
            <a:pPr algn="l"/>
            <a:r>
              <a:rPr lang="en-GB" sz="1600" b="0" i="0" dirty="0">
                <a:solidFill>
                  <a:srgbClr val="D1D5DB"/>
                </a:solidFill>
                <a:effectLst/>
                <a:latin typeface="Söhne"/>
              </a:rPr>
              <a:t>.</a:t>
            </a:r>
          </a:p>
          <a:p>
            <a:pPr algn="l"/>
            <a:r>
              <a:rPr lang="en-GB" sz="11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Average curtailment per year</a:t>
            </a:r>
            <a:endParaRPr lang="en-GB" sz="1400" b="0" i="0" dirty="0">
              <a:solidFill>
                <a:srgbClr val="D1D5DB"/>
              </a:solidFill>
              <a:effectLst/>
              <a:latin typeface="Söhne"/>
            </a:endParaRP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percentage of renewable energy generated that was not used or stored annually.</a:t>
            </a:r>
          </a:p>
        </p:txBody>
      </p:sp>
    </p:spTree>
    <p:extLst>
      <p:ext uri="{BB962C8B-B14F-4D97-AF65-F5344CB8AC3E}">
        <p14:creationId xmlns:p14="http://schemas.microsoft.com/office/powerpoint/2010/main" val="388044836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Displaying plots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4E208AB-8ACB-A66D-B4CB-540D7FCF90E5}"/>
              </a:ext>
            </a:extLst>
          </p:cNvPr>
          <p:cNvPicPr>
            <a:picLocks noChangeAspect="1"/>
          </p:cNvPicPr>
          <p:nvPr/>
        </p:nvPicPr>
        <p:blipFill>
          <a:blip r:embed="rId4"/>
          <a:stretch>
            <a:fillRect/>
          </a:stretch>
        </p:blipFill>
        <p:spPr>
          <a:xfrm>
            <a:off x="483120" y="1437547"/>
            <a:ext cx="5044877" cy="1356478"/>
          </a:xfrm>
          <a:prstGeom prst="rect">
            <a:avLst/>
          </a:prstGeom>
        </p:spPr>
      </p:pic>
      <p:pic>
        <p:nvPicPr>
          <p:cNvPr id="5" name="Picture 2" descr=" ">
            <a:extLst>
              <a:ext uri="{FF2B5EF4-FFF2-40B4-BE49-F238E27FC236}">
                <a16:creationId xmlns:a16="http://schemas.microsoft.com/office/drawing/2014/main" id="{E881CA46-014D-2BD7-BEE7-ADD13596E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879819" y="2610028"/>
            <a:ext cx="398951" cy="398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2D26333-2369-D356-849E-EA3BB2093C32}"/>
              </a:ext>
            </a:extLst>
          </p:cNvPr>
          <p:cNvPicPr>
            <a:picLocks noChangeAspect="1"/>
          </p:cNvPicPr>
          <p:nvPr/>
        </p:nvPicPr>
        <p:blipFill>
          <a:blip r:embed="rId4"/>
          <a:stretch>
            <a:fillRect/>
          </a:stretch>
        </p:blipFill>
        <p:spPr>
          <a:xfrm>
            <a:off x="483119" y="4100436"/>
            <a:ext cx="5044877" cy="1356478"/>
          </a:xfrm>
          <a:prstGeom prst="rect">
            <a:avLst/>
          </a:prstGeom>
        </p:spPr>
      </p:pic>
      <p:pic>
        <p:nvPicPr>
          <p:cNvPr id="11" name="Picture 2" descr=" ">
            <a:extLst>
              <a:ext uri="{FF2B5EF4-FFF2-40B4-BE49-F238E27FC236}">
                <a16:creationId xmlns:a16="http://schemas.microsoft.com/office/drawing/2014/main" id="{FEBBC721-F59C-BA55-29B6-29C4C622F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1900321" y="5257439"/>
            <a:ext cx="398951" cy="3989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5C67DEF-79C4-7279-EF9F-CDF4686087AA}"/>
              </a:ext>
            </a:extLst>
          </p:cNvPr>
          <p:cNvSpPr/>
          <p:nvPr/>
        </p:nvSpPr>
        <p:spPr>
          <a:xfrm>
            <a:off x="1412111" y="2442258"/>
            <a:ext cx="3009418" cy="43048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ttore diritto 96">
            <a:extLst>
              <a:ext uri="{FF2B5EF4-FFF2-40B4-BE49-F238E27FC236}">
                <a16:creationId xmlns:a16="http://schemas.microsoft.com/office/drawing/2014/main" id="{322292BC-17A0-921B-09D4-C22587D98324}"/>
              </a:ext>
            </a:extLst>
          </p:cNvPr>
          <p:cNvCxnSpPr>
            <a:cxnSpLocks/>
          </p:cNvCxnSpPr>
          <p:nvPr/>
        </p:nvCxnSpPr>
        <p:spPr>
          <a:xfrm flipH="1">
            <a:off x="1600698" y="3420793"/>
            <a:ext cx="785459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512F997-F051-7BA0-988B-C8F9D6733201}"/>
              </a:ext>
            </a:extLst>
          </p:cNvPr>
          <p:cNvSpPr/>
          <p:nvPr/>
        </p:nvSpPr>
        <p:spPr>
          <a:xfrm>
            <a:off x="6585857" y="3700392"/>
            <a:ext cx="4252910" cy="2404585"/>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2DABAC7-0D7C-D9FA-AFFA-402AB7F7FF45}"/>
              </a:ext>
            </a:extLst>
          </p:cNvPr>
          <p:cNvCxnSpPr>
            <a:cxnSpLocks/>
            <a:stCxn id="11" idx="0"/>
          </p:cNvCxnSpPr>
          <p:nvPr/>
        </p:nvCxnSpPr>
        <p:spPr>
          <a:xfrm flipV="1">
            <a:off x="2045872" y="3908388"/>
            <a:ext cx="4539985" cy="135647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12990A-BB6C-B25D-C2E7-95E5A2084F0B}"/>
              </a:ext>
            </a:extLst>
          </p:cNvPr>
          <p:cNvCxnSpPr>
            <a:cxnSpLocks/>
            <a:stCxn id="11" idx="0"/>
          </p:cNvCxnSpPr>
          <p:nvPr/>
        </p:nvCxnSpPr>
        <p:spPr>
          <a:xfrm>
            <a:off x="2045872" y="5264866"/>
            <a:ext cx="4491595" cy="49194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3C49E766-7D70-C9EF-2F6D-EE97AD9D8625}"/>
              </a:ext>
            </a:extLst>
          </p:cNvPr>
          <p:cNvPicPr>
            <a:picLocks noChangeAspect="1"/>
          </p:cNvPicPr>
          <p:nvPr/>
        </p:nvPicPr>
        <p:blipFill rotWithShape="1">
          <a:blip r:embed="rId6"/>
          <a:srcRect t="7417"/>
          <a:stretch/>
        </p:blipFill>
        <p:spPr>
          <a:xfrm>
            <a:off x="6718085" y="3768557"/>
            <a:ext cx="3940064" cy="2268253"/>
          </a:xfrm>
          <a:prstGeom prst="rect">
            <a:avLst/>
          </a:prstGeom>
        </p:spPr>
      </p:pic>
      <p:sp>
        <p:nvSpPr>
          <p:cNvPr id="26" name="TextBox 25">
            <a:extLst>
              <a:ext uri="{FF2B5EF4-FFF2-40B4-BE49-F238E27FC236}">
                <a16:creationId xmlns:a16="http://schemas.microsoft.com/office/drawing/2014/main" id="{897A1DE8-7DFA-E034-166E-9327EFDAE993}"/>
              </a:ext>
            </a:extLst>
          </p:cNvPr>
          <p:cNvSpPr txBox="1"/>
          <p:nvPr/>
        </p:nvSpPr>
        <p:spPr>
          <a:xfrm>
            <a:off x="5941901" y="1392356"/>
            <a:ext cx="4896866" cy="1384995"/>
          </a:xfrm>
          <a:prstGeom prst="rect">
            <a:avLst/>
          </a:prstGeom>
          <a:noFill/>
        </p:spPr>
        <p:txBody>
          <a:bodyPr wrap="square">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Users can create visual </a:t>
            </a:r>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plots of model outputs </a:t>
            </a:r>
            <a:r>
              <a:rPr lang="en-GB" sz="1400" dirty="0">
                <a:latin typeface="Open Sans" panose="020B0606030504020204" pitchFamily="34" charset="0"/>
                <a:ea typeface="Open Sans" panose="020B0606030504020204" pitchFamily="34" charset="0"/>
                <a:cs typeface="Open Sans" panose="020B0606030504020204" pitchFamily="34" charset="0"/>
              </a:rPr>
              <a:t>by setting a date range and choosing from various plot types. The buttons </a:t>
            </a:r>
            <a:r>
              <a:rPr lang="en-GB" sz="1400" b="1" dirty="0">
                <a:latin typeface="Open Sans" panose="020B0606030504020204" pitchFamily="34" charset="0"/>
                <a:ea typeface="Open Sans" panose="020B0606030504020204" pitchFamily="34" charset="0"/>
                <a:cs typeface="Open Sans" panose="020B0606030504020204" pitchFamily="34" charset="0"/>
              </a:rPr>
              <a:t>generate graphs for energy dispatch, system sizing and financial analysis</a:t>
            </a:r>
            <a:r>
              <a:rPr lang="en-GB" sz="1400" dirty="0">
                <a:latin typeface="Open Sans" panose="020B0606030504020204" pitchFamily="34" charset="0"/>
                <a:ea typeface="Open Sans" panose="020B0606030504020204" pitchFamily="34" charset="0"/>
                <a:cs typeface="Open Sans" panose="020B0606030504020204" pitchFamily="34" charset="0"/>
              </a:rPr>
              <a:t>, providing a comprehensive view of the model’s performance over the selected timeframe.</a:t>
            </a:r>
            <a:endParaRPr lang="en-US" dirty="0"/>
          </a:p>
        </p:txBody>
      </p:sp>
    </p:spTree>
    <p:extLst>
      <p:ext uri="{BB962C8B-B14F-4D97-AF65-F5344CB8AC3E}">
        <p14:creationId xmlns:p14="http://schemas.microsoft.com/office/powerpoint/2010/main" val="143268242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1724771-935B-8B2D-02F3-B8CCC998BF83}"/>
              </a:ext>
            </a:extLst>
          </p:cNvPr>
          <p:cNvPicPr>
            <a:picLocks noChangeAspect="1"/>
          </p:cNvPicPr>
          <p:nvPr/>
        </p:nvPicPr>
        <p:blipFill>
          <a:blip r:embed="rId4"/>
          <a:stretch>
            <a:fillRect/>
          </a:stretch>
        </p:blipFill>
        <p:spPr>
          <a:xfrm>
            <a:off x="2653791" y="1703252"/>
            <a:ext cx="6439075" cy="43956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7</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Dispatch Plot</a:t>
            </a:r>
          </a:p>
        </p:txBody>
      </p:sp>
      <p:sp>
        <p:nvSpPr>
          <p:cNvPr id="2" name="TextBox 1">
            <a:extLst>
              <a:ext uri="{FF2B5EF4-FFF2-40B4-BE49-F238E27FC236}">
                <a16:creationId xmlns:a16="http://schemas.microsoft.com/office/drawing/2014/main" id="{748E21F9-8FDE-0FBD-AD24-60B6A56CB389}"/>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A dispatch plot is a graphical representation that displays how energy is generated and used within a mini-grid over a specific time frame, showing when and how much energy each source is contributing to the overall demand. </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F9AC459-97B6-D724-F8D7-1C27901DDA05}"/>
              </a:ext>
            </a:extLst>
          </p:cNvPr>
          <p:cNvGrpSpPr/>
          <p:nvPr/>
        </p:nvGrpSpPr>
        <p:grpSpPr>
          <a:xfrm>
            <a:off x="386473" y="2340426"/>
            <a:ext cx="1857425" cy="1088573"/>
            <a:chOff x="550494" y="2340427"/>
            <a:chExt cx="1857425" cy="817436"/>
          </a:xfrm>
        </p:grpSpPr>
        <p:sp>
          <p:nvSpPr>
            <p:cNvPr id="13" name="Call-out: Bent Line 12">
              <a:extLst>
                <a:ext uri="{FF2B5EF4-FFF2-40B4-BE49-F238E27FC236}">
                  <a16:creationId xmlns:a16="http://schemas.microsoft.com/office/drawing/2014/main" id="{BB0C2A5B-167E-DA1B-E63D-F37611140741}"/>
                </a:ext>
              </a:extLst>
            </p:cNvPr>
            <p:cNvSpPr/>
            <p:nvPr/>
          </p:nvSpPr>
          <p:spPr>
            <a:xfrm rot="10800000">
              <a:off x="550495" y="2340427"/>
              <a:ext cx="1857424" cy="648157"/>
            </a:xfrm>
            <a:prstGeom prst="borderCallout2">
              <a:avLst>
                <a:gd name="adj1" fmla="val 48397"/>
                <a:gd name="adj2" fmla="val -5810"/>
                <a:gd name="adj3" fmla="val 18750"/>
                <a:gd name="adj4" fmla="val -16667"/>
                <a:gd name="adj5" fmla="val -4843"/>
                <a:gd name="adj6" fmla="val -90197"/>
              </a:avLst>
            </a:prstGeom>
            <a:noFill/>
            <a:ln>
              <a:solidFill>
                <a:srgbClr val="FFD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B777C073-DD4C-ECF3-0841-48AC9F9D6C10}"/>
                </a:ext>
              </a:extLst>
            </p:cNvPr>
            <p:cNvSpPr txBox="1"/>
            <p:nvPr/>
          </p:nvSpPr>
          <p:spPr>
            <a:xfrm>
              <a:off x="550494" y="2388422"/>
              <a:ext cx="1857425" cy="769441"/>
            </a:xfrm>
            <a:prstGeom prst="rect">
              <a:avLst/>
            </a:prstGeom>
            <a:noFill/>
          </p:spPr>
          <p:txBody>
            <a:bodyPr wrap="square" rtlCol="0">
              <a:spAutoFit/>
            </a:bodyPr>
            <a:lstStyle/>
            <a:p>
              <a:pPr algn="just"/>
              <a:r>
                <a:rPr lang="en-US" sz="11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Curtailment</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Excess of RES energy generated that is not used or stored</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 name="Group 15">
            <a:extLst>
              <a:ext uri="{FF2B5EF4-FFF2-40B4-BE49-F238E27FC236}">
                <a16:creationId xmlns:a16="http://schemas.microsoft.com/office/drawing/2014/main" id="{3BD5767C-F8AD-0EAF-C9BD-E307F3C41205}"/>
              </a:ext>
            </a:extLst>
          </p:cNvPr>
          <p:cNvGrpSpPr/>
          <p:nvPr/>
        </p:nvGrpSpPr>
        <p:grpSpPr>
          <a:xfrm>
            <a:off x="386473" y="3676361"/>
            <a:ext cx="1857425" cy="1494547"/>
            <a:chOff x="550494" y="2340425"/>
            <a:chExt cx="1857425" cy="1494547"/>
          </a:xfrm>
        </p:grpSpPr>
        <p:sp>
          <p:nvSpPr>
            <p:cNvPr id="17" name="Call-out: Bent Line 16">
              <a:extLst>
                <a:ext uri="{FF2B5EF4-FFF2-40B4-BE49-F238E27FC236}">
                  <a16:creationId xmlns:a16="http://schemas.microsoft.com/office/drawing/2014/main" id="{EB8C745A-218A-52B9-90BD-5A74664F740A}"/>
                </a:ext>
              </a:extLst>
            </p:cNvPr>
            <p:cNvSpPr/>
            <p:nvPr/>
          </p:nvSpPr>
          <p:spPr>
            <a:xfrm rot="10800000">
              <a:off x="550495" y="2340425"/>
              <a:ext cx="1857424" cy="1494546"/>
            </a:xfrm>
            <a:prstGeom prst="borderCallout2">
              <a:avLst>
                <a:gd name="adj1" fmla="val 48397"/>
                <a:gd name="adj2" fmla="val -5810"/>
                <a:gd name="adj3" fmla="val 55595"/>
                <a:gd name="adj4" fmla="val -24325"/>
                <a:gd name="adj5" fmla="val 57559"/>
                <a:gd name="adj6" fmla="val -91838"/>
              </a:avLst>
            </a:prstGeom>
            <a:noFill/>
            <a:ln>
              <a:solidFill>
                <a:srgbClr val="FF8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044D161D-A904-E180-3A98-D6D012FA6EEF}"/>
                </a:ext>
              </a:extLst>
            </p:cNvPr>
            <p:cNvSpPr txBox="1"/>
            <p:nvPr/>
          </p:nvSpPr>
          <p:spPr>
            <a:xfrm>
              <a:off x="550494" y="2388422"/>
              <a:ext cx="1857425" cy="1446550"/>
            </a:xfrm>
            <a:prstGeom prst="rect">
              <a:avLst/>
            </a:prstGeom>
            <a:noFill/>
          </p:spPr>
          <p:txBody>
            <a:bodyPr wrap="square" rtlCol="0">
              <a:spAutoFit/>
            </a:bodyPr>
            <a:lstStyle/>
            <a:p>
              <a:pPr algn="just"/>
              <a:r>
                <a:rPr lang="en-US" sz="1100" b="1" dirty="0">
                  <a:solidFill>
                    <a:srgbClr val="FF8800"/>
                  </a:solidFill>
                  <a:latin typeface="Open Sans" panose="020B0606030504020204" pitchFamily="34" charset="0"/>
                  <a:ea typeface="Open Sans" panose="020B0606030504020204" pitchFamily="34" charset="0"/>
                  <a:cs typeface="Open Sans" panose="020B0606030504020204" pitchFamily="34" charset="0"/>
                </a:rPr>
                <a:t>Solar PV energy</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Contribution of solar PV energy used to meet the demand or stored. In case of solar it peaks during daylight hours and tapers off with the availability of sunlight.</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2050" name="Picture 2" descr="Cerca nella barra laterale">
            <a:extLst>
              <a:ext uri="{FF2B5EF4-FFF2-40B4-BE49-F238E27FC236}">
                <a16:creationId xmlns:a16="http://schemas.microsoft.com/office/drawing/2014/main" id="{D6B9BF20-E423-B8D3-DD51-05592D36D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92093">
            <a:off x="8421902" y="1611580"/>
            <a:ext cx="889000" cy="889000"/>
          </a:xfrm>
          <a:prstGeom prst="rect">
            <a:avLst/>
          </a:prstGeom>
          <a:noFill/>
          <a:extLst>
            <a:ext uri="{909E8E84-426E-40DD-AFC4-6F175D3DCCD1}">
              <a14:hiddenFill xmlns:a14="http://schemas.microsoft.com/office/drawing/2010/main">
                <a:solidFill>
                  <a:srgbClr val="FFFFFF"/>
                </a:solidFill>
              </a14:hiddenFill>
            </a:ext>
          </a:extLst>
        </p:spPr>
      </p:pic>
      <p:sp>
        <p:nvSpPr>
          <p:cNvPr id="19" name="Call-out: Bent Line 18">
            <a:extLst>
              <a:ext uri="{FF2B5EF4-FFF2-40B4-BE49-F238E27FC236}">
                <a16:creationId xmlns:a16="http://schemas.microsoft.com/office/drawing/2014/main" id="{ED4DC830-DF5E-EFA2-EC6E-50D48A22F90C}"/>
              </a:ext>
            </a:extLst>
          </p:cNvPr>
          <p:cNvSpPr/>
          <p:nvPr/>
        </p:nvSpPr>
        <p:spPr>
          <a:xfrm>
            <a:off x="9483777" y="2150090"/>
            <a:ext cx="1857424" cy="863146"/>
          </a:xfrm>
          <a:prstGeom prst="borderCallout2">
            <a:avLst>
              <a:gd name="adj1" fmla="val 48397"/>
              <a:gd name="adj2" fmla="val -5810"/>
              <a:gd name="adj3" fmla="val 43469"/>
              <a:gd name="adj4" fmla="val -16667"/>
              <a:gd name="adj5" fmla="val 132876"/>
              <a:gd name="adj6" fmla="val -139973"/>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6E37BE2F-89A8-5286-3985-CF9D1FACCB83}"/>
              </a:ext>
            </a:extLst>
          </p:cNvPr>
          <p:cNvSpPr txBox="1"/>
          <p:nvPr/>
        </p:nvSpPr>
        <p:spPr>
          <a:xfrm>
            <a:off x="9502759" y="2220379"/>
            <a:ext cx="1857425" cy="769441"/>
          </a:xfrm>
          <a:prstGeom prst="rect">
            <a:avLst/>
          </a:prstGeom>
          <a:noFill/>
        </p:spPr>
        <p:txBody>
          <a:bodyPr wrap="square" rtlCol="0">
            <a:spAutoFit/>
          </a:bodyPr>
          <a:lstStyle/>
          <a:p>
            <a:pPr algn="just"/>
            <a:r>
              <a:rPr lang="en-US" sz="1100" b="1" dirty="0">
                <a:latin typeface="Open Sans" panose="020B0606030504020204" pitchFamily="34" charset="0"/>
                <a:ea typeface="Open Sans" panose="020B0606030504020204" pitchFamily="34" charset="0"/>
                <a:cs typeface="Open Sans" panose="020B0606030504020204" pitchFamily="34" charset="0"/>
              </a:rPr>
              <a:t>Load Demand</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Energy demand profile compared with the supply from different sources</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DBC06A7D-77D4-B6C0-7FA1-A8E60B9029D4}"/>
              </a:ext>
            </a:extLst>
          </p:cNvPr>
          <p:cNvSpPr txBox="1"/>
          <p:nvPr/>
        </p:nvSpPr>
        <p:spPr>
          <a:xfrm>
            <a:off x="4221813" y="5406048"/>
            <a:ext cx="1344406" cy="338554"/>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3 days plot</a:t>
            </a:r>
          </a:p>
        </p:txBody>
      </p:sp>
      <p:sp>
        <p:nvSpPr>
          <p:cNvPr id="22" name="Call-out: Bent Line 21">
            <a:extLst>
              <a:ext uri="{FF2B5EF4-FFF2-40B4-BE49-F238E27FC236}">
                <a16:creationId xmlns:a16="http://schemas.microsoft.com/office/drawing/2014/main" id="{94CC7962-932C-818F-00F8-216D7F419135}"/>
              </a:ext>
            </a:extLst>
          </p:cNvPr>
          <p:cNvSpPr/>
          <p:nvPr/>
        </p:nvSpPr>
        <p:spPr>
          <a:xfrm>
            <a:off x="9502760" y="3436608"/>
            <a:ext cx="1857424" cy="863146"/>
          </a:xfrm>
          <a:prstGeom prst="borderCallout2">
            <a:avLst>
              <a:gd name="adj1" fmla="val 48397"/>
              <a:gd name="adj2" fmla="val -5810"/>
              <a:gd name="adj3" fmla="val 43469"/>
              <a:gd name="adj4" fmla="val -16667"/>
              <a:gd name="adj5" fmla="val 52833"/>
              <a:gd name="adj6" fmla="val -50266"/>
            </a:avLst>
          </a:prstGeom>
          <a:noFill/>
          <a:ln>
            <a:solidFill>
              <a:srgbClr val="4CC9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Call-out: Bent Line 22">
            <a:extLst>
              <a:ext uri="{FF2B5EF4-FFF2-40B4-BE49-F238E27FC236}">
                <a16:creationId xmlns:a16="http://schemas.microsoft.com/office/drawing/2014/main" id="{48E366CE-2229-128D-707D-FA5AFA519A79}"/>
              </a:ext>
            </a:extLst>
          </p:cNvPr>
          <p:cNvSpPr/>
          <p:nvPr/>
        </p:nvSpPr>
        <p:spPr>
          <a:xfrm>
            <a:off x="9502760" y="4746542"/>
            <a:ext cx="1857424" cy="863146"/>
          </a:xfrm>
          <a:prstGeom prst="borderCallout2">
            <a:avLst>
              <a:gd name="adj1" fmla="val 48397"/>
              <a:gd name="adj2" fmla="val -5810"/>
              <a:gd name="adj3" fmla="val 43469"/>
              <a:gd name="adj4" fmla="val -16667"/>
              <a:gd name="adj5" fmla="val 21052"/>
              <a:gd name="adj6" fmla="val -88009"/>
            </a:avLst>
          </a:prstGeom>
          <a:noFill/>
          <a:ln>
            <a:solidFill>
              <a:srgbClr val="4CC9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B230933D-3C21-8C9C-B632-341AFE25296B}"/>
              </a:ext>
            </a:extLst>
          </p:cNvPr>
          <p:cNvSpPr txBox="1"/>
          <p:nvPr/>
        </p:nvSpPr>
        <p:spPr>
          <a:xfrm>
            <a:off x="9502759" y="3499606"/>
            <a:ext cx="1857425" cy="769441"/>
          </a:xfrm>
          <a:prstGeom prst="rect">
            <a:avLst/>
          </a:prstGeom>
          <a:noFill/>
        </p:spPr>
        <p:txBody>
          <a:bodyPr wrap="square" rtlCol="0">
            <a:spAutoFit/>
          </a:bodyPr>
          <a:lstStyle/>
          <a:p>
            <a:pPr algn="just"/>
            <a:r>
              <a:rPr lang="en-US" sz="1100" b="1" dirty="0">
                <a:solidFill>
                  <a:srgbClr val="4CC9F0"/>
                </a:solidFill>
                <a:latin typeface="Open Sans" panose="020B0606030504020204" pitchFamily="34" charset="0"/>
                <a:ea typeface="Open Sans" panose="020B0606030504020204" pitchFamily="34" charset="0"/>
                <a:cs typeface="Open Sans" panose="020B0606030504020204" pitchFamily="34" charset="0"/>
              </a:rPr>
              <a:t>Battery Discharge</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Energy release from the battery to supply the demand</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3526C60B-D2A5-B86E-5A8C-CBD90ADD5073}"/>
              </a:ext>
            </a:extLst>
          </p:cNvPr>
          <p:cNvSpPr txBox="1"/>
          <p:nvPr/>
        </p:nvSpPr>
        <p:spPr>
          <a:xfrm>
            <a:off x="9483777" y="4824104"/>
            <a:ext cx="1857425" cy="769441"/>
          </a:xfrm>
          <a:prstGeom prst="rect">
            <a:avLst/>
          </a:prstGeom>
          <a:noFill/>
        </p:spPr>
        <p:txBody>
          <a:bodyPr wrap="square" rtlCol="0">
            <a:spAutoFit/>
          </a:bodyPr>
          <a:lstStyle/>
          <a:p>
            <a:pPr algn="just"/>
            <a:r>
              <a:rPr lang="en-US" sz="1100" b="1" dirty="0">
                <a:solidFill>
                  <a:srgbClr val="4CC9F0"/>
                </a:solidFill>
                <a:latin typeface="Open Sans" panose="020B0606030504020204" pitchFamily="34" charset="0"/>
                <a:ea typeface="Open Sans" panose="020B0606030504020204" pitchFamily="34" charset="0"/>
                <a:cs typeface="Open Sans" panose="020B0606030504020204" pitchFamily="34" charset="0"/>
              </a:rPr>
              <a:t>Battery Charge</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Negative energy stored within the battery using RES excess energy</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11736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559D3E5-D868-1CD1-A907-ABFF19A17F1B}"/>
              </a:ext>
            </a:extLst>
          </p:cNvPr>
          <p:cNvPicPr>
            <a:picLocks noChangeAspect="1"/>
          </p:cNvPicPr>
          <p:nvPr/>
        </p:nvPicPr>
        <p:blipFill>
          <a:blip r:embed="rId4"/>
          <a:stretch>
            <a:fillRect/>
          </a:stretch>
        </p:blipFill>
        <p:spPr>
          <a:xfrm>
            <a:off x="2738581" y="1950004"/>
            <a:ext cx="4958137" cy="3960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8</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Size Plot</a:t>
            </a:r>
          </a:p>
        </p:txBody>
      </p:sp>
      <p:sp>
        <p:nvSpPr>
          <p:cNvPr id="2" name="TextBox 1">
            <a:extLst>
              <a:ext uri="{FF2B5EF4-FFF2-40B4-BE49-F238E27FC236}">
                <a16:creationId xmlns:a16="http://schemas.microsoft.com/office/drawing/2014/main" id="{748E21F9-8FDE-0FBD-AD24-60B6A56CB389}"/>
              </a:ext>
            </a:extLst>
          </p:cNvPr>
          <p:cNvSpPr txBox="1"/>
          <p:nvPr/>
        </p:nvSpPr>
        <p:spPr>
          <a:xfrm>
            <a:off x="386473" y="1031921"/>
            <a:ext cx="11119810" cy="738664"/>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A size plot graphically presents the installed capacities of different energy components in a mini-grid across various investment steps. Each bar represents a specific technology—such as Solar PV, diesel generators, or battery banks—showing how their individual capacities contribute to the total system size.</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BD5767C-F8AD-0EAF-C9BD-E307F3C41205}"/>
              </a:ext>
            </a:extLst>
          </p:cNvPr>
          <p:cNvGrpSpPr/>
          <p:nvPr/>
        </p:nvGrpSpPr>
        <p:grpSpPr>
          <a:xfrm>
            <a:off x="535041" y="2196505"/>
            <a:ext cx="1857425" cy="996833"/>
            <a:chOff x="550494" y="2340425"/>
            <a:chExt cx="1857425" cy="996833"/>
          </a:xfrm>
        </p:grpSpPr>
        <p:sp>
          <p:nvSpPr>
            <p:cNvPr id="18" name="TextBox 17">
              <a:extLst>
                <a:ext uri="{FF2B5EF4-FFF2-40B4-BE49-F238E27FC236}">
                  <a16:creationId xmlns:a16="http://schemas.microsoft.com/office/drawing/2014/main" id="{044D161D-A904-E180-3A98-D6D012FA6EEF}"/>
                </a:ext>
              </a:extLst>
            </p:cNvPr>
            <p:cNvSpPr txBox="1"/>
            <p:nvPr/>
          </p:nvSpPr>
          <p:spPr>
            <a:xfrm>
              <a:off x="550494" y="2388422"/>
              <a:ext cx="1857425" cy="938719"/>
            </a:xfrm>
            <a:prstGeom prst="rect">
              <a:avLst/>
            </a:prstGeom>
            <a:noFill/>
          </p:spPr>
          <p:txBody>
            <a:bodyPr wrap="square" rtlCol="0">
              <a:spAutoFit/>
            </a:bodyPr>
            <a:lstStyle/>
            <a:p>
              <a:pPr algn="just"/>
              <a:r>
                <a:rPr lang="en-US" sz="1100" b="1" dirty="0">
                  <a:solidFill>
                    <a:srgbClr val="FF8800"/>
                  </a:solidFill>
                  <a:latin typeface="Open Sans" panose="020B0606030504020204" pitchFamily="34" charset="0"/>
                  <a:ea typeface="Open Sans" panose="020B0606030504020204" pitchFamily="34" charset="0"/>
                  <a:cs typeface="Open Sans" panose="020B0606030504020204" pitchFamily="34" charset="0"/>
                </a:rPr>
                <a:t>Solar PV Sizing</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Optimal capacity of PV [kW] installed during the time horizon of the project at each investment step. </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Call-out: Bent Line 16">
              <a:extLst>
                <a:ext uri="{FF2B5EF4-FFF2-40B4-BE49-F238E27FC236}">
                  <a16:creationId xmlns:a16="http://schemas.microsoft.com/office/drawing/2014/main" id="{EB8C745A-218A-52B9-90BD-5A74664F740A}"/>
                </a:ext>
              </a:extLst>
            </p:cNvPr>
            <p:cNvSpPr/>
            <p:nvPr/>
          </p:nvSpPr>
          <p:spPr>
            <a:xfrm rot="10800000">
              <a:off x="550495" y="2340425"/>
              <a:ext cx="1857424" cy="996833"/>
            </a:xfrm>
            <a:prstGeom prst="borderCallout2">
              <a:avLst>
                <a:gd name="adj1" fmla="val 48397"/>
                <a:gd name="adj2" fmla="val -5810"/>
                <a:gd name="adj3" fmla="val 55595"/>
                <a:gd name="adj4" fmla="val -24325"/>
                <a:gd name="adj5" fmla="val 22901"/>
                <a:gd name="adj6" fmla="val -82539"/>
              </a:avLst>
            </a:prstGeom>
            <a:noFill/>
            <a:ln>
              <a:solidFill>
                <a:srgbClr val="FF8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3" name="Call-out: Bent Line 22">
            <a:extLst>
              <a:ext uri="{FF2B5EF4-FFF2-40B4-BE49-F238E27FC236}">
                <a16:creationId xmlns:a16="http://schemas.microsoft.com/office/drawing/2014/main" id="{48E366CE-2229-128D-707D-FA5AFA519A79}"/>
              </a:ext>
            </a:extLst>
          </p:cNvPr>
          <p:cNvSpPr/>
          <p:nvPr/>
        </p:nvSpPr>
        <p:spPr>
          <a:xfrm rot="10800000">
            <a:off x="535042" y="4648343"/>
            <a:ext cx="1857424" cy="1177735"/>
          </a:xfrm>
          <a:prstGeom prst="borderCallout2">
            <a:avLst>
              <a:gd name="adj1" fmla="val 48397"/>
              <a:gd name="adj2" fmla="val -5810"/>
              <a:gd name="adj3" fmla="val 62292"/>
              <a:gd name="adj4" fmla="val -22684"/>
              <a:gd name="adj5" fmla="val 21052"/>
              <a:gd name="adj6" fmla="val -88009"/>
            </a:avLst>
          </a:prstGeom>
          <a:noFill/>
          <a:ln>
            <a:solidFill>
              <a:srgbClr val="4CC9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TextBox 26">
            <a:extLst>
              <a:ext uri="{FF2B5EF4-FFF2-40B4-BE49-F238E27FC236}">
                <a16:creationId xmlns:a16="http://schemas.microsoft.com/office/drawing/2014/main" id="{3526C60B-D2A5-B86E-5A8C-CBD90ADD5073}"/>
              </a:ext>
            </a:extLst>
          </p:cNvPr>
          <p:cNvSpPr txBox="1"/>
          <p:nvPr/>
        </p:nvSpPr>
        <p:spPr>
          <a:xfrm>
            <a:off x="535040" y="4718752"/>
            <a:ext cx="1857425" cy="1107996"/>
          </a:xfrm>
          <a:prstGeom prst="rect">
            <a:avLst/>
          </a:prstGeom>
          <a:noFill/>
        </p:spPr>
        <p:txBody>
          <a:bodyPr wrap="square" rtlCol="0">
            <a:spAutoFit/>
          </a:bodyPr>
          <a:lstStyle/>
          <a:p>
            <a:pPr algn="just"/>
            <a:r>
              <a:rPr lang="en-US" sz="1100" b="1" dirty="0">
                <a:solidFill>
                  <a:srgbClr val="4CC9F0"/>
                </a:solidFill>
                <a:latin typeface="Open Sans" panose="020B0606030504020204" pitchFamily="34" charset="0"/>
                <a:ea typeface="Open Sans" panose="020B0606030504020204" pitchFamily="34" charset="0"/>
                <a:cs typeface="Open Sans" panose="020B0606030504020204" pitchFamily="34" charset="0"/>
              </a:rPr>
              <a:t>Battery Sizing</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Optimal capacity of the battery bank [kWh] installed during the time horizon of the project at each investment step</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descr="Cerca nella barra laterale">
            <a:extLst>
              <a:ext uri="{FF2B5EF4-FFF2-40B4-BE49-F238E27FC236}">
                <a16:creationId xmlns:a16="http://schemas.microsoft.com/office/drawing/2014/main" id="{D6B9BF20-E423-B8D3-DD51-05592D36D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92093">
            <a:off x="7158919" y="1627474"/>
            <a:ext cx="889000" cy="889000"/>
          </a:xfrm>
          <a:prstGeom prst="rect">
            <a:avLst/>
          </a:prstGeom>
          <a:noFill/>
          <a:extLst>
            <a:ext uri="{909E8E84-426E-40DD-AFC4-6F175D3DCCD1}">
              <a14:hiddenFill xmlns:a14="http://schemas.microsoft.com/office/drawing/2010/main">
                <a:solidFill>
                  <a:srgbClr val="FFFFFF"/>
                </a:solidFill>
              </a14:hiddenFill>
            </a:ext>
          </a:extLst>
        </p:spPr>
      </p:pic>
      <p:sp>
        <p:nvSpPr>
          <p:cNvPr id="25" name="Call-out: Bent Line 24">
            <a:extLst>
              <a:ext uri="{FF2B5EF4-FFF2-40B4-BE49-F238E27FC236}">
                <a16:creationId xmlns:a16="http://schemas.microsoft.com/office/drawing/2014/main" id="{7C0B5BFF-3645-E154-B8CF-19D7208D13A3}"/>
              </a:ext>
            </a:extLst>
          </p:cNvPr>
          <p:cNvSpPr/>
          <p:nvPr/>
        </p:nvSpPr>
        <p:spPr>
          <a:xfrm rot="10800000">
            <a:off x="535041" y="3341137"/>
            <a:ext cx="1857424" cy="1177735"/>
          </a:xfrm>
          <a:prstGeom prst="borderCallout2">
            <a:avLst>
              <a:gd name="adj1" fmla="val 48397"/>
              <a:gd name="adj2" fmla="val -5810"/>
              <a:gd name="adj3" fmla="val 62292"/>
              <a:gd name="adj4" fmla="val -22684"/>
              <a:gd name="adj5" fmla="val 134062"/>
              <a:gd name="adj6" fmla="val -248825"/>
            </a:avLst>
          </a:prstGeom>
          <a:noFill/>
          <a:ln>
            <a:solidFill>
              <a:srgbClr val="0050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0A2CDB2B-BE2A-385E-D2EE-991FF0F99AB7}"/>
              </a:ext>
            </a:extLst>
          </p:cNvPr>
          <p:cNvSpPr txBox="1"/>
          <p:nvPr/>
        </p:nvSpPr>
        <p:spPr>
          <a:xfrm>
            <a:off x="535039" y="3411546"/>
            <a:ext cx="1857425" cy="1107996"/>
          </a:xfrm>
          <a:prstGeom prst="rect">
            <a:avLst/>
          </a:prstGeom>
          <a:noFill/>
        </p:spPr>
        <p:txBody>
          <a:bodyPr wrap="square" rtlCol="0">
            <a:spAutoFit/>
          </a:bodyPr>
          <a:lstStyle/>
          <a:p>
            <a:pPr algn="just"/>
            <a:r>
              <a:rPr lang="en-US" sz="11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Generator Sizing</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Optimal capacity of the generator [kW] installed during the time horizon of the project at each investment step</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B1E56231-296C-7918-1E9B-F9B6C09DDBAA}"/>
              </a:ext>
            </a:extLst>
          </p:cNvPr>
          <p:cNvSpPr txBox="1"/>
          <p:nvPr/>
        </p:nvSpPr>
        <p:spPr>
          <a:xfrm>
            <a:off x="5289777" y="4241873"/>
            <a:ext cx="2379706"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20 years, 4 investment steps</a:t>
            </a:r>
          </a:p>
        </p:txBody>
      </p:sp>
      <p:sp>
        <p:nvSpPr>
          <p:cNvPr id="30" name="Rectangle: Rounded Corners 29">
            <a:extLst>
              <a:ext uri="{FF2B5EF4-FFF2-40B4-BE49-F238E27FC236}">
                <a16:creationId xmlns:a16="http://schemas.microsoft.com/office/drawing/2014/main" id="{97860CE9-C631-88F1-16AD-3905F4128670}"/>
              </a:ext>
            </a:extLst>
          </p:cNvPr>
          <p:cNvSpPr/>
          <p:nvPr/>
        </p:nvSpPr>
        <p:spPr>
          <a:xfrm>
            <a:off x="8015600" y="3183221"/>
            <a:ext cx="3380520" cy="1693551"/>
          </a:xfrm>
          <a:prstGeom prst="roundRect">
            <a:avLst>
              <a:gd name="adj" fmla="val 3249"/>
            </a:avLst>
          </a:prstGeom>
          <a:noFill/>
          <a:ln w="19050">
            <a:solidFill>
              <a:srgbClr val="FCB6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asellaDiTesto 17">
            <a:extLst>
              <a:ext uri="{FF2B5EF4-FFF2-40B4-BE49-F238E27FC236}">
                <a16:creationId xmlns:a16="http://schemas.microsoft.com/office/drawing/2014/main" id="{241F1723-D3E0-D76F-2482-EBE2B3E9BE1B}"/>
              </a:ext>
            </a:extLst>
          </p:cNvPr>
          <p:cNvSpPr txBox="1"/>
          <p:nvPr/>
        </p:nvSpPr>
        <p:spPr>
          <a:xfrm>
            <a:off x="8122888" y="3347639"/>
            <a:ext cx="3165944" cy="1446550"/>
          </a:xfrm>
          <a:prstGeom prst="rect">
            <a:avLst/>
          </a:prstGeom>
          <a:noFill/>
        </p:spPr>
        <p:txBody>
          <a:bodyPr wrap="square" rtlCol="0">
            <a:spAutoFit/>
          </a:bodyPr>
          <a:lstStyle/>
          <a:p>
            <a:pPr algn="just"/>
            <a:r>
              <a:rPr lang="en-GB" sz="1100" b="1" dirty="0">
                <a:latin typeface="Open Sans" panose="020B0606030504020204" pitchFamily="34" charset="0"/>
                <a:ea typeface="Open Sans" panose="020B0606030504020204" pitchFamily="34" charset="0"/>
                <a:cs typeface="Open Sans" panose="020B0606030504020204" pitchFamily="34" charset="0"/>
              </a:rPr>
              <a:t>In the example</a:t>
            </a:r>
            <a:r>
              <a:rPr lang="en-GB" sz="1100" dirty="0">
                <a:latin typeface="Open Sans" panose="020B0606030504020204" pitchFamily="34" charset="0"/>
                <a:ea typeface="Open Sans" panose="020B0606030504020204" pitchFamily="34" charset="0"/>
                <a:cs typeface="Open Sans" panose="020B0606030504020204" pitchFamily="34" charset="0"/>
              </a:rPr>
              <a:t>, the </a:t>
            </a:r>
            <a:r>
              <a:rPr lang="en-GB" sz="1100" b="1" dirty="0">
                <a:latin typeface="Open Sans" panose="020B0606030504020204" pitchFamily="34" charset="0"/>
                <a:ea typeface="Open Sans" panose="020B0606030504020204" pitchFamily="34" charset="0"/>
                <a:cs typeface="Open Sans" panose="020B0606030504020204" pitchFamily="34" charset="0"/>
              </a:rPr>
              <a:t>advanced feature of </a:t>
            </a:r>
            <a:r>
              <a:rPr lang="en-GB" sz="11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capacity expansion </a:t>
            </a:r>
            <a:r>
              <a:rPr lang="en-GB" sz="1100" dirty="0">
                <a:latin typeface="Open Sans" panose="020B0606030504020204" pitchFamily="34" charset="0"/>
                <a:ea typeface="Open Sans" panose="020B0606030504020204" pitchFamily="34" charset="0"/>
                <a:cs typeface="Open Sans" panose="020B0606030504020204" pitchFamily="34" charset="0"/>
              </a:rPr>
              <a:t>has been implemented to show the progressive increase in installed capacity across successive investment steps. </a:t>
            </a:r>
            <a:r>
              <a:rPr lang="en-GB" sz="1100" b="1" dirty="0">
                <a:latin typeface="Open Sans" panose="020B0606030504020204" pitchFamily="34" charset="0"/>
                <a:ea typeface="Open Sans" panose="020B0606030504020204" pitchFamily="34" charset="0"/>
                <a:cs typeface="Open Sans" panose="020B0606030504020204" pitchFamily="34" charset="0"/>
              </a:rPr>
              <a:t>By default</a:t>
            </a:r>
            <a:r>
              <a:rPr lang="en-GB" sz="1100" dirty="0">
                <a:latin typeface="Open Sans" panose="020B0606030504020204" pitchFamily="34" charset="0"/>
                <a:ea typeface="Open Sans" panose="020B0606030504020204" pitchFamily="34" charset="0"/>
                <a:cs typeface="Open Sans" panose="020B0606030504020204" pitchFamily="34" charset="0"/>
              </a:rPr>
              <a:t>, when capacity expansion is not enabled, the </a:t>
            </a:r>
            <a:r>
              <a:rPr lang="en-GB" sz="1100" b="1" dirty="0">
                <a:latin typeface="Open Sans" panose="020B0606030504020204" pitchFamily="34" charset="0"/>
                <a:ea typeface="Open Sans" panose="020B0606030504020204" pitchFamily="34" charset="0"/>
                <a:cs typeface="Open Sans" panose="020B0606030504020204" pitchFamily="34" charset="0"/>
              </a:rPr>
              <a:t>system assumes a single investment step </a:t>
            </a:r>
            <a:r>
              <a:rPr lang="en-GB" sz="1100" dirty="0">
                <a:latin typeface="Open Sans" panose="020B0606030504020204" pitchFamily="34" charset="0"/>
                <a:ea typeface="Open Sans" panose="020B0606030504020204" pitchFamily="34" charset="0"/>
                <a:cs typeface="Open Sans" panose="020B0606030504020204" pitchFamily="34" charset="0"/>
              </a:rPr>
              <a:t>occurring at the start of the time horizon.</a:t>
            </a:r>
          </a:p>
        </p:txBody>
      </p:sp>
      <p:pic>
        <p:nvPicPr>
          <p:cNvPr id="3074" name="Picture 2" descr="Cerca nella barra laterale">
            <a:extLst>
              <a:ext uri="{FF2B5EF4-FFF2-40B4-BE49-F238E27FC236}">
                <a16:creationId xmlns:a16="http://schemas.microsoft.com/office/drawing/2014/main" id="{38EB766B-A580-56C3-87B1-85366D55B1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7268" y="4589712"/>
            <a:ext cx="497704" cy="49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632962"/>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8" ma:contentTypeDescription="Creare un nuovo documento." ma:contentTypeScope="" ma:versionID="a5d5c10fb5d76e91b5d3863d63e8b979">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f7cec042378b2404c094b5ca61f00f7c"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http://schemas.microsoft.com/office/2006/documentManagement/types"/>
    <ds:schemaRef ds:uri="http://schemas.microsoft.com/office/2006/metadata/properties"/>
    <ds:schemaRef ds:uri="http://www.w3.org/XML/1998/namespace"/>
    <ds:schemaRef ds:uri="http://purl.org/dc/elements/1.1/"/>
    <ds:schemaRef ds:uri="e67e9a88-35e1-4b39-8da9-a609eb308282"/>
    <ds:schemaRef ds:uri="http://schemas.microsoft.com/office/infopath/2007/PartnerControls"/>
    <ds:schemaRef ds:uri="http://purl.org/dc/dcmitype/"/>
    <ds:schemaRef ds:uri="http://schemas.openxmlformats.org/package/2006/metadata/core-properties"/>
    <ds:schemaRef ds:uri="5d44ae6a-e145-4c9d-94e7-ddf9cc58067e"/>
    <ds:schemaRef ds:uri="http://purl.org/dc/terms/"/>
  </ds:schemaRefs>
</ds:datastoreItem>
</file>

<file path=customXml/itemProps3.xml><?xml version="1.0" encoding="utf-8"?>
<ds:datastoreItem xmlns:ds="http://schemas.openxmlformats.org/officeDocument/2006/customXml" ds:itemID="{A6703F00-51CE-402F-97D6-952A2A17B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1674</Words>
  <Application>Microsoft Office PowerPoint</Application>
  <PresentationFormat>Widescreen</PresentationFormat>
  <Paragraphs>183</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Courier New</vt:lpstr>
      <vt:lpstr>Open Sans</vt:lpstr>
      <vt:lpstr>Open Sans </vt:lpstr>
      <vt:lpstr>Open Sans ExtraBold</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223</cp:revision>
  <dcterms:created xsi:type="dcterms:W3CDTF">2021-02-10T16:48:02Z</dcterms:created>
  <dcterms:modified xsi:type="dcterms:W3CDTF">2024-11-02T19:40:37Z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