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6"/>
    <p:sldMasterId id="2147483771" r:id="rId7"/>
    <p:sldMasterId id="2147483863" r:id="rId8"/>
    <p:sldMasterId id="2147483817" r:id="rId9"/>
    <p:sldMasterId id="2147483927" r:id="rId10"/>
  </p:sldMasterIdLst>
  <p:notesMasterIdLst>
    <p:notesMasterId r:id="rId19"/>
  </p:notesMasterIdLst>
  <p:handoutMasterIdLst>
    <p:handoutMasterId r:id="rId20"/>
  </p:handoutMasterIdLst>
  <p:sldIdLst>
    <p:sldId id="256" r:id="rId11"/>
    <p:sldId id="267" r:id="rId12"/>
    <p:sldId id="333" r:id="rId13"/>
    <p:sldId id="336" r:id="rId14"/>
    <p:sldId id="335" r:id="rId15"/>
    <p:sldId id="334" r:id="rId16"/>
    <p:sldId id="304" r:id="rId17"/>
    <p:sldId id="31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792C21D-9C31-DAEC-E611-E76D7525B8BA}" name="Hannah.King" initials="H" userId="S::hlk63@open.ac.uk::a66496f2-2df4-4361-8801-89f9e25bfcc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0645"/>
    <a:srgbClr val="FFD7FD"/>
    <a:srgbClr val="FF8A76"/>
    <a:srgbClr val="FFB4FF"/>
    <a:srgbClr val="D6FFF2"/>
    <a:srgbClr val="CAD2FF"/>
    <a:srgbClr val="FEE3E9"/>
    <a:srgbClr val="4F9AE9"/>
    <a:srgbClr val="8AFFD7"/>
    <a:srgbClr val="BA84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40C5F0-8190-4101-BE3E-38FAA38B5052}" v="2" dt="2025-07-04T10:16:52.9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540" y="126"/>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3.xml"/><Relationship Id="rId13" Type="http://schemas.openxmlformats.org/officeDocument/2006/relationships/slide" Target="slides/slide3.xml"/><Relationship Id="rId18" Type="http://schemas.openxmlformats.org/officeDocument/2006/relationships/slide" Target="slides/slide8.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2.xml"/><Relationship Id="rId12" Type="http://schemas.openxmlformats.org/officeDocument/2006/relationships/slide" Target="slides/slide2.xml"/><Relationship Id="rId17" Type="http://schemas.openxmlformats.org/officeDocument/2006/relationships/slide" Target="slides/slide7.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1.xml"/><Relationship Id="rId24"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5.xml"/><Relationship Id="rId23" Type="http://schemas.openxmlformats.org/officeDocument/2006/relationships/theme" Target="theme/theme1.xml"/><Relationship Id="rId10" Type="http://schemas.openxmlformats.org/officeDocument/2006/relationships/slideMaster" Target="slideMasters/slideMaster5.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Master" Target="slideMasters/slideMaster4.xml"/><Relationship Id="rId14" Type="http://schemas.openxmlformats.org/officeDocument/2006/relationships/slide" Target="slides/slide4.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D50AFA1-2D98-83E6-6B45-1BA4EFFA09C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latin typeface="Poppins" panose="00000500000000000000" pitchFamily="2" charset="0"/>
            </a:endParaRPr>
          </a:p>
        </p:txBody>
      </p:sp>
      <p:sp>
        <p:nvSpPr>
          <p:cNvPr id="3" name="Date Placeholder 2">
            <a:extLst>
              <a:ext uri="{FF2B5EF4-FFF2-40B4-BE49-F238E27FC236}">
                <a16:creationId xmlns:a16="http://schemas.microsoft.com/office/drawing/2014/main" id="{2F292458-5F54-BBF5-A700-E864B64DF8C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BE0FF1-B4C8-4A7A-A50B-9837D279A5B3}" type="datetimeFigureOut">
              <a:rPr lang="en-GB" smtClean="0">
                <a:latin typeface="Poppins" panose="00000500000000000000" pitchFamily="2" charset="0"/>
              </a:rPr>
              <a:t>29/07/2025</a:t>
            </a:fld>
            <a:endParaRPr lang="en-GB">
              <a:latin typeface="Poppins" panose="00000500000000000000" pitchFamily="2" charset="0"/>
            </a:endParaRPr>
          </a:p>
        </p:txBody>
      </p:sp>
      <p:sp>
        <p:nvSpPr>
          <p:cNvPr id="4" name="Footer Placeholder 3">
            <a:extLst>
              <a:ext uri="{FF2B5EF4-FFF2-40B4-BE49-F238E27FC236}">
                <a16:creationId xmlns:a16="http://schemas.microsoft.com/office/drawing/2014/main" id="{0D685C0A-89EE-3D17-E818-2781A8FCA10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latin typeface="Poppins" panose="00000500000000000000" pitchFamily="2" charset="0"/>
            </a:endParaRPr>
          </a:p>
        </p:txBody>
      </p:sp>
      <p:sp>
        <p:nvSpPr>
          <p:cNvPr id="5" name="Slide Number Placeholder 4">
            <a:extLst>
              <a:ext uri="{FF2B5EF4-FFF2-40B4-BE49-F238E27FC236}">
                <a16:creationId xmlns:a16="http://schemas.microsoft.com/office/drawing/2014/main" id="{B159F12D-2392-5BCA-470C-1326218C7E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9D0D4E1-3C06-412A-A8F6-CECF698F9984}" type="slidenum">
              <a:rPr lang="en-GB" smtClean="0">
                <a:latin typeface="Poppins" panose="00000500000000000000" pitchFamily="2" charset="0"/>
              </a:rPr>
              <a:t>‹#›</a:t>
            </a:fld>
            <a:endParaRPr lang="en-GB">
              <a:latin typeface="Poppins" panose="00000500000000000000" pitchFamily="2" charset="0"/>
            </a:endParaRPr>
          </a:p>
        </p:txBody>
      </p:sp>
    </p:spTree>
    <p:extLst>
      <p:ext uri="{BB962C8B-B14F-4D97-AF65-F5344CB8AC3E}">
        <p14:creationId xmlns:p14="http://schemas.microsoft.com/office/powerpoint/2010/main" val="3559814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Poppins" panose="00000500000000000000" pitchFamily="2"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Poppins" panose="00000500000000000000" pitchFamily="2" charset="0"/>
              </a:defRPr>
            </a:lvl1pPr>
          </a:lstStyle>
          <a:p>
            <a:fld id="{816C2FE4-2A89-2C48-B077-AF8EE4693F31}" type="datetimeFigureOut">
              <a:rPr lang="en-US" smtClean="0"/>
              <a:pPr/>
              <a:t>7/29/2025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Poppins" panose="00000500000000000000" pitchFamily="2"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Poppins" panose="00000500000000000000" pitchFamily="2" charset="0"/>
              </a:defRPr>
            </a:lvl1pPr>
          </a:lstStyle>
          <a:p>
            <a:fld id="{8CCD80B4-3417-B74B-BDCD-C7836226A258}" type="slidenum">
              <a:rPr lang="en-US" smtClean="0"/>
              <a:pPr/>
              <a:t>‹#›</a:t>
            </a:fld>
            <a:endParaRPr lang="en-US"/>
          </a:p>
        </p:txBody>
      </p:sp>
    </p:spTree>
    <p:extLst>
      <p:ext uri="{BB962C8B-B14F-4D97-AF65-F5344CB8AC3E}">
        <p14:creationId xmlns:p14="http://schemas.microsoft.com/office/powerpoint/2010/main" val="583720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Poppins" panose="00000500000000000000" pitchFamily="2" charset="0"/>
        <a:ea typeface="+mn-ea"/>
        <a:cs typeface="+mn-cs"/>
      </a:defRPr>
    </a:lvl1pPr>
    <a:lvl2pPr marL="457200" algn="l" defTabSz="914400" rtl="0" eaLnBrk="1" latinLnBrk="0" hangingPunct="1">
      <a:defRPr sz="1200" kern="1200">
        <a:solidFill>
          <a:schemeClr val="tx1"/>
        </a:solidFill>
        <a:latin typeface="Poppins" panose="00000500000000000000" pitchFamily="2" charset="0"/>
        <a:ea typeface="+mn-ea"/>
        <a:cs typeface="+mn-cs"/>
      </a:defRPr>
    </a:lvl2pPr>
    <a:lvl3pPr marL="914400" algn="l" defTabSz="914400" rtl="0" eaLnBrk="1" latinLnBrk="0" hangingPunct="1">
      <a:defRPr sz="1200" kern="1200">
        <a:solidFill>
          <a:schemeClr val="tx1"/>
        </a:solidFill>
        <a:latin typeface="Poppins" panose="00000500000000000000" pitchFamily="2" charset="0"/>
        <a:ea typeface="+mn-ea"/>
        <a:cs typeface="+mn-cs"/>
      </a:defRPr>
    </a:lvl3pPr>
    <a:lvl4pPr marL="1371600" algn="l" defTabSz="914400" rtl="0" eaLnBrk="1" latinLnBrk="0" hangingPunct="1">
      <a:defRPr sz="1200" kern="1200">
        <a:solidFill>
          <a:schemeClr val="tx1"/>
        </a:solidFill>
        <a:latin typeface="Poppins" panose="00000500000000000000" pitchFamily="2" charset="0"/>
        <a:ea typeface="+mn-ea"/>
        <a:cs typeface="+mn-cs"/>
      </a:defRPr>
    </a:lvl4pPr>
    <a:lvl5pPr marL="1828800" algn="l" defTabSz="914400" rtl="0" eaLnBrk="1" latinLnBrk="0" hangingPunct="1">
      <a:defRPr sz="1200" kern="1200">
        <a:solidFill>
          <a:schemeClr val="tx1"/>
        </a:solidFill>
        <a:latin typeface="Poppins" panose="00000500000000000000"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1</a:t>
            </a:fld>
            <a:endParaRPr lang="en-US"/>
          </a:p>
        </p:txBody>
      </p:sp>
    </p:spTree>
    <p:extLst>
      <p:ext uri="{BB962C8B-B14F-4D97-AF65-F5344CB8AC3E}">
        <p14:creationId xmlns:p14="http://schemas.microsoft.com/office/powerpoint/2010/main" val="40088877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2</a:t>
            </a:fld>
            <a:endParaRPr lang="en-US"/>
          </a:p>
        </p:txBody>
      </p:sp>
    </p:spTree>
    <p:extLst>
      <p:ext uri="{BB962C8B-B14F-4D97-AF65-F5344CB8AC3E}">
        <p14:creationId xmlns:p14="http://schemas.microsoft.com/office/powerpoint/2010/main" val="2488226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7</a:t>
            </a:fld>
            <a:endParaRPr lang="en-US"/>
          </a:p>
        </p:txBody>
      </p:sp>
    </p:spTree>
    <p:extLst>
      <p:ext uri="{BB962C8B-B14F-4D97-AF65-F5344CB8AC3E}">
        <p14:creationId xmlns:p14="http://schemas.microsoft.com/office/powerpoint/2010/main" val="3445707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8</a:t>
            </a:fld>
            <a:endParaRPr lang="en-US"/>
          </a:p>
        </p:txBody>
      </p:sp>
    </p:spTree>
    <p:extLst>
      <p:ext uri="{BB962C8B-B14F-4D97-AF65-F5344CB8AC3E}">
        <p14:creationId xmlns:p14="http://schemas.microsoft.com/office/powerpoint/2010/main" val="41174857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1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1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7.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1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1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1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1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13.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3.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4.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5.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6.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13.pn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Cover 1">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8" y="0"/>
            <a:ext cx="6098726" cy="3810000"/>
          </a:xfrm>
          <a:custGeom>
            <a:avLst/>
            <a:gdLst>
              <a:gd name="connsiteX0" fmla="*/ 1626032 w 7810500"/>
              <a:gd name="connsiteY0" fmla="*/ 0 h 3810000"/>
              <a:gd name="connsiteX1" fmla="*/ 6184468 w 7810500"/>
              <a:gd name="connsiteY1" fmla="*/ 0 h 3810000"/>
              <a:gd name="connsiteX2" fmla="*/ 7810500 w 7810500"/>
              <a:gd name="connsiteY2" fmla="*/ 1626032 h 3810000"/>
              <a:gd name="connsiteX3" fmla="*/ 7810500 w 7810500"/>
              <a:gd name="connsiteY3" fmla="*/ 3625329 h 3810000"/>
              <a:gd name="connsiteX4" fmla="*/ 7625829 w 7810500"/>
              <a:gd name="connsiteY4" fmla="*/ 3810000 h 3810000"/>
              <a:gd name="connsiteX5" fmla="*/ 184671 w 7810500"/>
              <a:gd name="connsiteY5" fmla="*/ 3810000 h 3810000"/>
              <a:gd name="connsiteX6" fmla="*/ 0 w 7810500"/>
              <a:gd name="connsiteY6" fmla="*/ 3625329 h 3810000"/>
              <a:gd name="connsiteX7" fmla="*/ 0 w 7810500"/>
              <a:gd name="connsiteY7" fmla="*/ 1626032 h 3810000"/>
              <a:gd name="connsiteX8" fmla="*/ 1626032 w 7810500"/>
              <a:gd name="connsiteY8" fmla="*/ 0 h 3810000"/>
              <a:gd name="connsiteX0" fmla="*/ 1626032 w 7810500"/>
              <a:gd name="connsiteY0" fmla="*/ 0 h 3810000"/>
              <a:gd name="connsiteX1" fmla="*/ 6184468 w 7810500"/>
              <a:gd name="connsiteY1" fmla="*/ 0 h 3810000"/>
              <a:gd name="connsiteX2" fmla="*/ 7810500 w 7810500"/>
              <a:gd name="connsiteY2" fmla="*/ 3625329 h 3810000"/>
              <a:gd name="connsiteX3" fmla="*/ 7625829 w 7810500"/>
              <a:gd name="connsiteY3" fmla="*/ 3810000 h 3810000"/>
              <a:gd name="connsiteX4" fmla="*/ 184671 w 7810500"/>
              <a:gd name="connsiteY4" fmla="*/ 3810000 h 3810000"/>
              <a:gd name="connsiteX5" fmla="*/ 0 w 7810500"/>
              <a:gd name="connsiteY5" fmla="*/ 3625329 h 3810000"/>
              <a:gd name="connsiteX6" fmla="*/ 0 w 7810500"/>
              <a:gd name="connsiteY6" fmla="*/ 1626032 h 3810000"/>
              <a:gd name="connsiteX7" fmla="*/ 1626032 w 7810500"/>
              <a:gd name="connsiteY7" fmla="*/ 0 h 3810000"/>
              <a:gd name="connsiteX0" fmla="*/ 1626032 w 7963808"/>
              <a:gd name="connsiteY0" fmla="*/ 0 h 3810000"/>
              <a:gd name="connsiteX1" fmla="*/ 6184468 w 7963808"/>
              <a:gd name="connsiteY1" fmla="*/ 0 h 3810000"/>
              <a:gd name="connsiteX2" fmla="*/ 7625829 w 7963808"/>
              <a:gd name="connsiteY2" fmla="*/ 3810000 h 3810000"/>
              <a:gd name="connsiteX3" fmla="*/ 184671 w 7963808"/>
              <a:gd name="connsiteY3" fmla="*/ 3810000 h 3810000"/>
              <a:gd name="connsiteX4" fmla="*/ 0 w 7963808"/>
              <a:gd name="connsiteY4" fmla="*/ 3625329 h 3810000"/>
              <a:gd name="connsiteX5" fmla="*/ 0 w 7963808"/>
              <a:gd name="connsiteY5" fmla="*/ 1626032 h 3810000"/>
              <a:gd name="connsiteX6" fmla="*/ 1626032 w 7963808"/>
              <a:gd name="connsiteY6" fmla="*/ 0 h 3810000"/>
              <a:gd name="connsiteX0" fmla="*/ 1626032 w 6876799"/>
              <a:gd name="connsiteY0" fmla="*/ 0 h 3810000"/>
              <a:gd name="connsiteX1" fmla="*/ 6184468 w 6876799"/>
              <a:gd name="connsiteY1" fmla="*/ 0 h 3810000"/>
              <a:gd name="connsiteX2" fmla="*/ 6063729 w 6876799"/>
              <a:gd name="connsiteY2" fmla="*/ 3797300 h 3810000"/>
              <a:gd name="connsiteX3" fmla="*/ 184671 w 6876799"/>
              <a:gd name="connsiteY3" fmla="*/ 3810000 h 3810000"/>
              <a:gd name="connsiteX4" fmla="*/ 0 w 6876799"/>
              <a:gd name="connsiteY4" fmla="*/ 3625329 h 3810000"/>
              <a:gd name="connsiteX5" fmla="*/ 0 w 6876799"/>
              <a:gd name="connsiteY5" fmla="*/ 1626032 h 3810000"/>
              <a:gd name="connsiteX6" fmla="*/ 1626032 w 6876799"/>
              <a:gd name="connsiteY6" fmla="*/ 0 h 3810000"/>
              <a:gd name="connsiteX0" fmla="*/ 1626032 w 6601473"/>
              <a:gd name="connsiteY0" fmla="*/ 0 h 3810000"/>
              <a:gd name="connsiteX1" fmla="*/ 6184468 w 6601473"/>
              <a:gd name="connsiteY1" fmla="*/ 0 h 3810000"/>
              <a:gd name="connsiteX2" fmla="*/ 6063729 w 6601473"/>
              <a:gd name="connsiteY2" fmla="*/ 3797300 h 3810000"/>
              <a:gd name="connsiteX3" fmla="*/ 184671 w 6601473"/>
              <a:gd name="connsiteY3" fmla="*/ 3810000 h 3810000"/>
              <a:gd name="connsiteX4" fmla="*/ 0 w 6601473"/>
              <a:gd name="connsiteY4" fmla="*/ 3625329 h 3810000"/>
              <a:gd name="connsiteX5" fmla="*/ 0 w 6601473"/>
              <a:gd name="connsiteY5" fmla="*/ 1626032 h 3810000"/>
              <a:gd name="connsiteX6" fmla="*/ 1626032 w 6601473"/>
              <a:gd name="connsiteY6" fmla="*/ 0 h 3810000"/>
              <a:gd name="connsiteX0" fmla="*/ 1626032 w 6605873"/>
              <a:gd name="connsiteY0" fmla="*/ 0 h 3810000"/>
              <a:gd name="connsiteX1" fmla="*/ 6184468 w 6605873"/>
              <a:gd name="connsiteY1" fmla="*/ 0 h 3810000"/>
              <a:gd name="connsiteX2" fmla="*/ 6082779 w 6605873"/>
              <a:gd name="connsiteY2" fmla="*/ 3802063 h 3810000"/>
              <a:gd name="connsiteX3" fmla="*/ 184671 w 6605873"/>
              <a:gd name="connsiteY3" fmla="*/ 3810000 h 3810000"/>
              <a:gd name="connsiteX4" fmla="*/ 0 w 6605873"/>
              <a:gd name="connsiteY4" fmla="*/ 3625329 h 3810000"/>
              <a:gd name="connsiteX5" fmla="*/ 0 w 6605873"/>
              <a:gd name="connsiteY5" fmla="*/ 1626032 h 3810000"/>
              <a:gd name="connsiteX6" fmla="*/ 1626032 w 6605873"/>
              <a:gd name="connsiteY6" fmla="*/ 0 h 3810000"/>
              <a:gd name="connsiteX0" fmla="*/ 1626032 w 6524678"/>
              <a:gd name="connsiteY0" fmla="*/ 6350 h 3816350"/>
              <a:gd name="connsiteX1" fmla="*/ 6076518 w 6524678"/>
              <a:gd name="connsiteY1" fmla="*/ 0 h 3816350"/>
              <a:gd name="connsiteX2" fmla="*/ 6082779 w 6524678"/>
              <a:gd name="connsiteY2" fmla="*/ 3808413 h 3816350"/>
              <a:gd name="connsiteX3" fmla="*/ 184671 w 6524678"/>
              <a:gd name="connsiteY3" fmla="*/ 3816350 h 3816350"/>
              <a:gd name="connsiteX4" fmla="*/ 0 w 6524678"/>
              <a:gd name="connsiteY4" fmla="*/ 3631679 h 3816350"/>
              <a:gd name="connsiteX5" fmla="*/ 0 w 6524678"/>
              <a:gd name="connsiteY5" fmla="*/ 1632382 h 3816350"/>
              <a:gd name="connsiteX6" fmla="*/ 1626032 w 6524678"/>
              <a:gd name="connsiteY6" fmla="*/ 6350 h 3816350"/>
              <a:gd name="connsiteX0" fmla="*/ 1626032 w 6087407"/>
              <a:gd name="connsiteY0" fmla="*/ 6350 h 3816350"/>
              <a:gd name="connsiteX1" fmla="*/ 6076518 w 6087407"/>
              <a:gd name="connsiteY1" fmla="*/ 0 h 3816350"/>
              <a:gd name="connsiteX2" fmla="*/ 6082779 w 6087407"/>
              <a:gd name="connsiteY2" fmla="*/ 3808413 h 3816350"/>
              <a:gd name="connsiteX3" fmla="*/ 184671 w 6087407"/>
              <a:gd name="connsiteY3" fmla="*/ 3816350 h 3816350"/>
              <a:gd name="connsiteX4" fmla="*/ 0 w 6087407"/>
              <a:gd name="connsiteY4" fmla="*/ 3631679 h 3816350"/>
              <a:gd name="connsiteX5" fmla="*/ 0 w 6087407"/>
              <a:gd name="connsiteY5" fmla="*/ 1632382 h 3816350"/>
              <a:gd name="connsiteX6" fmla="*/ 1626032 w 6087407"/>
              <a:gd name="connsiteY6" fmla="*/ 6350 h 3816350"/>
              <a:gd name="connsiteX0" fmla="*/ 1626032 w 6100891"/>
              <a:gd name="connsiteY0" fmla="*/ 0 h 3810000"/>
              <a:gd name="connsiteX1" fmla="*/ 6097949 w 6100891"/>
              <a:gd name="connsiteY1" fmla="*/ 794 h 3810000"/>
              <a:gd name="connsiteX2" fmla="*/ 6082779 w 6100891"/>
              <a:gd name="connsiteY2" fmla="*/ 3802063 h 3810000"/>
              <a:gd name="connsiteX3" fmla="*/ 184671 w 6100891"/>
              <a:gd name="connsiteY3" fmla="*/ 3810000 h 3810000"/>
              <a:gd name="connsiteX4" fmla="*/ 0 w 6100891"/>
              <a:gd name="connsiteY4" fmla="*/ 3625329 h 3810000"/>
              <a:gd name="connsiteX5" fmla="*/ 0 w 6100891"/>
              <a:gd name="connsiteY5" fmla="*/ 1626032 h 3810000"/>
              <a:gd name="connsiteX6" fmla="*/ 1626032 w 6100891"/>
              <a:gd name="connsiteY6" fmla="*/ 0 h 3810000"/>
              <a:gd name="connsiteX0" fmla="*/ 1626032 w 6098322"/>
              <a:gd name="connsiteY0" fmla="*/ 0 h 3810000"/>
              <a:gd name="connsiteX1" fmla="*/ 6097949 w 6098322"/>
              <a:gd name="connsiteY1" fmla="*/ 794 h 3810000"/>
              <a:gd name="connsiteX2" fmla="*/ 6082779 w 6098322"/>
              <a:gd name="connsiteY2" fmla="*/ 3802063 h 3810000"/>
              <a:gd name="connsiteX3" fmla="*/ 184671 w 6098322"/>
              <a:gd name="connsiteY3" fmla="*/ 3810000 h 3810000"/>
              <a:gd name="connsiteX4" fmla="*/ 0 w 6098322"/>
              <a:gd name="connsiteY4" fmla="*/ 3625329 h 3810000"/>
              <a:gd name="connsiteX5" fmla="*/ 0 w 6098322"/>
              <a:gd name="connsiteY5" fmla="*/ 1626032 h 3810000"/>
              <a:gd name="connsiteX6" fmla="*/ 1626032 w 6098322"/>
              <a:gd name="connsiteY6" fmla="*/ 0 h 3810000"/>
              <a:gd name="connsiteX0" fmla="*/ 1626032 w 6102062"/>
              <a:gd name="connsiteY0" fmla="*/ 0 h 3810000"/>
              <a:gd name="connsiteX1" fmla="*/ 6097949 w 6102062"/>
              <a:gd name="connsiteY1" fmla="*/ 794 h 3810000"/>
              <a:gd name="connsiteX2" fmla="*/ 6097066 w 6102062"/>
              <a:gd name="connsiteY2" fmla="*/ 3806825 h 3810000"/>
              <a:gd name="connsiteX3" fmla="*/ 184671 w 6102062"/>
              <a:gd name="connsiteY3" fmla="*/ 3810000 h 3810000"/>
              <a:gd name="connsiteX4" fmla="*/ 0 w 6102062"/>
              <a:gd name="connsiteY4" fmla="*/ 3625329 h 3810000"/>
              <a:gd name="connsiteX5" fmla="*/ 0 w 6102062"/>
              <a:gd name="connsiteY5" fmla="*/ 1626032 h 3810000"/>
              <a:gd name="connsiteX6" fmla="*/ 1626032 w 6102062"/>
              <a:gd name="connsiteY6" fmla="*/ 0 h 3810000"/>
              <a:gd name="connsiteX0" fmla="*/ 1626032 w 6098726"/>
              <a:gd name="connsiteY0" fmla="*/ 0 h 3810000"/>
              <a:gd name="connsiteX1" fmla="*/ 6097949 w 6098726"/>
              <a:gd name="connsiteY1" fmla="*/ 794 h 3810000"/>
              <a:gd name="connsiteX2" fmla="*/ 6097066 w 6098726"/>
              <a:gd name="connsiteY2" fmla="*/ 3806825 h 3810000"/>
              <a:gd name="connsiteX3" fmla="*/ 184671 w 6098726"/>
              <a:gd name="connsiteY3" fmla="*/ 3810000 h 3810000"/>
              <a:gd name="connsiteX4" fmla="*/ 0 w 6098726"/>
              <a:gd name="connsiteY4" fmla="*/ 3625329 h 3810000"/>
              <a:gd name="connsiteX5" fmla="*/ 0 w 6098726"/>
              <a:gd name="connsiteY5" fmla="*/ 1626032 h 3810000"/>
              <a:gd name="connsiteX6" fmla="*/ 1626032 w 6098726"/>
              <a:gd name="connsiteY6" fmla="*/ 0 h 38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8726" h="3810000">
                <a:moveTo>
                  <a:pt x="1626032" y="0"/>
                </a:moveTo>
                <a:lnTo>
                  <a:pt x="6097949" y="794"/>
                </a:lnTo>
                <a:cubicBezTo>
                  <a:pt x="6100171" y="1699419"/>
                  <a:pt x="6096907" y="2640806"/>
                  <a:pt x="6097066" y="3806825"/>
                </a:cubicBezTo>
                <a:lnTo>
                  <a:pt x="184671" y="3810000"/>
                </a:lnTo>
                <a:cubicBezTo>
                  <a:pt x="82680" y="3810000"/>
                  <a:pt x="0" y="3727320"/>
                  <a:pt x="0" y="3625329"/>
                </a:cubicBezTo>
                <a:lnTo>
                  <a:pt x="0" y="1626032"/>
                </a:lnTo>
                <a:cubicBezTo>
                  <a:pt x="0" y="727999"/>
                  <a:pt x="727999" y="0"/>
                  <a:pt x="1626032" y="0"/>
                </a:cubicBezTo>
                <a:close/>
              </a:path>
            </a:pathLst>
          </a:custGeom>
        </p:spPr>
        <p:txBody>
          <a:bodyPr>
            <a:normAutofit/>
          </a:bodyPr>
          <a:lstStyle>
            <a:lvl1pPr marL="0" indent="0" algn="r">
              <a:buNone/>
              <a:defRPr sz="1800">
                <a:solidFill>
                  <a:schemeClr val="bg1"/>
                </a:solidFill>
                <a:latin typeface="Poppins" panose="00000500000000000000" pitchFamily="2" charset="0"/>
                <a:cs typeface="Poppins" panose="00000500000000000000" pitchFamily="2" charset="0"/>
              </a:defRPr>
            </a:lvl1pPr>
          </a:lstStyle>
          <a:p>
            <a:r>
              <a:rPr lang="en-US"/>
              <a:t>Click icon to add picture</a:t>
            </a:r>
          </a:p>
        </p:txBody>
      </p:sp>
      <p:pic>
        <p:nvPicPr>
          <p:cNvPr id="10" name="Picture 9">
            <a:extLst>
              <a:ext uri="{FF2B5EF4-FFF2-40B4-BE49-F238E27FC236}">
                <a16:creationId xmlns:a16="http://schemas.microsoft.com/office/drawing/2014/main" id="{0828ED38-053B-074D-A6A5-1C9374EA7F40}"/>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00" y="3810000"/>
            <a:ext cx="6096000" cy="3048000"/>
          </a:xfrm>
          <a:prstGeom prst="rect">
            <a:avLst/>
          </a:prstGeom>
        </p:spPr>
      </p:pic>
      <p:sp>
        <p:nvSpPr>
          <p:cNvPr id="12" name="Text Placeholder 11">
            <a:extLst>
              <a:ext uri="{FF2B5EF4-FFF2-40B4-BE49-F238E27FC236}">
                <a16:creationId xmlns:a16="http://schemas.microsoft.com/office/drawing/2014/main" id="{25F86F0A-6A1A-3248-8370-3930F881013A}"/>
              </a:ext>
            </a:extLst>
          </p:cNvPr>
          <p:cNvSpPr>
            <a:spLocks noGrp="1"/>
          </p:cNvSpPr>
          <p:nvPr>
            <p:ph type="body" sz="quarter" idx="11" hasCustomPrompt="1"/>
          </p:nvPr>
        </p:nvSpPr>
        <p:spPr>
          <a:xfrm>
            <a:off x="408207" y="559121"/>
            <a:ext cx="5557585" cy="1800200"/>
          </a:xfr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Front Cover Title Goes Here</a:t>
            </a:r>
          </a:p>
        </p:txBody>
      </p:sp>
      <p:sp>
        <p:nvSpPr>
          <p:cNvPr id="7" name="Text Placeholder 11">
            <a:extLst>
              <a:ext uri="{FF2B5EF4-FFF2-40B4-BE49-F238E27FC236}">
                <a16:creationId xmlns:a16="http://schemas.microsoft.com/office/drawing/2014/main" id="{01B5291B-A0B5-0A34-5C7E-79E2E3F68ACC}"/>
              </a:ext>
            </a:extLst>
          </p:cNvPr>
          <p:cNvSpPr>
            <a:spLocks noGrp="1"/>
          </p:cNvSpPr>
          <p:nvPr>
            <p:ph type="body" sz="quarter" idx="12" hasCustomPrompt="1"/>
          </p:nvPr>
        </p:nvSpPr>
        <p:spPr>
          <a:xfrm>
            <a:off x="408208" y="2431330"/>
            <a:ext cx="5557584" cy="1305402"/>
          </a:xfrm>
        </p:spPr>
        <p:txBody>
          <a:bodyPr>
            <a:noAutofit/>
          </a:bodyPr>
          <a:lstStyle>
            <a:lvl1pPr marL="0" indent="0">
              <a:lnSpc>
                <a:spcPct val="110000"/>
              </a:lnSpc>
              <a:spcBef>
                <a:spcPts val="0"/>
              </a:spcBef>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a:t>
            </a:r>
          </a:p>
        </p:txBody>
      </p:sp>
      <p:sp>
        <p:nvSpPr>
          <p:cNvPr id="2" name="Text Placeholder 11">
            <a:extLst>
              <a:ext uri="{FF2B5EF4-FFF2-40B4-BE49-F238E27FC236}">
                <a16:creationId xmlns:a16="http://schemas.microsoft.com/office/drawing/2014/main" id="{8D5457D4-902F-B0A0-0CA3-AB0C3D54F72F}"/>
              </a:ext>
            </a:extLst>
          </p:cNvPr>
          <p:cNvSpPr>
            <a:spLocks noGrp="1"/>
          </p:cNvSpPr>
          <p:nvPr>
            <p:ph type="body" sz="quarter" idx="13" hasCustomPrompt="1"/>
          </p:nvPr>
        </p:nvSpPr>
        <p:spPr>
          <a:xfrm>
            <a:off x="408208" y="3846892"/>
            <a:ext cx="5557584" cy="347039"/>
          </a:xfrm>
        </p:spPr>
        <p:txBody>
          <a:bodyPr>
            <a:noAutofit/>
          </a:bodyPr>
          <a:lstStyle>
            <a:lvl1pPr marL="0" indent="0">
              <a:lnSpc>
                <a:spcPct val="110000"/>
              </a:lnSpc>
              <a:spcBef>
                <a:spcPts val="0"/>
              </a:spcBef>
              <a:buNone/>
              <a:defRPr sz="16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Presenters name</a:t>
            </a:r>
          </a:p>
        </p:txBody>
      </p:sp>
      <p:sp>
        <p:nvSpPr>
          <p:cNvPr id="3" name="Text Placeholder 11">
            <a:extLst>
              <a:ext uri="{FF2B5EF4-FFF2-40B4-BE49-F238E27FC236}">
                <a16:creationId xmlns:a16="http://schemas.microsoft.com/office/drawing/2014/main" id="{14F31047-4864-D68A-2944-4FD900DC0466}"/>
              </a:ext>
            </a:extLst>
          </p:cNvPr>
          <p:cNvSpPr>
            <a:spLocks noGrp="1"/>
          </p:cNvSpPr>
          <p:nvPr>
            <p:ph type="body" sz="quarter" idx="14" hasCustomPrompt="1"/>
          </p:nvPr>
        </p:nvSpPr>
        <p:spPr>
          <a:xfrm>
            <a:off x="408208" y="4198584"/>
            <a:ext cx="5557584" cy="347039"/>
          </a:xfrm>
        </p:spPr>
        <p:txBody>
          <a:bodyPr>
            <a:noAutofit/>
          </a:bodyPr>
          <a:lstStyle>
            <a:lvl1pPr marL="0" indent="0">
              <a:lnSpc>
                <a:spcPct val="110000"/>
              </a:lnSpc>
              <a:spcBef>
                <a:spcPts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Department name</a:t>
            </a:r>
          </a:p>
        </p:txBody>
      </p:sp>
      <p:sp>
        <p:nvSpPr>
          <p:cNvPr id="4" name="Text Placeholder 11">
            <a:extLst>
              <a:ext uri="{FF2B5EF4-FFF2-40B4-BE49-F238E27FC236}">
                <a16:creationId xmlns:a16="http://schemas.microsoft.com/office/drawing/2014/main" id="{04D3CA51-9B82-D8B8-96F1-42FE5F9B17AD}"/>
              </a:ext>
            </a:extLst>
          </p:cNvPr>
          <p:cNvSpPr>
            <a:spLocks noGrp="1"/>
          </p:cNvSpPr>
          <p:nvPr>
            <p:ph type="body" sz="quarter" idx="15" hasCustomPrompt="1"/>
          </p:nvPr>
        </p:nvSpPr>
        <p:spPr>
          <a:xfrm>
            <a:off x="408208" y="4545623"/>
            <a:ext cx="5557584" cy="347039"/>
          </a:xfrm>
        </p:spPr>
        <p:txBody>
          <a:bodyPr>
            <a:noAutofit/>
          </a:bodyPr>
          <a:lstStyle>
            <a:lvl1pPr marL="0" indent="0">
              <a:lnSpc>
                <a:spcPct val="110000"/>
              </a:lnSpc>
              <a:spcBef>
                <a:spcPts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Date</a:t>
            </a:r>
          </a:p>
        </p:txBody>
      </p:sp>
      <p:pic>
        <p:nvPicPr>
          <p:cNvPr id="14" name="Picture 13" descr="The Open University Logo">
            <a:extLst>
              <a:ext uri="{FF2B5EF4-FFF2-40B4-BE49-F238E27FC236}">
                <a16:creationId xmlns:a16="http://schemas.microsoft.com/office/drawing/2014/main" id="{41C1F544-4F91-82A6-00C9-2CD07BD90F6A}"/>
              </a:ext>
              <a:ext uri="{C183D7F6-B498-43B3-948B-1728B52AA6E4}">
                <adec:decorative xmlns:adec="http://schemas.microsoft.com/office/drawing/2017/decorative" val="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69675" y="5829301"/>
            <a:ext cx="1709992" cy="584196"/>
          </a:xfrm>
          <a:prstGeom prst="rect">
            <a:avLst/>
          </a:prstGeom>
        </p:spPr>
      </p:pic>
    </p:spTree>
    <p:extLst>
      <p:ext uri="{BB962C8B-B14F-4D97-AF65-F5344CB8AC3E}">
        <p14:creationId xmlns:p14="http://schemas.microsoft.com/office/powerpoint/2010/main" val="1984852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pter Title 4">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6001" y="1"/>
            <a:ext cx="3504968" cy="5119768"/>
          </a:xfrm>
          <a:prstGeom prst="round2SameRect">
            <a:avLst>
              <a:gd name="adj1" fmla="val 42678"/>
              <a:gd name="adj2" fmla="val 4847"/>
            </a:avLst>
          </a:prstGeom>
        </p:spPr>
        <p:txBody>
          <a:bodyPr>
            <a:noAutofit/>
          </a:bodyPr>
          <a:lstStyle>
            <a:lvl1pPr>
              <a:defRPr>
                <a:solidFill>
                  <a:schemeClr val="bg1"/>
                </a:solidFill>
                <a:latin typeface="Poppins" panose="00000500000000000000" pitchFamily="2" charset="0"/>
              </a:defRPr>
            </a:lvl1pPr>
          </a:lstStyle>
          <a:p>
            <a:endParaRPr lang="en-US"/>
          </a:p>
        </p:txBody>
      </p:sp>
      <p:pic>
        <p:nvPicPr>
          <p:cNvPr id="15" name="Picture 14">
            <a:extLst>
              <a:ext uri="{FF2B5EF4-FFF2-40B4-BE49-F238E27FC236}">
                <a16:creationId xmlns:a16="http://schemas.microsoft.com/office/drawing/2014/main" id="{D9A59EDF-990B-8A48-B3FB-ACAE78C6BE6A}"/>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00969" y="0"/>
            <a:ext cx="2599267" cy="5119769"/>
          </a:xfrm>
          <a:prstGeom prst="rect">
            <a:avLst/>
          </a:prstGeom>
        </p:spPr>
      </p:pic>
      <p:sp>
        <p:nvSpPr>
          <p:cNvPr id="10" name="Text Placeholder 11">
            <a:extLst>
              <a:ext uri="{FF2B5EF4-FFF2-40B4-BE49-F238E27FC236}">
                <a16:creationId xmlns:a16="http://schemas.microsoft.com/office/drawing/2014/main" id="{8ED42EAE-A272-8E42-8B7F-417A3B4E729B}"/>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11" name="Text Placeholder 11">
            <a:extLst>
              <a:ext uri="{FF2B5EF4-FFF2-40B4-BE49-F238E27FC236}">
                <a16:creationId xmlns:a16="http://schemas.microsoft.com/office/drawing/2014/main" id="{46C18FF0-D05E-863E-8223-ABAFDFA6D7F0}"/>
              </a:ext>
            </a:extLst>
          </p:cNvPr>
          <p:cNvSpPr>
            <a:spLocks noGrp="1"/>
          </p:cNvSpPr>
          <p:nvPr>
            <p:ph type="body" sz="quarter" idx="11" hasCustomPrompt="1"/>
          </p:nvPr>
        </p:nvSpPr>
        <p:spPr>
          <a:xfrm>
            <a:off x="408207" y="559121"/>
            <a:ext cx="5328592"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BBA3160A-FC53-80DA-EFCD-287B9BC38484}"/>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33959552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pter Title 5">
    <p:spTree>
      <p:nvGrpSpPr>
        <p:cNvPr id="1" name=""/>
        <p:cNvGrpSpPr/>
        <p:nvPr/>
      </p:nvGrpSpPr>
      <p:grpSpPr>
        <a:xfrm>
          <a:off x="0" y="0"/>
          <a:ext cx="0" cy="0"/>
          <a:chOff x="0" y="0"/>
          <a:chExt cx="0" cy="0"/>
        </a:xfrm>
      </p:grpSpPr>
      <p:sp>
        <p:nvSpPr>
          <p:cNvPr id="10" name="Text Placeholder 11">
            <a:extLst>
              <a:ext uri="{FF2B5EF4-FFF2-40B4-BE49-F238E27FC236}">
                <a16:creationId xmlns:a16="http://schemas.microsoft.com/office/drawing/2014/main" id="{8ED42EAE-A272-8E42-8B7F-417A3B4E729B}"/>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11" name="Text Placeholder 11">
            <a:extLst>
              <a:ext uri="{FF2B5EF4-FFF2-40B4-BE49-F238E27FC236}">
                <a16:creationId xmlns:a16="http://schemas.microsoft.com/office/drawing/2014/main" id="{46C18FF0-D05E-863E-8223-ABAFDFA6D7F0}"/>
              </a:ext>
            </a:extLst>
          </p:cNvPr>
          <p:cNvSpPr>
            <a:spLocks noGrp="1"/>
          </p:cNvSpPr>
          <p:nvPr>
            <p:ph type="body" sz="quarter" idx="11" hasCustomPrompt="1"/>
          </p:nvPr>
        </p:nvSpPr>
        <p:spPr>
          <a:xfrm>
            <a:off x="408207" y="559121"/>
            <a:ext cx="10774418"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BBA3160A-FC53-80DA-EFCD-287B9BC38484}"/>
              </a:ext>
            </a:extLst>
          </p:cNvPr>
          <p:cNvSpPr>
            <a:spLocks noGrp="1"/>
          </p:cNvSpPr>
          <p:nvPr>
            <p:ph type="body" sz="quarter" idx="12" hasCustomPrompt="1"/>
          </p:nvPr>
        </p:nvSpPr>
        <p:spPr>
          <a:xfrm>
            <a:off x="408207" y="2431329"/>
            <a:ext cx="9754968"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3705628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Only - White">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6" name="Text Placeholder 11">
            <a:extLst>
              <a:ext uri="{FF2B5EF4-FFF2-40B4-BE49-F238E27FC236}">
                <a16:creationId xmlns:a16="http://schemas.microsoft.com/office/drawing/2014/main" id="{7866F1F2-E6A8-97CC-9915-9A8864215B93}"/>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19" name="Text Placeholder 11">
            <a:extLst>
              <a:ext uri="{FF2B5EF4-FFF2-40B4-BE49-F238E27FC236}">
                <a16:creationId xmlns:a16="http://schemas.microsoft.com/office/drawing/2014/main" id="{56F70F55-5634-E0E4-19BE-00F2336FEF37}"/>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044AAC2A-4E35-E36E-9115-E0E3D0E313E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11">
            <a:extLst>
              <a:ext uri="{FF2B5EF4-FFF2-40B4-BE49-F238E27FC236}">
                <a16:creationId xmlns:a16="http://schemas.microsoft.com/office/drawing/2014/main" id="{14BF4FA5-BC22-05C3-E069-B6D3DBC12083}"/>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ts val="0"/>
              </a:spcBef>
              <a:spcAft>
                <a:spcPts val="600"/>
              </a:spcAft>
              <a:buFontTx/>
              <a:buBlip>
                <a:blip r:embed="rId3"/>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7" name="Picture 6" descr="The Open University Logo">
            <a:extLst>
              <a:ext uri="{FF2B5EF4-FFF2-40B4-BE49-F238E27FC236}">
                <a16:creationId xmlns:a16="http://schemas.microsoft.com/office/drawing/2014/main" id="{1A8FBF3E-643E-C283-20B7-9D35C17A874A}"/>
              </a:ext>
              <a:ext uri="{C183D7F6-B498-43B3-948B-1728B52AA6E4}">
                <adec:decorative xmlns:adec="http://schemas.microsoft.com/office/drawing/2017/decorative" val="0"/>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2599962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Only - Blue">
    <p:bg>
      <p:bgPr>
        <a:blipFill dpi="0" rotWithShape="1">
          <a:blip r:embed="rId2" cstate="screen">
            <a:alphaModFix amt="7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6" name="Text Placeholder 11">
            <a:extLst>
              <a:ext uri="{FF2B5EF4-FFF2-40B4-BE49-F238E27FC236}">
                <a16:creationId xmlns:a16="http://schemas.microsoft.com/office/drawing/2014/main" id="{7866F1F2-E6A8-97CC-9915-9A8864215B93}"/>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19" name="Text Placeholder 11">
            <a:extLst>
              <a:ext uri="{FF2B5EF4-FFF2-40B4-BE49-F238E27FC236}">
                <a16:creationId xmlns:a16="http://schemas.microsoft.com/office/drawing/2014/main" id="{56F70F55-5634-E0E4-19BE-00F2336FEF37}"/>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044AAC2A-4E35-E36E-9115-E0E3D0E313E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11">
            <a:extLst>
              <a:ext uri="{FF2B5EF4-FFF2-40B4-BE49-F238E27FC236}">
                <a16:creationId xmlns:a16="http://schemas.microsoft.com/office/drawing/2014/main" id="{272494EA-133C-010F-7F32-98A8422E0656}"/>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5" name="Picture 4" descr="The Open University Logo">
            <a:extLst>
              <a:ext uri="{FF2B5EF4-FFF2-40B4-BE49-F238E27FC236}">
                <a16:creationId xmlns:a16="http://schemas.microsoft.com/office/drawing/2014/main" id="{5A176635-0D9A-318C-7E7A-70539D9E69FC}"/>
              </a:ext>
              <a:ext uri="{C183D7F6-B498-43B3-948B-1728B52AA6E4}">
                <adec:decorative xmlns:adec="http://schemas.microsoft.com/office/drawing/2017/decorative" val="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31591541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Only - Green">
    <p:bg>
      <p:bgPr>
        <a:blipFill dpi="0" rotWithShape="1">
          <a:blip r:embed="rId2" cstate="screen">
            <a:alphaModFix amt="7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78491E11-C10D-5DDF-F581-B813FF836059}"/>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4" name="TextBox 23">
            <a:extLst>
              <a:ext uri="{FF2B5EF4-FFF2-40B4-BE49-F238E27FC236}">
                <a16:creationId xmlns:a16="http://schemas.microsoft.com/office/drawing/2014/main" id="{C2A98FA0-A729-D60A-BCD1-960B3EC6A4F8}"/>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4" name="Text Placeholder 11">
            <a:extLst>
              <a:ext uri="{FF2B5EF4-FFF2-40B4-BE49-F238E27FC236}">
                <a16:creationId xmlns:a16="http://schemas.microsoft.com/office/drawing/2014/main" id="{C48CE6A7-7BB7-C947-6B53-6E5F78A862DA}"/>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63BDB31C-E836-A87A-D9AE-75FF184B4FAC}"/>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Text Placeholder 11">
            <a:extLst>
              <a:ext uri="{FF2B5EF4-FFF2-40B4-BE49-F238E27FC236}">
                <a16:creationId xmlns:a16="http://schemas.microsoft.com/office/drawing/2014/main" id="{F720CE49-261A-B18A-CA8E-F12BDA30674B}"/>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 name="Text Placeholder 11">
            <a:extLst>
              <a:ext uri="{FF2B5EF4-FFF2-40B4-BE49-F238E27FC236}">
                <a16:creationId xmlns:a16="http://schemas.microsoft.com/office/drawing/2014/main" id="{F708842F-A283-9136-4756-08A1AAC018B6}"/>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6" name="Text Placeholder 11">
            <a:extLst>
              <a:ext uri="{FF2B5EF4-FFF2-40B4-BE49-F238E27FC236}">
                <a16:creationId xmlns:a16="http://schemas.microsoft.com/office/drawing/2014/main" id="{3908543F-39C8-3FDA-CBB3-84FC94206A03}"/>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5" name="Picture 4" descr="The Open University Logo">
            <a:extLst>
              <a:ext uri="{FF2B5EF4-FFF2-40B4-BE49-F238E27FC236}">
                <a16:creationId xmlns:a16="http://schemas.microsoft.com/office/drawing/2014/main" id="{388B64FB-ADBB-26BD-E337-6CF096A93201}"/>
              </a:ext>
              <a:ext uri="{C183D7F6-B498-43B3-948B-1728B52AA6E4}">
                <adec:decorative xmlns:adec="http://schemas.microsoft.com/office/drawing/2017/decorative" val="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3736677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 Pink">
    <p:bg>
      <p:bgPr>
        <a:blipFill dpi="0" rotWithShape="1">
          <a:blip r:embed="rId2" cstate="screen">
            <a:alphaModFix amt="7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DC83551F-5FB0-9945-E01E-6CB9436CE2E3}"/>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4" name="TextBox 23">
            <a:extLst>
              <a:ext uri="{FF2B5EF4-FFF2-40B4-BE49-F238E27FC236}">
                <a16:creationId xmlns:a16="http://schemas.microsoft.com/office/drawing/2014/main" id="{0E748C8D-C469-D474-1D97-BF5F569F543B}"/>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8" name="Text Placeholder 11">
            <a:extLst>
              <a:ext uri="{FF2B5EF4-FFF2-40B4-BE49-F238E27FC236}">
                <a16:creationId xmlns:a16="http://schemas.microsoft.com/office/drawing/2014/main" id="{81611A53-2566-911B-758A-BB85811FD9E2}"/>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9" name="Text Placeholder 11">
            <a:extLst>
              <a:ext uri="{FF2B5EF4-FFF2-40B4-BE49-F238E27FC236}">
                <a16:creationId xmlns:a16="http://schemas.microsoft.com/office/drawing/2014/main" id="{BDAAA47C-344B-A081-7D83-D9FAAD75EBF1}"/>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Text Placeholder 11">
            <a:extLst>
              <a:ext uri="{FF2B5EF4-FFF2-40B4-BE49-F238E27FC236}">
                <a16:creationId xmlns:a16="http://schemas.microsoft.com/office/drawing/2014/main" id="{19787C0D-6642-0E1D-6AD0-4C7F5CDD7E4A}"/>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 name="Text Placeholder 11">
            <a:extLst>
              <a:ext uri="{FF2B5EF4-FFF2-40B4-BE49-F238E27FC236}">
                <a16:creationId xmlns:a16="http://schemas.microsoft.com/office/drawing/2014/main" id="{FE70F6A9-1F2C-B996-D2AA-A91C91158BA7}"/>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6" name="Text Placeholder 11">
            <a:extLst>
              <a:ext uri="{FF2B5EF4-FFF2-40B4-BE49-F238E27FC236}">
                <a16:creationId xmlns:a16="http://schemas.microsoft.com/office/drawing/2014/main" id="{1C6BB43E-7657-B36B-FF0A-F805A2FB9958}"/>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7" name="Picture 6">
            <a:extLst>
              <a:ext uri="{FF2B5EF4-FFF2-40B4-BE49-F238E27FC236}">
                <a16:creationId xmlns:a16="http://schemas.microsoft.com/office/drawing/2014/main" id="{317DA136-F775-4E4C-35DB-866AF036B4EB}"/>
              </a:ext>
              <a:ext uri="{C183D7F6-B498-43B3-948B-1728B52AA6E4}">
                <adec:decorative xmlns:adec="http://schemas.microsoft.com/office/drawing/2017/decorative" val="1"/>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25393303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 Yellow">
    <p:bg>
      <p:bgPr>
        <a:blipFill dpi="0" rotWithShape="1">
          <a:blip r:embed="rId2" cstate="screen">
            <a:alphaModFix amt="69965"/>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C0329EC4-43A1-4C93-CC9C-F8056BDA6D4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16" name="TextBox 15">
            <a:extLst>
              <a:ext uri="{FF2B5EF4-FFF2-40B4-BE49-F238E27FC236}">
                <a16:creationId xmlns:a16="http://schemas.microsoft.com/office/drawing/2014/main" id="{2711EE3C-D327-2D36-872A-6FFDFE494240}"/>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9" name="Text Placeholder 11">
            <a:extLst>
              <a:ext uri="{FF2B5EF4-FFF2-40B4-BE49-F238E27FC236}">
                <a16:creationId xmlns:a16="http://schemas.microsoft.com/office/drawing/2014/main" id="{A411FBA2-250A-1C91-4112-94C1448712B6}"/>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9D923CE2-295F-167C-F03F-85610416A092}"/>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Text Placeholder 11">
            <a:extLst>
              <a:ext uri="{FF2B5EF4-FFF2-40B4-BE49-F238E27FC236}">
                <a16:creationId xmlns:a16="http://schemas.microsoft.com/office/drawing/2014/main" id="{6EE845F2-FF2D-A9D4-3ED4-93E968473C23}"/>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 name="Text Placeholder 11">
            <a:extLst>
              <a:ext uri="{FF2B5EF4-FFF2-40B4-BE49-F238E27FC236}">
                <a16:creationId xmlns:a16="http://schemas.microsoft.com/office/drawing/2014/main" id="{DC990BB7-CAE3-E4DB-4F60-3FD7EA815A47}"/>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6" name="Text Placeholder 11">
            <a:extLst>
              <a:ext uri="{FF2B5EF4-FFF2-40B4-BE49-F238E27FC236}">
                <a16:creationId xmlns:a16="http://schemas.microsoft.com/office/drawing/2014/main" id="{BC92E1EE-0986-AEDC-C202-DFA17E618684}"/>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4" name="Picture 3">
            <a:extLst>
              <a:ext uri="{FF2B5EF4-FFF2-40B4-BE49-F238E27FC236}">
                <a16:creationId xmlns:a16="http://schemas.microsoft.com/office/drawing/2014/main" id="{C5C24151-A80D-7D37-B014-1E2D90CE3D12}"/>
              </a:ext>
              <a:ext uri="{C183D7F6-B498-43B3-948B-1728B52AA6E4}">
                <adec:decorative xmlns:adec="http://schemas.microsoft.com/office/drawing/2017/decorative" val="1"/>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31382277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le / List - Blue">
    <p:bg>
      <p:bgPr>
        <a:blipFill dpi="0" rotWithShape="1">
          <a:blip r:embed="rId2" cstate="screen">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31" name="TextBox 30">
            <a:extLst>
              <a:ext uri="{FF2B5EF4-FFF2-40B4-BE49-F238E27FC236}">
                <a16:creationId xmlns:a16="http://schemas.microsoft.com/office/drawing/2014/main" id="{994F0EA2-EF9D-F005-352F-0ED7ED3B654A}"/>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32" name="Text Placeholder 11">
            <a:extLst>
              <a:ext uri="{FF2B5EF4-FFF2-40B4-BE49-F238E27FC236}">
                <a16:creationId xmlns:a16="http://schemas.microsoft.com/office/drawing/2014/main" id="{67088FD3-2668-7B24-DF83-94C7E0A31C21}"/>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33" name="Text Placeholder 11">
            <a:extLst>
              <a:ext uri="{FF2B5EF4-FFF2-40B4-BE49-F238E27FC236}">
                <a16:creationId xmlns:a16="http://schemas.microsoft.com/office/drawing/2014/main" id="{C4507D10-D757-85E8-DCAB-5DE27031CB58}"/>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10" name="Text Placeholder 4">
            <a:extLst>
              <a:ext uri="{FF2B5EF4-FFF2-40B4-BE49-F238E27FC236}">
                <a16:creationId xmlns:a16="http://schemas.microsoft.com/office/drawing/2014/main" id="{613AA83D-6834-E464-0BBA-BB0EAC8C2612}"/>
              </a:ext>
            </a:extLst>
          </p:cNvPr>
          <p:cNvSpPr>
            <a:spLocks noGrp="1"/>
          </p:cNvSpPr>
          <p:nvPr>
            <p:ph type="body" sz="quarter" idx="27" hasCustomPrompt="1"/>
          </p:nvPr>
        </p:nvSpPr>
        <p:spPr>
          <a:xfrm>
            <a:off x="3286746" y="1562445"/>
            <a:ext cx="7739063" cy="742950"/>
          </a:xfrm>
          <a:prstGeom prst="rect">
            <a:avLst/>
          </a:prstGeom>
          <a:solidFill>
            <a:srgbClr val="E6FAFF"/>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4" name="Text Placeholder 11">
            <a:extLst>
              <a:ext uri="{FF2B5EF4-FFF2-40B4-BE49-F238E27FC236}">
                <a16:creationId xmlns:a16="http://schemas.microsoft.com/office/drawing/2014/main" id="{1217A9CF-DA6B-5003-7AB7-83F7002BC2F6}"/>
              </a:ext>
            </a:extLst>
          </p:cNvPr>
          <p:cNvSpPr>
            <a:spLocks noGrp="1"/>
          </p:cNvSpPr>
          <p:nvPr>
            <p:ph type="body" sz="quarter" idx="12" hasCustomPrompt="1"/>
          </p:nvPr>
        </p:nvSpPr>
        <p:spPr>
          <a:xfrm>
            <a:off x="887895" y="1558879"/>
            <a:ext cx="2313071" cy="746515"/>
          </a:xfrm>
          <a:prstGeom prst="rect">
            <a:avLst/>
          </a:prstGeom>
          <a:solidFill>
            <a:srgbClr val="1C46C0"/>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1" name="Text Placeholder 4">
            <a:extLst>
              <a:ext uri="{FF2B5EF4-FFF2-40B4-BE49-F238E27FC236}">
                <a16:creationId xmlns:a16="http://schemas.microsoft.com/office/drawing/2014/main" id="{AF8B6BF6-2B20-BAE1-496B-4CE3AF22F71F}"/>
              </a:ext>
            </a:extLst>
          </p:cNvPr>
          <p:cNvSpPr>
            <a:spLocks noGrp="1"/>
          </p:cNvSpPr>
          <p:nvPr>
            <p:ph type="body" sz="quarter" idx="28" hasCustomPrompt="1"/>
          </p:nvPr>
        </p:nvSpPr>
        <p:spPr>
          <a:xfrm>
            <a:off x="3286746" y="2459335"/>
            <a:ext cx="7739063" cy="742950"/>
          </a:xfrm>
          <a:prstGeom prst="rect">
            <a:avLst/>
          </a:prstGeom>
          <a:solidFill>
            <a:srgbClr val="E6FAFF"/>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2" name="Text Placeholder 11">
            <a:extLst>
              <a:ext uri="{FF2B5EF4-FFF2-40B4-BE49-F238E27FC236}">
                <a16:creationId xmlns:a16="http://schemas.microsoft.com/office/drawing/2014/main" id="{82DA06FF-3584-5C18-7680-957EB66DCC1E}"/>
              </a:ext>
            </a:extLst>
          </p:cNvPr>
          <p:cNvSpPr>
            <a:spLocks noGrp="1"/>
          </p:cNvSpPr>
          <p:nvPr>
            <p:ph type="body" sz="quarter" idx="29" hasCustomPrompt="1"/>
          </p:nvPr>
        </p:nvSpPr>
        <p:spPr>
          <a:xfrm>
            <a:off x="887895" y="2455769"/>
            <a:ext cx="2313071" cy="746515"/>
          </a:xfrm>
          <a:prstGeom prst="rect">
            <a:avLst/>
          </a:prstGeom>
          <a:solidFill>
            <a:srgbClr val="1C46C0"/>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3" name="Text Placeholder 4">
            <a:extLst>
              <a:ext uri="{FF2B5EF4-FFF2-40B4-BE49-F238E27FC236}">
                <a16:creationId xmlns:a16="http://schemas.microsoft.com/office/drawing/2014/main" id="{F18DBC1E-2F93-2120-01F2-76667F7A3598}"/>
              </a:ext>
            </a:extLst>
          </p:cNvPr>
          <p:cNvSpPr>
            <a:spLocks noGrp="1"/>
          </p:cNvSpPr>
          <p:nvPr>
            <p:ph type="body" sz="quarter" idx="30" hasCustomPrompt="1"/>
          </p:nvPr>
        </p:nvSpPr>
        <p:spPr>
          <a:xfrm>
            <a:off x="3286746" y="3356225"/>
            <a:ext cx="7739063" cy="742950"/>
          </a:xfrm>
          <a:prstGeom prst="rect">
            <a:avLst/>
          </a:prstGeom>
          <a:solidFill>
            <a:srgbClr val="E6FAFF"/>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5" name="Text Placeholder 11">
            <a:extLst>
              <a:ext uri="{FF2B5EF4-FFF2-40B4-BE49-F238E27FC236}">
                <a16:creationId xmlns:a16="http://schemas.microsoft.com/office/drawing/2014/main" id="{019B98AE-BA3F-CCAE-E04C-B8169D9363F3}"/>
              </a:ext>
            </a:extLst>
          </p:cNvPr>
          <p:cNvSpPr>
            <a:spLocks noGrp="1"/>
          </p:cNvSpPr>
          <p:nvPr>
            <p:ph type="body" sz="quarter" idx="31" hasCustomPrompt="1"/>
          </p:nvPr>
        </p:nvSpPr>
        <p:spPr>
          <a:xfrm>
            <a:off x="887895" y="3352659"/>
            <a:ext cx="2313071" cy="746515"/>
          </a:xfrm>
          <a:prstGeom prst="rect">
            <a:avLst/>
          </a:prstGeom>
          <a:solidFill>
            <a:srgbClr val="1C46C0"/>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6" name="Text Placeholder 4">
            <a:extLst>
              <a:ext uri="{FF2B5EF4-FFF2-40B4-BE49-F238E27FC236}">
                <a16:creationId xmlns:a16="http://schemas.microsoft.com/office/drawing/2014/main" id="{7C8CB63D-4300-E62A-F48C-630CF6B95474}"/>
              </a:ext>
            </a:extLst>
          </p:cNvPr>
          <p:cNvSpPr>
            <a:spLocks noGrp="1"/>
          </p:cNvSpPr>
          <p:nvPr>
            <p:ph type="body" sz="quarter" idx="32" hasCustomPrompt="1"/>
          </p:nvPr>
        </p:nvSpPr>
        <p:spPr>
          <a:xfrm>
            <a:off x="3286746" y="4249549"/>
            <a:ext cx="7739063" cy="742950"/>
          </a:xfrm>
          <a:prstGeom prst="rect">
            <a:avLst/>
          </a:prstGeom>
          <a:solidFill>
            <a:srgbClr val="E6FAFF"/>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7" name="Text Placeholder 11">
            <a:extLst>
              <a:ext uri="{FF2B5EF4-FFF2-40B4-BE49-F238E27FC236}">
                <a16:creationId xmlns:a16="http://schemas.microsoft.com/office/drawing/2014/main" id="{4490E080-95F7-C04E-1506-EAC0EB4C5187}"/>
              </a:ext>
            </a:extLst>
          </p:cNvPr>
          <p:cNvSpPr>
            <a:spLocks noGrp="1"/>
          </p:cNvSpPr>
          <p:nvPr>
            <p:ph type="body" sz="quarter" idx="33" hasCustomPrompt="1"/>
          </p:nvPr>
        </p:nvSpPr>
        <p:spPr>
          <a:xfrm>
            <a:off x="887895" y="4245983"/>
            <a:ext cx="2313071" cy="746515"/>
          </a:xfrm>
          <a:prstGeom prst="rect">
            <a:avLst/>
          </a:prstGeom>
          <a:solidFill>
            <a:srgbClr val="1C46C0"/>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pic>
        <p:nvPicPr>
          <p:cNvPr id="2" name="Picture 1">
            <a:extLst>
              <a:ext uri="{FF2B5EF4-FFF2-40B4-BE49-F238E27FC236}">
                <a16:creationId xmlns:a16="http://schemas.microsoft.com/office/drawing/2014/main" id="{052FB48F-821A-CA54-A34E-E55E101C6CCB}"/>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19894075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able / List - Orange">
    <p:bg>
      <p:bgPr>
        <a:blipFill dpi="0" rotWithShape="1">
          <a:blip r:embed="rId2" cstate="screen">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2" name="Picture 41">
            <a:extLst>
              <a:ext uri="{FF2B5EF4-FFF2-40B4-BE49-F238E27FC236}">
                <a16:creationId xmlns:a16="http://schemas.microsoft.com/office/drawing/2014/main" id="{C107E3E2-7CA3-497F-C4E8-4ECE3460E57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57" name="TextBox 56">
            <a:extLst>
              <a:ext uri="{FF2B5EF4-FFF2-40B4-BE49-F238E27FC236}">
                <a16:creationId xmlns:a16="http://schemas.microsoft.com/office/drawing/2014/main" id="{87568DA1-20C9-8598-44C7-76FE257E9D79}"/>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23" name="Text Placeholder 11">
            <a:extLst>
              <a:ext uri="{FF2B5EF4-FFF2-40B4-BE49-F238E27FC236}">
                <a16:creationId xmlns:a16="http://schemas.microsoft.com/office/drawing/2014/main" id="{79B5BDD1-EF18-E4A2-DE79-A8B3B7FCED91}"/>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4" name="Text Placeholder 11">
            <a:extLst>
              <a:ext uri="{FF2B5EF4-FFF2-40B4-BE49-F238E27FC236}">
                <a16:creationId xmlns:a16="http://schemas.microsoft.com/office/drawing/2014/main" id="{A8F030FA-FAE8-B846-F0B1-F69F3B3AB75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4">
            <a:extLst>
              <a:ext uri="{FF2B5EF4-FFF2-40B4-BE49-F238E27FC236}">
                <a16:creationId xmlns:a16="http://schemas.microsoft.com/office/drawing/2014/main" id="{269C5B20-B0D8-1392-83E8-B19EE7BA6B29}"/>
              </a:ext>
            </a:extLst>
          </p:cNvPr>
          <p:cNvSpPr>
            <a:spLocks noGrp="1"/>
          </p:cNvSpPr>
          <p:nvPr>
            <p:ph type="body" sz="quarter" idx="27" hasCustomPrompt="1"/>
          </p:nvPr>
        </p:nvSpPr>
        <p:spPr>
          <a:xfrm>
            <a:off x="3286746" y="1562445"/>
            <a:ext cx="7739063" cy="742950"/>
          </a:xfrm>
          <a:prstGeom prst="rect">
            <a:avLst/>
          </a:prstGeom>
          <a:solidFill>
            <a:srgbClr val="FFF0F3"/>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5" name="Text Placeholder 11">
            <a:extLst>
              <a:ext uri="{FF2B5EF4-FFF2-40B4-BE49-F238E27FC236}">
                <a16:creationId xmlns:a16="http://schemas.microsoft.com/office/drawing/2014/main" id="{1450AA39-F87C-B61C-59F0-76575DE5CCFB}"/>
              </a:ext>
            </a:extLst>
          </p:cNvPr>
          <p:cNvSpPr>
            <a:spLocks noGrp="1"/>
          </p:cNvSpPr>
          <p:nvPr>
            <p:ph type="body" sz="quarter" idx="12" hasCustomPrompt="1"/>
          </p:nvPr>
        </p:nvSpPr>
        <p:spPr>
          <a:xfrm>
            <a:off x="887895" y="1562445"/>
            <a:ext cx="2313071" cy="746515"/>
          </a:xfrm>
          <a:prstGeom prst="rect">
            <a:avLst/>
          </a:prstGeom>
          <a:solidFill>
            <a:srgbClr val="FF8A77"/>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6" name="Text Placeholder 4">
            <a:extLst>
              <a:ext uri="{FF2B5EF4-FFF2-40B4-BE49-F238E27FC236}">
                <a16:creationId xmlns:a16="http://schemas.microsoft.com/office/drawing/2014/main" id="{58D84559-6512-8243-0E68-926840CCE5EA}"/>
              </a:ext>
            </a:extLst>
          </p:cNvPr>
          <p:cNvSpPr>
            <a:spLocks noGrp="1"/>
          </p:cNvSpPr>
          <p:nvPr>
            <p:ph type="body" sz="quarter" idx="28" hasCustomPrompt="1"/>
          </p:nvPr>
        </p:nvSpPr>
        <p:spPr>
          <a:xfrm>
            <a:off x="3286746" y="2459335"/>
            <a:ext cx="7739063" cy="742950"/>
          </a:xfrm>
          <a:prstGeom prst="rect">
            <a:avLst/>
          </a:prstGeom>
          <a:solidFill>
            <a:srgbClr val="FFF0F3"/>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6" name="Text Placeholder 11">
            <a:extLst>
              <a:ext uri="{FF2B5EF4-FFF2-40B4-BE49-F238E27FC236}">
                <a16:creationId xmlns:a16="http://schemas.microsoft.com/office/drawing/2014/main" id="{3CA98CFD-BEE6-B7D0-940B-408558AE3B97}"/>
              </a:ext>
            </a:extLst>
          </p:cNvPr>
          <p:cNvSpPr>
            <a:spLocks noGrp="1"/>
          </p:cNvSpPr>
          <p:nvPr>
            <p:ph type="body" sz="quarter" idx="29" hasCustomPrompt="1"/>
          </p:nvPr>
        </p:nvSpPr>
        <p:spPr>
          <a:xfrm>
            <a:off x="887895" y="2459335"/>
            <a:ext cx="2313071" cy="746515"/>
          </a:xfrm>
          <a:prstGeom prst="rect">
            <a:avLst/>
          </a:prstGeom>
          <a:solidFill>
            <a:srgbClr val="FF8A77"/>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9" name="Text Placeholder 4">
            <a:extLst>
              <a:ext uri="{FF2B5EF4-FFF2-40B4-BE49-F238E27FC236}">
                <a16:creationId xmlns:a16="http://schemas.microsoft.com/office/drawing/2014/main" id="{73173B8F-4A38-6A7C-3840-1B6791B615E9}"/>
              </a:ext>
            </a:extLst>
          </p:cNvPr>
          <p:cNvSpPr>
            <a:spLocks noGrp="1"/>
          </p:cNvSpPr>
          <p:nvPr>
            <p:ph type="body" sz="quarter" idx="30" hasCustomPrompt="1"/>
          </p:nvPr>
        </p:nvSpPr>
        <p:spPr>
          <a:xfrm>
            <a:off x="3286746" y="3356225"/>
            <a:ext cx="7739063" cy="742950"/>
          </a:xfrm>
          <a:prstGeom prst="rect">
            <a:avLst/>
          </a:prstGeom>
          <a:solidFill>
            <a:srgbClr val="FFF0F3"/>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20" name="Text Placeholder 11">
            <a:extLst>
              <a:ext uri="{FF2B5EF4-FFF2-40B4-BE49-F238E27FC236}">
                <a16:creationId xmlns:a16="http://schemas.microsoft.com/office/drawing/2014/main" id="{1258A6A1-7C96-27AC-C908-3BA13CCF1F6E}"/>
              </a:ext>
            </a:extLst>
          </p:cNvPr>
          <p:cNvSpPr>
            <a:spLocks noGrp="1"/>
          </p:cNvSpPr>
          <p:nvPr>
            <p:ph type="body" sz="quarter" idx="31" hasCustomPrompt="1"/>
          </p:nvPr>
        </p:nvSpPr>
        <p:spPr>
          <a:xfrm>
            <a:off x="887895" y="3356225"/>
            <a:ext cx="2313071" cy="746515"/>
          </a:xfrm>
          <a:prstGeom prst="rect">
            <a:avLst/>
          </a:prstGeom>
          <a:solidFill>
            <a:srgbClr val="FF8A77"/>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27" name="Text Placeholder 4">
            <a:extLst>
              <a:ext uri="{FF2B5EF4-FFF2-40B4-BE49-F238E27FC236}">
                <a16:creationId xmlns:a16="http://schemas.microsoft.com/office/drawing/2014/main" id="{80D1A29E-8F23-E9BF-AE02-BAA15FD20AA3}"/>
              </a:ext>
            </a:extLst>
          </p:cNvPr>
          <p:cNvSpPr>
            <a:spLocks noGrp="1"/>
          </p:cNvSpPr>
          <p:nvPr>
            <p:ph type="body" sz="quarter" idx="32" hasCustomPrompt="1"/>
          </p:nvPr>
        </p:nvSpPr>
        <p:spPr>
          <a:xfrm>
            <a:off x="3286746" y="4249549"/>
            <a:ext cx="7739063" cy="742950"/>
          </a:xfrm>
          <a:prstGeom prst="rect">
            <a:avLst/>
          </a:prstGeom>
          <a:solidFill>
            <a:srgbClr val="FFF0F3"/>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28" name="Text Placeholder 11">
            <a:extLst>
              <a:ext uri="{FF2B5EF4-FFF2-40B4-BE49-F238E27FC236}">
                <a16:creationId xmlns:a16="http://schemas.microsoft.com/office/drawing/2014/main" id="{DB928D05-8855-2639-E843-A1F7DC27F6EC}"/>
              </a:ext>
            </a:extLst>
          </p:cNvPr>
          <p:cNvSpPr>
            <a:spLocks noGrp="1"/>
          </p:cNvSpPr>
          <p:nvPr>
            <p:ph type="body" sz="quarter" idx="33" hasCustomPrompt="1"/>
          </p:nvPr>
        </p:nvSpPr>
        <p:spPr>
          <a:xfrm>
            <a:off x="887895" y="4249549"/>
            <a:ext cx="2313071" cy="746515"/>
          </a:xfrm>
          <a:prstGeom prst="rect">
            <a:avLst/>
          </a:prstGeom>
          <a:solidFill>
            <a:srgbClr val="FF8A77"/>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pic>
        <p:nvPicPr>
          <p:cNvPr id="2" name="Picture 1">
            <a:extLst>
              <a:ext uri="{FF2B5EF4-FFF2-40B4-BE49-F238E27FC236}">
                <a16:creationId xmlns:a16="http://schemas.microsoft.com/office/drawing/2014/main" id="{5AD93BCC-9ABA-3DB6-4ED6-2BD13246CBC0}"/>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30227138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rts 2 Column">
    <p:bg>
      <p:bgPr>
        <a:solidFill>
          <a:schemeClr val="bg1"/>
        </a:solidFill>
        <a:effectLst/>
      </p:bgPr>
    </p:bg>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5BD7FBF3-7226-2149-BBD3-09818517326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10" y="0"/>
            <a:ext cx="12197909" cy="1551256"/>
          </a:xfrm>
          <a:prstGeom prst="rect">
            <a:avLst/>
          </a:prstGeom>
        </p:spPr>
      </p:pic>
      <p:sp>
        <p:nvSpPr>
          <p:cNvPr id="30" name="Text Placeholder 11">
            <a:extLst>
              <a:ext uri="{FF2B5EF4-FFF2-40B4-BE49-F238E27FC236}">
                <a16:creationId xmlns:a16="http://schemas.microsoft.com/office/drawing/2014/main" id="{609CABD5-CEF8-7D40-AB55-829D55FD314B}"/>
              </a:ext>
            </a:extLst>
          </p:cNvPr>
          <p:cNvSpPr>
            <a:spLocks noGrp="1"/>
          </p:cNvSpPr>
          <p:nvPr>
            <p:ph type="body" sz="quarter" idx="14" hasCustomPrompt="1"/>
          </p:nvPr>
        </p:nvSpPr>
        <p:spPr>
          <a:xfrm>
            <a:off x="1001105" y="1756180"/>
            <a:ext cx="10179513"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3" name="TextBox 12">
            <a:extLst>
              <a:ext uri="{FF2B5EF4-FFF2-40B4-BE49-F238E27FC236}">
                <a16:creationId xmlns:a16="http://schemas.microsoft.com/office/drawing/2014/main" id="{9931521C-CAF9-B57E-A59F-40B74F594929}"/>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9" name="Text Placeholder 11">
            <a:extLst>
              <a:ext uri="{FF2B5EF4-FFF2-40B4-BE49-F238E27FC236}">
                <a16:creationId xmlns:a16="http://schemas.microsoft.com/office/drawing/2014/main" id="{4DAAB76E-1BCE-CA53-ACE8-77F42754E17D}"/>
              </a:ext>
            </a:extLst>
          </p:cNvPr>
          <p:cNvSpPr>
            <a:spLocks noGrp="1"/>
          </p:cNvSpPr>
          <p:nvPr>
            <p:ph type="body" sz="quarter" idx="21" hasCustomPrompt="1"/>
          </p:nvPr>
        </p:nvSpPr>
        <p:spPr>
          <a:xfrm>
            <a:off x="413915" y="326028"/>
            <a:ext cx="10766703" cy="497161"/>
          </a:xfrm>
          <a:prstGeom prst="rect">
            <a:avLst/>
          </a:prstGeom>
        </p:spPr>
        <p:txBody>
          <a:bodyPr>
            <a:noAutofit/>
          </a:bodyPr>
          <a:lstStyle>
            <a:lvl1pPr marL="0" indent="0">
              <a:lnSpc>
                <a:spcPct val="110000"/>
              </a:lnSpc>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0" name="Text Placeholder 11">
            <a:extLst>
              <a:ext uri="{FF2B5EF4-FFF2-40B4-BE49-F238E27FC236}">
                <a16:creationId xmlns:a16="http://schemas.microsoft.com/office/drawing/2014/main" id="{FC210018-BF10-8707-6A21-CCCE83C373C4}"/>
              </a:ext>
            </a:extLst>
          </p:cNvPr>
          <p:cNvSpPr>
            <a:spLocks noGrp="1"/>
          </p:cNvSpPr>
          <p:nvPr>
            <p:ph type="body" sz="quarter" idx="22" hasCustomPrompt="1"/>
          </p:nvPr>
        </p:nvSpPr>
        <p:spPr>
          <a:xfrm>
            <a:off x="413915" y="833532"/>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Tree>
    <p:extLst>
      <p:ext uri="{BB962C8B-B14F-4D97-AF65-F5344CB8AC3E}">
        <p14:creationId xmlns:p14="http://schemas.microsoft.com/office/powerpoint/2010/main" val="8421257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ront Cover 2">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9" y="0"/>
            <a:ext cx="6096001" cy="5334000"/>
          </a:xfrm>
          <a:prstGeom prst="round2SameRect">
            <a:avLst>
              <a:gd name="adj1" fmla="val 42678"/>
              <a:gd name="adj2" fmla="val 4847"/>
            </a:avLst>
          </a:prstGeom>
        </p:spPr>
        <p:txBody>
          <a:bodyPr/>
          <a:lstStyle>
            <a:lvl1pPr marL="0" indent="0" algn="ctr">
              <a:buNone/>
              <a:defRPr>
                <a:solidFill>
                  <a:schemeClr val="bg1"/>
                </a:solidFill>
                <a:latin typeface="Poppins" panose="00000500000000000000" pitchFamily="2" charset="0"/>
                <a:cs typeface="Poppins" panose="00000500000000000000" pitchFamily="2" charset="0"/>
              </a:defRPr>
            </a:lvl1pPr>
          </a:lstStyle>
          <a:p>
            <a:r>
              <a:rPr lang="en-US"/>
              <a:t>Click icon to add picture</a:t>
            </a:r>
          </a:p>
        </p:txBody>
      </p:sp>
      <p:pic>
        <p:nvPicPr>
          <p:cNvPr id="4" name="Picture 3">
            <a:extLst>
              <a:ext uri="{FF2B5EF4-FFF2-40B4-BE49-F238E27FC236}">
                <a16:creationId xmlns:a16="http://schemas.microsoft.com/office/drawing/2014/main" id="{6ED31C04-0A53-3A47-8287-081AE26B8A3D}"/>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00" y="5334000"/>
            <a:ext cx="6096000" cy="1524000"/>
          </a:xfrm>
          <a:prstGeom prst="rect">
            <a:avLst/>
          </a:prstGeom>
        </p:spPr>
      </p:pic>
      <p:sp>
        <p:nvSpPr>
          <p:cNvPr id="9" name="Text Placeholder 11">
            <a:extLst>
              <a:ext uri="{FF2B5EF4-FFF2-40B4-BE49-F238E27FC236}">
                <a16:creationId xmlns:a16="http://schemas.microsoft.com/office/drawing/2014/main" id="{E28EB488-1C80-0E67-1A53-022688EC4609}"/>
              </a:ext>
            </a:extLst>
          </p:cNvPr>
          <p:cNvSpPr>
            <a:spLocks noGrp="1"/>
          </p:cNvSpPr>
          <p:nvPr>
            <p:ph type="body" sz="quarter" idx="11" hasCustomPrompt="1"/>
          </p:nvPr>
        </p:nvSpPr>
        <p:spPr>
          <a:xfrm>
            <a:off x="408207" y="559121"/>
            <a:ext cx="5557585" cy="1800200"/>
          </a:xfr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Front Cover Title Goes Here</a:t>
            </a:r>
          </a:p>
        </p:txBody>
      </p:sp>
      <p:sp>
        <p:nvSpPr>
          <p:cNvPr id="2" name="Text Placeholder 11">
            <a:extLst>
              <a:ext uri="{FF2B5EF4-FFF2-40B4-BE49-F238E27FC236}">
                <a16:creationId xmlns:a16="http://schemas.microsoft.com/office/drawing/2014/main" id="{9E9177B3-5DDF-C49A-F04A-F97D821D76FD}"/>
              </a:ext>
            </a:extLst>
          </p:cNvPr>
          <p:cNvSpPr>
            <a:spLocks noGrp="1"/>
          </p:cNvSpPr>
          <p:nvPr>
            <p:ph type="body" sz="quarter" idx="12" hasCustomPrompt="1"/>
          </p:nvPr>
        </p:nvSpPr>
        <p:spPr>
          <a:xfrm>
            <a:off x="408208" y="2431330"/>
            <a:ext cx="5557584" cy="1305402"/>
          </a:xfrm>
        </p:spPr>
        <p:txBody>
          <a:bodyPr>
            <a:noAutofit/>
          </a:bodyPr>
          <a:lstStyle>
            <a:lvl1pPr marL="0" indent="0">
              <a:lnSpc>
                <a:spcPct val="110000"/>
              </a:lnSpc>
              <a:spcBef>
                <a:spcPts val="0"/>
              </a:spcBef>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a:t>
            </a:r>
          </a:p>
        </p:txBody>
      </p:sp>
      <p:sp>
        <p:nvSpPr>
          <p:cNvPr id="3" name="Text Placeholder 11">
            <a:extLst>
              <a:ext uri="{FF2B5EF4-FFF2-40B4-BE49-F238E27FC236}">
                <a16:creationId xmlns:a16="http://schemas.microsoft.com/office/drawing/2014/main" id="{D3418B85-C84C-B824-D28F-BA79F5E04CAD}"/>
              </a:ext>
            </a:extLst>
          </p:cNvPr>
          <p:cNvSpPr>
            <a:spLocks noGrp="1"/>
          </p:cNvSpPr>
          <p:nvPr>
            <p:ph type="body" sz="quarter" idx="13" hasCustomPrompt="1"/>
          </p:nvPr>
        </p:nvSpPr>
        <p:spPr>
          <a:xfrm>
            <a:off x="408208" y="3846892"/>
            <a:ext cx="5557584" cy="347039"/>
          </a:xfrm>
        </p:spPr>
        <p:txBody>
          <a:bodyPr>
            <a:noAutofit/>
          </a:bodyPr>
          <a:lstStyle>
            <a:lvl1pPr marL="0" indent="0">
              <a:lnSpc>
                <a:spcPct val="110000"/>
              </a:lnSpc>
              <a:spcBef>
                <a:spcPts val="0"/>
              </a:spcBef>
              <a:buNone/>
              <a:defRPr sz="16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Presenters name</a:t>
            </a:r>
          </a:p>
        </p:txBody>
      </p:sp>
      <p:sp>
        <p:nvSpPr>
          <p:cNvPr id="5" name="Text Placeholder 11">
            <a:extLst>
              <a:ext uri="{FF2B5EF4-FFF2-40B4-BE49-F238E27FC236}">
                <a16:creationId xmlns:a16="http://schemas.microsoft.com/office/drawing/2014/main" id="{AE5F6774-8098-996B-DB40-EA611D348D2A}"/>
              </a:ext>
            </a:extLst>
          </p:cNvPr>
          <p:cNvSpPr>
            <a:spLocks noGrp="1"/>
          </p:cNvSpPr>
          <p:nvPr>
            <p:ph type="body" sz="quarter" idx="14" hasCustomPrompt="1"/>
          </p:nvPr>
        </p:nvSpPr>
        <p:spPr>
          <a:xfrm>
            <a:off x="408208" y="4198584"/>
            <a:ext cx="5557584" cy="347039"/>
          </a:xfrm>
        </p:spPr>
        <p:txBody>
          <a:bodyPr>
            <a:noAutofit/>
          </a:bodyPr>
          <a:lstStyle>
            <a:lvl1pPr marL="0" indent="0">
              <a:lnSpc>
                <a:spcPct val="110000"/>
              </a:lnSpc>
              <a:spcBef>
                <a:spcPts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Department name</a:t>
            </a:r>
          </a:p>
        </p:txBody>
      </p:sp>
      <p:sp>
        <p:nvSpPr>
          <p:cNvPr id="6" name="Text Placeholder 11">
            <a:extLst>
              <a:ext uri="{FF2B5EF4-FFF2-40B4-BE49-F238E27FC236}">
                <a16:creationId xmlns:a16="http://schemas.microsoft.com/office/drawing/2014/main" id="{02518C58-E2DB-02D3-8708-B87996A9E5BC}"/>
              </a:ext>
            </a:extLst>
          </p:cNvPr>
          <p:cNvSpPr>
            <a:spLocks noGrp="1"/>
          </p:cNvSpPr>
          <p:nvPr>
            <p:ph type="body" sz="quarter" idx="15" hasCustomPrompt="1"/>
          </p:nvPr>
        </p:nvSpPr>
        <p:spPr>
          <a:xfrm>
            <a:off x="408208" y="4545623"/>
            <a:ext cx="5557584" cy="347039"/>
          </a:xfrm>
        </p:spPr>
        <p:txBody>
          <a:bodyPr>
            <a:noAutofit/>
          </a:bodyPr>
          <a:lstStyle>
            <a:lvl1pPr marL="0" indent="0">
              <a:lnSpc>
                <a:spcPct val="110000"/>
              </a:lnSpc>
              <a:spcBef>
                <a:spcPts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Date</a:t>
            </a:r>
          </a:p>
        </p:txBody>
      </p:sp>
      <p:pic>
        <p:nvPicPr>
          <p:cNvPr id="15" name="Picture 14" descr="The Open University Logo">
            <a:extLst>
              <a:ext uri="{FF2B5EF4-FFF2-40B4-BE49-F238E27FC236}">
                <a16:creationId xmlns:a16="http://schemas.microsoft.com/office/drawing/2014/main" id="{95ADE654-C78D-7069-71BF-CB8E04298DE3}"/>
              </a:ext>
              <a:ext uri="{C183D7F6-B498-43B3-948B-1728B52AA6E4}">
                <adec:decorative xmlns:adec="http://schemas.microsoft.com/office/drawing/2017/decorative" val="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69675" y="5829301"/>
            <a:ext cx="1709992" cy="584196"/>
          </a:xfrm>
          <a:prstGeom prst="rect">
            <a:avLst/>
          </a:prstGeom>
        </p:spPr>
      </p:pic>
    </p:spTree>
    <p:extLst>
      <p:ext uri="{BB962C8B-B14F-4D97-AF65-F5344CB8AC3E}">
        <p14:creationId xmlns:p14="http://schemas.microsoft.com/office/powerpoint/2010/main" val="21765947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arts &amp; Copy">
    <p:bg>
      <p:bgPr>
        <a:solidFill>
          <a:schemeClr val="bg1"/>
        </a:solidFill>
        <a:effectLst/>
      </p:bgPr>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3025CC09-2BCF-3A4D-87E4-590716EC0718}"/>
              </a:ext>
            </a:extLst>
          </p:cNvPr>
          <p:cNvSpPr>
            <a:spLocks noGrp="1"/>
          </p:cNvSpPr>
          <p:nvPr>
            <p:ph type="body" sz="quarter" idx="18" hasCustomPrompt="1"/>
          </p:nvPr>
        </p:nvSpPr>
        <p:spPr>
          <a:xfrm>
            <a:off x="6493565" y="2856109"/>
            <a:ext cx="4687053" cy="3221029"/>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Duis </a:t>
            </a:r>
            <a:r>
              <a:rPr lang="en-GB" err="1"/>
              <a:t>aute</a:t>
            </a:r>
            <a:r>
              <a:rPr lang="en-GB"/>
              <a:t> </a:t>
            </a:r>
            <a:r>
              <a:rPr lang="en-GB" err="1"/>
              <a:t>irure</a:t>
            </a:r>
            <a:r>
              <a:rPr lang="en-GB"/>
              <a:t> </a:t>
            </a:r>
            <a:r>
              <a:rPr lang="en-GB" err="1"/>
              <a:t>dolor</a:t>
            </a:r>
            <a:r>
              <a:rPr lang="en-GB"/>
              <a:t> in </a:t>
            </a:r>
            <a:r>
              <a:rPr lang="en-GB" err="1"/>
              <a:t>aliquip</a:t>
            </a:r>
            <a:r>
              <a:rPr lang="en-GB"/>
              <a:t> ex </a:t>
            </a:r>
            <a:r>
              <a:rPr lang="en-GB" err="1"/>
              <a:t>ea</a:t>
            </a:r>
            <a:r>
              <a:rPr lang="en-GB"/>
              <a:t> </a:t>
            </a:r>
            <a:r>
              <a:rPr lang="en-GB" err="1"/>
              <a:t>commodo</a:t>
            </a:r>
            <a:r>
              <a:rPr lang="en-GB"/>
              <a:t> consequat. 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 </a:t>
            </a:r>
            <a:r>
              <a:rPr lang="en-GB" err="1"/>
              <a:t>Excepteur</a:t>
            </a:r>
            <a:r>
              <a:rPr lang="en-GB"/>
              <a:t> </a:t>
            </a:r>
            <a:r>
              <a:rPr lang="en-GB" err="1"/>
              <a:t>sint</a:t>
            </a:r>
            <a:r>
              <a:rPr lang="en-GB"/>
              <a:t> </a:t>
            </a:r>
            <a:r>
              <a:rPr lang="en-GB" err="1"/>
              <a:t>occaecat</a:t>
            </a:r>
            <a:r>
              <a:rPr lang="en-GB"/>
              <a:t> </a:t>
            </a:r>
            <a:r>
              <a:rPr lang="en-GB" err="1"/>
              <a:t>cupidatat</a:t>
            </a:r>
            <a:r>
              <a:rPr lang="en-GB"/>
              <a:t> non </a:t>
            </a:r>
            <a:r>
              <a:rPr lang="en-GB" err="1"/>
              <a:t>proident</a:t>
            </a:r>
            <a:r>
              <a:rPr lang="en-GB"/>
              <a:t>, sunt in culpa qui </a:t>
            </a:r>
            <a:r>
              <a:rPr lang="en-GB" err="1"/>
              <a:t>officia</a:t>
            </a:r>
            <a:r>
              <a:rPr lang="en-GB"/>
              <a:t> </a:t>
            </a:r>
            <a:r>
              <a:rPr lang="en-GB" err="1"/>
              <a:t>deserunt</a:t>
            </a:r>
            <a:r>
              <a:rPr lang="en-GB"/>
              <a:t> </a:t>
            </a:r>
            <a:r>
              <a:rPr lang="en-GB" err="1"/>
              <a:t>mollit</a:t>
            </a:r>
            <a:r>
              <a:rPr lang="en-GB"/>
              <a:t> </a:t>
            </a:r>
            <a:r>
              <a:rPr lang="en-GB" err="1"/>
              <a:t>anim</a:t>
            </a:r>
            <a:r>
              <a:rPr lang="en-GB"/>
              <a:t> id </a:t>
            </a:r>
            <a:r>
              <a:rPr lang="en-GB" err="1"/>
              <a:t>est</a:t>
            </a:r>
            <a:r>
              <a:rPr lang="en-GB"/>
              <a:t> </a:t>
            </a:r>
            <a:r>
              <a:rPr lang="en-GB" err="1"/>
              <a:t>laborum</a:t>
            </a:r>
            <a:r>
              <a:rPr lang="en-GB"/>
              <a:t>.</a:t>
            </a:r>
          </a:p>
        </p:txBody>
      </p:sp>
      <p:pic>
        <p:nvPicPr>
          <p:cNvPr id="11" name="Picture 10">
            <a:extLst>
              <a:ext uri="{FF2B5EF4-FFF2-40B4-BE49-F238E27FC236}">
                <a16:creationId xmlns:a16="http://schemas.microsoft.com/office/drawing/2014/main" id="{0CDFCC4E-7800-CD8E-7918-FDBF10EDE749}"/>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10" y="0"/>
            <a:ext cx="12197909" cy="1551256"/>
          </a:xfrm>
          <a:prstGeom prst="rect">
            <a:avLst/>
          </a:prstGeom>
        </p:spPr>
      </p:pic>
      <p:sp>
        <p:nvSpPr>
          <p:cNvPr id="17" name="Text Placeholder 11">
            <a:extLst>
              <a:ext uri="{FF2B5EF4-FFF2-40B4-BE49-F238E27FC236}">
                <a16:creationId xmlns:a16="http://schemas.microsoft.com/office/drawing/2014/main" id="{7161B3BB-13A6-8F07-69F3-28C1C681F2FF}"/>
              </a:ext>
            </a:extLst>
          </p:cNvPr>
          <p:cNvSpPr>
            <a:spLocks noGrp="1"/>
          </p:cNvSpPr>
          <p:nvPr>
            <p:ph type="body" sz="quarter" idx="14" hasCustomPrompt="1"/>
          </p:nvPr>
        </p:nvSpPr>
        <p:spPr>
          <a:xfrm>
            <a:off x="1001105" y="1756180"/>
            <a:ext cx="10179513"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6" name="TextBox 15">
            <a:extLst>
              <a:ext uri="{FF2B5EF4-FFF2-40B4-BE49-F238E27FC236}">
                <a16:creationId xmlns:a16="http://schemas.microsoft.com/office/drawing/2014/main" id="{475C6AF3-6B1E-0375-7D2A-5FD1C92321F7}"/>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2" name="Text Placeholder 11">
            <a:extLst>
              <a:ext uri="{FF2B5EF4-FFF2-40B4-BE49-F238E27FC236}">
                <a16:creationId xmlns:a16="http://schemas.microsoft.com/office/drawing/2014/main" id="{A1FEAA9C-D9C5-C7E7-E834-0245869B2C7F}"/>
              </a:ext>
            </a:extLst>
          </p:cNvPr>
          <p:cNvSpPr>
            <a:spLocks noGrp="1"/>
          </p:cNvSpPr>
          <p:nvPr>
            <p:ph type="body" sz="quarter" idx="21" hasCustomPrompt="1"/>
          </p:nvPr>
        </p:nvSpPr>
        <p:spPr>
          <a:xfrm>
            <a:off x="413915" y="326028"/>
            <a:ext cx="10766703" cy="497161"/>
          </a:xfrm>
          <a:prstGeom prst="rect">
            <a:avLst/>
          </a:prstGeom>
        </p:spPr>
        <p:txBody>
          <a:bodyPr>
            <a:noAutofit/>
          </a:bodyPr>
          <a:lstStyle>
            <a:lvl1pPr marL="0" indent="0">
              <a:lnSpc>
                <a:spcPct val="110000"/>
              </a:lnSpc>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3" name="Text Placeholder 11">
            <a:extLst>
              <a:ext uri="{FF2B5EF4-FFF2-40B4-BE49-F238E27FC236}">
                <a16:creationId xmlns:a16="http://schemas.microsoft.com/office/drawing/2014/main" id="{AA7150EB-D92B-C450-9558-0D39CD35C849}"/>
              </a:ext>
            </a:extLst>
          </p:cNvPr>
          <p:cNvSpPr>
            <a:spLocks noGrp="1"/>
          </p:cNvSpPr>
          <p:nvPr>
            <p:ph type="body" sz="quarter" idx="22" hasCustomPrompt="1"/>
          </p:nvPr>
        </p:nvSpPr>
        <p:spPr>
          <a:xfrm>
            <a:off x="413915" y="833532"/>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Tree>
    <p:extLst>
      <p:ext uri="{BB962C8B-B14F-4D97-AF65-F5344CB8AC3E}">
        <p14:creationId xmlns:p14="http://schemas.microsoft.com/office/powerpoint/2010/main" val="3039355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ull Content - Tight Header">
    <p:bg>
      <p:bgPr>
        <a:solidFill>
          <a:schemeClr val="bg1"/>
        </a:solidFill>
        <a:effectLst/>
      </p:bgPr>
    </p:bg>
    <p:spTree>
      <p:nvGrpSpPr>
        <p:cNvPr id="1" name=""/>
        <p:cNvGrpSpPr/>
        <p:nvPr/>
      </p:nvGrpSpPr>
      <p:grpSpPr>
        <a:xfrm>
          <a:off x="0" y="0"/>
          <a:ext cx="0" cy="0"/>
          <a:chOff x="0" y="0"/>
          <a:chExt cx="0" cy="0"/>
        </a:xfrm>
      </p:grpSpPr>
      <p:sp>
        <p:nvSpPr>
          <p:cNvPr id="30" name="Text Placeholder 11">
            <a:extLst>
              <a:ext uri="{FF2B5EF4-FFF2-40B4-BE49-F238E27FC236}">
                <a16:creationId xmlns:a16="http://schemas.microsoft.com/office/drawing/2014/main" id="{609CABD5-CEF8-7D40-AB55-829D55FD314B}"/>
              </a:ext>
            </a:extLst>
          </p:cNvPr>
          <p:cNvSpPr>
            <a:spLocks noGrp="1"/>
          </p:cNvSpPr>
          <p:nvPr>
            <p:ph type="body" sz="quarter" idx="14" hasCustomPrompt="1"/>
          </p:nvPr>
        </p:nvSpPr>
        <p:spPr>
          <a:xfrm>
            <a:off x="1001105" y="1095780"/>
            <a:ext cx="10179513"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3" name="TextBox 12">
            <a:extLst>
              <a:ext uri="{FF2B5EF4-FFF2-40B4-BE49-F238E27FC236}">
                <a16:creationId xmlns:a16="http://schemas.microsoft.com/office/drawing/2014/main" id="{9931521C-CAF9-B57E-A59F-40B74F594929}"/>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2" name="Rectangle: Single Corner Rounded 1">
            <a:extLst>
              <a:ext uri="{FF2B5EF4-FFF2-40B4-BE49-F238E27FC236}">
                <a16:creationId xmlns:a16="http://schemas.microsoft.com/office/drawing/2014/main" id="{E24568D3-44DC-E35D-6A09-5B5154DCE05F}"/>
              </a:ext>
            </a:extLst>
          </p:cNvPr>
          <p:cNvSpPr/>
          <p:nvPr userDrawn="1"/>
        </p:nvSpPr>
        <p:spPr>
          <a:xfrm flipV="1">
            <a:off x="-5910" y="0"/>
            <a:ext cx="12197910" cy="823189"/>
          </a:xfrm>
          <a:prstGeom prst="round1Rect">
            <a:avLst>
              <a:gd name="adj" fmla="val 50000"/>
            </a:avLst>
          </a:pr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11">
            <a:extLst>
              <a:ext uri="{FF2B5EF4-FFF2-40B4-BE49-F238E27FC236}">
                <a16:creationId xmlns:a16="http://schemas.microsoft.com/office/drawing/2014/main" id="{4E490143-9197-1E5C-A155-ABAF72B3B09A}"/>
              </a:ext>
            </a:extLst>
          </p:cNvPr>
          <p:cNvSpPr>
            <a:spLocks noGrp="1"/>
          </p:cNvSpPr>
          <p:nvPr>
            <p:ph type="body" sz="quarter" idx="21" hasCustomPrompt="1"/>
          </p:nvPr>
        </p:nvSpPr>
        <p:spPr>
          <a:xfrm>
            <a:off x="413915" y="163013"/>
            <a:ext cx="10766703" cy="497161"/>
          </a:xfrm>
          <a:prstGeom prst="rect">
            <a:avLst/>
          </a:prstGeom>
        </p:spPr>
        <p:txBody>
          <a:bodyPr>
            <a:noAutofit/>
          </a:bodyPr>
          <a:lstStyle>
            <a:lvl1pPr marL="0" indent="0">
              <a:lnSpc>
                <a:spcPct val="110000"/>
              </a:lnSpc>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Tree>
    <p:extLst>
      <p:ext uri="{BB962C8B-B14F-4D97-AF65-F5344CB8AC3E}">
        <p14:creationId xmlns:p14="http://schemas.microsoft.com/office/powerpoint/2010/main" val="25731546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e Chart &amp; Copy - White">
    <p:bg>
      <p:bgPr>
        <a:blipFill dpi="0" rotWithShape="1">
          <a:blip r:embed="rId2" cstate="screen">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Round Single Corner of Rectangle 6">
            <a:extLst>
              <a:ext uri="{FF2B5EF4-FFF2-40B4-BE49-F238E27FC236}">
                <a16:creationId xmlns:a16="http://schemas.microsoft.com/office/drawing/2014/main" id="{CDACC711-C51A-FB4F-8AD7-5F9DB35F71F3}"/>
              </a:ext>
              <a:ext uri="{C183D7F6-B498-43B3-948B-1728B52AA6E4}">
                <adec:decorative xmlns:adec="http://schemas.microsoft.com/office/drawing/2017/decorative" val="1"/>
              </a:ext>
            </a:extLst>
          </p:cNvPr>
          <p:cNvSpPr/>
          <p:nvPr userDrawn="1"/>
        </p:nvSpPr>
        <p:spPr>
          <a:xfrm flipV="1">
            <a:off x="6096000" y="0"/>
            <a:ext cx="6096000" cy="6858000"/>
          </a:xfrm>
          <a:prstGeom prst="round1Rect">
            <a:avLst>
              <a:gd name="adj" fmla="val 20797"/>
            </a:avLst>
          </a:pr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10000"/>
              </a:lnSpc>
              <a:spcBef>
                <a:spcPts val="0"/>
              </a:spcBef>
              <a:spcAft>
                <a:spcPts val="600"/>
              </a:spcAft>
            </a:pPr>
            <a:endParaRPr lang="en-US">
              <a:latin typeface="Poppins" panose="00000500000000000000" pitchFamily="2" charset="0"/>
            </a:endParaRPr>
          </a:p>
        </p:txBody>
      </p:sp>
      <p:sp>
        <p:nvSpPr>
          <p:cNvPr id="16" name="Text Placeholder 11">
            <a:extLst>
              <a:ext uri="{FF2B5EF4-FFF2-40B4-BE49-F238E27FC236}">
                <a16:creationId xmlns:a16="http://schemas.microsoft.com/office/drawing/2014/main" id="{481C071C-5A64-4146-A308-DE2C7FB11B85}"/>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7" name="Text Placeholder 11">
            <a:extLst>
              <a:ext uri="{FF2B5EF4-FFF2-40B4-BE49-F238E27FC236}">
                <a16:creationId xmlns:a16="http://schemas.microsoft.com/office/drawing/2014/main" id="{460542D6-22F5-6141-8C6F-6937620487FD}"/>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2" name="TextBox 21">
            <a:extLst>
              <a:ext uri="{FF2B5EF4-FFF2-40B4-BE49-F238E27FC236}">
                <a16:creationId xmlns:a16="http://schemas.microsoft.com/office/drawing/2014/main" id="{EAD9D407-A97D-E17E-DBFA-25ABF15C9A31}"/>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12" name="Text Placeholder 11">
            <a:extLst>
              <a:ext uri="{FF2B5EF4-FFF2-40B4-BE49-F238E27FC236}">
                <a16:creationId xmlns:a16="http://schemas.microsoft.com/office/drawing/2014/main" id="{DEF331A0-8630-D550-918D-B67681D6E481}"/>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2E1D5FB1-6523-35BC-D888-0047E262787E}"/>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FBA357D1-B85B-5E43-48BE-75FF66F9019B}"/>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3"/>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descr="The Open University Logo">
            <a:extLst>
              <a:ext uri="{FF2B5EF4-FFF2-40B4-BE49-F238E27FC236}">
                <a16:creationId xmlns:a16="http://schemas.microsoft.com/office/drawing/2014/main" id="{6A75198C-6ADB-FB44-7D03-6F5213AC312E}"/>
              </a:ext>
              <a:ext uri="{C183D7F6-B498-43B3-948B-1728B52AA6E4}">
                <adec:decorative xmlns:adec="http://schemas.microsoft.com/office/drawing/2017/decorative" val="0"/>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1926337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ie Chart &amp; Copy - Blue Light Mode">
    <p:bg>
      <p:bgPr>
        <a:blipFill dpi="0" rotWithShape="1">
          <a:blip r:embed="rId2" cstate="screen">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C4C01CCF-0DB7-F246-ABF2-EC18516A0FBD}"/>
              </a:ext>
              <a:ext uri="{C183D7F6-B498-43B3-948B-1728B52AA6E4}">
                <adec:decorative xmlns:adec="http://schemas.microsoft.com/office/drawing/2017/decorative" val="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 uri="{C183D7F6-B498-43B3-948B-1728B52AA6E4}">
                <adec:decorative xmlns:adec="http://schemas.microsoft.com/office/drawing/2017/decorative" val="1"/>
              </a:ext>
            </a:extLst>
          </p:cNvPr>
          <p:cNvSpPr/>
          <p:nvPr userDrawn="1"/>
        </p:nvSpPr>
        <p:spPr>
          <a:xfrm flipV="1">
            <a:off x="6096000" y="0"/>
            <a:ext cx="6096000" cy="6858000"/>
          </a:xfrm>
          <a:prstGeom prst="round1Rect">
            <a:avLst>
              <a:gd name="adj" fmla="val 20797"/>
            </a:avLst>
          </a:prstGeom>
          <a:solidFill>
            <a:srgbClr val="AED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spcAft>
                <a:spcPts val="600"/>
              </a:spcAft>
            </a:pPr>
            <a:endParaRPr lang="en-US">
              <a:latin typeface="Poppins" panose="00000500000000000000" pitchFamily="2" charset="0"/>
            </a:endParaRPr>
          </a:p>
        </p:txBody>
      </p:sp>
      <p:sp>
        <p:nvSpPr>
          <p:cNvPr id="31" name="Text Placeholder 11">
            <a:extLst>
              <a:ext uri="{FF2B5EF4-FFF2-40B4-BE49-F238E27FC236}">
                <a16:creationId xmlns:a16="http://schemas.microsoft.com/office/drawing/2014/main" id="{441112C6-9F31-50D1-7D73-6298CB7F2E81}"/>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2" name="Text Placeholder 11">
            <a:extLst>
              <a:ext uri="{FF2B5EF4-FFF2-40B4-BE49-F238E27FC236}">
                <a16:creationId xmlns:a16="http://schemas.microsoft.com/office/drawing/2014/main" id="{C32AB5CB-C8A8-C7B0-84CC-CEA164037036}"/>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4" name="TextBox 13">
            <a:extLst>
              <a:ext uri="{FF2B5EF4-FFF2-40B4-BE49-F238E27FC236}">
                <a16:creationId xmlns:a16="http://schemas.microsoft.com/office/drawing/2014/main" id="{F8F44462-549C-8EC7-19AB-A506B51C3E6A}"/>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15" name="Text Placeholder 11">
            <a:extLst>
              <a:ext uri="{FF2B5EF4-FFF2-40B4-BE49-F238E27FC236}">
                <a16:creationId xmlns:a16="http://schemas.microsoft.com/office/drawing/2014/main" id="{EB2C4ECE-5A58-924D-D8E6-C4AE68AD8C78}"/>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6" name="Text Placeholder 11">
            <a:extLst>
              <a:ext uri="{FF2B5EF4-FFF2-40B4-BE49-F238E27FC236}">
                <a16:creationId xmlns:a16="http://schemas.microsoft.com/office/drawing/2014/main" id="{DDC83B33-527D-290B-B1B2-1DEADA31AE05}"/>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5C71BB06-BC2B-503D-C100-C1D7CF6061BD}"/>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descr="The Open University Logo">
            <a:extLst>
              <a:ext uri="{FF2B5EF4-FFF2-40B4-BE49-F238E27FC236}">
                <a16:creationId xmlns:a16="http://schemas.microsoft.com/office/drawing/2014/main" id="{65EE5AA7-CE9F-6795-3587-5FECAE583054}"/>
              </a:ext>
              <a:ext uri="{C183D7F6-B498-43B3-948B-1728B52AA6E4}">
                <adec:decorative xmlns:adec="http://schemas.microsoft.com/office/drawing/2017/decorative" val="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39686853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ie Chart &amp; Copy - Green Light Mode">
    <p:bg>
      <p:bgPr>
        <a:blipFill dpi="0" rotWithShape="1">
          <a:blip r:embed="rId2" cstate="screen">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647B443-B36F-0143-9A72-596E9458A3DA}"/>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 uri="{C183D7F6-B498-43B3-948B-1728B52AA6E4}">
                <adec:decorative xmlns:adec="http://schemas.microsoft.com/office/drawing/2017/decorative" val="1"/>
              </a:ext>
            </a:extLst>
          </p:cNvPr>
          <p:cNvSpPr/>
          <p:nvPr userDrawn="1"/>
        </p:nvSpPr>
        <p:spPr>
          <a:xfrm flipV="1">
            <a:off x="6096000" y="0"/>
            <a:ext cx="6096000" cy="6858000"/>
          </a:xfrm>
          <a:prstGeom prst="round1Rect">
            <a:avLst>
              <a:gd name="adj" fmla="val 20797"/>
            </a:avLst>
          </a:prstGeom>
          <a:solidFill>
            <a:srgbClr val="D1FF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latin typeface="Poppins" panose="00000500000000000000" pitchFamily="2" charset="0"/>
            </a:endParaRPr>
          </a:p>
        </p:txBody>
      </p:sp>
      <p:sp>
        <p:nvSpPr>
          <p:cNvPr id="32" name="Text Placeholder 11">
            <a:extLst>
              <a:ext uri="{FF2B5EF4-FFF2-40B4-BE49-F238E27FC236}">
                <a16:creationId xmlns:a16="http://schemas.microsoft.com/office/drawing/2014/main" id="{F66FAE19-7B52-BB59-E57B-29D522C6BDE9}"/>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3" name="Text Placeholder 11">
            <a:extLst>
              <a:ext uri="{FF2B5EF4-FFF2-40B4-BE49-F238E27FC236}">
                <a16:creationId xmlns:a16="http://schemas.microsoft.com/office/drawing/2014/main" id="{F77B454A-E504-0EE7-A8CA-E5D9EEC2F495}"/>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37" name="TextBox 36">
            <a:extLst>
              <a:ext uri="{FF2B5EF4-FFF2-40B4-BE49-F238E27FC236}">
                <a16:creationId xmlns:a16="http://schemas.microsoft.com/office/drawing/2014/main" id="{C4228A78-C513-C604-6CB6-28BAE7604C73}"/>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12" name="Text Placeholder 11">
            <a:extLst>
              <a:ext uri="{FF2B5EF4-FFF2-40B4-BE49-F238E27FC236}">
                <a16:creationId xmlns:a16="http://schemas.microsoft.com/office/drawing/2014/main" id="{21EAD907-96B1-968B-D6C2-A05E0A48B049}"/>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DA310DCE-936B-7A91-931F-F8940F242D38}"/>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4C03919D-ED94-85DD-1324-53A7CAE381DD}"/>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descr="The Open University Logo">
            <a:extLst>
              <a:ext uri="{FF2B5EF4-FFF2-40B4-BE49-F238E27FC236}">
                <a16:creationId xmlns:a16="http://schemas.microsoft.com/office/drawing/2014/main" id="{87A5F3DD-B4AB-BD17-596F-E74A62BFB683}"/>
              </a:ext>
              <a:ext uri="{C183D7F6-B498-43B3-948B-1728B52AA6E4}">
                <adec:decorative xmlns:adec="http://schemas.microsoft.com/office/drawing/2017/decorative" val="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25946435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ie Chart &amp; Copy - Pink Light Mode">
    <p:bg>
      <p:bgPr>
        <a:blipFill dpi="0" rotWithShape="1">
          <a:blip r:embed="rId2" cstate="screen">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647B443-B36F-0143-9A72-596E9458A3DA}"/>
              </a:ext>
              <a:ext uri="{C183D7F6-B498-43B3-948B-1728B52AA6E4}">
                <adec:decorative xmlns:adec="http://schemas.microsoft.com/office/drawing/2017/decorative" val="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 uri="{C183D7F6-B498-43B3-948B-1728B52AA6E4}">
                <adec:decorative xmlns:adec="http://schemas.microsoft.com/office/drawing/2017/decorative" val="1"/>
              </a:ext>
            </a:extLst>
          </p:cNvPr>
          <p:cNvSpPr/>
          <p:nvPr userDrawn="1"/>
        </p:nvSpPr>
        <p:spPr>
          <a:xfrm flipV="1">
            <a:off x="6096000" y="0"/>
            <a:ext cx="6096000" cy="6858000"/>
          </a:xfrm>
          <a:prstGeom prst="round1Rect">
            <a:avLst>
              <a:gd name="adj" fmla="val 20797"/>
            </a:avLst>
          </a:prstGeom>
          <a:solidFill>
            <a:srgbClr val="FFE8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latin typeface="Poppins" panose="00000500000000000000" pitchFamily="2" charset="0"/>
            </a:endParaRPr>
          </a:p>
        </p:txBody>
      </p:sp>
      <p:sp>
        <p:nvSpPr>
          <p:cNvPr id="25" name="Text Placeholder 11">
            <a:extLst>
              <a:ext uri="{FF2B5EF4-FFF2-40B4-BE49-F238E27FC236}">
                <a16:creationId xmlns:a16="http://schemas.microsoft.com/office/drawing/2014/main" id="{02A26A26-C4B5-4D8E-73A4-981818756D94}"/>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6" name="Text Placeholder 11">
            <a:extLst>
              <a:ext uri="{FF2B5EF4-FFF2-40B4-BE49-F238E27FC236}">
                <a16:creationId xmlns:a16="http://schemas.microsoft.com/office/drawing/2014/main" id="{F8328C9E-9DA1-DF63-59C8-5F540DB4BB7E}"/>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32" name="TextBox 31">
            <a:extLst>
              <a:ext uri="{FF2B5EF4-FFF2-40B4-BE49-F238E27FC236}">
                <a16:creationId xmlns:a16="http://schemas.microsoft.com/office/drawing/2014/main" id="{4E1A6B9E-E779-E0D7-BC86-EA660E984003}"/>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12" name="Text Placeholder 11">
            <a:extLst>
              <a:ext uri="{FF2B5EF4-FFF2-40B4-BE49-F238E27FC236}">
                <a16:creationId xmlns:a16="http://schemas.microsoft.com/office/drawing/2014/main" id="{F46F34F4-9E99-01A0-2C06-1C0C5E776290}"/>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77341710-98F6-F41B-8C50-352203DF2B2A}"/>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BC1EA7DC-B02A-FE29-687A-390579C75F8C}"/>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descr="The Open University Logo">
            <a:extLst>
              <a:ext uri="{FF2B5EF4-FFF2-40B4-BE49-F238E27FC236}">
                <a16:creationId xmlns:a16="http://schemas.microsoft.com/office/drawing/2014/main" id="{A412ECB0-A0F7-C3C3-CD7E-53BD50174983}"/>
              </a:ext>
              <a:ext uri="{C183D7F6-B498-43B3-948B-1728B52AA6E4}">
                <adec:decorative xmlns:adec="http://schemas.microsoft.com/office/drawing/2017/decorative" val="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40785534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ie Chart &amp; Copy - Yellow Light Mode">
    <p:bg>
      <p:bgPr>
        <a:blipFill dpi="0" rotWithShape="1">
          <a:blip r:embed="rId2" cstate="screen">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647B443-B36F-0143-9A72-596E9458A3DA}"/>
              </a:ext>
              <a:ext uri="{C183D7F6-B498-43B3-948B-1728B52AA6E4}">
                <adec:decorative xmlns:adec="http://schemas.microsoft.com/office/drawing/2017/decorative" val="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 uri="{C183D7F6-B498-43B3-948B-1728B52AA6E4}">
                <adec:decorative xmlns:adec="http://schemas.microsoft.com/office/drawing/2017/decorative" val="1"/>
              </a:ext>
            </a:extLst>
          </p:cNvPr>
          <p:cNvSpPr/>
          <p:nvPr userDrawn="1"/>
        </p:nvSpPr>
        <p:spPr>
          <a:xfrm flipV="1">
            <a:off x="6096000" y="0"/>
            <a:ext cx="6096000" cy="6858000"/>
          </a:xfrm>
          <a:prstGeom prst="round1Rect">
            <a:avLst>
              <a:gd name="adj" fmla="val 20797"/>
            </a:avLst>
          </a:prstGeom>
          <a:solidFill>
            <a:srgbClr val="FFFE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latin typeface="Poppins" panose="00000500000000000000" pitchFamily="2" charset="0"/>
            </a:endParaRPr>
          </a:p>
        </p:txBody>
      </p:sp>
      <p:sp>
        <p:nvSpPr>
          <p:cNvPr id="25" name="Text Placeholder 11">
            <a:extLst>
              <a:ext uri="{FF2B5EF4-FFF2-40B4-BE49-F238E27FC236}">
                <a16:creationId xmlns:a16="http://schemas.microsoft.com/office/drawing/2014/main" id="{AE055DE8-0C87-1B8E-B033-C6AACEF7E883}"/>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6" name="Text Placeholder 11">
            <a:extLst>
              <a:ext uri="{FF2B5EF4-FFF2-40B4-BE49-F238E27FC236}">
                <a16:creationId xmlns:a16="http://schemas.microsoft.com/office/drawing/2014/main" id="{A7B175B1-4990-DB78-B09A-5CABDC6E0946}"/>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32" name="TextBox 31">
            <a:extLst>
              <a:ext uri="{FF2B5EF4-FFF2-40B4-BE49-F238E27FC236}">
                <a16:creationId xmlns:a16="http://schemas.microsoft.com/office/drawing/2014/main" id="{D5C357FA-846B-A0EC-644D-8C00E0D073E6}"/>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12" name="Text Placeholder 11">
            <a:extLst>
              <a:ext uri="{FF2B5EF4-FFF2-40B4-BE49-F238E27FC236}">
                <a16:creationId xmlns:a16="http://schemas.microsoft.com/office/drawing/2014/main" id="{091828A5-E0F9-F12F-D6E9-03BB177B08C8}"/>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19CF92BA-CA8F-0DC8-7240-3FE5CDE3317F}"/>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0FC3A49A-8F27-4ABD-3E82-D19FBB8B20B8}"/>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descr="The Open University Logo">
            <a:extLst>
              <a:ext uri="{FF2B5EF4-FFF2-40B4-BE49-F238E27FC236}">
                <a16:creationId xmlns:a16="http://schemas.microsoft.com/office/drawing/2014/main" id="{A1EF4921-C4EA-38D0-FDB1-827E4E6B7F75}"/>
              </a:ext>
              <a:ext uri="{C183D7F6-B498-43B3-948B-1728B52AA6E4}">
                <adec:decorative xmlns:adec="http://schemas.microsoft.com/office/drawing/2017/decorative" val="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4605756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mp; Media - Blue">
    <p:bg>
      <p:bgPr>
        <a:blipFill dpi="0" rotWithShape="1">
          <a:blip r:embed="rId2" cstate="screen">
            <a:alphaModFix amt="8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4" name="Text Placeholder 11">
            <a:extLst>
              <a:ext uri="{FF2B5EF4-FFF2-40B4-BE49-F238E27FC236}">
                <a16:creationId xmlns:a16="http://schemas.microsoft.com/office/drawing/2014/main" id="{9A20ABB2-4946-8543-8051-832C526BDE70}"/>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5" name="Text Placeholder 11">
            <a:extLst>
              <a:ext uri="{FF2B5EF4-FFF2-40B4-BE49-F238E27FC236}">
                <a16:creationId xmlns:a16="http://schemas.microsoft.com/office/drawing/2014/main" id="{05F2301F-306F-F745-8E98-23873CA63381}"/>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7" name="Text Placeholder 11">
            <a:extLst>
              <a:ext uri="{FF2B5EF4-FFF2-40B4-BE49-F238E27FC236}">
                <a16:creationId xmlns:a16="http://schemas.microsoft.com/office/drawing/2014/main" id="{C560DF7B-AF74-3B4B-9618-C8D97385E9C0}"/>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116DB742-7748-6B47-8825-E1F742F7A393}"/>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9" name="Text Placeholder 11">
            <a:extLst>
              <a:ext uri="{FF2B5EF4-FFF2-40B4-BE49-F238E27FC236}">
                <a16:creationId xmlns:a16="http://schemas.microsoft.com/office/drawing/2014/main" id="{4D9318EE-FBC8-5864-3CD0-AE0098E538F7}"/>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E84F7B52-8D5A-AF1A-29EE-E205DB0920A2}"/>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Content Placeholder 3">
            <a:extLst>
              <a:ext uri="{FF2B5EF4-FFF2-40B4-BE49-F238E27FC236}">
                <a16:creationId xmlns:a16="http://schemas.microsoft.com/office/drawing/2014/main" id="{7D29F004-17E9-56AE-60BE-6AF7E9D45C7F}"/>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3">
            <a:extLst>
              <a:ext uri="{FF2B5EF4-FFF2-40B4-BE49-F238E27FC236}">
                <a16:creationId xmlns:a16="http://schemas.microsoft.com/office/drawing/2014/main" id="{EEA18CF2-7030-5F92-17DA-C816F4E6622B}"/>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2" name="Picture 1">
            <a:extLst>
              <a:ext uri="{FF2B5EF4-FFF2-40B4-BE49-F238E27FC236}">
                <a16:creationId xmlns:a16="http://schemas.microsoft.com/office/drawing/2014/main" id="{DEA096BC-E124-A3C8-7101-B7F957B0170C}"/>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6" name="TextBox 5">
            <a:extLst>
              <a:ext uri="{FF2B5EF4-FFF2-40B4-BE49-F238E27FC236}">
                <a16:creationId xmlns:a16="http://schemas.microsoft.com/office/drawing/2014/main" id="{23F19E9F-F344-6302-5340-E96D54FF2151}"/>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pic>
        <p:nvPicPr>
          <p:cNvPr id="4" name="Picture 3" descr="The Open University Logo">
            <a:extLst>
              <a:ext uri="{FF2B5EF4-FFF2-40B4-BE49-F238E27FC236}">
                <a16:creationId xmlns:a16="http://schemas.microsoft.com/office/drawing/2014/main" id="{38D216E0-7352-C52F-6A35-B80CBA184970}"/>
              </a:ext>
              <a:ext uri="{C183D7F6-B498-43B3-948B-1728B52AA6E4}">
                <adec:decorative xmlns:adec="http://schemas.microsoft.com/office/drawing/2017/decorative" val="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12360226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amp; Media - Green">
    <p:bg>
      <p:bgPr>
        <a:blipFill dpi="0" rotWithShape="1">
          <a:blip r:embed="rId2" cstate="screen">
            <a:alphaModFix amt="66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Text Placeholder 11">
            <a:extLst>
              <a:ext uri="{FF2B5EF4-FFF2-40B4-BE49-F238E27FC236}">
                <a16:creationId xmlns:a16="http://schemas.microsoft.com/office/drawing/2014/main" id="{C2A4FC37-64F1-B22C-8E38-7A3C90DBFD8E}"/>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0ABC2298-01AB-ED2E-6E05-CA32FACF9EBE}"/>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0" name="Text Placeholder 11">
            <a:extLst>
              <a:ext uri="{FF2B5EF4-FFF2-40B4-BE49-F238E27FC236}">
                <a16:creationId xmlns:a16="http://schemas.microsoft.com/office/drawing/2014/main" id="{8FAAEB2F-DEF2-71DD-AF98-C0A446D1229F}"/>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1" name="Text Placeholder 11">
            <a:extLst>
              <a:ext uri="{FF2B5EF4-FFF2-40B4-BE49-F238E27FC236}">
                <a16:creationId xmlns:a16="http://schemas.microsoft.com/office/drawing/2014/main" id="{8EA9D7F9-BC14-C206-DFF8-5ABCD5E6E7A5}"/>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3" name="Text Placeholder 11">
            <a:extLst>
              <a:ext uri="{FF2B5EF4-FFF2-40B4-BE49-F238E27FC236}">
                <a16:creationId xmlns:a16="http://schemas.microsoft.com/office/drawing/2014/main" id="{1C2A8E84-605E-EB25-4A36-3D3984B92A31}"/>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4" name="Text Placeholder 11">
            <a:extLst>
              <a:ext uri="{FF2B5EF4-FFF2-40B4-BE49-F238E27FC236}">
                <a16:creationId xmlns:a16="http://schemas.microsoft.com/office/drawing/2014/main" id="{96C642D6-66F1-8A0A-CDDC-2EBC92AF862D}"/>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Content Placeholder 3">
            <a:extLst>
              <a:ext uri="{FF2B5EF4-FFF2-40B4-BE49-F238E27FC236}">
                <a16:creationId xmlns:a16="http://schemas.microsoft.com/office/drawing/2014/main" id="{CA09EE3C-F0CF-8B96-88AA-6DE36F7A6CBC}"/>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Content Placeholder 3">
            <a:extLst>
              <a:ext uri="{FF2B5EF4-FFF2-40B4-BE49-F238E27FC236}">
                <a16:creationId xmlns:a16="http://schemas.microsoft.com/office/drawing/2014/main" id="{9391E2F5-B870-1650-36DA-566F186BE6B9}"/>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5" name="Picture 4">
            <a:extLst>
              <a:ext uri="{FF2B5EF4-FFF2-40B4-BE49-F238E27FC236}">
                <a16:creationId xmlns:a16="http://schemas.microsoft.com/office/drawing/2014/main" id="{FF3714E0-498A-B29B-94FB-DA93A6A9662D}"/>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6" name="TextBox 5">
            <a:extLst>
              <a:ext uri="{FF2B5EF4-FFF2-40B4-BE49-F238E27FC236}">
                <a16:creationId xmlns:a16="http://schemas.microsoft.com/office/drawing/2014/main" id="{79E8BF09-B464-A1E1-02C2-01D09400BA77}"/>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pic>
        <p:nvPicPr>
          <p:cNvPr id="4" name="Picture 3" descr="The Open University Logo">
            <a:extLst>
              <a:ext uri="{FF2B5EF4-FFF2-40B4-BE49-F238E27FC236}">
                <a16:creationId xmlns:a16="http://schemas.microsoft.com/office/drawing/2014/main" id="{1EB04BC9-BBC1-9452-43AC-4FD759F04F16}"/>
              </a:ext>
              <a:ext uri="{C183D7F6-B498-43B3-948B-1728B52AA6E4}">
                <adec:decorative xmlns:adec="http://schemas.microsoft.com/office/drawing/2017/decorative" val="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3727310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amp; Media - Pink">
    <p:bg>
      <p:bgPr>
        <a:blipFill dpi="0" rotWithShape="1">
          <a:blip r:embed="rId2" cstate="screen">
            <a:alphaModFix amt="55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Text Placeholder 11">
            <a:extLst>
              <a:ext uri="{FF2B5EF4-FFF2-40B4-BE49-F238E27FC236}">
                <a16:creationId xmlns:a16="http://schemas.microsoft.com/office/drawing/2014/main" id="{DDA1F39E-370E-9BF5-101D-A0A5D784F8FC}"/>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DFB8AF0D-6CCE-C411-DB47-6E723C872006}"/>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0" name="Text Placeholder 11">
            <a:extLst>
              <a:ext uri="{FF2B5EF4-FFF2-40B4-BE49-F238E27FC236}">
                <a16:creationId xmlns:a16="http://schemas.microsoft.com/office/drawing/2014/main" id="{77B68DC7-43A5-C3AB-0F02-A24CE21AC048}"/>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1" name="Text Placeholder 11">
            <a:extLst>
              <a:ext uri="{FF2B5EF4-FFF2-40B4-BE49-F238E27FC236}">
                <a16:creationId xmlns:a16="http://schemas.microsoft.com/office/drawing/2014/main" id="{998BAA85-672C-2406-1402-92D7361EB722}"/>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3" name="Text Placeholder 11">
            <a:extLst>
              <a:ext uri="{FF2B5EF4-FFF2-40B4-BE49-F238E27FC236}">
                <a16:creationId xmlns:a16="http://schemas.microsoft.com/office/drawing/2014/main" id="{4114C635-6BF1-6FFE-A4DB-8BB78F696D88}"/>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4" name="Text Placeholder 11">
            <a:extLst>
              <a:ext uri="{FF2B5EF4-FFF2-40B4-BE49-F238E27FC236}">
                <a16:creationId xmlns:a16="http://schemas.microsoft.com/office/drawing/2014/main" id="{FC530D6A-EBB8-CD26-B104-C0F70BBC946E}"/>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Content Placeholder 3">
            <a:extLst>
              <a:ext uri="{FF2B5EF4-FFF2-40B4-BE49-F238E27FC236}">
                <a16:creationId xmlns:a16="http://schemas.microsoft.com/office/drawing/2014/main" id="{3E24F392-DCB7-9BFE-802F-2C3A475EA0F3}"/>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Content Placeholder 3">
            <a:extLst>
              <a:ext uri="{FF2B5EF4-FFF2-40B4-BE49-F238E27FC236}">
                <a16:creationId xmlns:a16="http://schemas.microsoft.com/office/drawing/2014/main" id="{C48C1F3A-E328-D7D8-0A81-F997F4F944DC}"/>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5" name="Picture 4">
            <a:extLst>
              <a:ext uri="{FF2B5EF4-FFF2-40B4-BE49-F238E27FC236}">
                <a16:creationId xmlns:a16="http://schemas.microsoft.com/office/drawing/2014/main" id="{B15771C0-93BA-5ADF-64A4-2A43F86D54F2}"/>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6" name="TextBox 5">
            <a:extLst>
              <a:ext uri="{FF2B5EF4-FFF2-40B4-BE49-F238E27FC236}">
                <a16:creationId xmlns:a16="http://schemas.microsoft.com/office/drawing/2014/main" id="{7EBDBA90-2059-F1EB-DC4D-1F490EC5C85F}"/>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pic>
        <p:nvPicPr>
          <p:cNvPr id="4" name="Picture 3" descr="The Open University Logo">
            <a:extLst>
              <a:ext uri="{FF2B5EF4-FFF2-40B4-BE49-F238E27FC236}">
                <a16:creationId xmlns:a16="http://schemas.microsoft.com/office/drawing/2014/main" id="{DBE218AA-1FFB-BE5D-8642-2B04DCCE99A0}"/>
              </a:ext>
              <a:ext uri="{C183D7F6-B498-43B3-948B-1728B52AA6E4}">
                <adec:decorative xmlns:adec="http://schemas.microsoft.com/office/drawing/2017/decorative" val="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2197737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ront Cover 3">
    <p:spTree>
      <p:nvGrpSpPr>
        <p:cNvPr id="1" name=""/>
        <p:cNvGrpSpPr/>
        <p:nvPr/>
      </p:nvGrpSpPr>
      <p:grpSpPr>
        <a:xfrm>
          <a:off x="0" y="0"/>
          <a:ext cx="0" cy="0"/>
          <a:chOff x="0" y="0"/>
          <a:chExt cx="0" cy="0"/>
        </a:xfrm>
      </p:grpSpPr>
      <p:sp>
        <p:nvSpPr>
          <p:cNvPr id="9" name="Text Placeholder 11">
            <a:extLst>
              <a:ext uri="{FF2B5EF4-FFF2-40B4-BE49-F238E27FC236}">
                <a16:creationId xmlns:a16="http://schemas.microsoft.com/office/drawing/2014/main" id="{E28EB488-1C80-0E67-1A53-022688EC4609}"/>
              </a:ext>
            </a:extLst>
          </p:cNvPr>
          <p:cNvSpPr>
            <a:spLocks noGrp="1"/>
          </p:cNvSpPr>
          <p:nvPr>
            <p:ph type="body" sz="quarter" idx="11" hasCustomPrompt="1"/>
          </p:nvPr>
        </p:nvSpPr>
        <p:spPr>
          <a:xfrm>
            <a:off x="408207" y="559121"/>
            <a:ext cx="10740439" cy="1800200"/>
          </a:xfr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Front Cover Title Goes Here</a:t>
            </a:r>
          </a:p>
        </p:txBody>
      </p:sp>
      <p:sp>
        <p:nvSpPr>
          <p:cNvPr id="2" name="Text Placeholder 11">
            <a:extLst>
              <a:ext uri="{FF2B5EF4-FFF2-40B4-BE49-F238E27FC236}">
                <a16:creationId xmlns:a16="http://schemas.microsoft.com/office/drawing/2014/main" id="{ACA2EAA2-94E2-6FA0-C059-2C890F869226}"/>
              </a:ext>
            </a:extLst>
          </p:cNvPr>
          <p:cNvSpPr>
            <a:spLocks noGrp="1"/>
          </p:cNvSpPr>
          <p:nvPr>
            <p:ph type="body" sz="quarter" idx="13" hasCustomPrompt="1"/>
          </p:nvPr>
        </p:nvSpPr>
        <p:spPr>
          <a:xfrm>
            <a:off x="408208" y="3846892"/>
            <a:ext cx="5557584" cy="347039"/>
          </a:xfrm>
        </p:spPr>
        <p:txBody>
          <a:bodyPr>
            <a:noAutofit/>
          </a:bodyPr>
          <a:lstStyle>
            <a:lvl1pPr marL="0" indent="0">
              <a:lnSpc>
                <a:spcPct val="110000"/>
              </a:lnSpc>
              <a:spcBef>
                <a:spcPts val="0"/>
              </a:spcBef>
              <a:buNone/>
              <a:defRPr sz="16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Presenters name</a:t>
            </a:r>
          </a:p>
        </p:txBody>
      </p:sp>
      <p:sp>
        <p:nvSpPr>
          <p:cNvPr id="3" name="Text Placeholder 11">
            <a:extLst>
              <a:ext uri="{FF2B5EF4-FFF2-40B4-BE49-F238E27FC236}">
                <a16:creationId xmlns:a16="http://schemas.microsoft.com/office/drawing/2014/main" id="{96034E2F-27F1-1CF2-367B-4204B15ECE78}"/>
              </a:ext>
            </a:extLst>
          </p:cNvPr>
          <p:cNvSpPr>
            <a:spLocks noGrp="1"/>
          </p:cNvSpPr>
          <p:nvPr>
            <p:ph type="body" sz="quarter" idx="14" hasCustomPrompt="1"/>
          </p:nvPr>
        </p:nvSpPr>
        <p:spPr>
          <a:xfrm>
            <a:off x="408208" y="4198584"/>
            <a:ext cx="5557584" cy="347039"/>
          </a:xfrm>
        </p:spPr>
        <p:txBody>
          <a:bodyPr>
            <a:noAutofit/>
          </a:bodyPr>
          <a:lstStyle>
            <a:lvl1pPr marL="0" indent="0">
              <a:lnSpc>
                <a:spcPct val="110000"/>
              </a:lnSpc>
              <a:spcBef>
                <a:spcPts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Department name</a:t>
            </a:r>
          </a:p>
        </p:txBody>
      </p:sp>
      <p:sp>
        <p:nvSpPr>
          <p:cNvPr id="4" name="Text Placeholder 11">
            <a:extLst>
              <a:ext uri="{FF2B5EF4-FFF2-40B4-BE49-F238E27FC236}">
                <a16:creationId xmlns:a16="http://schemas.microsoft.com/office/drawing/2014/main" id="{1276E79C-EF9C-9014-0C08-C31EE127DC52}"/>
              </a:ext>
            </a:extLst>
          </p:cNvPr>
          <p:cNvSpPr>
            <a:spLocks noGrp="1"/>
          </p:cNvSpPr>
          <p:nvPr>
            <p:ph type="body" sz="quarter" idx="15" hasCustomPrompt="1"/>
          </p:nvPr>
        </p:nvSpPr>
        <p:spPr>
          <a:xfrm>
            <a:off x="408208" y="4545623"/>
            <a:ext cx="5557584" cy="347039"/>
          </a:xfrm>
        </p:spPr>
        <p:txBody>
          <a:bodyPr>
            <a:noAutofit/>
          </a:bodyPr>
          <a:lstStyle>
            <a:lvl1pPr marL="0" indent="0">
              <a:lnSpc>
                <a:spcPct val="110000"/>
              </a:lnSpc>
              <a:spcBef>
                <a:spcPts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Date</a:t>
            </a:r>
          </a:p>
        </p:txBody>
      </p:sp>
      <p:sp>
        <p:nvSpPr>
          <p:cNvPr id="5" name="Text Placeholder 11">
            <a:extLst>
              <a:ext uri="{FF2B5EF4-FFF2-40B4-BE49-F238E27FC236}">
                <a16:creationId xmlns:a16="http://schemas.microsoft.com/office/drawing/2014/main" id="{98D122DE-5974-E6F7-5A07-1674D7445444}"/>
              </a:ext>
            </a:extLst>
          </p:cNvPr>
          <p:cNvSpPr>
            <a:spLocks noGrp="1"/>
          </p:cNvSpPr>
          <p:nvPr>
            <p:ph type="body" sz="quarter" idx="16" hasCustomPrompt="1"/>
          </p:nvPr>
        </p:nvSpPr>
        <p:spPr>
          <a:xfrm>
            <a:off x="408208" y="2431330"/>
            <a:ext cx="10740438" cy="1305402"/>
          </a:xfrm>
        </p:spPr>
        <p:txBody>
          <a:bodyPr>
            <a:noAutofit/>
          </a:bodyPr>
          <a:lstStyle>
            <a:lvl1pPr marL="0" indent="0">
              <a:lnSpc>
                <a:spcPct val="110000"/>
              </a:lnSpc>
              <a:spcBef>
                <a:spcPts val="0"/>
              </a:spcBef>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a:t>
            </a:r>
          </a:p>
        </p:txBody>
      </p:sp>
      <p:pic>
        <p:nvPicPr>
          <p:cNvPr id="6" name="Picture 5" descr="The Open University Logo">
            <a:extLst>
              <a:ext uri="{FF2B5EF4-FFF2-40B4-BE49-F238E27FC236}">
                <a16:creationId xmlns:a16="http://schemas.microsoft.com/office/drawing/2014/main" id="{21830BFA-19EA-B404-F805-72BD114E6B2B}"/>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69675" y="5829301"/>
            <a:ext cx="1709992" cy="584196"/>
          </a:xfrm>
          <a:prstGeom prst="rect">
            <a:avLst/>
          </a:prstGeom>
        </p:spPr>
      </p:pic>
    </p:spTree>
    <p:extLst>
      <p:ext uri="{BB962C8B-B14F-4D97-AF65-F5344CB8AC3E}">
        <p14:creationId xmlns:p14="http://schemas.microsoft.com/office/powerpoint/2010/main" val="33572059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amp; Media - Yellow">
    <p:bg>
      <p:bgPr>
        <a:blipFill dpi="0" rotWithShape="1">
          <a:blip r:embed="rId2" cstate="screen">
            <a:alphaModFix amt="28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C8EEEF07-1889-D507-89A8-BB2EE63EB0BD}"/>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17" name="Text Placeholder 11">
            <a:extLst>
              <a:ext uri="{FF2B5EF4-FFF2-40B4-BE49-F238E27FC236}">
                <a16:creationId xmlns:a16="http://schemas.microsoft.com/office/drawing/2014/main" id="{8BEC0FC6-0311-3559-C180-50FE399D9CC5}"/>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D1F924AA-0E70-3369-B99A-AAFFD470F461}"/>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0" name="Text Placeholder 11">
            <a:extLst>
              <a:ext uri="{FF2B5EF4-FFF2-40B4-BE49-F238E27FC236}">
                <a16:creationId xmlns:a16="http://schemas.microsoft.com/office/drawing/2014/main" id="{F87F5EB3-C62D-D57D-1AAE-737B9D43A07A}"/>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1" name="Text Placeholder 11">
            <a:extLst>
              <a:ext uri="{FF2B5EF4-FFF2-40B4-BE49-F238E27FC236}">
                <a16:creationId xmlns:a16="http://schemas.microsoft.com/office/drawing/2014/main" id="{1FD2D1B6-81BB-517B-130B-5D9202C4FAAB}"/>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5" name="TextBox 24">
            <a:extLst>
              <a:ext uri="{FF2B5EF4-FFF2-40B4-BE49-F238E27FC236}">
                <a16:creationId xmlns:a16="http://schemas.microsoft.com/office/drawing/2014/main" id="{2DFA7EF7-2594-397E-B832-BCDBA1E05203}"/>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3" name="Text Placeholder 11">
            <a:extLst>
              <a:ext uri="{FF2B5EF4-FFF2-40B4-BE49-F238E27FC236}">
                <a16:creationId xmlns:a16="http://schemas.microsoft.com/office/drawing/2014/main" id="{C2BD26A5-F2B2-8F17-EF04-893F3851265E}"/>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4" name="Text Placeholder 11">
            <a:extLst>
              <a:ext uri="{FF2B5EF4-FFF2-40B4-BE49-F238E27FC236}">
                <a16:creationId xmlns:a16="http://schemas.microsoft.com/office/drawing/2014/main" id="{FA620FFB-407F-A512-2C9D-569EEBC1E883}"/>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Content Placeholder 3">
            <a:extLst>
              <a:ext uri="{FF2B5EF4-FFF2-40B4-BE49-F238E27FC236}">
                <a16:creationId xmlns:a16="http://schemas.microsoft.com/office/drawing/2014/main" id="{3F65C4A6-90EE-54F5-1CA2-BBB24F562C52}"/>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4"/>
              </a:buBlip>
              <a:defRPr sz="1500">
                <a:solidFill>
                  <a:srgbClr val="060645"/>
                </a:solidFill>
                <a:latin typeface="Poppins" panose="00000500000000000000" pitchFamily="2" charset="0"/>
                <a:cs typeface="Poppins" panose="00000500000000000000" pitchFamily="2" charset="0"/>
              </a:defRPr>
            </a:lvl1pPr>
            <a:lvl2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Content Placeholder 3">
            <a:extLst>
              <a:ext uri="{FF2B5EF4-FFF2-40B4-BE49-F238E27FC236}">
                <a16:creationId xmlns:a16="http://schemas.microsoft.com/office/drawing/2014/main" id="{801F7FFA-E94E-A280-B1B5-ACAC603AC4BB}"/>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4"/>
              </a:buBlip>
              <a:defRPr sz="1500">
                <a:solidFill>
                  <a:srgbClr val="060645"/>
                </a:solidFill>
                <a:latin typeface="Poppins" panose="00000500000000000000" pitchFamily="2" charset="0"/>
                <a:cs typeface="Poppins" panose="00000500000000000000" pitchFamily="2" charset="0"/>
              </a:defRPr>
            </a:lvl1pPr>
            <a:lvl2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5" name="Picture 4" descr="The Open University Logo">
            <a:extLst>
              <a:ext uri="{FF2B5EF4-FFF2-40B4-BE49-F238E27FC236}">
                <a16:creationId xmlns:a16="http://schemas.microsoft.com/office/drawing/2014/main" id="{5E1AC07D-4E2F-CEA1-4D8E-FFA7745DD919}"/>
              </a:ext>
              <a:ext uri="{C183D7F6-B498-43B3-948B-1728B52AA6E4}">
                <adec:decorative xmlns:adec="http://schemas.microsoft.com/office/drawing/2017/decorative" val="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34429783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End Slide 1">
    <p:spTree>
      <p:nvGrpSpPr>
        <p:cNvPr id="1" name=""/>
        <p:cNvGrpSpPr/>
        <p:nvPr/>
      </p:nvGrpSpPr>
      <p:grpSpPr>
        <a:xfrm>
          <a:off x="0" y="0"/>
          <a:ext cx="0" cy="0"/>
          <a:chOff x="0" y="0"/>
          <a:chExt cx="0" cy="0"/>
        </a:xfrm>
      </p:grpSpPr>
      <p:sp>
        <p:nvSpPr>
          <p:cNvPr id="8" name="Text Placeholder 6">
            <a:extLst>
              <a:ext uri="{FF2B5EF4-FFF2-40B4-BE49-F238E27FC236}">
                <a16:creationId xmlns:a16="http://schemas.microsoft.com/office/drawing/2014/main" id="{D467C06D-0BA0-E66A-1254-70AFC158713D}"/>
              </a:ext>
            </a:extLst>
          </p:cNvPr>
          <p:cNvSpPr>
            <a:spLocks noGrp="1"/>
          </p:cNvSpPr>
          <p:nvPr>
            <p:ph type="body" sz="quarter" idx="10" hasCustomPrompt="1"/>
          </p:nvPr>
        </p:nvSpPr>
        <p:spPr>
          <a:xfrm>
            <a:off x="340167" y="3124517"/>
            <a:ext cx="7500938" cy="608965"/>
          </a:xfrm>
          <a:prstGeom prst="rect">
            <a:avLst/>
          </a:prstGeom>
        </p:spPr>
        <p:txBody>
          <a:bodyPr/>
          <a:lstStyle>
            <a:lvl1pPr marL="0" indent="0">
              <a:buNone/>
              <a:defRPr sz="4400" b="1">
                <a:solidFill>
                  <a:schemeClr val="bg1"/>
                </a:solidFill>
                <a:latin typeface="Poppins SemiBold" panose="00000700000000000000" pitchFamily="50" charset="0"/>
                <a:cs typeface="Poppins SemiBold" panose="00000700000000000000" pitchFamily="50"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GB"/>
              <a:t>Type your message here</a:t>
            </a:r>
          </a:p>
        </p:txBody>
      </p:sp>
      <p:pic>
        <p:nvPicPr>
          <p:cNvPr id="2" name="Picture 1" descr="The Open University Logo">
            <a:extLst>
              <a:ext uri="{FF2B5EF4-FFF2-40B4-BE49-F238E27FC236}">
                <a16:creationId xmlns:a16="http://schemas.microsoft.com/office/drawing/2014/main" id="{98F1B169-2DA1-B49F-3EA1-DD312E568D4C}"/>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69675" y="5829301"/>
            <a:ext cx="1709992" cy="584196"/>
          </a:xfrm>
          <a:prstGeom prst="rect">
            <a:avLst/>
          </a:prstGeom>
        </p:spPr>
      </p:pic>
    </p:spTree>
    <p:extLst>
      <p:ext uri="{BB962C8B-B14F-4D97-AF65-F5344CB8AC3E}">
        <p14:creationId xmlns:p14="http://schemas.microsoft.com/office/powerpoint/2010/main" val="21612600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End Slide 2">
    <p:spTree>
      <p:nvGrpSpPr>
        <p:cNvPr id="1" name=""/>
        <p:cNvGrpSpPr/>
        <p:nvPr/>
      </p:nvGrpSpPr>
      <p:grpSpPr>
        <a:xfrm>
          <a:off x="0" y="0"/>
          <a:ext cx="0" cy="0"/>
          <a:chOff x="0" y="0"/>
          <a:chExt cx="0" cy="0"/>
        </a:xfrm>
      </p:grpSpPr>
      <p:pic>
        <p:nvPicPr>
          <p:cNvPr id="4" name="Picture 3" descr="The Open University Logo">
            <a:extLst>
              <a:ext uri="{FF2B5EF4-FFF2-40B4-BE49-F238E27FC236}">
                <a16:creationId xmlns:a16="http://schemas.microsoft.com/office/drawing/2014/main" id="{EA88F0E0-0334-005F-5AE6-97F8EFADF09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074299" y="2622093"/>
            <a:ext cx="6043402" cy="2021693"/>
          </a:xfrm>
          <a:prstGeom prst="rect">
            <a:avLst/>
          </a:prstGeom>
        </p:spPr>
      </p:pic>
    </p:spTree>
    <p:extLst>
      <p:ext uri="{BB962C8B-B14F-4D97-AF65-F5344CB8AC3E}">
        <p14:creationId xmlns:p14="http://schemas.microsoft.com/office/powerpoint/2010/main" val="37762940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1">
    <p:spTree>
      <p:nvGrpSpPr>
        <p:cNvPr id="1" name=""/>
        <p:cNvGrpSpPr/>
        <p:nvPr/>
      </p:nvGrpSpPr>
      <p:grpSpPr>
        <a:xfrm>
          <a:off x="0" y="0"/>
          <a:ext cx="0" cy="0"/>
          <a:chOff x="0" y="0"/>
          <a:chExt cx="0" cy="0"/>
        </a:xfrm>
      </p:grpSpPr>
      <p:sp>
        <p:nvSpPr>
          <p:cNvPr id="9" name="Text Placeholder 11">
            <a:extLst>
              <a:ext uri="{FF2B5EF4-FFF2-40B4-BE49-F238E27FC236}">
                <a16:creationId xmlns:a16="http://schemas.microsoft.com/office/drawing/2014/main" id="{7C4D0DBB-988A-6342-8902-0563E9803CEA}"/>
              </a:ext>
            </a:extLst>
          </p:cNvPr>
          <p:cNvSpPr>
            <a:spLocks noGrp="1"/>
          </p:cNvSpPr>
          <p:nvPr>
            <p:ph type="body" sz="quarter" idx="11" hasCustomPrompt="1"/>
          </p:nvPr>
        </p:nvSpPr>
        <p:spPr>
          <a:xfrm>
            <a:off x="5275119" y="404664"/>
            <a:ext cx="4715313" cy="497161"/>
          </a:xfrm>
          <a:prstGeom prst="rect">
            <a:avLst/>
          </a:prstGeom>
        </p:spPr>
        <p:txBody>
          <a:bodyPr>
            <a:noAutofit/>
          </a:bodyPr>
          <a:lstStyle>
            <a:lvl1pPr marL="0" indent="0">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Contents Title </a:t>
            </a:r>
          </a:p>
        </p:txBody>
      </p:sp>
      <p:sp>
        <p:nvSpPr>
          <p:cNvPr id="11" name="Text Placeholder 11">
            <a:extLst>
              <a:ext uri="{FF2B5EF4-FFF2-40B4-BE49-F238E27FC236}">
                <a16:creationId xmlns:a16="http://schemas.microsoft.com/office/drawing/2014/main" id="{BAD27DD2-BE62-DA40-8EBD-559298C56286}"/>
              </a:ext>
            </a:extLst>
          </p:cNvPr>
          <p:cNvSpPr>
            <a:spLocks noGrp="1"/>
          </p:cNvSpPr>
          <p:nvPr>
            <p:ph type="body" sz="quarter" idx="12" hasCustomPrompt="1"/>
          </p:nvPr>
        </p:nvSpPr>
        <p:spPr>
          <a:xfrm>
            <a:off x="6012873" y="1539489"/>
            <a:ext cx="4014180" cy="289311"/>
          </a:xfrm>
          <a:prstGeom prst="rect">
            <a:avLst/>
          </a:prstGeom>
        </p:spPr>
        <p:txBody>
          <a:bodyPr>
            <a:noAutofit/>
          </a:bodyPr>
          <a:lstStyle>
            <a:lvl1pPr marL="0" indent="0">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 Chapter</a:t>
            </a:r>
          </a:p>
        </p:txBody>
      </p:sp>
      <p:sp>
        <p:nvSpPr>
          <p:cNvPr id="21" name="Text Placeholder 11">
            <a:extLst>
              <a:ext uri="{FF2B5EF4-FFF2-40B4-BE49-F238E27FC236}">
                <a16:creationId xmlns:a16="http://schemas.microsoft.com/office/drawing/2014/main" id="{1254454E-2B5C-B046-98EC-9A0A923749AA}"/>
              </a:ext>
            </a:extLst>
          </p:cNvPr>
          <p:cNvSpPr>
            <a:spLocks noGrp="1"/>
          </p:cNvSpPr>
          <p:nvPr>
            <p:ph type="body" sz="quarter" idx="15" hasCustomPrompt="1"/>
          </p:nvPr>
        </p:nvSpPr>
        <p:spPr>
          <a:xfrm>
            <a:off x="6012873" y="2882868"/>
            <a:ext cx="4014180" cy="289311"/>
          </a:xfrm>
          <a:prstGeom prst="rect">
            <a:avLst/>
          </a:prstGeom>
        </p:spPr>
        <p:txBody>
          <a:bodyPr>
            <a:noAutofit/>
          </a:bodyPr>
          <a:lstStyle>
            <a:lvl1pPr marL="0" indent="0">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 Chapter</a:t>
            </a:r>
          </a:p>
        </p:txBody>
      </p:sp>
      <p:sp>
        <p:nvSpPr>
          <p:cNvPr id="45" name="Text Placeholder 11">
            <a:extLst>
              <a:ext uri="{FF2B5EF4-FFF2-40B4-BE49-F238E27FC236}">
                <a16:creationId xmlns:a16="http://schemas.microsoft.com/office/drawing/2014/main" id="{AB826CD5-5C92-B242-BB8B-DD1F5772801E}"/>
              </a:ext>
            </a:extLst>
          </p:cNvPr>
          <p:cNvSpPr>
            <a:spLocks noGrp="1"/>
          </p:cNvSpPr>
          <p:nvPr>
            <p:ph type="body" sz="quarter" idx="26" hasCustomPrompt="1"/>
          </p:nvPr>
        </p:nvSpPr>
        <p:spPr>
          <a:xfrm>
            <a:off x="5275119" y="1539489"/>
            <a:ext cx="747051" cy="289311"/>
          </a:xfrm>
          <a:prstGeom prst="rect">
            <a:avLst/>
          </a:prstGeom>
        </p:spPr>
        <p:txBody>
          <a:bodyPr>
            <a:noAutofit/>
          </a:bodyPr>
          <a:lstStyle>
            <a:lvl1pPr marL="0" indent="0">
              <a:buFont typeface="Arial" panose="020B0604020202020204" pitchFamily="34" charset="0"/>
              <a:buNone/>
              <a:defRPr sz="2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46" name="Text Placeholder 11">
            <a:extLst>
              <a:ext uri="{FF2B5EF4-FFF2-40B4-BE49-F238E27FC236}">
                <a16:creationId xmlns:a16="http://schemas.microsoft.com/office/drawing/2014/main" id="{9A813DF2-0556-7B4C-A30B-8A7253CE587F}"/>
              </a:ext>
            </a:extLst>
          </p:cNvPr>
          <p:cNvSpPr>
            <a:spLocks noGrp="1"/>
          </p:cNvSpPr>
          <p:nvPr>
            <p:ph type="body" sz="quarter" idx="27" hasCustomPrompt="1"/>
          </p:nvPr>
        </p:nvSpPr>
        <p:spPr>
          <a:xfrm>
            <a:off x="5275119" y="2881839"/>
            <a:ext cx="747051" cy="289311"/>
          </a:xfrm>
          <a:prstGeom prst="rect">
            <a:avLst/>
          </a:prstGeom>
        </p:spPr>
        <p:txBody>
          <a:bodyPr>
            <a:noAutofit/>
          </a:bodyPr>
          <a:lstStyle>
            <a:lvl1pPr marL="0" indent="0">
              <a:buFont typeface="Arial" panose="020B0604020202020204" pitchFamily="34" charset="0"/>
              <a:buNone/>
              <a:defRPr sz="2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02</a:t>
            </a:r>
          </a:p>
        </p:txBody>
      </p:sp>
      <p:pic>
        <p:nvPicPr>
          <p:cNvPr id="10" name="Picture 9">
            <a:extLst>
              <a:ext uri="{FF2B5EF4-FFF2-40B4-BE49-F238E27FC236}">
                <a16:creationId xmlns:a16="http://schemas.microsoft.com/office/drawing/2014/main" id="{C3B3B649-1EB8-9846-A24F-3002667E74D7}"/>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4551118"/>
            <a:ext cx="4613762" cy="2306881"/>
          </a:xfrm>
          <a:prstGeom prst="rect">
            <a:avLst/>
          </a:prstGeom>
        </p:spPr>
      </p:pic>
      <p:sp>
        <p:nvSpPr>
          <p:cNvPr id="12" name="Text Placeholder 11">
            <a:extLst>
              <a:ext uri="{FF2B5EF4-FFF2-40B4-BE49-F238E27FC236}">
                <a16:creationId xmlns:a16="http://schemas.microsoft.com/office/drawing/2014/main" id="{23BBE70E-03E7-644A-BA5E-E3A0B913118F}"/>
              </a:ext>
            </a:extLst>
          </p:cNvPr>
          <p:cNvSpPr>
            <a:spLocks noGrp="1"/>
          </p:cNvSpPr>
          <p:nvPr>
            <p:ph type="body" sz="quarter" idx="14" hasCustomPrompt="1"/>
          </p:nvPr>
        </p:nvSpPr>
        <p:spPr>
          <a:xfrm>
            <a:off x="6022170" y="1896175"/>
            <a:ext cx="3118585" cy="810811"/>
          </a:xfrm>
          <a:prstGeom prst="rect">
            <a:avLst/>
          </a:prstGeom>
        </p:spPr>
        <p:txBody>
          <a:bodyPr>
            <a:noAutofit/>
          </a:bodyPr>
          <a:lstStyle>
            <a:lvl1pPr marL="285750" indent="-285750">
              <a:lnSpc>
                <a:spcPct val="110000"/>
              </a:lnSpc>
              <a:spcBef>
                <a:spcPts val="0"/>
              </a:spcBef>
              <a:buFontTx/>
              <a:buBlip>
                <a:blip r:embed="rId3"/>
              </a:buBlip>
              <a:defRPr sz="15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Sub-Content 01</a:t>
            </a:r>
          </a:p>
          <a:p>
            <a:pPr lvl="0"/>
            <a:r>
              <a:rPr lang="en-GB"/>
              <a:t>Sub-Content 02</a:t>
            </a:r>
          </a:p>
          <a:p>
            <a:pPr lvl="0"/>
            <a:r>
              <a:rPr lang="en-GB"/>
              <a:t>Sub-Content 03</a:t>
            </a:r>
          </a:p>
        </p:txBody>
      </p:sp>
      <p:sp>
        <p:nvSpPr>
          <p:cNvPr id="13" name="Picture Placeholder 14">
            <a:extLst>
              <a:ext uri="{FF2B5EF4-FFF2-40B4-BE49-F238E27FC236}">
                <a16:creationId xmlns:a16="http://schemas.microsoft.com/office/drawing/2014/main" id="{B1D217B3-A93E-1105-52D4-A2BC7A46BC3C}"/>
              </a:ext>
            </a:extLst>
          </p:cNvPr>
          <p:cNvSpPr>
            <a:spLocks noGrp="1"/>
          </p:cNvSpPr>
          <p:nvPr>
            <p:ph type="pic" sz="quarter" idx="10"/>
          </p:nvPr>
        </p:nvSpPr>
        <p:spPr>
          <a:xfrm>
            <a:off x="2301" y="1"/>
            <a:ext cx="4611462" cy="4551117"/>
          </a:xfrm>
          <a:custGeom>
            <a:avLst/>
            <a:gdLst>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0 w 9061155"/>
              <a:gd name="connsiteY7" fmla="*/ 19423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4449693 w 9061155"/>
              <a:gd name="connsiteY5" fmla="*/ 45384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5191279"/>
              <a:gd name="connsiteX1" fmla="*/ 7118829 w 9061155"/>
              <a:gd name="connsiteY1" fmla="*/ 0 h 5191279"/>
              <a:gd name="connsiteX2" fmla="*/ 9061155 w 9061155"/>
              <a:gd name="connsiteY2" fmla="*/ 1942326 h 5191279"/>
              <a:gd name="connsiteX3" fmla="*/ 9061155 w 9061155"/>
              <a:gd name="connsiteY3" fmla="*/ 4330524 h 5191279"/>
              <a:gd name="connsiteX4" fmla="*/ 8840562 w 9061155"/>
              <a:gd name="connsiteY4" fmla="*/ 4551117 h 5191279"/>
              <a:gd name="connsiteX5" fmla="*/ 4449693 w 9061155"/>
              <a:gd name="connsiteY5" fmla="*/ 4538417 h 5191279"/>
              <a:gd name="connsiteX6" fmla="*/ 0 w 9061155"/>
              <a:gd name="connsiteY6" fmla="*/ 4330524 h 5191279"/>
              <a:gd name="connsiteX7" fmla="*/ 1905000 w 9061155"/>
              <a:gd name="connsiteY7" fmla="*/ 1955026 h 5191279"/>
              <a:gd name="connsiteX8" fmla="*/ 1942326 w 9061155"/>
              <a:gd name="connsiteY8" fmla="*/ 0 h 5191279"/>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4449693 w 9061155"/>
              <a:gd name="connsiteY5" fmla="*/ 4538417 h 4551117"/>
              <a:gd name="connsiteX6" fmla="*/ 0 w 9061155"/>
              <a:gd name="connsiteY6" fmla="*/ 4330524 h 4551117"/>
              <a:gd name="connsiteX7" fmla="*/ 1905000 w 9061155"/>
              <a:gd name="connsiteY7" fmla="*/ 1955026 h 4551117"/>
              <a:gd name="connsiteX8" fmla="*/ 1942326 w 9061155"/>
              <a:gd name="connsiteY8" fmla="*/ 0 h 4551117"/>
              <a:gd name="connsiteX0" fmla="*/ 9669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9669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34815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34815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3481566 w 8085795"/>
              <a:gd name="connsiteY7" fmla="*/ 0 h 4551117"/>
              <a:gd name="connsiteX0" fmla="*/ 451391 w 5055620"/>
              <a:gd name="connsiteY0" fmla="*/ 0 h 4551117"/>
              <a:gd name="connsiteX1" fmla="*/ 3113294 w 5055620"/>
              <a:gd name="connsiteY1" fmla="*/ 0 h 4551117"/>
              <a:gd name="connsiteX2" fmla="*/ 5055620 w 5055620"/>
              <a:gd name="connsiteY2" fmla="*/ 1942326 h 4551117"/>
              <a:gd name="connsiteX3" fmla="*/ 5055620 w 5055620"/>
              <a:gd name="connsiteY3" fmla="*/ 4330524 h 4551117"/>
              <a:gd name="connsiteX4" fmla="*/ 4835027 w 5055620"/>
              <a:gd name="connsiteY4" fmla="*/ 4551117 h 4551117"/>
              <a:gd name="connsiteX5" fmla="*/ 444158 w 5055620"/>
              <a:gd name="connsiteY5" fmla="*/ 4538417 h 4551117"/>
              <a:gd name="connsiteX6" fmla="*/ 451391 w 5055620"/>
              <a:gd name="connsiteY6" fmla="*/ 0 h 4551117"/>
              <a:gd name="connsiteX0" fmla="*/ 330721 w 4934950"/>
              <a:gd name="connsiteY0" fmla="*/ 0 h 4551117"/>
              <a:gd name="connsiteX1" fmla="*/ 2992624 w 4934950"/>
              <a:gd name="connsiteY1" fmla="*/ 0 h 4551117"/>
              <a:gd name="connsiteX2" fmla="*/ 4934950 w 4934950"/>
              <a:gd name="connsiteY2" fmla="*/ 1942326 h 4551117"/>
              <a:gd name="connsiteX3" fmla="*/ 4934950 w 4934950"/>
              <a:gd name="connsiteY3" fmla="*/ 4330524 h 4551117"/>
              <a:gd name="connsiteX4" fmla="*/ 4714357 w 4934950"/>
              <a:gd name="connsiteY4" fmla="*/ 4551117 h 4551117"/>
              <a:gd name="connsiteX5" fmla="*/ 323488 w 4934950"/>
              <a:gd name="connsiteY5" fmla="*/ 4538417 h 4551117"/>
              <a:gd name="connsiteX6" fmla="*/ 330721 w 4934950"/>
              <a:gd name="connsiteY6" fmla="*/ 0 h 4551117"/>
              <a:gd name="connsiteX0" fmla="*/ 7233 w 4611462"/>
              <a:gd name="connsiteY0" fmla="*/ 0 h 4551117"/>
              <a:gd name="connsiteX1" fmla="*/ 2669136 w 4611462"/>
              <a:gd name="connsiteY1" fmla="*/ 0 h 4551117"/>
              <a:gd name="connsiteX2" fmla="*/ 4611462 w 4611462"/>
              <a:gd name="connsiteY2" fmla="*/ 1942326 h 4551117"/>
              <a:gd name="connsiteX3" fmla="*/ 4611462 w 4611462"/>
              <a:gd name="connsiteY3" fmla="*/ 4330524 h 4551117"/>
              <a:gd name="connsiteX4" fmla="*/ 4390869 w 4611462"/>
              <a:gd name="connsiteY4" fmla="*/ 4551117 h 4551117"/>
              <a:gd name="connsiteX5" fmla="*/ 0 w 4611462"/>
              <a:gd name="connsiteY5" fmla="*/ 4538417 h 4551117"/>
              <a:gd name="connsiteX6" fmla="*/ 7233 w 4611462"/>
              <a:gd name="connsiteY6" fmla="*/ 0 h 4551117"/>
              <a:gd name="connsiteX0" fmla="*/ 7233 w 4611462"/>
              <a:gd name="connsiteY0" fmla="*/ 0 h 4551117"/>
              <a:gd name="connsiteX1" fmla="*/ 2669136 w 4611462"/>
              <a:gd name="connsiteY1" fmla="*/ 0 h 4551117"/>
              <a:gd name="connsiteX2" fmla="*/ 4611462 w 4611462"/>
              <a:gd name="connsiteY2" fmla="*/ 1942326 h 4551117"/>
              <a:gd name="connsiteX3" fmla="*/ 4611462 w 4611462"/>
              <a:gd name="connsiteY3" fmla="*/ 4330524 h 4551117"/>
              <a:gd name="connsiteX4" fmla="*/ 4390869 w 4611462"/>
              <a:gd name="connsiteY4" fmla="*/ 4551117 h 4551117"/>
              <a:gd name="connsiteX5" fmla="*/ 0 w 4611462"/>
              <a:gd name="connsiteY5" fmla="*/ 4538417 h 4551117"/>
              <a:gd name="connsiteX6" fmla="*/ 7233 w 4611462"/>
              <a:gd name="connsiteY6" fmla="*/ 0 h 455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11462" h="4551117">
                <a:moveTo>
                  <a:pt x="7233" y="0"/>
                </a:moveTo>
                <a:lnTo>
                  <a:pt x="2669136" y="0"/>
                </a:lnTo>
                <a:cubicBezTo>
                  <a:pt x="3741853" y="0"/>
                  <a:pt x="4611462" y="869609"/>
                  <a:pt x="4611462" y="1942326"/>
                </a:cubicBezTo>
                <a:lnTo>
                  <a:pt x="4611462" y="4330524"/>
                </a:lnTo>
                <a:cubicBezTo>
                  <a:pt x="4611462" y="4452354"/>
                  <a:pt x="4512699" y="4551117"/>
                  <a:pt x="4390869" y="4551117"/>
                </a:cubicBezTo>
                <a:lnTo>
                  <a:pt x="0" y="4538417"/>
                </a:lnTo>
                <a:cubicBezTo>
                  <a:pt x="8534" y="3642738"/>
                  <a:pt x="4337" y="1106923"/>
                  <a:pt x="7233" y="0"/>
                </a:cubicBezTo>
                <a:close/>
              </a:path>
            </a:pathLst>
          </a:custGeom>
        </p:spPr>
        <p:txBody>
          <a:bodyPr>
            <a:normAutofit/>
          </a:bodyPr>
          <a:lstStyle>
            <a:lvl1pPr marL="0" indent="0" algn="l">
              <a:buNone/>
              <a:defRPr sz="1800">
                <a:solidFill>
                  <a:schemeClr val="bg1"/>
                </a:solidFill>
                <a:latin typeface="Poppins" panose="00000500000000000000" pitchFamily="2" charset="0"/>
                <a:cs typeface="Poppins" panose="00000500000000000000" pitchFamily="2" charset="0"/>
              </a:defRPr>
            </a:lvl1pPr>
          </a:lstStyle>
          <a:p>
            <a:endParaRPr lang="en-US"/>
          </a:p>
        </p:txBody>
      </p:sp>
    </p:spTree>
    <p:extLst>
      <p:ext uri="{BB962C8B-B14F-4D97-AF65-F5344CB8AC3E}">
        <p14:creationId xmlns:p14="http://schemas.microsoft.com/office/powerpoint/2010/main" val="8209313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2">
    <p:spTree>
      <p:nvGrpSpPr>
        <p:cNvPr id="1" name=""/>
        <p:cNvGrpSpPr/>
        <p:nvPr/>
      </p:nvGrpSpPr>
      <p:grpSpPr>
        <a:xfrm>
          <a:off x="0" y="0"/>
          <a:ext cx="0" cy="0"/>
          <a:chOff x="0" y="0"/>
          <a:chExt cx="0" cy="0"/>
        </a:xfrm>
      </p:grpSpPr>
      <p:sp>
        <p:nvSpPr>
          <p:cNvPr id="9" name="Text Placeholder 11">
            <a:extLst>
              <a:ext uri="{FF2B5EF4-FFF2-40B4-BE49-F238E27FC236}">
                <a16:creationId xmlns:a16="http://schemas.microsoft.com/office/drawing/2014/main" id="{7C4D0DBB-988A-6342-8902-0563E9803CEA}"/>
              </a:ext>
            </a:extLst>
          </p:cNvPr>
          <p:cNvSpPr>
            <a:spLocks noGrp="1"/>
          </p:cNvSpPr>
          <p:nvPr>
            <p:ph type="body" sz="quarter" idx="11" hasCustomPrompt="1"/>
          </p:nvPr>
        </p:nvSpPr>
        <p:spPr>
          <a:xfrm>
            <a:off x="5275119" y="404664"/>
            <a:ext cx="4715313" cy="497161"/>
          </a:xfrm>
          <a:prstGeom prst="rect">
            <a:avLst/>
          </a:prstGeom>
        </p:spPr>
        <p:txBody>
          <a:bodyPr>
            <a:noAutofit/>
          </a:bodyPr>
          <a:lstStyle>
            <a:lvl1pPr marL="0" indent="0">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Contents Title </a:t>
            </a:r>
          </a:p>
        </p:txBody>
      </p:sp>
      <p:sp>
        <p:nvSpPr>
          <p:cNvPr id="11" name="Text Placeholder 11">
            <a:extLst>
              <a:ext uri="{FF2B5EF4-FFF2-40B4-BE49-F238E27FC236}">
                <a16:creationId xmlns:a16="http://schemas.microsoft.com/office/drawing/2014/main" id="{BAD27DD2-BE62-DA40-8EBD-559298C56286}"/>
              </a:ext>
            </a:extLst>
          </p:cNvPr>
          <p:cNvSpPr>
            <a:spLocks noGrp="1"/>
          </p:cNvSpPr>
          <p:nvPr>
            <p:ph type="body" sz="quarter" idx="12" hasCustomPrompt="1"/>
          </p:nvPr>
        </p:nvSpPr>
        <p:spPr>
          <a:xfrm>
            <a:off x="6012873" y="1539489"/>
            <a:ext cx="4014180" cy="289311"/>
          </a:xfrm>
          <a:prstGeom prst="rect">
            <a:avLst/>
          </a:prstGeom>
        </p:spPr>
        <p:txBody>
          <a:bodyPr>
            <a:noAutofit/>
          </a:bodyPr>
          <a:lstStyle>
            <a:lvl1pPr marL="0" indent="0">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 Chapter</a:t>
            </a:r>
          </a:p>
        </p:txBody>
      </p:sp>
      <p:sp>
        <p:nvSpPr>
          <p:cNvPr id="21" name="Text Placeholder 11">
            <a:extLst>
              <a:ext uri="{FF2B5EF4-FFF2-40B4-BE49-F238E27FC236}">
                <a16:creationId xmlns:a16="http://schemas.microsoft.com/office/drawing/2014/main" id="{1254454E-2B5C-B046-98EC-9A0A923749AA}"/>
              </a:ext>
            </a:extLst>
          </p:cNvPr>
          <p:cNvSpPr>
            <a:spLocks noGrp="1"/>
          </p:cNvSpPr>
          <p:nvPr>
            <p:ph type="body" sz="quarter" idx="15" hasCustomPrompt="1"/>
          </p:nvPr>
        </p:nvSpPr>
        <p:spPr>
          <a:xfrm>
            <a:off x="6012873" y="2882868"/>
            <a:ext cx="4014180" cy="289311"/>
          </a:xfrm>
          <a:prstGeom prst="rect">
            <a:avLst/>
          </a:prstGeom>
        </p:spPr>
        <p:txBody>
          <a:bodyPr>
            <a:noAutofit/>
          </a:bodyPr>
          <a:lstStyle>
            <a:lvl1pPr marL="0" indent="0">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 Chapter</a:t>
            </a:r>
          </a:p>
        </p:txBody>
      </p:sp>
      <p:pic>
        <p:nvPicPr>
          <p:cNvPr id="38" name="Picture 37">
            <a:extLst>
              <a:ext uri="{FF2B5EF4-FFF2-40B4-BE49-F238E27FC236}">
                <a16:creationId xmlns:a16="http://schemas.microsoft.com/office/drawing/2014/main" id="{2B25C514-5CFA-FD4E-BB21-038E4D8FF8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4436918"/>
            <a:ext cx="4613763" cy="2421083"/>
          </a:xfrm>
          <a:prstGeom prst="rect">
            <a:avLst/>
          </a:prstGeom>
        </p:spPr>
      </p:pic>
      <p:sp>
        <p:nvSpPr>
          <p:cNvPr id="45" name="Text Placeholder 11">
            <a:extLst>
              <a:ext uri="{FF2B5EF4-FFF2-40B4-BE49-F238E27FC236}">
                <a16:creationId xmlns:a16="http://schemas.microsoft.com/office/drawing/2014/main" id="{AB826CD5-5C92-B242-BB8B-DD1F5772801E}"/>
              </a:ext>
            </a:extLst>
          </p:cNvPr>
          <p:cNvSpPr>
            <a:spLocks noGrp="1"/>
          </p:cNvSpPr>
          <p:nvPr>
            <p:ph type="body" sz="quarter" idx="26" hasCustomPrompt="1"/>
          </p:nvPr>
        </p:nvSpPr>
        <p:spPr>
          <a:xfrm>
            <a:off x="5275119" y="1539489"/>
            <a:ext cx="747051" cy="289311"/>
          </a:xfrm>
          <a:prstGeom prst="rect">
            <a:avLst/>
          </a:prstGeom>
        </p:spPr>
        <p:txBody>
          <a:bodyPr>
            <a:noAutofit/>
          </a:bodyPr>
          <a:lstStyle>
            <a:lvl1pPr marL="0" indent="0">
              <a:buFont typeface="Arial" panose="020B0604020202020204" pitchFamily="34" charset="0"/>
              <a:buNone/>
              <a:defRPr sz="2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46" name="Text Placeholder 11">
            <a:extLst>
              <a:ext uri="{FF2B5EF4-FFF2-40B4-BE49-F238E27FC236}">
                <a16:creationId xmlns:a16="http://schemas.microsoft.com/office/drawing/2014/main" id="{9A813DF2-0556-7B4C-A30B-8A7253CE587F}"/>
              </a:ext>
            </a:extLst>
          </p:cNvPr>
          <p:cNvSpPr>
            <a:spLocks noGrp="1"/>
          </p:cNvSpPr>
          <p:nvPr>
            <p:ph type="body" sz="quarter" idx="27" hasCustomPrompt="1"/>
          </p:nvPr>
        </p:nvSpPr>
        <p:spPr>
          <a:xfrm>
            <a:off x="5275119" y="2881839"/>
            <a:ext cx="747051" cy="289311"/>
          </a:xfrm>
          <a:prstGeom prst="rect">
            <a:avLst/>
          </a:prstGeom>
        </p:spPr>
        <p:txBody>
          <a:bodyPr>
            <a:noAutofit/>
          </a:bodyPr>
          <a:lstStyle>
            <a:lvl1pPr marL="0" indent="0">
              <a:buFont typeface="Arial" panose="020B0604020202020204" pitchFamily="34" charset="0"/>
              <a:buNone/>
              <a:defRPr sz="2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02</a:t>
            </a:r>
          </a:p>
        </p:txBody>
      </p:sp>
      <p:sp>
        <p:nvSpPr>
          <p:cNvPr id="10" name="Text Placeholder 11">
            <a:extLst>
              <a:ext uri="{FF2B5EF4-FFF2-40B4-BE49-F238E27FC236}">
                <a16:creationId xmlns:a16="http://schemas.microsoft.com/office/drawing/2014/main" id="{55C52EF6-7A1A-948C-942C-0339E091A77F}"/>
              </a:ext>
            </a:extLst>
          </p:cNvPr>
          <p:cNvSpPr>
            <a:spLocks noGrp="1"/>
          </p:cNvSpPr>
          <p:nvPr>
            <p:ph type="body" sz="quarter" idx="14" hasCustomPrompt="1"/>
          </p:nvPr>
        </p:nvSpPr>
        <p:spPr>
          <a:xfrm>
            <a:off x="6022170" y="1896175"/>
            <a:ext cx="3118585" cy="810811"/>
          </a:xfrm>
          <a:prstGeom prst="rect">
            <a:avLst/>
          </a:prstGeom>
        </p:spPr>
        <p:txBody>
          <a:bodyPr>
            <a:noAutofit/>
          </a:bodyPr>
          <a:lstStyle>
            <a:lvl1pPr marL="285750" indent="-285750">
              <a:lnSpc>
                <a:spcPct val="110000"/>
              </a:lnSpc>
              <a:spcBef>
                <a:spcPts val="0"/>
              </a:spcBef>
              <a:buFontTx/>
              <a:buBlip>
                <a:blip r:embed="rId3"/>
              </a:buBlip>
              <a:defRPr sz="15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Sub-Content 01</a:t>
            </a:r>
          </a:p>
          <a:p>
            <a:pPr lvl="0"/>
            <a:r>
              <a:rPr lang="en-GB"/>
              <a:t>Sub-Content 02</a:t>
            </a:r>
          </a:p>
          <a:p>
            <a:pPr lvl="0"/>
            <a:r>
              <a:rPr lang="en-GB"/>
              <a:t>Sub-Content 03</a:t>
            </a:r>
          </a:p>
        </p:txBody>
      </p:sp>
      <p:sp>
        <p:nvSpPr>
          <p:cNvPr id="14" name="Picture Placeholder 14">
            <a:extLst>
              <a:ext uri="{FF2B5EF4-FFF2-40B4-BE49-F238E27FC236}">
                <a16:creationId xmlns:a16="http://schemas.microsoft.com/office/drawing/2014/main" id="{49448C27-4172-973B-4F33-BCE2BB9A8F47}"/>
              </a:ext>
            </a:extLst>
          </p:cNvPr>
          <p:cNvSpPr>
            <a:spLocks noGrp="1"/>
          </p:cNvSpPr>
          <p:nvPr>
            <p:ph type="pic" sz="quarter" idx="10"/>
          </p:nvPr>
        </p:nvSpPr>
        <p:spPr>
          <a:xfrm>
            <a:off x="2301" y="1"/>
            <a:ext cx="4611462" cy="4551117"/>
          </a:xfrm>
          <a:custGeom>
            <a:avLst/>
            <a:gdLst>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0 w 9061155"/>
              <a:gd name="connsiteY7" fmla="*/ 19423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4449693 w 9061155"/>
              <a:gd name="connsiteY5" fmla="*/ 45384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5191279"/>
              <a:gd name="connsiteX1" fmla="*/ 7118829 w 9061155"/>
              <a:gd name="connsiteY1" fmla="*/ 0 h 5191279"/>
              <a:gd name="connsiteX2" fmla="*/ 9061155 w 9061155"/>
              <a:gd name="connsiteY2" fmla="*/ 1942326 h 5191279"/>
              <a:gd name="connsiteX3" fmla="*/ 9061155 w 9061155"/>
              <a:gd name="connsiteY3" fmla="*/ 4330524 h 5191279"/>
              <a:gd name="connsiteX4" fmla="*/ 8840562 w 9061155"/>
              <a:gd name="connsiteY4" fmla="*/ 4551117 h 5191279"/>
              <a:gd name="connsiteX5" fmla="*/ 4449693 w 9061155"/>
              <a:gd name="connsiteY5" fmla="*/ 4538417 h 5191279"/>
              <a:gd name="connsiteX6" fmla="*/ 0 w 9061155"/>
              <a:gd name="connsiteY6" fmla="*/ 4330524 h 5191279"/>
              <a:gd name="connsiteX7" fmla="*/ 1905000 w 9061155"/>
              <a:gd name="connsiteY7" fmla="*/ 1955026 h 5191279"/>
              <a:gd name="connsiteX8" fmla="*/ 1942326 w 9061155"/>
              <a:gd name="connsiteY8" fmla="*/ 0 h 5191279"/>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4449693 w 9061155"/>
              <a:gd name="connsiteY5" fmla="*/ 4538417 h 4551117"/>
              <a:gd name="connsiteX6" fmla="*/ 0 w 9061155"/>
              <a:gd name="connsiteY6" fmla="*/ 4330524 h 4551117"/>
              <a:gd name="connsiteX7" fmla="*/ 1905000 w 9061155"/>
              <a:gd name="connsiteY7" fmla="*/ 1955026 h 4551117"/>
              <a:gd name="connsiteX8" fmla="*/ 1942326 w 9061155"/>
              <a:gd name="connsiteY8" fmla="*/ 0 h 4551117"/>
              <a:gd name="connsiteX0" fmla="*/ 9669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9669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34815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34815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3481566 w 8085795"/>
              <a:gd name="connsiteY7" fmla="*/ 0 h 4551117"/>
              <a:gd name="connsiteX0" fmla="*/ 451391 w 5055620"/>
              <a:gd name="connsiteY0" fmla="*/ 0 h 4551117"/>
              <a:gd name="connsiteX1" fmla="*/ 3113294 w 5055620"/>
              <a:gd name="connsiteY1" fmla="*/ 0 h 4551117"/>
              <a:gd name="connsiteX2" fmla="*/ 5055620 w 5055620"/>
              <a:gd name="connsiteY2" fmla="*/ 1942326 h 4551117"/>
              <a:gd name="connsiteX3" fmla="*/ 5055620 w 5055620"/>
              <a:gd name="connsiteY3" fmla="*/ 4330524 h 4551117"/>
              <a:gd name="connsiteX4" fmla="*/ 4835027 w 5055620"/>
              <a:gd name="connsiteY4" fmla="*/ 4551117 h 4551117"/>
              <a:gd name="connsiteX5" fmla="*/ 444158 w 5055620"/>
              <a:gd name="connsiteY5" fmla="*/ 4538417 h 4551117"/>
              <a:gd name="connsiteX6" fmla="*/ 451391 w 5055620"/>
              <a:gd name="connsiteY6" fmla="*/ 0 h 4551117"/>
              <a:gd name="connsiteX0" fmla="*/ 330721 w 4934950"/>
              <a:gd name="connsiteY0" fmla="*/ 0 h 4551117"/>
              <a:gd name="connsiteX1" fmla="*/ 2992624 w 4934950"/>
              <a:gd name="connsiteY1" fmla="*/ 0 h 4551117"/>
              <a:gd name="connsiteX2" fmla="*/ 4934950 w 4934950"/>
              <a:gd name="connsiteY2" fmla="*/ 1942326 h 4551117"/>
              <a:gd name="connsiteX3" fmla="*/ 4934950 w 4934950"/>
              <a:gd name="connsiteY3" fmla="*/ 4330524 h 4551117"/>
              <a:gd name="connsiteX4" fmla="*/ 4714357 w 4934950"/>
              <a:gd name="connsiteY4" fmla="*/ 4551117 h 4551117"/>
              <a:gd name="connsiteX5" fmla="*/ 323488 w 4934950"/>
              <a:gd name="connsiteY5" fmla="*/ 4538417 h 4551117"/>
              <a:gd name="connsiteX6" fmla="*/ 330721 w 4934950"/>
              <a:gd name="connsiteY6" fmla="*/ 0 h 4551117"/>
              <a:gd name="connsiteX0" fmla="*/ 7233 w 4611462"/>
              <a:gd name="connsiteY0" fmla="*/ 0 h 4551117"/>
              <a:gd name="connsiteX1" fmla="*/ 2669136 w 4611462"/>
              <a:gd name="connsiteY1" fmla="*/ 0 h 4551117"/>
              <a:gd name="connsiteX2" fmla="*/ 4611462 w 4611462"/>
              <a:gd name="connsiteY2" fmla="*/ 1942326 h 4551117"/>
              <a:gd name="connsiteX3" fmla="*/ 4611462 w 4611462"/>
              <a:gd name="connsiteY3" fmla="*/ 4330524 h 4551117"/>
              <a:gd name="connsiteX4" fmla="*/ 4390869 w 4611462"/>
              <a:gd name="connsiteY4" fmla="*/ 4551117 h 4551117"/>
              <a:gd name="connsiteX5" fmla="*/ 0 w 4611462"/>
              <a:gd name="connsiteY5" fmla="*/ 4538417 h 4551117"/>
              <a:gd name="connsiteX6" fmla="*/ 7233 w 4611462"/>
              <a:gd name="connsiteY6" fmla="*/ 0 h 4551117"/>
              <a:gd name="connsiteX0" fmla="*/ 7233 w 4611462"/>
              <a:gd name="connsiteY0" fmla="*/ 0 h 4551117"/>
              <a:gd name="connsiteX1" fmla="*/ 2669136 w 4611462"/>
              <a:gd name="connsiteY1" fmla="*/ 0 h 4551117"/>
              <a:gd name="connsiteX2" fmla="*/ 4611462 w 4611462"/>
              <a:gd name="connsiteY2" fmla="*/ 1942326 h 4551117"/>
              <a:gd name="connsiteX3" fmla="*/ 4611462 w 4611462"/>
              <a:gd name="connsiteY3" fmla="*/ 4330524 h 4551117"/>
              <a:gd name="connsiteX4" fmla="*/ 4390869 w 4611462"/>
              <a:gd name="connsiteY4" fmla="*/ 4551117 h 4551117"/>
              <a:gd name="connsiteX5" fmla="*/ 0 w 4611462"/>
              <a:gd name="connsiteY5" fmla="*/ 4538417 h 4551117"/>
              <a:gd name="connsiteX6" fmla="*/ 7233 w 4611462"/>
              <a:gd name="connsiteY6" fmla="*/ 0 h 455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11462" h="4551117">
                <a:moveTo>
                  <a:pt x="7233" y="0"/>
                </a:moveTo>
                <a:lnTo>
                  <a:pt x="2669136" y="0"/>
                </a:lnTo>
                <a:cubicBezTo>
                  <a:pt x="3741853" y="0"/>
                  <a:pt x="4611462" y="869609"/>
                  <a:pt x="4611462" y="1942326"/>
                </a:cubicBezTo>
                <a:lnTo>
                  <a:pt x="4611462" y="4330524"/>
                </a:lnTo>
                <a:cubicBezTo>
                  <a:pt x="4611462" y="4452354"/>
                  <a:pt x="4512699" y="4551117"/>
                  <a:pt x="4390869" y="4551117"/>
                </a:cubicBezTo>
                <a:lnTo>
                  <a:pt x="0" y="4538417"/>
                </a:lnTo>
                <a:cubicBezTo>
                  <a:pt x="8534" y="3642738"/>
                  <a:pt x="4337" y="1106923"/>
                  <a:pt x="7233" y="0"/>
                </a:cubicBezTo>
                <a:close/>
              </a:path>
            </a:pathLst>
          </a:custGeom>
        </p:spPr>
        <p:txBody>
          <a:bodyPr>
            <a:normAutofit/>
          </a:bodyPr>
          <a:lstStyle>
            <a:lvl1pPr marL="0" indent="0" algn="l">
              <a:buNone/>
              <a:defRPr sz="1800">
                <a:solidFill>
                  <a:schemeClr val="bg1"/>
                </a:solidFill>
                <a:latin typeface="Poppins" panose="00000500000000000000" pitchFamily="2" charset="0"/>
                <a:cs typeface="Poppins" panose="00000500000000000000" pitchFamily="2" charset="0"/>
              </a:defRPr>
            </a:lvl1pPr>
          </a:lstStyle>
          <a:p>
            <a:endParaRPr lang="en-US"/>
          </a:p>
        </p:txBody>
      </p:sp>
    </p:spTree>
    <p:extLst>
      <p:ext uri="{BB962C8B-B14F-4D97-AF65-F5344CB8AC3E}">
        <p14:creationId xmlns:p14="http://schemas.microsoft.com/office/powerpoint/2010/main" val="2782345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s 3">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1759363"/>
            <a:ext cx="3691545" cy="3173122"/>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name:</a:t>
            </a:r>
          </a:p>
        </p:txBody>
      </p:sp>
      <p:sp>
        <p:nvSpPr>
          <p:cNvPr id="19" name="Text Placeholder 11">
            <a:extLst>
              <a:ext uri="{FF2B5EF4-FFF2-40B4-BE49-F238E27FC236}">
                <a16:creationId xmlns:a16="http://schemas.microsoft.com/office/drawing/2014/main" id="{56F70F55-5634-E0E4-19BE-00F2336FEF37}"/>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Contents</a:t>
            </a:r>
          </a:p>
        </p:txBody>
      </p:sp>
      <p:sp>
        <p:nvSpPr>
          <p:cNvPr id="3" name="Text Placeholder 11">
            <a:extLst>
              <a:ext uri="{FF2B5EF4-FFF2-40B4-BE49-F238E27FC236}">
                <a16:creationId xmlns:a16="http://schemas.microsoft.com/office/drawing/2014/main" id="{672EBB80-A06E-419B-5D88-C52E35F08451}"/>
              </a:ext>
            </a:extLst>
          </p:cNvPr>
          <p:cNvSpPr>
            <a:spLocks noGrp="1"/>
          </p:cNvSpPr>
          <p:nvPr>
            <p:ph type="body" sz="quarter" idx="25" hasCustomPrompt="1"/>
          </p:nvPr>
        </p:nvSpPr>
        <p:spPr>
          <a:xfrm>
            <a:off x="4790591" y="1759363"/>
            <a:ext cx="572718" cy="3173121"/>
          </a:xfrm>
          <a:prstGeom prst="rect">
            <a:avLst/>
          </a:prstGeom>
        </p:spPr>
        <p:txBody>
          <a:bodyPr>
            <a:noAutofit/>
          </a:bodyPr>
          <a:lstStyle>
            <a:lvl1pPr marL="0" indent="0">
              <a:lnSpc>
                <a:spcPct val="110000"/>
              </a:lnSpc>
              <a:spcBef>
                <a:spcPts val="0"/>
              </a:spcBef>
              <a:buFont typeface="Arial" panose="020B0604020202020204" pitchFamily="34" charset="0"/>
              <a:buNone/>
              <a:defRPr sz="1500" b="1" i="0">
                <a:ln>
                  <a:noFill/>
                </a:ln>
                <a:solidFill>
                  <a:srgbClr val="1C46C0"/>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5" name="Text Placeholder 11">
            <a:extLst>
              <a:ext uri="{FF2B5EF4-FFF2-40B4-BE49-F238E27FC236}">
                <a16:creationId xmlns:a16="http://schemas.microsoft.com/office/drawing/2014/main" id="{EBE89543-A931-7E7D-70F4-0895930BED8C}"/>
              </a:ext>
            </a:extLst>
          </p:cNvPr>
          <p:cNvSpPr>
            <a:spLocks noGrp="1"/>
          </p:cNvSpPr>
          <p:nvPr>
            <p:ph type="body" sz="quarter" idx="27" hasCustomPrompt="1"/>
          </p:nvPr>
        </p:nvSpPr>
        <p:spPr>
          <a:xfrm>
            <a:off x="6096000" y="1759363"/>
            <a:ext cx="3691545" cy="3173122"/>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name:</a:t>
            </a:r>
          </a:p>
        </p:txBody>
      </p:sp>
      <p:sp>
        <p:nvSpPr>
          <p:cNvPr id="6" name="Text Placeholder 11">
            <a:extLst>
              <a:ext uri="{FF2B5EF4-FFF2-40B4-BE49-F238E27FC236}">
                <a16:creationId xmlns:a16="http://schemas.microsoft.com/office/drawing/2014/main" id="{B202B306-D134-FDA1-EFFA-1473A26ED448}"/>
              </a:ext>
            </a:extLst>
          </p:cNvPr>
          <p:cNvSpPr>
            <a:spLocks noGrp="1"/>
          </p:cNvSpPr>
          <p:nvPr>
            <p:ph type="body" sz="quarter" idx="28" hasCustomPrompt="1"/>
          </p:nvPr>
        </p:nvSpPr>
        <p:spPr>
          <a:xfrm>
            <a:off x="9885486" y="1759363"/>
            <a:ext cx="572718" cy="3173121"/>
          </a:xfrm>
          <a:prstGeom prst="rect">
            <a:avLst/>
          </a:prstGeom>
        </p:spPr>
        <p:txBody>
          <a:bodyPr>
            <a:noAutofit/>
          </a:bodyPr>
          <a:lstStyle>
            <a:lvl1pPr marL="0" indent="0">
              <a:lnSpc>
                <a:spcPct val="110000"/>
              </a:lnSpc>
              <a:spcBef>
                <a:spcPts val="0"/>
              </a:spcBef>
              <a:buFont typeface="Arial" panose="020B0604020202020204" pitchFamily="34" charset="0"/>
              <a:buNone/>
              <a:defRPr sz="1500" b="1" i="0">
                <a:ln>
                  <a:noFill/>
                </a:ln>
                <a:solidFill>
                  <a:srgbClr val="1C46C0"/>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09</a:t>
            </a:r>
          </a:p>
        </p:txBody>
      </p:sp>
      <p:pic>
        <p:nvPicPr>
          <p:cNvPr id="7" name="Picture 6" descr="The Open University Logo">
            <a:extLst>
              <a:ext uri="{FF2B5EF4-FFF2-40B4-BE49-F238E27FC236}">
                <a16:creationId xmlns:a16="http://schemas.microsoft.com/office/drawing/2014/main" id="{E4D12D21-2F9E-2846-20E0-F0307CE08212}"/>
              </a:ext>
              <a:ext uri="{C183D7F6-B498-43B3-948B-1728B52AA6E4}">
                <adec:decorative xmlns:adec="http://schemas.microsoft.com/office/drawing/2017/decorative" val="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36430361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pter Title 1">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9" y="0"/>
            <a:ext cx="15272609" cy="5097770"/>
          </a:xfrm>
          <a:prstGeom prst="round2SameRect">
            <a:avLst>
              <a:gd name="adj1" fmla="val 42678"/>
              <a:gd name="adj2" fmla="val 4847"/>
            </a:avLst>
          </a:prstGeom>
        </p:spPr>
        <p:txBody>
          <a:bodyPr>
            <a:noAutofit/>
          </a:bodyPr>
          <a:lstStyle>
            <a:lvl1pPr>
              <a:defRPr>
                <a:solidFill>
                  <a:schemeClr val="bg1"/>
                </a:solidFill>
                <a:latin typeface="Poppins" panose="00000500000000000000" pitchFamily="2" charset="0"/>
              </a:defRPr>
            </a:lvl1pPr>
          </a:lstStyle>
          <a:p>
            <a:endParaRPr lang="en-US"/>
          </a:p>
        </p:txBody>
      </p:sp>
      <p:pic>
        <p:nvPicPr>
          <p:cNvPr id="3" name="Picture 2">
            <a:extLst>
              <a:ext uri="{FF2B5EF4-FFF2-40B4-BE49-F238E27FC236}">
                <a16:creationId xmlns:a16="http://schemas.microsoft.com/office/drawing/2014/main" id="{331C3DB8-28FE-CD4A-AC01-87EE1020C5A5}"/>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5097770"/>
            <a:ext cx="10492353" cy="1760230"/>
          </a:xfrm>
          <a:prstGeom prst="rect">
            <a:avLst/>
          </a:prstGeom>
        </p:spPr>
      </p:pic>
      <p:sp>
        <p:nvSpPr>
          <p:cNvPr id="14" name="Text Placeholder 11">
            <a:extLst>
              <a:ext uri="{FF2B5EF4-FFF2-40B4-BE49-F238E27FC236}">
                <a16:creationId xmlns:a16="http://schemas.microsoft.com/office/drawing/2014/main" id="{43F6853B-E929-F241-91D8-856D67E458D0}"/>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12" name="Text Placeholder 11">
            <a:extLst>
              <a:ext uri="{FF2B5EF4-FFF2-40B4-BE49-F238E27FC236}">
                <a16:creationId xmlns:a16="http://schemas.microsoft.com/office/drawing/2014/main" id="{1E390F52-05CD-A068-38A6-49F5DCC4B278}"/>
              </a:ext>
            </a:extLst>
          </p:cNvPr>
          <p:cNvSpPr>
            <a:spLocks noGrp="1"/>
          </p:cNvSpPr>
          <p:nvPr>
            <p:ph type="body" sz="quarter" idx="11" hasCustomPrompt="1"/>
          </p:nvPr>
        </p:nvSpPr>
        <p:spPr>
          <a:xfrm>
            <a:off x="408207" y="559121"/>
            <a:ext cx="5328592"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3" name="Text Placeholder 11">
            <a:extLst>
              <a:ext uri="{FF2B5EF4-FFF2-40B4-BE49-F238E27FC236}">
                <a16:creationId xmlns:a16="http://schemas.microsoft.com/office/drawing/2014/main" id="{67792215-3EBF-8AFE-D64C-230EB77D342E}"/>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4032754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pter Title 2">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9" y="0"/>
            <a:ext cx="6096001" cy="5097770"/>
          </a:xfrm>
          <a:prstGeom prst="round2SameRect">
            <a:avLst>
              <a:gd name="adj1" fmla="val 42678"/>
              <a:gd name="adj2" fmla="val 4847"/>
            </a:avLst>
          </a:prstGeom>
        </p:spPr>
        <p:txBody>
          <a:bodyPr>
            <a:noAutofit/>
          </a:bodyPr>
          <a:lstStyle>
            <a:lvl1pPr>
              <a:defRPr>
                <a:solidFill>
                  <a:schemeClr val="bg1"/>
                </a:solidFill>
                <a:latin typeface="Poppins" panose="00000500000000000000" pitchFamily="2" charset="0"/>
              </a:defRPr>
            </a:lvl1pPr>
          </a:lstStyle>
          <a:p>
            <a:endParaRPr lang="en-US"/>
          </a:p>
        </p:txBody>
      </p:sp>
      <p:pic>
        <p:nvPicPr>
          <p:cNvPr id="3" name="Picture 2">
            <a:extLst>
              <a:ext uri="{FF2B5EF4-FFF2-40B4-BE49-F238E27FC236}">
                <a16:creationId xmlns:a16="http://schemas.microsoft.com/office/drawing/2014/main" id="{044E638D-6AD4-9B4C-B7A9-1F0500BFE0F6}"/>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5998" y="5097770"/>
            <a:ext cx="4417181" cy="1760230"/>
          </a:xfrm>
          <a:prstGeom prst="rect">
            <a:avLst/>
          </a:prstGeom>
        </p:spPr>
      </p:pic>
      <p:sp>
        <p:nvSpPr>
          <p:cNvPr id="10" name="Text Placeholder 11">
            <a:extLst>
              <a:ext uri="{FF2B5EF4-FFF2-40B4-BE49-F238E27FC236}">
                <a16:creationId xmlns:a16="http://schemas.microsoft.com/office/drawing/2014/main" id="{258BB04F-25F0-024C-BD47-209C74A317CB}"/>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7" name="Text Placeholder 11">
            <a:extLst>
              <a:ext uri="{FF2B5EF4-FFF2-40B4-BE49-F238E27FC236}">
                <a16:creationId xmlns:a16="http://schemas.microsoft.com/office/drawing/2014/main" id="{E36C6B16-6B0D-9EC9-CB32-E93F0F256054}"/>
              </a:ext>
            </a:extLst>
          </p:cNvPr>
          <p:cNvSpPr>
            <a:spLocks noGrp="1"/>
          </p:cNvSpPr>
          <p:nvPr>
            <p:ph type="body" sz="quarter" idx="11" hasCustomPrompt="1"/>
          </p:nvPr>
        </p:nvSpPr>
        <p:spPr>
          <a:xfrm>
            <a:off x="408207" y="559121"/>
            <a:ext cx="5328592"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5099C368-7E26-527C-B143-BDB1D5B48D60}"/>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188733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pter Title 3">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6000" y="0"/>
            <a:ext cx="4380854" cy="6858000"/>
          </a:xfrm>
          <a:prstGeom prst="round2SameRect">
            <a:avLst>
              <a:gd name="adj1" fmla="val 42678"/>
              <a:gd name="adj2" fmla="val 4847"/>
            </a:avLst>
          </a:prstGeom>
        </p:spPr>
        <p:txBody>
          <a:bodyPr>
            <a:noAutofit/>
          </a:bodyPr>
          <a:lstStyle>
            <a:lvl1pPr>
              <a:defRPr>
                <a:solidFill>
                  <a:schemeClr val="bg1"/>
                </a:solidFill>
                <a:latin typeface="Poppins" panose="00000500000000000000" pitchFamily="2" charset="0"/>
              </a:defRPr>
            </a:lvl1pPr>
          </a:lstStyle>
          <a:p>
            <a:endParaRPr lang="en-US"/>
          </a:p>
        </p:txBody>
      </p:sp>
      <p:pic>
        <p:nvPicPr>
          <p:cNvPr id="6" name="Picture 5">
            <a:extLst>
              <a:ext uri="{FF2B5EF4-FFF2-40B4-BE49-F238E27FC236}">
                <a16:creationId xmlns:a16="http://schemas.microsoft.com/office/drawing/2014/main" id="{19B06383-A6CB-5648-834D-B48F23705769}"/>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8761708" y="1715146"/>
            <a:ext cx="5145438" cy="1715146"/>
          </a:xfrm>
          <a:prstGeom prst="rect">
            <a:avLst/>
          </a:prstGeom>
        </p:spPr>
      </p:pic>
      <p:sp>
        <p:nvSpPr>
          <p:cNvPr id="10" name="Text Placeholder 11">
            <a:extLst>
              <a:ext uri="{FF2B5EF4-FFF2-40B4-BE49-F238E27FC236}">
                <a16:creationId xmlns:a16="http://schemas.microsoft.com/office/drawing/2014/main" id="{633B3489-D726-D446-9A29-05672FA50E51}"/>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7" name="Text Placeholder 11">
            <a:extLst>
              <a:ext uri="{FF2B5EF4-FFF2-40B4-BE49-F238E27FC236}">
                <a16:creationId xmlns:a16="http://schemas.microsoft.com/office/drawing/2014/main" id="{6A7E64E4-287C-1FCE-9776-59EE01B2045C}"/>
              </a:ext>
            </a:extLst>
          </p:cNvPr>
          <p:cNvSpPr>
            <a:spLocks noGrp="1"/>
          </p:cNvSpPr>
          <p:nvPr>
            <p:ph type="body" sz="quarter" idx="11" hasCustomPrompt="1"/>
          </p:nvPr>
        </p:nvSpPr>
        <p:spPr>
          <a:xfrm>
            <a:off x="408207" y="559121"/>
            <a:ext cx="5328592"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62966699-83CA-1202-E4B3-09DCD56EA786}"/>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14629539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3.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theme" Target="../theme/theme4.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32.xml"/><Relationship Id="rId1"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BB4780-4959-E441-87C3-B265F63A80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12B00EC-F294-CD4B-BCBA-AF4A8BC262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1ED8D8-BEBD-1B42-B387-F27F84E37D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Poppins" panose="00000500000000000000" pitchFamily="2" charset="0"/>
              </a:defRPr>
            </a:lvl1pPr>
          </a:lstStyle>
          <a:p>
            <a:fld id="{0AAA8F9F-42A8-344E-BFDB-6B187AAC9728}" type="datetimeFigureOut">
              <a:rPr lang="en-US" smtClean="0"/>
              <a:pPr/>
              <a:t>7/29/2025</a:t>
            </a:fld>
            <a:endParaRPr lang="en-US"/>
          </a:p>
        </p:txBody>
      </p:sp>
      <p:sp>
        <p:nvSpPr>
          <p:cNvPr id="5" name="Footer Placeholder 4">
            <a:extLst>
              <a:ext uri="{FF2B5EF4-FFF2-40B4-BE49-F238E27FC236}">
                <a16:creationId xmlns:a16="http://schemas.microsoft.com/office/drawing/2014/main" id="{16D480C4-4982-D141-B7F4-847D6255AB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Poppins" panose="00000500000000000000" pitchFamily="2" charset="0"/>
              </a:defRPr>
            </a:lvl1pPr>
          </a:lstStyle>
          <a:p>
            <a:endParaRPr lang="en-US"/>
          </a:p>
        </p:txBody>
      </p:sp>
      <p:sp>
        <p:nvSpPr>
          <p:cNvPr id="6" name="Slide Number Placeholder 5">
            <a:extLst>
              <a:ext uri="{FF2B5EF4-FFF2-40B4-BE49-F238E27FC236}">
                <a16:creationId xmlns:a16="http://schemas.microsoft.com/office/drawing/2014/main" id="{4BA1986B-A33C-FB46-96C5-A7D0198BBA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Poppins" panose="00000500000000000000" pitchFamily="2" charset="0"/>
              </a:defRPr>
            </a:lvl1pPr>
          </a:lstStyle>
          <a:p>
            <a:fld id="{60BAE0D0-DB37-5740-9BD9-F5C7BF39F16E}" type="slidenum">
              <a:rPr lang="en-US" smtClean="0"/>
              <a:pPr/>
              <a:t>‹#›</a:t>
            </a:fld>
            <a:endParaRPr lang="en-US"/>
          </a:p>
        </p:txBody>
      </p:sp>
    </p:spTree>
    <p:extLst>
      <p:ext uri="{BB962C8B-B14F-4D97-AF65-F5344CB8AC3E}">
        <p14:creationId xmlns:p14="http://schemas.microsoft.com/office/powerpoint/2010/main" val="2172755302"/>
      </p:ext>
    </p:extLst>
  </p:cSld>
  <p:clrMap bg1="lt1" tx1="dk1" bg2="lt2" tx2="dk2" accent1="accent1" accent2="accent2" accent3="accent3" accent4="accent4" accent5="accent5" accent6="accent6" hlink="hlink" folHlink="folHlink"/>
  <p:sldLayoutIdLst>
    <p:sldLayoutId id="2147483726" r:id="rId1"/>
    <p:sldLayoutId id="2147483730" r:id="rId2"/>
    <p:sldLayoutId id="2147483917" r:id="rId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Poppins" panose="000005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539328"/>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922" r:id="rId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8391125"/>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923" r:id="rId5"/>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628211"/>
      </p:ext>
    </p:extLst>
  </p:cSld>
  <p:clrMap bg1="lt1" tx1="dk1" bg2="lt2" tx2="dk2" accent1="accent1" accent2="accent2" accent3="accent3" accent4="accent4" accent5="accent5" accent6="accent6" hlink="hlink" folHlink="folHlink"/>
  <p:sldLayoutIdLst>
    <p:sldLayoutId id="2147483827" r:id="rId1"/>
    <p:sldLayoutId id="2147483919" r:id="rId2"/>
    <p:sldLayoutId id="2147483828" r:id="rId3"/>
    <p:sldLayoutId id="2147483829" r:id="rId4"/>
    <p:sldLayoutId id="2147483830" r:id="rId5"/>
    <p:sldLayoutId id="2147483831" r:id="rId6"/>
    <p:sldLayoutId id="2147483835" r:id="rId7"/>
    <p:sldLayoutId id="2147483836" r:id="rId8"/>
    <p:sldLayoutId id="2147483839" r:id="rId9"/>
    <p:sldLayoutId id="2147483935" r:id="rId10"/>
    <p:sldLayoutId id="2147483842" r:id="rId11"/>
    <p:sldLayoutId id="2147483846" r:id="rId12"/>
    <p:sldLayoutId id="2147483847" r:id="rId13"/>
    <p:sldLayoutId id="2147483848" r:id="rId14"/>
    <p:sldLayoutId id="2147483849" r:id="rId15"/>
    <p:sldLayoutId id="2147483850" r:id="rId16"/>
    <p:sldLayoutId id="2147483851" r:id="rId17"/>
    <p:sldLayoutId id="2147483852" r:id="rId18"/>
    <p:sldLayoutId id="2147483853" r:id="rId19"/>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0140755"/>
      </p:ext>
    </p:extLst>
  </p:cSld>
  <p:clrMap bg1="lt1" tx1="dk1" bg2="lt2" tx2="dk2" accent1="accent1" accent2="accent2" accent3="accent3" accent4="accent4" accent5="accent5" accent6="accent6" hlink="hlink" folHlink="folHlink"/>
  <p:sldLayoutIdLst>
    <p:sldLayoutId id="2147483933" r:id="rId1"/>
    <p:sldLayoutId id="2147483934" r:id="rId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2AC98-8F4A-A002-FEDA-2D0C617B145D}"/>
              </a:ext>
            </a:extLst>
          </p:cNvPr>
          <p:cNvSpPr>
            <a:spLocks noGrp="1"/>
          </p:cNvSpPr>
          <p:nvPr>
            <p:ph type="title" idx="4294967295"/>
          </p:nvPr>
        </p:nvSpPr>
        <p:spPr>
          <a:xfrm>
            <a:off x="0" y="-425903"/>
            <a:ext cx="10515600" cy="347039"/>
          </a:xfrm>
        </p:spPr>
        <p:txBody>
          <a:bodyPr>
            <a:normAutofit fontScale="90000"/>
          </a:bodyPr>
          <a:lstStyle/>
          <a:p>
            <a:r>
              <a:rPr lang="en-GB" sz="2000"/>
              <a:t>Intro</a:t>
            </a:r>
            <a:r>
              <a:rPr lang="en-GB" sz="2000" baseline="0"/>
              <a:t> </a:t>
            </a:r>
            <a:r>
              <a:rPr lang="en-GB" sz="2000"/>
              <a:t>Slide Title 1</a:t>
            </a:r>
          </a:p>
        </p:txBody>
      </p:sp>
      <p:sp>
        <p:nvSpPr>
          <p:cNvPr id="14" name="Text Placeholder 13">
            <a:extLst>
              <a:ext uri="{FF2B5EF4-FFF2-40B4-BE49-F238E27FC236}">
                <a16:creationId xmlns:a16="http://schemas.microsoft.com/office/drawing/2014/main" id="{BCD67DD9-3DAA-313B-8305-6C266ED950EB}"/>
              </a:ext>
            </a:extLst>
          </p:cNvPr>
          <p:cNvSpPr>
            <a:spLocks noGrp="1"/>
          </p:cNvSpPr>
          <p:nvPr>
            <p:ph type="body" sz="quarter" idx="11"/>
          </p:nvPr>
        </p:nvSpPr>
        <p:spPr/>
        <p:txBody>
          <a:bodyPr/>
          <a:lstStyle/>
          <a:p>
            <a:r>
              <a:rPr lang="en-GB" sz="4800" b="1" i="0">
                <a:solidFill>
                  <a:schemeClr val="bg2">
                    <a:lumMod val="90000"/>
                  </a:schemeClr>
                </a:solidFill>
                <a:effectLst/>
                <a:latin typeface="Poppins   "/>
              </a:rPr>
              <a:t>The Future of Doctoral Writing</a:t>
            </a:r>
            <a:endParaRPr lang="en-GB" sz="4800">
              <a:solidFill>
                <a:schemeClr val="bg2">
                  <a:lumMod val="90000"/>
                </a:schemeClr>
              </a:solidFill>
              <a:latin typeface="Poppins   "/>
            </a:endParaRPr>
          </a:p>
        </p:txBody>
      </p:sp>
      <p:sp>
        <p:nvSpPr>
          <p:cNvPr id="16" name="Text Placeholder 15">
            <a:extLst>
              <a:ext uri="{FF2B5EF4-FFF2-40B4-BE49-F238E27FC236}">
                <a16:creationId xmlns:a16="http://schemas.microsoft.com/office/drawing/2014/main" id="{91E9862C-F9C6-300D-C161-CC5F2057C191}"/>
              </a:ext>
            </a:extLst>
          </p:cNvPr>
          <p:cNvSpPr>
            <a:spLocks noGrp="1"/>
          </p:cNvSpPr>
          <p:nvPr>
            <p:ph type="body" sz="quarter" idx="13"/>
          </p:nvPr>
        </p:nvSpPr>
        <p:spPr/>
        <p:txBody>
          <a:bodyPr/>
          <a:lstStyle/>
          <a:p>
            <a:r>
              <a:rPr lang="en-GB"/>
              <a:t>Professor Carol Azumah Dennis</a:t>
            </a:r>
          </a:p>
        </p:txBody>
      </p:sp>
      <p:sp>
        <p:nvSpPr>
          <p:cNvPr id="17" name="Text Placeholder 16">
            <a:extLst>
              <a:ext uri="{FF2B5EF4-FFF2-40B4-BE49-F238E27FC236}">
                <a16:creationId xmlns:a16="http://schemas.microsoft.com/office/drawing/2014/main" id="{ACCCC83C-A3BB-829E-51E0-D71CBA10B1EE}"/>
              </a:ext>
            </a:extLst>
          </p:cNvPr>
          <p:cNvSpPr>
            <a:spLocks noGrp="1"/>
          </p:cNvSpPr>
          <p:nvPr>
            <p:ph type="body" sz="quarter" idx="14"/>
          </p:nvPr>
        </p:nvSpPr>
        <p:spPr/>
        <p:txBody>
          <a:bodyPr/>
          <a:lstStyle/>
          <a:p>
            <a:r>
              <a:rPr lang="en-GB"/>
              <a:t>Education, Childhood and Youth Studies</a:t>
            </a:r>
          </a:p>
        </p:txBody>
      </p:sp>
      <p:sp>
        <p:nvSpPr>
          <p:cNvPr id="18" name="Text Placeholder 17">
            <a:extLst>
              <a:ext uri="{FF2B5EF4-FFF2-40B4-BE49-F238E27FC236}">
                <a16:creationId xmlns:a16="http://schemas.microsoft.com/office/drawing/2014/main" id="{7C582E8A-5AC5-EBB0-D16B-4437F42A33D5}"/>
              </a:ext>
            </a:extLst>
          </p:cNvPr>
          <p:cNvSpPr>
            <a:spLocks noGrp="1"/>
          </p:cNvSpPr>
          <p:nvPr>
            <p:ph type="body" sz="quarter" idx="15"/>
          </p:nvPr>
        </p:nvSpPr>
        <p:spPr/>
        <p:txBody>
          <a:bodyPr/>
          <a:lstStyle/>
          <a:p>
            <a:r>
              <a:rPr lang="en-GB"/>
              <a:t>Wednesday 9</a:t>
            </a:r>
            <a:r>
              <a:rPr lang="en-GB" baseline="30000"/>
              <a:t>th</a:t>
            </a:r>
            <a:r>
              <a:rPr lang="en-GB"/>
              <a:t> July 2025</a:t>
            </a:r>
          </a:p>
        </p:txBody>
      </p:sp>
      <p:pic>
        <p:nvPicPr>
          <p:cNvPr id="5" name="Picture Placeholder 4" descr="A person holding a piece of paper&#10;&#10;AI-generated content may be incorrect.">
            <a:extLst>
              <a:ext uri="{FF2B5EF4-FFF2-40B4-BE49-F238E27FC236}">
                <a16:creationId xmlns:a16="http://schemas.microsoft.com/office/drawing/2014/main" id="{36E8B88C-69B3-AB24-9071-857264088092}"/>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29191" b="29191"/>
          <a:stretch>
            <a:fillRect/>
          </a:stretch>
        </p:blipFill>
        <p:spPr/>
      </p:pic>
      <p:sp>
        <p:nvSpPr>
          <p:cNvPr id="3" name="Rectangle 1">
            <a:extLst>
              <a:ext uri="{FF2B5EF4-FFF2-40B4-BE49-F238E27FC236}">
                <a16:creationId xmlns:a16="http://schemas.microsoft.com/office/drawing/2014/main" id="{A5843850-A8C0-F54F-9AD3-16C4D4A1668D}"/>
              </a:ext>
            </a:extLst>
          </p:cNvPr>
          <p:cNvSpPr>
            <a:spLocks noGrp="1" noChangeArrowheads="1"/>
          </p:cNvSpPr>
          <p:nvPr>
            <p:ph type="body" sz="quarter" idx="12"/>
          </p:nvPr>
        </p:nvSpPr>
        <p:spPr bwMode="auto">
          <a:xfrm>
            <a:off x="493049" y="2176982"/>
            <a:ext cx="495520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bg2">
                    <a:lumMod val="90000"/>
                  </a:schemeClr>
                </a:solidFill>
                <a:effectLst/>
                <a:latin typeface="Arial" panose="020B0604020202020204" pitchFamily="34" charset="0"/>
              </a:rPr>
              <a:t>What is in store for doctoral writing (its future)?</a:t>
            </a:r>
          </a:p>
        </p:txBody>
      </p:sp>
    </p:spTree>
    <p:extLst>
      <p:ext uri="{BB962C8B-B14F-4D97-AF65-F5344CB8AC3E}">
        <p14:creationId xmlns:p14="http://schemas.microsoft.com/office/powerpoint/2010/main" val="37712895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794153E-CBDD-0A0C-944F-5B58C6E5EEA2}"/>
              </a:ext>
            </a:extLst>
          </p:cNvPr>
          <p:cNvSpPr txBox="1">
            <a:spLocks noGrp="1"/>
          </p:cNvSpPr>
          <p:nvPr>
            <p:ph type="title" idx="4294967295"/>
          </p:nvPr>
        </p:nvSpPr>
        <p:spPr>
          <a:xfrm>
            <a:off x="0" y="-425903"/>
            <a:ext cx="10515600" cy="3470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000" b="1" i="0" u="none" strike="noStrike" kern="1200" cap="none" spc="0" normalizeH="0" baseline="0" noProof="0">
                <a:ln>
                  <a:noFill/>
                </a:ln>
                <a:solidFill>
                  <a:schemeClr val="tx1"/>
                </a:solidFill>
                <a:effectLst/>
                <a:uLnTx/>
                <a:uFillTx/>
                <a:latin typeface="Poppins SemiBold" panose="00000700000000000000" pitchFamily="50" charset="0"/>
                <a:ea typeface="+mj-ea"/>
                <a:cs typeface="Poppins SemiBold" panose="00000700000000000000" pitchFamily="50" charset="0"/>
              </a:rPr>
              <a:t>Slide Title 12</a:t>
            </a:r>
          </a:p>
        </p:txBody>
      </p:sp>
      <p:sp>
        <p:nvSpPr>
          <p:cNvPr id="4" name="Text Placeholder 10">
            <a:extLst>
              <a:ext uri="{FF2B5EF4-FFF2-40B4-BE49-F238E27FC236}">
                <a16:creationId xmlns:a16="http://schemas.microsoft.com/office/drawing/2014/main" id="{31F76E9D-EBCE-8D88-A6C4-5E98D14D6018}"/>
              </a:ext>
            </a:extLst>
          </p:cNvPr>
          <p:cNvSpPr>
            <a:spLocks noGrp="1"/>
          </p:cNvSpPr>
          <p:nvPr>
            <p:ph type="body" sz="quarter" idx="24"/>
          </p:nvPr>
        </p:nvSpPr>
        <p:spPr>
          <a:xfrm>
            <a:off x="6741042" y="170277"/>
            <a:ext cx="4907409" cy="6176890"/>
          </a:xfrm>
        </p:spPr>
        <p:txBody>
          <a:bodyPr/>
          <a:lstStyle/>
          <a:p>
            <a:pPr marL="457200" indent="-457200">
              <a:lnSpc>
                <a:spcPct val="100000"/>
              </a:lnSpc>
              <a:spcBef>
                <a:spcPts val="1200"/>
              </a:spcBef>
              <a:spcAft>
                <a:spcPts val="1200"/>
              </a:spcAft>
              <a:buFont typeface="Arial" panose="020B0604020202020204" pitchFamily="34" charset="0"/>
              <a:buChar char="•"/>
            </a:pPr>
            <a:r>
              <a:rPr lang="en-GB" sz="2000" b="0">
                <a:latin typeface="Poppins "/>
              </a:rPr>
              <a:t>Little latch key girl in a library</a:t>
            </a:r>
          </a:p>
          <a:p>
            <a:pPr marL="457200" indent="-457200">
              <a:lnSpc>
                <a:spcPct val="100000"/>
              </a:lnSpc>
              <a:spcBef>
                <a:spcPts val="1200"/>
              </a:spcBef>
              <a:spcAft>
                <a:spcPts val="1200"/>
              </a:spcAft>
              <a:buFont typeface="Arial" panose="020B0604020202020204" pitchFamily="34" charset="0"/>
              <a:buChar char="•"/>
            </a:pPr>
            <a:r>
              <a:rPr lang="en-GB" sz="2000" b="0">
                <a:latin typeface="Poppins "/>
              </a:rPr>
              <a:t>The Literacy Myth: if language is what makes us human, writing makes is what us civilised</a:t>
            </a:r>
          </a:p>
          <a:p>
            <a:pPr marL="457200" indent="-457200">
              <a:lnSpc>
                <a:spcPct val="100000"/>
              </a:lnSpc>
              <a:spcBef>
                <a:spcPts val="1200"/>
              </a:spcBef>
              <a:spcAft>
                <a:spcPts val="1200"/>
              </a:spcAft>
              <a:buFont typeface="Arial" panose="020B0604020202020204" pitchFamily="34" charset="0"/>
              <a:buChar char="•"/>
            </a:pPr>
            <a:r>
              <a:rPr lang="en-GB" sz="2000" b="0">
                <a:latin typeface="Poppins "/>
              </a:rPr>
              <a:t>Plato: writing leads to a deterioration in memory, constructs knowledge as both facile and false. Knowledge is no longer an internalised part of oneself. We know only what we can defend in dialogue with others, text is immobile, trundled out repetitively with no regards for audience. The audience may be knowledgeable or dangerously ignorant. </a:t>
            </a:r>
          </a:p>
          <a:p>
            <a:pPr algn="r">
              <a:lnSpc>
                <a:spcPct val="100000"/>
              </a:lnSpc>
              <a:spcBef>
                <a:spcPts val="1200"/>
              </a:spcBef>
              <a:spcAft>
                <a:spcPts val="1200"/>
              </a:spcAft>
              <a:tabLst>
                <a:tab pos="446088" algn="l"/>
              </a:tabLst>
            </a:pPr>
            <a:r>
              <a:rPr lang="en-GB" sz="2000" b="0">
                <a:latin typeface="Poppins "/>
              </a:rPr>
              <a:t>	Gee, James Paul  (1996)</a:t>
            </a:r>
          </a:p>
          <a:p>
            <a:pPr marL="342900" indent="-342900">
              <a:lnSpc>
                <a:spcPct val="100000"/>
              </a:lnSpc>
              <a:spcBef>
                <a:spcPts val="1200"/>
              </a:spcBef>
              <a:spcAft>
                <a:spcPts val="1200"/>
              </a:spcAft>
              <a:buFont typeface="Arial" panose="020B0604020202020204" pitchFamily="34" charset="0"/>
              <a:buChar char="•"/>
              <a:tabLst>
                <a:tab pos="446088" algn="l"/>
              </a:tabLst>
            </a:pPr>
            <a:endParaRPr lang="en-GB" sz="2000" b="0">
              <a:latin typeface="Poppins "/>
            </a:endParaRPr>
          </a:p>
          <a:p>
            <a:pPr marL="457200" indent="-457200">
              <a:lnSpc>
                <a:spcPct val="100000"/>
              </a:lnSpc>
              <a:spcBef>
                <a:spcPts val="1200"/>
              </a:spcBef>
              <a:spcAft>
                <a:spcPts val="1200"/>
              </a:spcAft>
              <a:buFont typeface="Arial" panose="020B0604020202020204" pitchFamily="34" charset="0"/>
              <a:buChar char="•"/>
            </a:pPr>
            <a:endParaRPr lang="en-GB" sz="2000" b="0">
              <a:latin typeface="Poppins "/>
            </a:endParaRPr>
          </a:p>
          <a:p>
            <a:pPr marL="457200" indent="-457200">
              <a:lnSpc>
                <a:spcPct val="100000"/>
              </a:lnSpc>
              <a:spcBef>
                <a:spcPts val="1200"/>
              </a:spcBef>
              <a:spcAft>
                <a:spcPts val="1200"/>
              </a:spcAft>
              <a:buFont typeface="Arial" panose="020B0604020202020204" pitchFamily="34" charset="0"/>
              <a:buChar char="•"/>
            </a:pPr>
            <a:endParaRPr lang="en-GB" sz="2000" b="0">
              <a:latin typeface="Poppins "/>
            </a:endParaRPr>
          </a:p>
          <a:p>
            <a:pPr marL="457200" indent="-457200">
              <a:lnSpc>
                <a:spcPct val="100000"/>
              </a:lnSpc>
              <a:spcBef>
                <a:spcPts val="1200"/>
              </a:spcBef>
              <a:spcAft>
                <a:spcPts val="1200"/>
              </a:spcAft>
              <a:buFont typeface="Arial" panose="020B0604020202020204" pitchFamily="34" charset="0"/>
              <a:buChar char="•"/>
            </a:pPr>
            <a:endParaRPr lang="en-GB" sz="2000" b="0">
              <a:latin typeface="Poppins "/>
            </a:endParaRPr>
          </a:p>
        </p:txBody>
      </p:sp>
      <p:pic>
        <p:nvPicPr>
          <p:cNvPr id="5" name="Picture 4" descr="A group of young girls holding hands and walking down a sidewalk&#10;&#10;AI-generated content may be incorrect.">
            <a:extLst>
              <a:ext uri="{FF2B5EF4-FFF2-40B4-BE49-F238E27FC236}">
                <a16:creationId xmlns:a16="http://schemas.microsoft.com/office/drawing/2014/main" id="{AF821B70-EA8B-F40F-D2A0-3CC8ECBD1A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580027" cy="6517445"/>
          </a:xfrm>
          <a:prstGeom prst="rect">
            <a:avLst/>
          </a:prstGeom>
        </p:spPr>
      </p:pic>
    </p:spTree>
    <p:extLst>
      <p:ext uri="{BB962C8B-B14F-4D97-AF65-F5344CB8AC3E}">
        <p14:creationId xmlns:p14="http://schemas.microsoft.com/office/powerpoint/2010/main" val="27308213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6247A9B-83C7-D31D-FBF8-33AC5E219491}"/>
              </a:ext>
            </a:extLst>
          </p:cNvPr>
          <p:cNvSpPr txBox="1"/>
          <p:nvPr/>
        </p:nvSpPr>
        <p:spPr>
          <a:xfrm>
            <a:off x="882503" y="1774992"/>
            <a:ext cx="10792046" cy="2100575"/>
          </a:xfrm>
          <a:prstGeom prst="rect">
            <a:avLst/>
          </a:prstGeom>
          <a:noFill/>
        </p:spPr>
        <p:txBody>
          <a:bodyPr wrap="square">
            <a:spAutoFit/>
          </a:bodyPr>
          <a:lstStyle/>
          <a:p>
            <a:pPr>
              <a:lnSpc>
                <a:spcPct val="125000"/>
              </a:lnSpc>
              <a:spcBef>
                <a:spcPts val="600"/>
              </a:spcBef>
              <a:spcAft>
                <a:spcPts val="600"/>
              </a:spcAft>
            </a:pPr>
            <a:r>
              <a:rPr lang="en-GB" sz="2000"/>
              <a:t>writing attempts to undermine the extravagance of masculine forms of writing; of writing to produce the codpiece, writing as conceit; writing which is antagonistic to fragmented experience. </a:t>
            </a:r>
          </a:p>
          <a:p>
            <a:pPr>
              <a:lnSpc>
                <a:spcPct val="125000"/>
              </a:lnSpc>
              <a:spcBef>
                <a:spcPts val="600"/>
              </a:spcBef>
              <a:spcAft>
                <a:spcPts val="600"/>
              </a:spcAft>
            </a:pPr>
            <a:endParaRPr lang="en-GB"/>
          </a:p>
          <a:p>
            <a:pPr algn="r"/>
            <a:r>
              <a:rPr lang="en-GB" sz="1200" err="1"/>
              <a:t>Boncori</a:t>
            </a:r>
            <a:r>
              <a:rPr lang="en-GB" sz="1200"/>
              <a:t>, Ilaria (2023)  Researching and Writing Differently (p. 1). Policy Press. Kindle Edition</a:t>
            </a:r>
            <a:r>
              <a:rPr lang="en-GB"/>
              <a:t>. </a:t>
            </a:r>
          </a:p>
        </p:txBody>
      </p:sp>
    </p:spTree>
    <p:extLst>
      <p:ext uri="{BB962C8B-B14F-4D97-AF65-F5344CB8AC3E}">
        <p14:creationId xmlns:p14="http://schemas.microsoft.com/office/powerpoint/2010/main" val="26741673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Race, Sexuality, Spirituality and the Self: The Photography of Rotimi  Fani-Kayode | Online Gallery">
            <a:extLst>
              <a:ext uri="{FF2B5EF4-FFF2-40B4-BE49-F238E27FC236}">
                <a16:creationId xmlns:a16="http://schemas.microsoft.com/office/drawing/2014/main" id="{359DC929-59E5-D410-90F8-EEF022189E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225" y="135541"/>
            <a:ext cx="6130188" cy="6586918"/>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5">
            <a:extLst>
              <a:ext uri="{FF2B5EF4-FFF2-40B4-BE49-F238E27FC236}">
                <a16:creationId xmlns:a16="http://schemas.microsoft.com/office/drawing/2014/main" id="{1189C325-3B3B-6315-0DE9-E8A0D1EC2675}"/>
              </a:ext>
            </a:extLst>
          </p:cNvPr>
          <p:cNvSpPr>
            <a:spLocks noGrp="1"/>
          </p:cNvSpPr>
          <p:nvPr>
            <p:ph type="body" sz="quarter" idx="15"/>
          </p:nvPr>
        </p:nvSpPr>
        <p:spPr>
          <a:xfrm>
            <a:off x="6422065" y="220601"/>
            <a:ext cx="5376530" cy="6222729"/>
          </a:xfrm>
        </p:spPr>
        <p:txBody>
          <a:bodyPr/>
          <a:lstStyle/>
          <a:p>
            <a:pPr marL="0" indent="0">
              <a:lnSpc>
                <a:spcPct val="150000"/>
              </a:lnSpc>
              <a:buNone/>
            </a:pPr>
            <a:r>
              <a:rPr lang="en-GB" sz="1600" b="0" i="0">
                <a:solidFill>
                  <a:schemeClr val="tx1"/>
                </a:solidFill>
                <a:effectLst/>
                <a:latin typeface="Poppins    "/>
              </a:rPr>
              <a:t>There is a connection between literal death through suffocation and metaphorical death through the suffocation of our lived/living words/meanings.  Slyvia Wynter calls for us to re-write. This is far more than redrafting, moving things around, and including things left out. Rather, it requires us to question differently, to re-search, to re-think, to reimagine </a:t>
            </a:r>
            <a:r>
              <a:rPr lang="en-GB" sz="1600">
                <a:solidFill>
                  <a:schemeClr val="tx1"/>
                </a:solidFill>
                <a:latin typeface="Poppins    "/>
              </a:rPr>
              <a:t>our - individual, collective, relational - </a:t>
            </a:r>
            <a:r>
              <a:rPr lang="en-GB" sz="1600" b="0" i="0">
                <a:solidFill>
                  <a:schemeClr val="tx1"/>
                </a:solidFill>
                <a:effectLst/>
                <a:latin typeface="Poppins    "/>
              </a:rPr>
              <a:t>narrative/s differently</a:t>
            </a:r>
            <a:r>
              <a:rPr lang="en-GB" sz="1600">
                <a:solidFill>
                  <a:schemeClr val="tx1"/>
                </a:solidFill>
                <a:latin typeface="Poppins    "/>
              </a:rPr>
              <a:t>. A</a:t>
            </a:r>
            <a:r>
              <a:rPr lang="en-GB" sz="1600" b="0" i="0">
                <a:solidFill>
                  <a:schemeClr val="tx1"/>
                </a:solidFill>
                <a:effectLst/>
                <a:latin typeface="Poppins    "/>
              </a:rPr>
              <a:t>way from the dominance of the Western conception of</a:t>
            </a:r>
            <a:r>
              <a:rPr lang="en-GB" sz="1600">
                <a:solidFill>
                  <a:schemeClr val="tx1"/>
                </a:solidFill>
                <a:latin typeface="Poppins    "/>
              </a:rPr>
              <a:t> </a:t>
            </a:r>
            <a:r>
              <a:rPr lang="en-GB" sz="1600" b="0" i="0">
                <a:solidFill>
                  <a:schemeClr val="tx1"/>
                </a:solidFill>
                <a:effectLst/>
                <a:latin typeface="Poppins    "/>
              </a:rPr>
              <a:t>human and toward the living realization of multiple genres of humans being. The call</a:t>
            </a:r>
            <a:r>
              <a:rPr lang="en-GB" sz="1600">
                <a:solidFill>
                  <a:schemeClr val="tx1"/>
                </a:solidFill>
                <a:latin typeface="Poppins    "/>
              </a:rPr>
              <a:t> </a:t>
            </a:r>
            <a:r>
              <a:rPr lang="en-GB" sz="1600" b="0" i="0">
                <a:solidFill>
                  <a:schemeClr val="tx1"/>
                </a:solidFill>
                <a:effectLst/>
                <a:latin typeface="Poppins    "/>
              </a:rPr>
              <a:t>to rewrite, then, is also necessarily a call to re-</a:t>
            </a:r>
            <a:r>
              <a:rPr lang="en-GB" sz="1600" b="0" i="0" err="1">
                <a:solidFill>
                  <a:schemeClr val="tx1"/>
                </a:solidFill>
                <a:effectLst/>
                <a:latin typeface="Poppins    "/>
              </a:rPr>
              <a:t>curricularize</a:t>
            </a:r>
            <a:r>
              <a:rPr lang="en-GB" sz="1600" b="0" i="0">
                <a:solidFill>
                  <a:schemeClr val="tx1"/>
                </a:solidFill>
                <a:effectLst/>
                <a:latin typeface="Poppins    "/>
              </a:rPr>
              <a:t>, to bring about new</a:t>
            </a:r>
            <a:r>
              <a:rPr lang="en-GB" sz="1600">
                <a:solidFill>
                  <a:schemeClr val="tx1"/>
                </a:solidFill>
                <a:latin typeface="Poppins    "/>
              </a:rPr>
              <a:t> </a:t>
            </a:r>
            <a:r>
              <a:rPr lang="en-GB" sz="1600" b="0" i="0">
                <a:solidFill>
                  <a:schemeClr val="tx1"/>
                </a:solidFill>
                <a:effectLst/>
                <a:latin typeface="Poppins    "/>
              </a:rPr>
              <a:t>bodies of knowledge by which to organize our living/breathing […] writing is deeply entangled in processes of dehumanization coded as “good writing” like “good hair?”</a:t>
            </a:r>
          </a:p>
        </p:txBody>
      </p:sp>
    </p:spTree>
    <p:extLst>
      <p:ext uri="{BB962C8B-B14F-4D97-AF65-F5344CB8AC3E}">
        <p14:creationId xmlns:p14="http://schemas.microsoft.com/office/powerpoint/2010/main" val="5000791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F63B8DE-6C64-03D0-9189-664B5746124B}"/>
              </a:ext>
            </a:extLst>
          </p:cNvPr>
          <p:cNvSpPr>
            <a:spLocks noGrp="1"/>
          </p:cNvSpPr>
          <p:nvPr>
            <p:ph type="body" sz="quarter" idx="15"/>
          </p:nvPr>
        </p:nvSpPr>
        <p:spPr>
          <a:xfrm>
            <a:off x="416314" y="276348"/>
            <a:ext cx="11056216" cy="5975596"/>
          </a:xfrm>
        </p:spPr>
        <p:txBody>
          <a:bodyPr/>
          <a:lstStyle/>
          <a:p>
            <a:pPr>
              <a:lnSpc>
                <a:spcPct val="150000"/>
              </a:lnSpc>
            </a:pPr>
            <a:r>
              <a:rPr lang="en-GB" sz="1800" b="0" i="0">
                <a:solidFill>
                  <a:srgbClr val="000000"/>
                </a:solidFill>
                <a:effectLst/>
                <a:latin typeface="Poppins   "/>
              </a:rPr>
              <a:t>“For America to Live Europe Must Die,” : I detest writing. The process itself epitomizes the European concept of “legitimate” thinking; what is written has an importance denied the spoken. It is one of the White world’s ways of destroying the cultures of non-European peoples, the imposing of abstraction over the spoken relationship of a people … So what you read here is not what I have written. It’s what I’ve said and someone else has written down. I will allow this because it seems that the only way to communicate with the white world is through the dead, dry leaves of a book. I don’t really care whether my words reach whites or not. They have already demonstrated through their history that they cannot hear; cannot see; they can only read … I am more concerned with the American Indian people, students and others, who have begun to be absorbed into the white world through universities and other institutions … This is part of the process of cultural genocide being waged by Europeans against the American Indian peoples’ today. </a:t>
            </a:r>
            <a:endParaRPr lang="en-GB" sz="1800">
              <a:latin typeface="Poppins   "/>
            </a:endParaRPr>
          </a:p>
        </p:txBody>
      </p:sp>
    </p:spTree>
    <p:extLst>
      <p:ext uri="{BB962C8B-B14F-4D97-AF65-F5344CB8AC3E}">
        <p14:creationId xmlns:p14="http://schemas.microsoft.com/office/powerpoint/2010/main" val="38404065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C5CC999-698C-5EC6-4572-ECFB17572234}"/>
              </a:ext>
            </a:extLst>
          </p:cNvPr>
          <p:cNvSpPr txBox="1"/>
          <p:nvPr/>
        </p:nvSpPr>
        <p:spPr>
          <a:xfrm>
            <a:off x="6096000" y="714966"/>
            <a:ext cx="5255141" cy="5109091"/>
          </a:xfrm>
          <a:prstGeom prst="rect">
            <a:avLst/>
          </a:prstGeom>
          <a:noFill/>
        </p:spPr>
        <p:txBody>
          <a:bodyPr wrap="square">
            <a:spAutoFit/>
          </a:bodyPr>
          <a:lstStyle/>
          <a:p>
            <a:r>
              <a:rPr lang="en-GB" sz="3600" b="0" i="0">
                <a:solidFill>
                  <a:srgbClr val="000000"/>
                </a:solidFill>
                <a:effectLst/>
              </a:rPr>
              <a:t>don’t </a:t>
            </a:r>
            <a:r>
              <a:rPr lang="en-GB" sz="3600" b="0" i="0" err="1">
                <a:solidFill>
                  <a:srgbClr val="000000"/>
                </a:solidFill>
                <a:effectLst/>
              </a:rPr>
              <a:t>wanna</a:t>
            </a:r>
            <a:r>
              <a:rPr lang="en-GB" sz="3600" b="0" i="0">
                <a:solidFill>
                  <a:srgbClr val="000000"/>
                </a:solidFill>
                <a:effectLst/>
              </a:rPr>
              <a:t> write </a:t>
            </a:r>
          </a:p>
          <a:p>
            <a:r>
              <a:rPr lang="en-GB" sz="3600" b="0" i="0">
                <a:solidFill>
                  <a:srgbClr val="000000"/>
                </a:solidFill>
                <a:effectLst/>
              </a:rPr>
              <a:t>in </a:t>
            </a:r>
            <a:r>
              <a:rPr lang="en-GB" sz="3600" b="0" i="0" err="1">
                <a:solidFill>
                  <a:srgbClr val="000000"/>
                </a:solidFill>
                <a:effectLst/>
              </a:rPr>
              <a:t>english</a:t>
            </a:r>
            <a:r>
              <a:rPr lang="en-GB" sz="3600" b="0" i="0">
                <a:solidFill>
                  <a:srgbClr val="000000"/>
                </a:solidFill>
                <a:effectLst/>
              </a:rPr>
              <a:t> or </a:t>
            </a:r>
            <a:r>
              <a:rPr lang="en-GB" sz="3600" b="0" i="0" err="1">
                <a:solidFill>
                  <a:srgbClr val="000000"/>
                </a:solidFill>
                <a:effectLst/>
              </a:rPr>
              <a:t>spanish</a:t>
            </a:r>
            <a:r>
              <a:rPr lang="en-GB" sz="3600" b="0" i="0">
                <a:solidFill>
                  <a:srgbClr val="000000"/>
                </a:solidFill>
                <a:effectLst/>
              </a:rPr>
              <a:t> </a:t>
            </a:r>
          </a:p>
          <a:p>
            <a:r>
              <a:rPr lang="en-GB" sz="3600" b="0" i="0" err="1">
                <a:solidFill>
                  <a:srgbClr val="000000"/>
                </a:solidFill>
                <a:effectLst/>
              </a:rPr>
              <a:t>iwana</a:t>
            </a:r>
            <a:r>
              <a:rPr lang="en-GB" sz="3600" b="0" i="0">
                <a:solidFill>
                  <a:srgbClr val="000000"/>
                </a:solidFill>
                <a:effectLst/>
              </a:rPr>
              <a:t> sing make you </a:t>
            </a:r>
          </a:p>
          <a:p>
            <a:r>
              <a:rPr lang="en-GB" sz="3600" b="0" i="0">
                <a:solidFill>
                  <a:srgbClr val="000000"/>
                </a:solidFill>
                <a:effectLst/>
              </a:rPr>
              <a:t>dance like a bata dance scream </a:t>
            </a:r>
          </a:p>
          <a:p>
            <a:r>
              <a:rPr lang="en-GB" sz="3600" b="0" i="0">
                <a:solidFill>
                  <a:srgbClr val="000000"/>
                </a:solidFill>
                <a:effectLst/>
              </a:rPr>
              <a:t>twitch hips wit me </a:t>
            </a:r>
            <a:r>
              <a:rPr lang="en-GB" sz="3600" b="0" i="0" err="1">
                <a:solidFill>
                  <a:srgbClr val="000000"/>
                </a:solidFill>
                <a:effectLst/>
              </a:rPr>
              <a:t>cuz</a:t>
            </a:r>
            <a:r>
              <a:rPr lang="en-GB" sz="3600" b="0" i="0">
                <a:solidFill>
                  <a:srgbClr val="000000"/>
                </a:solidFill>
                <a:effectLst/>
              </a:rPr>
              <a:t> </a:t>
            </a:r>
          </a:p>
          <a:p>
            <a:r>
              <a:rPr lang="en-GB" sz="3600" b="0" i="0" err="1">
                <a:solidFill>
                  <a:srgbClr val="000000"/>
                </a:solidFill>
                <a:effectLst/>
              </a:rPr>
              <a:t>i</a:t>
            </a:r>
            <a:r>
              <a:rPr lang="en-GB" sz="3600" b="0" i="0">
                <a:solidFill>
                  <a:srgbClr val="000000"/>
                </a:solidFill>
                <a:effectLst/>
              </a:rPr>
              <a:t> done forgot all </a:t>
            </a:r>
            <a:r>
              <a:rPr lang="en-GB" sz="3600" b="0" i="0" err="1">
                <a:solidFill>
                  <a:srgbClr val="000000"/>
                </a:solidFill>
                <a:effectLst/>
              </a:rPr>
              <a:t>abt</a:t>
            </a:r>
            <a:r>
              <a:rPr lang="en-GB" sz="3600" b="0" i="0">
                <a:solidFill>
                  <a:srgbClr val="000000"/>
                </a:solidFill>
                <a:effectLst/>
              </a:rPr>
              <a:t> words </a:t>
            </a:r>
          </a:p>
          <a:p>
            <a:endParaRPr lang="en-GB" sz="2000">
              <a:solidFill>
                <a:srgbClr val="000000"/>
              </a:solidFill>
            </a:endParaRPr>
          </a:p>
          <a:p>
            <a:pPr algn="r"/>
            <a:r>
              <a:rPr lang="en-GB" b="0" i="0">
                <a:solidFill>
                  <a:srgbClr val="000000"/>
                </a:solidFill>
                <a:effectLst/>
              </a:rPr>
              <a:t>(Shange, 1975/1989, p. 12)</a:t>
            </a:r>
            <a:endParaRPr lang="en-GB"/>
          </a:p>
        </p:txBody>
      </p:sp>
      <p:pic>
        <p:nvPicPr>
          <p:cNvPr id="2050" name="Picture 2" descr="Imago Mundi Collection - Artworks">
            <a:extLst>
              <a:ext uri="{FF2B5EF4-FFF2-40B4-BE49-F238E27FC236}">
                <a16:creationId xmlns:a16="http://schemas.microsoft.com/office/drawing/2014/main" id="{D1F18AAA-7CD1-1A85-368C-4579557BF1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693"/>
            <a:ext cx="5826894" cy="6762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61281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186C0-E096-3423-EBBB-2AF0A6447631}"/>
              </a:ext>
            </a:extLst>
          </p:cNvPr>
          <p:cNvSpPr txBox="1">
            <a:spLocks noGrp="1"/>
          </p:cNvSpPr>
          <p:nvPr>
            <p:ph type="title" idx="4294967295"/>
          </p:nvPr>
        </p:nvSpPr>
        <p:spPr>
          <a:xfrm>
            <a:off x="0" y="-425903"/>
            <a:ext cx="10515600" cy="3470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000" b="1" i="0" u="none" strike="noStrike" kern="1200" cap="none" spc="0" normalizeH="0" baseline="0" noProof="0">
                <a:ln>
                  <a:noFill/>
                </a:ln>
                <a:solidFill>
                  <a:schemeClr val="tx1"/>
                </a:solidFill>
                <a:effectLst/>
                <a:uLnTx/>
                <a:uFillTx/>
                <a:latin typeface="Poppins SemiBold" panose="00000700000000000000" pitchFamily="50" charset="0"/>
                <a:ea typeface="+mj-ea"/>
                <a:cs typeface="Poppins SemiBold" panose="00000700000000000000" pitchFamily="50" charset="0"/>
              </a:rPr>
              <a:t>Slide Title 30</a:t>
            </a:r>
          </a:p>
        </p:txBody>
      </p:sp>
      <p:sp>
        <p:nvSpPr>
          <p:cNvPr id="4" name="Text Placeholder 3">
            <a:extLst>
              <a:ext uri="{FF2B5EF4-FFF2-40B4-BE49-F238E27FC236}">
                <a16:creationId xmlns:a16="http://schemas.microsoft.com/office/drawing/2014/main" id="{DB5AF888-6AEC-BE02-D3D9-34B614D3DC04}"/>
              </a:ext>
            </a:extLst>
          </p:cNvPr>
          <p:cNvSpPr>
            <a:spLocks noGrp="1"/>
          </p:cNvSpPr>
          <p:nvPr>
            <p:ph type="body" sz="quarter" idx="10"/>
          </p:nvPr>
        </p:nvSpPr>
        <p:spPr/>
        <p:txBody>
          <a:bodyPr/>
          <a:lstStyle/>
          <a:p>
            <a:r>
              <a:rPr lang="en-GB"/>
              <a:t>Thank you</a:t>
            </a:r>
          </a:p>
        </p:txBody>
      </p:sp>
    </p:spTree>
    <p:extLst>
      <p:ext uri="{BB962C8B-B14F-4D97-AF65-F5344CB8AC3E}">
        <p14:creationId xmlns:p14="http://schemas.microsoft.com/office/powerpoint/2010/main" val="13391480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06E5B-D0A2-FD17-12DB-3E8FFA263BF3}"/>
              </a:ext>
            </a:extLst>
          </p:cNvPr>
          <p:cNvSpPr txBox="1">
            <a:spLocks noGrp="1"/>
          </p:cNvSpPr>
          <p:nvPr>
            <p:ph type="title" idx="4294967295"/>
          </p:nvPr>
        </p:nvSpPr>
        <p:spPr>
          <a:xfrm>
            <a:off x="0" y="-425903"/>
            <a:ext cx="10515600" cy="3470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000" b="1" i="0" u="none" strike="noStrike" kern="1200" cap="none" spc="0" normalizeH="0" baseline="0" noProof="0">
                <a:ln>
                  <a:noFill/>
                </a:ln>
                <a:solidFill>
                  <a:schemeClr val="tx1"/>
                </a:solidFill>
                <a:effectLst/>
                <a:uLnTx/>
                <a:uFillTx/>
                <a:latin typeface="Poppins SemiBold" panose="00000700000000000000" pitchFamily="50" charset="0"/>
                <a:ea typeface="+mj-ea"/>
                <a:cs typeface="Poppins SemiBold" panose="00000700000000000000" pitchFamily="50" charset="0"/>
              </a:rPr>
              <a:t>Slide Title 31</a:t>
            </a:r>
          </a:p>
        </p:txBody>
      </p:sp>
    </p:spTree>
    <p:extLst>
      <p:ext uri="{BB962C8B-B14F-4D97-AF65-F5344CB8AC3E}">
        <p14:creationId xmlns:p14="http://schemas.microsoft.com/office/powerpoint/2010/main" val="20737212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theme1.xml><?xml version="1.0" encoding="utf-8"?>
<a:theme xmlns:a="http://schemas.openxmlformats.org/drawingml/2006/main" name="Cover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Custom 7">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England_Accessable.potx" id="{2A2DC71C-83A7-4503-A10A-9A2277307DA4}" vid="{94E85A0E-8E0A-45F9-81BA-B6ED124559CC}"/>
    </a:ext>
  </a:extLst>
</a:theme>
</file>

<file path=ppt/theme/theme2.xml><?xml version="1.0" encoding="utf-8"?>
<a:theme xmlns:a="http://schemas.openxmlformats.org/drawingml/2006/main" name="Contents Slide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England_Accessable.potx" id="{2A2DC71C-83A7-4503-A10A-9A2277307DA4}" vid="{4BB12A69-2195-4393-8DC0-EB9EE8397D91}"/>
    </a:ext>
  </a:extLst>
</a:theme>
</file>

<file path=ppt/theme/theme3.xml><?xml version="1.0" encoding="utf-8"?>
<a:theme xmlns:a="http://schemas.openxmlformats.org/drawingml/2006/main" name="Chapter Headings / Divider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England_Accessable.potx" id="{2A2DC71C-83A7-4503-A10A-9A2277307DA4}" vid="{E6697964-0098-45A5-A68F-45809E852513}"/>
    </a:ext>
  </a:extLst>
</a:theme>
</file>

<file path=ppt/theme/theme4.xml><?xml version="1.0" encoding="utf-8"?>
<a:theme xmlns:a="http://schemas.openxmlformats.org/drawingml/2006/main" name="Slide Options">
  <a:themeElements>
    <a:clrScheme name="Custom 1">
      <a:dk1>
        <a:srgbClr val="060645"/>
      </a:dk1>
      <a:lt1>
        <a:srgbClr val="FFFFFF"/>
      </a:lt1>
      <a:dk2>
        <a:srgbClr val="060645"/>
      </a:dk2>
      <a:lt2>
        <a:srgbClr val="FEFFFF"/>
      </a:lt2>
      <a:accent1>
        <a:srgbClr val="1C46C0"/>
      </a:accent1>
      <a:accent2>
        <a:srgbClr val="66EEFA"/>
      </a:accent2>
      <a:accent3>
        <a:srgbClr val="FF8A77"/>
      </a:accent3>
      <a:accent4>
        <a:srgbClr val="7DFFD3"/>
      </a:accent4>
      <a:accent5>
        <a:srgbClr val="FFB3FF"/>
      </a:accent5>
      <a:accent6>
        <a:srgbClr val="FFF388"/>
      </a:accent6>
      <a:hlink>
        <a:srgbClr val="1C46C0"/>
      </a:hlink>
      <a:folHlink>
        <a:srgbClr val="FF8A77"/>
      </a:folHlink>
    </a:clrScheme>
    <a:fontScheme name="Custom 2">
      <a:majorFont>
        <a:latin typeface="Poppins SemiBold"/>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England_Accessable.potx" id="{2A2DC71C-83A7-4503-A10A-9A2277307DA4}" vid="{BF0D45D2-C1FF-4D88-9D45-1B3B67EB2D7C}"/>
    </a:ext>
  </a:extLst>
</a:theme>
</file>

<file path=ppt/theme/theme5.xml><?xml version="1.0" encoding="utf-8"?>
<a:theme xmlns:a="http://schemas.openxmlformats.org/drawingml/2006/main" name="End Slide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OU Poppins">
      <a:majorFont>
        <a:latin typeface="Poppins SemiBold"/>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England_Accessable.potx" id="{2A2DC71C-83A7-4503-A10A-9A2277307DA4}" vid="{CB3D32D0-10AB-4988-B46F-32A3F4ABFA9B}"/>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4476828-269d-41e7-8c7f-463a607b843c">
      <Value>248</Value>
      <Value>1</Value>
    </TaxCatchAll>
    <lcf76f155ced4ddcb4097134ff3c332f xmlns="7aeab5f3-05ab-446d-9f7a-c4c35c6a47f0">
      <Terms xmlns="http://schemas.microsoft.com/office/infopath/2007/PartnerControls"/>
    </lcf76f155ced4ddcb4097134ff3c332f>
    <SourceSystemCreated xmlns="e4476828-269d-41e7-8c7f-463a607b843c" xsi:nil="true"/>
    <c976f18f1f4745adb6b6ecf8d941b9f5 xmlns="f6649768-51e2-4ed9-9bdf-4c374a10f6bd">
      <Terms xmlns="http://schemas.microsoft.com/office/infopath/2007/PartnerControls"/>
    </c976f18f1f4745adb6b6ecf8d941b9f5>
    <SourceSystemModifiedBy xmlns="e4476828-269d-41e7-8c7f-463a607b843c">
      <UserInfo>
        <DisplayName/>
        <AccountId xsi:nil="true"/>
        <AccountType/>
      </UserInfo>
    </SourceSystemModifiedBy>
    <jfb83b211892487d8f99ba34d47cda51 xmlns="e4476828-269d-41e7-8c7f-463a607b843c">
      <Terms xmlns="http://schemas.microsoft.com/office/infopath/2007/PartnerControls">
        <TermInfo xmlns="http://schemas.microsoft.com/office/infopath/2007/PartnerControls">
          <TermName xmlns="http://schemas.microsoft.com/office/infopath/2007/PartnerControls">English</TermName>
          <TermId xmlns="http://schemas.microsoft.com/office/infopath/2007/PartnerControls">e0d36b11-db4e-4123-8f10-8157dedade86</TermId>
        </TermInfo>
      </Terms>
    </jfb83b211892487d8f99ba34d47cda51>
    <SourceSystemModified xmlns="e4476828-269d-41e7-8c7f-463a607b843c" xsi:nil="true"/>
    <SourceSystem xmlns="e4476828-269d-41e7-8c7f-463a607b843c" xsi:nil="true"/>
    <TaxKeywordTaxHTField xmlns="e4476828-269d-41e7-8c7f-463a607b843c">
      <Terms xmlns="http://schemas.microsoft.com/office/infopath/2007/PartnerControls">
        <TermInfo xmlns="http://schemas.microsoft.com/office/infopath/2007/PartnerControls">
          <TermName xmlns="http://schemas.microsoft.com/office/infopath/2007/PartnerControls">OU Master PowerPoint Template</TermName>
          <TermId xmlns="http://schemas.microsoft.com/office/infopath/2007/PartnerControls">e5054ec4-46d6-4301-a570-d8f11b0d3c08</TermId>
        </TermInfo>
      </Terms>
    </TaxKeywordTaxHTField>
    <InfoSecLevel xmlns="e4476828-269d-41e7-8c7f-463a607b843c">Internal Use Only</InfoSecLevel>
    <CategoryDescription xmlns="http://schemas.microsoft.com/sharepoint.v3">OU Master PowerPoint Template</CategoryDescription>
    <_dlc_DocId xmlns="f6649768-51e2-4ed9-9bdf-4c374a10f6bd">INTTHC-1952402693-530</_dlc_DocId>
    <_dlc_DocIdUrl xmlns="f6649768-51e2-4ed9-9bdf-4c374a10f6bd">
      <Url>https://openuniv.sharepoint.com/sites/intranet-tutor-help-centre/_layouts/15/DocIdRedir.aspx?ID=INTTHC-1952402693-530</Url>
      <Description>INTTHC-1952402693-530</Description>
    </_dlc_DocIdUrl>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Standard document" ma:contentTypeID="0x010100B08DCD0EEA0F07498423205D54133588002F7710345EDBE643A981E852AE4B359C00C6ABBD85DCF86041A5EB231FB3CFE633" ma:contentTypeVersion="20" ma:contentTypeDescription="For general documents (Word, Excel etc)." ma:contentTypeScope="" ma:versionID="a87e3f3a5fc7ddd7731793efb3cecb3a">
  <xsd:schema xmlns:xsd="http://www.w3.org/2001/XMLSchema" xmlns:xs="http://www.w3.org/2001/XMLSchema" xmlns:p="http://schemas.microsoft.com/office/2006/metadata/properties" xmlns:ns2="e4476828-269d-41e7-8c7f-463a607b843c" xmlns:ns3="http://schemas.microsoft.com/sharepoint.v3" xmlns:ns4="f6649768-51e2-4ed9-9bdf-4c374a10f6bd" xmlns:ns5="7aeab5f3-05ab-446d-9f7a-c4c35c6a47f0" targetNamespace="http://schemas.microsoft.com/office/2006/metadata/properties" ma:root="true" ma:fieldsID="0e0ca5ac7043c5c2491ce9c7b71b8daf" ns2:_="" ns3:_="" ns4:_="" ns5:_="">
    <xsd:import namespace="e4476828-269d-41e7-8c7f-463a607b843c"/>
    <xsd:import namespace="http://schemas.microsoft.com/sharepoint.v3"/>
    <xsd:import namespace="f6649768-51e2-4ed9-9bdf-4c374a10f6bd"/>
    <xsd:import namespace="7aeab5f3-05ab-446d-9f7a-c4c35c6a47f0"/>
    <xsd:element name="properties">
      <xsd:complexType>
        <xsd:sequence>
          <xsd:element name="documentManagement">
            <xsd:complexType>
              <xsd:all>
                <xsd:element ref="ns2:InfoSecLevel"/>
                <xsd:element ref="ns3:CategoryDescription" minOccurs="0"/>
                <xsd:element ref="ns2:SourceSystemCreated" minOccurs="0"/>
                <xsd:element ref="ns2:SourceSystemModified" minOccurs="0"/>
                <xsd:element ref="ns2:SourceSystemModifiedBy" minOccurs="0"/>
                <xsd:element ref="ns2:jfb83b211892487d8f99ba34d47cda51" minOccurs="0"/>
                <xsd:element ref="ns2:TaxCatchAll" minOccurs="0"/>
                <xsd:element ref="ns2:TaxCatchAllLabel" minOccurs="0"/>
                <xsd:element ref="ns2:TaxKeywordTaxHTField" minOccurs="0"/>
                <xsd:element ref="ns2:SourceSystem" minOccurs="0"/>
                <xsd:element ref="ns4:_dlc_DocId" minOccurs="0"/>
                <xsd:element ref="ns4:_dlc_DocIdUrl" minOccurs="0"/>
                <xsd:element ref="ns4:_dlc_DocIdPersistId" minOccurs="0"/>
                <xsd:element ref="ns4:c976f18f1f4745adb6b6ecf8d941b9f5" minOccurs="0"/>
                <xsd:element ref="ns5:MediaServiceMetadata" minOccurs="0"/>
                <xsd:element ref="ns5:MediaServiceFastMetadata" minOccurs="0"/>
                <xsd:element ref="ns5:MediaServiceAutoKeyPoints" minOccurs="0"/>
                <xsd:element ref="ns5:MediaServiceKeyPoints" minOccurs="0"/>
                <xsd:element ref="ns4:SharedWithUsers" minOccurs="0"/>
                <xsd:element ref="ns4:SharedWithDetails" minOccurs="0"/>
                <xsd:element ref="ns5:lcf76f155ced4ddcb4097134ff3c332f" minOccurs="0"/>
                <xsd:element ref="ns5:MediaServiceGenerationTime" minOccurs="0"/>
                <xsd:element ref="ns5:MediaServiceEventHashCode" minOccurs="0"/>
                <xsd:element ref="ns5:MediaServiceOCR" minOccurs="0"/>
                <xsd:element ref="ns5:MediaServiceDateTaken" minOccurs="0"/>
                <xsd:element ref="ns5:MediaLengthInSeconds" minOccurs="0"/>
                <xsd:element ref="ns5:MediaServiceObjectDetectorVersions" minOccurs="0"/>
                <xsd:element ref="ns5: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4476828-269d-41e7-8c7f-463a607b843c" elementFormDefault="qualified">
    <xsd:import namespace="http://schemas.microsoft.com/office/2006/documentManagement/types"/>
    <xsd:import namespace="http://schemas.microsoft.com/office/infopath/2007/PartnerControls"/>
    <xsd:element name="InfoSecLevel" ma:index="3" ma:displayName="Information Security Level" ma:default="Internal Use Only" ma:description="Note that Highly Restricted documents should not be held in cloud storage." ma:format="Dropdown" ma:internalName="InfoSecLevel" ma:readOnly="false">
      <xsd:simpleType>
        <xsd:restriction base="dms:Choice">
          <xsd:enumeration value="Highly Restricted - These should not be held in cloud storage"/>
          <xsd:enumeration value="Highly Confidential"/>
          <xsd:enumeration value="Proprietary"/>
          <xsd:enumeration value="Internal Use Only"/>
          <xsd:enumeration value="Public Documents"/>
        </xsd:restriction>
      </xsd:simpleType>
    </xsd:element>
    <xsd:element name="SourceSystemCreated" ma:index="6" nillable="true" ma:displayName="Source System Created" ma:format="DateTime" ma:internalName="SourceSystemCreated" ma:readOnly="false">
      <xsd:simpleType>
        <xsd:restriction base="dms:DateTime"/>
      </xsd:simpleType>
    </xsd:element>
    <xsd:element name="SourceSystemModified" ma:index="7" nillable="true" ma:displayName="Source System Modified" ma:format="DateTime" ma:internalName="SourceSystemModified" ma:readOnly="false">
      <xsd:simpleType>
        <xsd:restriction base="dms:DateTime"/>
      </xsd:simpleType>
    </xsd:element>
    <xsd:element name="SourceSystemModifiedBy" ma:index="8" nillable="true" ma:displayName="Source System Modified By" ma:list="UserInfo" ma:SharePointGroup="0" ma:internalName="SourceSystemModifiedBy"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jfb83b211892487d8f99ba34d47cda51" ma:index="12" ma:taxonomy="true" ma:internalName="jfb83b211892487d8f99ba34d47cda51" ma:taxonomyFieldName="OULanguage" ma:displayName="Language (OU)" ma:readOnly="false" ma:default="1;#English|e0d36b11-db4e-4123-8f10-8157dedade86" ma:fieldId="{3fb83b21-1892-487d-8f99-ba34d47cda51}" ma:taxonomyMulti="true" ma:sspId="bfb35f09-1364-44fa-bda6-079b81d03a24" ma:termSetId="6988e76f-8d6c-4125-83fe-48a1bc57431c" ma:anchorId="00000000-0000-0000-0000-000000000000" ma:open="false" ma:isKeyword="false">
      <xsd:complexType>
        <xsd:sequence>
          <xsd:element ref="pc:Terms" minOccurs="0" maxOccurs="1"/>
        </xsd:sequence>
      </xsd:complexType>
    </xsd:element>
    <xsd:element name="TaxCatchAll" ma:index="15" nillable="true" ma:displayName="Taxonomy Catch All Column" ma:hidden="true" ma:list="{650fc396-6b87-4772-acf3-d5c3bea3f3f1}" ma:internalName="TaxCatchAll" ma:showField="CatchAllData" ma:web="f6649768-51e2-4ed9-9bdf-4c374a10f6bd">
      <xsd:complexType>
        <xsd:complexContent>
          <xsd:extension base="dms:MultiChoiceLookup">
            <xsd:sequence>
              <xsd:element name="Value" type="dms:Lookup" maxOccurs="unbounded" minOccurs="0" nillable="true"/>
            </xsd:sequence>
          </xsd:extension>
        </xsd:complexContent>
      </xsd:complexType>
    </xsd:element>
    <xsd:element name="TaxCatchAllLabel" ma:index="16" nillable="true" ma:displayName="Taxonomy Catch All Column1" ma:hidden="true" ma:list="{650fc396-6b87-4772-acf3-d5c3bea3f3f1}" ma:internalName="TaxCatchAllLabel" ma:readOnly="true" ma:showField="CatchAllDataLabel" ma:web="f6649768-51e2-4ed9-9bdf-4c374a10f6bd">
      <xsd:complexType>
        <xsd:complexContent>
          <xsd:extension base="dms:MultiChoiceLookup">
            <xsd:sequence>
              <xsd:element name="Value" type="dms:Lookup" maxOccurs="unbounded" minOccurs="0" nillable="true"/>
            </xsd:sequence>
          </xsd:extension>
        </xsd:complexContent>
      </xsd:complexType>
    </xsd:element>
    <xsd:element name="TaxKeywordTaxHTField" ma:index="18" nillable="true" ma:taxonomy="true" ma:internalName="TaxKeywordTaxHTField" ma:taxonomyFieldName="TaxKeyword" ma:displayName="Enterprise Keywords" ma:fieldId="{23f27201-bee3-471e-b2e7-b64fd8b7ca38}" ma:taxonomyMulti="true" ma:sspId="bfb35f09-1364-44fa-bda6-079b81d03a24" ma:termSetId="00000000-0000-0000-0000-000000000000" ma:anchorId="00000000-0000-0000-0000-000000000000" ma:open="true" ma:isKeyword="true">
      <xsd:complexType>
        <xsd:sequence>
          <xsd:element ref="pc:Terms" minOccurs="0" maxOccurs="1"/>
        </xsd:sequence>
      </xsd:complexType>
    </xsd:element>
    <xsd:element name="SourceSystem" ma:index="19" nillable="true" ma:displayName="Source System" ma:format="Dropdown" ma:internalName="SourceSystem" ma:readOnly="false">
      <xsd:simpleType>
        <xsd:restriction base="dms:Choice">
          <xsd:enumeration value="Documentum"/>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CategoryDescription" ma:index="5" nillable="true" ma:displayName="Description" ma:internalName="CategoryDescrip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6649768-51e2-4ed9-9bdf-4c374a10f6bd" elementFormDefault="qualified">
    <xsd:import namespace="http://schemas.microsoft.com/office/2006/documentManagement/types"/>
    <xsd:import namespace="http://schemas.microsoft.com/office/infopath/2007/PartnerControls"/>
    <xsd:element name="_dlc_DocId" ma:index="20" nillable="true" ma:displayName="Document ID Value" ma:description="The value of the document ID assigned to this item." ma:indexed="true" ma:internalName="_dlc_DocId" ma:readOnly="true">
      <xsd:simpleType>
        <xsd:restriction base="dms:Text"/>
      </xsd:simpleType>
    </xsd:element>
    <xsd:element name="_dlc_DocIdUrl" ma:index="2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2" nillable="true" ma:displayName="Persist ID" ma:description="Keep ID on add." ma:hidden="true" ma:internalName="_dlc_DocIdPersistId" ma:readOnly="true">
      <xsd:simpleType>
        <xsd:restriction base="dms:Boolean"/>
      </xsd:simpleType>
    </xsd:element>
    <xsd:element name="c976f18f1f4745adb6b6ecf8d941b9f5" ma:index="23" nillable="true" ma:taxonomy="true" ma:internalName="c976f18f1f4745adb6b6ecf8d941b9f5" ma:taxonomyFieldName="TreeStructureCategory" ma:displayName="TreeStructureCategory" ma:readOnly="false" ma:fieldId="{c976f18f-1f47-45ad-b6b6-ecf8d941b9f5}" ma:taxonomyMulti="true" ma:sspId="bfb35f09-1364-44fa-bda6-079b81d03a24" ma:termSetId="e3d86e10-b5f7-491b-9c3f-0248c3e0bcce" ma:anchorId="00000000-0000-0000-0000-000000000000" ma:open="false" ma:isKeyword="false">
      <xsd:complexType>
        <xsd:sequence>
          <xsd:element ref="pc:Terms" minOccurs="0" maxOccurs="1"/>
        </xsd:sequence>
      </xsd:complexType>
    </xsd:element>
    <xsd:element name="SharedWithUsers" ma:index="2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3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aeab5f3-05ab-446d-9f7a-c4c35c6a47f0" elementFormDefault="qualified">
    <xsd:import namespace="http://schemas.microsoft.com/office/2006/documentManagement/types"/>
    <xsd:import namespace="http://schemas.microsoft.com/office/infopath/2007/PartnerControls"/>
    <xsd:element name="MediaServiceMetadata" ma:index="25" nillable="true" ma:displayName="MediaServiceMetadata" ma:hidden="true" ma:internalName="MediaServiceMetadata" ma:readOnly="true">
      <xsd:simpleType>
        <xsd:restriction base="dms:Note"/>
      </xsd:simpleType>
    </xsd:element>
    <xsd:element name="MediaServiceFastMetadata" ma:index="26" nillable="true" ma:displayName="MediaServiceFastMetadata" ma:hidden="true" ma:internalName="MediaServiceFastMetadata" ma:readOnly="true">
      <xsd:simpleType>
        <xsd:restriction base="dms:Note"/>
      </xsd:simpleType>
    </xsd:element>
    <xsd:element name="MediaServiceAutoKeyPoints" ma:index="27" nillable="true" ma:displayName="MediaServiceAutoKeyPoints" ma:hidden="true" ma:internalName="MediaServiceAutoKeyPoints" ma:readOnly="true">
      <xsd:simpleType>
        <xsd:restriction base="dms:Note"/>
      </xsd:simpleType>
    </xsd:element>
    <xsd:element name="MediaServiceKeyPoints" ma:index="28" nillable="true" ma:displayName="KeyPoints" ma:internalName="MediaServiceKeyPoints" ma:readOnly="true">
      <xsd:simpleType>
        <xsd:restriction base="dms:Note">
          <xsd:maxLength value="255"/>
        </xsd:restriction>
      </xsd:simpleType>
    </xsd:element>
    <xsd:element name="lcf76f155ced4ddcb4097134ff3c332f" ma:index="32" nillable="true" ma:taxonomy="true" ma:internalName="lcf76f155ced4ddcb4097134ff3c332f" ma:taxonomyFieldName="MediaServiceImageTags" ma:displayName="Image Tags" ma:readOnly="false" ma:fieldId="{5cf76f15-5ced-4ddc-b409-7134ff3c332f}" ma:taxonomyMulti="true" ma:sspId="bfb35f09-1364-44fa-bda6-079b81d03a24" ma:termSetId="09814cd3-568e-fe90-9814-8d621ff8fb84" ma:anchorId="fba54fb3-c3e1-fe81-a776-ca4b69148c4d" ma:open="true" ma:isKeyword="false">
      <xsd:complexType>
        <xsd:sequence>
          <xsd:element ref="pc:Terms" minOccurs="0" maxOccurs="1"/>
        </xsd:sequence>
      </xsd:complexType>
    </xsd:element>
    <xsd:element name="MediaServiceGenerationTime" ma:index="33" nillable="true" ma:displayName="MediaServiceGenerationTime" ma:hidden="true" ma:internalName="MediaServiceGenerationTime" ma:readOnly="true">
      <xsd:simpleType>
        <xsd:restriction base="dms:Text"/>
      </xsd:simpleType>
    </xsd:element>
    <xsd:element name="MediaServiceEventHashCode" ma:index="34" nillable="true" ma:displayName="MediaServiceEventHashCode" ma:hidden="true" ma:internalName="MediaServiceEventHashCode" ma:readOnly="true">
      <xsd:simpleType>
        <xsd:restriction base="dms:Text"/>
      </xsd:simpleType>
    </xsd:element>
    <xsd:element name="MediaServiceOCR" ma:index="35" nillable="true" ma:displayName="Extracted Text" ma:internalName="MediaServiceOCR" ma:readOnly="true">
      <xsd:simpleType>
        <xsd:restriction base="dms:Note">
          <xsd:maxLength value="255"/>
        </xsd:restriction>
      </xsd:simpleType>
    </xsd:element>
    <xsd:element name="MediaServiceDateTaken" ma:index="36" nillable="true" ma:displayName="MediaServiceDateTaken" ma:hidden="true" ma:indexed="true" ma:internalName="MediaServiceDateTaken" ma:readOnly="true">
      <xsd:simpleType>
        <xsd:restriction base="dms:Text"/>
      </xsd:simpleType>
    </xsd:element>
    <xsd:element name="MediaLengthInSeconds" ma:index="37" nillable="true" ma:displayName="MediaLengthInSeconds" ma:hidden="true" ma:internalName="MediaLengthInSeconds" ma:readOnly="true">
      <xsd:simpleType>
        <xsd:restriction base="dms:Unknown"/>
      </xsd:simpleType>
    </xsd:element>
    <xsd:element name="MediaServiceObjectDetectorVersions" ma:index="38" nillable="true" ma:displayName="MediaServiceObjectDetectorVersions" ma:hidden="true" ma:indexed="true" ma:internalName="MediaServiceObjectDetectorVersions" ma:readOnly="true">
      <xsd:simpleType>
        <xsd:restriction base="dms:Text"/>
      </xsd:simpleType>
    </xsd:element>
    <xsd:element name="MediaServiceSearchProperties" ma:index="39"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9"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haredContentType xmlns="Microsoft.SharePoint.Taxonomy.ContentTypeSync" SourceId="bfb35f09-1364-44fa-bda6-079b81d03a24" ContentTypeId="0x010100B08DCD0EEA0F07498423205D54133588" PreviousValue="false"/>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D1F123D-72E4-47AA-AF87-050EE8541186}">
  <ds:schemaRefs>
    <ds:schemaRef ds:uri="7aeab5f3-05ab-446d-9f7a-c4c35c6a47f0"/>
    <ds:schemaRef ds:uri="e4476828-269d-41e7-8c7f-463a607b843c"/>
    <ds:schemaRef ds:uri="f6649768-51e2-4ed9-9bdf-4c374a10f6b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8200691-43B9-4BE3-914A-F8196C357B81}">
  <ds:schemaRefs>
    <ds:schemaRef ds:uri="http://schemas.microsoft.com/sharepoint/events"/>
  </ds:schemaRefs>
</ds:datastoreItem>
</file>

<file path=customXml/itemProps3.xml><?xml version="1.0" encoding="utf-8"?>
<ds:datastoreItem xmlns:ds="http://schemas.openxmlformats.org/officeDocument/2006/customXml" ds:itemID="{E06DBED7-35ED-44FA-87EF-4DAAE9B17347}">
  <ds:schemaRefs>
    <ds:schemaRef ds:uri="7aeab5f3-05ab-446d-9f7a-c4c35c6a47f0"/>
    <ds:schemaRef ds:uri="e4476828-269d-41e7-8c7f-463a607b843c"/>
    <ds:schemaRef ds:uri="f6649768-51e2-4ed9-9bdf-4c374a10f6b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6CC8AC41-5B46-4436-AD34-112A3F0D4BE0}">
  <ds:schemaRefs>
    <ds:schemaRef ds:uri="Microsoft.SharePoint.Taxonomy.ContentTypeSync"/>
  </ds:schemaRefs>
</ds:datastoreItem>
</file>

<file path=customXml/itemProps5.xml><?xml version="1.0" encoding="utf-8"?>
<ds:datastoreItem xmlns:ds="http://schemas.openxmlformats.org/officeDocument/2006/customXml" ds:itemID="{A66CD3E3-2AD4-4BFA-B062-CD9F3FC3775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583</Words>
  <Application>Microsoft Office PowerPoint</Application>
  <PresentationFormat>Widescreen</PresentationFormat>
  <Paragraphs>33</Paragraphs>
  <Slides>8</Slides>
  <Notes>4</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8</vt:i4>
      </vt:variant>
    </vt:vector>
  </HeadingPairs>
  <TitlesOfParts>
    <vt:vector size="19" baseType="lpstr">
      <vt:lpstr>Arial</vt:lpstr>
      <vt:lpstr>Poppins</vt:lpstr>
      <vt:lpstr>Poppins </vt:lpstr>
      <vt:lpstr>Poppins   </vt:lpstr>
      <vt:lpstr>Poppins    </vt:lpstr>
      <vt:lpstr>Poppins SemiBold</vt:lpstr>
      <vt:lpstr>Covers</vt:lpstr>
      <vt:lpstr>Contents Slides</vt:lpstr>
      <vt:lpstr>Chapter Headings / Dividers</vt:lpstr>
      <vt:lpstr>Slide Options</vt:lpstr>
      <vt:lpstr>End Slides</vt:lpstr>
      <vt:lpstr>Intro Slide Title 1</vt:lpstr>
      <vt:lpstr>Slide Title 12</vt:lpstr>
      <vt:lpstr>PowerPoint Presentation</vt:lpstr>
      <vt:lpstr>PowerPoint Presentation</vt:lpstr>
      <vt:lpstr>PowerPoint Presentation</vt:lpstr>
      <vt:lpstr>PowerPoint Presentation</vt:lpstr>
      <vt:lpstr>Slide Title 30</vt:lpstr>
      <vt:lpstr>Slide Title 31</vt:lpstr>
    </vt:vector>
  </TitlesOfParts>
  <Manager/>
  <Company>The Open University</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 Master PowerPoint Template</dc:title>
  <dc:subject>OU Master PowerPoint Template with accessibility guidance and best practice tips</dc:subject>
  <dc:creator>brand-enquiries@open.ac.uk</dc:creator>
  <cp:keywords>OU Master PowerPoint Template</cp:keywords>
  <dc:description/>
  <cp:lastModifiedBy>Julia.Molinari</cp:lastModifiedBy>
  <cp:revision>2</cp:revision>
  <dcterms:created xsi:type="dcterms:W3CDTF">2022-10-21T14:33:01Z</dcterms:created>
  <dcterms:modified xsi:type="dcterms:W3CDTF">2025-07-29T10:58:30Z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0x010100B08DCD0EEA0F07498423205D54133588002F7710345EDBE643A981E852AE4B359C00C6ABBD85DCF86041A5EB231FB3CFE633</vt:lpwstr>
  </property>
  <property fmtid="{D5CDD505-2E9C-101B-9397-08002B2CF9AE}" pid="3" name="MediaServiceImageTags">
    <vt:lpwstr/>
  </property>
  <property fmtid="{D5CDD505-2E9C-101B-9397-08002B2CF9AE}" pid="4" name="TaxKeyword">
    <vt:lpwstr>248;#OU Master PowerPoint Template|e5054ec4-46d6-4301-a570-d8f11b0d3c08</vt:lpwstr>
  </property>
  <property fmtid="{D5CDD505-2E9C-101B-9397-08002B2CF9AE}" pid="5" name="OULanguage">
    <vt:lpwstr>1;#English|e0d36b11-db4e-4123-8f10-8157dedade86</vt:lpwstr>
  </property>
  <property fmtid="{D5CDD505-2E9C-101B-9397-08002B2CF9AE}" pid="6" name="_dlc_DocIdItemGuid">
    <vt:lpwstr>85677404-a5d7-4bfa-a47e-fa39cf69ff37</vt:lpwstr>
  </property>
  <property fmtid="{D5CDD505-2E9C-101B-9397-08002B2CF9AE}" pid="7" name="TreeStructureCategory">
    <vt:lpwstr/>
  </property>
</Properties>
</file>