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57" r:id="rId7"/>
    <p:sldId id="259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5F3DA-430E-4187-9EC4-E707DABDB0E5}" v="63" dt="2021-05-21T13:05:57.091"/>
    <p1510:client id="{AE2D8EFB-B27D-411A-BF24-9A8B7B4AEDDC}" v="1" dt="2021-05-13T10:56:38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Jonathan (Myanmar)" userId="S::jonathan.bennett@britishcouncil.org::1c2b46cc-a975-481c-8f24-734dd48a8fff" providerId="AD" clId="Web-{AE2D8EFB-B27D-411A-BF24-9A8B7B4AEDDC}"/>
    <pc:docChg chg="sldOrd">
      <pc:chgData name="Bennett, Jonathan (Myanmar)" userId="S::jonathan.bennett@britishcouncil.org::1c2b46cc-a975-481c-8f24-734dd48a8fff" providerId="AD" clId="Web-{AE2D8EFB-B27D-411A-BF24-9A8B7B4AEDDC}" dt="2021-05-13T10:56:38.048" v="0"/>
      <pc:docMkLst>
        <pc:docMk/>
      </pc:docMkLst>
      <pc:sldChg chg="ord">
        <pc:chgData name="Bennett, Jonathan (Myanmar)" userId="S::jonathan.bennett@britishcouncil.org::1c2b46cc-a975-481c-8f24-734dd48a8fff" providerId="AD" clId="Web-{AE2D8EFB-B27D-411A-BF24-9A8B7B4AEDDC}" dt="2021-05-13T10:56:38.048" v="0"/>
        <pc:sldMkLst>
          <pc:docMk/>
          <pc:sldMk cId="2977924758" sldId="263"/>
        </pc:sldMkLst>
      </pc:sldChg>
    </pc:docChg>
  </pc:docChgLst>
  <pc:docChgLst>
    <pc:chgData name="Bennett, Jonathan (Myanmar)" userId="S::jonathan.bennett@britishcouncil.org::1c2b46cc-a975-481c-8f24-734dd48a8fff" providerId="AD" clId="Web-{56A5F3DA-430E-4187-9EC4-E707DABDB0E5}"/>
    <pc:docChg chg="modSld">
      <pc:chgData name="Bennett, Jonathan (Myanmar)" userId="S::jonathan.bennett@britishcouncil.org::1c2b46cc-a975-481c-8f24-734dd48a8fff" providerId="AD" clId="Web-{56A5F3DA-430E-4187-9EC4-E707DABDB0E5}" dt="2021-05-21T13:05:57.091" v="38" actId="14100"/>
      <pc:docMkLst>
        <pc:docMk/>
      </pc:docMkLst>
      <pc:sldChg chg="modSp">
        <pc:chgData name="Bennett, Jonathan (Myanmar)" userId="S::jonathan.bennett@britishcouncil.org::1c2b46cc-a975-481c-8f24-734dd48a8fff" providerId="AD" clId="Web-{56A5F3DA-430E-4187-9EC4-E707DABDB0E5}" dt="2021-05-21T13:05:57.091" v="38" actId="14100"/>
        <pc:sldMkLst>
          <pc:docMk/>
          <pc:sldMk cId="4172154877" sldId="256"/>
        </pc:sldMkLst>
        <pc:spChg chg="mod">
          <ac:chgData name="Bennett, Jonathan (Myanmar)" userId="S::jonathan.bennett@britishcouncil.org::1c2b46cc-a975-481c-8f24-734dd48a8fff" providerId="AD" clId="Web-{56A5F3DA-430E-4187-9EC4-E707DABDB0E5}" dt="2021-05-21T13:04:39.605" v="20" actId="1076"/>
          <ac:spMkLst>
            <pc:docMk/>
            <pc:sldMk cId="4172154877" sldId="256"/>
            <ac:spMk id="2" creationId="{0DFB921B-697B-4EF3-86A4-820A3B9181B8}"/>
          </ac:spMkLst>
        </pc:spChg>
        <pc:spChg chg="mod">
          <ac:chgData name="Bennett, Jonathan (Myanmar)" userId="S::jonathan.bennett@britishcouncil.org::1c2b46cc-a975-481c-8f24-734dd48a8fff" providerId="AD" clId="Web-{56A5F3DA-430E-4187-9EC4-E707DABDB0E5}" dt="2021-05-21T13:05:57.091" v="38" actId="14100"/>
          <ac:spMkLst>
            <pc:docMk/>
            <pc:sldMk cId="4172154877" sldId="256"/>
            <ac:spMk id="3" creationId="{1799C65B-1D4C-49B0-AC6B-CC10E85364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3E2ADF-473E-4DA7-AF9C-423E023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4086603"/>
            <a:ext cx="2743200" cy="277139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54C8420-F3C4-4AD7-9F4C-54151C5B9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45" y="0"/>
            <a:ext cx="2637855" cy="266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8384D-DD9E-4F4F-8530-D8DD96B2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770" y="28909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FD934-18FC-48E4-A957-CC87A942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939" y="27791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A7015-B78C-4322-BDC2-1AD85A0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4170" y="6019898"/>
            <a:ext cx="2570329" cy="365125"/>
          </a:xfrm>
        </p:spPr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DA80-937D-4BC5-AA42-8545060A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70" y="601809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8654-1E1F-42DD-8326-C6101141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5A9DC7-EF79-4552-AB76-9C979E5C8BDD}"/>
              </a:ext>
            </a:extLst>
          </p:cNvPr>
          <p:cNvGrpSpPr/>
          <p:nvPr userDrawn="1"/>
        </p:nvGrpSpPr>
        <p:grpSpPr>
          <a:xfrm>
            <a:off x="-107301" y="176528"/>
            <a:ext cx="12299301" cy="6897920"/>
            <a:chOff x="-232593" y="-188800"/>
            <a:chExt cx="9384213" cy="54897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D25077C-2315-4E29-B599-6C5678449D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77269"/>
              <a:ext cx="3131820" cy="2946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5A57D0-EDAD-45E2-BC94-5343F5A1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833800"/>
              <a:ext cx="4191000" cy="2928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6AFD2F7-DB16-4BF9-BCC3-4B2F4206E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534" y="-188800"/>
              <a:ext cx="533400" cy="564599"/>
            </a:xfrm>
            <a:prstGeom prst="rect">
              <a:avLst/>
            </a:prstGeom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D475F83A-EF2E-42A7-9CE2-3DB4CA46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855" y="-186046"/>
              <a:ext cx="853478" cy="2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Funded by: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0329F0B-7C74-4FBB-A8FA-9D6BE478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593" y="4157933"/>
              <a:ext cx="1143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4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3221-199C-4F5A-8C26-7ED5ECE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3315A-7F4B-41C5-B4F5-90D855B9F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DDD4-28AF-4D3F-A335-1F4EB9E2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3688-BC21-4715-AF72-6384D61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6027F-5EB0-4818-B5EB-7E2F4BCD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FB21-8A61-427B-93AB-C692A54E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51D-0F06-4754-ADD7-CFC618D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574A-6EE1-41D2-98D8-E888D867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473-BE0F-4396-8F57-02DBCA7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F187-4517-4293-885B-B796AD0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9528-2F69-4B86-BA21-21BE1D6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6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E8183-4F0F-481C-8758-D46C7E297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937E-C70B-4BB7-BD2E-3B060ACC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65E1-A48F-49C0-B0D9-56BFBBB7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B356-95E4-41F7-AC33-D27421A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D91A-E741-4600-97F9-8F453ED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BDEC-702D-42E1-8803-CF8FFCDA5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2F348-B336-4B1B-9E23-2C3115326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427D9-D26C-4D28-ADCA-6E2BBBCB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48B70-C79E-4EC1-83F5-A92E89C8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6EF88-3785-448C-8BD7-490206C0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8FE-DC31-4246-B749-10296C0C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3B2C-245B-4F3E-BD34-DF49F007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53B6-7691-476F-85B1-20E1118B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61F98-3853-4FEC-8AE1-E9FC2773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D9D9-5631-4DCA-9295-50BFFAA0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6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F369-3506-4F64-81DA-0F1A3F30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79AF-539F-4E46-8E5B-73CB1839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2FF6-2753-47BE-A6B1-40457512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4568-EE20-4793-9A14-3E5861F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1A2A-6231-4067-AC68-15488D61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5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5A4-8558-4313-9AA0-141085A7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F0B7-E383-49D0-ADCE-A7FB7DB9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96B5D-601F-4B33-A6DE-9A2DB053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6399C-1128-42FB-AB7A-6761B13A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F26D-D056-477A-998D-BB2336C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5F61A-DCED-4A53-88D6-C646551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77A-1F77-4293-81FE-F7E4B1A3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BEC36-65B4-474A-8145-020C1F9D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69300-8F25-47D0-ABC0-E50A4101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0D149-C292-4F9B-9442-FAA761940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4248-33AA-4C20-BDCE-E29DD8427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B9AD8-2868-40DE-9EDA-10D2B532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79F4D-DB63-45A2-98C6-61E7502B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D7CBC-14E4-42A8-8B2E-7EED4360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3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C1E2-296C-4468-8CF7-1578451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7E66-9873-4267-AC60-B98C4F61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EF5A4-A17D-4B7E-BE12-0E7B5A32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877D9-521B-4067-9BDE-DF3EA202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9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886BA-E060-4392-92C8-2AF7228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FE3F3-FC7F-4F46-BD73-C24C07B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EF5DA-E008-426F-AD4C-4C14C06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3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  <a:lvl2pPr>
              <a:defRPr>
                <a:latin typeface="Adobe Kaiti Std R" pitchFamily="18" charset="-128"/>
                <a:ea typeface="Adobe Kaiti Std R" pitchFamily="18" charset="-128"/>
              </a:defRPr>
            </a:lvl2pPr>
            <a:lvl3pPr>
              <a:defRPr>
                <a:latin typeface="Adobe Kaiti Std R" pitchFamily="18" charset="-128"/>
                <a:ea typeface="Adobe Kaiti Std R" pitchFamily="18" charset="-128"/>
              </a:defRPr>
            </a:lvl3pPr>
            <a:lvl4pPr>
              <a:defRPr>
                <a:latin typeface="Adobe Kaiti Std R" pitchFamily="18" charset="-128"/>
                <a:ea typeface="Adobe Kaiti Std R" pitchFamily="18" charset="-128"/>
              </a:defRPr>
            </a:lvl4pPr>
            <a:lvl5pPr>
              <a:defRPr>
                <a:latin typeface="Adobe Kaiti Std R" pitchFamily="18" charset="-128"/>
                <a:ea typeface="Adobe Kaiti Std R" pitchFamily="18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8A88-5B97-41EE-B129-2D4EBEC3E2C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CCE8-CD04-4158-86EA-2ED06E688D2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D:\JOB\British Council\TREE\template\NewTemplate\PowerPoint Template_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1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AAF0-5DCC-498D-A09C-33BE8D9C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C4A9-5FE1-46BD-8BA4-35337608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E529-CADA-4DEF-921D-5D662FE20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D2CCD-14D6-4A78-AAEE-211474B7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1F20F-76D4-4162-9F3D-3CF9FA47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2E2C-0306-41F7-8414-55E96E6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88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8F9F-0F14-4ADF-BC80-2BC56583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BCCDC-2EA8-469D-83E0-F6CAC68E4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250EC-DFC7-4D88-B878-41606F0F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A6C4A-0B4A-4764-91DF-CF8DC3C5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CEC32-EDBB-4E51-8EAD-2881B011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240AF-463A-4B37-8E4B-909ADCC8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0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CCCE-2144-4339-9523-66AD7D28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EF86-7BA0-4C50-9FE5-C9A03E29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C426-6EEB-45AB-8623-96EC7E11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84B5-06AB-44C8-8D3C-52A40FE8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CE7A8-1C16-417C-9641-8D934D16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59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0185D-7C1F-45B3-92AF-7413E7850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14A01-09D7-45AD-B5CE-03D05A3F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115D-C40A-4111-8E52-629DBCB3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9287-B0A2-4C50-8137-738283D9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2F18-B3AC-4D4E-9D9C-987E42C4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5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1919-D54D-445E-AF8D-F63E7845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2A0D-BB05-4D84-B8AE-0C291CDD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B084-06CE-4A5E-96A2-3A0F63A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87F4-F991-4706-A873-1F1FEE6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2EA0-8B7E-4D69-ADE3-3CCA159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D441-0F9F-44C8-80D3-FCF2834F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6469-5FBD-4673-98D3-EF45D7A0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C6F1-F2BE-4846-B5A9-4F36801B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30DC-F0D7-44D3-8188-F8C0EA6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B9CB-98D1-49EA-AEFC-7099CA7F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7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6090-B1BE-49D2-BA1D-061B4A57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DE2A-577C-4E09-BB12-B6B05DC3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E129-0064-4AFA-A1F7-C086E1BF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72A2-84E8-4BEA-BABC-4CFC52C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7AB9B-7CA3-4EE4-8089-E116AEC4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B988-C59B-443B-B469-3C33D917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FA31-8F5F-4AE6-AFAE-D213D04D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78AE-769C-4AEF-B73D-87575A6E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BB4A-00AB-4EBE-9C6D-6FF13EB5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02CD5-A81B-4B59-AB36-FBCF2571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FDB1B-2B42-42EE-A455-234309995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5143-722A-4A21-B251-EB7528D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43845-1EFD-4B76-8611-6D188C9D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EE79C-82FF-4D09-B45B-EF98D134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4D2-A39B-404F-A614-3A9563E4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C2D0A-83AB-46B1-A564-5577A513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A7C4-0B45-461E-9A00-01E519D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3951-FB7C-4948-8BCA-E6934590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EFA4E-F8BE-4820-A841-AA3215D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02813-7FFC-4AB6-B67A-5E7D4B5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6790F-8239-45AB-80C1-E7FCBEF6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4162-2845-42ED-9CAD-A8AAF0F5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11CB-79EC-4730-9AB7-90B21B48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9DDE-EDDE-4752-9E18-717BD59C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70B1-C9AE-4A07-B407-8E3838B0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DEB0-6151-4494-9CE7-E4B4D2C0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8D4C-DAE2-4015-88D2-0C2121F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57F1-2E6F-4AF5-8438-FAE18A0E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CA10-D5EF-4AC8-8BCE-CAA27603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F725-9856-48B6-BE22-1F67755B9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0F24D0B-8C35-4C37-8895-78F4822E62D5}" type="datetimeFigureOut">
              <a:rPr lang="en-GB" smtClean="0"/>
              <a:pPr/>
              <a:t>21/05/2021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E479-9CAC-41F4-AFAC-3AC6FF8A6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F948-5663-4536-A206-7DE8C8174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89C580-C195-4E0E-862B-B6949D7BE1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70534-4871-491D-A043-6C8684B9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4498-B837-4A13-9960-EC28BBBF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0ED7-4A89-4F24-9519-9E8CC0BDE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6D2B-5591-4804-9759-156307019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C180D-1FB9-4EAE-903F-28FDC942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showcase/8169732/video/39649227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showcase/8169732/video/39649227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921B-697B-4EF3-86A4-820A3B918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23" y="2573041"/>
            <a:ext cx="9144000" cy="3012190"/>
          </a:xfrm>
        </p:spPr>
        <p:txBody>
          <a:bodyPr/>
          <a:lstStyle/>
          <a:p>
            <a:r>
              <a:rPr lang="en-US" dirty="0"/>
              <a:t>Open water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9C65B-1D4C-49B0-AC6B-CC10E85364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23410" y="5639831"/>
            <a:ext cx="5546362" cy="113110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Source Sans Pro"/>
                <a:ea typeface="Source Sans Pro"/>
              </a:rPr>
              <a:t>Video lesson</a:t>
            </a:r>
            <a:endParaRPr lang="en-US" sz="2400"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en-US" sz="2400" dirty="0">
                <a:latin typeface="Source Sans Pro"/>
                <a:ea typeface="Source Sans Pro"/>
              </a:rPr>
              <a:t>Video link: </a:t>
            </a:r>
            <a:r>
              <a:rPr lang="en-US" sz="2400" dirty="0">
                <a:latin typeface="Source Sans Pro"/>
                <a:ea typeface="Source Sans Pro"/>
                <a:hlinkClick r:id="rId2"/>
              </a:rPr>
              <a:t>Open Water</a:t>
            </a:r>
            <a:endParaRPr lang="en-US" sz="2400" dirty="0"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en-US" dirty="0">
                <a:latin typeface="Source Sans Pro"/>
                <a:ea typeface="Source Sans Pro"/>
              </a:rPr>
              <a:t>    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12592-DE73-4F3D-AAF5-3CB79C38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27" y="12860"/>
            <a:ext cx="7087074" cy="48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63D-A942-4A75-93B7-C14101F4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613D-5435-453F-847B-6FBCFFBBB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Sailing</a:t>
            </a:r>
            <a:r>
              <a:rPr lang="en-US" dirty="0"/>
              <a:t> is a key theme in this lesson. What skills do you think are required to sail a boat?</a:t>
            </a:r>
            <a:endParaRPr lang="en-GB" b="1" dirty="0"/>
          </a:p>
        </p:txBody>
      </p:sp>
      <p:pic>
        <p:nvPicPr>
          <p:cNvPr id="1026" name="Picture 2" descr="Sailing">
            <a:extLst>
              <a:ext uri="{FF2B5EF4-FFF2-40B4-BE49-F238E27FC236}">
                <a16:creationId xmlns:a16="http://schemas.microsoft.com/office/drawing/2014/main" id="{FB161FB8-58E1-4785-ACC6-FA3EC44A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50" y="2705859"/>
            <a:ext cx="6410740" cy="3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3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4393-04C1-46E5-9BDF-29B4784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watch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C72F-79DD-4332-9452-874A2061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often does Philippa attend The Ahoy Sailing Centre? </a:t>
            </a:r>
          </a:p>
          <a:p>
            <a:r>
              <a:rPr lang="en-US" dirty="0"/>
              <a:t>What is special about today?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148B-A734-456A-8E2D-DB433D9CDBAC}"/>
              </a:ext>
            </a:extLst>
          </p:cNvPr>
          <p:cNvSpPr txBox="1"/>
          <p:nvPr/>
        </p:nvSpPr>
        <p:spPr>
          <a:xfrm>
            <a:off x="8825948" y="1099930"/>
            <a:ext cx="146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2"/>
              </a:rPr>
              <a:t>Open Water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24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D342-85ED-468D-B5C8-D8BA602B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CB6E-92F5-4540-A688-D6D021F0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new vocabulary did you encounter in the video?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33CF-26C0-4542-8F54-2EFE96A3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these sentences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05257-1932-41E2-BBD8-6B57FDEF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 the Ahoy Sailing Centre, they want ____ to be able to enjoy the river.</a:t>
            </a:r>
          </a:p>
          <a:p>
            <a:pPr marL="0" indent="0">
              <a:buNone/>
            </a:pPr>
            <a:r>
              <a:rPr lang="en-GB" dirty="0"/>
              <a:t>____ of the team get to practice tying knots, which they’ll use out on the water.</a:t>
            </a:r>
          </a:p>
          <a:p>
            <a:pPr marL="0" indent="0">
              <a:buNone/>
            </a:pPr>
            <a:r>
              <a:rPr lang="en-GB" dirty="0"/>
              <a:t>The ____ ____ of the team learn how to rig sail boats.</a:t>
            </a:r>
          </a:p>
          <a:p>
            <a:pPr marL="0" indent="0">
              <a:buNone/>
            </a:pPr>
            <a:r>
              <a:rPr lang="en-GB" dirty="0"/>
              <a:t>It takes the ____ team to get the boats out of the yard.</a:t>
            </a:r>
          </a:p>
          <a:p>
            <a:pPr marL="0" indent="0">
              <a:buNone/>
            </a:pPr>
            <a:r>
              <a:rPr lang="en-GB" dirty="0"/>
              <a:t>Sher comes to The Ahoy Centre ____ Wednesday.</a:t>
            </a:r>
          </a:p>
          <a:p>
            <a:pPr marL="0" indent="0">
              <a:buNone/>
            </a:pPr>
            <a:r>
              <a:rPr lang="en-GB" dirty="0"/>
              <a:t>She has to spend a ____ ____ time on the water.</a:t>
            </a:r>
          </a:p>
          <a:p>
            <a:pPr marL="0" indent="0">
              <a:buNone/>
            </a:pPr>
            <a:r>
              <a:rPr lang="en-GB" dirty="0"/>
              <a:t>Having Down Syndrome makes it difficult for Philippa to do ____ sports.</a:t>
            </a:r>
          </a:p>
          <a:p>
            <a:pPr marL="0" indent="0">
              <a:buNone/>
            </a:pPr>
            <a:r>
              <a:rPr lang="en-GB" dirty="0"/>
              <a:t>It’s been a great day on the Thames; ____ of fresh air and exercise.</a:t>
            </a:r>
          </a:p>
        </p:txBody>
      </p:sp>
    </p:spTree>
    <p:extLst>
      <p:ext uri="{BB962C8B-B14F-4D97-AF65-F5344CB8AC3E}">
        <p14:creationId xmlns:p14="http://schemas.microsoft.com/office/powerpoint/2010/main" val="117710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B61D-BA92-480E-B380-B5DF0149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ability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4CDB-AEE9-4C39-9531-B65544853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differences in people’s abilities.</a:t>
            </a:r>
          </a:p>
          <a:p>
            <a:r>
              <a:rPr lang="en-US" dirty="0"/>
              <a:t>Think of physical and mental disabilities, visible and invisible disabilities.</a:t>
            </a:r>
          </a:p>
          <a:p>
            <a:r>
              <a:rPr lang="en-US" dirty="0"/>
              <a:t>Think what these people </a:t>
            </a:r>
            <a:r>
              <a:rPr lang="en-US" b="1" dirty="0"/>
              <a:t>can</a:t>
            </a:r>
            <a:r>
              <a:rPr lang="en-US" dirty="0"/>
              <a:t> do.</a:t>
            </a:r>
          </a:p>
          <a:p>
            <a:r>
              <a:rPr lang="en-US" dirty="0"/>
              <a:t>Suggest some sports or physical activities they can take part 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2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3487-55F9-462D-95BA-4D9F8AE6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E086-A4E0-4AC1-84E5-5E87F94A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video again and check your answers.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56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BA6E0D0580B499C4F0BCC264DE0E2" ma:contentTypeVersion="12" ma:contentTypeDescription="Create a new document." ma:contentTypeScope="" ma:versionID="7c2f208282779d579a6ab6d1b584d4e1">
  <xsd:schema xmlns:xsd="http://www.w3.org/2001/XMLSchema" xmlns:xs="http://www.w3.org/2001/XMLSchema" xmlns:p="http://schemas.microsoft.com/office/2006/metadata/properties" xmlns:ns2="fd4bc9ef-c111-460f-808e-4de0462dc25a" xmlns:ns3="61ceb53a-92cc-40c1-a438-9322f3340fc8" targetNamespace="http://schemas.microsoft.com/office/2006/metadata/properties" ma:root="true" ma:fieldsID="90271c73fdeba9917f95ca19f9b69583" ns2:_="" ns3:_="">
    <xsd:import namespace="fd4bc9ef-c111-460f-808e-4de0462dc25a"/>
    <xsd:import namespace="61ceb53a-92cc-40c1-a438-9322f3340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c9ef-c111-460f-808e-4de0462dc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b53a-92cc-40c1-a438-9322f3340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81B7B-B61F-41A7-A629-B59A063AB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C03FFA-E737-4244-BAD7-C0678A34612A}">
  <ds:schemaRefs>
    <ds:schemaRef ds:uri="http://purl.org/dc/terms/"/>
    <ds:schemaRef ds:uri="http://schemas.openxmlformats.org/package/2006/metadata/core-properties"/>
    <ds:schemaRef ds:uri="fd4bc9ef-c111-460f-808e-4de0462dc25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1ceb53a-92cc-40c1-a438-9322f3340f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01ECE1-731C-42A5-9F58-517846FA7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bc9ef-c111-460f-808e-4de0462dc25a"/>
    <ds:schemaRef ds:uri="61ceb53a-92cc-40c1-a438-9322f3340f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Open water</vt:lpstr>
      <vt:lpstr>Skills</vt:lpstr>
      <vt:lpstr>As you watch</vt:lpstr>
      <vt:lpstr>Vocabulary</vt:lpstr>
      <vt:lpstr>Complete these sentences</vt:lpstr>
      <vt:lpstr>Differences in ability</vt:lpstr>
      <vt:lpstr>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Carey, Thomas (Myanmar)</dc:creator>
  <cp:lastModifiedBy>Cotterill, Christopher (Education &amp; Society)</cp:lastModifiedBy>
  <cp:revision>24</cp:revision>
  <dcterms:created xsi:type="dcterms:W3CDTF">2020-03-10T09:03:07Z</dcterms:created>
  <dcterms:modified xsi:type="dcterms:W3CDTF">2021-05-21T13:05:58Z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0x010100B4BBA6E0D0580B499C4F0BCC264DE0E2</vt:lpwstr>
  </property>
</Properties>
</file>