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6" r:id="rId6"/>
    <p:sldId id="257" r:id="rId7"/>
    <p:sldId id="259" r:id="rId8"/>
    <p:sldId id="261" r:id="rId9"/>
    <p:sldId id="260" r:id="rId10"/>
    <p:sldId id="263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A5F3DA-430E-4187-9EC4-E707DABDB0E5}" v="63" dt="2021-05-21T13:05:57.091"/>
    <p1510:client id="{AE2D8EFB-B27D-411A-BF24-9A8B7B4AEDDC}" v="1" dt="2021-05-13T10:56:38.0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nett, Jonathan (Myanmar)" userId="S::jonathan.bennett@britishcouncil.org::1c2b46cc-a975-481c-8f24-734dd48a8fff" providerId="AD" clId="Web-{AE2D8EFB-B27D-411A-BF24-9A8B7B4AEDDC}"/>
    <pc:docChg chg="sldOrd">
      <pc:chgData name="Bennett, Jonathan (Myanmar)" userId="S::jonathan.bennett@britishcouncil.org::1c2b46cc-a975-481c-8f24-734dd48a8fff" providerId="AD" clId="Web-{AE2D8EFB-B27D-411A-BF24-9A8B7B4AEDDC}" dt="2021-05-13T10:56:38.048" v="0"/>
      <pc:docMkLst>
        <pc:docMk/>
      </pc:docMkLst>
      <pc:sldChg chg="ord">
        <pc:chgData name="Bennett, Jonathan (Myanmar)" userId="S::jonathan.bennett@britishcouncil.org::1c2b46cc-a975-481c-8f24-734dd48a8fff" providerId="AD" clId="Web-{AE2D8EFB-B27D-411A-BF24-9A8B7B4AEDDC}" dt="2021-05-13T10:56:38.048" v="0"/>
        <pc:sldMkLst>
          <pc:docMk/>
          <pc:sldMk cId="2977924758" sldId="263"/>
        </pc:sldMkLst>
      </pc:sldChg>
    </pc:docChg>
  </pc:docChgLst>
  <pc:docChgLst>
    <pc:chgData name="Bennett, Jonathan (Myanmar)" userId="S::jonathan.bennett@britishcouncil.org::1c2b46cc-a975-481c-8f24-734dd48a8fff" providerId="AD" clId="Web-{56A5F3DA-430E-4187-9EC4-E707DABDB0E5}"/>
    <pc:docChg chg="modSld">
      <pc:chgData name="Bennett, Jonathan (Myanmar)" userId="S::jonathan.bennett@britishcouncil.org::1c2b46cc-a975-481c-8f24-734dd48a8fff" providerId="AD" clId="Web-{56A5F3DA-430E-4187-9EC4-E707DABDB0E5}" dt="2021-05-21T13:05:57.091" v="38" actId="14100"/>
      <pc:docMkLst>
        <pc:docMk/>
      </pc:docMkLst>
      <pc:sldChg chg="modSp">
        <pc:chgData name="Bennett, Jonathan (Myanmar)" userId="S::jonathan.bennett@britishcouncil.org::1c2b46cc-a975-481c-8f24-734dd48a8fff" providerId="AD" clId="Web-{56A5F3DA-430E-4187-9EC4-E707DABDB0E5}" dt="2021-05-21T13:05:57.091" v="38" actId="14100"/>
        <pc:sldMkLst>
          <pc:docMk/>
          <pc:sldMk cId="4172154877" sldId="256"/>
        </pc:sldMkLst>
        <pc:spChg chg="mod">
          <ac:chgData name="Bennett, Jonathan (Myanmar)" userId="S::jonathan.bennett@britishcouncil.org::1c2b46cc-a975-481c-8f24-734dd48a8fff" providerId="AD" clId="Web-{56A5F3DA-430E-4187-9EC4-E707DABDB0E5}" dt="2021-05-21T13:04:39.605" v="20" actId="1076"/>
          <ac:spMkLst>
            <pc:docMk/>
            <pc:sldMk cId="4172154877" sldId="256"/>
            <ac:spMk id="2" creationId="{0DFB921B-697B-4EF3-86A4-820A3B9181B8}"/>
          </ac:spMkLst>
        </pc:spChg>
        <pc:spChg chg="mod">
          <ac:chgData name="Bennett, Jonathan (Myanmar)" userId="S::jonathan.bennett@britishcouncil.org::1c2b46cc-a975-481c-8f24-734dd48a8fff" providerId="AD" clId="Web-{56A5F3DA-430E-4187-9EC4-E707DABDB0E5}" dt="2021-05-21T13:05:57.091" v="38" actId="14100"/>
          <ac:spMkLst>
            <pc:docMk/>
            <pc:sldMk cId="4172154877" sldId="256"/>
            <ac:spMk id="3" creationId="{1799C65B-1D4C-49B0-AC6B-CC10E85364A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21/05/2021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21/05/2021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vimeo.com/showcase/8169732/video/396492275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8169732/video/39649227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B921B-697B-4EF3-86A4-820A3B918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23" y="2573041"/>
            <a:ext cx="9144000" cy="3012190"/>
          </a:xfrm>
        </p:spPr>
        <p:txBody>
          <a:bodyPr/>
          <a:lstStyle/>
          <a:p>
            <a:r>
              <a:rPr lang="en-US" dirty="0"/>
              <a:t>Open water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9C65B-1D4C-49B0-AC6B-CC10E85364A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23410" y="5639831"/>
            <a:ext cx="5546362" cy="113110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>
                <a:latin typeface="Source Sans Pro"/>
                <a:ea typeface="Source Sans Pro"/>
              </a:rPr>
              <a:t>Video lesson</a:t>
            </a:r>
            <a:endParaRPr lang="en-US" sz="2400">
              <a:latin typeface="Source Sans Pro"/>
              <a:ea typeface="Source Sans Pro"/>
            </a:endParaRPr>
          </a:p>
          <a:p>
            <a:pPr marL="0" indent="0">
              <a:buNone/>
            </a:pPr>
            <a:r>
              <a:rPr lang="en-US" sz="2400" dirty="0">
                <a:latin typeface="Source Sans Pro"/>
                <a:ea typeface="Source Sans Pro"/>
              </a:rPr>
              <a:t>Video link: </a:t>
            </a:r>
            <a:r>
              <a:rPr lang="en-US" sz="2400" dirty="0">
                <a:latin typeface="Source Sans Pro"/>
                <a:ea typeface="Source Sans Pro"/>
                <a:hlinkClick r:id="rId2"/>
              </a:rPr>
              <a:t>Open Water</a:t>
            </a:r>
            <a:endParaRPr lang="en-US" sz="2400" dirty="0">
              <a:latin typeface="Source Sans Pro"/>
              <a:ea typeface="Source Sans Pro"/>
            </a:endParaRPr>
          </a:p>
          <a:p>
            <a:pPr marL="0" indent="0">
              <a:buNone/>
            </a:pPr>
            <a:r>
              <a:rPr lang="en-US" dirty="0">
                <a:latin typeface="Source Sans Pro"/>
                <a:ea typeface="Source Sans Pro"/>
              </a:rPr>
              <a:t>    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812592-DE73-4F3D-AAF5-3CB79C388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927" y="12860"/>
            <a:ext cx="7087074" cy="480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5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Sailing</a:t>
            </a:r>
            <a:r>
              <a:rPr lang="en-US" dirty="0"/>
              <a:t> is a key theme in this lesson. What skills do you think are required to sail a boat?</a:t>
            </a:r>
            <a:endParaRPr lang="en-GB" b="1" dirty="0"/>
          </a:p>
        </p:txBody>
      </p:sp>
      <p:pic>
        <p:nvPicPr>
          <p:cNvPr id="1026" name="Picture 2" descr="Sailing">
            <a:extLst>
              <a:ext uri="{FF2B5EF4-FFF2-40B4-BE49-F238E27FC236}">
                <a16:creationId xmlns:a16="http://schemas.microsoft.com/office/drawing/2014/main" id="{FB161FB8-58E1-4785-ACC6-FA3EC44A5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950" y="2705859"/>
            <a:ext cx="6410740" cy="3606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43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B4393-04C1-46E5-9BDF-29B4784EC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you watch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6C72F-79DD-4332-9452-874A2061D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often does Philippa attend The Ahoy Sailing Centre? </a:t>
            </a:r>
          </a:p>
          <a:p>
            <a:r>
              <a:rPr lang="en-US" dirty="0"/>
              <a:t>What is special about today?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E8148B-A734-456A-8E2D-DB433D9CDBAC}"/>
              </a:ext>
            </a:extLst>
          </p:cNvPr>
          <p:cNvSpPr txBox="1"/>
          <p:nvPr/>
        </p:nvSpPr>
        <p:spPr>
          <a:xfrm>
            <a:off x="8825948" y="1099930"/>
            <a:ext cx="146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>
                <a:hlinkClick r:id="rId2"/>
              </a:rPr>
              <a:t>Open Water</a:t>
            </a:r>
            <a:r>
              <a:rPr lang="en-US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243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DD342-85ED-468D-B5C8-D8BA602B7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7CB6E-92F5-4540-A688-D6D021F08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new vocabulary did you encounter in the video?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677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133CF-26C0-4542-8F54-2EFE96A3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these sentences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05257-1932-41E2-BBD8-6B57FDEF9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235"/>
            <a:ext cx="10515600" cy="47457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At the Ahoy Sailing Centre, they want ____ to be able to enjoy the river.</a:t>
            </a:r>
          </a:p>
          <a:p>
            <a:pPr marL="0" indent="0">
              <a:buNone/>
            </a:pPr>
            <a:r>
              <a:rPr lang="en-GB" dirty="0"/>
              <a:t>____ of the team get to practice tying knots, which they’ll use out on the water.</a:t>
            </a:r>
          </a:p>
          <a:p>
            <a:pPr marL="0" indent="0">
              <a:buNone/>
            </a:pPr>
            <a:r>
              <a:rPr lang="en-GB" dirty="0"/>
              <a:t>The ____ ____ of the team learn how to rig sail boats.</a:t>
            </a:r>
          </a:p>
          <a:p>
            <a:pPr marL="0" indent="0">
              <a:buNone/>
            </a:pPr>
            <a:r>
              <a:rPr lang="en-GB" dirty="0"/>
              <a:t>It takes the ____ team to get the boats out of the yard.</a:t>
            </a:r>
          </a:p>
          <a:p>
            <a:pPr marL="0" indent="0">
              <a:buNone/>
            </a:pPr>
            <a:r>
              <a:rPr lang="en-GB" dirty="0"/>
              <a:t>Sher comes to The Ahoy Centre ____ Wednesday.</a:t>
            </a:r>
          </a:p>
          <a:p>
            <a:pPr marL="0" indent="0">
              <a:buNone/>
            </a:pPr>
            <a:r>
              <a:rPr lang="en-GB" dirty="0"/>
              <a:t>She has to spend a ____ ____ time on the water.</a:t>
            </a:r>
          </a:p>
          <a:p>
            <a:pPr marL="0" indent="0">
              <a:buNone/>
            </a:pPr>
            <a:r>
              <a:rPr lang="en-GB" dirty="0"/>
              <a:t>Having Down Syndrome makes it difficult for Philippa to do ____ sports.</a:t>
            </a:r>
          </a:p>
          <a:p>
            <a:pPr marL="0" indent="0">
              <a:buNone/>
            </a:pPr>
            <a:r>
              <a:rPr lang="en-GB" dirty="0"/>
              <a:t>It’s been a great day on the Thames; ____ of fresh air and exercise.</a:t>
            </a:r>
          </a:p>
        </p:txBody>
      </p:sp>
    </p:spTree>
    <p:extLst>
      <p:ext uri="{BB962C8B-B14F-4D97-AF65-F5344CB8AC3E}">
        <p14:creationId xmlns:p14="http://schemas.microsoft.com/office/powerpoint/2010/main" val="1177102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3B61D-BA92-480E-B380-B5DF01497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Differences in ability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E4CDB-AEE9-4C39-9531-B65544853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of differences in people’s abilities.</a:t>
            </a:r>
          </a:p>
          <a:p>
            <a:r>
              <a:rPr lang="en-US" dirty="0"/>
              <a:t>Think of physical and mental disabilities, visible and invisible disabilities.</a:t>
            </a:r>
          </a:p>
          <a:p>
            <a:r>
              <a:rPr lang="en-US" dirty="0"/>
              <a:t>Think what these people </a:t>
            </a:r>
            <a:r>
              <a:rPr lang="en-US" b="1" dirty="0"/>
              <a:t>can</a:t>
            </a:r>
            <a:r>
              <a:rPr lang="en-US" dirty="0"/>
              <a:t> do.</a:t>
            </a:r>
          </a:p>
          <a:p>
            <a:r>
              <a:rPr lang="en-US" dirty="0"/>
              <a:t>Suggest some sports or physical activities they can take part in.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7924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83487-55F9-462D-95BA-4D9F8AE6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DE086-A4E0-4AC1-84E5-5E87F94AD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Watch the video again and check your answers.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2563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981B7B-B61F-41A7-A629-B59A063AB4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C03FFA-E737-4244-BAD7-C0678A34612A}">
  <ds:schemaRefs>
    <ds:schemaRef ds:uri="http://purl.org/dc/terms/"/>
    <ds:schemaRef ds:uri="http://schemas.openxmlformats.org/package/2006/metadata/core-properties"/>
    <ds:schemaRef ds:uri="fd4bc9ef-c111-460f-808e-4de0462dc25a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61ceb53a-92cc-40c1-a438-9322f3340fc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B01ECE1-731C-42A5-9F58-517846FA7F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4bc9ef-c111-460f-808e-4de0462dc25a"/>
    <ds:schemaRef ds:uri="61ceb53a-92cc-40c1-a438-9322f3340f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226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Custom Design</vt:lpstr>
      <vt:lpstr>Open water</vt:lpstr>
      <vt:lpstr>Skills</vt:lpstr>
      <vt:lpstr>As you watch</vt:lpstr>
      <vt:lpstr>Vocabulary</vt:lpstr>
      <vt:lpstr>Complete these sentences</vt:lpstr>
      <vt:lpstr>Differences in ability</vt:lpstr>
      <vt:lpstr>Check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Carey, Thomas (Myanmar)</dc:creator>
  <cp:lastModifiedBy>Cotterill, Christopher (Education &amp; Society)</cp:lastModifiedBy>
  <cp:revision>24</cp:revision>
  <dcterms:created xsi:type="dcterms:W3CDTF">2020-03-10T09:03:07Z</dcterms:created>
  <dcterms:modified xsi:type="dcterms:W3CDTF">2021-05-21T13:05:58Z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