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C0A75-EA69-E89F-7E93-1EA3827AC0A3}" v="8" dt="2025-09-24T09:11:07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4BFC0A75-EA69-E89F-7E93-1EA3827AC0A3}"/>
    <pc:docChg chg="modSld">
      <pc:chgData name="" userId="" providerId="" clId="Web-{4BFC0A75-EA69-E89F-7E93-1EA3827AC0A3}" dt="2025-09-24T09:11:01.741" v="3" actId="20577"/>
      <pc:docMkLst>
        <pc:docMk/>
      </pc:docMkLst>
      <pc:sldChg chg="modSp">
        <pc:chgData name="" userId="" providerId="" clId="Web-{4BFC0A75-EA69-E89F-7E93-1EA3827AC0A3}" dt="2025-09-24T09:11:01.741" v="3" actId="20577"/>
        <pc:sldMkLst>
          <pc:docMk/>
          <pc:sldMk cId="540167010" sldId="268"/>
        </pc:sldMkLst>
        <pc:spChg chg="mod">
          <ac:chgData name="" userId="" providerId="" clId="Web-{4BFC0A75-EA69-E89F-7E93-1EA3827AC0A3}" dt="2025-09-24T09:11:01.741" v="3" actId="20577"/>
          <ac:spMkLst>
            <pc:docMk/>
            <pc:sldMk cId="540167010" sldId="268"/>
            <ac:spMk id="6" creationId="{DC1866F1-A433-E64B-BAEB-DA00E608B5CC}"/>
          </ac:spMkLst>
        </pc:spChg>
      </pc:sldChg>
    </pc:docChg>
  </pc:docChgLst>
  <pc:docChgLst>
    <pc:chgData name="Brent.Cunningham" userId="S::bc5835@open.ac.uk::74055d5a-e06d-41f7-9835-efab18c92af7" providerId="AD" clId="Web-{4BFC0A75-EA69-E89F-7E93-1EA3827AC0A3}"/>
    <pc:docChg chg="modSld">
      <pc:chgData name="Brent.Cunningham" userId="S::bc5835@open.ac.uk::74055d5a-e06d-41f7-9835-efab18c92af7" providerId="AD" clId="Web-{4BFC0A75-EA69-E89F-7E93-1EA3827AC0A3}" dt="2025-09-24T09:11:06.663" v="1" actId="20577"/>
      <pc:docMkLst>
        <pc:docMk/>
      </pc:docMkLst>
      <pc:sldChg chg="modSp">
        <pc:chgData name="Brent.Cunningham" userId="S::bc5835@open.ac.uk::74055d5a-e06d-41f7-9835-efab18c92af7" providerId="AD" clId="Web-{4BFC0A75-EA69-E89F-7E93-1EA3827AC0A3}" dt="2025-09-24T09:11:06.663" v="1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4BFC0A75-EA69-E89F-7E93-1EA3827AC0A3}" dt="2025-09-24T09:11:06.663" v="1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future/article/20200219-xia-peisu-the-computer-pioneer-who-built-modern-chin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bbc.com/future/article/20200219-xia-peisu-the-computer-pioneer-who-built-modern-ch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ea typeface="+mn-lt"/>
                <a:cs typeface="+mn-lt"/>
              </a:rPr>
              <a:t>Xia </a:t>
            </a:r>
            <a:r>
              <a:rPr lang="en-US" sz="1800" dirty="0" err="1">
                <a:ea typeface="+mn-lt"/>
                <a:cs typeface="+mn-lt"/>
              </a:rPr>
              <a:t>Peisu</a:t>
            </a:r>
            <a:r>
              <a:rPr lang="en-US" sz="1800" dirty="0">
                <a:ea typeface="+mn-lt"/>
                <a:cs typeface="+mn-lt"/>
              </a:rPr>
              <a:t> was a pioneering computer scientist and educator, known as the “mother of computer science in China” for her major role in establishing modern computing in China.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br>
              <a:rPr lang="en-GB" sz="1800" dirty="0"/>
            </a:br>
            <a:r>
              <a:rPr lang="en-GB" sz="1800" dirty="0"/>
              <a:t>Xia's work and legacy is remarkable in </a:t>
            </a:r>
            <a:r>
              <a:rPr lang="en-GB" sz="1800" dirty="0">
                <a:ea typeface="+mn-lt"/>
                <a:cs typeface="+mn-lt"/>
              </a:rPr>
              <a:t>both leading the development of the country’s first indigenous computer, while also instituting the educational systems to train generations of Chinese computer scientists.</a:t>
            </a:r>
            <a:br>
              <a:rPr lang="en-GB" sz="1800" dirty="0">
                <a:ea typeface="+mn-lt"/>
                <a:cs typeface="+mn-lt"/>
              </a:rPr>
            </a:br>
            <a:br>
              <a:rPr lang="en-GB" sz="1800" dirty="0">
                <a:ea typeface="+mn-lt"/>
                <a:cs typeface="+mn-lt"/>
              </a:rPr>
            </a:br>
            <a:endParaRPr lang="en-GB" sz="1800" dirty="0"/>
          </a:p>
        </p:txBody>
      </p:sp>
      <p:pic>
        <p:nvPicPr>
          <p:cNvPr id="6" name="Content Placeholder 6" descr="Xia Peisu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83" r="20683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400" dirty="0">
                <a:ea typeface="+mn-lt"/>
                <a:cs typeface="+mn-lt"/>
                <a:hlinkClick r:id="rId3"/>
              </a:rPr>
              <a:t>Emmanuel Lafont / BBC</a:t>
            </a:r>
            <a:endParaRPr lang="en-US" sz="13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ea typeface="+mj-lt"/>
                <a:cs typeface="+mj-lt"/>
              </a:rPr>
              <a:t>Building computing sovereignty</a:t>
            </a:r>
            <a:r>
              <a:rPr lang="en-US" sz="3400" b="1" dirty="0"/>
              <a:t>: </a:t>
            </a:r>
            <a:br>
              <a:rPr lang="en-US" sz="3400" b="1" dirty="0">
                <a:ea typeface="+mj-lt"/>
                <a:cs typeface="+mj-lt"/>
              </a:rPr>
            </a:br>
            <a:r>
              <a:rPr lang="en-US" sz="3400" b="1" dirty="0">
                <a:ea typeface="+mj-lt"/>
                <a:cs typeface="+mj-lt"/>
              </a:rPr>
              <a:t>Xia </a:t>
            </a:r>
            <a:r>
              <a:rPr lang="en-US" sz="3400" b="1" dirty="0" err="1">
                <a:ea typeface="+mj-lt"/>
                <a:cs typeface="+mj-lt"/>
              </a:rPr>
              <a:t>Peisu</a:t>
            </a:r>
            <a:r>
              <a:rPr lang="en-US" sz="3400" b="1" dirty="0"/>
              <a:t> </a:t>
            </a:r>
            <a:r>
              <a:rPr lang="en-US" sz="3400" b="1" dirty="0">
                <a:latin typeface="Aptos"/>
              </a:rPr>
              <a:t>[</a:t>
            </a:r>
            <a:r>
              <a:rPr lang="en-US" sz="3400" b="1" dirty="0">
                <a:ea typeface="+mj-lt"/>
                <a:cs typeface="+mj-lt"/>
              </a:rPr>
              <a:t>1923 </a:t>
            </a:r>
            <a:r>
              <a:rPr lang="en-US" sz="3400" b="1" dirty="0">
                <a:latin typeface="Aptos"/>
                <a:ea typeface="+mj-lt"/>
                <a:cs typeface="+mj-lt"/>
              </a:rPr>
              <a:t>–</a:t>
            </a:r>
            <a:r>
              <a:rPr lang="en-US" sz="3400" b="1" dirty="0">
                <a:ea typeface="+mj-lt"/>
                <a:cs typeface="+mj-lt"/>
              </a:rPr>
              <a:t> 2014</a:t>
            </a:r>
            <a:r>
              <a:rPr lang="en-US" sz="3400" b="1" dirty="0">
                <a:latin typeface="Aptos"/>
                <a:ea typeface="+mj-lt"/>
                <a:cs typeface="+mj-lt"/>
              </a:rPr>
              <a:t>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Born in Chongqing, China in 1923, Xia studied electrical engineering and telecommunications, going onto obtain a PhD in electrical engineering from the University of Edinburgh in 1950. She then returned to China to lead its computing development during the Cold War times. 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1800" dirty="0">
              <a:cs typeface="Arial"/>
            </a:endParaRPr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'Machine 107', completed in 1960 under the leadership of Xia </a:t>
            </a:r>
            <a:r>
              <a:rPr lang="en-GB" sz="1800" dirty="0" err="1">
                <a:ea typeface="+mn-lt"/>
                <a:cs typeface="+mn-lt"/>
              </a:rPr>
              <a:t>Peisu</a:t>
            </a:r>
            <a:r>
              <a:rPr lang="en-GB" sz="1800" dirty="0">
                <a:ea typeface="+mn-lt"/>
                <a:cs typeface="+mn-lt"/>
              </a:rPr>
              <a:t>, was the first fully Chinese developed general-purpose electronic computer. It marked a defining leap toward China's technological self-reliance and sparked a national computing revolution. Its deployment across Chinese universities signalled a new era of homegrown innovation and scientific confidence.</a:t>
            </a:r>
            <a:endParaRPr lang="en-GB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Leading Chinese computing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>
                <a:latin typeface="Aptos"/>
                <a:cs typeface="Arial"/>
              </a:rPr>
              <a:t>McNeill, L. (2020) </a:t>
            </a:r>
            <a:r>
              <a:rPr lang="en-GB" sz="1800" i="1" dirty="0">
                <a:latin typeface="Aptos"/>
                <a:cs typeface="Arial"/>
              </a:rPr>
              <a:t>The computer pioneer who built modern China</a:t>
            </a:r>
            <a:r>
              <a:rPr lang="en-GB" sz="1800" dirty="0">
                <a:latin typeface="Aptos"/>
                <a:cs typeface="Arial"/>
              </a:rPr>
              <a:t>. BBC Future. Available at: </a:t>
            </a:r>
            <a:r>
              <a:rPr lang="en-GB" sz="1800" dirty="0">
                <a:solidFill>
                  <a:srgbClr val="AE2241"/>
                </a:solidFill>
                <a:latin typeface="Aptos"/>
                <a:cs typeface="Arial"/>
                <a:hlinkClick r:id="rId2"/>
              </a:rPr>
              <a:t>https://www.bbc.com/future/article/20200219-xia-peisu-the-computer-pioneer-who-built-modern-china</a:t>
            </a:r>
            <a:r>
              <a:rPr lang="en-GB" sz="1800" dirty="0">
                <a:solidFill>
                  <a:srgbClr val="312B39"/>
                </a:solidFill>
                <a:latin typeface="Aptos"/>
                <a:cs typeface="Arial"/>
              </a:rPr>
              <a:t>.</a:t>
            </a:r>
            <a:endParaRPr lang="en-GB" sz="1800" dirty="0">
              <a:latin typeface="Aptos"/>
            </a:endParaRPr>
          </a:p>
          <a:p>
            <a:pPr marL="0" indent="0">
              <a:buNone/>
            </a:pPr>
            <a:br>
              <a:rPr lang="en-GB" sz="1800" b="1" dirty="0"/>
            </a:b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Computing independence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customXml/itemProps2.xml><?xml version="1.0" encoding="utf-8"?>
<ds:datastoreItem xmlns:ds="http://schemas.openxmlformats.org/officeDocument/2006/customXml" ds:itemID="{CF785C58-F8F3-4873-83EC-5CB4C7B766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Leading Chinese computing</vt:lpstr>
      <vt:lpstr>Computing independence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127</cp:revision>
  <dcterms:created xsi:type="dcterms:W3CDTF">2025-06-11T21:29:33Z</dcterms:created>
  <dcterms:modified xsi:type="dcterms:W3CDTF">2025-09-24T09:11:10Z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