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4"/>
  </p:sldMasterIdLst>
  <p:notesMasterIdLst>
    <p:notesMasterId r:id="rId21"/>
  </p:notesMasterIdLst>
  <p:sldIdLst>
    <p:sldId id="325" r:id="rId5"/>
    <p:sldId id="392" r:id="rId6"/>
    <p:sldId id="490" r:id="rId7"/>
    <p:sldId id="507" r:id="rId8"/>
    <p:sldId id="524" r:id="rId9"/>
    <p:sldId id="525" r:id="rId10"/>
    <p:sldId id="511" r:id="rId11"/>
    <p:sldId id="519" r:id="rId12"/>
    <p:sldId id="537" r:id="rId13"/>
    <p:sldId id="526" r:id="rId14"/>
    <p:sldId id="514" r:id="rId15"/>
    <p:sldId id="527" r:id="rId16"/>
    <p:sldId id="538" r:id="rId17"/>
    <p:sldId id="552" r:id="rId18"/>
    <p:sldId id="553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BDFF"/>
    <a:srgbClr val="DFE8FF"/>
    <a:srgbClr val="37D9B2"/>
    <a:srgbClr val="FA5050"/>
    <a:srgbClr val="7DE6CD"/>
    <a:srgbClr val="B9EAFE"/>
    <a:srgbClr val="AFE6FE"/>
    <a:srgbClr val="B5F1E3"/>
    <a:srgbClr val="FDD3D3"/>
    <a:srgbClr val="FC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23378B-9C60-4BE3-88B3-3011D98947DD}" v="13" dt="2026-02-18T15:42:41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3447" autoAdjust="0"/>
  </p:normalViewPr>
  <p:slideViewPr>
    <p:cSldViewPr snapToGrid="0">
      <p:cViewPr varScale="1">
        <p:scale>
          <a:sx n="58" d="100"/>
          <a:sy n="58" d="100"/>
        </p:scale>
        <p:origin x="5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osa, Giulia" userId="725dd1da-960f-46b9-a310-90d8af8efe3f" providerId="ADAL" clId="{BB5BC7AA-7217-4303-8E19-97A87C04B3CC}"/>
    <pc:docChg chg="undo redo custSel addSld delSld modSld sldOrd">
      <pc:chgData name="Ragosa, Giulia" userId="725dd1da-960f-46b9-a310-90d8af8efe3f" providerId="ADAL" clId="{BB5BC7AA-7217-4303-8E19-97A87C04B3CC}" dt="2026-01-29T16:31:26.401" v="36786" actId="13926"/>
      <pc:docMkLst>
        <pc:docMk/>
      </pc:docMkLst>
      <pc:sldChg chg="modSp mod modNotesTx">
        <pc:chgData name="Ragosa, Giulia" userId="725dd1da-960f-46b9-a310-90d8af8efe3f" providerId="ADAL" clId="{BB5BC7AA-7217-4303-8E19-97A87C04B3CC}" dt="2026-01-26T17:38:24.958" v="35366" actId="20577"/>
        <pc:sldMkLst>
          <pc:docMk/>
          <pc:sldMk cId="1792389685" sldId="325"/>
        </pc:sldMkLst>
      </pc:sldChg>
      <pc:sldChg chg="addSp delSp modSp mod modNotesTx">
        <pc:chgData name="Ragosa, Giulia" userId="725dd1da-960f-46b9-a310-90d8af8efe3f" providerId="ADAL" clId="{BB5BC7AA-7217-4303-8E19-97A87C04B3CC}" dt="2026-01-26T17:38:56.699" v="35373" actId="20577"/>
        <pc:sldMkLst>
          <pc:docMk/>
          <pc:sldMk cId="851675282" sldId="392"/>
        </pc:sldMkLst>
        <pc:spChg chg="mod">
          <ac:chgData name="Ragosa, Giulia" userId="725dd1da-960f-46b9-a310-90d8af8efe3f" providerId="ADAL" clId="{BB5BC7AA-7217-4303-8E19-97A87C04B3CC}" dt="2026-01-26T17:37:47.583" v="35305" actId="20577"/>
          <ac:spMkLst>
            <pc:docMk/>
            <pc:sldMk cId="851675282" sldId="392"/>
            <ac:spMk id="3" creationId="{C3BA16F8-F8B1-A426-0367-92870F6A8370}"/>
          </ac:spMkLst>
        </pc:spChg>
        <pc:spChg chg="mod">
          <ac:chgData name="Ragosa, Giulia" userId="725dd1da-960f-46b9-a310-90d8af8efe3f" providerId="ADAL" clId="{BB5BC7AA-7217-4303-8E19-97A87C04B3CC}" dt="2026-01-26T17:38:56.699" v="35373" actId="20577"/>
          <ac:spMkLst>
            <pc:docMk/>
            <pc:sldMk cId="851675282" sldId="392"/>
            <ac:spMk id="8" creationId="{E6897167-F124-7C6C-CC86-2AE0A99F815C}"/>
          </ac:spMkLst>
        </pc:spChg>
      </pc:sldChg>
      <pc:sldChg chg="addSp delSp modSp add mod">
        <pc:chgData name="Ragosa, Giulia" userId="725dd1da-960f-46b9-a310-90d8af8efe3f" providerId="ADAL" clId="{BB5BC7AA-7217-4303-8E19-97A87C04B3CC}" dt="2026-01-26T12:23:41.835" v="27953" actId="20577"/>
        <pc:sldMkLst>
          <pc:docMk/>
          <pc:sldMk cId="1498020281" sldId="490"/>
        </pc:sldMkLst>
        <pc:spChg chg="mod">
          <ac:chgData name="Ragosa, Giulia" userId="725dd1da-960f-46b9-a310-90d8af8efe3f" providerId="ADAL" clId="{BB5BC7AA-7217-4303-8E19-97A87C04B3CC}" dt="2026-01-21T12:17:33.383" v="19172" actId="2711"/>
          <ac:spMkLst>
            <pc:docMk/>
            <pc:sldMk cId="1498020281" sldId="490"/>
            <ac:spMk id="8" creationId="{1650899F-85E0-F380-3C13-172628EB1A99}"/>
          </ac:spMkLst>
        </pc:spChg>
        <pc:spChg chg="add mod">
          <ac:chgData name="Ragosa, Giulia" userId="725dd1da-960f-46b9-a310-90d8af8efe3f" providerId="ADAL" clId="{BB5BC7AA-7217-4303-8E19-97A87C04B3CC}" dt="2026-01-26T12:23:41.835" v="27953" actId="20577"/>
          <ac:spMkLst>
            <pc:docMk/>
            <pc:sldMk cId="1498020281" sldId="490"/>
            <ac:spMk id="10" creationId="{87FA57FD-F262-8638-3D53-3827199D3AB9}"/>
          </ac:spMkLst>
        </pc:spChg>
        <pc:picChg chg="add mod">
          <ac:chgData name="Ragosa, Giulia" userId="725dd1da-960f-46b9-a310-90d8af8efe3f" providerId="ADAL" clId="{BB5BC7AA-7217-4303-8E19-97A87C04B3CC}" dt="2026-01-21T12:19:54.203" v="19199" actId="1076"/>
          <ac:picMkLst>
            <pc:docMk/>
            <pc:sldMk cId="1498020281" sldId="490"/>
            <ac:picMk id="3" creationId="{C46AE857-1540-C4B8-8DE9-AD417834B889}"/>
          </ac:picMkLst>
        </pc:picChg>
        <pc:cxnChg chg="add mod">
          <ac:chgData name="Ragosa, Giulia" userId="725dd1da-960f-46b9-a310-90d8af8efe3f" providerId="ADAL" clId="{BB5BC7AA-7217-4303-8E19-97A87C04B3CC}" dt="2026-01-26T12:23:32.990" v="27947" actId="1036"/>
          <ac:cxnSpMkLst>
            <pc:docMk/>
            <pc:sldMk cId="1498020281" sldId="490"/>
            <ac:cxnSpMk id="5" creationId="{D2FD048B-8C14-C4DE-74CA-563925CD1268}"/>
          </ac:cxnSpMkLst>
        </pc:cxnChg>
      </pc:sldChg>
      <pc:sldChg chg="addSp delSp modSp add del mod ord">
        <pc:chgData name="Ragosa, Giulia" userId="725dd1da-960f-46b9-a310-90d8af8efe3f" providerId="ADAL" clId="{BB5BC7AA-7217-4303-8E19-97A87C04B3CC}" dt="2026-01-26T12:23:56.084" v="27954" actId="20577"/>
        <pc:sldMkLst>
          <pc:docMk/>
          <pc:sldMk cId="4278153025" sldId="507"/>
        </pc:sldMkLst>
        <pc:spChg chg="mod">
          <ac:chgData name="Ragosa, Giulia" userId="725dd1da-960f-46b9-a310-90d8af8efe3f" providerId="ADAL" clId="{BB5BC7AA-7217-4303-8E19-97A87C04B3CC}" dt="2026-01-21T12:37:47.020" v="19547" actId="1076"/>
          <ac:spMkLst>
            <pc:docMk/>
            <pc:sldMk cId="4278153025" sldId="507"/>
            <ac:spMk id="4" creationId="{DD5AFCA4-5323-4AFD-A234-9272BEA1931B}"/>
          </ac:spMkLst>
        </pc:spChg>
        <pc:spChg chg="add del mod">
          <ac:chgData name="Ragosa, Giulia" userId="725dd1da-960f-46b9-a310-90d8af8efe3f" providerId="ADAL" clId="{BB5BC7AA-7217-4303-8E19-97A87C04B3CC}" dt="2026-01-22T14:39:25.574" v="24308" actId="1038"/>
          <ac:spMkLst>
            <pc:docMk/>
            <pc:sldMk cId="4278153025" sldId="507"/>
            <ac:spMk id="5" creationId="{98B1FE38-E18C-9F1E-3850-56521C0EB50B}"/>
          </ac:spMkLst>
        </pc:spChg>
        <pc:spChg chg="mod">
          <ac:chgData name="Ragosa, Giulia" userId="725dd1da-960f-46b9-a310-90d8af8efe3f" providerId="ADAL" clId="{BB5BC7AA-7217-4303-8E19-97A87C04B3CC}" dt="2026-01-22T13:51:37.549" v="24076" actId="20577"/>
          <ac:spMkLst>
            <pc:docMk/>
            <pc:sldMk cId="4278153025" sldId="507"/>
            <ac:spMk id="8" creationId="{51EDEFC0-2E88-9310-C655-FB7C2E4718B0}"/>
          </ac:spMkLst>
        </pc:spChg>
        <pc:spChg chg="add mod">
          <ac:chgData name="Ragosa, Giulia" userId="725dd1da-960f-46b9-a310-90d8af8efe3f" providerId="ADAL" clId="{BB5BC7AA-7217-4303-8E19-97A87C04B3CC}" dt="2026-01-22T14:39:59.051" v="24320" actId="1036"/>
          <ac:spMkLst>
            <pc:docMk/>
            <pc:sldMk cId="4278153025" sldId="507"/>
            <ac:spMk id="14" creationId="{DF48D60C-7124-75DD-8EA2-355FFF2FFBBD}"/>
          </ac:spMkLst>
        </pc:spChg>
        <pc:spChg chg="add mod">
          <ac:chgData name="Ragosa, Giulia" userId="725dd1da-960f-46b9-a310-90d8af8efe3f" providerId="ADAL" clId="{BB5BC7AA-7217-4303-8E19-97A87C04B3CC}" dt="2026-01-22T14:40:01.609" v="24322" actId="1036"/>
          <ac:spMkLst>
            <pc:docMk/>
            <pc:sldMk cId="4278153025" sldId="507"/>
            <ac:spMk id="17" creationId="{3EB5C050-A7F3-5F57-ABB0-F38DC90538ED}"/>
          </ac:spMkLst>
        </pc:spChg>
        <pc:spChg chg="add mod">
          <ac:chgData name="Ragosa, Giulia" userId="725dd1da-960f-46b9-a310-90d8af8efe3f" providerId="ADAL" clId="{BB5BC7AA-7217-4303-8E19-97A87C04B3CC}" dt="2026-01-22T14:39:34.408" v="24314" actId="1038"/>
          <ac:spMkLst>
            <pc:docMk/>
            <pc:sldMk cId="4278153025" sldId="507"/>
            <ac:spMk id="19" creationId="{6E05A190-3B1C-C732-2920-FBA5732F67A0}"/>
          </ac:spMkLst>
        </pc:spChg>
        <pc:spChg chg="add mod ord">
          <ac:chgData name="Ragosa, Giulia" userId="725dd1da-960f-46b9-a310-90d8af8efe3f" providerId="ADAL" clId="{BB5BC7AA-7217-4303-8E19-97A87C04B3CC}" dt="2026-01-22T11:40:04.812" v="22803" actId="1035"/>
          <ac:spMkLst>
            <pc:docMk/>
            <pc:sldMk cId="4278153025" sldId="507"/>
            <ac:spMk id="20" creationId="{4D859A9A-A5F9-1863-33E0-251F1DD8619F}"/>
          </ac:spMkLst>
        </pc:spChg>
        <pc:spChg chg="add mod ord">
          <ac:chgData name="Ragosa, Giulia" userId="725dd1da-960f-46b9-a310-90d8af8efe3f" providerId="ADAL" clId="{BB5BC7AA-7217-4303-8E19-97A87C04B3CC}" dt="2026-01-22T11:40:04.812" v="22803" actId="1035"/>
          <ac:spMkLst>
            <pc:docMk/>
            <pc:sldMk cId="4278153025" sldId="507"/>
            <ac:spMk id="21" creationId="{E4510436-0F29-6621-70D4-3B3AE10CA413}"/>
          </ac:spMkLst>
        </pc:spChg>
        <pc:spChg chg="add mod ord">
          <ac:chgData name="Ragosa, Giulia" userId="725dd1da-960f-46b9-a310-90d8af8efe3f" providerId="ADAL" clId="{BB5BC7AA-7217-4303-8E19-97A87C04B3CC}" dt="2026-01-22T11:40:04.812" v="22803" actId="1035"/>
          <ac:spMkLst>
            <pc:docMk/>
            <pc:sldMk cId="4278153025" sldId="507"/>
            <ac:spMk id="22" creationId="{544D5581-3F83-6A01-D285-EB8B8FADBD43}"/>
          </ac:spMkLst>
        </pc:spChg>
        <pc:spChg chg="add mod ord">
          <ac:chgData name="Ragosa, Giulia" userId="725dd1da-960f-46b9-a310-90d8af8efe3f" providerId="ADAL" clId="{BB5BC7AA-7217-4303-8E19-97A87C04B3CC}" dt="2026-01-22T11:40:04.812" v="22803" actId="1035"/>
          <ac:spMkLst>
            <pc:docMk/>
            <pc:sldMk cId="4278153025" sldId="507"/>
            <ac:spMk id="23" creationId="{34032123-1295-CE65-9C2A-C8F01EF88900}"/>
          </ac:spMkLst>
        </pc:spChg>
        <pc:spChg chg="add mod">
          <ac:chgData name="Ragosa, Giulia" userId="725dd1da-960f-46b9-a310-90d8af8efe3f" providerId="ADAL" clId="{BB5BC7AA-7217-4303-8E19-97A87C04B3CC}" dt="2026-01-26T12:23:56.084" v="27954" actId="20577"/>
          <ac:spMkLst>
            <pc:docMk/>
            <pc:sldMk cId="4278153025" sldId="507"/>
            <ac:spMk id="25" creationId="{501933DB-C37A-1165-5815-55D6FB6AFA29}"/>
          </ac:spMkLst>
        </pc:spChg>
        <pc:spChg chg="add mod">
          <ac:chgData name="Ragosa, Giulia" userId="725dd1da-960f-46b9-a310-90d8af8efe3f" providerId="ADAL" clId="{BB5BC7AA-7217-4303-8E19-97A87C04B3CC}" dt="2026-01-22T11:05:39.357" v="22080" actId="1038"/>
          <ac:spMkLst>
            <pc:docMk/>
            <pc:sldMk cId="4278153025" sldId="507"/>
            <ac:spMk id="30" creationId="{0FAF1BA8-A36E-1B32-2947-4AD9DC8261EA}"/>
          </ac:spMkLst>
        </pc:spChg>
        <pc:spChg chg="add mod">
          <ac:chgData name="Ragosa, Giulia" userId="725dd1da-960f-46b9-a310-90d8af8efe3f" providerId="ADAL" clId="{BB5BC7AA-7217-4303-8E19-97A87C04B3CC}" dt="2026-01-22T11:40:04.812" v="22803" actId="1035"/>
          <ac:spMkLst>
            <pc:docMk/>
            <pc:sldMk cId="4278153025" sldId="507"/>
            <ac:spMk id="31" creationId="{A35A0E9A-CD10-0568-F1FC-2B189B0835F5}"/>
          </ac:spMkLst>
        </pc:spChg>
        <pc:cxnChg chg="mod">
          <ac:chgData name="Ragosa, Giulia" userId="725dd1da-960f-46b9-a310-90d8af8efe3f" providerId="ADAL" clId="{BB5BC7AA-7217-4303-8E19-97A87C04B3CC}" dt="2026-01-21T12:52:05.407" v="19959" actId="1076"/>
          <ac:cxnSpMkLst>
            <pc:docMk/>
            <pc:sldMk cId="4278153025" sldId="507"/>
            <ac:cxnSpMk id="15" creationId="{FEAE7CE1-F4FF-7F2F-7035-DC825C49B9B2}"/>
          </ac:cxnSpMkLst>
        </pc:cxnChg>
        <pc:cxnChg chg="add mod">
          <ac:chgData name="Ragosa, Giulia" userId="725dd1da-960f-46b9-a310-90d8af8efe3f" providerId="ADAL" clId="{BB5BC7AA-7217-4303-8E19-97A87C04B3CC}" dt="2026-01-22T13:10:26.199" v="23142" actId="14100"/>
          <ac:cxnSpMkLst>
            <pc:docMk/>
            <pc:sldMk cId="4278153025" sldId="507"/>
            <ac:cxnSpMk id="36" creationId="{61FBCDA1-B8DA-8C6D-FF62-A3BDA1A90098}"/>
          </ac:cxnSpMkLst>
        </pc:cxnChg>
      </pc:sldChg>
      <pc:sldChg chg="addSp delSp modSp new mod ord">
        <pc:chgData name="Ragosa, Giulia" userId="725dd1da-960f-46b9-a310-90d8af8efe3f" providerId="ADAL" clId="{BB5BC7AA-7217-4303-8E19-97A87C04B3CC}" dt="2026-01-29T16:28:51.510" v="36744" actId="13926"/>
        <pc:sldMkLst>
          <pc:docMk/>
          <pc:sldMk cId="3117246052" sldId="511"/>
        </pc:sldMkLst>
        <pc:spChg chg="add mod">
          <ac:chgData name="Ragosa, Giulia" userId="725dd1da-960f-46b9-a310-90d8af8efe3f" providerId="ADAL" clId="{BB5BC7AA-7217-4303-8E19-97A87C04B3CC}" dt="2026-01-29T16:28:51.510" v="36744" actId="13926"/>
          <ac:spMkLst>
            <pc:docMk/>
            <pc:sldMk cId="3117246052" sldId="511"/>
            <ac:spMk id="11" creationId="{4ACFA645-74B7-8463-0F7B-2D654B0EA17D}"/>
          </ac:spMkLst>
        </pc:spChg>
      </pc:sldChg>
      <pc:sldChg chg="addSp delSp modSp new mod ord">
        <pc:chgData name="Ragosa, Giulia" userId="725dd1da-960f-46b9-a310-90d8af8efe3f" providerId="ADAL" clId="{BB5BC7AA-7217-4303-8E19-97A87C04B3CC}" dt="2026-01-23T12:51:02.517" v="26844" actId="20577"/>
        <pc:sldMkLst>
          <pc:docMk/>
          <pc:sldMk cId="174549863" sldId="514"/>
        </pc:sldMkLst>
        <pc:spChg chg="add mod">
          <ac:chgData name="Ragosa, Giulia" userId="725dd1da-960f-46b9-a310-90d8af8efe3f" providerId="ADAL" clId="{BB5BC7AA-7217-4303-8E19-97A87C04B3CC}" dt="2026-01-23T12:51:02.517" v="26844" actId="20577"/>
          <ac:spMkLst>
            <pc:docMk/>
            <pc:sldMk cId="174549863" sldId="514"/>
            <ac:spMk id="14" creationId="{D2D618E3-AEB5-9139-4EE8-B6EB16232EAD}"/>
          </ac:spMkLst>
        </pc:spChg>
        <pc:spChg chg="add mod">
          <ac:chgData name="Ragosa, Giulia" userId="725dd1da-960f-46b9-a310-90d8af8efe3f" providerId="ADAL" clId="{BB5BC7AA-7217-4303-8E19-97A87C04B3CC}" dt="2026-01-23T11:22:22.681" v="25545" actId="113"/>
          <ac:spMkLst>
            <pc:docMk/>
            <pc:sldMk cId="174549863" sldId="514"/>
            <ac:spMk id="17" creationId="{A5353CD6-A754-6130-F8C8-646CA3533539}"/>
          </ac:spMkLst>
        </pc:spChg>
        <pc:spChg chg="add mod">
          <ac:chgData name="Ragosa, Giulia" userId="725dd1da-960f-46b9-a310-90d8af8efe3f" providerId="ADAL" clId="{BB5BC7AA-7217-4303-8E19-97A87C04B3CC}" dt="2026-01-23T11:40:20.319" v="26105" actId="1036"/>
          <ac:spMkLst>
            <pc:docMk/>
            <pc:sldMk cId="174549863" sldId="514"/>
            <ac:spMk id="18" creationId="{63F06DE8-E67B-D370-7887-B61793AB35CA}"/>
          </ac:spMkLst>
        </pc:spChg>
        <pc:picChg chg="add mod">
          <ac:chgData name="Ragosa, Giulia" userId="725dd1da-960f-46b9-a310-90d8af8efe3f" providerId="ADAL" clId="{BB5BC7AA-7217-4303-8E19-97A87C04B3CC}" dt="2026-01-23T11:30:11.073" v="25772" actId="1076"/>
          <ac:picMkLst>
            <pc:docMk/>
            <pc:sldMk cId="174549863" sldId="514"/>
            <ac:picMk id="20" creationId="{98F0A168-3936-6D09-EE97-754063F17744}"/>
          </ac:picMkLst>
        </pc:picChg>
        <pc:cxnChg chg="add mod">
          <ac:chgData name="Ragosa, Giulia" userId="725dd1da-960f-46b9-a310-90d8af8efe3f" providerId="ADAL" clId="{BB5BC7AA-7217-4303-8E19-97A87C04B3CC}" dt="2026-01-23T11:21:00.826" v="25377"/>
          <ac:cxnSpMkLst>
            <pc:docMk/>
            <pc:sldMk cId="174549863" sldId="514"/>
            <ac:cxnSpMk id="12" creationId="{0BEAF794-7088-28E1-DF4A-276BEB97C3F6}"/>
          </ac:cxnSpMkLst>
        </pc:cxnChg>
      </pc:sldChg>
      <pc:sldChg chg="addSp delSp modSp add mod ord">
        <pc:chgData name="Ragosa, Giulia" userId="725dd1da-960f-46b9-a310-90d8af8efe3f" providerId="ADAL" clId="{BB5BC7AA-7217-4303-8E19-97A87C04B3CC}" dt="2026-01-22T13:25:46.728" v="23815" actId="113"/>
        <pc:sldMkLst>
          <pc:docMk/>
          <pc:sldMk cId="1521999455" sldId="519"/>
        </pc:sldMkLst>
        <pc:spChg chg="mod">
          <ac:chgData name="Ragosa, Giulia" userId="725dd1da-960f-46b9-a310-90d8af8efe3f" providerId="ADAL" clId="{BB5BC7AA-7217-4303-8E19-97A87C04B3CC}" dt="2026-01-22T11:10:10.235" v="22228" actId="948"/>
          <ac:spMkLst>
            <pc:docMk/>
            <pc:sldMk cId="1521999455" sldId="519"/>
            <ac:spMk id="2" creationId="{6842E540-2058-EFA9-1820-D2820ABDFBD7}"/>
          </ac:spMkLst>
        </pc:spChg>
        <pc:spChg chg="mod">
          <ac:chgData name="Ragosa, Giulia" userId="725dd1da-960f-46b9-a310-90d8af8efe3f" providerId="ADAL" clId="{BB5BC7AA-7217-4303-8E19-97A87C04B3CC}" dt="2026-01-22T10:42:32.779" v="21228" actId="1076"/>
          <ac:spMkLst>
            <pc:docMk/>
            <pc:sldMk cId="1521999455" sldId="519"/>
            <ac:spMk id="4" creationId="{5B264314-847C-1D9D-AEEC-8524F76A9B22}"/>
          </ac:spMkLst>
        </pc:spChg>
        <pc:spChg chg="add mod">
          <ac:chgData name="Ragosa, Giulia" userId="725dd1da-960f-46b9-a310-90d8af8efe3f" providerId="ADAL" clId="{BB5BC7AA-7217-4303-8E19-97A87C04B3CC}" dt="2026-01-22T11:19:25.148" v="22292" actId="20577"/>
          <ac:spMkLst>
            <pc:docMk/>
            <pc:sldMk cId="1521999455" sldId="519"/>
            <ac:spMk id="5" creationId="{E17FDFD4-FA2A-2F6A-4E8D-89A912AC09D4}"/>
          </ac:spMkLst>
        </pc:spChg>
        <pc:spChg chg="add mod">
          <ac:chgData name="Ragosa, Giulia" userId="725dd1da-960f-46b9-a310-90d8af8efe3f" providerId="ADAL" clId="{BB5BC7AA-7217-4303-8E19-97A87C04B3CC}" dt="2026-01-22T11:04:16.967" v="22026" actId="1036"/>
          <ac:spMkLst>
            <pc:docMk/>
            <pc:sldMk cId="1521999455" sldId="519"/>
            <ac:spMk id="6" creationId="{F717975E-6C93-4FE6-DAEF-2AE49A8F7165}"/>
          </ac:spMkLst>
        </pc:spChg>
        <pc:spChg chg="add mod">
          <ac:chgData name="Ragosa, Giulia" userId="725dd1da-960f-46b9-a310-90d8af8efe3f" providerId="ADAL" clId="{BB5BC7AA-7217-4303-8E19-97A87C04B3CC}" dt="2026-01-22T11:04:12.469" v="22025" actId="1035"/>
          <ac:spMkLst>
            <pc:docMk/>
            <pc:sldMk cId="1521999455" sldId="519"/>
            <ac:spMk id="7" creationId="{952CC02F-660B-EA22-ED72-26AB9A725025}"/>
          </ac:spMkLst>
        </pc:spChg>
        <pc:spChg chg="mod">
          <ac:chgData name="Ragosa, Giulia" userId="725dd1da-960f-46b9-a310-90d8af8efe3f" providerId="ADAL" clId="{BB5BC7AA-7217-4303-8E19-97A87C04B3CC}" dt="2026-01-22T10:49:06.668" v="21615" actId="1035"/>
          <ac:spMkLst>
            <pc:docMk/>
            <pc:sldMk cId="1521999455" sldId="519"/>
            <ac:spMk id="8" creationId="{1865F3CF-6CFC-BABA-0BC9-03EC4EA13288}"/>
          </ac:spMkLst>
        </pc:spChg>
        <pc:spChg chg="add mod">
          <ac:chgData name="Ragosa, Giulia" userId="725dd1da-960f-46b9-a310-90d8af8efe3f" providerId="ADAL" clId="{BB5BC7AA-7217-4303-8E19-97A87C04B3CC}" dt="2026-01-22T10:42:28.243" v="21226" actId="1036"/>
          <ac:spMkLst>
            <pc:docMk/>
            <pc:sldMk cId="1521999455" sldId="519"/>
            <ac:spMk id="14" creationId="{89579BD0-3446-D505-F8EB-284F7455132C}"/>
          </ac:spMkLst>
        </pc:spChg>
        <pc:spChg chg="add mod">
          <ac:chgData name="Ragosa, Giulia" userId="725dd1da-960f-46b9-a310-90d8af8efe3f" providerId="ADAL" clId="{BB5BC7AA-7217-4303-8E19-97A87C04B3CC}" dt="2026-01-22T10:42:28.243" v="21226" actId="1036"/>
          <ac:spMkLst>
            <pc:docMk/>
            <pc:sldMk cId="1521999455" sldId="519"/>
            <ac:spMk id="17" creationId="{52647A0E-C224-D441-8B7D-366B4EA3D498}"/>
          </ac:spMkLst>
        </pc:spChg>
        <pc:spChg chg="add mod">
          <ac:chgData name="Ragosa, Giulia" userId="725dd1da-960f-46b9-a310-90d8af8efe3f" providerId="ADAL" clId="{BB5BC7AA-7217-4303-8E19-97A87C04B3CC}" dt="2026-01-22T10:42:28.243" v="21226" actId="1036"/>
          <ac:spMkLst>
            <pc:docMk/>
            <pc:sldMk cId="1521999455" sldId="519"/>
            <ac:spMk id="19" creationId="{EBC8DC58-AD45-7FA4-6F5C-BA620952FC55}"/>
          </ac:spMkLst>
        </pc:spChg>
        <pc:spChg chg="add mod">
          <ac:chgData name="Ragosa, Giulia" userId="725dd1da-960f-46b9-a310-90d8af8efe3f" providerId="ADAL" clId="{BB5BC7AA-7217-4303-8E19-97A87C04B3CC}" dt="2026-01-22T11:04:16.967" v="22026" actId="1036"/>
          <ac:spMkLst>
            <pc:docMk/>
            <pc:sldMk cId="1521999455" sldId="519"/>
            <ac:spMk id="29" creationId="{81C5903D-BD42-9A02-99A4-25E0B7742AD7}"/>
          </ac:spMkLst>
        </pc:spChg>
        <pc:spChg chg="add mod">
          <ac:chgData name="Ragosa, Giulia" userId="725dd1da-960f-46b9-a310-90d8af8efe3f" providerId="ADAL" clId="{BB5BC7AA-7217-4303-8E19-97A87C04B3CC}" dt="2026-01-22T11:04:16.967" v="22026" actId="1036"/>
          <ac:spMkLst>
            <pc:docMk/>
            <pc:sldMk cId="1521999455" sldId="519"/>
            <ac:spMk id="30" creationId="{9E562C56-DCA5-B11C-A4EB-15EAC97FDF5F}"/>
          </ac:spMkLst>
        </pc:spChg>
        <pc:spChg chg="add mod">
          <ac:chgData name="Ragosa, Giulia" userId="725dd1da-960f-46b9-a310-90d8af8efe3f" providerId="ADAL" clId="{BB5BC7AA-7217-4303-8E19-97A87C04B3CC}" dt="2026-01-22T11:04:16.967" v="22026" actId="1036"/>
          <ac:spMkLst>
            <pc:docMk/>
            <pc:sldMk cId="1521999455" sldId="519"/>
            <ac:spMk id="31" creationId="{AB3B202B-9E49-23FC-C585-C418DE43CCE4}"/>
          </ac:spMkLst>
        </pc:spChg>
        <pc:spChg chg="add mod">
          <ac:chgData name="Ragosa, Giulia" userId="725dd1da-960f-46b9-a310-90d8af8efe3f" providerId="ADAL" clId="{BB5BC7AA-7217-4303-8E19-97A87C04B3CC}" dt="2026-01-22T11:04:12.469" v="22025" actId="1035"/>
          <ac:spMkLst>
            <pc:docMk/>
            <pc:sldMk cId="1521999455" sldId="519"/>
            <ac:spMk id="32" creationId="{138230D5-74FB-3BFE-5FBB-9185C5E11A63}"/>
          </ac:spMkLst>
        </pc:spChg>
        <pc:spChg chg="add mod">
          <ac:chgData name="Ragosa, Giulia" userId="725dd1da-960f-46b9-a310-90d8af8efe3f" providerId="ADAL" clId="{BB5BC7AA-7217-4303-8E19-97A87C04B3CC}" dt="2026-01-22T11:04:12.469" v="22025" actId="1035"/>
          <ac:spMkLst>
            <pc:docMk/>
            <pc:sldMk cId="1521999455" sldId="519"/>
            <ac:spMk id="33" creationId="{DAEB6EE0-F452-0C00-9BCE-04F81C12B4EC}"/>
          </ac:spMkLst>
        </pc:spChg>
        <pc:spChg chg="add mod">
          <ac:chgData name="Ragosa, Giulia" userId="725dd1da-960f-46b9-a310-90d8af8efe3f" providerId="ADAL" clId="{BB5BC7AA-7217-4303-8E19-97A87C04B3CC}" dt="2026-01-22T11:04:12.469" v="22025" actId="1035"/>
          <ac:spMkLst>
            <pc:docMk/>
            <pc:sldMk cId="1521999455" sldId="519"/>
            <ac:spMk id="34" creationId="{DC2B6AB5-A197-9607-FAF2-7DF9EB12B2BD}"/>
          </ac:spMkLst>
        </pc:spChg>
        <pc:spChg chg="add mod">
          <ac:chgData name="Ragosa, Giulia" userId="725dd1da-960f-46b9-a310-90d8af8efe3f" providerId="ADAL" clId="{BB5BC7AA-7217-4303-8E19-97A87C04B3CC}" dt="2026-01-22T10:42:28.243" v="21226" actId="1036"/>
          <ac:spMkLst>
            <pc:docMk/>
            <pc:sldMk cId="1521999455" sldId="519"/>
            <ac:spMk id="36" creationId="{E1A65828-302B-9BD1-4DAB-F415EC598B54}"/>
          </ac:spMkLst>
        </pc:spChg>
        <pc:spChg chg="add mod">
          <ac:chgData name="Ragosa, Giulia" userId="725dd1da-960f-46b9-a310-90d8af8efe3f" providerId="ADAL" clId="{BB5BC7AA-7217-4303-8E19-97A87C04B3CC}" dt="2026-01-22T11:04:16.967" v="22026" actId="1036"/>
          <ac:spMkLst>
            <pc:docMk/>
            <pc:sldMk cId="1521999455" sldId="519"/>
            <ac:spMk id="37" creationId="{D7E88622-AFEA-6BE2-DBFA-85A676AB21E6}"/>
          </ac:spMkLst>
        </pc:spChg>
        <pc:spChg chg="add mod">
          <ac:chgData name="Ragosa, Giulia" userId="725dd1da-960f-46b9-a310-90d8af8efe3f" providerId="ADAL" clId="{BB5BC7AA-7217-4303-8E19-97A87C04B3CC}" dt="2026-01-22T11:04:12.469" v="22025" actId="1035"/>
          <ac:spMkLst>
            <pc:docMk/>
            <pc:sldMk cId="1521999455" sldId="519"/>
            <ac:spMk id="38" creationId="{68C66EC7-7ACE-7A97-4406-572074BB94B3}"/>
          </ac:spMkLst>
        </pc:spChg>
        <pc:spChg chg="add mod">
          <ac:chgData name="Ragosa, Giulia" userId="725dd1da-960f-46b9-a310-90d8af8efe3f" providerId="ADAL" clId="{BB5BC7AA-7217-4303-8E19-97A87C04B3CC}" dt="2026-01-22T13:25:46.728" v="23815" actId="113"/>
          <ac:spMkLst>
            <pc:docMk/>
            <pc:sldMk cId="1521999455" sldId="519"/>
            <ac:spMk id="40" creationId="{17F4CA51-562D-DE29-67F4-14F1E8DAA36C}"/>
          </ac:spMkLst>
        </pc:spChg>
        <pc:spChg chg="add mod">
          <ac:chgData name="Ragosa, Giulia" userId="725dd1da-960f-46b9-a310-90d8af8efe3f" providerId="ADAL" clId="{BB5BC7AA-7217-4303-8E19-97A87C04B3CC}" dt="2026-01-22T13:24:18.040" v="23787" actId="208"/>
          <ac:spMkLst>
            <pc:docMk/>
            <pc:sldMk cId="1521999455" sldId="519"/>
            <ac:spMk id="41" creationId="{4F2301EC-EE2F-B115-228C-7C7C9069C1E4}"/>
          </ac:spMkLst>
        </pc:spChg>
        <pc:cxnChg chg="mod">
          <ac:chgData name="Ragosa, Giulia" userId="725dd1da-960f-46b9-a310-90d8af8efe3f" providerId="ADAL" clId="{BB5BC7AA-7217-4303-8E19-97A87C04B3CC}" dt="2026-01-22T10:49:06.668" v="21615" actId="1035"/>
          <ac:cxnSpMkLst>
            <pc:docMk/>
            <pc:sldMk cId="1521999455" sldId="519"/>
            <ac:cxnSpMk id="15" creationId="{01DA1993-AA4F-E474-E659-F42BDF059370}"/>
          </ac:cxnSpMkLst>
        </pc:cxnChg>
        <pc:cxnChg chg="add mod">
          <ac:chgData name="Ragosa, Giulia" userId="725dd1da-960f-46b9-a310-90d8af8efe3f" providerId="ADAL" clId="{BB5BC7AA-7217-4303-8E19-97A87C04B3CC}" dt="2026-01-22T11:06:18.644" v="22107" actId="1037"/>
          <ac:cxnSpMkLst>
            <pc:docMk/>
            <pc:sldMk cId="1521999455" sldId="519"/>
            <ac:cxnSpMk id="45" creationId="{11D28C01-D6DF-2468-0535-00BBD50CA356}"/>
          </ac:cxnSpMkLst>
        </pc:cxnChg>
      </pc:sldChg>
      <pc:sldChg chg="addSp modSp add mod ord">
        <pc:chgData name="Ragosa, Giulia" userId="725dd1da-960f-46b9-a310-90d8af8efe3f" providerId="ADAL" clId="{BB5BC7AA-7217-4303-8E19-97A87C04B3CC}" dt="2026-01-26T12:22:55.697" v="27939" actId="20577"/>
        <pc:sldMkLst>
          <pc:docMk/>
          <pc:sldMk cId="3421965433" sldId="524"/>
        </pc:sldMkLst>
        <pc:spChg chg="mod">
          <ac:chgData name="Ragosa, Giulia" userId="725dd1da-960f-46b9-a310-90d8af8efe3f" providerId="ADAL" clId="{BB5BC7AA-7217-4303-8E19-97A87C04B3CC}" dt="2026-01-26T12:22:55.697" v="27939" actId="20577"/>
          <ac:spMkLst>
            <pc:docMk/>
            <pc:sldMk cId="3421965433" sldId="524"/>
            <ac:spMk id="2" creationId="{D6DC644F-F6C1-5D1F-667C-D9681E7A7E37}"/>
          </ac:spMkLst>
        </pc:spChg>
        <pc:spChg chg="add mod">
          <ac:chgData name="Ragosa, Giulia" userId="725dd1da-960f-46b9-a310-90d8af8efe3f" providerId="ADAL" clId="{BB5BC7AA-7217-4303-8E19-97A87C04B3CC}" dt="2026-01-23T12:07:50.508" v="26659" actId="1036"/>
          <ac:spMkLst>
            <pc:docMk/>
            <pc:sldMk cId="3421965433" sldId="524"/>
            <ac:spMk id="3" creationId="{1B075BF5-7AE6-1EF1-E915-F34B575821ED}"/>
          </ac:spMkLst>
        </pc:spChg>
        <pc:spChg chg="mod">
          <ac:chgData name="Ragosa, Giulia" userId="725dd1da-960f-46b9-a310-90d8af8efe3f" providerId="ADAL" clId="{BB5BC7AA-7217-4303-8E19-97A87C04B3CC}" dt="2026-01-22T14:51:29.966" v="24341" actId="20577"/>
          <ac:spMkLst>
            <pc:docMk/>
            <pc:sldMk cId="3421965433" sldId="524"/>
            <ac:spMk id="8" creationId="{8A6C22DE-EC24-AA6A-B00D-7EF48750D4D0}"/>
          </ac:spMkLst>
        </pc:spChg>
        <pc:graphicFrameChg chg="mod modGraphic">
          <ac:chgData name="Ragosa, Giulia" userId="725dd1da-960f-46b9-a310-90d8af8efe3f" providerId="ADAL" clId="{BB5BC7AA-7217-4303-8E19-97A87C04B3CC}" dt="2026-01-23T12:18:40.815" v="26718" actId="207"/>
          <ac:graphicFrameMkLst>
            <pc:docMk/>
            <pc:sldMk cId="3421965433" sldId="524"/>
            <ac:graphicFrameMk id="35" creationId="{C4DCD62C-5C80-7F36-E646-77B5DCBD5D5B}"/>
          </ac:graphicFrameMkLst>
        </pc:graphicFrameChg>
        <pc:cxnChg chg="mod">
          <ac:chgData name="Ragosa, Giulia" userId="725dd1da-960f-46b9-a310-90d8af8efe3f" providerId="ADAL" clId="{BB5BC7AA-7217-4303-8E19-97A87C04B3CC}" dt="2026-01-22T13:22:08.010" v="23762" actId="1035"/>
          <ac:cxnSpMkLst>
            <pc:docMk/>
            <pc:sldMk cId="3421965433" sldId="524"/>
            <ac:cxnSpMk id="15" creationId="{E4FC844A-E0B9-2FC0-DF93-FE3BD04C4C2D}"/>
          </ac:cxnSpMkLst>
        </pc:cxnChg>
      </pc:sldChg>
      <pc:sldChg chg="addSp delSp modSp new mod ord">
        <pc:chgData name="Ragosa, Giulia" userId="725dd1da-960f-46b9-a310-90d8af8efe3f" providerId="ADAL" clId="{BB5BC7AA-7217-4303-8E19-97A87C04B3CC}" dt="2026-01-27T10:40:08.610" v="36577" actId="1076"/>
        <pc:sldMkLst>
          <pc:docMk/>
          <pc:sldMk cId="701928304" sldId="525"/>
        </pc:sldMkLst>
        <pc:graphicFrameChg chg="add del mod modGraphic">
          <ac:chgData name="Ragosa, Giulia" userId="725dd1da-960f-46b9-a310-90d8af8efe3f" providerId="ADAL" clId="{BB5BC7AA-7217-4303-8E19-97A87C04B3CC}" dt="2026-01-23T12:08:45.907" v="26680" actId="13926"/>
          <ac:graphicFrameMkLst>
            <pc:docMk/>
            <pc:sldMk cId="701928304" sldId="525"/>
            <ac:graphicFrameMk id="8" creationId="{5E3C2A5C-3EFC-8C96-DEB2-B676BA23CF78}"/>
          </ac:graphicFrameMkLst>
        </pc:graphicFrameChg>
      </pc:sldChg>
      <pc:sldChg chg="addSp delSp modSp add mod ord modNotesTx">
        <pc:chgData name="Ragosa, Giulia" userId="725dd1da-960f-46b9-a310-90d8af8efe3f" providerId="ADAL" clId="{BB5BC7AA-7217-4303-8E19-97A87C04B3CC}" dt="2026-01-26T17:28:10.624" v="34908" actId="20577"/>
        <pc:sldMkLst>
          <pc:docMk/>
          <pc:sldMk cId="619530943" sldId="526"/>
        </pc:sldMkLst>
        <pc:spChg chg="mod">
          <ac:chgData name="Ragosa, Giulia" userId="725dd1da-960f-46b9-a310-90d8af8efe3f" providerId="ADAL" clId="{BB5BC7AA-7217-4303-8E19-97A87C04B3CC}" dt="2026-01-26T17:28:10.624" v="34908" actId="20577"/>
          <ac:spMkLst>
            <pc:docMk/>
            <pc:sldMk cId="619530943" sldId="526"/>
            <ac:spMk id="8" creationId="{3F74D0EF-8D08-B690-1F64-B953B98FA3E6}"/>
          </ac:spMkLst>
        </pc:spChg>
        <pc:spChg chg="mod">
          <ac:chgData name="Ragosa, Giulia" userId="725dd1da-960f-46b9-a310-90d8af8efe3f" providerId="ADAL" clId="{BB5BC7AA-7217-4303-8E19-97A87C04B3CC}" dt="2026-01-23T16:04:31.138" v="27895" actId="404"/>
          <ac:spMkLst>
            <pc:docMk/>
            <pc:sldMk cId="619530943" sldId="526"/>
            <ac:spMk id="10" creationId="{6F2AFE04-824D-0365-4029-1C17051E7F06}"/>
          </ac:spMkLst>
        </pc:spChg>
        <pc:picChg chg="add mod">
          <ac:chgData name="Ragosa, Giulia" userId="725dd1da-960f-46b9-a310-90d8af8efe3f" providerId="ADAL" clId="{BB5BC7AA-7217-4303-8E19-97A87C04B3CC}" dt="2026-01-22T14:22:40.181" v="24241" actId="1076"/>
          <ac:picMkLst>
            <pc:docMk/>
            <pc:sldMk cId="619530943" sldId="526"/>
            <ac:picMk id="6" creationId="{601AC86E-2958-3745-96C2-0EBBE1E4B6A5}"/>
          </ac:picMkLst>
        </pc:picChg>
        <pc:cxnChg chg="mod">
          <ac:chgData name="Ragosa, Giulia" userId="725dd1da-960f-46b9-a310-90d8af8efe3f" providerId="ADAL" clId="{BB5BC7AA-7217-4303-8E19-97A87C04B3CC}" dt="2026-01-23T11:15:28.530" v="24761" actId="1035"/>
          <ac:cxnSpMkLst>
            <pc:docMk/>
            <pc:sldMk cId="619530943" sldId="526"/>
            <ac:cxnSpMk id="5" creationId="{1B669B92-C94D-946D-C50B-5C664EF68CFA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7T10:23:53.815" v="36199" actId="20577"/>
        <pc:sldMkLst>
          <pc:docMk/>
          <pc:sldMk cId="2958783310" sldId="527"/>
        </pc:sldMkLst>
        <pc:spChg chg="mod">
          <ac:chgData name="Ragosa, Giulia" userId="725dd1da-960f-46b9-a310-90d8af8efe3f" providerId="ADAL" clId="{BB5BC7AA-7217-4303-8E19-97A87C04B3CC}" dt="2026-01-23T14:05:53.385" v="27275" actId="20577"/>
          <ac:spMkLst>
            <pc:docMk/>
            <pc:sldMk cId="2958783310" sldId="527"/>
            <ac:spMk id="8" creationId="{25C1F262-A532-3780-7F7B-D0B8A93E22CC}"/>
          </ac:spMkLst>
        </pc:spChg>
        <pc:spChg chg="add mod">
          <ac:chgData name="Ragosa, Giulia" userId="725dd1da-960f-46b9-a310-90d8af8efe3f" providerId="ADAL" clId="{BB5BC7AA-7217-4303-8E19-97A87C04B3CC}" dt="2026-01-23T11:20:05.947" v="25363" actId="1035"/>
          <ac:spMkLst>
            <pc:docMk/>
            <pc:sldMk cId="2958783310" sldId="527"/>
            <ac:spMk id="11" creationId="{CB26EB6D-0EB0-841F-952C-3E786FF2457C}"/>
          </ac:spMkLst>
        </pc:spChg>
        <pc:spChg chg="add mod">
          <ac:chgData name="Ragosa, Giulia" userId="725dd1da-960f-46b9-a310-90d8af8efe3f" providerId="ADAL" clId="{BB5BC7AA-7217-4303-8E19-97A87C04B3CC}" dt="2026-01-23T11:20:13.484" v="25365" actId="1076"/>
          <ac:spMkLst>
            <pc:docMk/>
            <pc:sldMk cId="2958783310" sldId="527"/>
            <ac:spMk id="12" creationId="{F990394A-B424-1F70-6AAF-C1CF6C16514E}"/>
          </ac:spMkLst>
        </pc:spChg>
        <pc:spChg chg="add mod">
          <ac:chgData name="Ragosa, Giulia" userId="725dd1da-960f-46b9-a310-90d8af8efe3f" providerId="ADAL" clId="{BB5BC7AA-7217-4303-8E19-97A87C04B3CC}" dt="2026-01-27T10:23:53.815" v="36199" actId="20577"/>
          <ac:spMkLst>
            <pc:docMk/>
            <pc:sldMk cId="2958783310" sldId="527"/>
            <ac:spMk id="20" creationId="{0903A0E3-32AE-8DC0-AAD8-DA0A95259922}"/>
          </ac:spMkLst>
        </pc:spChg>
        <pc:picChg chg="add mod">
          <ac:chgData name="Ragosa, Giulia" userId="725dd1da-960f-46b9-a310-90d8af8efe3f" providerId="ADAL" clId="{BB5BC7AA-7217-4303-8E19-97A87C04B3CC}" dt="2026-01-22T14:30:51.863" v="24273" actId="1035"/>
          <ac:picMkLst>
            <pc:docMk/>
            <pc:sldMk cId="2958783310" sldId="527"/>
            <ac:picMk id="3" creationId="{7725B526-7A92-3F61-473E-65F97C446E6C}"/>
          </ac:picMkLst>
        </pc:picChg>
      </pc:sldChg>
      <pc:sldChg chg="delSp modSp add mod ord">
        <pc:chgData name="Ragosa, Giulia" userId="725dd1da-960f-46b9-a310-90d8af8efe3f" providerId="ADAL" clId="{BB5BC7AA-7217-4303-8E19-97A87C04B3CC}" dt="2026-01-26T17:28:06.477" v="34904" actId="20577"/>
        <pc:sldMkLst>
          <pc:docMk/>
          <pc:sldMk cId="2818332861" sldId="537"/>
        </pc:sldMkLst>
        <pc:spChg chg="mod">
          <ac:chgData name="Ragosa, Giulia" userId="725dd1da-960f-46b9-a310-90d8af8efe3f" providerId="ADAL" clId="{BB5BC7AA-7217-4303-8E19-97A87C04B3CC}" dt="2026-01-26T17:28:06.477" v="34904" actId="20577"/>
          <ac:spMkLst>
            <pc:docMk/>
            <pc:sldMk cId="2818332861" sldId="537"/>
            <ac:spMk id="8" creationId="{534649F1-6554-A081-CB7B-47494E67F5B5}"/>
          </ac:spMkLst>
        </pc:spChg>
        <pc:spChg chg="mod">
          <ac:chgData name="Ragosa, Giulia" userId="725dd1da-960f-46b9-a310-90d8af8efe3f" providerId="ADAL" clId="{BB5BC7AA-7217-4303-8E19-97A87C04B3CC}" dt="2026-01-23T12:59:24.338" v="26992" actId="948"/>
          <ac:spMkLst>
            <pc:docMk/>
            <pc:sldMk cId="2818332861" sldId="537"/>
            <ac:spMk id="12" creationId="{E555DCC1-057A-A1CC-BD69-3DF84751D223}"/>
          </ac:spMkLst>
        </pc:spChg>
      </pc:sldChg>
      <pc:sldChg chg="addSp delSp modSp add mod">
        <pc:chgData name="Ragosa, Giulia" userId="725dd1da-960f-46b9-a310-90d8af8efe3f" providerId="ADAL" clId="{BB5BC7AA-7217-4303-8E19-97A87C04B3CC}" dt="2026-01-27T11:41:24.112" v="36647"/>
        <pc:sldMkLst>
          <pc:docMk/>
          <pc:sldMk cId="1333886006" sldId="538"/>
        </pc:sldMkLst>
        <pc:picChg chg="add mod">
          <ac:chgData name="Ragosa, Giulia" userId="725dd1da-960f-46b9-a310-90d8af8efe3f" providerId="ADAL" clId="{BB5BC7AA-7217-4303-8E19-97A87C04B3CC}" dt="2026-01-27T11:41:24.112" v="36647"/>
          <ac:picMkLst>
            <pc:docMk/>
            <pc:sldMk cId="1333886006" sldId="538"/>
            <ac:picMk id="3" creationId="{EC270951-7B9E-7FE8-50B4-E73985E55636}"/>
          </ac:picMkLst>
        </pc:picChg>
      </pc:sldChg>
      <pc:sldChg chg="modSp add mod">
        <pc:chgData name="Ragosa, Giulia" userId="725dd1da-960f-46b9-a310-90d8af8efe3f" providerId="ADAL" clId="{BB5BC7AA-7217-4303-8E19-97A87C04B3CC}" dt="2026-01-29T16:30:39.934" v="36775" actId="20577"/>
        <pc:sldMkLst>
          <pc:docMk/>
          <pc:sldMk cId="913307057" sldId="552"/>
        </pc:sldMkLst>
        <pc:spChg chg="mod">
          <ac:chgData name="Ragosa, Giulia" userId="725dd1da-960f-46b9-a310-90d8af8efe3f" providerId="ADAL" clId="{BB5BC7AA-7217-4303-8E19-97A87C04B3CC}" dt="2026-01-29T16:30:39.934" v="36775" actId="20577"/>
          <ac:spMkLst>
            <pc:docMk/>
            <pc:sldMk cId="913307057" sldId="552"/>
            <ac:spMk id="3" creationId="{01B05752-FAE6-C4B3-59A6-ED7565AC78F8}"/>
          </ac:spMkLst>
        </pc:spChg>
        <pc:spChg chg="mod">
          <ac:chgData name="Ragosa, Giulia" userId="725dd1da-960f-46b9-a310-90d8af8efe3f" providerId="ADAL" clId="{BB5BC7AA-7217-4303-8E19-97A87C04B3CC}" dt="2026-01-29T16:30:31.396" v="36772" actId="20577"/>
          <ac:spMkLst>
            <pc:docMk/>
            <pc:sldMk cId="913307057" sldId="552"/>
            <ac:spMk id="9" creationId="{71A2CE0E-654D-CBC9-F73E-F5A8FD7DAE24}"/>
          </ac:spMkLst>
        </pc:spChg>
      </pc:sldChg>
      <pc:sldChg chg="addSp delSp modSp new mod">
        <pc:chgData name="Ragosa, Giulia" userId="725dd1da-960f-46b9-a310-90d8af8efe3f" providerId="ADAL" clId="{BB5BC7AA-7217-4303-8E19-97A87C04B3CC}" dt="2026-01-29T16:31:26.401" v="36786" actId="13926"/>
        <pc:sldMkLst>
          <pc:docMk/>
          <pc:sldMk cId="3160655547" sldId="553"/>
        </pc:sldMkLst>
      </pc:sldChg>
      <pc:sldMasterChg chg="addSldLayout delSldLayout">
        <pc:chgData name="Ragosa, Giulia" userId="725dd1da-960f-46b9-a310-90d8af8efe3f" providerId="ADAL" clId="{BB5BC7AA-7217-4303-8E19-97A87C04B3CC}" dt="2026-01-27T10:42:52.638" v="36587" actId="47"/>
        <pc:sldMasterMkLst>
          <pc:docMk/>
          <pc:sldMasterMk cId="474564610" sldId="2147483648"/>
        </pc:sldMasterMkLst>
      </pc:sldMasterChg>
    </pc:docChg>
  </pc:docChgLst>
  <pc:docChgLst>
    <pc:chgData name="Giulia Ragosa" userId="725dd1da-960f-46b9-a310-90d8af8efe3f" providerId="ADAL" clId="{BB5BC7AA-7217-4303-8E19-97A87C04B3CC}"/>
    <pc:docChg chg="undo custSel delSld modSld">
      <pc:chgData name="Giulia Ragosa" userId="725dd1da-960f-46b9-a310-90d8af8efe3f" providerId="ADAL" clId="{BB5BC7AA-7217-4303-8E19-97A87C04B3CC}" dt="2026-02-18T15:57:59.991" v="930" actId="20577"/>
      <pc:docMkLst>
        <pc:docMk/>
      </pc:docMkLst>
      <pc:sldChg chg="addSp delSp modSp mod">
        <pc:chgData name="Giulia Ragosa" userId="725dd1da-960f-46b9-a310-90d8af8efe3f" providerId="ADAL" clId="{BB5BC7AA-7217-4303-8E19-97A87C04B3CC}" dt="2026-02-18T15:22:41.179" v="780" actId="14100"/>
        <pc:sldMkLst>
          <pc:docMk/>
          <pc:sldMk cId="1792389685" sldId="325"/>
        </pc:sldMkLst>
        <pc:spChg chg="del mod">
          <ac:chgData name="Giulia Ragosa" userId="725dd1da-960f-46b9-a310-90d8af8efe3f" providerId="ADAL" clId="{BB5BC7AA-7217-4303-8E19-97A87C04B3CC}" dt="2026-02-17T15:58:34.223" v="127" actId="478"/>
          <ac:spMkLst>
            <pc:docMk/>
            <pc:sldMk cId="1792389685" sldId="325"/>
            <ac:spMk id="2" creationId="{C20166B1-765C-B5FA-2FF4-72026F0653EA}"/>
          </ac:spMkLst>
        </pc:spChg>
        <pc:spChg chg="add mod">
          <ac:chgData name="Giulia Ragosa" userId="725dd1da-960f-46b9-a310-90d8af8efe3f" providerId="ADAL" clId="{BB5BC7AA-7217-4303-8E19-97A87C04B3CC}" dt="2026-02-17T15:53:51.951" v="1"/>
          <ac:spMkLst>
            <pc:docMk/>
            <pc:sldMk cId="1792389685" sldId="325"/>
            <ac:spMk id="3" creationId="{86FD431B-9FDC-7CDD-A926-F96CD2D47FD3}"/>
          </ac:spMkLst>
        </pc:spChg>
        <pc:spChg chg="add mod">
          <ac:chgData name="Giulia Ragosa" userId="725dd1da-960f-46b9-a310-90d8af8efe3f" providerId="ADAL" clId="{BB5BC7AA-7217-4303-8E19-97A87C04B3CC}" dt="2026-02-17T15:53:50.369" v="0"/>
          <ac:spMkLst>
            <pc:docMk/>
            <pc:sldMk cId="1792389685" sldId="325"/>
            <ac:spMk id="4" creationId="{1A748D3E-ABA5-5EF7-8D7C-A71B7885FD70}"/>
          </ac:spMkLst>
        </pc:spChg>
        <pc:spChg chg="add mod">
          <ac:chgData name="Giulia Ragosa" userId="725dd1da-960f-46b9-a310-90d8af8efe3f" providerId="ADAL" clId="{BB5BC7AA-7217-4303-8E19-97A87C04B3CC}" dt="2026-02-17T15:53:50.369" v="0"/>
          <ac:spMkLst>
            <pc:docMk/>
            <pc:sldMk cId="1792389685" sldId="325"/>
            <ac:spMk id="5" creationId="{07E49291-A283-3FA0-C598-F5D2175E6A5E}"/>
          </ac:spMkLst>
        </pc:spChg>
        <pc:spChg chg="add mod">
          <ac:chgData name="Giulia Ragosa" userId="725dd1da-960f-46b9-a310-90d8af8efe3f" providerId="ADAL" clId="{BB5BC7AA-7217-4303-8E19-97A87C04B3CC}" dt="2026-02-17T15:54:18.649" v="43" actId="20577"/>
          <ac:spMkLst>
            <pc:docMk/>
            <pc:sldMk cId="1792389685" sldId="325"/>
            <ac:spMk id="6" creationId="{1DF3B9AE-A4CD-36A2-0DE7-765F4E550E5E}"/>
          </ac:spMkLst>
        </pc:spChg>
        <pc:spChg chg="add mod">
          <ac:chgData name="Giulia Ragosa" userId="725dd1da-960f-46b9-a310-90d8af8efe3f" providerId="ADAL" clId="{BB5BC7AA-7217-4303-8E19-97A87C04B3CC}" dt="2026-02-18T15:22:41.179" v="780" actId="14100"/>
          <ac:spMkLst>
            <pc:docMk/>
            <pc:sldMk cId="1792389685" sldId="325"/>
            <ac:spMk id="7" creationId="{53A41642-FAD4-6B96-1147-4084F43FD7B8}"/>
          </ac:spMkLst>
        </pc:spChg>
        <pc:spChg chg="add mod">
          <ac:chgData name="Giulia Ragosa" userId="725dd1da-960f-46b9-a310-90d8af8efe3f" providerId="ADAL" clId="{BB5BC7AA-7217-4303-8E19-97A87C04B3CC}" dt="2026-02-17T15:53:56.089" v="3"/>
          <ac:spMkLst>
            <pc:docMk/>
            <pc:sldMk cId="1792389685" sldId="325"/>
            <ac:spMk id="8" creationId="{D6DD894A-7E82-8924-6538-37261029A1DE}"/>
          </ac:spMkLst>
        </pc:spChg>
        <pc:spChg chg="add del mod">
          <ac:chgData name="Giulia Ragosa" userId="725dd1da-960f-46b9-a310-90d8af8efe3f" providerId="ADAL" clId="{BB5BC7AA-7217-4303-8E19-97A87C04B3CC}" dt="2026-02-17T15:58:36.603" v="128" actId="478"/>
          <ac:spMkLst>
            <pc:docMk/>
            <pc:sldMk cId="1792389685" sldId="325"/>
            <ac:spMk id="10" creationId="{6349D19A-731C-9992-8372-46D8C9BEF48C}"/>
          </ac:spMkLst>
        </pc:spChg>
      </pc:sldChg>
      <pc:sldChg chg="modSp mod">
        <pc:chgData name="Giulia Ragosa" userId="725dd1da-960f-46b9-a310-90d8af8efe3f" providerId="ADAL" clId="{BB5BC7AA-7217-4303-8E19-97A87C04B3CC}" dt="2026-02-17T16:11:30.432" v="454" actId="13926"/>
        <pc:sldMkLst>
          <pc:docMk/>
          <pc:sldMk cId="851675282" sldId="392"/>
        </pc:sldMkLst>
        <pc:spChg chg="mod">
          <ac:chgData name="Giulia Ragosa" userId="725dd1da-960f-46b9-a310-90d8af8efe3f" providerId="ADAL" clId="{BB5BC7AA-7217-4303-8E19-97A87C04B3CC}" dt="2026-02-17T16:11:27.302" v="453" actId="13926"/>
          <ac:spMkLst>
            <pc:docMk/>
            <pc:sldMk cId="851675282" sldId="392"/>
            <ac:spMk id="3" creationId="{C3BA16F8-F8B1-A426-0367-92870F6A8370}"/>
          </ac:spMkLst>
        </pc:spChg>
        <pc:spChg chg="mod">
          <ac:chgData name="Giulia Ragosa" userId="725dd1da-960f-46b9-a310-90d8af8efe3f" providerId="ADAL" clId="{BB5BC7AA-7217-4303-8E19-97A87C04B3CC}" dt="2026-02-17T16:11:30.432" v="454" actId="13926"/>
          <ac:spMkLst>
            <pc:docMk/>
            <pc:sldMk cId="851675282" sldId="392"/>
            <ac:spMk id="8" creationId="{E6897167-F124-7C6C-CC86-2AE0A99F815C}"/>
          </ac:spMkLst>
        </pc:spChg>
      </pc:sldChg>
      <pc:sldChg chg="modSp mod">
        <pc:chgData name="Giulia Ragosa" userId="725dd1da-960f-46b9-a310-90d8af8efe3f" providerId="ADAL" clId="{BB5BC7AA-7217-4303-8E19-97A87C04B3CC}" dt="2026-02-17T15:54:41.237" v="63" actId="20577"/>
        <pc:sldMkLst>
          <pc:docMk/>
          <pc:sldMk cId="1498020281" sldId="490"/>
        </pc:sldMkLst>
        <pc:spChg chg="mod">
          <ac:chgData name="Giulia Ragosa" userId="725dd1da-960f-46b9-a310-90d8af8efe3f" providerId="ADAL" clId="{BB5BC7AA-7217-4303-8E19-97A87C04B3CC}" dt="2026-02-17T15:54:41.237" v="63" actId="20577"/>
          <ac:spMkLst>
            <pc:docMk/>
            <pc:sldMk cId="1498020281" sldId="490"/>
            <ac:spMk id="8" creationId="{1650899F-85E0-F380-3C13-172628EB1A99}"/>
          </ac:spMkLst>
        </pc:spChg>
      </pc:sldChg>
      <pc:sldChg chg="modSp mod">
        <pc:chgData name="Giulia Ragosa" userId="725dd1da-960f-46b9-a310-90d8af8efe3f" providerId="ADAL" clId="{BB5BC7AA-7217-4303-8E19-97A87C04B3CC}" dt="2026-02-17T16:34:19.478" v="665" actId="20577"/>
        <pc:sldMkLst>
          <pc:docMk/>
          <pc:sldMk cId="4278153025" sldId="507"/>
        </pc:sldMkLst>
        <pc:spChg chg="mod">
          <ac:chgData name="Giulia Ragosa" userId="725dd1da-960f-46b9-a310-90d8af8efe3f" providerId="ADAL" clId="{BB5BC7AA-7217-4303-8E19-97A87C04B3CC}" dt="2026-02-17T15:55:08.175" v="72" actId="404"/>
          <ac:spMkLst>
            <pc:docMk/>
            <pc:sldMk cId="4278153025" sldId="507"/>
            <ac:spMk id="8" creationId="{51EDEFC0-2E88-9310-C655-FB7C2E4718B0}"/>
          </ac:spMkLst>
        </pc:spChg>
        <pc:spChg chg="mod">
          <ac:chgData name="Giulia Ragosa" userId="725dd1da-960f-46b9-a310-90d8af8efe3f" providerId="ADAL" clId="{BB5BC7AA-7217-4303-8E19-97A87C04B3CC}" dt="2026-02-17T16:34:19.478" v="665" actId="20577"/>
          <ac:spMkLst>
            <pc:docMk/>
            <pc:sldMk cId="4278153025" sldId="507"/>
            <ac:spMk id="25" creationId="{501933DB-C37A-1165-5815-55D6FB6AFA29}"/>
          </ac:spMkLst>
        </pc:spChg>
      </pc:sldChg>
      <pc:sldChg chg="addSp modSp mod">
        <pc:chgData name="Giulia Ragosa" userId="725dd1da-960f-46b9-a310-90d8af8efe3f" providerId="ADAL" clId="{BB5BC7AA-7217-4303-8E19-97A87C04B3CC}" dt="2026-02-17T16:09:23.916" v="274" actId="1037"/>
        <pc:sldMkLst>
          <pc:docMk/>
          <pc:sldMk cId="3117246052" sldId="511"/>
        </pc:sldMkLst>
        <pc:spChg chg="add mod">
          <ac:chgData name="Giulia Ragosa" userId="725dd1da-960f-46b9-a310-90d8af8efe3f" providerId="ADAL" clId="{BB5BC7AA-7217-4303-8E19-97A87C04B3CC}" dt="2026-02-17T16:02:09.840" v="144" actId="20577"/>
          <ac:spMkLst>
            <pc:docMk/>
            <pc:sldMk cId="3117246052" sldId="511"/>
            <ac:spMk id="3" creationId="{30FC28A6-0573-CE87-5F10-A83C6C965E14}"/>
          </ac:spMkLst>
        </pc:spChg>
        <pc:spChg chg="mod">
          <ac:chgData name="Giulia Ragosa" userId="725dd1da-960f-46b9-a310-90d8af8efe3f" providerId="ADAL" clId="{BB5BC7AA-7217-4303-8E19-97A87C04B3CC}" dt="2026-02-17T16:09:23.916" v="274" actId="1037"/>
          <ac:spMkLst>
            <pc:docMk/>
            <pc:sldMk cId="3117246052" sldId="511"/>
            <ac:spMk id="11" creationId="{4ACFA645-74B7-8463-0F7B-2D654B0EA17D}"/>
          </ac:spMkLst>
        </pc:spChg>
        <pc:picChg chg="add mod">
          <ac:chgData name="Giulia Ragosa" userId="725dd1da-960f-46b9-a310-90d8af8efe3f" providerId="ADAL" clId="{BB5BC7AA-7217-4303-8E19-97A87C04B3CC}" dt="2026-02-17T16:09:20.015" v="268" actId="1038"/>
          <ac:picMkLst>
            <pc:docMk/>
            <pc:sldMk cId="3117246052" sldId="511"/>
            <ac:picMk id="8" creationId="{F4D18132-A8F6-AEE8-C400-BB22E9C9B30F}"/>
          </ac:picMkLst>
        </pc:picChg>
        <pc:cxnChg chg="add mod">
          <ac:chgData name="Giulia Ragosa" userId="725dd1da-960f-46b9-a310-90d8af8efe3f" providerId="ADAL" clId="{BB5BC7AA-7217-4303-8E19-97A87C04B3CC}" dt="2026-02-17T15:55:32.547" v="80"/>
          <ac:cxnSpMkLst>
            <pc:docMk/>
            <pc:sldMk cId="3117246052" sldId="511"/>
            <ac:cxnSpMk id="2" creationId="{15715899-6834-AABC-5CB2-0B155D5619B4}"/>
          </ac:cxnSpMkLst>
        </pc:cxnChg>
      </pc:sldChg>
      <pc:sldChg chg="modSp mod">
        <pc:chgData name="Giulia Ragosa" userId="725dd1da-960f-46b9-a310-90d8af8efe3f" providerId="ADAL" clId="{BB5BC7AA-7217-4303-8E19-97A87C04B3CC}" dt="2026-02-17T16:38:09.244" v="770" actId="20577"/>
        <pc:sldMkLst>
          <pc:docMk/>
          <pc:sldMk cId="174549863" sldId="514"/>
        </pc:sldMkLst>
        <pc:spChg chg="mod">
          <ac:chgData name="Giulia Ragosa" userId="725dd1da-960f-46b9-a310-90d8af8efe3f" providerId="ADAL" clId="{BB5BC7AA-7217-4303-8E19-97A87C04B3CC}" dt="2026-02-17T16:03:25.687" v="164" actId="20577"/>
          <ac:spMkLst>
            <pc:docMk/>
            <pc:sldMk cId="174549863" sldId="514"/>
            <ac:spMk id="14" creationId="{D2D618E3-AEB5-9139-4EE8-B6EB16232EAD}"/>
          </ac:spMkLst>
        </pc:spChg>
        <pc:spChg chg="mod">
          <ac:chgData name="Giulia Ragosa" userId="725dd1da-960f-46b9-a310-90d8af8efe3f" providerId="ADAL" clId="{BB5BC7AA-7217-4303-8E19-97A87C04B3CC}" dt="2026-02-17T16:38:09.244" v="770" actId="20577"/>
          <ac:spMkLst>
            <pc:docMk/>
            <pc:sldMk cId="174549863" sldId="514"/>
            <ac:spMk id="17" creationId="{A5353CD6-A754-6130-F8C8-646CA3533539}"/>
          </ac:spMkLst>
        </pc:spChg>
      </pc:sldChg>
      <pc:sldChg chg="modSp mod">
        <pc:chgData name="Giulia Ragosa" userId="725dd1da-960f-46b9-a310-90d8af8efe3f" providerId="ADAL" clId="{BB5BC7AA-7217-4303-8E19-97A87C04B3CC}" dt="2026-02-17T16:02:33.026" v="150" actId="20577"/>
        <pc:sldMkLst>
          <pc:docMk/>
          <pc:sldMk cId="1521999455" sldId="519"/>
        </pc:sldMkLst>
        <pc:spChg chg="mod">
          <ac:chgData name="Giulia Ragosa" userId="725dd1da-960f-46b9-a310-90d8af8efe3f" providerId="ADAL" clId="{BB5BC7AA-7217-4303-8E19-97A87C04B3CC}" dt="2026-02-17T16:02:33.026" v="150" actId="20577"/>
          <ac:spMkLst>
            <pc:docMk/>
            <pc:sldMk cId="1521999455" sldId="519"/>
            <ac:spMk id="8" creationId="{1865F3CF-6CFC-BABA-0BC9-03EC4EA13288}"/>
          </ac:spMkLst>
        </pc:spChg>
      </pc:sldChg>
      <pc:sldChg chg="modSp mod">
        <pc:chgData name="Giulia Ragosa" userId="725dd1da-960f-46b9-a310-90d8af8efe3f" providerId="ADAL" clId="{BB5BC7AA-7217-4303-8E19-97A87C04B3CC}" dt="2026-02-17T16:34:45.995" v="696" actId="20577"/>
        <pc:sldMkLst>
          <pc:docMk/>
          <pc:sldMk cId="3421965433" sldId="524"/>
        </pc:sldMkLst>
        <pc:spChg chg="mod">
          <ac:chgData name="Giulia Ragosa" userId="725dd1da-960f-46b9-a310-90d8af8efe3f" providerId="ADAL" clId="{BB5BC7AA-7217-4303-8E19-97A87C04B3CC}" dt="2026-02-17T16:02:01.518" v="140" actId="403"/>
          <ac:spMkLst>
            <pc:docMk/>
            <pc:sldMk cId="3421965433" sldId="524"/>
            <ac:spMk id="8" creationId="{8A6C22DE-EC24-AA6A-B00D-7EF48750D4D0}"/>
          </ac:spMkLst>
        </pc:spChg>
        <pc:graphicFrameChg chg="modGraphic">
          <ac:chgData name="Giulia Ragosa" userId="725dd1da-960f-46b9-a310-90d8af8efe3f" providerId="ADAL" clId="{BB5BC7AA-7217-4303-8E19-97A87C04B3CC}" dt="2026-02-17T16:34:45.995" v="696" actId="20577"/>
          <ac:graphicFrameMkLst>
            <pc:docMk/>
            <pc:sldMk cId="3421965433" sldId="524"/>
            <ac:graphicFrameMk id="35" creationId="{C4DCD62C-5C80-7F36-E646-77B5DCBD5D5B}"/>
          </ac:graphicFrameMkLst>
        </pc:graphicFrameChg>
      </pc:sldChg>
      <pc:sldChg chg="delSp modSp mod">
        <pc:chgData name="Giulia Ragosa" userId="725dd1da-960f-46b9-a310-90d8af8efe3f" providerId="ADAL" clId="{BB5BC7AA-7217-4303-8E19-97A87C04B3CC}" dt="2026-02-17T16:35:12.822" v="723" actId="20577"/>
        <pc:sldMkLst>
          <pc:docMk/>
          <pc:sldMk cId="701928304" sldId="525"/>
        </pc:sldMkLst>
        <pc:spChg chg="del">
          <ac:chgData name="Giulia Ragosa" userId="725dd1da-960f-46b9-a310-90d8af8efe3f" providerId="ADAL" clId="{BB5BC7AA-7217-4303-8E19-97A87C04B3CC}" dt="2026-02-17T16:04:53.224" v="188" actId="478"/>
          <ac:spMkLst>
            <pc:docMk/>
            <pc:sldMk cId="701928304" sldId="525"/>
            <ac:spMk id="2" creationId="{621760C7-DCCC-5942-3D5E-04C2A1E62AEC}"/>
          </ac:spMkLst>
        </pc:spChg>
        <pc:graphicFrameChg chg="modGraphic">
          <ac:chgData name="Giulia Ragosa" userId="725dd1da-960f-46b9-a310-90d8af8efe3f" providerId="ADAL" clId="{BB5BC7AA-7217-4303-8E19-97A87C04B3CC}" dt="2026-02-17T16:35:12.822" v="723" actId="20577"/>
          <ac:graphicFrameMkLst>
            <pc:docMk/>
            <pc:sldMk cId="701928304" sldId="525"/>
            <ac:graphicFrameMk id="8" creationId="{5E3C2A5C-3EFC-8C96-DEB2-B676BA23CF78}"/>
          </ac:graphicFrameMkLst>
        </pc:graphicFrameChg>
      </pc:sldChg>
      <pc:sldChg chg="modSp mod">
        <pc:chgData name="Giulia Ragosa" userId="725dd1da-960f-46b9-a310-90d8af8efe3f" providerId="ADAL" clId="{BB5BC7AA-7217-4303-8E19-97A87C04B3CC}" dt="2026-02-17T16:03:22.642" v="162" actId="404"/>
        <pc:sldMkLst>
          <pc:docMk/>
          <pc:sldMk cId="619530943" sldId="526"/>
        </pc:sldMkLst>
        <pc:spChg chg="mod">
          <ac:chgData name="Giulia Ragosa" userId="725dd1da-960f-46b9-a310-90d8af8efe3f" providerId="ADAL" clId="{BB5BC7AA-7217-4303-8E19-97A87C04B3CC}" dt="2026-02-17T16:03:22.642" v="162" actId="404"/>
          <ac:spMkLst>
            <pc:docMk/>
            <pc:sldMk cId="619530943" sldId="526"/>
            <ac:spMk id="8" creationId="{3F74D0EF-8D08-B690-1F64-B953B98FA3E6}"/>
          </ac:spMkLst>
        </pc:spChg>
      </pc:sldChg>
      <pc:sldChg chg="modSp mod">
        <pc:chgData name="Giulia Ragosa" userId="725dd1da-960f-46b9-a310-90d8af8efe3f" providerId="ADAL" clId="{BB5BC7AA-7217-4303-8E19-97A87C04B3CC}" dt="2026-02-17T16:03:40.192" v="172" actId="20577"/>
        <pc:sldMkLst>
          <pc:docMk/>
          <pc:sldMk cId="2958783310" sldId="527"/>
        </pc:sldMkLst>
        <pc:spChg chg="mod">
          <ac:chgData name="Giulia Ragosa" userId="725dd1da-960f-46b9-a310-90d8af8efe3f" providerId="ADAL" clId="{BB5BC7AA-7217-4303-8E19-97A87C04B3CC}" dt="2026-02-17T16:03:40.192" v="172" actId="20577"/>
          <ac:spMkLst>
            <pc:docMk/>
            <pc:sldMk cId="2958783310" sldId="527"/>
            <ac:spMk id="8" creationId="{25C1F262-A532-3780-7F7B-D0B8A93E22CC}"/>
          </ac:spMkLst>
        </pc:spChg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2948240045" sldId="531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2875211803" sldId="532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4046675055" sldId="533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1104636529" sldId="534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1494225877" sldId="535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591744578" sldId="536"/>
        </pc:sldMkLst>
      </pc:sldChg>
      <pc:sldChg chg="modSp mod">
        <pc:chgData name="Giulia Ragosa" userId="725dd1da-960f-46b9-a310-90d8af8efe3f" providerId="ADAL" clId="{BB5BC7AA-7217-4303-8E19-97A87C04B3CC}" dt="2026-02-17T16:37:00.034" v="726" actId="20577"/>
        <pc:sldMkLst>
          <pc:docMk/>
          <pc:sldMk cId="2818332861" sldId="537"/>
        </pc:sldMkLst>
        <pc:spChg chg="mod">
          <ac:chgData name="Giulia Ragosa" userId="725dd1da-960f-46b9-a310-90d8af8efe3f" providerId="ADAL" clId="{BB5BC7AA-7217-4303-8E19-97A87C04B3CC}" dt="2026-02-17T16:03:16.733" v="159" actId="20577"/>
          <ac:spMkLst>
            <pc:docMk/>
            <pc:sldMk cId="2818332861" sldId="537"/>
            <ac:spMk id="8" creationId="{534649F1-6554-A081-CB7B-47494E67F5B5}"/>
          </ac:spMkLst>
        </pc:spChg>
        <pc:spChg chg="mod">
          <ac:chgData name="Giulia Ragosa" userId="725dd1da-960f-46b9-a310-90d8af8efe3f" providerId="ADAL" clId="{BB5BC7AA-7217-4303-8E19-97A87C04B3CC}" dt="2026-02-17T16:37:00.034" v="726" actId="20577"/>
          <ac:spMkLst>
            <pc:docMk/>
            <pc:sldMk cId="2818332861" sldId="537"/>
            <ac:spMk id="12" creationId="{E555DCC1-057A-A1CC-BD69-3DF84751D223}"/>
          </ac:spMkLst>
        </pc:spChg>
      </pc:sldChg>
      <pc:sldChg chg="modSp mod">
        <pc:chgData name="Giulia Ragosa" userId="725dd1da-960f-46b9-a310-90d8af8efe3f" providerId="ADAL" clId="{BB5BC7AA-7217-4303-8E19-97A87C04B3CC}" dt="2026-02-17T16:03:49.071" v="179" actId="404"/>
        <pc:sldMkLst>
          <pc:docMk/>
          <pc:sldMk cId="1333886006" sldId="538"/>
        </pc:sldMkLst>
        <pc:spChg chg="mod">
          <ac:chgData name="Giulia Ragosa" userId="725dd1da-960f-46b9-a310-90d8af8efe3f" providerId="ADAL" clId="{BB5BC7AA-7217-4303-8E19-97A87C04B3CC}" dt="2026-02-17T16:03:49.071" v="179" actId="404"/>
          <ac:spMkLst>
            <pc:docMk/>
            <pc:sldMk cId="1333886006" sldId="538"/>
            <ac:spMk id="8" creationId="{7CE2C33C-9A7A-8A6C-B92F-F935699F8BBC}"/>
          </ac:spMkLst>
        </pc:spChg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284596995" sldId="539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1675903235" sldId="543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2063640241" sldId="545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2367212936" sldId="546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506961844" sldId="547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4083421429" sldId="548"/>
        </pc:sldMkLst>
      </pc:sldChg>
      <pc:sldChg chg="del">
        <pc:chgData name="Giulia Ragosa" userId="725dd1da-960f-46b9-a310-90d8af8efe3f" providerId="ADAL" clId="{BB5BC7AA-7217-4303-8E19-97A87C04B3CC}" dt="2026-02-17T16:01:17.049" v="131" actId="47"/>
        <pc:sldMkLst>
          <pc:docMk/>
          <pc:sldMk cId="3284741839" sldId="549"/>
        </pc:sldMkLst>
      </pc:sldChg>
      <pc:sldChg chg="modSp mod">
        <pc:chgData name="Giulia Ragosa" userId="725dd1da-960f-46b9-a310-90d8af8efe3f" providerId="ADAL" clId="{BB5BC7AA-7217-4303-8E19-97A87C04B3CC}" dt="2026-02-17T16:14:14.544" v="635" actId="20577"/>
        <pc:sldMkLst>
          <pc:docMk/>
          <pc:sldMk cId="913307057" sldId="552"/>
        </pc:sldMkLst>
        <pc:spChg chg="mod">
          <ac:chgData name="Giulia Ragosa" userId="725dd1da-960f-46b9-a310-90d8af8efe3f" providerId="ADAL" clId="{BB5BC7AA-7217-4303-8E19-97A87C04B3CC}" dt="2026-02-17T16:14:14.544" v="635" actId="20577"/>
          <ac:spMkLst>
            <pc:docMk/>
            <pc:sldMk cId="913307057" sldId="552"/>
            <ac:spMk id="3" creationId="{01B05752-FAE6-C4B3-59A6-ED7565AC78F8}"/>
          </ac:spMkLst>
        </pc:spChg>
      </pc:sldChg>
      <pc:sldChg chg="addSp delSp modSp mod">
        <pc:chgData name="Giulia Ragosa" userId="725dd1da-960f-46b9-a310-90d8af8efe3f" providerId="ADAL" clId="{BB5BC7AA-7217-4303-8E19-97A87C04B3CC}" dt="2026-02-18T15:57:59.991" v="930" actId="20577"/>
        <pc:sldMkLst>
          <pc:docMk/>
          <pc:sldMk cId="3160655547" sldId="553"/>
        </pc:sldMkLst>
        <pc:spChg chg="del">
          <ac:chgData name="Giulia Ragosa" userId="725dd1da-960f-46b9-a310-90d8af8efe3f" providerId="ADAL" clId="{BB5BC7AA-7217-4303-8E19-97A87C04B3CC}" dt="2026-02-18T15:40:04.970" v="793" actId="478"/>
          <ac:spMkLst>
            <pc:docMk/>
            <pc:sldMk cId="3160655547" sldId="553"/>
            <ac:spMk id="2" creationId="{85E1208C-0997-2544-A3FC-B6E92C2D16C9}"/>
          </ac:spMkLst>
        </pc:spChg>
        <pc:spChg chg="add mod">
          <ac:chgData name="Giulia Ragosa" userId="725dd1da-960f-46b9-a310-90d8af8efe3f" providerId="ADAL" clId="{BB5BC7AA-7217-4303-8E19-97A87C04B3CC}" dt="2026-02-18T15:57:59.991" v="930" actId="20577"/>
          <ac:spMkLst>
            <pc:docMk/>
            <pc:sldMk cId="3160655547" sldId="553"/>
            <ac:spMk id="5" creationId="{416F4259-F7AA-4F83-3DEA-DDD8DA46A94C}"/>
          </ac:spMkLst>
        </pc:spChg>
        <pc:spChg chg="add del mod">
          <ac:chgData name="Giulia Ragosa" userId="725dd1da-960f-46b9-a310-90d8af8efe3f" providerId="ADAL" clId="{BB5BC7AA-7217-4303-8E19-97A87C04B3CC}" dt="2026-02-18T15:40:05.954" v="794" actId="478"/>
          <ac:spMkLst>
            <pc:docMk/>
            <pc:sldMk cId="3160655547" sldId="553"/>
            <ac:spMk id="8" creationId="{2062E5D0-9C8E-AFAB-24F7-18FE10FAAEB7}"/>
          </ac:spMkLst>
        </pc:spChg>
        <pc:spChg chg="del mod">
          <ac:chgData name="Giulia Ragosa" userId="725dd1da-960f-46b9-a310-90d8af8efe3f" providerId="ADAL" clId="{BB5BC7AA-7217-4303-8E19-97A87C04B3CC}" dt="2026-02-18T15:40:40.906" v="797" actId="478"/>
          <ac:spMkLst>
            <pc:docMk/>
            <pc:sldMk cId="3160655547" sldId="553"/>
            <ac:spMk id="11" creationId="{151123B5-D2EA-C28B-411A-37ED81C98D17}"/>
          </ac:spMkLst>
        </pc:spChg>
        <pc:spChg chg="add mod">
          <ac:chgData name="Giulia Ragosa" userId="725dd1da-960f-46b9-a310-90d8af8efe3f" providerId="ADAL" clId="{BB5BC7AA-7217-4303-8E19-97A87C04B3CC}" dt="2026-02-18T15:42:43.159" v="804" actId="20577"/>
          <ac:spMkLst>
            <pc:docMk/>
            <pc:sldMk cId="3160655547" sldId="553"/>
            <ac:spMk id="12" creationId="{2393EA9E-5B5E-16F3-F71C-86D00AC2208E}"/>
          </ac:spMkLst>
        </pc:spChg>
        <pc:picChg chg="del mod">
          <ac:chgData name="Giulia Ragosa" userId="725dd1da-960f-46b9-a310-90d8af8efe3f" providerId="ADAL" clId="{BB5BC7AA-7217-4303-8E19-97A87C04B3CC}" dt="2026-02-18T15:40:07.905" v="795" actId="478"/>
          <ac:picMkLst>
            <pc:docMk/>
            <pc:sldMk cId="3160655547" sldId="553"/>
            <ac:picMk id="9" creationId="{4A11C35B-95ED-680B-BD41-B11F41851CC6}"/>
          </ac:picMkLst>
        </pc:picChg>
        <pc:cxnChg chg="add mod">
          <ac:chgData name="Giulia Ragosa" userId="725dd1da-960f-46b9-a310-90d8af8efe3f" providerId="ADAL" clId="{BB5BC7AA-7217-4303-8E19-97A87C04B3CC}" dt="2026-02-18T15:42:41.284" v="802"/>
          <ac:cxnSpMkLst>
            <pc:docMk/>
            <pc:sldMk cId="3160655547" sldId="553"/>
            <ac:cxnSpMk id="10" creationId="{7368119D-22BE-4B4D-6208-1137E0F29D12}"/>
          </ac:cxnSpMkLst>
        </pc:cxnChg>
      </pc:sldChg>
      <pc:sldChg chg="modSp del mod">
        <pc:chgData name="Giulia Ragosa" userId="725dd1da-960f-46b9-a310-90d8af8efe3f" providerId="ADAL" clId="{BB5BC7AA-7217-4303-8E19-97A87C04B3CC}" dt="2026-02-17T16:21:57.837" v="636" actId="47"/>
        <pc:sldMkLst>
          <pc:docMk/>
          <pc:sldMk cId="3040449418" sldId="555"/>
        </pc:sldMkLst>
        <pc:spChg chg="mod">
          <ac:chgData name="Giulia Ragosa" userId="725dd1da-960f-46b9-a310-90d8af8efe3f" providerId="ADAL" clId="{BB5BC7AA-7217-4303-8E19-97A87C04B3CC}" dt="2026-02-17T16:04:28.592" v="185" actId="20577"/>
          <ac:spMkLst>
            <pc:docMk/>
            <pc:sldMk cId="3040449418" sldId="555"/>
            <ac:spMk id="3" creationId="{3134CEF8-9A71-4830-81E8-89AA141AE21C}"/>
          </ac:spMkLst>
        </pc:spChg>
        <pc:spChg chg="mod">
          <ac:chgData name="Giulia Ragosa" userId="725dd1da-960f-46b9-a310-90d8af8efe3f" providerId="ADAL" clId="{BB5BC7AA-7217-4303-8E19-97A87C04B3CC}" dt="2026-02-17T16:13:24.612" v="600" actId="13926"/>
          <ac:spMkLst>
            <pc:docMk/>
            <pc:sldMk cId="3040449418" sldId="555"/>
            <ac:spMk id="9" creationId="{06D43F52-D42F-D92C-D8AA-430B1260537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AC720-6E75-4591-B515-B7B58CCBA57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ADBDB00-46B1-4919-9394-00BD67388491}">
      <dgm:prSet phldrT="[Text]" phldr="0" custT="1"/>
      <dgm:spPr>
        <a:solidFill>
          <a:srgbClr val="DFE8FF"/>
        </a:solidFill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1. Strategic and target-setting policies</a:t>
          </a:r>
        </a:p>
      </dgm:t>
    </dgm:pt>
    <dgm:pt modelId="{AEF6C07E-E8C7-407E-818A-0EA6A7A228FD}" type="parTrans" cxnId="{9FF49885-8819-4245-88F5-61F1A1890DF6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5509948E-1B65-4A8D-BC43-3131CA0A9145}" type="sibTrans" cxnId="{9FF49885-8819-4245-88F5-61F1A1890DF6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289FB86B-D903-4582-BC0C-96EA76E7F0C8}">
      <dgm:prSet phldrT="[Text]" phldr="0" custT="1"/>
      <dgm:spPr>
        <a:solidFill>
          <a:srgbClr val="DFE8FF"/>
        </a:solidFill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2. Legal and governance frameworks</a:t>
          </a:r>
        </a:p>
      </dgm:t>
    </dgm:pt>
    <dgm:pt modelId="{44700ECD-0C21-4D29-8DCA-A31346F4BD7F}" type="parTrans" cxnId="{03DD2FA3-1527-4D95-B471-31AD69408A20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9209DDF8-89E3-4D66-8FD6-628AC31106FE}" type="sibTrans" cxnId="{03DD2FA3-1527-4D95-B471-31AD69408A20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8D4670A5-9D8A-4255-A92C-0D153B37C980}">
      <dgm:prSet phldrT="[Text]" phldr="0" custT="1"/>
      <dgm:spPr>
        <a:solidFill>
          <a:srgbClr val="DFE8FF"/>
        </a:solidFill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3. Economic and fiscal policies</a:t>
          </a:r>
        </a:p>
      </dgm:t>
    </dgm:pt>
    <dgm:pt modelId="{89E885C1-4971-4D40-A364-B450BE7A131B}" type="parTrans" cxnId="{225C4BC4-34D0-47A1-8E92-6B1EC6845C57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D5743A79-2AF6-4297-9892-38724CBEC674}" type="sibTrans" cxnId="{225C4BC4-34D0-47A1-8E92-6B1EC6845C57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56FF7C96-8FDB-4388-AEBD-F0862AB2DB5B}">
      <dgm:prSet custT="1"/>
      <dgm:spPr>
        <a:solidFill>
          <a:srgbClr val="DFE8FF"/>
        </a:solidFill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4. Regulatory frameworks and decisions</a:t>
          </a:r>
        </a:p>
      </dgm:t>
    </dgm:pt>
    <dgm:pt modelId="{744CFA1E-218D-4533-8EB3-742A512DDDFC}" type="parTrans" cxnId="{99DD542F-1DBF-4B9E-BA15-D7B426F182DB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2AF79BA1-B66C-4867-83B5-FE1DF8FECEF4}" type="sibTrans" cxnId="{99DD542F-1DBF-4B9E-BA15-D7B426F182DB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8D6B26E8-C19E-4260-BF2B-76C18C5FED1D}">
      <dgm:prSet custT="1"/>
      <dgm:spPr>
        <a:solidFill>
          <a:srgbClr val="DFE8FF"/>
        </a:solidFill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5. Planning and coordination mechanisms</a:t>
          </a:r>
        </a:p>
      </dgm:t>
    </dgm:pt>
    <dgm:pt modelId="{B6CBD657-1B80-4B59-9703-D454E210CF93}" type="parTrans" cxnId="{70FE0E57-FA7C-474F-8267-121533FBC1AA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5591E0CC-091A-492E-AB83-F52074460BCA}" type="sibTrans" cxnId="{70FE0E57-FA7C-474F-8267-121533FBC1AA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DAA61E7E-BBE8-4C9A-B296-E6FB548BA3DD}">
      <dgm:prSet custT="1"/>
      <dgm:spPr>
        <a:solidFill>
          <a:srgbClr val="DFE8FF"/>
        </a:solidFill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6. Operational and technical rules</a:t>
          </a:r>
        </a:p>
      </dgm:t>
    </dgm:pt>
    <dgm:pt modelId="{A74D74AB-A26D-4375-A48E-C033C04CC46E}" type="parTrans" cxnId="{2B5CF337-5709-4CC3-BEAC-815265F9D9FA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57C331B8-89D9-4188-A0CA-5593B9E2F631}" type="sibTrans" cxnId="{2B5CF337-5709-4CC3-BEAC-815265F9D9FA}">
      <dgm:prSet/>
      <dgm:spPr/>
      <dgm:t>
        <a:bodyPr/>
        <a:lstStyle/>
        <a:p>
          <a:endParaRPr lang="en-GB" sz="1800">
            <a:latin typeface="Aptos" panose="020B0004020202020204" pitchFamily="34" charset="0"/>
          </a:endParaRPr>
        </a:p>
      </dgm:t>
    </dgm:pt>
    <dgm:pt modelId="{346C60FE-4F6A-4786-A0D1-C76E1DC6DF90}" type="pres">
      <dgm:prSet presAssocID="{D88AC720-6E75-4591-B515-B7B58CCBA574}" presName="Name0" presStyleCnt="0">
        <dgm:presLayoutVars>
          <dgm:chMax val="7"/>
          <dgm:chPref val="7"/>
          <dgm:dir/>
        </dgm:presLayoutVars>
      </dgm:prSet>
      <dgm:spPr/>
    </dgm:pt>
    <dgm:pt modelId="{27D011E5-DFD7-42FB-BEDF-8A67FAC195AB}" type="pres">
      <dgm:prSet presAssocID="{D88AC720-6E75-4591-B515-B7B58CCBA574}" presName="Name1" presStyleCnt="0"/>
      <dgm:spPr/>
    </dgm:pt>
    <dgm:pt modelId="{382B18BE-BCED-479C-9D00-7B962C1D29D8}" type="pres">
      <dgm:prSet presAssocID="{D88AC720-6E75-4591-B515-B7B58CCBA574}" presName="cycle" presStyleCnt="0"/>
      <dgm:spPr/>
    </dgm:pt>
    <dgm:pt modelId="{B3BAE752-9773-4EC7-A9B3-6CD7C0F457F2}" type="pres">
      <dgm:prSet presAssocID="{D88AC720-6E75-4591-B515-B7B58CCBA574}" presName="srcNode" presStyleLbl="node1" presStyleIdx="0" presStyleCnt="6"/>
      <dgm:spPr/>
    </dgm:pt>
    <dgm:pt modelId="{DE884553-B7EE-409F-8C87-AF24BB5F2DA8}" type="pres">
      <dgm:prSet presAssocID="{D88AC720-6E75-4591-B515-B7B58CCBA574}" presName="conn" presStyleLbl="parChTrans1D2" presStyleIdx="0" presStyleCnt="1"/>
      <dgm:spPr/>
    </dgm:pt>
    <dgm:pt modelId="{96504C1C-CBCE-4240-931F-2140B3B2DFD4}" type="pres">
      <dgm:prSet presAssocID="{D88AC720-6E75-4591-B515-B7B58CCBA574}" presName="extraNode" presStyleLbl="node1" presStyleIdx="0" presStyleCnt="6"/>
      <dgm:spPr/>
    </dgm:pt>
    <dgm:pt modelId="{05ACA940-5351-4FB8-A74F-D9B3C141583E}" type="pres">
      <dgm:prSet presAssocID="{D88AC720-6E75-4591-B515-B7B58CCBA574}" presName="dstNode" presStyleLbl="node1" presStyleIdx="0" presStyleCnt="6"/>
      <dgm:spPr/>
    </dgm:pt>
    <dgm:pt modelId="{FC34CC76-DE85-4FA6-82D3-61DCB5AAD450}" type="pres">
      <dgm:prSet presAssocID="{8ADBDB00-46B1-4919-9394-00BD67388491}" presName="text_1" presStyleLbl="node1" presStyleIdx="0" presStyleCnt="6">
        <dgm:presLayoutVars>
          <dgm:bulletEnabled val="1"/>
        </dgm:presLayoutVars>
      </dgm:prSet>
      <dgm:spPr/>
    </dgm:pt>
    <dgm:pt modelId="{8233B6C8-72C0-44C7-BE26-12D405086B7D}" type="pres">
      <dgm:prSet presAssocID="{8ADBDB00-46B1-4919-9394-00BD67388491}" presName="accent_1" presStyleCnt="0"/>
      <dgm:spPr/>
    </dgm:pt>
    <dgm:pt modelId="{DF485B0F-5173-483C-A86D-D277D2F127FD}" type="pres">
      <dgm:prSet presAssocID="{8ADBDB00-46B1-4919-9394-00BD67388491}" presName="accentRepeatNode" presStyleLbl="solidFgAcc1" presStyleIdx="0" presStyleCnt="6"/>
      <dgm:spPr/>
    </dgm:pt>
    <dgm:pt modelId="{353BDEF4-810E-43D5-A439-A9262FD7CF99}" type="pres">
      <dgm:prSet presAssocID="{289FB86B-D903-4582-BC0C-96EA76E7F0C8}" presName="text_2" presStyleLbl="node1" presStyleIdx="1" presStyleCnt="6">
        <dgm:presLayoutVars>
          <dgm:bulletEnabled val="1"/>
        </dgm:presLayoutVars>
      </dgm:prSet>
      <dgm:spPr/>
    </dgm:pt>
    <dgm:pt modelId="{4D196559-C28D-48ED-9E5B-199E0139DDA0}" type="pres">
      <dgm:prSet presAssocID="{289FB86B-D903-4582-BC0C-96EA76E7F0C8}" presName="accent_2" presStyleCnt="0"/>
      <dgm:spPr/>
    </dgm:pt>
    <dgm:pt modelId="{4C1C87C8-947C-49B0-B0E8-A0DF442113B6}" type="pres">
      <dgm:prSet presAssocID="{289FB86B-D903-4582-BC0C-96EA76E7F0C8}" presName="accentRepeatNode" presStyleLbl="solidFgAcc1" presStyleIdx="1" presStyleCnt="6"/>
      <dgm:spPr/>
    </dgm:pt>
    <dgm:pt modelId="{5437485B-AE7B-4583-B59D-22355AE76F83}" type="pres">
      <dgm:prSet presAssocID="{8D4670A5-9D8A-4255-A92C-0D153B37C980}" presName="text_3" presStyleLbl="node1" presStyleIdx="2" presStyleCnt="6">
        <dgm:presLayoutVars>
          <dgm:bulletEnabled val="1"/>
        </dgm:presLayoutVars>
      </dgm:prSet>
      <dgm:spPr/>
    </dgm:pt>
    <dgm:pt modelId="{12AF8785-76BB-4968-ADDC-6CEBDD866C61}" type="pres">
      <dgm:prSet presAssocID="{8D4670A5-9D8A-4255-A92C-0D153B37C980}" presName="accent_3" presStyleCnt="0"/>
      <dgm:spPr/>
    </dgm:pt>
    <dgm:pt modelId="{25383063-D632-40C6-B1FB-556F4B0CCCB4}" type="pres">
      <dgm:prSet presAssocID="{8D4670A5-9D8A-4255-A92C-0D153B37C980}" presName="accentRepeatNode" presStyleLbl="solidFgAcc1" presStyleIdx="2" presStyleCnt="6"/>
      <dgm:spPr/>
    </dgm:pt>
    <dgm:pt modelId="{21F37752-BD1F-4093-B2E0-4E8480A5427F}" type="pres">
      <dgm:prSet presAssocID="{56FF7C96-8FDB-4388-AEBD-F0862AB2DB5B}" presName="text_4" presStyleLbl="node1" presStyleIdx="3" presStyleCnt="6">
        <dgm:presLayoutVars>
          <dgm:bulletEnabled val="1"/>
        </dgm:presLayoutVars>
      </dgm:prSet>
      <dgm:spPr/>
    </dgm:pt>
    <dgm:pt modelId="{284B7E25-2770-448C-81F8-389B7233FB05}" type="pres">
      <dgm:prSet presAssocID="{56FF7C96-8FDB-4388-AEBD-F0862AB2DB5B}" presName="accent_4" presStyleCnt="0"/>
      <dgm:spPr/>
    </dgm:pt>
    <dgm:pt modelId="{4DAAFCD0-0FE9-4FFF-B371-04A7E8A33820}" type="pres">
      <dgm:prSet presAssocID="{56FF7C96-8FDB-4388-AEBD-F0862AB2DB5B}" presName="accentRepeatNode" presStyleLbl="solidFgAcc1" presStyleIdx="3" presStyleCnt="6"/>
      <dgm:spPr/>
    </dgm:pt>
    <dgm:pt modelId="{06DB03C0-5588-407A-AA81-85F37DC6943A}" type="pres">
      <dgm:prSet presAssocID="{8D6B26E8-C19E-4260-BF2B-76C18C5FED1D}" presName="text_5" presStyleLbl="node1" presStyleIdx="4" presStyleCnt="6">
        <dgm:presLayoutVars>
          <dgm:bulletEnabled val="1"/>
        </dgm:presLayoutVars>
      </dgm:prSet>
      <dgm:spPr/>
    </dgm:pt>
    <dgm:pt modelId="{456225F4-D629-42E4-98BA-050297FF6A6F}" type="pres">
      <dgm:prSet presAssocID="{8D6B26E8-C19E-4260-BF2B-76C18C5FED1D}" presName="accent_5" presStyleCnt="0"/>
      <dgm:spPr/>
    </dgm:pt>
    <dgm:pt modelId="{95337168-583B-43F0-94D7-75103969C050}" type="pres">
      <dgm:prSet presAssocID="{8D6B26E8-C19E-4260-BF2B-76C18C5FED1D}" presName="accentRepeatNode" presStyleLbl="solidFgAcc1" presStyleIdx="4" presStyleCnt="6"/>
      <dgm:spPr/>
    </dgm:pt>
    <dgm:pt modelId="{07B8CEEA-8B88-483D-8C89-5F8A8A2C7473}" type="pres">
      <dgm:prSet presAssocID="{DAA61E7E-BBE8-4C9A-B296-E6FB548BA3DD}" presName="text_6" presStyleLbl="node1" presStyleIdx="5" presStyleCnt="6">
        <dgm:presLayoutVars>
          <dgm:bulletEnabled val="1"/>
        </dgm:presLayoutVars>
      </dgm:prSet>
      <dgm:spPr/>
    </dgm:pt>
    <dgm:pt modelId="{34B20162-9CED-4852-9ECB-B7FA1CFB21EB}" type="pres">
      <dgm:prSet presAssocID="{DAA61E7E-BBE8-4C9A-B296-E6FB548BA3DD}" presName="accent_6" presStyleCnt="0"/>
      <dgm:spPr/>
    </dgm:pt>
    <dgm:pt modelId="{83EDBD5E-1FD8-481B-8E55-39065E4BF6D4}" type="pres">
      <dgm:prSet presAssocID="{DAA61E7E-BBE8-4C9A-B296-E6FB548BA3DD}" presName="accentRepeatNode" presStyleLbl="solidFgAcc1" presStyleIdx="5" presStyleCnt="6"/>
      <dgm:spPr/>
    </dgm:pt>
  </dgm:ptLst>
  <dgm:cxnLst>
    <dgm:cxn modelId="{C9074C24-A63D-47C8-B602-19EA252822C8}" type="presOf" srcId="{DAA61E7E-BBE8-4C9A-B296-E6FB548BA3DD}" destId="{07B8CEEA-8B88-483D-8C89-5F8A8A2C7473}" srcOrd="0" destOrd="0" presId="urn:microsoft.com/office/officeart/2008/layout/VerticalCurvedList"/>
    <dgm:cxn modelId="{99DD542F-1DBF-4B9E-BA15-D7B426F182DB}" srcId="{D88AC720-6E75-4591-B515-B7B58CCBA574}" destId="{56FF7C96-8FDB-4388-AEBD-F0862AB2DB5B}" srcOrd="3" destOrd="0" parTransId="{744CFA1E-218D-4533-8EB3-742A512DDDFC}" sibTransId="{2AF79BA1-B66C-4867-83B5-FE1DF8FECEF4}"/>
    <dgm:cxn modelId="{2B5CF337-5709-4CC3-BEAC-815265F9D9FA}" srcId="{D88AC720-6E75-4591-B515-B7B58CCBA574}" destId="{DAA61E7E-BBE8-4C9A-B296-E6FB548BA3DD}" srcOrd="5" destOrd="0" parTransId="{A74D74AB-A26D-4375-A48E-C033C04CC46E}" sibTransId="{57C331B8-89D9-4188-A0CA-5593B9E2F631}"/>
    <dgm:cxn modelId="{5AB81E6E-0096-45AD-83DA-7F5863E79D12}" type="presOf" srcId="{289FB86B-D903-4582-BC0C-96EA76E7F0C8}" destId="{353BDEF4-810E-43D5-A439-A9262FD7CF99}" srcOrd="0" destOrd="0" presId="urn:microsoft.com/office/officeart/2008/layout/VerticalCurvedList"/>
    <dgm:cxn modelId="{F9053E6F-1D28-4D8F-B6D2-09B76238394C}" type="presOf" srcId="{5509948E-1B65-4A8D-BC43-3131CA0A9145}" destId="{DE884553-B7EE-409F-8C87-AF24BB5F2DA8}" srcOrd="0" destOrd="0" presId="urn:microsoft.com/office/officeart/2008/layout/VerticalCurvedList"/>
    <dgm:cxn modelId="{36614154-19BF-4787-9EEB-FDE4F7DBAC56}" type="presOf" srcId="{8ADBDB00-46B1-4919-9394-00BD67388491}" destId="{FC34CC76-DE85-4FA6-82D3-61DCB5AAD450}" srcOrd="0" destOrd="0" presId="urn:microsoft.com/office/officeart/2008/layout/VerticalCurvedList"/>
    <dgm:cxn modelId="{70FE0E57-FA7C-474F-8267-121533FBC1AA}" srcId="{D88AC720-6E75-4591-B515-B7B58CCBA574}" destId="{8D6B26E8-C19E-4260-BF2B-76C18C5FED1D}" srcOrd="4" destOrd="0" parTransId="{B6CBD657-1B80-4B59-9703-D454E210CF93}" sibTransId="{5591E0CC-091A-492E-AB83-F52074460BCA}"/>
    <dgm:cxn modelId="{B2465385-F922-4194-888D-6B31D5721A16}" type="presOf" srcId="{8D6B26E8-C19E-4260-BF2B-76C18C5FED1D}" destId="{06DB03C0-5588-407A-AA81-85F37DC6943A}" srcOrd="0" destOrd="0" presId="urn:microsoft.com/office/officeart/2008/layout/VerticalCurvedList"/>
    <dgm:cxn modelId="{9FF49885-8819-4245-88F5-61F1A1890DF6}" srcId="{D88AC720-6E75-4591-B515-B7B58CCBA574}" destId="{8ADBDB00-46B1-4919-9394-00BD67388491}" srcOrd="0" destOrd="0" parTransId="{AEF6C07E-E8C7-407E-818A-0EA6A7A228FD}" sibTransId="{5509948E-1B65-4A8D-BC43-3131CA0A9145}"/>
    <dgm:cxn modelId="{B631C686-F256-4E68-91ED-2C289B6D9D7C}" type="presOf" srcId="{8D4670A5-9D8A-4255-A92C-0D153B37C980}" destId="{5437485B-AE7B-4583-B59D-22355AE76F83}" srcOrd="0" destOrd="0" presId="urn:microsoft.com/office/officeart/2008/layout/VerticalCurvedList"/>
    <dgm:cxn modelId="{556F8189-DF8B-415E-8060-F52F4A2F726B}" type="presOf" srcId="{56FF7C96-8FDB-4388-AEBD-F0862AB2DB5B}" destId="{21F37752-BD1F-4093-B2E0-4E8480A5427F}" srcOrd="0" destOrd="0" presId="urn:microsoft.com/office/officeart/2008/layout/VerticalCurvedList"/>
    <dgm:cxn modelId="{03DD2FA3-1527-4D95-B471-31AD69408A20}" srcId="{D88AC720-6E75-4591-B515-B7B58CCBA574}" destId="{289FB86B-D903-4582-BC0C-96EA76E7F0C8}" srcOrd="1" destOrd="0" parTransId="{44700ECD-0C21-4D29-8DCA-A31346F4BD7F}" sibTransId="{9209DDF8-89E3-4D66-8FD6-628AC31106FE}"/>
    <dgm:cxn modelId="{28062CB7-70A4-4872-AAFB-0FD7648675C2}" type="presOf" srcId="{D88AC720-6E75-4591-B515-B7B58CCBA574}" destId="{346C60FE-4F6A-4786-A0D1-C76E1DC6DF90}" srcOrd="0" destOrd="0" presId="urn:microsoft.com/office/officeart/2008/layout/VerticalCurvedList"/>
    <dgm:cxn modelId="{225C4BC4-34D0-47A1-8E92-6B1EC6845C57}" srcId="{D88AC720-6E75-4591-B515-B7B58CCBA574}" destId="{8D4670A5-9D8A-4255-A92C-0D153B37C980}" srcOrd="2" destOrd="0" parTransId="{89E885C1-4971-4D40-A364-B450BE7A131B}" sibTransId="{D5743A79-2AF6-4297-9892-38724CBEC674}"/>
    <dgm:cxn modelId="{FF8D5109-C0FF-4810-BC7A-D32B95D73D8F}" type="presParOf" srcId="{346C60FE-4F6A-4786-A0D1-C76E1DC6DF90}" destId="{27D011E5-DFD7-42FB-BEDF-8A67FAC195AB}" srcOrd="0" destOrd="0" presId="urn:microsoft.com/office/officeart/2008/layout/VerticalCurvedList"/>
    <dgm:cxn modelId="{57329664-54A5-42EB-AEDE-8EE391AC8AEA}" type="presParOf" srcId="{27D011E5-DFD7-42FB-BEDF-8A67FAC195AB}" destId="{382B18BE-BCED-479C-9D00-7B962C1D29D8}" srcOrd="0" destOrd="0" presId="urn:microsoft.com/office/officeart/2008/layout/VerticalCurvedList"/>
    <dgm:cxn modelId="{2ECE46E3-A358-487E-9C43-CB7E1C22188F}" type="presParOf" srcId="{382B18BE-BCED-479C-9D00-7B962C1D29D8}" destId="{B3BAE752-9773-4EC7-A9B3-6CD7C0F457F2}" srcOrd="0" destOrd="0" presId="urn:microsoft.com/office/officeart/2008/layout/VerticalCurvedList"/>
    <dgm:cxn modelId="{6CFA442A-E9E5-40E1-BE98-BAB7337DE2AB}" type="presParOf" srcId="{382B18BE-BCED-479C-9D00-7B962C1D29D8}" destId="{DE884553-B7EE-409F-8C87-AF24BB5F2DA8}" srcOrd="1" destOrd="0" presId="urn:microsoft.com/office/officeart/2008/layout/VerticalCurvedList"/>
    <dgm:cxn modelId="{A86B3DC8-9BB4-4611-A510-9B69D7917D75}" type="presParOf" srcId="{382B18BE-BCED-479C-9D00-7B962C1D29D8}" destId="{96504C1C-CBCE-4240-931F-2140B3B2DFD4}" srcOrd="2" destOrd="0" presId="urn:microsoft.com/office/officeart/2008/layout/VerticalCurvedList"/>
    <dgm:cxn modelId="{862CB04D-5A39-40C6-9F48-87EFC6AEF09E}" type="presParOf" srcId="{382B18BE-BCED-479C-9D00-7B962C1D29D8}" destId="{05ACA940-5351-4FB8-A74F-D9B3C141583E}" srcOrd="3" destOrd="0" presId="urn:microsoft.com/office/officeart/2008/layout/VerticalCurvedList"/>
    <dgm:cxn modelId="{E6AF00EA-FBEB-46BA-9951-23132279AEB7}" type="presParOf" srcId="{27D011E5-DFD7-42FB-BEDF-8A67FAC195AB}" destId="{FC34CC76-DE85-4FA6-82D3-61DCB5AAD450}" srcOrd="1" destOrd="0" presId="urn:microsoft.com/office/officeart/2008/layout/VerticalCurvedList"/>
    <dgm:cxn modelId="{1D047A1D-5520-4E12-BA79-6900B08BA1DD}" type="presParOf" srcId="{27D011E5-DFD7-42FB-BEDF-8A67FAC195AB}" destId="{8233B6C8-72C0-44C7-BE26-12D405086B7D}" srcOrd="2" destOrd="0" presId="urn:microsoft.com/office/officeart/2008/layout/VerticalCurvedList"/>
    <dgm:cxn modelId="{26751256-C23C-4981-828B-4EFEED882FF3}" type="presParOf" srcId="{8233B6C8-72C0-44C7-BE26-12D405086B7D}" destId="{DF485B0F-5173-483C-A86D-D277D2F127FD}" srcOrd="0" destOrd="0" presId="urn:microsoft.com/office/officeart/2008/layout/VerticalCurvedList"/>
    <dgm:cxn modelId="{A0E43C90-7810-45D3-821C-D8514BAD02F6}" type="presParOf" srcId="{27D011E5-DFD7-42FB-BEDF-8A67FAC195AB}" destId="{353BDEF4-810E-43D5-A439-A9262FD7CF99}" srcOrd="3" destOrd="0" presId="urn:microsoft.com/office/officeart/2008/layout/VerticalCurvedList"/>
    <dgm:cxn modelId="{26DC359E-C796-4CF0-B3BB-7F4B26B7C983}" type="presParOf" srcId="{27D011E5-DFD7-42FB-BEDF-8A67FAC195AB}" destId="{4D196559-C28D-48ED-9E5B-199E0139DDA0}" srcOrd="4" destOrd="0" presId="urn:microsoft.com/office/officeart/2008/layout/VerticalCurvedList"/>
    <dgm:cxn modelId="{FFAC5706-113D-451E-851D-1647D6121674}" type="presParOf" srcId="{4D196559-C28D-48ED-9E5B-199E0139DDA0}" destId="{4C1C87C8-947C-49B0-B0E8-A0DF442113B6}" srcOrd="0" destOrd="0" presId="urn:microsoft.com/office/officeart/2008/layout/VerticalCurvedList"/>
    <dgm:cxn modelId="{9082B5AA-F818-40EF-A85A-FE4625B8DBE0}" type="presParOf" srcId="{27D011E5-DFD7-42FB-BEDF-8A67FAC195AB}" destId="{5437485B-AE7B-4583-B59D-22355AE76F83}" srcOrd="5" destOrd="0" presId="urn:microsoft.com/office/officeart/2008/layout/VerticalCurvedList"/>
    <dgm:cxn modelId="{4380A02C-F1DA-416A-8D34-3201F764A663}" type="presParOf" srcId="{27D011E5-DFD7-42FB-BEDF-8A67FAC195AB}" destId="{12AF8785-76BB-4968-ADDC-6CEBDD866C61}" srcOrd="6" destOrd="0" presId="urn:microsoft.com/office/officeart/2008/layout/VerticalCurvedList"/>
    <dgm:cxn modelId="{78CC72C7-FD86-43E4-BD4C-9446CC7DEA4E}" type="presParOf" srcId="{12AF8785-76BB-4968-ADDC-6CEBDD866C61}" destId="{25383063-D632-40C6-B1FB-556F4B0CCCB4}" srcOrd="0" destOrd="0" presId="urn:microsoft.com/office/officeart/2008/layout/VerticalCurvedList"/>
    <dgm:cxn modelId="{13A7EF7F-C7D8-485B-876C-E70DBA6B3A86}" type="presParOf" srcId="{27D011E5-DFD7-42FB-BEDF-8A67FAC195AB}" destId="{21F37752-BD1F-4093-B2E0-4E8480A5427F}" srcOrd="7" destOrd="0" presId="urn:microsoft.com/office/officeart/2008/layout/VerticalCurvedList"/>
    <dgm:cxn modelId="{2091FCE1-B948-4C75-8572-0C65AE3A12CF}" type="presParOf" srcId="{27D011E5-DFD7-42FB-BEDF-8A67FAC195AB}" destId="{284B7E25-2770-448C-81F8-389B7233FB05}" srcOrd="8" destOrd="0" presId="urn:microsoft.com/office/officeart/2008/layout/VerticalCurvedList"/>
    <dgm:cxn modelId="{F1B7C962-6F4D-48E5-913B-67573EC57817}" type="presParOf" srcId="{284B7E25-2770-448C-81F8-389B7233FB05}" destId="{4DAAFCD0-0FE9-4FFF-B371-04A7E8A33820}" srcOrd="0" destOrd="0" presId="urn:microsoft.com/office/officeart/2008/layout/VerticalCurvedList"/>
    <dgm:cxn modelId="{D6711AAB-0D2D-48B3-990C-B97003EBBFFE}" type="presParOf" srcId="{27D011E5-DFD7-42FB-BEDF-8A67FAC195AB}" destId="{06DB03C0-5588-407A-AA81-85F37DC6943A}" srcOrd="9" destOrd="0" presId="urn:microsoft.com/office/officeart/2008/layout/VerticalCurvedList"/>
    <dgm:cxn modelId="{E2F66CE1-AB24-4BC1-8957-9DC657BC2A0D}" type="presParOf" srcId="{27D011E5-DFD7-42FB-BEDF-8A67FAC195AB}" destId="{456225F4-D629-42E4-98BA-050297FF6A6F}" srcOrd="10" destOrd="0" presId="urn:microsoft.com/office/officeart/2008/layout/VerticalCurvedList"/>
    <dgm:cxn modelId="{CD33454A-D1BE-4124-9BF0-7CBA19B8C4E9}" type="presParOf" srcId="{456225F4-D629-42E4-98BA-050297FF6A6F}" destId="{95337168-583B-43F0-94D7-75103969C050}" srcOrd="0" destOrd="0" presId="urn:microsoft.com/office/officeart/2008/layout/VerticalCurvedList"/>
    <dgm:cxn modelId="{E87A46C8-0021-4519-83D5-D529F2923FE1}" type="presParOf" srcId="{27D011E5-DFD7-42FB-BEDF-8A67FAC195AB}" destId="{07B8CEEA-8B88-483D-8C89-5F8A8A2C7473}" srcOrd="11" destOrd="0" presId="urn:microsoft.com/office/officeart/2008/layout/VerticalCurvedList"/>
    <dgm:cxn modelId="{046B62F3-5122-4DD7-AA9C-314F0A554389}" type="presParOf" srcId="{27D011E5-DFD7-42FB-BEDF-8A67FAC195AB}" destId="{34B20162-9CED-4852-9ECB-B7FA1CFB21EB}" srcOrd="12" destOrd="0" presId="urn:microsoft.com/office/officeart/2008/layout/VerticalCurvedList"/>
    <dgm:cxn modelId="{557FFC35-025E-481C-963B-1428F789F018}" type="presParOf" srcId="{34B20162-9CED-4852-9ECB-B7FA1CFB21EB}" destId="{83EDBD5E-1FD8-481B-8E55-39065E4BF6D4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84553-B7EE-409F-8C87-AF24BB5F2DA8}">
      <dsp:nvSpPr>
        <dsp:cNvPr id="0" name=""/>
        <dsp:cNvSpPr/>
      </dsp:nvSpPr>
      <dsp:spPr>
        <a:xfrm>
          <a:off x="-4206355" y="-645424"/>
          <a:ext cx="5011923" cy="5011923"/>
        </a:xfrm>
        <a:prstGeom prst="blockArc">
          <a:avLst>
            <a:gd name="adj1" fmla="val 18900000"/>
            <a:gd name="adj2" fmla="val 2700000"/>
            <a:gd name="adj3" fmla="val 43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4CC76-DE85-4FA6-82D3-61DCB5AAD450}">
      <dsp:nvSpPr>
        <dsp:cNvPr id="0" name=""/>
        <dsp:cNvSpPr/>
      </dsp:nvSpPr>
      <dsp:spPr>
        <a:xfrm>
          <a:off x="301126" y="195951"/>
          <a:ext cx="5004002" cy="391754"/>
        </a:xfrm>
        <a:prstGeom prst="rect">
          <a:avLst/>
        </a:prstGeom>
        <a:solidFill>
          <a:srgbClr val="DFE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95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1. Strategic and target-setting policies</a:t>
          </a:r>
        </a:p>
      </dsp:txBody>
      <dsp:txXfrm>
        <a:off x="301126" y="195951"/>
        <a:ext cx="5004002" cy="391754"/>
      </dsp:txXfrm>
    </dsp:sp>
    <dsp:sp modelId="{DF485B0F-5173-483C-A86D-D277D2F127FD}">
      <dsp:nvSpPr>
        <dsp:cNvPr id="0" name=""/>
        <dsp:cNvSpPr/>
      </dsp:nvSpPr>
      <dsp:spPr>
        <a:xfrm>
          <a:off x="56280" y="146982"/>
          <a:ext cx="489693" cy="489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BDEF4-810E-43D5-A439-A9262FD7CF99}">
      <dsp:nvSpPr>
        <dsp:cNvPr id="0" name=""/>
        <dsp:cNvSpPr/>
      </dsp:nvSpPr>
      <dsp:spPr>
        <a:xfrm>
          <a:off x="623371" y="783509"/>
          <a:ext cx="4681757" cy="391754"/>
        </a:xfrm>
        <a:prstGeom prst="rect">
          <a:avLst/>
        </a:prstGeom>
        <a:solidFill>
          <a:srgbClr val="DFE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95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2. Legal and governance frameworks</a:t>
          </a:r>
        </a:p>
      </dsp:txBody>
      <dsp:txXfrm>
        <a:off x="623371" y="783509"/>
        <a:ext cx="4681757" cy="391754"/>
      </dsp:txXfrm>
    </dsp:sp>
    <dsp:sp modelId="{4C1C87C8-947C-49B0-B0E8-A0DF442113B6}">
      <dsp:nvSpPr>
        <dsp:cNvPr id="0" name=""/>
        <dsp:cNvSpPr/>
      </dsp:nvSpPr>
      <dsp:spPr>
        <a:xfrm>
          <a:off x="378525" y="734540"/>
          <a:ext cx="489693" cy="489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7485B-AE7B-4583-B59D-22355AE76F83}">
      <dsp:nvSpPr>
        <dsp:cNvPr id="0" name=""/>
        <dsp:cNvSpPr/>
      </dsp:nvSpPr>
      <dsp:spPr>
        <a:xfrm>
          <a:off x="770726" y="1371066"/>
          <a:ext cx="4534403" cy="391754"/>
        </a:xfrm>
        <a:prstGeom prst="rect">
          <a:avLst/>
        </a:prstGeom>
        <a:solidFill>
          <a:srgbClr val="DFE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95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3. Economic and fiscal policies</a:t>
          </a:r>
        </a:p>
      </dsp:txBody>
      <dsp:txXfrm>
        <a:off x="770726" y="1371066"/>
        <a:ext cx="4534403" cy="391754"/>
      </dsp:txXfrm>
    </dsp:sp>
    <dsp:sp modelId="{25383063-D632-40C6-B1FB-556F4B0CCCB4}">
      <dsp:nvSpPr>
        <dsp:cNvPr id="0" name=""/>
        <dsp:cNvSpPr/>
      </dsp:nvSpPr>
      <dsp:spPr>
        <a:xfrm>
          <a:off x="525879" y="1322097"/>
          <a:ext cx="489693" cy="489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37752-BD1F-4093-B2E0-4E8480A5427F}">
      <dsp:nvSpPr>
        <dsp:cNvPr id="0" name=""/>
        <dsp:cNvSpPr/>
      </dsp:nvSpPr>
      <dsp:spPr>
        <a:xfrm>
          <a:off x="770726" y="1958252"/>
          <a:ext cx="4534403" cy="391754"/>
        </a:xfrm>
        <a:prstGeom prst="rect">
          <a:avLst/>
        </a:prstGeom>
        <a:solidFill>
          <a:srgbClr val="DFE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95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4. Regulatory frameworks and decisions</a:t>
          </a:r>
        </a:p>
      </dsp:txBody>
      <dsp:txXfrm>
        <a:off x="770726" y="1958252"/>
        <a:ext cx="4534403" cy="391754"/>
      </dsp:txXfrm>
    </dsp:sp>
    <dsp:sp modelId="{4DAAFCD0-0FE9-4FFF-B371-04A7E8A33820}">
      <dsp:nvSpPr>
        <dsp:cNvPr id="0" name=""/>
        <dsp:cNvSpPr/>
      </dsp:nvSpPr>
      <dsp:spPr>
        <a:xfrm>
          <a:off x="525879" y="1909283"/>
          <a:ext cx="489693" cy="489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B03C0-5588-407A-AA81-85F37DC6943A}">
      <dsp:nvSpPr>
        <dsp:cNvPr id="0" name=""/>
        <dsp:cNvSpPr/>
      </dsp:nvSpPr>
      <dsp:spPr>
        <a:xfrm>
          <a:off x="623371" y="2545809"/>
          <a:ext cx="4681757" cy="391754"/>
        </a:xfrm>
        <a:prstGeom prst="rect">
          <a:avLst/>
        </a:prstGeom>
        <a:solidFill>
          <a:srgbClr val="DFE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95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5. Planning and coordination mechanisms</a:t>
          </a:r>
        </a:p>
      </dsp:txBody>
      <dsp:txXfrm>
        <a:off x="623371" y="2545809"/>
        <a:ext cx="4681757" cy="391754"/>
      </dsp:txXfrm>
    </dsp:sp>
    <dsp:sp modelId="{95337168-583B-43F0-94D7-75103969C050}">
      <dsp:nvSpPr>
        <dsp:cNvPr id="0" name=""/>
        <dsp:cNvSpPr/>
      </dsp:nvSpPr>
      <dsp:spPr>
        <a:xfrm>
          <a:off x="378525" y="2496840"/>
          <a:ext cx="489693" cy="489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8CEEA-8B88-483D-8C89-5F8A8A2C7473}">
      <dsp:nvSpPr>
        <dsp:cNvPr id="0" name=""/>
        <dsp:cNvSpPr/>
      </dsp:nvSpPr>
      <dsp:spPr>
        <a:xfrm>
          <a:off x="301126" y="3133367"/>
          <a:ext cx="5004002" cy="391754"/>
        </a:xfrm>
        <a:prstGeom prst="rect">
          <a:avLst/>
        </a:prstGeom>
        <a:solidFill>
          <a:srgbClr val="DFE8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95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rPr>
            <a:t>6. Operational and technical rules</a:t>
          </a:r>
        </a:p>
      </dsp:txBody>
      <dsp:txXfrm>
        <a:off x="301126" y="3133367"/>
        <a:ext cx="5004002" cy="391754"/>
      </dsp:txXfrm>
    </dsp:sp>
    <dsp:sp modelId="{83EDBD5E-1FD8-481B-8E55-39065E4BF6D4}">
      <dsp:nvSpPr>
        <dsp:cNvPr id="0" name=""/>
        <dsp:cNvSpPr/>
      </dsp:nvSpPr>
      <dsp:spPr>
        <a:xfrm>
          <a:off x="56280" y="3084398"/>
          <a:ext cx="489693" cy="489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6C75D-436C-EE46-83FA-773C741CDC1E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8FC84-7549-424A-9090-8C112A69B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2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B025A-3502-AFE5-EA8F-07FFEA6F6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287A20-FBC7-CBAA-5B24-AC3DD5958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591D38-084F-9380-456A-CF7AE32DF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6C2DD-CEC6-AFA9-6C60-9BC956100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04802-A7B7-5909-DF23-4C98FB11B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38029-C6FB-301A-DA6E-D065DCC7D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0C22F2-2DEC-C0C5-B78B-7B151A3E7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C66BE-A42E-F671-B619-2E804BD56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1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31B5B-0D8C-60A1-1C16-D6688FFE2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C535E-BEA6-6DC0-F7E4-0E90EFE61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8FF16-8EDB-6EB9-B501-586385722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Policy</a:t>
            </a:r>
            <a:r>
              <a:rPr lang="en-GB" dirty="0">
                <a:latin typeface="Aptos" panose="020B0004020202020204" pitchFamily="34" charset="0"/>
              </a:rPr>
              <a:t> is a formal decision or plan adopted by an entity representing private or public interests </a:t>
            </a:r>
          </a:p>
          <a:p>
            <a:pPr>
              <a:buNone/>
            </a:pP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Public policy </a:t>
            </a:r>
            <a:r>
              <a:rPr lang="en-GB" dirty="0">
                <a:latin typeface="Aptos" panose="020B0004020202020204" pitchFamily="34" charset="0"/>
              </a:rPr>
              <a:t>is a course of principle of action adopted by government agencies and bodies</a:t>
            </a: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674CF-6083-2FEF-F1DB-3DB6C0DA2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2068E-653C-5A57-4218-D9FE2980C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67BD0-7B2F-44F7-0887-3A0E2B1AF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6B103-6BBB-EBF4-9A0C-0410C791C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B29FE-A25C-290E-FF34-34894F806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2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28037-6E79-ECEF-92D9-DC49265A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19DF1-7FF0-107D-3602-6E7B26016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4C308-87B2-CA22-4ED7-FC1B32685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0C5EC-1C45-6EE0-E0F4-9C46B183D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3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42CBB-FFF4-FD14-CEE1-458CE5162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9C861F-7410-6430-8C7B-EDA8CEBD1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F2571-ED1B-4E47-B30D-F668EE17E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51E9D-F070-5207-B816-88EC2B74C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32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F8082-623D-A3CB-CA91-B5F3976D9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9E3ECB-5571-1809-6570-5B487AFBB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80994-B536-F45A-37DB-E94262D65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36691-8DD5-577C-2FDD-F5DCAFE6A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16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5F6AC-6BDE-7078-3D59-51FE1720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0CF14-24BC-D586-F88E-F7EE824BA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51613-16AA-31C0-6040-0A3A61681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69D02-913B-5641-09CD-B3687D364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1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A6FC3F3C-0927-3B49-8F4A-1D6727D65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F72-36AE-E148-8A58-19CDDF21E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GB"/>
              <a:t>LECTURE NUMBER (WHITE) COURSE TITLE (BLACK)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815F0-885D-1048-B3FD-F66C9496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4E3A-8A0E-E34C-9390-CA797544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53438" y="6106160"/>
            <a:ext cx="3738562" cy="3359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Version 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6BC071-CEEE-994B-BC85-10EF8C3D6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4731" y="5921828"/>
            <a:ext cx="3727269" cy="65546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0C7-5DE2-E647-972B-CFEA08843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 maximum width of this box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E781-B5F6-894D-974D-AE600286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80" y="2582945"/>
            <a:ext cx="10514556" cy="3421930"/>
          </a:xfrm>
        </p:spPr>
        <p:txBody>
          <a:bodyPr/>
          <a:lstStyle>
            <a:lvl1pPr>
              <a:spcBef>
                <a:spcPts val="1200"/>
              </a:spcBef>
              <a:defRPr sz="2000" b="1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58A3-801B-FA4B-A919-5E072873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FEFB8F-379D-FE4B-94D4-9FBCAA3ED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575" y="2016027"/>
            <a:ext cx="4389438" cy="439247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EE6E5A8-CA2D-5A4E-B500-8EBD1FB6B0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8960" y="5788058"/>
            <a:ext cx="3529770" cy="603315"/>
          </a:xfrm>
        </p:spPr>
        <p:txBody>
          <a:bodyPr anchor="b">
            <a:normAutofit/>
          </a:bodyPr>
          <a:lstStyle>
            <a:lvl1pPr marL="0" indent="0" algn="r">
              <a:buNone/>
              <a:defRPr sz="1400"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2EB7D-9011-5F41-82CD-BD2EE2744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0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6C3642-589F-1749-9ED0-A027E7C79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</p:spPr>
        <p:txBody>
          <a:bodyPr anchor="ctr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30B3DC8E-38C1-EF4A-8066-71A5E0E37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</p:spPr>
        <p:txBody>
          <a:bodyPr anchor="t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A4AD1-EED5-EF4A-A2B6-9BA440EF4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3" y="626406"/>
            <a:ext cx="5261013" cy="2472394"/>
          </a:xfrm>
        </p:spPr>
        <p:txBody>
          <a:bodyPr>
            <a:noAutofit/>
          </a:bodyPr>
          <a:lstStyle>
            <a:lvl1pPr marL="0" indent="0">
              <a:buNone/>
              <a:defRPr sz="200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55FF5-8597-DC44-821D-CBE3C7150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75C01-C0E6-8648-8CE8-99FF27A47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7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5575-8E7E-CD48-B422-8205522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F0A80F-4ECA-A048-9FF7-59B097E2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9768BD5-1867-7E4C-921C-7C6603720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9441" y="5750351"/>
            <a:ext cx="3508650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EF3B0B-1C26-4C47-B617-C92F47DA2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86EA-2ED8-014D-92E8-DA2742A9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8C45E-7AA6-5846-93D3-11A14BB9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C5265-0DB0-C74B-98C2-ECE757B9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5" y="2910428"/>
            <a:ext cx="5157787" cy="3124928"/>
          </a:xfrm>
        </p:spPr>
        <p:txBody>
          <a:bodyPr/>
          <a:lstStyle>
            <a:lvl1pPr>
              <a:defRPr lang="en-GB" sz="2000" b="1" i="0" kern="1200" dirty="0" smtClean="0">
                <a:solidFill>
                  <a:srgbClr val="C0000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5C9A1-27D8-2943-B7C2-C9C9A1AD3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55273"/>
            <a:ext cx="5183188" cy="45515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CAD7F-FA21-4B44-A3CB-B764C164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428"/>
            <a:ext cx="5183188" cy="312492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333E8-B976-2C4D-8809-18C682A9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4F4F2A8-BF13-C140-88BD-1BD83CCB7E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9279" y="5750351"/>
            <a:ext cx="3518811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07B56BF-99BC-1C4D-AFE0-AD66919D0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5" y="2016028"/>
            <a:ext cx="4171950" cy="439246"/>
          </a:xfrm>
        </p:spPr>
        <p:txBody>
          <a:bodyPr anchor="ctr"/>
          <a:lstStyle>
            <a:lvl1pPr marL="0" indent="0">
              <a:buFontTx/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A55140-4732-334E-817A-7E2660F0D2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A580B425-8FA5-E445-ACD1-7FD1B22C7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1CBE2-982E-0341-B9E9-67324F7C6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(number) References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CFFFB-AA80-6647-AC0E-DC5BDF0C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E2775-C52B-0A45-8F6E-1DD96F249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575" y="2082799"/>
            <a:ext cx="5432425" cy="4006915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Author 1, A.B.; Author 1, C.D. Title of Article, page range</a:t>
            </a:r>
          </a:p>
          <a:p>
            <a:pPr lvl="0"/>
            <a:r>
              <a:rPr lang="en-GB"/>
              <a:t>Title of Site. Available online: URL (accessed on Day Month Year).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8AA980-6788-7044-A7B6-90ABD38BB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24E9-DC46-0841-A975-0506A2B3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4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F04F61-23B0-7944-92C7-DC581F0F5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40A4F5-97EC-3B45-AB80-811FC2868C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1C52B1E3-AF8D-0F4C-BFC6-81E35F172BB1}"/>
              </a:ext>
            </a:extLst>
          </p:cNvPr>
          <p:cNvSpPr txBox="1"/>
          <p:nvPr userDrawn="1"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CCG courses (this will take </a:t>
            </a:r>
            <a:b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you to the website link http://www.ClimateCompatibleGrowth.com/teachingmaterials)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9867" y="4619674"/>
            <a:ext cx="2441575" cy="11303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Author Name Initial. Initial., Author Name Initial. Initial., Author Name Initial. Initial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4C81BE-1ADA-6545-9AAE-076A9A6772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69866" y="5674936"/>
            <a:ext cx="753583" cy="797302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QR Code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C4AD0A-E7A2-E94A-ABE2-B6F5A7C42A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99650" y="2865438"/>
            <a:ext cx="931863" cy="820737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0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087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75F666-689D-A54E-BBEE-C3AEDAE9E14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E7F83213-35AE-F24C-B60D-EFDB9FDB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30C54-2AEC-E247-8DD1-F9B038333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7C03-6F0D-A64C-95DB-A501D6784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3" r:id="rId4"/>
    <p:sldLayoutId id="2147483652" r:id="rId5"/>
    <p:sldLayoutId id="2147483653" r:id="rId6"/>
    <p:sldLayoutId id="2147483672" r:id="rId7"/>
    <p:sldLayoutId id="2147483656" r:id="rId8"/>
    <p:sldLayoutId id="2147483657" r:id="rId9"/>
    <p:sldLayoutId id="214748367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" panose="020B0502040204020203" pitchFamily="34" charset="0"/>
          <a:ea typeface="Tahom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6110-0F10-F25E-0AB2-4321F641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F3B9AE-A4CD-36A2-0DE7-765F4E550E5E}"/>
              </a:ext>
            </a:extLst>
          </p:cNvPr>
          <p:cNvSpPr txBox="1">
            <a:spLocks/>
          </p:cNvSpPr>
          <p:nvPr/>
        </p:nvSpPr>
        <p:spPr>
          <a:xfrm>
            <a:off x="603992" y="2646477"/>
            <a:ext cx="7266011" cy="3363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LECTURE 2: </a:t>
            </a:r>
            <a:b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ENERGY POLICY AND POLICYMAKING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41642-FAD4-6B96-1147-4084F43FD7B8}"/>
              </a:ext>
            </a:extLst>
          </p:cNvPr>
          <p:cNvSpPr txBox="1"/>
          <p:nvPr/>
        </p:nvSpPr>
        <p:spPr>
          <a:xfrm>
            <a:off x="603992" y="2902780"/>
            <a:ext cx="376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ptos" panose="020B0004020202020204" pitchFamily="34" charset="0"/>
                <a:cs typeface="Arial" panose="020B0604020202020204" pitchFamily="34" charset="0"/>
              </a:rPr>
              <a:t>Applied Political Economy Analysis for Energy Modelling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D894A-7E82-8924-6538-37261029A1DE}"/>
              </a:ext>
            </a:extLst>
          </p:cNvPr>
          <p:cNvSpPr txBox="1"/>
          <p:nvPr/>
        </p:nvSpPr>
        <p:spPr>
          <a:xfrm>
            <a:off x="6185043" y="6021605"/>
            <a:ext cx="256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  <a:cs typeface="Arial" panose="020B0604020202020204" pitchFamily="34" charset="0"/>
              </a:rPr>
              <a:t>By Giulia Ragosa</a:t>
            </a:r>
          </a:p>
        </p:txBody>
      </p:sp>
    </p:spTree>
    <p:extLst>
      <p:ext uri="{BB962C8B-B14F-4D97-AF65-F5344CB8AC3E}">
        <p14:creationId xmlns:p14="http://schemas.microsoft.com/office/powerpoint/2010/main" val="179238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055B7-DA24-6EC0-0784-D67C99DC4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AE8-B362-1C0A-3E5D-E64B4314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FCE5F9-206D-7698-B819-26CC041128A2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F74D0EF-8D08-B690-1F64-B953B98F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2.3.1 Public policymaking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AFE04-824D-0365-4029-1C17051E7F06}"/>
              </a:ext>
            </a:extLst>
          </p:cNvPr>
          <p:cNvSpPr txBox="1"/>
          <p:nvPr/>
        </p:nvSpPr>
        <p:spPr>
          <a:xfrm>
            <a:off x="5333648" y="2156779"/>
            <a:ext cx="5762442" cy="3872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Policy is not something that can be determined by a single event or decision.</a:t>
            </a:r>
          </a:p>
          <a:p>
            <a:endParaRPr lang="en-GB" sz="1400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Usually, a policy decision is adopted after considerable negotiations and debates on several aspects including what evidence to use. Thus: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Policymakers are advised to use science and research to inform decisions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Researchers are encouraged to understand the policymaking process to support decisions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pPr>
              <a:buNone/>
            </a:pPr>
            <a:endParaRPr lang="en-GB" dirty="0">
              <a:latin typeface="Aptos" panose="020B00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669B92-C94D-946D-C50B-5C664EF68CFA}"/>
              </a:ext>
            </a:extLst>
          </p:cNvPr>
          <p:cNvCxnSpPr>
            <a:cxnSpLocks/>
          </p:cNvCxnSpPr>
          <p:nvPr/>
        </p:nvCxnSpPr>
        <p:spPr>
          <a:xfrm>
            <a:off x="5524292" y="4140200"/>
            <a:ext cx="0" cy="1278418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1AC86E-2958-3745-96C2-0EBBE1E4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3" y="1956445"/>
            <a:ext cx="4329891" cy="40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DA3B1-B1DF-A44D-576A-90008278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EAF794-7088-28E1-DF4A-276BEB97C3F6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2D618E3-AEB5-9139-4EE8-B6EB16232EAD}"/>
              </a:ext>
            </a:extLst>
          </p:cNvPr>
          <p:cNvSpPr txBox="1">
            <a:spLocks/>
          </p:cNvSpPr>
          <p:nvPr/>
        </p:nvSpPr>
        <p:spPr>
          <a:xfrm>
            <a:off x="663575" y="90707"/>
            <a:ext cx="945715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</a:rPr>
              <a:t>2.3.2 Public policymaking &amp; bounded rationality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53CD6-A754-6130-F8C8-646CA3533539}"/>
              </a:ext>
            </a:extLst>
          </p:cNvPr>
          <p:cNvSpPr txBox="1"/>
          <p:nvPr/>
        </p:nvSpPr>
        <p:spPr>
          <a:xfrm>
            <a:off x="663574" y="1904047"/>
            <a:ext cx="10239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Bounded rationality </a:t>
            </a:r>
            <a:r>
              <a:rPr lang="en-GB" dirty="0">
                <a:latin typeface="Aptos" panose="020B0004020202020204" pitchFamily="34" charset="0"/>
              </a:rPr>
              <a:t>is a concept in policymaking that recognises that people (including decision-makers) are not always able to make fully rational and optimal decisions: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06DE8-E67B-D370-7887-B61793AB35CA}"/>
              </a:ext>
            </a:extLst>
          </p:cNvPr>
          <p:cNvSpPr txBox="1"/>
          <p:nvPr/>
        </p:nvSpPr>
        <p:spPr>
          <a:xfrm>
            <a:off x="741100" y="5327501"/>
            <a:ext cx="10239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In practice, this means that policymakers should recognise their own limitations and seek help (consult with experts) to better understand the potential implications of their decisions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F0A168-3936-6D09-EE97-754063F1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25" y="2660194"/>
            <a:ext cx="9774500" cy="26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97CB4-70B0-E4DC-D800-8EA4D2131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EF781-E6CE-1971-E3A8-DB1895B8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315A05-4778-765B-5FB1-BC4958C4163E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5C1F262-A532-3780-7F7B-D0B8A93E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2.4 Public policymaking &amp; politics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5B526-7A92-3F61-473E-65F97C446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" y="1832493"/>
            <a:ext cx="4338900" cy="44356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26EB6D-0EB0-841F-952C-3E786FF2457C}"/>
              </a:ext>
            </a:extLst>
          </p:cNvPr>
          <p:cNvSpPr/>
          <p:nvPr/>
        </p:nvSpPr>
        <p:spPr>
          <a:xfrm>
            <a:off x="533400" y="2374900"/>
            <a:ext cx="393700" cy="132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0394A-B424-1F70-6AAF-C1CF6C16514E}"/>
              </a:ext>
            </a:extLst>
          </p:cNvPr>
          <p:cNvSpPr/>
          <p:nvPr/>
        </p:nvSpPr>
        <p:spPr>
          <a:xfrm>
            <a:off x="546100" y="4395269"/>
            <a:ext cx="393700" cy="132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03A0E3-32AE-8DC0-AAD8-DA0A95259922}"/>
              </a:ext>
            </a:extLst>
          </p:cNvPr>
          <p:cNvSpPr txBox="1"/>
          <p:nvPr/>
        </p:nvSpPr>
        <p:spPr>
          <a:xfrm>
            <a:off x="5638800" y="2018123"/>
            <a:ext cx="5264426" cy="3775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ptos" panose="020B0004020202020204" pitchFamily="34" charset="0"/>
              </a:rPr>
              <a:t>Policy outcomes rarely result exclusively from the rational evaluation of evidence!</a:t>
            </a:r>
          </a:p>
          <a:p>
            <a:pPr>
              <a:buNone/>
            </a:pPr>
            <a:endParaRPr lang="en-GB" sz="1400" dirty="0">
              <a:latin typeface="Aptos" panose="020B0004020202020204" pitchFamily="34" charset="0"/>
            </a:endParaRPr>
          </a:p>
          <a:p>
            <a:pPr>
              <a:spcAft>
                <a:spcPts val="4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In reality: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Evidence </a:t>
            </a:r>
            <a:r>
              <a:rPr lang="en-GB" i="1" dirty="0">
                <a:latin typeface="Aptos" panose="020B0004020202020204" pitchFamily="34" charset="0"/>
              </a:rPr>
              <a:t>informs</a:t>
            </a:r>
            <a:r>
              <a:rPr lang="en-GB" dirty="0">
                <a:latin typeface="Aptos" panose="020B0004020202020204" pitchFamily="34" charset="0"/>
              </a:rPr>
              <a:t> decisions but is not the only factor that determines them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Policy outcomes reflect choices between competing priorities, interests and ideas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Decisions are shaped by the influence of groups affected directly or indirectly by the policy</a:t>
            </a:r>
          </a:p>
          <a:p>
            <a:pPr>
              <a:buNone/>
            </a:pPr>
            <a:endParaRPr lang="en-GB" sz="1400" dirty="0">
              <a:latin typeface="Aptos" panose="020B0004020202020204" pitchFamily="34" charset="0"/>
            </a:endParaRPr>
          </a:p>
          <a:p>
            <a:pPr>
              <a:buNone/>
            </a:pPr>
            <a:r>
              <a:rPr lang="en-GB" dirty="0">
                <a:latin typeface="Aptos" panose="020B0004020202020204" pitchFamily="34" charset="0"/>
              </a:rPr>
              <a:t>→ This is not a failure of policymaking — it is how political systems function!</a:t>
            </a:r>
          </a:p>
        </p:txBody>
      </p:sp>
    </p:spTree>
    <p:extLst>
      <p:ext uri="{BB962C8B-B14F-4D97-AF65-F5344CB8AC3E}">
        <p14:creationId xmlns:p14="http://schemas.microsoft.com/office/powerpoint/2010/main" val="295878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26A97-8D16-1033-676E-B8142ECC3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1ADE3-4A5E-BDF0-6319-A2BDF3B4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E7090F-33F8-EBC1-31EA-1646E74B5825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CE2C33C-9A7A-8A6C-B92F-F935699F8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2.4.1 The political nature of energy policy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2B80E2-4B9F-C71E-B4C0-803E6C507E16}"/>
              </a:ext>
            </a:extLst>
          </p:cNvPr>
          <p:cNvSpPr/>
          <p:nvPr/>
        </p:nvSpPr>
        <p:spPr>
          <a:xfrm>
            <a:off x="533400" y="2374900"/>
            <a:ext cx="393700" cy="132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45993F-36E9-4DFA-1CE1-2B7C333051B6}"/>
              </a:ext>
            </a:extLst>
          </p:cNvPr>
          <p:cNvSpPr/>
          <p:nvPr/>
        </p:nvSpPr>
        <p:spPr>
          <a:xfrm>
            <a:off x="546100" y="4395269"/>
            <a:ext cx="393700" cy="132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55A1E-CDDC-B0FC-01EF-88795960BED1}"/>
              </a:ext>
            </a:extLst>
          </p:cNvPr>
          <p:cNvSpPr txBox="1"/>
          <p:nvPr/>
        </p:nvSpPr>
        <p:spPr>
          <a:xfrm>
            <a:off x="5392150" y="2023485"/>
            <a:ext cx="568457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Why energy policy is especially political: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affects everyone (households, firms, governments)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involves large, sunk investments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shapes prices and livelihoods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has high visibility (bills, blackouts, fuel prices)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interacts with national security and geopolitics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Why this matters for energy modellers: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policy relevance requires political awareness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realities might affect model assumptions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scenarios should consider political constraints</a:t>
            </a: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70951-7B9E-7FE8-50B4-E73985E5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60" y="1877816"/>
            <a:ext cx="4227140" cy="4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86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992B-A5E8-BD3A-FDE0-B966BB8FD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05752-FAE6-C4B3-59A6-ED7565AC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00" y="1980064"/>
            <a:ext cx="10338026" cy="34219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</a:rPr>
              <a:t>Energy policy is the structured way in which societies define priorities, impose rules, and deploy instruments to steer the evolution of energy systems.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</a:rPr>
              <a:t>Energy system planning translates these political choices into pathways, and energy modelling supports—but does not determine—those choices.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</a:rPr>
              <a:t>Policymaking is an inherently political process, and policy outcomes rarely result exclusively from the rational evaluation of evidence.</a:t>
            </a:r>
          </a:p>
          <a:p>
            <a:pPr>
              <a:lnSpc>
                <a:spcPct val="100000"/>
              </a:lnSpc>
            </a:pPr>
            <a:endParaRPr lang="en-GB" sz="1800" b="0" dirty="0"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1100" b="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1800" b="0" dirty="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endParaRPr lang="en-GB" sz="1800" b="0" dirty="0">
              <a:latin typeface="Aptos" panose="020B0004020202020204" pitchFamily="34" charset="0"/>
            </a:endParaRPr>
          </a:p>
          <a:p>
            <a:endParaRPr lang="en-GB" sz="1800" b="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1F2F-0299-C1E3-90A5-C11A2F3E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58ADF5-C610-6536-1CB7-C707E26F25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A57C74-1A71-76AE-171D-62C72DDB66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3C45A1-E9B3-3C01-AFD7-0C40A282B239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1A2CE0E-654D-CBC9-F73E-F5A8FD7DAE24}"/>
              </a:ext>
            </a:extLst>
          </p:cNvPr>
          <p:cNvSpPr txBox="1">
            <a:spLocks/>
          </p:cNvSpPr>
          <p:nvPr/>
        </p:nvSpPr>
        <p:spPr>
          <a:xfrm>
            <a:off x="663575" y="723016"/>
            <a:ext cx="7310844" cy="69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</a:rPr>
              <a:t>Wrap up: Lecture 2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0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31FAF-548C-1DDD-0156-94D63544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C3D309-5A12-D75C-1D70-542B7B0A1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EA11B-C0FA-6C3F-2DA0-56B03FFAD4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F4259-F7AA-4F83-3DEA-DDD8DA46A94C}"/>
              </a:ext>
            </a:extLst>
          </p:cNvPr>
          <p:cNvSpPr txBox="1"/>
          <p:nvPr/>
        </p:nvSpPr>
        <p:spPr>
          <a:xfrm>
            <a:off x="663574" y="2018357"/>
            <a:ext cx="10239651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Dye, T. R. (1976) </a:t>
            </a:r>
            <a:r>
              <a:rPr lang="en-GB" i="1" dirty="0">
                <a:latin typeface="Aptos" panose="020B0004020202020204" pitchFamily="34" charset="0"/>
              </a:rPr>
              <a:t>Policy Analysis: What Governments Do, Why They Do It, and What Difference It Makes</a:t>
            </a:r>
            <a:r>
              <a:rPr lang="en-GB" dirty="0">
                <a:latin typeface="Aptos" panose="020B0004020202020204" pitchFamily="34" charset="0"/>
              </a:rPr>
              <a:t>. University of Alabama Press.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Kingdon, J. W. (2003) </a:t>
            </a:r>
            <a:r>
              <a:rPr lang="en-GB" i="1" dirty="0">
                <a:latin typeface="Aptos" panose="020B0004020202020204" pitchFamily="34" charset="0"/>
              </a:rPr>
              <a:t>Agendas, Alternatives, and Public Policies</a:t>
            </a:r>
            <a:r>
              <a:rPr lang="en-GB" dirty="0">
                <a:latin typeface="Aptos" panose="020B0004020202020204" pitchFamily="34" charset="0"/>
              </a:rPr>
              <a:t>. 2nd </a:t>
            </a:r>
            <a:r>
              <a:rPr lang="en-GB" dirty="0" err="1">
                <a:latin typeface="Aptos" panose="020B0004020202020204" pitchFamily="34" charset="0"/>
              </a:rPr>
              <a:t>edn</a:t>
            </a:r>
            <a:r>
              <a:rPr lang="en-GB" dirty="0">
                <a:latin typeface="Aptos" panose="020B0004020202020204" pitchFamily="34" charset="0"/>
              </a:rPr>
              <a:t>. New York: Longman.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Meadowcroft, J. (2011) ‘Engaging with the Politics of Sustainability Transitions’, </a:t>
            </a:r>
            <a:r>
              <a:rPr lang="en-GB" i="1" dirty="0">
                <a:latin typeface="Aptos" panose="020B0004020202020204" pitchFamily="34" charset="0"/>
              </a:rPr>
              <a:t>Environmental Innovation and Societal Transitions</a:t>
            </a:r>
            <a:r>
              <a:rPr lang="en-GB" dirty="0">
                <a:latin typeface="Aptos" panose="020B0004020202020204" pitchFamily="34" charset="0"/>
              </a:rPr>
              <a:t>, 1(1), pp. 70–75.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68119D-22BE-4B4D-6208-1137E0F29D12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393EA9E-5B5E-16F3-F71C-86D00AC2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565080"/>
            <a:ext cx="10398125" cy="85119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Lecture 2: References</a:t>
            </a:r>
          </a:p>
        </p:txBody>
      </p:sp>
    </p:spTree>
    <p:extLst>
      <p:ext uri="{BB962C8B-B14F-4D97-AF65-F5344CB8AC3E}">
        <p14:creationId xmlns:p14="http://schemas.microsoft.com/office/powerpoint/2010/main" val="3160655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0EFA0-B3A4-E84B-9C72-EA7F2E9C2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186790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16F8-F8B1-A426-0367-92870F6A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74" y="2270575"/>
            <a:ext cx="9821546" cy="27952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By the end of this lecture, you will be able to: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ILO1: Define policy and policymaking in the energy sector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ILO2: Understand different types of energy policies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ILO3: Explain why policymaking is often a political (and not rational)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91876-30B0-51B3-5CE6-E7B16AEA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852AE9-52F9-FD56-E721-A71E1EBD4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7CBC1B-3252-D246-738A-49A7A578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0428CC-F9AC-4816-83B8-B739C9095A0D}"/>
              </a:ext>
            </a:extLst>
          </p:cNvPr>
          <p:cNvCxnSpPr>
            <a:cxnSpLocks/>
          </p:cNvCxnSpPr>
          <p:nvPr/>
        </p:nvCxnSpPr>
        <p:spPr>
          <a:xfrm>
            <a:off x="741100" y="196991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6897167-F124-7C6C-CC86-2AE0A99F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46662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Lecture 2: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85167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55057-5027-C773-0F82-21E0D789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5720D-4C8A-EA28-3C1C-C3037950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10ACEA-59FB-55AF-5FFE-30E76E9F4A88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650899F-85E0-F380-3C13-172628EB1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2.1 Energy policy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A57FD-F262-8638-3D53-3827199D3AB9}"/>
              </a:ext>
            </a:extLst>
          </p:cNvPr>
          <p:cNvSpPr txBox="1"/>
          <p:nvPr/>
        </p:nvSpPr>
        <p:spPr>
          <a:xfrm>
            <a:off x="5333648" y="2156779"/>
            <a:ext cx="5762442" cy="405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Energy policy </a:t>
            </a:r>
            <a:r>
              <a:rPr lang="en-GB" dirty="0">
                <a:latin typeface="Aptos" panose="020B0004020202020204" pitchFamily="34" charset="0"/>
              </a:rPr>
              <a:t>is the structured set of objectives, rules, and instruments through which public authorities influence how energy systems evolve over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 lvl="1"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</a:rPr>
              <a:t>It determines: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objectives are prioritised,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trade-offs are managed,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relationships are regulated,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responsibilities are defined,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risks and opportunities are distributed,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resources are allocated.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pPr>
              <a:buNone/>
            </a:pP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AE857-1540-C4B8-8DE9-AD417834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1974248"/>
            <a:ext cx="4260866" cy="38921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FD048B-8C14-C4DE-74CA-563925CD1268}"/>
              </a:ext>
            </a:extLst>
          </p:cNvPr>
          <p:cNvCxnSpPr>
            <a:cxnSpLocks/>
          </p:cNvCxnSpPr>
          <p:nvPr/>
        </p:nvCxnSpPr>
        <p:spPr>
          <a:xfrm>
            <a:off x="5524292" y="3298425"/>
            <a:ext cx="0" cy="2313482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020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45C2-ED90-3843-BDF9-9DF324461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032123-1295-CE65-9C2A-C8F01EF88900}"/>
              </a:ext>
            </a:extLst>
          </p:cNvPr>
          <p:cNvSpPr/>
          <p:nvPr/>
        </p:nvSpPr>
        <p:spPr>
          <a:xfrm>
            <a:off x="8053908" y="4236630"/>
            <a:ext cx="3052517" cy="1735001"/>
          </a:xfrm>
          <a:prstGeom prst="roundRect">
            <a:avLst/>
          </a:prstGeom>
          <a:solidFill>
            <a:srgbClr val="B9EAFE"/>
          </a:solidFill>
          <a:ln>
            <a:solidFill>
              <a:srgbClr val="B9EA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44D5581-3F83-6A01-D285-EB8B8FADBD43}"/>
              </a:ext>
            </a:extLst>
          </p:cNvPr>
          <p:cNvSpPr/>
          <p:nvPr/>
        </p:nvSpPr>
        <p:spPr>
          <a:xfrm>
            <a:off x="8116645" y="2028328"/>
            <a:ext cx="2989780" cy="1735013"/>
          </a:xfrm>
          <a:prstGeom prst="roundRect">
            <a:avLst/>
          </a:prstGeom>
          <a:solidFill>
            <a:srgbClr val="FDD3D3"/>
          </a:solidFill>
          <a:ln>
            <a:solidFill>
              <a:srgbClr val="FDD3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510436-0F29-6621-70D4-3B3AE10CA413}"/>
              </a:ext>
            </a:extLst>
          </p:cNvPr>
          <p:cNvSpPr/>
          <p:nvPr/>
        </p:nvSpPr>
        <p:spPr>
          <a:xfrm>
            <a:off x="4628999" y="4236620"/>
            <a:ext cx="2989780" cy="1735011"/>
          </a:xfrm>
          <a:prstGeom prst="roundRect">
            <a:avLst/>
          </a:prstGeom>
          <a:solidFill>
            <a:srgbClr val="B5F1E3"/>
          </a:solidFill>
          <a:ln>
            <a:solidFill>
              <a:srgbClr val="B5F1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859A9A-A5F9-1863-33E0-251F1DD8619F}"/>
              </a:ext>
            </a:extLst>
          </p:cNvPr>
          <p:cNvSpPr/>
          <p:nvPr/>
        </p:nvSpPr>
        <p:spPr>
          <a:xfrm>
            <a:off x="4628999" y="2023810"/>
            <a:ext cx="2989780" cy="1735014"/>
          </a:xfrm>
          <a:prstGeom prst="roundRect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AFCA4-5323-4AFD-A234-9272BEA1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E7CE1-F4FF-7F2F-7035-DC825C49B9B2}"/>
              </a:ext>
            </a:extLst>
          </p:cNvPr>
          <p:cNvCxnSpPr>
            <a:cxnSpLocks/>
          </p:cNvCxnSpPr>
          <p:nvPr/>
        </p:nvCxnSpPr>
        <p:spPr>
          <a:xfrm>
            <a:off x="741100" y="15431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1EDEFC0-2E88-9310-C655-FB7C2E471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39907"/>
            <a:ext cx="10751015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2.1.1 Energy policy objectives and trade-offs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1FE38-E18C-9F1E-3850-56521C0EB50B}"/>
              </a:ext>
            </a:extLst>
          </p:cNvPr>
          <p:cNvSpPr txBox="1"/>
          <p:nvPr/>
        </p:nvSpPr>
        <p:spPr>
          <a:xfrm>
            <a:off x="8325110" y="4421619"/>
            <a:ext cx="288110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None/>
            </a:pPr>
            <a:r>
              <a:rPr lang="en-GB" sz="1600" b="1" dirty="0">
                <a:latin typeface="Aptos" panose="020B0004020202020204" pitchFamily="34" charset="0"/>
              </a:rPr>
              <a:t>Economic development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competitiveness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domestic value creation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employment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industrial 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8D60C-7124-75DD-8EA2-355FFF2FFBBD}"/>
              </a:ext>
            </a:extLst>
          </p:cNvPr>
          <p:cNvSpPr txBox="1"/>
          <p:nvPr/>
        </p:nvSpPr>
        <p:spPr>
          <a:xfrm>
            <a:off x="4810348" y="2202821"/>
            <a:ext cx="281768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None/>
            </a:pPr>
            <a:r>
              <a:rPr lang="en-GB" sz="1600" b="1" dirty="0">
                <a:latin typeface="Aptos" panose="020B0004020202020204" pitchFamily="34" charset="0"/>
              </a:rPr>
              <a:t>Security and reliability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adequacy of supply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system resilience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diversification of fuels &amp; technologies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5C050-A7F3-5F57-ABB0-F38DC90538ED}"/>
              </a:ext>
            </a:extLst>
          </p:cNvPr>
          <p:cNvSpPr txBox="1"/>
          <p:nvPr/>
        </p:nvSpPr>
        <p:spPr>
          <a:xfrm>
            <a:off x="8327105" y="2214250"/>
            <a:ext cx="269772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None/>
            </a:pPr>
            <a:r>
              <a:rPr lang="en-GB" sz="1600" b="1" dirty="0">
                <a:latin typeface="Aptos" panose="020B0004020202020204" pitchFamily="34" charset="0"/>
              </a:rPr>
              <a:t>Affordability and access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energy prices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universal access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protection of vulnerable consumers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5A190-3B1C-C732-2920-FBA5732F67A0}"/>
              </a:ext>
            </a:extLst>
          </p:cNvPr>
          <p:cNvSpPr txBox="1"/>
          <p:nvPr/>
        </p:nvSpPr>
        <p:spPr>
          <a:xfrm>
            <a:off x="4850296" y="4425323"/>
            <a:ext cx="298978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None/>
            </a:pPr>
            <a:r>
              <a:rPr lang="en-GB" sz="1600" b="1" dirty="0">
                <a:latin typeface="Aptos" panose="020B0004020202020204" pitchFamily="34" charset="0"/>
              </a:rPr>
              <a:t>Environmental goals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emissions reduction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air quality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resource efficiency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biodiversity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1933DB-C37A-1165-5815-55D6FB6AFA29}"/>
              </a:ext>
            </a:extLst>
          </p:cNvPr>
          <p:cNvSpPr txBox="1"/>
          <p:nvPr/>
        </p:nvSpPr>
        <p:spPr>
          <a:xfrm>
            <a:off x="741100" y="2006671"/>
            <a:ext cx="32495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When designing policies, policymakers define policy objectives and priorities (what they want to achieve)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This involves balancing trade-offs and aiming for synergies across a range of policy objectives including:</a:t>
            </a:r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FAF1BA8-A36E-1B32-2947-4AD9DC8261EA}"/>
              </a:ext>
            </a:extLst>
          </p:cNvPr>
          <p:cNvSpPr/>
          <p:nvPr/>
        </p:nvSpPr>
        <p:spPr>
          <a:xfrm>
            <a:off x="7179498" y="3290704"/>
            <a:ext cx="1376428" cy="1363303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5A0E9A-CD10-0568-F1FC-2B189B0835F5}"/>
              </a:ext>
            </a:extLst>
          </p:cNvPr>
          <p:cNvSpPr txBox="1"/>
          <p:nvPr/>
        </p:nvSpPr>
        <p:spPr>
          <a:xfrm>
            <a:off x="7148676" y="3634709"/>
            <a:ext cx="1449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ptos" panose="020B0004020202020204" pitchFamily="34" charset="0"/>
              </a:rPr>
              <a:t>Policy objectives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FBCDA1-B8DA-8C6D-FF62-A3BDA1A90098}"/>
              </a:ext>
            </a:extLst>
          </p:cNvPr>
          <p:cNvCxnSpPr>
            <a:cxnSpLocks/>
          </p:cNvCxnSpPr>
          <p:nvPr/>
        </p:nvCxnSpPr>
        <p:spPr>
          <a:xfrm>
            <a:off x="4203492" y="1974531"/>
            <a:ext cx="0" cy="4070669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153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0C41F-960C-DC18-BB3D-29369D656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12CE6-13C0-8775-1C68-4BB9FFF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FC844A-E0B9-2FC0-DF93-FE3BD04C4C2D}"/>
              </a:ext>
            </a:extLst>
          </p:cNvPr>
          <p:cNvCxnSpPr>
            <a:cxnSpLocks/>
          </p:cNvCxnSpPr>
          <p:nvPr/>
        </p:nvCxnSpPr>
        <p:spPr>
          <a:xfrm>
            <a:off x="741100" y="15177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A6C22DE-EC24-AA6A-B00D-7EF48750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14507"/>
            <a:ext cx="10751015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2.2 Types of energy policies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C644F-F6C1-5D1F-667C-D9681E7A7E37}"/>
              </a:ext>
            </a:extLst>
          </p:cNvPr>
          <p:cNvSpPr txBox="1"/>
          <p:nvPr/>
        </p:nvSpPr>
        <p:spPr>
          <a:xfrm>
            <a:off x="739526" y="1917585"/>
            <a:ext cx="434047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To achieve set goals, policymakers employ a variety of policies and frameworks that shape how energy systems evolve.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For example, they can introduce rules defining what actors within the energy system are allowed, required, or prohibited from doing.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Or they can introduce policy instruments to change incentives and allocation of risk to indirectly shape the behaviour of key players.</a:t>
            </a: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C4DCD62C-5C80-7F36-E646-77B5DCBD5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61973"/>
              </p:ext>
            </p:extLst>
          </p:nvPr>
        </p:nvGraphicFramePr>
        <p:xfrm>
          <a:off x="5548326" y="2368473"/>
          <a:ext cx="5354900" cy="3721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B075BF5-7AE6-1EF1-E915-F34B575821ED}"/>
              </a:ext>
            </a:extLst>
          </p:cNvPr>
          <p:cNvSpPr/>
          <p:nvPr/>
        </p:nvSpPr>
        <p:spPr>
          <a:xfrm>
            <a:off x="5484826" y="1949302"/>
            <a:ext cx="5354900" cy="41916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</a:rPr>
              <a:t>Types of energy policies and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42196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C417C-3DA8-0584-4A63-3AB7AFE4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3C2A5C-3EFC-8C96-DEB2-B676BA23C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85268"/>
              </p:ext>
            </p:extLst>
          </p:nvPr>
        </p:nvGraphicFramePr>
        <p:xfrm>
          <a:off x="631593" y="584200"/>
          <a:ext cx="10694096" cy="5350584"/>
        </p:xfrm>
        <a:graphic>
          <a:graphicData uri="http://schemas.openxmlformats.org/drawingml/2006/table">
            <a:tbl>
              <a:tblPr/>
              <a:tblGrid>
                <a:gridCol w="2640249">
                  <a:extLst>
                    <a:ext uri="{9D8B030D-6E8A-4147-A177-3AD203B41FA5}">
                      <a16:colId xmlns:a16="http://schemas.microsoft.com/office/drawing/2014/main" val="2501702490"/>
                    </a:ext>
                  </a:extLst>
                </a:gridCol>
                <a:gridCol w="2766575">
                  <a:extLst>
                    <a:ext uri="{9D8B030D-6E8A-4147-A177-3AD203B41FA5}">
                      <a16:colId xmlns:a16="http://schemas.microsoft.com/office/drawing/2014/main" val="4000626950"/>
                    </a:ext>
                  </a:extLst>
                </a:gridCol>
                <a:gridCol w="5287272">
                  <a:extLst>
                    <a:ext uri="{9D8B030D-6E8A-4147-A177-3AD203B41FA5}">
                      <a16:colId xmlns:a16="http://schemas.microsoft.com/office/drawing/2014/main" val="4023645808"/>
                    </a:ext>
                  </a:extLst>
                </a:gridCol>
              </a:tblGrid>
              <a:tr h="394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Policy type</a:t>
                      </a:r>
                      <a:endParaRPr lang="en-GB" sz="16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Purpose</a:t>
                      </a:r>
                      <a:endParaRPr lang="en-GB" sz="16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Typical content &amp; examples</a:t>
                      </a:r>
                      <a:endParaRPr lang="en-GB" sz="16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138120"/>
                  </a:ext>
                </a:extLst>
              </a:tr>
              <a:tr h="9687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latin typeface="Aptos" panose="020B0004020202020204" pitchFamily="34" charset="0"/>
                        </a:rPr>
                        <a:t>1. Strategic and target-setting policies</a:t>
                      </a:r>
                      <a:endParaRPr lang="en-GB" sz="16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Set long-term direction and political priorities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National energy strategies; net-zero or emissions targets; renewable energy and energy-access targets; security-of-supply objectives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38230"/>
                  </a:ext>
                </a:extLst>
              </a:tr>
              <a:tr h="9687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latin typeface="Aptos" panose="020B0004020202020204" pitchFamily="34" charset="0"/>
                        </a:rPr>
                        <a:t>2. Legal and governance frameworks</a:t>
                      </a:r>
                      <a:endParaRPr lang="en-GB" sz="16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Define authority, mandates, and system structure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Energy and environmental laws; market-design rules; unbundling requirements; institutional mandates; licensing regimes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381516"/>
                  </a:ext>
                </a:extLst>
              </a:tr>
              <a:tr h="6816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latin typeface="Aptos" panose="020B0004020202020204" pitchFamily="34" charset="0"/>
                        </a:rPr>
                        <a:t>3. Economic and fiscal policies</a:t>
                      </a:r>
                      <a:endParaRPr lang="en-GB" sz="16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Change incentives and distribute costs and benefits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Subsidies and taxes; carbon pricing; public investment and guarantees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77425"/>
                  </a:ext>
                </a:extLst>
              </a:tr>
              <a:tr h="9687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latin typeface="Aptos" panose="020B0004020202020204" pitchFamily="34" charset="0"/>
                        </a:rPr>
                        <a:t>4. Regulatory frameworks and decisions</a:t>
                      </a:r>
                      <a:endParaRPr lang="en-GB" sz="16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Set/apply rules and determine outcomes in practice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Tariff determinations; investment approvals; licensing and grid-access decisions; enforcement and exemptions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590069"/>
                  </a:ext>
                </a:extLst>
              </a:tr>
              <a:tr h="6840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latin typeface="Aptos" panose="020B0004020202020204" pitchFamily="34" charset="0"/>
                        </a:rPr>
                        <a:t>5. Planning and coordination mechanisms</a:t>
                      </a:r>
                      <a:endParaRPr lang="en-GB" sz="16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Translate policy goals into system pathways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Integrated energy and infrastructure plans; resource adequacy and scenario exercises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359740"/>
                  </a:ext>
                </a:extLst>
              </a:tr>
              <a:tr h="6840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latin typeface="Aptos" panose="020B0004020202020204" pitchFamily="34" charset="0"/>
                        </a:rPr>
                        <a:t>6. Operational and technical rules</a:t>
                      </a:r>
                      <a:endParaRPr lang="en-GB" sz="16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Govern day-to-day system operation and safety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latin typeface="Aptos" panose="020B0004020202020204" pitchFamily="34" charset="0"/>
                        </a:rPr>
                        <a:t>Grid and connection codes; dispatch and balancing rules; safety, environmental, and quality standards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509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92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57E0B-89E3-3D63-896F-ED423923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089A1E-6169-C938-4E41-8B13DD9A28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C893C-0D7B-4A6A-8198-94707DD30F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FA645-74B7-8463-0F7B-2D654B0EA17D}"/>
              </a:ext>
            </a:extLst>
          </p:cNvPr>
          <p:cNvSpPr txBox="1"/>
          <p:nvPr/>
        </p:nvSpPr>
        <p:spPr>
          <a:xfrm>
            <a:off x="5045729" y="2376222"/>
            <a:ext cx="5672406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Energy policy is often implemented as a policy mix, not a single tool.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instruments interact (sometimes reinforcing, sometimes conflicting),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incoherent policy mixes reduce effectiveness,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compromises often lead to layered policies.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policy mixes might introduce complexity and uncertainty.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5715899-6834-AABC-5CB2-0B155D5619B4}"/>
              </a:ext>
            </a:extLst>
          </p:cNvPr>
          <p:cNvCxnSpPr>
            <a:cxnSpLocks/>
          </p:cNvCxnSpPr>
          <p:nvPr/>
        </p:nvCxnSpPr>
        <p:spPr>
          <a:xfrm>
            <a:off x="741100" y="15177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30FC28A6-0573-CE87-5F10-A83C6C96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14507"/>
            <a:ext cx="10751015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2.2.1 Policy mixes</a:t>
            </a:r>
          </a:p>
        </p:txBody>
      </p:sp>
      <p:pic>
        <p:nvPicPr>
          <p:cNvPr id="8" name="Graphic 7" descr="Cauldron with solid fill">
            <a:extLst>
              <a:ext uri="{FF2B5EF4-FFF2-40B4-BE49-F238E27FC236}">
                <a16:creationId xmlns:a16="http://schemas.microsoft.com/office/drawing/2014/main" id="{F4D18132-A8F6-AEE8-C400-BB22E9C9B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727" y="1824943"/>
            <a:ext cx="3659437" cy="36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4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EBD54-1783-5FEF-841D-D91D76435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64314-847C-1D9D-AEEC-8524F76A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DA1993-AA4F-E474-E659-F42BDF059370}"/>
              </a:ext>
            </a:extLst>
          </p:cNvPr>
          <p:cNvCxnSpPr>
            <a:cxnSpLocks/>
          </p:cNvCxnSpPr>
          <p:nvPr/>
        </p:nvCxnSpPr>
        <p:spPr>
          <a:xfrm>
            <a:off x="741100" y="1390799"/>
            <a:ext cx="104054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865F3CF-6CFC-BABA-0BC9-03EC4EA1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-112493"/>
            <a:ext cx="10751015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2.2.2 Many policies, many policymakers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2E540-2058-EFA9-1820-D2820ABDFBD7}"/>
              </a:ext>
            </a:extLst>
          </p:cNvPr>
          <p:cNvSpPr txBox="1"/>
          <p:nvPr/>
        </p:nvSpPr>
        <p:spPr>
          <a:xfrm>
            <a:off x="741099" y="1831377"/>
            <a:ext cx="358802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 policymaker is a person qualified to formulate policies and make policy decisions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Energy policymaking is distributed across multiple institutions with different mandates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Each institution governs different parts of the system through distinct rules, plans, and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7FDFD4-FA2A-2F6A-4E8D-89A912AC09D4}"/>
              </a:ext>
            </a:extLst>
          </p:cNvPr>
          <p:cNvSpPr/>
          <p:nvPr/>
        </p:nvSpPr>
        <p:spPr>
          <a:xfrm>
            <a:off x="4857977" y="2331508"/>
            <a:ext cx="2667003" cy="1075097"/>
          </a:xfrm>
          <a:prstGeom prst="roundRect">
            <a:avLst/>
          </a:prstGeom>
          <a:solidFill>
            <a:srgbClr val="37D9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Energy ministry, parliament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17975E-6C93-4FE6-DAEF-2AE49A8F7165}"/>
              </a:ext>
            </a:extLst>
          </p:cNvPr>
          <p:cNvSpPr/>
          <p:nvPr/>
        </p:nvSpPr>
        <p:spPr>
          <a:xfrm>
            <a:off x="4857977" y="3661268"/>
            <a:ext cx="2667004" cy="1075097"/>
          </a:xfrm>
          <a:prstGeom prst="roundRect">
            <a:avLst/>
          </a:prstGeom>
          <a:solidFill>
            <a:srgbClr val="37D9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Regulatory agency, planning commission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2CC02F-660B-EA22-ED72-26AB9A725025}"/>
              </a:ext>
            </a:extLst>
          </p:cNvPr>
          <p:cNvSpPr/>
          <p:nvPr/>
        </p:nvSpPr>
        <p:spPr>
          <a:xfrm>
            <a:off x="4857977" y="5015901"/>
            <a:ext cx="2667004" cy="1075101"/>
          </a:xfrm>
          <a:prstGeom prst="roundRect">
            <a:avLst/>
          </a:prstGeom>
          <a:solidFill>
            <a:srgbClr val="37D9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System operator, energy utility, standards body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9579BD0-3446-D505-F8EB-284F7455132C}"/>
              </a:ext>
            </a:extLst>
          </p:cNvPr>
          <p:cNvSpPr/>
          <p:nvPr/>
        </p:nvSpPr>
        <p:spPr>
          <a:xfrm>
            <a:off x="8053832" y="2319332"/>
            <a:ext cx="3092704" cy="2860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Energy strategies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647A0E-C224-D441-8B7D-366B4EA3D498}"/>
              </a:ext>
            </a:extLst>
          </p:cNvPr>
          <p:cNvSpPr/>
          <p:nvPr/>
        </p:nvSpPr>
        <p:spPr>
          <a:xfrm>
            <a:off x="8053832" y="2710870"/>
            <a:ext cx="3092704" cy="28607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Legal frameworks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BC8DC58-AD45-7FA4-6F5C-BA620952FC55}"/>
              </a:ext>
            </a:extLst>
          </p:cNvPr>
          <p:cNvSpPr/>
          <p:nvPr/>
        </p:nvSpPr>
        <p:spPr>
          <a:xfrm>
            <a:off x="8053832" y="3102409"/>
            <a:ext cx="3092704" cy="28607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Policies and programmes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1C5903D-BD42-9A02-99A4-25E0B7742AD7}"/>
              </a:ext>
            </a:extLst>
          </p:cNvPr>
          <p:cNvSpPr/>
          <p:nvPr/>
        </p:nvSpPr>
        <p:spPr>
          <a:xfrm>
            <a:off x="8053832" y="3650975"/>
            <a:ext cx="3092704" cy="29201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Regulatory frameworks and decisions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E562C56-DCA5-B11C-A4EB-15EAC97FDF5F}"/>
              </a:ext>
            </a:extLst>
          </p:cNvPr>
          <p:cNvSpPr/>
          <p:nvPr/>
        </p:nvSpPr>
        <p:spPr>
          <a:xfrm>
            <a:off x="8053832" y="4042514"/>
            <a:ext cx="3092704" cy="2920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Power sector planning exercises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3B202B-9E49-23FC-C585-C418DE43CCE4}"/>
              </a:ext>
            </a:extLst>
          </p:cNvPr>
          <p:cNvSpPr/>
          <p:nvPr/>
        </p:nvSpPr>
        <p:spPr>
          <a:xfrm>
            <a:off x="8053832" y="4434053"/>
            <a:ext cx="3092704" cy="2920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Retail energy pricing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8230D5-74FB-3BFE-5FBB-9185C5E11A63}"/>
              </a:ext>
            </a:extLst>
          </p:cNvPr>
          <p:cNvSpPr/>
          <p:nvPr/>
        </p:nvSpPr>
        <p:spPr>
          <a:xfrm>
            <a:off x="8053832" y="5001251"/>
            <a:ext cx="3092704" cy="29200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Power market rules and codes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AEB6EE0-F452-0C00-9BCE-04F81C12B4EC}"/>
              </a:ext>
            </a:extLst>
          </p:cNvPr>
          <p:cNvSpPr/>
          <p:nvPr/>
        </p:nvSpPr>
        <p:spPr>
          <a:xfrm>
            <a:off x="8053831" y="5392791"/>
            <a:ext cx="3092703" cy="2860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System operation protocols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C2B6AB5-A197-9607-FAF2-7DF9EB12B2BD}"/>
              </a:ext>
            </a:extLst>
          </p:cNvPr>
          <p:cNvSpPr/>
          <p:nvPr/>
        </p:nvSpPr>
        <p:spPr>
          <a:xfrm>
            <a:off x="8053832" y="5784330"/>
            <a:ext cx="3092702" cy="2860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latin typeface="Aptos" panose="020B0004020202020204" pitchFamily="34" charset="0"/>
              </a:rPr>
              <a:t>Connection codes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E1A65828-302B-9BD1-4DAB-F415EC598B54}"/>
              </a:ext>
            </a:extLst>
          </p:cNvPr>
          <p:cNvSpPr/>
          <p:nvPr/>
        </p:nvSpPr>
        <p:spPr>
          <a:xfrm>
            <a:off x="7563189" y="2319331"/>
            <a:ext cx="372213" cy="1075101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D7E88622-AFEA-6BE2-DBFA-85A676AB21E6}"/>
              </a:ext>
            </a:extLst>
          </p:cNvPr>
          <p:cNvSpPr/>
          <p:nvPr/>
        </p:nvSpPr>
        <p:spPr>
          <a:xfrm>
            <a:off x="7563189" y="3671557"/>
            <a:ext cx="372213" cy="1054520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68C66EC7-7ACE-7A97-4406-572074BB94B3}"/>
              </a:ext>
            </a:extLst>
          </p:cNvPr>
          <p:cNvSpPr/>
          <p:nvPr/>
        </p:nvSpPr>
        <p:spPr>
          <a:xfrm>
            <a:off x="7563189" y="5015902"/>
            <a:ext cx="372213" cy="1075101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7F4CA51-562D-DE29-67F4-14F1E8DAA36C}"/>
              </a:ext>
            </a:extLst>
          </p:cNvPr>
          <p:cNvSpPr/>
          <p:nvPr/>
        </p:nvSpPr>
        <p:spPr>
          <a:xfrm>
            <a:off x="4857977" y="1780577"/>
            <a:ext cx="2667003" cy="36435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Typical decision-makers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2301EC-EE2F-B115-228C-7C7C9069C1E4}"/>
              </a:ext>
            </a:extLst>
          </p:cNvPr>
          <p:cNvSpPr/>
          <p:nvPr/>
        </p:nvSpPr>
        <p:spPr>
          <a:xfrm>
            <a:off x="8053831" y="1780578"/>
            <a:ext cx="3092703" cy="36102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Types of interventions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D28C01-D6DF-2468-0535-00BBD50CA356}"/>
              </a:ext>
            </a:extLst>
          </p:cNvPr>
          <p:cNvCxnSpPr>
            <a:cxnSpLocks/>
          </p:cNvCxnSpPr>
          <p:nvPr/>
        </p:nvCxnSpPr>
        <p:spPr>
          <a:xfrm>
            <a:off x="4425611" y="1793277"/>
            <a:ext cx="0" cy="4310425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99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0CBCA-124F-DCA6-32F6-760C5D12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1B978-C572-7462-2DE6-0AFF2C8C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22D719-A1B5-899D-DAA2-053E2D28123D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34649F1-6554-A081-CB7B-47494E67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2.3 Public policymaking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B16BB-B4CF-0FDA-04FC-B303498D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3" y="1956445"/>
            <a:ext cx="4329891" cy="4057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55DCC1-057A-A1CC-BD69-3DF84751D223}"/>
              </a:ext>
            </a:extLst>
          </p:cNvPr>
          <p:cNvSpPr txBox="1"/>
          <p:nvPr/>
        </p:nvSpPr>
        <p:spPr>
          <a:xfrm>
            <a:off x="5321300" y="2182505"/>
            <a:ext cx="558192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GB" dirty="0">
                <a:latin typeface="Aptos" panose="020B0004020202020204" pitchFamily="34" charset="0"/>
              </a:rPr>
              <a:t>Public policy is the result of a deliberate choice between multiple objectives and options. </a:t>
            </a:r>
          </a:p>
          <a:p>
            <a:pPr>
              <a:spcAft>
                <a:spcPts val="2400"/>
              </a:spcAft>
            </a:pPr>
            <a:r>
              <a:rPr lang="en-GB" dirty="0">
                <a:latin typeface="Aptos" panose="020B0004020202020204" pitchFamily="34" charset="0"/>
              </a:rPr>
              <a:t>Policy proposals are generally prepared by official advisers (e.g. civil servants). </a:t>
            </a:r>
          </a:p>
          <a:p>
            <a:pPr>
              <a:spcAft>
                <a:spcPts val="2400"/>
              </a:spcAft>
            </a:pPr>
            <a:r>
              <a:rPr lang="en-GB" dirty="0">
                <a:latin typeface="Aptos" panose="020B0004020202020204" pitchFamily="34" charset="0"/>
              </a:rPr>
              <a:t>In drafting, they rely on – subject experts, scientists, modellers and industries – to help them analyse information supporting their decision. </a:t>
            </a:r>
          </a:p>
        </p:txBody>
      </p:sp>
    </p:spTree>
    <p:extLst>
      <p:ext uri="{BB962C8B-B14F-4D97-AF65-F5344CB8AC3E}">
        <p14:creationId xmlns:p14="http://schemas.microsoft.com/office/powerpoint/2010/main" val="281833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emplate FINAL" id="{F5A665B6-52B3-9740-8FF5-2BF1B0D489EE}" vid="{FCD7B460-F281-6E43-B1F4-0BA6E44E3C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ebe68c-b940-4723-97fc-516ab94278af" xsi:nil="true"/>
    <lcf76f155ced4ddcb4097134ff3c332f xmlns="b2327551-5aba-4f5a-9ca0-70e5ae868b7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2E6BEBDA3C42A396F615BA0912BE" ma:contentTypeVersion="17" ma:contentTypeDescription="Create a new document." ma:contentTypeScope="" ma:versionID="e4bd8c4425aa02c9f282292932f52904">
  <xsd:schema xmlns:xsd="http://www.w3.org/2001/XMLSchema" xmlns:xs="http://www.w3.org/2001/XMLSchema" xmlns:p="http://schemas.microsoft.com/office/2006/metadata/properties" xmlns:ns2="b2327551-5aba-4f5a-9ca0-70e5ae868b77" xmlns:ns3="fbebe68c-b940-4723-97fc-516ab94278af" targetNamespace="http://schemas.microsoft.com/office/2006/metadata/properties" ma:root="true" ma:fieldsID="7fe0138e5bd5bd69123ff1ff0da0bdba" ns2:_="" ns3:_="">
    <xsd:import namespace="b2327551-5aba-4f5a-9ca0-70e5ae868b77"/>
    <xsd:import namespace="fbebe68c-b940-4723-97fc-516ab94278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27551-5aba-4f5a-9ca0-70e5ae868b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be68c-b940-4723-97fc-516ab9427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7004ff-0ade-4f9c-917b-24abbc9ccb0b}" ma:internalName="TaxCatchAll" ma:showField="CatchAllData" ma:web="fbebe68c-b940-4723-97fc-516ab9427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E10211-4315-4B2E-9D79-EC3AAA3C17A2}">
  <ds:schemaRefs>
    <ds:schemaRef ds:uri="b2327551-5aba-4f5a-9ca0-70e5ae868b77"/>
    <ds:schemaRef ds:uri="fbebe68c-b940-4723-97fc-516ab94278a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6C37DD-AFE9-4852-946E-2E58FF85C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0B068D-8B4F-4D17-BC6C-5B297141CCD6}">
  <ds:schemaRefs>
    <ds:schemaRef ds:uri="b2327551-5aba-4f5a-9ca0-70e5ae868b77"/>
    <ds:schemaRef ds:uri="fbebe68c-b940-4723-97fc-516ab94278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19606</TotalTime>
  <Words>1196</Words>
  <Application>Microsoft Office PowerPoint</Application>
  <PresentationFormat>Widescreen</PresentationFormat>
  <Paragraphs>174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Calibri</vt:lpstr>
      <vt:lpstr>Open Sans</vt:lpstr>
      <vt:lpstr>Segoe UI</vt:lpstr>
      <vt:lpstr>Segoe UI Black</vt:lpstr>
      <vt:lpstr>Segoe UI Semibold</vt:lpstr>
      <vt:lpstr>Segoe UI Semilight</vt:lpstr>
      <vt:lpstr>Office Theme</vt:lpstr>
      <vt:lpstr>PowerPoint Presentation</vt:lpstr>
      <vt:lpstr>Lecture 2: learning outcomes</vt:lpstr>
      <vt:lpstr>2.1 Energy policy</vt:lpstr>
      <vt:lpstr>2.1.1 Energy policy objectives and trade-offs</vt:lpstr>
      <vt:lpstr>2.2 Types of energy policies</vt:lpstr>
      <vt:lpstr>PowerPoint Presentation</vt:lpstr>
      <vt:lpstr>2.2.1 Policy mixes</vt:lpstr>
      <vt:lpstr>2.2.2 Many policies, many policymakers</vt:lpstr>
      <vt:lpstr>2.3 Public policymaking</vt:lpstr>
      <vt:lpstr>2.3.1 Public policymaking</vt:lpstr>
      <vt:lpstr>PowerPoint Presentation</vt:lpstr>
      <vt:lpstr>2.4 Public policymaking &amp; politics</vt:lpstr>
      <vt:lpstr>2.4.1 The political nature of energy policy</vt:lpstr>
      <vt:lpstr>PowerPoint Presentation</vt:lpstr>
      <vt:lpstr>Lecture 2: 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OA2 Research</dc:title>
  <dc:creator>Stephanie Hirmer</dc:creator>
  <cp:lastModifiedBy>Giulia Ragosa</cp:lastModifiedBy>
  <cp:revision>2</cp:revision>
  <dcterms:created xsi:type="dcterms:W3CDTF">2021-03-11T13:32:19Z</dcterms:created>
  <dcterms:modified xsi:type="dcterms:W3CDTF">2026-02-18T15:58:08Z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0x01010002072E6BEBDA3C42A396F615BA0912BE</vt:lpwstr>
  </property>
  <property fmtid="{D5CDD505-2E9C-101B-9397-08002B2CF9AE}" pid="3" name="MediaServiceImageTags">
    <vt:lpwstr/>
  </property>
</Properties>
</file>