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notesMasterIdLst>
    <p:notesMasterId r:id="rId27"/>
  </p:notesMasterIdLst>
  <p:sldIdLst>
    <p:sldId id="256" r:id="rId5"/>
    <p:sldId id="289" r:id="rId6"/>
    <p:sldId id="386" r:id="rId7"/>
    <p:sldId id="345" r:id="rId8"/>
    <p:sldId id="375" r:id="rId9"/>
    <p:sldId id="377" r:id="rId10"/>
    <p:sldId id="387" r:id="rId11"/>
    <p:sldId id="388" r:id="rId12"/>
    <p:sldId id="389" r:id="rId13"/>
    <p:sldId id="264" r:id="rId14"/>
    <p:sldId id="392" r:id="rId15"/>
    <p:sldId id="394" r:id="rId16"/>
    <p:sldId id="406" r:id="rId17"/>
    <p:sldId id="397" r:id="rId18"/>
    <p:sldId id="400" r:id="rId19"/>
    <p:sldId id="403" r:id="rId20"/>
    <p:sldId id="404" r:id="rId21"/>
    <p:sldId id="414" r:id="rId22"/>
    <p:sldId id="415" r:id="rId23"/>
    <p:sldId id="411" r:id="rId24"/>
    <p:sldId id="412" r:id="rId25"/>
    <p:sldId id="336" r:id="rId26"/>
  </p:sldIdLst>
  <p:sldSz cx="12192000" cy="6858000"/>
  <p:notesSz cx="6858000" cy="9144000"/>
  <p:defaultTextStyle>
    <a:defPPr>
      <a:defRPr lang="en-US"/>
    </a:defPPr>
    <a:lvl1pPr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5pPr>
    <a:lvl6pPr marL="2286000" algn="l" defTabSz="914400" rtl="0" eaLnBrk="1" latinLnBrk="0" hangingPunct="1">
      <a:defRPr kern="1200">
        <a:solidFill>
          <a:schemeClr val="tx1"/>
        </a:solidFill>
        <a:latin typeface="Calibri" panose="020F0502020204030204" pitchFamily="34" charset="0"/>
        <a:ea typeface="+mn-ea"/>
        <a:cs typeface="+mn-cs"/>
      </a:defRPr>
    </a:lvl6pPr>
    <a:lvl7pPr marL="2743200" algn="l" defTabSz="914400" rtl="0" eaLnBrk="1" latinLnBrk="0" hangingPunct="1">
      <a:defRPr kern="1200">
        <a:solidFill>
          <a:schemeClr val="tx1"/>
        </a:solidFill>
        <a:latin typeface="Calibri" panose="020F0502020204030204" pitchFamily="34" charset="0"/>
        <a:ea typeface="+mn-ea"/>
        <a:cs typeface="+mn-cs"/>
      </a:defRPr>
    </a:lvl7pPr>
    <a:lvl8pPr marL="3200400" algn="l" defTabSz="914400" rtl="0" eaLnBrk="1" latinLnBrk="0" hangingPunct="1">
      <a:defRPr kern="1200">
        <a:solidFill>
          <a:schemeClr val="tx1"/>
        </a:solidFill>
        <a:latin typeface="Calibri" panose="020F0502020204030204" pitchFamily="34" charset="0"/>
        <a:ea typeface="+mn-ea"/>
        <a:cs typeface="+mn-cs"/>
      </a:defRPr>
    </a:lvl8pPr>
    <a:lvl9pPr marL="3657600" algn="l" defTabSz="914400" rtl="0" eaLnBrk="1" latinLnBrk="0" hangingPunct="1">
      <a:defRPr kern="1200">
        <a:solidFill>
          <a:schemeClr val="tx1"/>
        </a:solidFill>
        <a:latin typeface="Calibri" panose="020F0502020204030204" pitchFamily="34" charset="0"/>
        <a:ea typeface="+mn-ea"/>
        <a:cs typeface="+mn-cs"/>
      </a:defRPr>
    </a:lvl9pPr>
  </p:defaultTextStyle>
  <p:modifyVerifier cryptProviderType="rsaAES" cryptAlgorithmClass="hash" cryptAlgorithmType="typeAny" cryptAlgorithmSid="14" spinCount="100000" saltData="coNehwPJwlKzKrtN11gy4g==" hashData="QG8LKOJne6Z2i9zFrZcz654OLM0bizBJjyQocvYVlOz+2tCaHR9jacfDF69uxLA+m4nOpZSOBkQHVXg/yQlWQg=="/>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Katherine Collett" initials="KC" lastIdx="23" clrIdx="0"/>
  <p:cmAuthor id="2" name="Flora Charbonnier" initials="FC" lastIdx="2" clrIdx="1"/>
  <p:cmAuthor id="3" name="HACHAD" initials="HACHAD" lastIdx="53" clrIdx="2"/>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C66FF"/>
    <a:srgbClr val="808080"/>
    <a:srgbClr val="FFC000"/>
    <a:srgbClr val="8EA9DB"/>
    <a:srgbClr val="C00000"/>
    <a:srgbClr val="ED7D31"/>
    <a:srgbClr val="7030A0"/>
    <a:srgbClr val="D2D2D2"/>
    <a:srgbClr val="D4E8C6"/>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9D70CB87-AB78-440F-9A65-EB2725D2F6C9}" v="527" dt="2023-03-19T14:30:49.839"/>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12" autoAdjust="0"/>
    <p:restoredTop sz="92326" autoAdjust="0"/>
  </p:normalViewPr>
  <p:slideViewPr>
    <p:cSldViewPr snapToGrid="0">
      <p:cViewPr varScale="1">
        <p:scale>
          <a:sx n="103" d="100"/>
          <a:sy n="103" d="100"/>
        </p:scale>
        <p:origin x="876" y="108"/>
      </p:cViewPr>
      <p:guideLst>
        <p:guide orient="horz" pos="2160"/>
        <p:guide pos="3840"/>
      </p:guideLst>
    </p:cSldViewPr>
  </p:slideViewPr>
  <p:outlineViewPr>
    <p:cViewPr>
      <p:scale>
        <a:sx n="33" d="100"/>
        <a:sy n="33" d="100"/>
      </p:scale>
      <p:origin x="0" y="0"/>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34" Type="http://schemas.microsoft.com/office/2015/10/relationships/revisionInfo" Target="revisionInfo.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microsoft.com/office/2016/11/relationships/changesInfo" Target="changesInfos/changesInfo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commentAuthors" Target="commentAuthor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notesMaster" Target="notesMasters/notesMaster1.xml"/><Relationship Id="rId30"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Carla Cannone" userId="417464ba-0c67-467a-8d9f-e5f447a9fc8a" providerId="ADAL" clId="{9D70CB87-AB78-440F-9A65-EB2725D2F6C9}"/>
    <pc:docChg chg="undo custSel addSld delSld modSld sldOrd">
      <pc:chgData name="Carla Cannone" userId="417464ba-0c67-467a-8d9f-e5f447a9fc8a" providerId="ADAL" clId="{9D70CB87-AB78-440F-9A65-EB2725D2F6C9}" dt="2023-03-31T18:08:21.307" v="2558" actId="20577"/>
      <pc:docMkLst>
        <pc:docMk/>
      </pc:docMkLst>
      <pc:sldChg chg="modSp mod">
        <pc:chgData name="Carla Cannone" userId="417464ba-0c67-467a-8d9f-e5f447a9fc8a" providerId="ADAL" clId="{9D70CB87-AB78-440F-9A65-EB2725D2F6C9}" dt="2023-02-27T15:14:07.609" v="24" actId="1076"/>
        <pc:sldMkLst>
          <pc:docMk/>
          <pc:sldMk cId="0" sldId="256"/>
        </pc:sldMkLst>
        <pc:spChg chg="mod">
          <ac:chgData name="Carla Cannone" userId="417464ba-0c67-467a-8d9f-e5f447a9fc8a" providerId="ADAL" clId="{9D70CB87-AB78-440F-9A65-EB2725D2F6C9}" dt="2023-02-27T15:14:07.609" v="24" actId="1076"/>
          <ac:spMkLst>
            <pc:docMk/>
            <pc:sldMk cId="0" sldId="256"/>
            <ac:spMk id="7" creationId="{A30B8E22-AB78-BA4E-A699-F7241C1EC8AE}"/>
          </ac:spMkLst>
        </pc:spChg>
        <pc:spChg chg="mod">
          <ac:chgData name="Carla Cannone" userId="417464ba-0c67-467a-8d9f-e5f447a9fc8a" providerId="ADAL" clId="{9D70CB87-AB78-440F-9A65-EB2725D2F6C9}" dt="2023-02-27T15:14:05.625" v="23" actId="1076"/>
          <ac:spMkLst>
            <pc:docMk/>
            <pc:sldMk cId="0" sldId="256"/>
            <ac:spMk id="15362" creationId="{387F75CF-EFF7-48EE-9B58-68F46609EE5D}"/>
          </ac:spMkLst>
        </pc:spChg>
      </pc:sldChg>
      <pc:sldChg chg="del">
        <pc:chgData name="Carla Cannone" userId="417464ba-0c67-467a-8d9f-e5f447a9fc8a" providerId="ADAL" clId="{9D70CB87-AB78-440F-9A65-EB2725D2F6C9}" dt="2023-03-19T14:30:46.596" v="2417" actId="47"/>
        <pc:sldMkLst>
          <pc:docMk/>
          <pc:sldMk cId="0" sldId="258"/>
        </pc:sldMkLst>
      </pc:sldChg>
      <pc:sldChg chg="addSp delSp modSp mod">
        <pc:chgData name="Carla Cannone" userId="417464ba-0c67-467a-8d9f-e5f447a9fc8a" providerId="ADAL" clId="{9D70CB87-AB78-440F-9A65-EB2725D2F6C9}" dt="2023-03-02T13:39:28.342" v="1699" actId="478"/>
        <pc:sldMkLst>
          <pc:docMk/>
          <pc:sldMk cId="927864516" sldId="264"/>
        </pc:sldMkLst>
        <pc:spChg chg="mod">
          <ac:chgData name="Carla Cannone" userId="417464ba-0c67-467a-8d9f-e5f447a9fc8a" providerId="ADAL" clId="{9D70CB87-AB78-440F-9A65-EB2725D2F6C9}" dt="2023-03-02T13:25:00.489" v="1196" actId="20577"/>
          <ac:spMkLst>
            <pc:docMk/>
            <pc:sldMk cId="927864516" sldId="264"/>
            <ac:spMk id="6" creationId="{1755527A-30CA-944E-A482-ED896F156CD0}"/>
          </ac:spMkLst>
        </pc:spChg>
        <pc:spChg chg="add mod">
          <ac:chgData name="Carla Cannone" userId="417464ba-0c67-467a-8d9f-e5f447a9fc8a" providerId="ADAL" clId="{9D70CB87-AB78-440F-9A65-EB2725D2F6C9}" dt="2023-03-02T13:39:22.905" v="1697"/>
          <ac:spMkLst>
            <pc:docMk/>
            <pc:sldMk cId="927864516" sldId="264"/>
            <ac:spMk id="14" creationId="{F6BF469D-7B15-4109-8836-10BCF6752C7A}"/>
          </ac:spMkLst>
        </pc:spChg>
        <pc:spChg chg="mod">
          <ac:chgData name="Carla Cannone" userId="417464ba-0c67-467a-8d9f-e5f447a9fc8a" providerId="ADAL" clId="{9D70CB87-AB78-440F-9A65-EB2725D2F6C9}" dt="2023-03-02T13:25:04.786" v="1200" actId="20577"/>
          <ac:spMkLst>
            <pc:docMk/>
            <pc:sldMk cId="927864516" sldId="264"/>
            <ac:spMk id="20" creationId="{36F277D6-322B-A848-92DC-A83C2D17258F}"/>
          </ac:spMkLst>
        </pc:spChg>
        <pc:spChg chg="del mod">
          <ac:chgData name="Carla Cannone" userId="417464ba-0c67-467a-8d9f-e5f447a9fc8a" providerId="ADAL" clId="{9D70CB87-AB78-440F-9A65-EB2725D2F6C9}" dt="2023-03-02T13:39:28.342" v="1699" actId="478"/>
          <ac:spMkLst>
            <pc:docMk/>
            <pc:sldMk cId="927864516" sldId="264"/>
            <ac:spMk id="21" creationId="{9A10AD75-26C3-4941-B4C1-385901041619}"/>
          </ac:spMkLst>
        </pc:spChg>
      </pc:sldChg>
      <pc:sldChg chg="modSp mod modNotesTx">
        <pc:chgData name="Carla Cannone" userId="417464ba-0c67-467a-8d9f-e5f447a9fc8a" providerId="ADAL" clId="{9D70CB87-AB78-440F-9A65-EB2725D2F6C9}" dt="2023-03-19T14:48:00.545" v="2424" actId="20577"/>
        <pc:sldMkLst>
          <pc:docMk/>
          <pc:sldMk cId="0" sldId="289"/>
        </pc:sldMkLst>
        <pc:spChg chg="mod">
          <ac:chgData name="Carla Cannone" userId="417464ba-0c67-467a-8d9f-e5f447a9fc8a" providerId="ADAL" clId="{9D70CB87-AB78-440F-9A65-EB2725D2F6C9}" dt="2023-02-27T15:14:14.006" v="33" actId="20577"/>
          <ac:spMkLst>
            <pc:docMk/>
            <pc:sldMk cId="0" sldId="289"/>
            <ac:spMk id="14" creationId="{42847172-80C9-2B4A-9198-9C40FF4A0EA5}"/>
          </ac:spMkLst>
        </pc:spChg>
        <pc:spChg chg="mod">
          <ac:chgData name="Carla Cannone" userId="417464ba-0c67-467a-8d9f-e5f447a9fc8a" providerId="ADAL" clId="{9D70CB87-AB78-440F-9A65-EB2725D2F6C9}" dt="2023-03-02T13:17:19.979" v="1121" actId="20577"/>
          <ac:spMkLst>
            <pc:docMk/>
            <pc:sldMk cId="0" sldId="289"/>
            <ac:spMk id="17413" creationId="{43DE169F-8A22-4F54-8370-B010F0F75E08}"/>
          </ac:spMkLst>
        </pc:spChg>
        <pc:spChg chg="mod">
          <ac:chgData name="Carla Cannone" userId="417464ba-0c67-467a-8d9f-e5f447a9fc8a" providerId="ADAL" clId="{9D70CB87-AB78-440F-9A65-EB2725D2F6C9}" dt="2023-03-02T13:17:22.674" v="1123" actId="20577"/>
          <ac:spMkLst>
            <pc:docMk/>
            <pc:sldMk cId="0" sldId="289"/>
            <ac:spMk id="17414" creationId="{FF516A10-E762-428F-A161-36388C652F50}"/>
          </ac:spMkLst>
        </pc:spChg>
        <pc:spChg chg="mod">
          <ac:chgData name="Carla Cannone" userId="417464ba-0c67-467a-8d9f-e5f447a9fc8a" providerId="ADAL" clId="{9D70CB87-AB78-440F-9A65-EB2725D2F6C9}" dt="2023-03-02T13:17:24.721" v="1125" actId="20577"/>
          <ac:spMkLst>
            <pc:docMk/>
            <pc:sldMk cId="0" sldId="289"/>
            <ac:spMk id="17415" creationId="{D2280B66-129D-46C5-9D99-2DE8D5C0F5F5}"/>
          </ac:spMkLst>
        </pc:spChg>
        <pc:spChg chg="mod">
          <ac:chgData name="Carla Cannone" userId="417464ba-0c67-467a-8d9f-e5f447a9fc8a" providerId="ADAL" clId="{9D70CB87-AB78-440F-9A65-EB2725D2F6C9}" dt="2023-03-02T13:17:26.496" v="1127" actId="20577"/>
          <ac:spMkLst>
            <pc:docMk/>
            <pc:sldMk cId="0" sldId="289"/>
            <ac:spMk id="17416" creationId="{EB596C1E-F79E-4C65-B8F2-C5B8F6BC4800}"/>
          </ac:spMkLst>
        </pc:spChg>
      </pc:sldChg>
      <pc:sldChg chg="add del">
        <pc:chgData name="Carla Cannone" userId="417464ba-0c67-467a-8d9f-e5f447a9fc8a" providerId="ADAL" clId="{9D70CB87-AB78-440F-9A65-EB2725D2F6C9}" dt="2023-02-28T13:29:16.143" v="864" actId="47"/>
        <pc:sldMkLst>
          <pc:docMk/>
          <pc:sldMk cId="2801856280" sldId="291"/>
        </pc:sldMkLst>
      </pc:sldChg>
      <pc:sldChg chg="del">
        <pc:chgData name="Carla Cannone" userId="417464ba-0c67-467a-8d9f-e5f447a9fc8a" providerId="ADAL" clId="{9D70CB87-AB78-440F-9A65-EB2725D2F6C9}" dt="2023-03-19T14:30:46.596" v="2417" actId="47"/>
        <pc:sldMkLst>
          <pc:docMk/>
          <pc:sldMk cId="0" sldId="296"/>
        </pc:sldMkLst>
      </pc:sldChg>
      <pc:sldChg chg="del">
        <pc:chgData name="Carla Cannone" userId="417464ba-0c67-467a-8d9f-e5f447a9fc8a" providerId="ADAL" clId="{9D70CB87-AB78-440F-9A65-EB2725D2F6C9}" dt="2023-03-19T14:30:46.596" v="2417" actId="47"/>
        <pc:sldMkLst>
          <pc:docMk/>
          <pc:sldMk cId="0" sldId="304"/>
        </pc:sldMkLst>
      </pc:sldChg>
      <pc:sldChg chg="addSp delSp modSp mod">
        <pc:chgData name="Carla Cannone" userId="417464ba-0c67-467a-8d9f-e5f447a9fc8a" providerId="ADAL" clId="{9D70CB87-AB78-440F-9A65-EB2725D2F6C9}" dt="2023-03-19T14:34:36.243" v="2422" actId="20577"/>
        <pc:sldMkLst>
          <pc:docMk/>
          <pc:sldMk cId="144697344" sldId="336"/>
        </pc:sldMkLst>
        <pc:spChg chg="add mod">
          <ac:chgData name="Carla Cannone" userId="417464ba-0c67-467a-8d9f-e5f447a9fc8a" providerId="ADAL" clId="{9D70CB87-AB78-440F-9A65-EB2725D2F6C9}" dt="2023-03-19T14:34:36.243" v="2422" actId="20577"/>
          <ac:spMkLst>
            <pc:docMk/>
            <pc:sldMk cId="144697344" sldId="336"/>
            <ac:spMk id="3" creationId="{9239870B-2823-34D1-B362-22F1607448D1}"/>
          </ac:spMkLst>
        </pc:spChg>
        <pc:spChg chg="del">
          <ac:chgData name="Carla Cannone" userId="417464ba-0c67-467a-8d9f-e5f447a9fc8a" providerId="ADAL" clId="{9D70CB87-AB78-440F-9A65-EB2725D2F6C9}" dt="2023-03-19T14:30:49.537" v="2418" actId="478"/>
          <ac:spMkLst>
            <pc:docMk/>
            <pc:sldMk cId="144697344" sldId="336"/>
            <ac:spMk id="5" creationId="{0F14E640-AA81-4C1E-828E-96338546CB07}"/>
          </ac:spMkLst>
        </pc:spChg>
      </pc:sldChg>
      <pc:sldChg chg="del">
        <pc:chgData name="Carla Cannone" userId="417464ba-0c67-467a-8d9f-e5f447a9fc8a" providerId="ADAL" clId="{9D70CB87-AB78-440F-9A65-EB2725D2F6C9}" dt="2023-03-19T14:30:46.596" v="2417" actId="47"/>
        <pc:sldMkLst>
          <pc:docMk/>
          <pc:sldMk cId="2663727173" sldId="337"/>
        </pc:sldMkLst>
      </pc:sldChg>
      <pc:sldChg chg="del">
        <pc:chgData name="Carla Cannone" userId="417464ba-0c67-467a-8d9f-e5f447a9fc8a" providerId="ADAL" clId="{9D70CB87-AB78-440F-9A65-EB2725D2F6C9}" dt="2023-03-19T14:30:46.596" v="2417" actId="47"/>
        <pc:sldMkLst>
          <pc:docMk/>
          <pc:sldMk cId="7502038" sldId="338"/>
        </pc:sldMkLst>
      </pc:sldChg>
      <pc:sldChg chg="del">
        <pc:chgData name="Carla Cannone" userId="417464ba-0c67-467a-8d9f-e5f447a9fc8a" providerId="ADAL" clId="{9D70CB87-AB78-440F-9A65-EB2725D2F6C9}" dt="2023-03-19T14:30:46.596" v="2417" actId="47"/>
        <pc:sldMkLst>
          <pc:docMk/>
          <pc:sldMk cId="3434788658" sldId="339"/>
        </pc:sldMkLst>
      </pc:sldChg>
      <pc:sldChg chg="del">
        <pc:chgData name="Carla Cannone" userId="417464ba-0c67-467a-8d9f-e5f447a9fc8a" providerId="ADAL" clId="{9D70CB87-AB78-440F-9A65-EB2725D2F6C9}" dt="2023-03-19T14:30:46.596" v="2417" actId="47"/>
        <pc:sldMkLst>
          <pc:docMk/>
          <pc:sldMk cId="680913232" sldId="340"/>
        </pc:sldMkLst>
      </pc:sldChg>
      <pc:sldChg chg="del">
        <pc:chgData name="Carla Cannone" userId="417464ba-0c67-467a-8d9f-e5f447a9fc8a" providerId="ADAL" clId="{9D70CB87-AB78-440F-9A65-EB2725D2F6C9}" dt="2023-03-19T14:30:46.596" v="2417" actId="47"/>
        <pc:sldMkLst>
          <pc:docMk/>
          <pc:sldMk cId="2166291676" sldId="341"/>
        </pc:sldMkLst>
      </pc:sldChg>
      <pc:sldChg chg="del">
        <pc:chgData name="Carla Cannone" userId="417464ba-0c67-467a-8d9f-e5f447a9fc8a" providerId="ADAL" clId="{9D70CB87-AB78-440F-9A65-EB2725D2F6C9}" dt="2023-03-19T14:30:46.596" v="2417" actId="47"/>
        <pc:sldMkLst>
          <pc:docMk/>
          <pc:sldMk cId="3902166062" sldId="342"/>
        </pc:sldMkLst>
      </pc:sldChg>
      <pc:sldChg chg="del">
        <pc:chgData name="Carla Cannone" userId="417464ba-0c67-467a-8d9f-e5f447a9fc8a" providerId="ADAL" clId="{9D70CB87-AB78-440F-9A65-EB2725D2F6C9}" dt="2023-03-19T14:30:46.596" v="2417" actId="47"/>
        <pc:sldMkLst>
          <pc:docMk/>
          <pc:sldMk cId="3970471560" sldId="343"/>
        </pc:sldMkLst>
      </pc:sldChg>
      <pc:sldChg chg="del">
        <pc:chgData name="Carla Cannone" userId="417464ba-0c67-467a-8d9f-e5f447a9fc8a" providerId="ADAL" clId="{9D70CB87-AB78-440F-9A65-EB2725D2F6C9}" dt="2023-03-19T14:30:46.596" v="2417" actId="47"/>
        <pc:sldMkLst>
          <pc:docMk/>
          <pc:sldMk cId="857857681" sldId="344"/>
        </pc:sldMkLst>
      </pc:sldChg>
      <pc:sldChg chg="addSp delSp modSp mod ord modShow">
        <pc:chgData name="Carla Cannone" userId="417464ba-0c67-467a-8d9f-e5f447a9fc8a" providerId="ADAL" clId="{9D70CB87-AB78-440F-9A65-EB2725D2F6C9}" dt="2023-03-02T13:40:24.432" v="1712" actId="208"/>
        <pc:sldMkLst>
          <pc:docMk/>
          <pc:sldMk cId="386240992" sldId="345"/>
        </pc:sldMkLst>
        <pc:spChg chg="add del mod">
          <ac:chgData name="Carla Cannone" userId="417464ba-0c67-467a-8d9f-e5f447a9fc8a" providerId="ADAL" clId="{9D70CB87-AB78-440F-9A65-EB2725D2F6C9}" dt="2023-02-28T12:48:44.902" v="537"/>
          <ac:spMkLst>
            <pc:docMk/>
            <pc:sldMk cId="386240992" sldId="345"/>
            <ac:spMk id="3" creationId="{54B0C50D-B245-E96E-8A53-EC7FAD959924}"/>
          </ac:spMkLst>
        </pc:spChg>
        <pc:spChg chg="add del mod">
          <ac:chgData name="Carla Cannone" userId="417464ba-0c67-467a-8d9f-e5f447a9fc8a" providerId="ADAL" clId="{9D70CB87-AB78-440F-9A65-EB2725D2F6C9}" dt="2023-02-28T12:48:44.902" v="537"/>
          <ac:spMkLst>
            <pc:docMk/>
            <pc:sldMk cId="386240992" sldId="345"/>
            <ac:spMk id="4" creationId="{FEB627A9-EDEF-755A-2C29-427BAF1E8FDF}"/>
          </ac:spMkLst>
        </pc:spChg>
        <pc:spChg chg="add del mod">
          <ac:chgData name="Carla Cannone" userId="417464ba-0c67-467a-8d9f-e5f447a9fc8a" providerId="ADAL" clId="{9D70CB87-AB78-440F-9A65-EB2725D2F6C9}" dt="2023-02-28T12:48:44.902" v="537"/>
          <ac:spMkLst>
            <pc:docMk/>
            <pc:sldMk cId="386240992" sldId="345"/>
            <ac:spMk id="6" creationId="{304AE793-A0F0-A493-E695-98C7D774F58A}"/>
          </ac:spMkLst>
        </pc:spChg>
        <pc:spChg chg="mod">
          <ac:chgData name="Carla Cannone" userId="417464ba-0c67-467a-8d9f-e5f447a9fc8a" providerId="ADAL" clId="{9D70CB87-AB78-440F-9A65-EB2725D2F6C9}" dt="2023-02-28T13:20:50.867" v="773" actId="1076"/>
          <ac:spMkLst>
            <pc:docMk/>
            <pc:sldMk cId="386240992" sldId="345"/>
            <ac:spMk id="7" creationId="{CA510C60-D253-F14C-BBC2-7F5B6B8A099D}"/>
          </ac:spMkLst>
        </pc:spChg>
        <pc:spChg chg="add del mod">
          <ac:chgData name="Carla Cannone" userId="417464ba-0c67-467a-8d9f-e5f447a9fc8a" providerId="ADAL" clId="{9D70CB87-AB78-440F-9A65-EB2725D2F6C9}" dt="2023-02-28T12:48:44.902" v="537"/>
          <ac:spMkLst>
            <pc:docMk/>
            <pc:sldMk cId="386240992" sldId="345"/>
            <ac:spMk id="9" creationId="{40D074AB-88C6-356A-E9FB-CD06113C43E3}"/>
          </ac:spMkLst>
        </pc:spChg>
        <pc:spChg chg="add del mod">
          <ac:chgData name="Carla Cannone" userId="417464ba-0c67-467a-8d9f-e5f447a9fc8a" providerId="ADAL" clId="{9D70CB87-AB78-440F-9A65-EB2725D2F6C9}" dt="2023-02-28T12:48:44.902" v="537"/>
          <ac:spMkLst>
            <pc:docMk/>
            <pc:sldMk cId="386240992" sldId="345"/>
            <ac:spMk id="10" creationId="{A0112BFD-47F1-26AF-B31A-9E4B36CF2370}"/>
          </ac:spMkLst>
        </pc:spChg>
        <pc:spChg chg="add mod">
          <ac:chgData name="Carla Cannone" userId="417464ba-0c67-467a-8d9f-e5f447a9fc8a" providerId="ADAL" clId="{9D70CB87-AB78-440F-9A65-EB2725D2F6C9}" dt="2023-02-28T13:23:06.128" v="838" actId="113"/>
          <ac:spMkLst>
            <pc:docMk/>
            <pc:sldMk cId="386240992" sldId="345"/>
            <ac:spMk id="11" creationId="{81C04022-BEE5-6054-8BE2-E9B5FA34646A}"/>
          </ac:spMkLst>
        </pc:spChg>
        <pc:spChg chg="add mod">
          <ac:chgData name="Carla Cannone" userId="417464ba-0c67-467a-8d9f-e5f447a9fc8a" providerId="ADAL" clId="{9D70CB87-AB78-440F-9A65-EB2725D2F6C9}" dt="2023-02-28T13:03:34.297" v="755" actId="1076"/>
          <ac:spMkLst>
            <pc:docMk/>
            <pc:sldMk cId="386240992" sldId="345"/>
            <ac:spMk id="13" creationId="{3DBE45DF-3A85-C177-52F9-FC3B4B2828CA}"/>
          </ac:spMkLst>
        </pc:spChg>
        <pc:spChg chg="mod">
          <ac:chgData name="Carla Cannone" userId="417464ba-0c67-467a-8d9f-e5f447a9fc8a" providerId="ADAL" clId="{9D70CB87-AB78-440F-9A65-EB2725D2F6C9}" dt="2023-02-28T13:23:58.362" v="847" actId="1076"/>
          <ac:spMkLst>
            <pc:docMk/>
            <pc:sldMk cId="386240992" sldId="345"/>
            <ac:spMk id="14" creationId="{C4019C4D-B7E7-7049-AA9E-E193A13FA20F}"/>
          </ac:spMkLst>
        </pc:spChg>
        <pc:spChg chg="add mod">
          <ac:chgData name="Carla Cannone" userId="417464ba-0c67-467a-8d9f-e5f447a9fc8a" providerId="ADAL" clId="{9D70CB87-AB78-440F-9A65-EB2725D2F6C9}" dt="2023-02-28T13:03:34.297" v="755" actId="1076"/>
          <ac:spMkLst>
            <pc:docMk/>
            <pc:sldMk cId="386240992" sldId="345"/>
            <ac:spMk id="16" creationId="{8BB6F5BF-9825-AFB3-1A7A-61033317ACA6}"/>
          </ac:spMkLst>
        </pc:spChg>
        <pc:spChg chg="mod">
          <ac:chgData name="Carla Cannone" userId="417464ba-0c67-467a-8d9f-e5f447a9fc8a" providerId="ADAL" clId="{9D70CB87-AB78-440F-9A65-EB2725D2F6C9}" dt="2023-03-02T13:40:05.392" v="1708" actId="14100"/>
          <ac:spMkLst>
            <pc:docMk/>
            <pc:sldMk cId="386240992" sldId="345"/>
            <ac:spMk id="17" creationId="{18C9BB2E-6B8A-FA4A-96DB-2CB379047E46}"/>
          </ac:spMkLst>
        </pc:spChg>
        <pc:spChg chg="mod">
          <ac:chgData name="Carla Cannone" userId="417464ba-0c67-467a-8d9f-e5f447a9fc8a" providerId="ADAL" clId="{9D70CB87-AB78-440F-9A65-EB2725D2F6C9}" dt="2023-02-28T13:24:04.666" v="849" actId="1076"/>
          <ac:spMkLst>
            <pc:docMk/>
            <pc:sldMk cId="386240992" sldId="345"/>
            <ac:spMk id="18" creationId="{8AAA74F7-FC11-3A46-A1F4-EDB784BFF6AF}"/>
          </ac:spMkLst>
        </pc:spChg>
        <pc:spChg chg="add mod">
          <ac:chgData name="Carla Cannone" userId="417464ba-0c67-467a-8d9f-e5f447a9fc8a" providerId="ADAL" clId="{9D70CB87-AB78-440F-9A65-EB2725D2F6C9}" dt="2023-02-28T13:23:24.795" v="842" actId="14100"/>
          <ac:spMkLst>
            <pc:docMk/>
            <pc:sldMk cId="386240992" sldId="345"/>
            <ac:spMk id="20" creationId="{8803E785-36D4-B94B-2EB3-9C4F1DC3F107}"/>
          </ac:spMkLst>
        </pc:spChg>
        <pc:spChg chg="add mod">
          <ac:chgData name="Carla Cannone" userId="417464ba-0c67-467a-8d9f-e5f447a9fc8a" providerId="ADAL" clId="{9D70CB87-AB78-440F-9A65-EB2725D2F6C9}" dt="2023-02-28T13:03:34.297" v="755" actId="1076"/>
          <ac:spMkLst>
            <pc:docMk/>
            <pc:sldMk cId="386240992" sldId="345"/>
            <ac:spMk id="21" creationId="{0F09134E-F827-171A-5676-60CFB8BA8AD4}"/>
          </ac:spMkLst>
        </pc:spChg>
        <pc:spChg chg="mod">
          <ac:chgData name="Carla Cannone" userId="417464ba-0c67-467a-8d9f-e5f447a9fc8a" providerId="ADAL" clId="{9D70CB87-AB78-440F-9A65-EB2725D2F6C9}" dt="2023-02-28T13:24:10.346" v="850" actId="1076"/>
          <ac:spMkLst>
            <pc:docMk/>
            <pc:sldMk cId="386240992" sldId="345"/>
            <ac:spMk id="22" creationId="{647188E9-004B-AE4B-8085-E5777BB0C817}"/>
          </ac:spMkLst>
        </pc:spChg>
        <pc:spChg chg="add mod">
          <ac:chgData name="Carla Cannone" userId="417464ba-0c67-467a-8d9f-e5f447a9fc8a" providerId="ADAL" clId="{9D70CB87-AB78-440F-9A65-EB2725D2F6C9}" dt="2023-02-28T13:24:01.998" v="848" actId="1076"/>
          <ac:spMkLst>
            <pc:docMk/>
            <pc:sldMk cId="386240992" sldId="345"/>
            <ac:spMk id="29" creationId="{4914A346-DC89-FAA7-C8C8-B3CECFAC67B5}"/>
          </ac:spMkLst>
        </pc:spChg>
        <pc:spChg chg="mod">
          <ac:chgData name="Carla Cannone" userId="417464ba-0c67-467a-8d9f-e5f447a9fc8a" providerId="ADAL" clId="{9D70CB87-AB78-440F-9A65-EB2725D2F6C9}" dt="2023-02-28T12:50:29.391" v="563" actId="6549"/>
          <ac:spMkLst>
            <pc:docMk/>
            <pc:sldMk cId="386240992" sldId="345"/>
            <ac:spMk id="48" creationId="{1C0EB07B-EF55-8A4A-A559-3218267C9FE8}"/>
          </ac:spMkLst>
        </pc:spChg>
        <pc:picChg chg="add del mod">
          <ac:chgData name="Carla Cannone" userId="417464ba-0c67-467a-8d9f-e5f447a9fc8a" providerId="ADAL" clId="{9D70CB87-AB78-440F-9A65-EB2725D2F6C9}" dt="2023-02-28T12:48:44.902" v="537"/>
          <ac:picMkLst>
            <pc:docMk/>
            <pc:sldMk cId="386240992" sldId="345"/>
            <ac:picMk id="2" creationId="{19B8F7C6-E7B4-084D-915D-8BDCCB6D9C0F}"/>
          </ac:picMkLst>
        </pc:picChg>
        <pc:picChg chg="add mod">
          <ac:chgData name="Carla Cannone" userId="417464ba-0c67-467a-8d9f-e5f447a9fc8a" providerId="ADAL" clId="{9D70CB87-AB78-440F-9A65-EB2725D2F6C9}" dt="2023-03-02T13:40:24.432" v="1712" actId="208"/>
          <ac:picMkLst>
            <pc:docMk/>
            <pc:sldMk cId="386240992" sldId="345"/>
            <ac:picMk id="2" creationId="{4F92E7E2-B1B7-48E3-FD87-79C77AD65192}"/>
          </ac:picMkLst>
        </pc:picChg>
        <pc:picChg chg="add mod modCrop">
          <ac:chgData name="Carla Cannone" userId="417464ba-0c67-467a-8d9f-e5f447a9fc8a" providerId="ADAL" clId="{9D70CB87-AB78-440F-9A65-EB2725D2F6C9}" dt="2023-02-28T13:23:19.002" v="841" actId="14100"/>
          <ac:picMkLst>
            <pc:docMk/>
            <pc:sldMk cId="386240992" sldId="345"/>
            <ac:picMk id="12" creationId="{7EED8F31-9C21-5228-870E-1555D55B14D3}"/>
          </ac:picMkLst>
        </pc:picChg>
        <pc:cxnChg chg="add del mod">
          <ac:chgData name="Carla Cannone" userId="417464ba-0c67-467a-8d9f-e5f447a9fc8a" providerId="ADAL" clId="{9D70CB87-AB78-440F-9A65-EB2725D2F6C9}" dt="2023-02-28T12:48:44.902" v="537"/>
          <ac:cxnSpMkLst>
            <pc:docMk/>
            <pc:sldMk cId="386240992" sldId="345"/>
            <ac:cxnSpMk id="5" creationId="{FD24D0BB-8924-F7E7-F59A-01490CB242FB}"/>
          </ac:cxnSpMkLst>
        </pc:cxnChg>
        <pc:cxnChg chg="del">
          <ac:chgData name="Carla Cannone" userId="417464ba-0c67-467a-8d9f-e5f447a9fc8a" providerId="ADAL" clId="{9D70CB87-AB78-440F-9A65-EB2725D2F6C9}" dt="2023-02-28T12:50:22.031" v="560" actId="478"/>
          <ac:cxnSpMkLst>
            <pc:docMk/>
            <pc:sldMk cId="386240992" sldId="345"/>
            <ac:cxnSpMk id="8" creationId="{9276A450-EEF3-6344-9E03-17684FA2F250}"/>
          </ac:cxnSpMkLst>
        </pc:cxnChg>
        <pc:cxnChg chg="del">
          <ac:chgData name="Carla Cannone" userId="417464ba-0c67-467a-8d9f-e5f447a9fc8a" providerId="ADAL" clId="{9D70CB87-AB78-440F-9A65-EB2725D2F6C9}" dt="2023-02-28T12:50:20.336" v="558" actId="478"/>
          <ac:cxnSpMkLst>
            <pc:docMk/>
            <pc:sldMk cId="386240992" sldId="345"/>
            <ac:cxnSpMk id="15" creationId="{C3920A1F-7ECE-7245-8617-CD800EE465FA}"/>
          </ac:cxnSpMkLst>
        </pc:cxnChg>
        <pc:cxnChg chg="del">
          <ac:chgData name="Carla Cannone" userId="417464ba-0c67-467a-8d9f-e5f447a9fc8a" providerId="ADAL" clId="{9D70CB87-AB78-440F-9A65-EB2725D2F6C9}" dt="2023-02-28T12:50:20.993" v="559" actId="478"/>
          <ac:cxnSpMkLst>
            <pc:docMk/>
            <pc:sldMk cId="386240992" sldId="345"/>
            <ac:cxnSpMk id="19" creationId="{8808370D-373B-4448-9CF6-99C481655507}"/>
          </ac:cxnSpMkLst>
        </pc:cxnChg>
        <pc:cxnChg chg="del">
          <ac:chgData name="Carla Cannone" userId="417464ba-0c67-467a-8d9f-e5f447a9fc8a" providerId="ADAL" clId="{9D70CB87-AB78-440F-9A65-EB2725D2F6C9}" dt="2023-02-28T12:50:22.816" v="561" actId="478"/>
          <ac:cxnSpMkLst>
            <pc:docMk/>
            <pc:sldMk cId="386240992" sldId="345"/>
            <ac:cxnSpMk id="23" creationId="{123D5001-D9E5-D749-BD23-86C981735261}"/>
          </ac:cxnSpMkLst>
        </pc:cxnChg>
        <pc:cxnChg chg="add del mod">
          <ac:chgData name="Carla Cannone" userId="417464ba-0c67-467a-8d9f-e5f447a9fc8a" providerId="ADAL" clId="{9D70CB87-AB78-440F-9A65-EB2725D2F6C9}" dt="2023-02-28T12:57:35.318" v="673" actId="478"/>
          <ac:cxnSpMkLst>
            <pc:docMk/>
            <pc:sldMk cId="386240992" sldId="345"/>
            <ac:cxnSpMk id="26" creationId="{6D2E9DA0-1C96-5455-3D31-836E14CF0CA6}"/>
          </ac:cxnSpMkLst>
        </pc:cxnChg>
        <pc:cxnChg chg="add mod">
          <ac:chgData name="Carla Cannone" userId="417464ba-0c67-467a-8d9f-e5f447a9fc8a" providerId="ADAL" clId="{9D70CB87-AB78-440F-9A65-EB2725D2F6C9}" dt="2023-02-28T13:24:17.507" v="854" actId="14100"/>
          <ac:cxnSpMkLst>
            <pc:docMk/>
            <pc:sldMk cId="386240992" sldId="345"/>
            <ac:cxnSpMk id="30" creationId="{045891A3-2029-2797-DD87-02772A295D31}"/>
          </ac:cxnSpMkLst>
        </pc:cxnChg>
        <pc:cxnChg chg="add del mod">
          <ac:chgData name="Carla Cannone" userId="417464ba-0c67-467a-8d9f-e5f447a9fc8a" providerId="ADAL" clId="{9D70CB87-AB78-440F-9A65-EB2725D2F6C9}" dt="2023-02-28T12:57:54.869" v="678" actId="478"/>
          <ac:cxnSpMkLst>
            <pc:docMk/>
            <pc:sldMk cId="386240992" sldId="345"/>
            <ac:cxnSpMk id="35" creationId="{9DF75602-EE64-4CCE-9E26-ABF5A6A6D82E}"/>
          </ac:cxnSpMkLst>
        </pc:cxnChg>
        <pc:cxnChg chg="add mod">
          <ac:chgData name="Carla Cannone" userId="417464ba-0c67-467a-8d9f-e5f447a9fc8a" providerId="ADAL" clId="{9D70CB87-AB78-440F-9A65-EB2725D2F6C9}" dt="2023-02-28T13:23:47.438" v="846" actId="1582"/>
          <ac:cxnSpMkLst>
            <pc:docMk/>
            <pc:sldMk cId="386240992" sldId="345"/>
            <ac:cxnSpMk id="37" creationId="{5A4C546B-6C30-05C3-0649-C81F92D3088A}"/>
          </ac:cxnSpMkLst>
        </pc:cxnChg>
        <pc:cxnChg chg="add del mod">
          <ac:chgData name="Carla Cannone" userId="417464ba-0c67-467a-8d9f-e5f447a9fc8a" providerId="ADAL" clId="{9D70CB87-AB78-440F-9A65-EB2725D2F6C9}" dt="2023-02-28T12:59:13.308" v="693" actId="478"/>
          <ac:cxnSpMkLst>
            <pc:docMk/>
            <pc:sldMk cId="386240992" sldId="345"/>
            <ac:cxnSpMk id="39" creationId="{E0F83722-3980-52EA-5482-C1D61AE1C6D3}"/>
          </ac:cxnSpMkLst>
        </pc:cxnChg>
        <pc:cxnChg chg="add del mod">
          <ac:chgData name="Carla Cannone" userId="417464ba-0c67-467a-8d9f-e5f447a9fc8a" providerId="ADAL" clId="{9D70CB87-AB78-440F-9A65-EB2725D2F6C9}" dt="2023-02-28T12:59:22.892" v="696" actId="478"/>
          <ac:cxnSpMkLst>
            <pc:docMk/>
            <pc:sldMk cId="386240992" sldId="345"/>
            <ac:cxnSpMk id="42" creationId="{EC2A2532-E31B-B982-95D6-24E827EE6904}"/>
          </ac:cxnSpMkLst>
        </pc:cxnChg>
        <pc:cxnChg chg="add mod">
          <ac:chgData name="Carla Cannone" userId="417464ba-0c67-467a-8d9f-e5f447a9fc8a" providerId="ADAL" clId="{9D70CB87-AB78-440F-9A65-EB2725D2F6C9}" dt="2023-02-28T13:24:26.642" v="859" actId="14100"/>
          <ac:cxnSpMkLst>
            <pc:docMk/>
            <pc:sldMk cId="386240992" sldId="345"/>
            <ac:cxnSpMk id="44" creationId="{2204F353-B629-8688-8212-230F73C061CC}"/>
          </ac:cxnSpMkLst>
        </pc:cxnChg>
        <pc:cxnChg chg="add mod">
          <ac:chgData name="Carla Cannone" userId="417464ba-0c67-467a-8d9f-e5f447a9fc8a" providerId="ADAL" clId="{9D70CB87-AB78-440F-9A65-EB2725D2F6C9}" dt="2023-02-28T13:21:08.403" v="780" actId="14100"/>
          <ac:cxnSpMkLst>
            <pc:docMk/>
            <pc:sldMk cId="386240992" sldId="345"/>
            <ac:cxnSpMk id="47" creationId="{42E1CA07-677D-E013-DB19-2759D008F202}"/>
          </ac:cxnSpMkLst>
        </pc:cxnChg>
        <pc:cxnChg chg="add del mod">
          <ac:chgData name="Carla Cannone" userId="417464ba-0c67-467a-8d9f-e5f447a9fc8a" providerId="ADAL" clId="{9D70CB87-AB78-440F-9A65-EB2725D2F6C9}" dt="2023-02-28T13:21:20.026" v="786" actId="478"/>
          <ac:cxnSpMkLst>
            <pc:docMk/>
            <pc:sldMk cId="386240992" sldId="345"/>
            <ac:cxnSpMk id="54" creationId="{C9275E01-CC4C-BA45-AD0F-3BD1A98DACFA}"/>
          </ac:cxnSpMkLst>
        </pc:cxnChg>
        <pc:cxnChg chg="add del mod">
          <ac:chgData name="Carla Cannone" userId="417464ba-0c67-467a-8d9f-e5f447a9fc8a" providerId="ADAL" clId="{9D70CB87-AB78-440F-9A65-EB2725D2F6C9}" dt="2023-02-28T13:24:20.957" v="856" actId="478"/>
          <ac:cxnSpMkLst>
            <pc:docMk/>
            <pc:sldMk cId="386240992" sldId="345"/>
            <ac:cxnSpMk id="68" creationId="{880A03F4-1A41-7231-2F30-FF4982B8CF94}"/>
          </ac:cxnSpMkLst>
        </pc:cxnChg>
        <pc:cxnChg chg="add mod">
          <ac:chgData name="Carla Cannone" userId="417464ba-0c67-467a-8d9f-e5f447a9fc8a" providerId="ADAL" clId="{9D70CB87-AB78-440F-9A65-EB2725D2F6C9}" dt="2023-02-28T13:24:16.051" v="853" actId="14100"/>
          <ac:cxnSpMkLst>
            <pc:docMk/>
            <pc:sldMk cId="386240992" sldId="345"/>
            <ac:cxnSpMk id="83" creationId="{295BDBC9-5168-1969-3B55-1AA9158C1C05}"/>
          </ac:cxnSpMkLst>
        </pc:cxnChg>
        <pc:cxnChg chg="add mod">
          <ac:chgData name="Carla Cannone" userId="417464ba-0c67-467a-8d9f-e5f447a9fc8a" providerId="ADAL" clId="{9D70CB87-AB78-440F-9A65-EB2725D2F6C9}" dt="2023-02-28T13:24:12.223" v="851" actId="14100"/>
          <ac:cxnSpMkLst>
            <pc:docMk/>
            <pc:sldMk cId="386240992" sldId="345"/>
            <ac:cxnSpMk id="84" creationId="{1E67AB15-4E0F-6241-26F5-72379927BA00}"/>
          </ac:cxnSpMkLst>
        </pc:cxnChg>
        <pc:cxnChg chg="add del">
          <ac:chgData name="Carla Cannone" userId="417464ba-0c67-467a-8d9f-e5f447a9fc8a" providerId="ADAL" clId="{9D70CB87-AB78-440F-9A65-EB2725D2F6C9}" dt="2023-02-28T13:02:54.757" v="749" actId="478"/>
          <ac:cxnSpMkLst>
            <pc:docMk/>
            <pc:sldMk cId="386240992" sldId="345"/>
            <ac:cxnSpMk id="90" creationId="{A3BBCE9A-2362-9144-C5C3-C69D4BB3C787}"/>
          </ac:cxnSpMkLst>
        </pc:cxnChg>
        <pc:cxnChg chg="add mod">
          <ac:chgData name="Carla Cannone" userId="417464ba-0c67-467a-8d9f-e5f447a9fc8a" providerId="ADAL" clId="{9D70CB87-AB78-440F-9A65-EB2725D2F6C9}" dt="2023-02-28T13:23:14.822" v="840" actId="14100"/>
          <ac:cxnSpMkLst>
            <pc:docMk/>
            <pc:sldMk cId="386240992" sldId="345"/>
            <ac:cxnSpMk id="92" creationId="{6B79A8FE-8B46-5902-E990-B8490A18302D}"/>
          </ac:cxnSpMkLst>
        </pc:cxnChg>
      </pc:sldChg>
      <pc:sldChg chg="del">
        <pc:chgData name="Carla Cannone" userId="417464ba-0c67-467a-8d9f-e5f447a9fc8a" providerId="ADAL" clId="{9D70CB87-AB78-440F-9A65-EB2725D2F6C9}" dt="2023-03-19T14:30:46.596" v="2417" actId="47"/>
        <pc:sldMkLst>
          <pc:docMk/>
          <pc:sldMk cId="2619872372" sldId="346"/>
        </pc:sldMkLst>
      </pc:sldChg>
      <pc:sldChg chg="del ord">
        <pc:chgData name="Carla Cannone" userId="417464ba-0c67-467a-8d9f-e5f447a9fc8a" providerId="ADAL" clId="{9D70CB87-AB78-440F-9A65-EB2725D2F6C9}" dt="2023-03-19T14:30:46.596" v="2417" actId="47"/>
        <pc:sldMkLst>
          <pc:docMk/>
          <pc:sldMk cId="1288230459" sldId="347"/>
        </pc:sldMkLst>
      </pc:sldChg>
      <pc:sldChg chg="del">
        <pc:chgData name="Carla Cannone" userId="417464ba-0c67-467a-8d9f-e5f447a9fc8a" providerId="ADAL" clId="{9D70CB87-AB78-440F-9A65-EB2725D2F6C9}" dt="2023-03-19T14:30:46.596" v="2417" actId="47"/>
        <pc:sldMkLst>
          <pc:docMk/>
          <pc:sldMk cId="3472603095" sldId="348"/>
        </pc:sldMkLst>
      </pc:sldChg>
      <pc:sldChg chg="del">
        <pc:chgData name="Carla Cannone" userId="417464ba-0c67-467a-8d9f-e5f447a9fc8a" providerId="ADAL" clId="{9D70CB87-AB78-440F-9A65-EB2725D2F6C9}" dt="2023-03-19T14:30:46.596" v="2417" actId="47"/>
        <pc:sldMkLst>
          <pc:docMk/>
          <pc:sldMk cId="3622783410" sldId="349"/>
        </pc:sldMkLst>
      </pc:sldChg>
      <pc:sldChg chg="del">
        <pc:chgData name="Carla Cannone" userId="417464ba-0c67-467a-8d9f-e5f447a9fc8a" providerId="ADAL" clId="{9D70CB87-AB78-440F-9A65-EB2725D2F6C9}" dt="2023-03-19T14:30:46.596" v="2417" actId="47"/>
        <pc:sldMkLst>
          <pc:docMk/>
          <pc:sldMk cId="4016126095" sldId="350"/>
        </pc:sldMkLst>
      </pc:sldChg>
      <pc:sldChg chg="del">
        <pc:chgData name="Carla Cannone" userId="417464ba-0c67-467a-8d9f-e5f447a9fc8a" providerId="ADAL" clId="{9D70CB87-AB78-440F-9A65-EB2725D2F6C9}" dt="2023-03-19T14:30:46.596" v="2417" actId="47"/>
        <pc:sldMkLst>
          <pc:docMk/>
          <pc:sldMk cId="2910430488" sldId="352"/>
        </pc:sldMkLst>
      </pc:sldChg>
      <pc:sldChg chg="del">
        <pc:chgData name="Carla Cannone" userId="417464ba-0c67-467a-8d9f-e5f447a9fc8a" providerId="ADAL" clId="{9D70CB87-AB78-440F-9A65-EB2725D2F6C9}" dt="2023-03-19T14:30:46.596" v="2417" actId="47"/>
        <pc:sldMkLst>
          <pc:docMk/>
          <pc:sldMk cId="1503226154" sldId="353"/>
        </pc:sldMkLst>
      </pc:sldChg>
      <pc:sldChg chg="del">
        <pc:chgData name="Carla Cannone" userId="417464ba-0c67-467a-8d9f-e5f447a9fc8a" providerId="ADAL" clId="{9D70CB87-AB78-440F-9A65-EB2725D2F6C9}" dt="2023-03-19T14:30:46.596" v="2417" actId="47"/>
        <pc:sldMkLst>
          <pc:docMk/>
          <pc:sldMk cId="544016882" sldId="354"/>
        </pc:sldMkLst>
      </pc:sldChg>
      <pc:sldChg chg="del">
        <pc:chgData name="Carla Cannone" userId="417464ba-0c67-467a-8d9f-e5f447a9fc8a" providerId="ADAL" clId="{9D70CB87-AB78-440F-9A65-EB2725D2F6C9}" dt="2023-02-28T14:07:22.338" v="1112" actId="47"/>
        <pc:sldMkLst>
          <pc:docMk/>
          <pc:sldMk cId="2623300561" sldId="370"/>
        </pc:sldMkLst>
      </pc:sldChg>
      <pc:sldChg chg="add del">
        <pc:chgData name="Carla Cannone" userId="417464ba-0c67-467a-8d9f-e5f447a9fc8a" providerId="ADAL" clId="{9D70CB87-AB78-440F-9A65-EB2725D2F6C9}" dt="2023-02-28T13:29:16.143" v="864" actId="47"/>
        <pc:sldMkLst>
          <pc:docMk/>
          <pc:sldMk cId="3215242977" sldId="373"/>
        </pc:sldMkLst>
      </pc:sldChg>
      <pc:sldChg chg="add del">
        <pc:chgData name="Carla Cannone" userId="417464ba-0c67-467a-8d9f-e5f447a9fc8a" providerId="ADAL" clId="{9D70CB87-AB78-440F-9A65-EB2725D2F6C9}" dt="2023-02-28T13:29:16.143" v="864" actId="47"/>
        <pc:sldMkLst>
          <pc:docMk/>
          <pc:sldMk cId="3830730864" sldId="374"/>
        </pc:sldMkLst>
      </pc:sldChg>
      <pc:sldChg chg="addSp delSp modSp add del mod">
        <pc:chgData name="Carla Cannone" userId="417464ba-0c67-467a-8d9f-e5f447a9fc8a" providerId="ADAL" clId="{9D70CB87-AB78-440F-9A65-EB2725D2F6C9}" dt="2023-03-02T13:24:07.917" v="1167" actId="1076"/>
        <pc:sldMkLst>
          <pc:docMk/>
          <pc:sldMk cId="1921036003" sldId="375"/>
        </pc:sldMkLst>
        <pc:spChg chg="mod">
          <ac:chgData name="Carla Cannone" userId="417464ba-0c67-467a-8d9f-e5f447a9fc8a" providerId="ADAL" clId="{9D70CB87-AB78-440F-9A65-EB2725D2F6C9}" dt="2023-03-02T13:18:09.182" v="1129" actId="20577"/>
          <ac:spMkLst>
            <pc:docMk/>
            <pc:sldMk cId="1921036003" sldId="375"/>
            <ac:spMk id="8" creationId="{75FC2217-6F8B-BBC7-B40B-737535E318E3}"/>
          </ac:spMkLst>
        </pc:spChg>
        <pc:spChg chg="mod">
          <ac:chgData name="Carla Cannone" userId="417464ba-0c67-467a-8d9f-e5f447a9fc8a" providerId="ADAL" clId="{9D70CB87-AB78-440F-9A65-EB2725D2F6C9}" dt="2023-02-28T13:29:30.974" v="866" actId="20577"/>
          <ac:spMkLst>
            <pc:docMk/>
            <pc:sldMk cId="1921036003" sldId="375"/>
            <ac:spMk id="9" creationId="{D65E6D98-BE8C-6B4C-B23E-6167300445AE}"/>
          </ac:spMkLst>
        </pc:spChg>
        <pc:spChg chg="mod">
          <ac:chgData name="Carla Cannone" userId="417464ba-0c67-467a-8d9f-e5f447a9fc8a" providerId="ADAL" clId="{9D70CB87-AB78-440F-9A65-EB2725D2F6C9}" dt="2023-02-28T13:29:36.597" v="870" actId="20577"/>
          <ac:spMkLst>
            <pc:docMk/>
            <pc:sldMk cId="1921036003" sldId="375"/>
            <ac:spMk id="10" creationId="{57F7817C-F1AD-0D44-B171-8337EA4CAC58}"/>
          </ac:spMkLst>
        </pc:spChg>
        <pc:spChg chg="add mod">
          <ac:chgData name="Carla Cannone" userId="417464ba-0c67-467a-8d9f-e5f447a9fc8a" providerId="ADAL" clId="{9D70CB87-AB78-440F-9A65-EB2725D2F6C9}" dt="2023-02-28T13:45:54.028" v="894" actId="1076"/>
          <ac:spMkLst>
            <pc:docMk/>
            <pc:sldMk cId="1921036003" sldId="375"/>
            <ac:spMk id="12" creationId="{53AC5EF2-250E-D451-0A63-B259FE0B3046}"/>
          </ac:spMkLst>
        </pc:spChg>
        <pc:graphicFrameChg chg="add del mod">
          <ac:chgData name="Carla Cannone" userId="417464ba-0c67-467a-8d9f-e5f447a9fc8a" providerId="ADAL" clId="{9D70CB87-AB78-440F-9A65-EB2725D2F6C9}" dt="2023-02-28T13:43:05.786" v="875"/>
          <ac:graphicFrameMkLst>
            <pc:docMk/>
            <pc:sldMk cId="1921036003" sldId="375"/>
            <ac:graphicFrameMk id="2" creationId="{C166AE4B-95A7-64BC-8F1B-1CFE634649F3}"/>
          </ac:graphicFrameMkLst>
        </pc:graphicFrameChg>
        <pc:graphicFrameChg chg="del">
          <ac:chgData name="Carla Cannone" userId="417464ba-0c67-467a-8d9f-e5f447a9fc8a" providerId="ADAL" clId="{9D70CB87-AB78-440F-9A65-EB2725D2F6C9}" dt="2023-02-28T13:42:59.353" v="871" actId="478"/>
          <ac:graphicFrameMkLst>
            <pc:docMk/>
            <pc:sldMk cId="1921036003" sldId="375"/>
            <ac:graphicFrameMk id="24" creationId="{EF7C2F41-62A8-E560-431C-659A74D31E32}"/>
          </ac:graphicFrameMkLst>
        </pc:graphicFrameChg>
        <pc:picChg chg="add mod">
          <ac:chgData name="Carla Cannone" userId="417464ba-0c67-467a-8d9f-e5f447a9fc8a" providerId="ADAL" clId="{9D70CB87-AB78-440F-9A65-EB2725D2F6C9}" dt="2023-03-02T13:24:07.917" v="1167" actId="1076"/>
          <ac:picMkLst>
            <pc:docMk/>
            <pc:sldMk cId="1921036003" sldId="375"/>
            <ac:picMk id="2" creationId="{4BF5DE3E-859F-12E9-0B97-6F8FA7916237}"/>
          </ac:picMkLst>
        </pc:picChg>
        <pc:picChg chg="add mod">
          <ac:chgData name="Carla Cannone" userId="417464ba-0c67-467a-8d9f-e5f447a9fc8a" providerId="ADAL" clId="{9D70CB87-AB78-440F-9A65-EB2725D2F6C9}" dt="2023-02-28T13:44:01.836" v="883" actId="1076"/>
          <ac:picMkLst>
            <pc:docMk/>
            <pc:sldMk cId="1921036003" sldId="375"/>
            <ac:picMk id="3" creationId="{D43D893C-50BC-3E63-6265-616D6D020C95}"/>
          </ac:picMkLst>
        </pc:picChg>
        <pc:picChg chg="add del mod">
          <ac:chgData name="Carla Cannone" userId="417464ba-0c67-467a-8d9f-e5f447a9fc8a" providerId="ADAL" clId="{9D70CB87-AB78-440F-9A65-EB2725D2F6C9}" dt="2023-02-28T13:43:51.666" v="880" actId="478"/>
          <ac:picMkLst>
            <pc:docMk/>
            <pc:sldMk cId="1921036003" sldId="375"/>
            <ac:picMk id="4" creationId="{31EDC9B2-945C-8D97-3222-7D852E581CC5}"/>
          </ac:picMkLst>
        </pc:picChg>
        <pc:picChg chg="add mod">
          <ac:chgData name="Carla Cannone" userId="417464ba-0c67-467a-8d9f-e5f447a9fc8a" providerId="ADAL" clId="{9D70CB87-AB78-440F-9A65-EB2725D2F6C9}" dt="2023-02-28T13:44:04.927" v="884" actId="1076"/>
          <ac:picMkLst>
            <pc:docMk/>
            <pc:sldMk cId="1921036003" sldId="375"/>
            <ac:picMk id="5" creationId="{86FF882D-20C4-4DA2-B20E-A2557BA6EAAC}"/>
          </ac:picMkLst>
        </pc:picChg>
        <pc:picChg chg="add mod">
          <ac:chgData name="Carla Cannone" userId="417464ba-0c67-467a-8d9f-e5f447a9fc8a" providerId="ADAL" clId="{9D70CB87-AB78-440F-9A65-EB2725D2F6C9}" dt="2023-02-28T13:44:42.788" v="889" actId="1076"/>
          <ac:picMkLst>
            <pc:docMk/>
            <pc:sldMk cId="1921036003" sldId="375"/>
            <ac:picMk id="7" creationId="{5AC04EB8-7D2A-FC41-5EEA-6A59EE3D858B}"/>
          </ac:picMkLst>
        </pc:picChg>
        <pc:picChg chg="del">
          <ac:chgData name="Carla Cannone" userId="417464ba-0c67-467a-8d9f-e5f447a9fc8a" providerId="ADAL" clId="{9D70CB87-AB78-440F-9A65-EB2725D2F6C9}" dt="2023-02-28T13:43:00.363" v="873" actId="478"/>
          <ac:picMkLst>
            <pc:docMk/>
            <pc:sldMk cId="1921036003" sldId="375"/>
            <ac:picMk id="14" creationId="{1E5DE79E-721C-C71F-2F2C-AA8FB067484B}"/>
          </ac:picMkLst>
        </pc:picChg>
        <pc:picChg chg="del">
          <ac:chgData name="Carla Cannone" userId="417464ba-0c67-467a-8d9f-e5f447a9fc8a" providerId="ADAL" clId="{9D70CB87-AB78-440F-9A65-EB2725D2F6C9}" dt="2023-02-28T13:42:59.912" v="872" actId="478"/>
          <ac:picMkLst>
            <pc:docMk/>
            <pc:sldMk cId="1921036003" sldId="375"/>
            <ac:picMk id="23" creationId="{3CE7C5CF-8923-85D2-880E-AD090D0EACE7}"/>
          </ac:picMkLst>
        </pc:picChg>
      </pc:sldChg>
      <pc:sldChg chg="modSp add del mod">
        <pc:chgData name="Carla Cannone" userId="417464ba-0c67-467a-8d9f-e5f447a9fc8a" providerId="ADAL" clId="{9D70CB87-AB78-440F-9A65-EB2725D2F6C9}" dt="2023-03-02T13:19:54.212" v="1145" actId="20577"/>
        <pc:sldMkLst>
          <pc:docMk/>
          <pc:sldMk cId="3643868350" sldId="377"/>
        </pc:sldMkLst>
        <pc:spChg chg="mod">
          <ac:chgData name="Carla Cannone" userId="417464ba-0c67-467a-8d9f-e5f447a9fc8a" providerId="ADAL" clId="{9D70CB87-AB78-440F-9A65-EB2725D2F6C9}" dt="2023-03-02T13:19:25.605" v="1132"/>
          <ac:spMkLst>
            <pc:docMk/>
            <pc:sldMk cId="3643868350" sldId="377"/>
            <ac:spMk id="9" creationId="{D65E6D98-BE8C-6B4C-B23E-6167300445AE}"/>
          </ac:spMkLst>
        </pc:spChg>
        <pc:spChg chg="mod">
          <ac:chgData name="Carla Cannone" userId="417464ba-0c67-467a-8d9f-e5f447a9fc8a" providerId="ADAL" clId="{9D70CB87-AB78-440F-9A65-EB2725D2F6C9}" dt="2023-03-02T13:19:54.212" v="1145" actId="20577"/>
          <ac:spMkLst>
            <pc:docMk/>
            <pc:sldMk cId="3643868350" sldId="377"/>
            <ac:spMk id="10" creationId="{57F7817C-F1AD-0D44-B171-8337EA4CAC58}"/>
          </ac:spMkLst>
        </pc:spChg>
      </pc:sldChg>
      <pc:sldChg chg="addSp delSp modSp mod modNotesTx">
        <pc:chgData name="Carla Cannone" userId="417464ba-0c67-467a-8d9f-e5f447a9fc8a" providerId="ADAL" clId="{9D70CB87-AB78-440F-9A65-EB2725D2F6C9}" dt="2023-03-31T18:08:21.307" v="2558" actId="20577"/>
        <pc:sldMkLst>
          <pc:docMk/>
          <pc:sldMk cId="1628306759" sldId="386"/>
        </pc:sldMkLst>
        <pc:spChg chg="del">
          <ac:chgData name="Carla Cannone" userId="417464ba-0c67-467a-8d9f-e5f447a9fc8a" providerId="ADAL" clId="{9D70CB87-AB78-440F-9A65-EB2725D2F6C9}" dt="2023-02-28T11:40:55.549" v="308" actId="478"/>
          <ac:spMkLst>
            <pc:docMk/>
            <pc:sldMk cId="1628306759" sldId="386"/>
            <ac:spMk id="2" creationId="{CC83D1D9-F380-D0D3-19DD-99B4E4E77BD3}"/>
          </ac:spMkLst>
        </pc:spChg>
        <pc:spChg chg="add del mod">
          <ac:chgData name="Carla Cannone" userId="417464ba-0c67-467a-8d9f-e5f447a9fc8a" providerId="ADAL" clId="{9D70CB87-AB78-440F-9A65-EB2725D2F6C9}" dt="2023-02-28T12:43:00.459" v="445" actId="20577"/>
          <ac:spMkLst>
            <pc:docMk/>
            <pc:sldMk cId="1628306759" sldId="386"/>
            <ac:spMk id="3" creationId="{6B463751-6390-C941-8D97-77C281A9C991}"/>
          </ac:spMkLst>
        </pc:spChg>
        <pc:spChg chg="mod">
          <ac:chgData name="Carla Cannone" userId="417464ba-0c67-467a-8d9f-e5f447a9fc8a" providerId="ADAL" clId="{9D70CB87-AB78-440F-9A65-EB2725D2F6C9}" dt="2023-02-28T11:07:26.192" v="59" actId="14100"/>
          <ac:spMkLst>
            <pc:docMk/>
            <pc:sldMk cId="1628306759" sldId="386"/>
            <ac:spMk id="4" creationId="{A4A4E47F-836B-437E-037C-06D2D508EE83}"/>
          </ac:spMkLst>
        </pc:spChg>
        <pc:spChg chg="add del mod">
          <ac:chgData name="Carla Cannone" userId="417464ba-0c67-467a-8d9f-e5f447a9fc8a" providerId="ADAL" clId="{9D70CB87-AB78-440F-9A65-EB2725D2F6C9}" dt="2023-02-28T11:01:58.894" v="49" actId="478"/>
          <ac:spMkLst>
            <pc:docMk/>
            <pc:sldMk cId="1628306759" sldId="386"/>
            <ac:spMk id="7" creationId="{A28EC76F-73C0-F899-7AE8-80E308F98037}"/>
          </ac:spMkLst>
        </pc:spChg>
        <pc:spChg chg="mod">
          <ac:chgData name="Carla Cannone" userId="417464ba-0c67-467a-8d9f-e5f447a9fc8a" providerId="ADAL" clId="{9D70CB87-AB78-440F-9A65-EB2725D2F6C9}" dt="2023-02-28T12:44:26.594" v="467" actId="20577"/>
          <ac:spMkLst>
            <pc:docMk/>
            <pc:sldMk cId="1628306759" sldId="386"/>
            <ac:spMk id="9" creationId="{D65E6D98-BE8C-6B4C-B23E-6167300445AE}"/>
          </ac:spMkLst>
        </pc:spChg>
        <pc:spChg chg="mod">
          <ac:chgData name="Carla Cannone" userId="417464ba-0c67-467a-8d9f-e5f447a9fc8a" providerId="ADAL" clId="{9D70CB87-AB78-440F-9A65-EB2725D2F6C9}" dt="2023-02-28T11:45:00.887" v="379" actId="1076"/>
          <ac:spMkLst>
            <pc:docMk/>
            <pc:sldMk cId="1628306759" sldId="386"/>
            <ac:spMk id="15" creationId="{DAEE686C-E588-114E-8E82-6170C01FBB7F}"/>
          </ac:spMkLst>
        </pc:spChg>
        <pc:spChg chg="mod">
          <ac:chgData name="Carla Cannone" userId="417464ba-0c67-467a-8d9f-e5f447a9fc8a" providerId="ADAL" clId="{9D70CB87-AB78-440F-9A65-EB2725D2F6C9}" dt="2023-02-28T11:43:24.631" v="348" actId="1076"/>
          <ac:spMkLst>
            <pc:docMk/>
            <pc:sldMk cId="1628306759" sldId="386"/>
            <ac:spMk id="16" creationId="{3D705E33-E4CC-C64D-8ABC-F75D88FD24E1}"/>
          </ac:spMkLst>
        </pc:spChg>
        <pc:spChg chg="mod">
          <ac:chgData name="Carla Cannone" userId="417464ba-0c67-467a-8d9f-e5f447a9fc8a" providerId="ADAL" clId="{9D70CB87-AB78-440F-9A65-EB2725D2F6C9}" dt="2023-02-28T11:43:22.691" v="347" actId="1076"/>
          <ac:spMkLst>
            <pc:docMk/>
            <pc:sldMk cId="1628306759" sldId="386"/>
            <ac:spMk id="17" creationId="{97BC4586-4B37-5041-A767-30768215C0C1}"/>
          </ac:spMkLst>
        </pc:spChg>
        <pc:spChg chg="add del mod">
          <ac:chgData name="Carla Cannone" userId="417464ba-0c67-467a-8d9f-e5f447a9fc8a" providerId="ADAL" clId="{9D70CB87-AB78-440F-9A65-EB2725D2F6C9}" dt="2023-02-28T11:43:11.131" v="343" actId="1076"/>
          <ac:spMkLst>
            <pc:docMk/>
            <pc:sldMk cId="1628306759" sldId="386"/>
            <ac:spMk id="18" creationId="{1C95FC12-6CBF-C14D-A722-5F26A9CBF3BE}"/>
          </ac:spMkLst>
        </pc:spChg>
        <pc:spChg chg="mod">
          <ac:chgData name="Carla Cannone" userId="417464ba-0c67-467a-8d9f-e5f447a9fc8a" providerId="ADAL" clId="{9D70CB87-AB78-440F-9A65-EB2725D2F6C9}" dt="2023-02-28T11:46:11.827" v="409" actId="1076"/>
          <ac:spMkLst>
            <pc:docMk/>
            <pc:sldMk cId="1628306759" sldId="386"/>
            <ac:spMk id="19" creationId="{12177C0E-5EE0-1A4A-8C59-9B11ED57CD88}"/>
          </ac:spMkLst>
        </pc:spChg>
        <pc:spChg chg="add mod">
          <ac:chgData name="Carla Cannone" userId="417464ba-0c67-467a-8d9f-e5f447a9fc8a" providerId="ADAL" clId="{9D70CB87-AB78-440F-9A65-EB2725D2F6C9}" dt="2023-02-28T11:39:10.895" v="236" actId="1076"/>
          <ac:spMkLst>
            <pc:docMk/>
            <pc:sldMk cId="1628306759" sldId="386"/>
            <ac:spMk id="20" creationId="{C4B9DC98-A3E6-ED96-44A3-65E91AF645FB}"/>
          </ac:spMkLst>
        </pc:spChg>
        <pc:spChg chg="mod">
          <ac:chgData name="Carla Cannone" userId="417464ba-0c67-467a-8d9f-e5f447a9fc8a" providerId="ADAL" clId="{9D70CB87-AB78-440F-9A65-EB2725D2F6C9}" dt="2023-02-28T11:43:20.975" v="346" actId="1076"/>
          <ac:spMkLst>
            <pc:docMk/>
            <pc:sldMk cId="1628306759" sldId="386"/>
            <ac:spMk id="21" creationId="{312A6C59-C597-B740-B229-28CE2C1B8786}"/>
          </ac:spMkLst>
        </pc:spChg>
        <pc:spChg chg="mod">
          <ac:chgData name="Carla Cannone" userId="417464ba-0c67-467a-8d9f-e5f447a9fc8a" providerId="ADAL" clId="{9D70CB87-AB78-440F-9A65-EB2725D2F6C9}" dt="2023-02-28T11:43:16.795" v="345" actId="1076"/>
          <ac:spMkLst>
            <pc:docMk/>
            <pc:sldMk cId="1628306759" sldId="386"/>
            <ac:spMk id="22" creationId="{F178F733-CBFA-5445-82B2-EA4AAE12D946}"/>
          </ac:spMkLst>
        </pc:spChg>
        <pc:spChg chg="mod">
          <ac:chgData name="Carla Cannone" userId="417464ba-0c67-467a-8d9f-e5f447a9fc8a" providerId="ADAL" clId="{9D70CB87-AB78-440F-9A65-EB2725D2F6C9}" dt="2023-02-28T11:07:01.562" v="55" actId="207"/>
          <ac:spMkLst>
            <pc:docMk/>
            <pc:sldMk cId="1628306759" sldId="386"/>
            <ac:spMk id="23" creationId="{9423F0B2-FC00-C140-A9E4-430358DC8BDD}"/>
          </ac:spMkLst>
        </pc:spChg>
        <pc:spChg chg="mod">
          <ac:chgData name="Carla Cannone" userId="417464ba-0c67-467a-8d9f-e5f447a9fc8a" providerId="ADAL" clId="{9D70CB87-AB78-440F-9A65-EB2725D2F6C9}" dt="2023-02-28T11:06:42.330" v="53" actId="207"/>
          <ac:spMkLst>
            <pc:docMk/>
            <pc:sldMk cId="1628306759" sldId="386"/>
            <ac:spMk id="26" creationId="{BA3184BF-A69D-C840-A5D2-64E68DE50FA2}"/>
          </ac:spMkLst>
        </pc:spChg>
        <pc:spChg chg="del">
          <ac:chgData name="Carla Cannone" userId="417464ba-0c67-467a-8d9f-e5f447a9fc8a" providerId="ADAL" clId="{9D70CB87-AB78-440F-9A65-EB2725D2F6C9}" dt="2023-02-28T11:07:47.362" v="83" actId="478"/>
          <ac:spMkLst>
            <pc:docMk/>
            <pc:sldMk cId="1628306759" sldId="386"/>
            <ac:spMk id="27" creationId="{DCAC118F-5514-C141-8884-BD693C2923F7}"/>
          </ac:spMkLst>
        </pc:spChg>
        <pc:spChg chg="mod">
          <ac:chgData name="Carla Cannone" userId="417464ba-0c67-467a-8d9f-e5f447a9fc8a" providerId="ADAL" clId="{9D70CB87-AB78-440F-9A65-EB2725D2F6C9}" dt="2023-02-28T11:08:02.795" v="90" actId="1076"/>
          <ac:spMkLst>
            <pc:docMk/>
            <pc:sldMk cId="1628306759" sldId="386"/>
            <ac:spMk id="28" creationId="{6578F537-8A95-7247-AA73-2175DAD775C2}"/>
          </ac:spMkLst>
        </pc:spChg>
        <pc:spChg chg="del">
          <ac:chgData name="Carla Cannone" userId="417464ba-0c67-467a-8d9f-e5f447a9fc8a" providerId="ADAL" clId="{9D70CB87-AB78-440F-9A65-EB2725D2F6C9}" dt="2023-02-28T11:07:46.102" v="81" actId="478"/>
          <ac:spMkLst>
            <pc:docMk/>
            <pc:sldMk cId="1628306759" sldId="386"/>
            <ac:spMk id="29" creationId="{DDAB793A-4DFB-FC42-8D9A-D58F0EE606C8}"/>
          </ac:spMkLst>
        </pc:spChg>
        <pc:spChg chg="add del mod">
          <ac:chgData name="Carla Cannone" userId="417464ba-0c67-467a-8d9f-e5f447a9fc8a" providerId="ADAL" clId="{9D70CB87-AB78-440F-9A65-EB2725D2F6C9}" dt="2023-02-28T11:45:17.199" v="382" actId="1076"/>
          <ac:spMkLst>
            <pc:docMk/>
            <pc:sldMk cId="1628306759" sldId="386"/>
            <ac:spMk id="30" creationId="{DBFE1E62-B394-0FA2-BEE8-76DC8A2F5CD1}"/>
          </ac:spMkLst>
        </pc:spChg>
        <pc:spChg chg="add mod">
          <ac:chgData name="Carla Cannone" userId="417464ba-0c67-467a-8d9f-e5f447a9fc8a" providerId="ADAL" clId="{9D70CB87-AB78-440F-9A65-EB2725D2F6C9}" dt="2023-02-28T11:39:29.407" v="244" actId="1076"/>
          <ac:spMkLst>
            <pc:docMk/>
            <pc:sldMk cId="1628306759" sldId="386"/>
            <ac:spMk id="31" creationId="{8BDDDD6B-636A-FB4C-BB84-2EB4B80BF31B}"/>
          </ac:spMkLst>
        </pc:spChg>
        <pc:spChg chg="add mod">
          <ac:chgData name="Carla Cannone" userId="417464ba-0c67-467a-8d9f-e5f447a9fc8a" providerId="ADAL" clId="{9D70CB87-AB78-440F-9A65-EB2725D2F6C9}" dt="2023-02-28T11:43:36.588" v="355" actId="14100"/>
          <ac:spMkLst>
            <pc:docMk/>
            <pc:sldMk cId="1628306759" sldId="386"/>
            <ac:spMk id="32" creationId="{F73A70D3-860B-2632-9C14-302EBCC59DAD}"/>
          </ac:spMkLst>
        </pc:spChg>
        <pc:spChg chg="add del mod">
          <ac:chgData name="Carla Cannone" userId="417464ba-0c67-467a-8d9f-e5f447a9fc8a" providerId="ADAL" clId="{9D70CB87-AB78-440F-9A65-EB2725D2F6C9}" dt="2023-02-28T11:43:32.710" v="354" actId="478"/>
          <ac:spMkLst>
            <pc:docMk/>
            <pc:sldMk cId="1628306759" sldId="386"/>
            <ac:spMk id="33" creationId="{1391FE24-0993-A0D6-0180-3D8D3DE783B8}"/>
          </ac:spMkLst>
        </pc:spChg>
        <pc:spChg chg="add del mod">
          <ac:chgData name="Carla Cannone" userId="417464ba-0c67-467a-8d9f-e5f447a9fc8a" providerId="ADAL" clId="{9D70CB87-AB78-440F-9A65-EB2725D2F6C9}" dt="2023-02-28T11:43:32.240" v="353" actId="478"/>
          <ac:spMkLst>
            <pc:docMk/>
            <pc:sldMk cId="1628306759" sldId="386"/>
            <ac:spMk id="34" creationId="{BE929FF6-58B9-15B9-A12B-A1921E83337B}"/>
          </ac:spMkLst>
        </pc:spChg>
        <pc:spChg chg="mod">
          <ac:chgData name="Carla Cannone" userId="417464ba-0c67-467a-8d9f-e5f447a9fc8a" providerId="ADAL" clId="{9D70CB87-AB78-440F-9A65-EB2725D2F6C9}" dt="2023-02-28T11:07:59.028" v="89" actId="1076"/>
          <ac:spMkLst>
            <pc:docMk/>
            <pc:sldMk cId="1628306759" sldId="386"/>
            <ac:spMk id="35" creationId="{442F8ACB-588A-CB42-A42A-17B811EF51B6}"/>
          </ac:spMkLst>
        </pc:spChg>
        <pc:spChg chg="mod">
          <ac:chgData name="Carla Cannone" userId="417464ba-0c67-467a-8d9f-e5f447a9fc8a" providerId="ADAL" clId="{9D70CB87-AB78-440F-9A65-EB2725D2F6C9}" dt="2023-02-28T11:39:08.283" v="235" actId="1076"/>
          <ac:spMkLst>
            <pc:docMk/>
            <pc:sldMk cId="1628306759" sldId="386"/>
            <ac:spMk id="36" creationId="{50ABAD2F-4DC8-C54A-B649-B5C7CB3465BA}"/>
          </ac:spMkLst>
        </pc:spChg>
        <pc:spChg chg="mod">
          <ac:chgData name="Carla Cannone" userId="417464ba-0c67-467a-8d9f-e5f447a9fc8a" providerId="ADAL" clId="{9D70CB87-AB78-440F-9A65-EB2725D2F6C9}" dt="2023-02-28T11:39:03.204" v="232" actId="1076"/>
          <ac:spMkLst>
            <pc:docMk/>
            <pc:sldMk cId="1628306759" sldId="386"/>
            <ac:spMk id="37" creationId="{2E1A50FF-1C18-154A-8C3E-FE5DBE59423C}"/>
          </ac:spMkLst>
        </pc:spChg>
        <pc:spChg chg="mod">
          <ac:chgData name="Carla Cannone" userId="417464ba-0c67-467a-8d9f-e5f447a9fc8a" providerId="ADAL" clId="{9D70CB87-AB78-440F-9A65-EB2725D2F6C9}" dt="2023-02-28T14:19:50.122" v="1119" actId="20577"/>
          <ac:spMkLst>
            <pc:docMk/>
            <pc:sldMk cId="1628306759" sldId="386"/>
            <ac:spMk id="38" creationId="{8126601E-51C5-D74B-A714-59F2492A1AEE}"/>
          </ac:spMkLst>
        </pc:spChg>
        <pc:spChg chg="mod">
          <ac:chgData name="Carla Cannone" userId="417464ba-0c67-467a-8d9f-e5f447a9fc8a" providerId="ADAL" clId="{9D70CB87-AB78-440F-9A65-EB2725D2F6C9}" dt="2023-02-28T11:44:56.047" v="376" actId="14100"/>
          <ac:spMkLst>
            <pc:docMk/>
            <pc:sldMk cId="1628306759" sldId="386"/>
            <ac:spMk id="41" creationId="{5D1CC192-7F9C-7241-A355-5CD0C3B8F95E}"/>
          </ac:spMkLst>
        </pc:spChg>
        <pc:spChg chg="add del mod">
          <ac:chgData name="Carla Cannone" userId="417464ba-0c67-467a-8d9f-e5f447a9fc8a" providerId="ADAL" clId="{9D70CB87-AB78-440F-9A65-EB2725D2F6C9}" dt="2023-02-28T11:43:31.203" v="351" actId="478"/>
          <ac:spMkLst>
            <pc:docMk/>
            <pc:sldMk cId="1628306759" sldId="386"/>
            <ac:spMk id="42" creationId="{D04F13A7-BC50-ED2A-4C1F-B78465CE3B77}"/>
          </ac:spMkLst>
        </pc:spChg>
        <pc:spChg chg="add mod">
          <ac:chgData name="Carla Cannone" userId="417464ba-0c67-467a-8d9f-e5f447a9fc8a" providerId="ADAL" clId="{9D70CB87-AB78-440F-9A65-EB2725D2F6C9}" dt="2023-02-28T11:43:29.811" v="350" actId="14100"/>
          <ac:spMkLst>
            <pc:docMk/>
            <pc:sldMk cId="1628306759" sldId="386"/>
            <ac:spMk id="43" creationId="{1D1EEE24-7C9E-1BE9-DDBB-5E27C27C9C65}"/>
          </ac:spMkLst>
        </pc:spChg>
        <pc:spChg chg="add del mod">
          <ac:chgData name="Carla Cannone" userId="417464ba-0c67-467a-8d9f-e5f447a9fc8a" providerId="ADAL" clId="{9D70CB87-AB78-440F-9A65-EB2725D2F6C9}" dt="2023-02-28T11:43:31.720" v="352" actId="478"/>
          <ac:spMkLst>
            <pc:docMk/>
            <pc:sldMk cId="1628306759" sldId="386"/>
            <ac:spMk id="44" creationId="{AB4DF512-9631-B8A4-8491-9497EAAF07C0}"/>
          </ac:spMkLst>
        </pc:spChg>
        <pc:spChg chg="add mod">
          <ac:chgData name="Carla Cannone" userId="417464ba-0c67-467a-8d9f-e5f447a9fc8a" providerId="ADAL" clId="{9D70CB87-AB78-440F-9A65-EB2725D2F6C9}" dt="2023-02-28T11:43:42.111" v="358" actId="14100"/>
          <ac:spMkLst>
            <pc:docMk/>
            <pc:sldMk cId="1628306759" sldId="386"/>
            <ac:spMk id="45" creationId="{1CE13185-4C73-BBAA-1B34-CDC2C696A49D}"/>
          </ac:spMkLst>
        </pc:spChg>
        <pc:spChg chg="add mod">
          <ac:chgData name="Carla Cannone" userId="417464ba-0c67-467a-8d9f-e5f447a9fc8a" providerId="ADAL" clId="{9D70CB87-AB78-440F-9A65-EB2725D2F6C9}" dt="2023-02-28T11:43:48.095" v="361" actId="14100"/>
          <ac:spMkLst>
            <pc:docMk/>
            <pc:sldMk cId="1628306759" sldId="386"/>
            <ac:spMk id="46" creationId="{659EFA55-0D52-766D-0051-8CA5C46CA5FA}"/>
          </ac:spMkLst>
        </pc:spChg>
        <pc:spChg chg="add mod">
          <ac:chgData name="Carla Cannone" userId="417464ba-0c67-467a-8d9f-e5f447a9fc8a" providerId="ADAL" clId="{9D70CB87-AB78-440F-9A65-EB2725D2F6C9}" dt="2023-02-28T11:43:58.707" v="364" actId="14100"/>
          <ac:spMkLst>
            <pc:docMk/>
            <pc:sldMk cId="1628306759" sldId="386"/>
            <ac:spMk id="47" creationId="{25ED7404-AACC-8E91-83BA-53011169C454}"/>
          </ac:spMkLst>
        </pc:spChg>
        <pc:spChg chg="add mod">
          <ac:chgData name="Carla Cannone" userId="417464ba-0c67-467a-8d9f-e5f447a9fc8a" providerId="ADAL" clId="{9D70CB87-AB78-440F-9A65-EB2725D2F6C9}" dt="2023-02-28T11:44:21.139" v="369" actId="14100"/>
          <ac:spMkLst>
            <pc:docMk/>
            <pc:sldMk cId="1628306759" sldId="386"/>
            <ac:spMk id="48" creationId="{38C5B03C-6F9A-C4D8-C1B9-0B2A9C0238CB}"/>
          </ac:spMkLst>
        </pc:spChg>
        <pc:spChg chg="add mod">
          <ac:chgData name="Carla Cannone" userId="417464ba-0c67-467a-8d9f-e5f447a9fc8a" providerId="ADAL" clId="{9D70CB87-AB78-440F-9A65-EB2725D2F6C9}" dt="2023-02-28T11:47:12.087" v="428" actId="14100"/>
          <ac:spMkLst>
            <pc:docMk/>
            <pc:sldMk cId="1628306759" sldId="386"/>
            <ac:spMk id="49" creationId="{76B05B1F-A4B5-4AEC-5B5A-69EF35CD0ABD}"/>
          </ac:spMkLst>
        </pc:spChg>
        <pc:spChg chg="add mod">
          <ac:chgData name="Carla Cannone" userId="417464ba-0c67-467a-8d9f-e5f447a9fc8a" providerId="ADAL" clId="{9D70CB87-AB78-440F-9A65-EB2725D2F6C9}" dt="2023-02-28T11:44:41.211" v="375" actId="14100"/>
          <ac:spMkLst>
            <pc:docMk/>
            <pc:sldMk cId="1628306759" sldId="386"/>
            <ac:spMk id="50" creationId="{0B368CC1-AD7B-CE0D-F6E0-A19EA3667796}"/>
          </ac:spMkLst>
        </pc:spChg>
        <pc:spChg chg="mod">
          <ac:chgData name="Carla Cannone" userId="417464ba-0c67-467a-8d9f-e5f447a9fc8a" providerId="ADAL" clId="{9D70CB87-AB78-440F-9A65-EB2725D2F6C9}" dt="2023-02-28T11:43:26.783" v="349" actId="14100"/>
          <ac:spMkLst>
            <pc:docMk/>
            <pc:sldMk cId="1628306759" sldId="386"/>
            <ac:spMk id="51" creationId="{58605342-E1EB-1946-973D-B2E036413818}"/>
          </ac:spMkLst>
        </pc:spChg>
        <pc:spChg chg="add mod">
          <ac:chgData name="Carla Cannone" userId="417464ba-0c67-467a-8d9f-e5f447a9fc8a" providerId="ADAL" clId="{9D70CB87-AB78-440F-9A65-EB2725D2F6C9}" dt="2023-02-28T11:45:57.579" v="407" actId="1076"/>
          <ac:spMkLst>
            <pc:docMk/>
            <pc:sldMk cId="1628306759" sldId="386"/>
            <ac:spMk id="52" creationId="{272A01F6-E917-6B10-3AEC-2352ED5015B7}"/>
          </ac:spMkLst>
        </pc:spChg>
        <pc:spChg chg="add del">
          <ac:chgData name="Carla Cannone" userId="417464ba-0c67-467a-8d9f-e5f447a9fc8a" providerId="ADAL" clId="{9D70CB87-AB78-440F-9A65-EB2725D2F6C9}" dt="2023-02-28T11:40:53.883" v="305" actId="478"/>
          <ac:spMkLst>
            <pc:docMk/>
            <pc:sldMk cId="1628306759" sldId="386"/>
            <ac:spMk id="53" creationId="{509556C8-8255-A24C-8B4F-A54D0BB8ACB3}"/>
          </ac:spMkLst>
        </pc:spChg>
        <pc:spChg chg="del">
          <ac:chgData name="Carla Cannone" userId="417464ba-0c67-467a-8d9f-e5f447a9fc8a" providerId="ADAL" clId="{9D70CB87-AB78-440F-9A65-EB2725D2F6C9}" dt="2023-02-28T11:40:53.163" v="304" actId="478"/>
          <ac:spMkLst>
            <pc:docMk/>
            <pc:sldMk cId="1628306759" sldId="386"/>
            <ac:spMk id="54" creationId="{1453D3B1-BE1A-C84B-8A2C-8826DCFFCFD4}"/>
          </ac:spMkLst>
        </pc:spChg>
        <pc:spChg chg="del">
          <ac:chgData name="Carla Cannone" userId="417464ba-0c67-467a-8d9f-e5f447a9fc8a" providerId="ADAL" clId="{9D70CB87-AB78-440F-9A65-EB2725D2F6C9}" dt="2023-02-28T11:40:54.602" v="306" actId="478"/>
          <ac:spMkLst>
            <pc:docMk/>
            <pc:sldMk cId="1628306759" sldId="386"/>
            <ac:spMk id="55" creationId="{23567288-B4EC-A24E-AA66-B6A241189639}"/>
          </ac:spMkLst>
        </pc:spChg>
        <pc:spChg chg="del">
          <ac:chgData name="Carla Cannone" userId="417464ba-0c67-467a-8d9f-e5f447a9fc8a" providerId="ADAL" clId="{9D70CB87-AB78-440F-9A65-EB2725D2F6C9}" dt="2023-02-28T11:40:55.030" v="307" actId="478"/>
          <ac:spMkLst>
            <pc:docMk/>
            <pc:sldMk cId="1628306759" sldId="386"/>
            <ac:spMk id="56" creationId="{8A396614-E20C-0144-AF1C-2808C2F61EE8}"/>
          </ac:spMkLst>
        </pc:spChg>
        <pc:spChg chg="del">
          <ac:chgData name="Carla Cannone" userId="417464ba-0c67-467a-8d9f-e5f447a9fc8a" providerId="ADAL" clId="{9D70CB87-AB78-440F-9A65-EB2725D2F6C9}" dt="2023-02-28T11:40:55.909" v="309" actId="478"/>
          <ac:spMkLst>
            <pc:docMk/>
            <pc:sldMk cId="1628306759" sldId="386"/>
            <ac:spMk id="57" creationId="{6B1C96D8-6C03-A04C-856C-4C31BE1A08C0}"/>
          </ac:spMkLst>
        </pc:spChg>
        <pc:spChg chg="add mod">
          <ac:chgData name="Carla Cannone" userId="417464ba-0c67-467a-8d9f-e5f447a9fc8a" providerId="ADAL" clId="{9D70CB87-AB78-440F-9A65-EB2725D2F6C9}" dt="2023-02-28T11:46:01.131" v="408" actId="1076"/>
          <ac:spMkLst>
            <pc:docMk/>
            <pc:sldMk cId="1628306759" sldId="386"/>
            <ac:spMk id="58" creationId="{BB69F04D-69E0-8E51-F51F-E604755A5108}"/>
          </ac:spMkLst>
        </pc:spChg>
        <pc:spChg chg="add mod">
          <ac:chgData name="Carla Cannone" userId="417464ba-0c67-467a-8d9f-e5f447a9fc8a" providerId="ADAL" clId="{9D70CB87-AB78-440F-9A65-EB2725D2F6C9}" dt="2023-02-28T11:46:19.215" v="411" actId="1076"/>
          <ac:spMkLst>
            <pc:docMk/>
            <pc:sldMk cId="1628306759" sldId="386"/>
            <ac:spMk id="59" creationId="{68865FA3-762F-3922-C5C2-9150D1BD414E}"/>
          </ac:spMkLst>
        </pc:spChg>
        <pc:spChg chg="add mod">
          <ac:chgData name="Carla Cannone" userId="417464ba-0c67-467a-8d9f-e5f447a9fc8a" providerId="ADAL" clId="{9D70CB87-AB78-440F-9A65-EB2725D2F6C9}" dt="2023-02-28T11:46:19.215" v="411" actId="1076"/>
          <ac:spMkLst>
            <pc:docMk/>
            <pc:sldMk cId="1628306759" sldId="386"/>
            <ac:spMk id="61" creationId="{51C18BDC-FFEB-4FA0-F89C-B90DC18F04ED}"/>
          </ac:spMkLst>
        </pc:spChg>
        <pc:spChg chg="add mod">
          <ac:chgData name="Carla Cannone" userId="417464ba-0c67-467a-8d9f-e5f447a9fc8a" providerId="ADAL" clId="{9D70CB87-AB78-440F-9A65-EB2725D2F6C9}" dt="2023-02-28T11:46:32.607" v="415" actId="14100"/>
          <ac:spMkLst>
            <pc:docMk/>
            <pc:sldMk cId="1628306759" sldId="386"/>
            <ac:spMk id="62" creationId="{A08C5842-3EEF-5D04-074E-ABA3950A7681}"/>
          </ac:spMkLst>
        </pc:spChg>
        <pc:spChg chg="add mod">
          <ac:chgData name="Carla Cannone" userId="417464ba-0c67-467a-8d9f-e5f447a9fc8a" providerId="ADAL" clId="{9D70CB87-AB78-440F-9A65-EB2725D2F6C9}" dt="2023-02-28T11:46:37.947" v="418" actId="14100"/>
          <ac:spMkLst>
            <pc:docMk/>
            <pc:sldMk cId="1628306759" sldId="386"/>
            <ac:spMk id="63" creationId="{A790376C-2484-D25D-AE6D-E175E9592B46}"/>
          </ac:spMkLst>
        </pc:spChg>
        <pc:spChg chg="add mod">
          <ac:chgData name="Carla Cannone" userId="417464ba-0c67-467a-8d9f-e5f447a9fc8a" providerId="ADAL" clId="{9D70CB87-AB78-440F-9A65-EB2725D2F6C9}" dt="2023-02-28T11:46:42.707" v="421" actId="14100"/>
          <ac:spMkLst>
            <pc:docMk/>
            <pc:sldMk cId="1628306759" sldId="386"/>
            <ac:spMk id="1024" creationId="{C99693E0-AABC-8996-D2E4-2384AFC3153A}"/>
          </ac:spMkLst>
        </pc:spChg>
        <pc:spChg chg="add mod">
          <ac:chgData name="Carla Cannone" userId="417464ba-0c67-467a-8d9f-e5f447a9fc8a" providerId="ADAL" clId="{9D70CB87-AB78-440F-9A65-EB2725D2F6C9}" dt="2023-02-28T11:46:49.306" v="424" actId="14100"/>
          <ac:spMkLst>
            <pc:docMk/>
            <pc:sldMk cId="1628306759" sldId="386"/>
            <ac:spMk id="1025" creationId="{A8E8333C-0929-16D0-904A-2ADA0C572F73}"/>
          </ac:spMkLst>
        </pc:spChg>
        <pc:spChg chg="add mod">
          <ac:chgData name="Carla Cannone" userId="417464ba-0c67-467a-8d9f-e5f447a9fc8a" providerId="ADAL" clId="{9D70CB87-AB78-440F-9A65-EB2725D2F6C9}" dt="2023-02-28T11:47:22.034" v="432" actId="14100"/>
          <ac:spMkLst>
            <pc:docMk/>
            <pc:sldMk cId="1628306759" sldId="386"/>
            <ac:spMk id="1027" creationId="{0D6FABD2-0D57-68E9-9168-9149210AD18D}"/>
          </ac:spMkLst>
        </pc:spChg>
        <pc:spChg chg="add mod">
          <ac:chgData name="Carla Cannone" userId="417464ba-0c67-467a-8d9f-e5f447a9fc8a" providerId="ADAL" clId="{9D70CB87-AB78-440F-9A65-EB2725D2F6C9}" dt="2023-02-28T11:47:18.451" v="431" actId="14100"/>
          <ac:spMkLst>
            <pc:docMk/>
            <pc:sldMk cId="1628306759" sldId="386"/>
            <ac:spMk id="1029" creationId="{C7F7887B-022F-2B3B-949B-CC07DC8C93AF}"/>
          </ac:spMkLst>
        </pc:spChg>
        <pc:picChg chg="mod">
          <ac:chgData name="Carla Cannone" userId="417464ba-0c67-467a-8d9f-e5f447a9fc8a" providerId="ADAL" clId="{9D70CB87-AB78-440F-9A65-EB2725D2F6C9}" dt="2023-02-28T11:44:58.504" v="378" actId="1076"/>
          <ac:picMkLst>
            <pc:docMk/>
            <pc:sldMk cId="1628306759" sldId="386"/>
            <ac:picMk id="5" creationId="{67EF8E5A-BA09-1042-8B07-9DE9BF668F29}"/>
          </ac:picMkLst>
        </pc:picChg>
        <pc:picChg chg="add mod">
          <ac:chgData name="Carla Cannone" userId="417464ba-0c67-467a-8d9f-e5f447a9fc8a" providerId="ADAL" clId="{9D70CB87-AB78-440F-9A65-EB2725D2F6C9}" dt="2023-02-28T11:09:17.588" v="104" actId="14100"/>
          <ac:picMkLst>
            <pc:docMk/>
            <pc:sldMk cId="1628306759" sldId="386"/>
            <ac:picMk id="8" creationId="{7C394E98-A765-A602-9CE1-E770154ABD16}"/>
          </ac:picMkLst>
        </pc:picChg>
        <pc:picChg chg="add del mod">
          <ac:chgData name="Carla Cannone" userId="417464ba-0c67-467a-8d9f-e5f447a9fc8a" providerId="ADAL" clId="{9D70CB87-AB78-440F-9A65-EB2725D2F6C9}" dt="2023-02-28T11:09:18.404" v="105"/>
          <ac:picMkLst>
            <pc:docMk/>
            <pc:sldMk cId="1628306759" sldId="386"/>
            <ac:picMk id="10" creationId="{36113A04-3B8A-9EC6-A2F8-4DB6201E6C73}"/>
          </ac:picMkLst>
        </pc:picChg>
        <pc:picChg chg="add mod">
          <ac:chgData name="Carla Cannone" userId="417464ba-0c67-467a-8d9f-e5f447a9fc8a" providerId="ADAL" clId="{9D70CB87-AB78-440F-9A65-EB2725D2F6C9}" dt="2023-02-28T11:09:39.711" v="112" actId="14100"/>
          <ac:picMkLst>
            <pc:docMk/>
            <pc:sldMk cId="1628306759" sldId="386"/>
            <ac:picMk id="11" creationId="{0137D960-A917-7AAB-320C-676D9CAD2376}"/>
          </ac:picMkLst>
        </pc:picChg>
        <pc:picChg chg="del">
          <ac:chgData name="Carla Cannone" userId="417464ba-0c67-467a-8d9f-e5f447a9fc8a" providerId="ADAL" clId="{9D70CB87-AB78-440F-9A65-EB2725D2F6C9}" dt="2023-02-28T11:08:04.708" v="92" actId="478"/>
          <ac:picMkLst>
            <pc:docMk/>
            <pc:sldMk cId="1628306759" sldId="386"/>
            <ac:picMk id="1026" creationId="{46977333-80C9-46C2-2679-0D07044039EC}"/>
          </ac:picMkLst>
        </pc:picChg>
        <pc:picChg chg="del">
          <ac:chgData name="Carla Cannone" userId="417464ba-0c67-467a-8d9f-e5f447a9fc8a" providerId="ADAL" clId="{9D70CB87-AB78-440F-9A65-EB2725D2F6C9}" dt="2023-02-28T11:08:04.056" v="91" actId="478"/>
          <ac:picMkLst>
            <pc:docMk/>
            <pc:sldMk cId="1628306759" sldId="386"/>
            <ac:picMk id="1028" creationId="{56C92A76-3616-DCA4-507A-C2A942AB2086}"/>
          </ac:picMkLst>
        </pc:picChg>
        <pc:picChg chg="del">
          <ac:chgData name="Carla Cannone" userId="417464ba-0c67-467a-8d9f-e5f447a9fc8a" providerId="ADAL" clId="{9D70CB87-AB78-440F-9A65-EB2725D2F6C9}" dt="2023-02-28T11:07:46.709" v="82" actId="478"/>
          <ac:picMkLst>
            <pc:docMk/>
            <pc:sldMk cId="1628306759" sldId="386"/>
            <ac:picMk id="1030" creationId="{157ED5DA-6561-6A4A-5BCA-FADE98FE9B35}"/>
          </ac:picMkLst>
        </pc:picChg>
        <pc:picChg chg="del">
          <ac:chgData name="Carla Cannone" userId="417464ba-0c67-467a-8d9f-e5f447a9fc8a" providerId="ADAL" clId="{9D70CB87-AB78-440F-9A65-EB2725D2F6C9}" dt="2023-02-28T11:07:47.813" v="84" actId="478"/>
          <ac:picMkLst>
            <pc:docMk/>
            <pc:sldMk cId="1628306759" sldId="386"/>
            <ac:picMk id="1032" creationId="{A2D2E370-CA18-4B8E-43A0-EC39AC3C20A4}"/>
          </ac:picMkLst>
        </pc:picChg>
        <pc:picChg chg="mod">
          <ac:chgData name="Carla Cannone" userId="417464ba-0c67-467a-8d9f-e5f447a9fc8a" providerId="ADAL" clId="{9D70CB87-AB78-440F-9A65-EB2725D2F6C9}" dt="2023-02-28T12:45:46.479" v="528"/>
          <ac:picMkLst>
            <pc:docMk/>
            <pc:sldMk cId="1628306759" sldId="386"/>
            <ac:picMk id="1034" creationId="{A10D16FE-CB5A-37C2-EEDE-B5717F82A278}"/>
          </ac:picMkLst>
        </pc:picChg>
        <pc:picChg chg="mod">
          <ac:chgData name="Carla Cannone" userId="417464ba-0c67-467a-8d9f-e5f447a9fc8a" providerId="ADAL" clId="{9D70CB87-AB78-440F-9A65-EB2725D2F6C9}" dt="2023-02-28T12:45:41.614" v="527"/>
          <ac:picMkLst>
            <pc:docMk/>
            <pc:sldMk cId="1628306759" sldId="386"/>
            <ac:picMk id="1040" creationId="{D3CDD3C0-2453-8D96-5B14-35D0DDB24BF8}"/>
          </ac:picMkLst>
        </pc:picChg>
      </pc:sldChg>
      <pc:sldChg chg="addSp delSp modSp add del mod">
        <pc:chgData name="Carla Cannone" userId="417464ba-0c67-467a-8d9f-e5f447a9fc8a" providerId="ADAL" clId="{9D70CB87-AB78-440F-9A65-EB2725D2F6C9}" dt="2023-03-02T13:39:08.256" v="1693" actId="1036"/>
        <pc:sldMkLst>
          <pc:docMk/>
          <pc:sldMk cId="2032237119" sldId="387"/>
        </pc:sldMkLst>
        <pc:spChg chg="mod">
          <ac:chgData name="Carla Cannone" userId="417464ba-0c67-467a-8d9f-e5f447a9fc8a" providerId="ADAL" clId="{9D70CB87-AB78-440F-9A65-EB2725D2F6C9}" dt="2023-03-02T13:19:33.242" v="1137" actId="20577"/>
          <ac:spMkLst>
            <pc:docMk/>
            <pc:sldMk cId="2032237119" sldId="387"/>
            <ac:spMk id="2" creationId="{7A95BC00-B1A3-740F-4975-765716CBB1D8}"/>
          </ac:spMkLst>
        </pc:spChg>
        <pc:spChg chg="add mod">
          <ac:chgData name="Carla Cannone" userId="417464ba-0c67-467a-8d9f-e5f447a9fc8a" providerId="ADAL" clId="{9D70CB87-AB78-440F-9A65-EB2725D2F6C9}" dt="2023-03-02T13:39:08.256" v="1693" actId="1036"/>
          <ac:spMkLst>
            <pc:docMk/>
            <pc:sldMk cId="2032237119" sldId="387"/>
            <ac:spMk id="12" creationId="{17B07AE1-CED7-83F3-0E53-DAC0188721FC}"/>
          </ac:spMkLst>
        </pc:spChg>
        <pc:spChg chg="mod">
          <ac:chgData name="Carla Cannone" userId="417464ba-0c67-467a-8d9f-e5f447a9fc8a" providerId="ADAL" clId="{9D70CB87-AB78-440F-9A65-EB2725D2F6C9}" dt="2023-03-02T13:20:01.233" v="1151" actId="20577"/>
          <ac:spMkLst>
            <pc:docMk/>
            <pc:sldMk cId="2032237119" sldId="387"/>
            <ac:spMk id="38" creationId="{DD0B7555-444F-D1E4-0A48-C00392C9A0FB}"/>
          </ac:spMkLst>
        </pc:spChg>
        <pc:graphicFrameChg chg="add del mod">
          <ac:chgData name="Carla Cannone" userId="417464ba-0c67-467a-8d9f-e5f447a9fc8a" providerId="ADAL" clId="{9D70CB87-AB78-440F-9A65-EB2725D2F6C9}" dt="2023-02-28T13:46:16.074" v="897"/>
          <ac:graphicFrameMkLst>
            <pc:docMk/>
            <pc:sldMk cId="2032237119" sldId="387"/>
            <ac:graphicFrameMk id="12" creationId="{CC8CA4B6-7B25-6E6E-62E2-BC22F7921BE9}"/>
          </ac:graphicFrameMkLst>
        </pc:graphicFrameChg>
        <pc:picChg chg="add del mod">
          <ac:chgData name="Carla Cannone" userId="417464ba-0c67-467a-8d9f-e5f447a9fc8a" providerId="ADAL" clId="{9D70CB87-AB78-440F-9A65-EB2725D2F6C9}" dt="2023-03-02T13:23:28.645" v="1157" actId="478"/>
          <ac:picMkLst>
            <pc:docMk/>
            <pc:sldMk cId="2032237119" sldId="387"/>
            <ac:picMk id="3" creationId="{1C3D6B21-5DA4-E5A5-FDC5-D738A98A5D07}"/>
          </ac:picMkLst>
        </pc:picChg>
        <pc:picChg chg="del">
          <ac:chgData name="Carla Cannone" userId="417464ba-0c67-467a-8d9f-e5f447a9fc8a" providerId="ADAL" clId="{9D70CB87-AB78-440F-9A65-EB2725D2F6C9}" dt="2023-02-28T13:46:14.738" v="895" actId="478"/>
          <ac:picMkLst>
            <pc:docMk/>
            <pc:sldMk cId="2032237119" sldId="387"/>
            <ac:picMk id="3" creationId="{317B0E70-4467-3D07-A48C-3866E1E7C618}"/>
          </ac:picMkLst>
        </pc:picChg>
        <pc:picChg chg="add mod">
          <ac:chgData name="Carla Cannone" userId="417464ba-0c67-467a-8d9f-e5f447a9fc8a" providerId="ADAL" clId="{9D70CB87-AB78-440F-9A65-EB2725D2F6C9}" dt="2023-03-02T13:23:33.397" v="1159" actId="1076"/>
          <ac:picMkLst>
            <pc:docMk/>
            <pc:sldMk cId="2032237119" sldId="387"/>
            <ac:picMk id="13" creationId="{89A063DC-5555-7A6B-E0B2-235D8BE6B005}"/>
          </ac:picMkLst>
        </pc:picChg>
        <pc:picChg chg="del">
          <ac:chgData name="Carla Cannone" userId="417464ba-0c67-467a-8d9f-e5f447a9fc8a" providerId="ADAL" clId="{9D70CB87-AB78-440F-9A65-EB2725D2F6C9}" dt="2023-03-02T13:20:11.512" v="1152" actId="478"/>
          <ac:picMkLst>
            <pc:docMk/>
            <pc:sldMk cId="2032237119" sldId="387"/>
            <ac:picMk id="31" creationId="{B72D28DF-7C70-DBFC-F921-4C3A3885C67C}"/>
          </ac:picMkLst>
        </pc:picChg>
        <pc:picChg chg="add mod">
          <ac:chgData name="Carla Cannone" userId="417464ba-0c67-467a-8d9f-e5f447a9fc8a" providerId="ADAL" clId="{9D70CB87-AB78-440F-9A65-EB2725D2F6C9}" dt="2023-03-02T13:23:51.276" v="1165" actId="1076"/>
          <ac:picMkLst>
            <pc:docMk/>
            <pc:sldMk cId="2032237119" sldId="387"/>
            <ac:picMk id="1026" creationId="{E3C20168-2607-F5BD-60A9-6CF988DD06E8}"/>
          </ac:picMkLst>
        </pc:picChg>
        <pc:cxnChg chg="mod">
          <ac:chgData name="Carla Cannone" userId="417464ba-0c67-467a-8d9f-e5f447a9fc8a" providerId="ADAL" clId="{9D70CB87-AB78-440F-9A65-EB2725D2F6C9}" dt="2023-02-28T13:46:49.432" v="907" actId="14100"/>
          <ac:cxnSpMkLst>
            <pc:docMk/>
            <pc:sldMk cId="2032237119" sldId="387"/>
            <ac:cxnSpMk id="16" creationId="{505986B7-C37A-1E87-9097-87D0090BD9BA}"/>
          </ac:cxnSpMkLst>
        </pc:cxnChg>
        <pc:cxnChg chg="mod">
          <ac:chgData name="Carla Cannone" userId="417464ba-0c67-467a-8d9f-e5f447a9fc8a" providerId="ADAL" clId="{9D70CB87-AB78-440F-9A65-EB2725D2F6C9}" dt="2023-02-28T13:46:47.287" v="906" actId="14100"/>
          <ac:cxnSpMkLst>
            <pc:docMk/>
            <pc:sldMk cId="2032237119" sldId="387"/>
            <ac:cxnSpMk id="21" creationId="{4149A8CB-0657-3935-2EB3-0B244B021221}"/>
          </ac:cxnSpMkLst>
        </pc:cxnChg>
        <pc:cxnChg chg="mod">
          <ac:chgData name="Carla Cannone" userId="417464ba-0c67-467a-8d9f-e5f447a9fc8a" providerId="ADAL" clId="{9D70CB87-AB78-440F-9A65-EB2725D2F6C9}" dt="2023-02-28T13:46:52.172" v="908" actId="14100"/>
          <ac:cxnSpMkLst>
            <pc:docMk/>
            <pc:sldMk cId="2032237119" sldId="387"/>
            <ac:cxnSpMk id="25" creationId="{30389D47-3555-04E2-7D3C-A4D1C24ED009}"/>
          </ac:cxnSpMkLst>
        </pc:cxnChg>
      </pc:sldChg>
      <pc:sldChg chg="addSp delSp modSp add del mod">
        <pc:chgData name="Carla Cannone" userId="417464ba-0c67-467a-8d9f-e5f447a9fc8a" providerId="ADAL" clId="{9D70CB87-AB78-440F-9A65-EB2725D2F6C9}" dt="2023-03-02T13:39:13.633" v="1695" actId="1036"/>
        <pc:sldMkLst>
          <pc:docMk/>
          <pc:sldMk cId="1457699181" sldId="388"/>
        </pc:sldMkLst>
        <pc:spChg chg="mod">
          <ac:chgData name="Carla Cannone" userId="417464ba-0c67-467a-8d9f-e5f447a9fc8a" providerId="ADAL" clId="{9D70CB87-AB78-440F-9A65-EB2725D2F6C9}" dt="2023-03-02T13:24:43.816" v="1180" actId="20577"/>
          <ac:spMkLst>
            <pc:docMk/>
            <pc:sldMk cId="1457699181" sldId="388"/>
            <ac:spMk id="2" creationId="{7A95BC00-B1A3-740F-4975-765716CBB1D8}"/>
          </ac:spMkLst>
        </pc:spChg>
        <pc:spChg chg="add mod">
          <ac:chgData name="Carla Cannone" userId="417464ba-0c67-467a-8d9f-e5f447a9fc8a" providerId="ADAL" clId="{9D70CB87-AB78-440F-9A65-EB2725D2F6C9}" dt="2023-03-02T13:39:13.633" v="1695" actId="1036"/>
          <ac:spMkLst>
            <pc:docMk/>
            <pc:sldMk cId="1457699181" sldId="388"/>
            <ac:spMk id="15" creationId="{E6DFA0CA-B989-D347-93DC-1F871378112D}"/>
          </ac:spMkLst>
        </pc:spChg>
        <pc:spChg chg="mod">
          <ac:chgData name="Carla Cannone" userId="417464ba-0c67-467a-8d9f-e5f447a9fc8a" providerId="ADAL" clId="{9D70CB87-AB78-440F-9A65-EB2725D2F6C9}" dt="2023-03-02T13:24:47.729" v="1184" actId="20577"/>
          <ac:spMkLst>
            <pc:docMk/>
            <pc:sldMk cId="1457699181" sldId="388"/>
            <ac:spMk id="68" creationId="{AEADA239-BD1C-5C5D-BD8B-EC072097EC84}"/>
          </ac:spMkLst>
        </pc:spChg>
        <pc:graphicFrameChg chg="add mod">
          <ac:chgData name="Carla Cannone" userId="417464ba-0c67-467a-8d9f-e5f447a9fc8a" providerId="ADAL" clId="{9D70CB87-AB78-440F-9A65-EB2725D2F6C9}" dt="2023-03-02T13:18:59.046" v="1131"/>
          <ac:graphicFrameMkLst>
            <pc:docMk/>
            <pc:sldMk cId="1457699181" sldId="388"/>
            <ac:graphicFrameMk id="12" creationId="{37A0CBA1-3877-93EE-741A-CB372C246877}"/>
          </ac:graphicFrameMkLst>
        </pc:graphicFrameChg>
        <pc:graphicFrameChg chg="add mod">
          <ac:chgData name="Carla Cannone" userId="417464ba-0c67-467a-8d9f-e5f447a9fc8a" providerId="ADAL" clId="{9D70CB87-AB78-440F-9A65-EB2725D2F6C9}" dt="2023-03-02T13:18:38.267" v="1130"/>
          <ac:graphicFrameMkLst>
            <pc:docMk/>
            <pc:sldMk cId="1457699181" sldId="388"/>
            <ac:graphicFrameMk id="14" creationId="{D6545670-0C1E-790B-A8C7-91BB02AE80D0}"/>
          </ac:graphicFrameMkLst>
        </pc:graphicFrameChg>
        <pc:graphicFrameChg chg="add mod">
          <ac:chgData name="Carla Cannone" userId="417464ba-0c67-467a-8d9f-e5f447a9fc8a" providerId="ADAL" clId="{9D70CB87-AB78-440F-9A65-EB2725D2F6C9}" dt="2023-02-28T13:50:01.492" v="919" actId="1076"/>
          <ac:graphicFrameMkLst>
            <pc:docMk/>
            <pc:sldMk cId="1457699181" sldId="388"/>
            <ac:graphicFrameMk id="18" creationId="{64B3FCA4-FA8A-685C-19B2-25F1698EAB0E}"/>
          </ac:graphicFrameMkLst>
        </pc:graphicFrameChg>
        <pc:picChg chg="add mod">
          <ac:chgData name="Carla Cannone" userId="417464ba-0c67-467a-8d9f-e5f447a9fc8a" providerId="ADAL" clId="{9D70CB87-AB78-440F-9A65-EB2725D2F6C9}" dt="2023-02-28T13:47:10.176" v="911" actId="1076"/>
          <ac:picMkLst>
            <pc:docMk/>
            <pc:sldMk cId="1457699181" sldId="388"/>
            <ac:picMk id="3" creationId="{58273580-697D-E648-F1A5-0AFAE0D8AABD}"/>
          </ac:picMkLst>
        </pc:picChg>
        <pc:picChg chg="del">
          <ac:chgData name="Carla Cannone" userId="417464ba-0c67-467a-8d9f-e5f447a9fc8a" providerId="ADAL" clId="{9D70CB87-AB78-440F-9A65-EB2725D2F6C9}" dt="2023-02-28T13:47:01.451" v="909" actId="478"/>
          <ac:picMkLst>
            <pc:docMk/>
            <pc:sldMk cId="1457699181" sldId="388"/>
            <ac:picMk id="13" creationId="{4986DCFA-E321-EDAE-B15C-D7F87E92FE57}"/>
          </ac:picMkLst>
        </pc:picChg>
        <pc:picChg chg="add mod">
          <ac:chgData name="Carla Cannone" userId="417464ba-0c67-467a-8d9f-e5f447a9fc8a" providerId="ADAL" clId="{9D70CB87-AB78-440F-9A65-EB2725D2F6C9}" dt="2023-03-02T13:24:17.721" v="1172" actId="1076"/>
          <ac:picMkLst>
            <pc:docMk/>
            <pc:sldMk cId="1457699181" sldId="388"/>
            <ac:picMk id="13" creationId="{7A1CE098-CCF3-A680-D4E4-654D89C09390}"/>
          </ac:picMkLst>
        </pc:picChg>
        <pc:picChg chg="del">
          <ac:chgData name="Carla Cannone" userId="417464ba-0c67-467a-8d9f-e5f447a9fc8a" providerId="ADAL" clId="{9D70CB87-AB78-440F-9A65-EB2725D2F6C9}" dt="2023-03-02T13:24:11.296" v="1168" actId="478"/>
          <ac:picMkLst>
            <pc:docMk/>
            <pc:sldMk cId="1457699181" sldId="388"/>
            <ac:picMk id="67" creationId="{864A2CA3-B3C7-4E7E-3880-AC3532B371AB}"/>
          </ac:picMkLst>
        </pc:picChg>
        <pc:cxnChg chg="mod">
          <ac:chgData name="Carla Cannone" userId="417464ba-0c67-467a-8d9f-e5f447a9fc8a" providerId="ADAL" clId="{9D70CB87-AB78-440F-9A65-EB2725D2F6C9}" dt="2023-02-28T13:49:54.167" v="917" actId="14100"/>
          <ac:cxnSpMkLst>
            <pc:docMk/>
            <pc:sldMk cId="1457699181" sldId="388"/>
            <ac:cxnSpMk id="64" creationId="{86F89D5F-F172-6956-143B-F623B4BD3404}"/>
          </ac:cxnSpMkLst>
        </pc:cxnChg>
      </pc:sldChg>
      <pc:sldChg chg="addSp delSp modSp add del mod">
        <pc:chgData name="Carla Cannone" userId="417464ba-0c67-467a-8d9f-e5f447a9fc8a" providerId="ADAL" clId="{9D70CB87-AB78-440F-9A65-EB2725D2F6C9}" dt="2023-03-02T13:39:15.998" v="1696"/>
        <pc:sldMkLst>
          <pc:docMk/>
          <pc:sldMk cId="2350355477" sldId="389"/>
        </pc:sldMkLst>
        <pc:spChg chg="mod">
          <ac:chgData name="Carla Cannone" userId="417464ba-0c67-467a-8d9f-e5f447a9fc8a" providerId="ADAL" clId="{9D70CB87-AB78-440F-9A65-EB2725D2F6C9}" dt="2023-03-02T13:24:50.644" v="1186" actId="20577"/>
          <ac:spMkLst>
            <pc:docMk/>
            <pc:sldMk cId="2350355477" sldId="389"/>
            <ac:spMk id="2" creationId="{7A95BC00-B1A3-740F-4975-765716CBB1D8}"/>
          </ac:spMkLst>
        </pc:spChg>
        <pc:spChg chg="add mod">
          <ac:chgData name="Carla Cannone" userId="417464ba-0c67-467a-8d9f-e5f447a9fc8a" providerId="ADAL" clId="{9D70CB87-AB78-440F-9A65-EB2725D2F6C9}" dt="2023-03-02T13:39:15.998" v="1696"/>
          <ac:spMkLst>
            <pc:docMk/>
            <pc:sldMk cId="2350355477" sldId="389"/>
            <ac:spMk id="13" creationId="{530F915F-C3F4-5416-FB21-587539186E7E}"/>
          </ac:spMkLst>
        </pc:spChg>
        <pc:spChg chg="del">
          <ac:chgData name="Carla Cannone" userId="417464ba-0c67-467a-8d9f-e5f447a9fc8a" providerId="ADAL" clId="{9D70CB87-AB78-440F-9A65-EB2725D2F6C9}" dt="2023-02-28T13:52:59.407" v="925" actId="478"/>
          <ac:spMkLst>
            <pc:docMk/>
            <pc:sldMk cId="2350355477" sldId="389"/>
            <ac:spMk id="15" creationId="{8D5B0CF0-6E26-6770-FD45-32EB179E8194}"/>
          </ac:spMkLst>
        </pc:spChg>
        <pc:spChg chg="mod">
          <ac:chgData name="Carla Cannone" userId="417464ba-0c67-467a-8d9f-e5f447a9fc8a" providerId="ADAL" clId="{9D70CB87-AB78-440F-9A65-EB2725D2F6C9}" dt="2023-02-28T13:53:36.303" v="970" actId="1076"/>
          <ac:spMkLst>
            <pc:docMk/>
            <pc:sldMk cId="2350355477" sldId="389"/>
            <ac:spMk id="18" creationId="{4174C385-B891-C3CF-7495-3AA83E83AAC8}"/>
          </ac:spMkLst>
        </pc:spChg>
        <pc:spChg chg="del">
          <ac:chgData name="Carla Cannone" userId="417464ba-0c67-467a-8d9f-e5f447a9fc8a" providerId="ADAL" clId="{9D70CB87-AB78-440F-9A65-EB2725D2F6C9}" dt="2023-02-28T13:53:00.788" v="927" actId="478"/>
          <ac:spMkLst>
            <pc:docMk/>
            <pc:sldMk cId="2350355477" sldId="389"/>
            <ac:spMk id="20" creationId="{A79266D4-9769-89C6-2BF2-331F048EFE00}"/>
          </ac:spMkLst>
        </pc:spChg>
        <pc:spChg chg="del">
          <ac:chgData name="Carla Cannone" userId="417464ba-0c67-467a-8d9f-e5f447a9fc8a" providerId="ADAL" clId="{9D70CB87-AB78-440F-9A65-EB2725D2F6C9}" dt="2023-02-28T13:53:00.201" v="926" actId="478"/>
          <ac:spMkLst>
            <pc:docMk/>
            <pc:sldMk cId="2350355477" sldId="389"/>
            <ac:spMk id="22" creationId="{B10E8201-0958-4851-85EE-59E1F0AD56E2}"/>
          </ac:spMkLst>
        </pc:spChg>
        <pc:spChg chg="mod">
          <ac:chgData name="Carla Cannone" userId="417464ba-0c67-467a-8d9f-e5f447a9fc8a" providerId="ADAL" clId="{9D70CB87-AB78-440F-9A65-EB2725D2F6C9}" dt="2023-03-02T13:24:54.479" v="1190" actId="20577"/>
          <ac:spMkLst>
            <pc:docMk/>
            <pc:sldMk cId="2350355477" sldId="389"/>
            <ac:spMk id="23" creationId="{5DAE4898-A63F-A42E-D3ED-EFA5FE776EBC}"/>
          </ac:spMkLst>
        </pc:spChg>
        <pc:picChg chg="add mod modCrop">
          <ac:chgData name="Carla Cannone" userId="417464ba-0c67-467a-8d9f-e5f447a9fc8a" providerId="ADAL" clId="{9D70CB87-AB78-440F-9A65-EB2725D2F6C9}" dt="2023-02-28T13:53:16.603" v="933" actId="1076"/>
          <ac:picMkLst>
            <pc:docMk/>
            <pc:sldMk cId="2350355477" sldId="389"/>
            <ac:picMk id="3" creationId="{375D6635-4CF1-2632-A9A6-EF5647F3DC09}"/>
          </ac:picMkLst>
        </pc:picChg>
        <pc:picChg chg="add mod">
          <ac:chgData name="Carla Cannone" userId="417464ba-0c67-467a-8d9f-e5f447a9fc8a" providerId="ADAL" clId="{9D70CB87-AB78-440F-9A65-EB2725D2F6C9}" dt="2023-03-02T13:24:21.182" v="1174"/>
          <ac:picMkLst>
            <pc:docMk/>
            <pc:sldMk cId="2350355477" sldId="389"/>
            <ac:picMk id="12" creationId="{94EBB215-DB9F-1F45-5C4E-30982470F9ED}"/>
          </ac:picMkLst>
        </pc:picChg>
        <pc:picChg chg="del mod">
          <ac:chgData name="Carla Cannone" userId="417464ba-0c67-467a-8d9f-e5f447a9fc8a" providerId="ADAL" clId="{9D70CB87-AB78-440F-9A65-EB2725D2F6C9}" dt="2023-02-28T13:52:52.417" v="922" actId="478"/>
          <ac:picMkLst>
            <pc:docMk/>
            <pc:sldMk cId="2350355477" sldId="389"/>
            <ac:picMk id="13" creationId="{2307B72B-74B3-4AF3-7470-8FB4FC5A44D9}"/>
          </ac:picMkLst>
        </pc:picChg>
        <pc:picChg chg="del">
          <ac:chgData name="Carla Cannone" userId="417464ba-0c67-467a-8d9f-e5f447a9fc8a" providerId="ADAL" clId="{9D70CB87-AB78-440F-9A65-EB2725D2F6C9}" dt="2023-03-02T13:24:20.994" v="1173" actId="478"/>
          <ac:picMkLst>
            <pc:docMk/>
            <pc:sldMk cId="2350355477" sldId="389"/>
            <ac:picMk id="31" creationId="{B72D28DF-7C70-DBFC-F921-4C3A3885C67C}"/>
          </ac:picMkLst>
        </pc:picChg>
      </pc:sldChg>
      <pc:sldChg chg="add del mod modShow">
        <pc:chgData name="Carla Cannone" userId="417464ba-0c67-467a-8d9f-e5f447a9fc8a" providerId="ADAL" clId="{9D70CB87-AB78-440F-9A65-EB2725D2F6C9}" dt="2023-02-28T14:06:57.262" v="1111" actId="47"/>
        <pc:sldMkLst>
          <pc:docMk/>
          <pc:sldMk cId="775258822" sldId="390"/>
        </pc:sldMkLst>
      </pc:sldChg>
      <pc:sldChg chg="add del mod modShow">
        <pc:chgData name="Carla Cannone" userId="417464ba-0c67-467a-8d9f-e5f447a9fc8a" providerId="ADAL" clId="{9D70CB87-AB78-440F-9A65-EB2725D2F6C9}" dt="2023-02-28T14:06:57.262" v="1111" actId="47"/>
        <pc:sldMkLst>
          <pc:docMk/>
          <pc:sldMk cId="688940967" sldId="391"/>
        </pc:sldMkLst>
      </pc:sldChg>
      <pc:sldChg chg="addSp delSp modSp mod">
        <pc:chgData name="Carla Cannone" userId="417464ba-0c67-467a-8d9f-e5f447a9fc8a" providerId="ADAL" clId="{9D70CB87-AB78-440F-9A65-EB2725D2F6C9}" dt="2023-03-02T13:39:30.040" v="1700"/>
        <pc:sldMkLst>
          <pc:docMk/>
          <pc:sldMk cId="821675295" sldId="392"/>
        </pc:sldMkLst>
        <pc:spChg chg="mod">
          <ac:chgData name="Carla Cannone" userId="417464ba-0c67-467a-8d9f-e5f447a9fc8a" providerId="ADAL" clId="{9D70CB87-AB78-440F-9A65-EB2725D2F6C9}" dt="2023-03-02T13:25:11.624" v="1204" actId="20577"/>
          <ac:spMkLst>
            <pc:docMk/>
            <pc:sldMk cId="821675295" sldId="392"/>
            <ac:spMk id="2" creationId="{7A95BC00-B1A3-740F-4975-765716CBB1D8}"/>
          </ac:spMkLst>
        </pc:spChg>
        <pc:spChg chg="add mod">
          <ac:chgData name="Carla Cannone" userId="417464ba-0c67-467a-8d9f-e5f447a9fc8a" providerId="ADAL" clId="{9D70CB87-AB78-440F-9A65-EB2725D2F6C9}" dt="2023-03-02T13:39:30.040" v="1700"/>
          <ac:spMkLst>
            <pc:docMk/>
            <pc:sldMk cId="821675295" sldId="392"/>
            <ac:spMk id="12" creationId="{70B73371-9C42-00BC-5A1D-E252B5F8B982}"/>
          </ac:spMkLst>
        </pc:spChg>
        <pc:spChg chg="mod">
          <ac:chgData name="Carla Cannone" userId="417464ba-0c67-467a-8d9f-e5f447a9fc8a" providerId="ADAL" clId="{9D70CB87-AB78-440F-9A65-EB2725D2F6C9}" dt="2023-02-28T13:54:27.927" v="976" actId="1076"/>
          <ac:spMkLst>
            <pc:docMk/>
            <pc:sldMk cId="821675295" sldId="392"/>
            <ac:spMk id="15" creationId="{8D5B0CF0-6E26-6770-FD45-32EB179E8194}"/>
          </ac:spMkLst>
        </pc:spChg>
        <pc:spChg chg="mod">
          <ac:chgData name="Carla Cannone" userId="417464ba-0c67-467a-8d9f-e5f447a9fc8a" providerId="ADAL" clId="{9D70CB87-AB78-440F-9A65-EB2725D2F6C9}" dt="2023-02-28T13:54:52.690" v="1006" actId="1076"/>
          <ac:spMkLst>
            <pc:docMk/>
            <pc:sldMk cId="821675295" sldId="392"/>
            <ac:spMk id="18" creationId="{4174C385-B891-C3CF-7495-3AA83E83AAC8}"/>
          </ac:spMkLst>
        </pc:spChg>
        <pc:spChg chg="mod">
          <ac:chgData name="Carla Cannone" userId="417464ba-0c67-467a-8d9f-e5f447a9fc8a" providerId="ADAL" clId="{9D70CB87-AB78-440F-9A65-EB2725D2F6C9}" dt="2023-03-02T13:25:16.778" v="1210" actId="20577"/>
          <ac:spMkLst>
            <pc:docMk/>
            <pc:sldMk cId="821675295" sldId="392"/>
            <ac:spMk id="19" creationId="{DE333D4B-C33A-56D9-8188-429C47905A16}"/>
          </ac:spMkLst>
        </pc:spChg>
        <pc:graphicFrameChg chg="add mod ord">
          <ac:chgData name="Carla Cannone" userId="417464ba-0c67-467a-8d9f-e5f447a9fc8a" providerId="ADAL" clId="{9D70CB87-AB78-440F-9A65-EB2725D2F6C9}" dt="2023-02-28T13:54:32.394" v="978" actId="167"/>
          <ac:graphicFrameMkLst>
            <pc:docMk/>
            <pc:sldMk cId="821675295" sldId="392"/>
            <ac:graphicFrameMk id="4" creationId="{2A99346C-49F7-2EC2-65D8-E77945C1634E}"/>
          </ac:graphicFrameMkLst>
        </pc:graphicFrameChg>
        <pc:picChg chg="add mod">
          <ac:chgData name="Carla Cannone" userId="417464ba-0c67-467a-8d9f-e5f447a9fc8a" providerId="ADAL" clId="{9D70CB87-AB78-440F-9A65-EB2725D2F6C9}" dt="2023-03-02T13:24:26.426" v="1176"/>
          <ac:picMkLst>
            <pc:docMk/>
            <pc:sldMk cId="821675295" sldId="392"/>
            <ac:picMk id="5" creationId="{E52882F6-E220-A9D9-3E58-B1BFE8092C7B}"/>
          </ac:picMkLst>
        </pc:picChg>
        <pc:picChg chg="del">
          <ac:chgData name="Carla Cannone" userId="417464ba-0c67-467a-8d9f-e5f447a9fc8a" providerId="ADAL" clId="{9D70CB87-AB78-440F-9A65-EB2725D2F6C9}" dt="2023-02-28T13:54:15.196" v="972" actId="478"/>
          <ac:picMkLst>
            <pc:docMk/>
            <pc:sldMk cId="821675295" sldId="392"/>
            <ac:picMk id="21" creationId="{C5F425D8-A144-9A07-E85B-505DD5057F99}"/>
          </ac:picMkLst>
        </pc:picChg>
        <pc:picChg chg="del">
          <ac:chgData name="Carla Cannone" userId="417464ba-0c67-467a-8d9f-e5f447a9fc8a" providerId="ADAL" clId="{9D70CB87-AB78-440F-9A65-EB2725D2F6C9}" dt="2023-03-02T13:24:26.281" v="1175" actId="478"/>
          <ac:picMkLst>
            <pc:docMk/>
            <pc:sldMk cId="821675295" sldId="392"/>
            <ac:picMk id="31" creationId="{B72D28DF-7C70-DBFC-F921-4C3A3885C67C}"/>
          </ac:picMkLst>
        </pc:picChg>
      </pc:sldChg>
      <pc:sldChg chg="addSp delSp modSp mod">
        <pc:chgData name="Carla Cannone" userId="417464ba-0c67-467a-8d9f-e5f447a9fc8a" providerId="ADAL" clId="{9D70CB87-AB78-440F-9A65-EB2725D2F6C9}" dt="2023-03-02T13:39:31.680" v="1701"/>
        <pc:sldMkLst>
          <pc:docMk/>
          <pc:sldMk cId="1719770498" sldId="394"/>
        </pc:sldMkLst>
        <pc:spChg chg="mod">
          <ac:chgData name="Carla Cannone" userId="417464ba-0c67-467a-8d9f-e5f447a9fc8a" providerId="ADAL" clId="{9D70CB87-AB78-440F-9A65-EB2725D2F6C9}" dt="2023-03-02T13:25:25.237" v="1220" actId="20577"/>
          <ac:spMkLst>
            <pc:docMk/>
            <pc:sldMk cId="1719770498" sldId="394"/>
            <ac:spMk id="2" creationId="{7A95BC00-B1A3-740F-4975-765716CBB1D8}"/>
          </ac:spMkLst>
        </pc:spChg>
        <pc:spChg chg="add mod">
          <ac:chgData name="Carla Cannone" userId="417464ba-0c67-467a-8d9f-e5f447a9fc8a" providerId="ADAL" clId="{9D70CB87-AB78-440F-9A65-EB2725D2F6C9}" dt="2023-03-02T13:39:31.680" v="1701"/>
          <ac:spMkLst>
            <pc:docMk/>
            <pc:sldMk cId="1719770498" sldId="394"/>
            <ac:spMk id="5" creationId="{2179ED5E-6827-AE7E-AC36-22BEEA5888EE}"/>
          </ac:spMkLst>
        </pc:spChg>
        <pc:spChg chg="mod ord">
          <ac:chgData name="Carla Cannone" userId="417464ba-0c67-467a-8d9f-e5f447a9fc8a" providerId="ADAL" clId="{9D70CB87-AB78-440F-9A65-EB2725D2F6C9}" dt="2023-02-28T13:57:08.622" v="1022" actId="1076"/>
          <ac:spMkLst>
            <pc:docMk/>
            <pc:sldMk cId="1719770498" sldId="394"/>
            <ac:spMk id="15" creationId="{8D5B0CF0-6E26-6770-FD45-32EB179E8194}"/>
          </ac:spMkLst>
        </pc:spChg>
        <pc:spChg chg="mod">
          <ac:chgData name="Carla Cannone" userId="417464ba-0c67-467a-8d9f-e5f447a9fc8a" providerId="ADAL" clId="{9D70CB87-AB78-440F-9A65-EB2725D2F6C9}" dt="2023-02-28T13:57:54.059" v="1078" actId="14100"/>
          <ac:spMkLst>
            <pc:docMk/>
            <pc:sldMk cId="1719770498" sldId="394"/>
            <ac:spMk id="18" creationId="{4174C385-B891-C3CF-7495-3AA83E83AAC8}"/>
          </ac:spMkLst>
        </pc:spChg>
        <pc:spChg chg="mod">
          <ac:chgData name="Carla Cannone" userId="417464ba-0c67-467a-8d9f-e5f447a9fc8a" providerId="ADAL" clId="{9D70CB87-AB78-440F-9A65-EB2725D2F6C9}" dt="2023-03-02T13:25:21.974" v="1216" actId="20577"/>
          <ac:spMkLst>
            <pc:docMk/>
            <pc:sldMk cId="1719770498" sldId="394"/>
            <ac:spMk id="19" creationId="{DE333D4B-C33A-56D9-8188-429C47905A16}"/>
          </ac:spMkLst>
        </pc:spChg>
        <pc:spChg chg="del">
          <ac:chgData name="Carla Cannone" userId="417464ba-0c67-467a-8d9f-e5f447a9fc8a" providerId="ADAL" clId="{9D70CB87-AB78-440F-9A65-EB2725D2F6C9}" dt="2023-02-28T13:56:49.146" v="1017" actId="478"/>
          <ac:spMkLst>
            <pc:docMk/>
            <pc:sldMk cId="1719770498" sldId="394"/>
            <ac:spMk id="20" creationId="{A79266D4-9769-89C6-2BF2-331F048EFE00}"/>
          </ac:spMkLst>
        </pc:spChg>
        <pc:spChg chg="mod">
          <ac:chgData name="Carla Cannone" userId="417464ba-0c67-467a-8d9f-e5f447a9fc8a" providerId="ADAL" clId="{9D70CB87-AB78-440F-9A65-EB2725D2F6C9}" dt="2023-02-28T13:57:26.696" v="1055" actId="20577"/>
          <ac:spMkLst>
            <pc:docMk/>
            <pc:sldMk cId="1719770498" sldId="394"/>
            <ac:spMk id="22" creationId="{B10E8201-0958-4851-85EE-59E1F0AD56E2}"/>
          </ac:spMkLst>
        </pc:spChg>
        <pc:spChg chg="mod ord">
          <ac:chgData name="Carla Cannone" userId="417464ba-0c67-467a-8d9f-e5f447a9fc8a" providerId="ADAL" clId="{9D70CB87-AB78-440F-9A65-EB2725D2F6C9}" dt="2023-02-28T13:57:12.187" v="1023" actId="14100"/>
          <ac:spMkLst>
            <pc:docMk/>
            <pc:sldMk cId="1719770498" sldId="394"/>
            <ac:spMk id="24" creationId="{4FC049CB-4D57-BD00-2E12-9899C4406CBE}"/>
          </ac:spMkLst>
        </pc:spChg>
        <pc:picChg chg="add del mod">
          <ac:chgData name="Carla Cannone" userId="417464ba-0c67-467a-8d9f-e5f447a9fc8a" providerId="ADAL" clId="{9D70CB87-AB78-440F-9A65-EB2725D2F6C9}" dt="2023-02-28T13:56:39.872" v="1014" actId="478"/>
          <ac:picMkLst>
            <pc:docMk/>
            <pc:sldMk cId="1719770498" sldId="394"/>
            <ac:picMk id="4" creationId="{5155CDB7-B19A-8253-3FFA-A81E8018AA39}"/>
          </ac:picMkLst>
        </pc:picChg>
        <pc:picChg chg="add mod">
          <ac:chgData name="Carla Cannone" userId="417464ba-0c67-467a-8d9f-e5f447a9fc8a" providerId="ADAL" clId="{9D70CB87-AB78-440F-9A65-EB2725D2F6C9}" dt="2023-03-02T13:24:29.286" v="1178"/>
          <ac:picMkLst>
            <pc:docMk/>
            <pc:sldMk cId="1719770498" sldId="394"/>
            <ac:picMk id="4" creationId="{81F516EA-DDBE-608B-5F3D-6F07359CCF6F}"/>
          </ac:picMkLst>
        </pc:picChg>
        <pc:picChg chg="del">
          <ac:chgData name="Carla Cannone" userId="417464ba-0c67-467a-8d9f-e5f447a9fc8a" providerId="ADAL" clId="{9D70CB87-AB78-440F-9A65-EB2725D2F6C9}" dt="2023-02-28T13:56:16.559" v="1007" actId="478"/>
          <ac:picMkLst>
            <pc:docMk/>
            <pc:sldMk cId="1719770498" sldId="394"/>
            <ac:picMk id="5" creationId="{F6B71A32-8A11-9A88-092B-704501DF154D}"/>
          </ac:picMkLst>
        </pc:picChg>
        <pc:picChg chg="add mod">
          <ac:chgData name="Carla Cannone" userId="417464ba-0c67-467a-8d9f-e5f447a9fc8a" providerId="ADAL" clId="{9D70CB87-AB78-440F-9A65-EB2725D2F6C9}" dt="2023-02-28T13:57:02.326" v="1021" actId="1076"/>
          <ac:picMkLst>
            <pc:docMk/>
            <pc:sldMk cId="1719770498" sldId="394"/>
            <ac:picMk id="12" creationId="{F1E947C4-2172-176D-0853-65BAD8D4ACB2}"/>
          </ac:picMkLst>
        </pc:picChg>
        <pc:picChg chg="del">
          <ac:chgData name="Carla Cannone" userId="417464ba-0c67-467a-8d9f-e5f447a9fc8a" providerId="ADAL" clId="{9D70CB87-AB78-440F-9A65-EB2725D2F6C9}" dt="2023-03-02T13:24:29.161" v="1177" actId="478"/>
          <ac:picMkLst>
            <pc:docMk/>
            <pc:sldMk cId="1719770498" sldId="394"/>
            <ac:picMk id="31" creationId="{B72D28DF-7C70-DBFC-F921-4C3A3885C67C}"/>
          </ac:picMkLst>
        </pc:picChg>
        <pc:cxnChg chg="mod">
          <ac:chgData name="Carla Cannone" userId="417464ba-0c67-467a-8d9f-e5f447a9fc8a" providerId="ADAL" clId="{9D70CB87-AB78-440F-9A65-EB2725D2F6C9}" dt="2023-02-28T13:57:25.911" v="1050" actId="20577"/>
          <ac:cxnSpMkLst>
            <pc:docMk/>
            <pc:sldMk cId="1719770498" sldId="394"/>
            <ac:cxnSpMk id="14" creationId="{7F032BC1-0E27-615B-8221-876C8E39E05C}"/>
          </ac:cxnSpMkLst>
        </pc:cxnChg>
        <pc:cxnChg chg="mod">
          <ac:chgData name="Carla Cannone" userId="417464ba-0c67-467a-8d9f-e5f447a9fc8a" providerId="ADAL" clId="{9D70CB87-AB78-440F-9A65-EB2725D2F6C9}" dt="2023-02-28T13:57:12.187" v="1023" actId="14100"/>
          <ac:cxnSpMkLst>
            <pc:docMk/>
            <pc:sldMk cId="1719770498" sldId="394"/>
            <ac:cxnSpMk id="26" creationId="{280939F9-5B7F-3765-5DE1-4417B16B64CF}"/>
          </ac:cxnSpMkLst>
        </pc:cxnChg>
      </pc:sldChg>
      <pc:sldChg chg="del">
        <pc:chgData name="Carla Cannone" userId="417464ba-0c67-467a-8d9f-e5f447a9fc8a" providerId="ADAL" clId="{9D70CB87-AB78-440F-9A65-EB2725D2F6C9}" dt="2023-02-28T14:06:17.116" v="1110" actId="47"/>
        <pc:sldMkLst>
          <pc:docMk/>
          <pc:sldMk cId="2600887471" sldId="396"/>
        </pc:sldMkLst>
      </pc:sldChg>
      <pc:sldChg chg="addSp delSp modSp mod">
        <pc:chgData name="Carla Cannone" userId="417464ba-0c67-467a-8d9f-e5f447a9fc8a" providerId="ADAL" clId="{9D70CB87-AB78-440F-9A65-EB2725D2F6C9}" dt="2023-03-02T14:51:30.425" v="2271" actId="1076"/>
        <pc:sldMkLst>
          <pc:docMk/>
          <pc:sldMk cId="1823691312" sldId="397"/>
        </pc:sldMkLst>
        <pc:spChg chg="mod">
          <ac:chgData name="Carla Cannone" userId="417464ba-0c67-467a-8d9f-e5f447a9fc8a" providerId="ADAL" clId="{9D70CB87-AB78-440F-9A65-EB2725D2F6C9}" dt="2023-03-02T13:42:44.055" v="1741" actId="14100"/>
          <ac:spMkLst>
            <pc:docMk/>
            <pc:sldMk cId="1823691312" sldId="397"/>
            <ac:spMk id="2" creationId="{7A95BC00-B1A3-740F-4975-765716CBB1D8}"/>
          </ac:spMkLst>
        </pc:spChg>
        <pc:spChg chg="add mod">
          <ac:chgData name="Carla Cannone" userId="417464ba-0c67-467a-8d9f-e5f447a9fc8a" providerId="ADAL" clId="{9D70CB87-AB78-440F-9A65-EB2725D2F6C9}" dt="2023-03-02T13:38:49.155" v="1683"/>
          <ac:spMkLst>
            <pc:docMk/>
            <pc:sldMk cId="1823691312" sldId="397"/>
            <ac:spMk id="3" creationId="{6559D607-2394-1B56-D3FD-52322B85EE61}"/>
          </ac:spMkLst>
        </pc:spChg>
        <pc:spChg chg="del">
          <ac:chgData name="Carla Cannone" userId="417464ba-0c67-467a-8d9f-e5f447a9fc8a" providerId="ADAL" clId="{9D70CB87-AB78-440F-9A65-EB2725D2F6C9}" dt="2023-03-02T13:49:52.007" v="1795" actId="478"/>
          <ac:spMkLst>
            <pc:docMk/>
            <pc:sldMk cId="1823691312" sldId="397"/>
            <ac:spMk id="4" creationId="{5F0A36BA-89B5-66A3-E144-431AA68AAB7C}"/>
          </ac:spMkLst>
        </pc:spChg>
        <pc:spChg chg="del">
          <ac:chgData name="Carla Cannone" userId="417464ba-0c67-467a-8d9f-e5f447a9fc8a" providerId="ADAL" clId="{9D70CB87-AB78-440F-9A65-EB2725D2F6C9}" dt="2023-03-02T13:35:01.224" v="1417" actId="478"/>
          <ac:spMkLst>
            <pc:docMk/>
            <pc:sldMk cId="1823691312" sldId="397"/>
            <ac:spMk id="7" creationId="{19D8E92D-95EE-EE4C-A27E-63B846B220AA}"/>
          </ac:spMkLst>
        </pc:spChg>
        <pc:spChg chg="del">
          <ac:chgData name="Carla Cannone" userId="417464ba-0c67-467a-8d9f-e5f447a9fc8a" providerId="ADAL" clId="{9D70CB87-AB78-440F-9A65-EB2725D2F6C9}" dt="2023-03-02T13:35:01.224" v="1417" actId="478"/>
          <ac:spMkLst>
            <pc:docMk/>
            <pc:sldMk cId="1823691312" sldId="397"/>
            <ac:spMk id="10" creationId="{F71219DE-24D5-02D1-D355-653A3096993B}"/>
          </ac:spMkLst>
        </pc:spChg>
        <pc:spChg chg="add del">
          <ac:chgData name="Carla Cannone" userId="417464ba-0c67-467a-8d9f-e5f447a9fc8a" providerId="ADAL" clId="{9D70CB87-AB78-440F-9A65-EB2725D2F6C9}" dt="2023-03-02T13:49:43.646" v="1791" actId="22"/>
          <ac:spMkLst>
            <pc:docMk/>
            <pc:sldMk cId="1823691312" sldId="397"/>
            <ac:spMk id="18" creationId="{F0C3AC37-6477-04EF-9B4B-7AE49FDD0744}"/>
          </ac:spMkLst>
        </pc:spChg>
        <pc:spChg chg="add mod">
          <ac:chgData name="Carla Cannone" userId="417464ba-0c67-467a-8d9f-e5f447a9fc8a" providerId="ADAL" clId="{9D70CB87-AB78-440F-9A65-EB2725D2F6C9}" dt="2023-03-02T14:51:30.425" v="2271" actId="1076"/>
          <ac:spMkLst>
            <pc:docMk/>
            <pc:sldMk cId="1823691312" sldId="397"/>
            <ac:spMk id="27" creationId="{4FB62BBC-9FD5-8A73-1721-092A5251329E}"/>
          </ac:spMkLst>
        </pc:spChg>
        <pc:spChg chg="add mod ord">
          <ac:chgData name="Carla Cannone" userId="417464ba-0c67-467a-8d9f-e5f447a9fc8a" providerId="ADAL" clId="{9D70CB87-AB78-440F-9A65-EB2725D2F6C9}" dt="2023-03-02T14:51:22.517" v="2269" actId="1076"/>
          <ac:spMkLst>
            <pc:docMk/>
            <pc:sldMk cId="1823691312" sldId="397"/>
            <ac:spMk id="28" creationId="{B42315C3-81D0-9CCF-D995-976D08ECD1F3}"/>
          </ac:spMkLst>
        </pc:spChg>
        <pc:spChg chg="add mod ord">
          <ac:chgData name="Carla Cannone" userId="417464ba-0c67-467a-8d9f-e5f447a9fc8a" providerId="ADAL" clId="{9D70CB87-AB78-440F-9A65-EB2725D2F6C9}" dt="2023-03-02T14:51:22.517" v="2269" actId="1076"/>
          <ac:spMkLst>
            <pc:docMk/>
            <pc:sldMk cId="1823691312" sldId="397"/>
            <ac:spMk id="29" creationId="{CDFB096C-FE73-923B-6043-ECBCB29D0ACC}"/>
          </ac:spMkLst>
        </pc:spChg>
        <pc:spChg chg="mod">
          <ac:chgData name="Carla Cannone" userId="417464ba-0c67-467a-8d9f-e5f447a9fc8a" providerId="ADAL" clId="{9D70CB87-AB78-440F-9A65-EB2725D2F6C9}" dt="2023-03-02T13:34:08.267" v="1314"/>
          <ac:spMkLst>
            <pc:docMk/>
            <pc:sldMk cId="1823691312" sldId="397"/>
            <ac:spMk id="38" creationId="{DD0B7555-444F-D1E4-0A48-C00392C9A0FB}"/>
          </ac:spMkLst>
        </pc:spChg>
        <pc:graphicFrameChg chg="add del mod">
          <ac:chgData name="Carla Cannone" userId="417464ba-0c67-467a-8d9f-e5f447a9fc8a" providerId="ADAL" clId="{9D70CB87-AB78-440F-9A65-EB2725D2F6C9}" dt="2023-03-02T13:49:32.664" v="1787"/>
          <ac:graphicFrameMkLst>
            <pc:docMk/>
            <pc:sldMk cId="1823691312" sldId="397"/>
            <ac:graphicFrameMk id="15" creationId="{D36AF6F9-90CD-375A-7676-9CA59D3C4F52}"/>
          </ac:graphicFrameMkLst>
        </pc:graphicFrameChg>
        <pc:graphicFrameChg chg="add del mod">
          <ac:chgData name="Carla Cannone" userId="417464ba-0c67-467a-8d9f-e5f447a9fc8a" providerId="ADAL" clId="{9D70CB87-AB78-440F-9A65-EB2725D2F6C9}" dt="2023-03-02T13:49:57.685" v="1797"/>
          <ac:graphicFrameMkLst>
            <pc:docMk/>
            <pc:sldMk cId="1823691312" sldId="397"/>
            <ac:graphicFrameMk id="22" creationId="{8FFCA285-99E3-5050-8029-A582A1AEDD2D}"/>
          </ac:graphicFrameMkLst>
        </pc:graphicFrameChg>
        <pc:graphicFrameChg chg="add del mod">
          <ac:chgData name="Carla Cannone" userId="417464ba-0c67-467a-8d9f-e5f447a9fc8a" providerId="ADAL" clId="{9D70CB87-AB78-440F-9A65-EB2725D2F6C9}" dt="2023-03-02T13:51:41.967" v="1822" actId="478"/>
          <ac:graphicFrameMkLst>
            <pc:docMk/>
            <pc:sldMk cId="1823691312" sldId="397"/>
            <ac:graphicFrameMk id="24" creationId="{579B769E-4042-AF7E-BF6D-EFF693AB0431}"/>
          </ac:graphicFrameMkLst>
        </pc:graphicFrameChg>
        <pc:picChg chg="add del mod">
          <ac:chgData name="Carla Cannone" userId="417464ba-0c67-467a-8d9f-e5f447a9fc8a" providerId="ADAL" clId="{9D70CB87-AB78-440F-9A65-EB2725D2F6C9}" dt="2023-03-02T14:50:36.639" v="2255" actId="478"/>
          <ac:picMkLst>
            <pc:docMk/>
            <pc:sldMk cId="1823691312" sldId="397"/>
            <ac:picMk id="5" creationId="{8B687F23-CCB6-6779-2771-039329627A27}"/>
          </ac:picMkLst>
        </pc:picChg>
        <pc:picChg chg="add del mod">
          <ac:chgData name="Carla Cannone" userId="417464ba-0c67-467a-8d9f-e5f447a9fc8a" providerId="ADAL" clId="{9D70CB87-AB78-440F-9A65-EB2725D2F6C9}" dt="2023-03-02T14:50:37.718" v="2257" actId="478"/>
          <ac:picMkLst>
            <pc:docMk/>
            <pc:sldMk cId="1823691312" sldId="397"/>
            <ac:picMk id="6" creationId="{E7A50E4C-CF54-1A2C-694E-EF14FA1D5236}"/>
          </ac:picMkLst>
        </pc:picChg>
        <pc:picChg chg="del">
          <ac:chgData name="Carla Cannone" userId="417464ba-0c67-467a-8d9f-e5f447a9fc8a" providerId="ADAL" clId="{9D70CB87-AB78-440F-9A65-EB2725D2F6C9}" dt="2023-03-02T13:35:01.224" v="1417" actId="478"/>
          <ac:picMkLst>
            <pc:docMk/>
            <pc:sldMk cId="1823691312" sldId="397"/>
            <ac:picMk id="9" creationId="{A3C42FE0-0CE7-FC41-EC02-6D40BAFB5198}"/>
          </ac:picMkLst>
        </pc:picChg>
        <pc:picChg chg="add del mod">
          <ac:chgData name="Carla Cannone" userId="417464ba-0c67-467a-8d9f-e5f447a9fc8a" providerId="ADAL" clId="{9D70CB87-AB78-440F-9A65-EB2725D2F6C9}" dt="2023-03-02T14:50:34.815" v="2254" actId="478"/>
          <ac:picMkLst>
            <pc:docMk/>
            <pc:sldMk cId="1823691312" sldId="397"/>
            <ac:picMk id="11" creationId="{59E5CD66-E224-DA0D-DCD2-B2E629AFF5DE}"/>
          </ac:picMkLst>
        </pc:picChg>
        <pc:picChg chg="del">
          <ac:chgData name="Carla Cannone" userId="417464ba-0c67-467a-8d9f-e5f447a9fc8a" providerId="ADAL" clId="{9D70CB87-AB78-440F-9A65-EB2725D2F6C9}" dt="2023-03-02T13:40:42.841" v="1713" actId="478"/>
          <ac:picMkLst>
            <pc:docMk/>
            <pc:sldMk cId="1823691312" sldId="397"/>
            <ac:picMk id="12" creationId="{43782A54-FAA5-65A9-2782-F6C82FC709E2}"/>
          </ac:picMkLst>
        </pc:picChg>
        <pc:picChg chg="add del mod">
          <ac:chgData name="Carla Cannone" userId="417464ba-0c67-467a-8d9f-e5f447a9fc8a" providerId="ADAL" clId="{9D70CB87-AB78-440F-9A65-EB2725D2F6C9}" dt="2023-03-02T14:50:38.123" v="2258" actId="478"/>
          <ac:picMkLst>
            <pc:docMk/>
            <pc:sldMk cId="1823691312" sldId="397"/>
            <ac:picMk id="14" creationId="{0A7AD888-E64F-7702-2031-FBFEB91A771B}"/>
          </ac:picMkLst>
        </pc:picChg>
        <pc:picChg chg="add del mod">
          <ac:chgData name="Carla Cannone" userId="417464ba-0c67-467a-8d9f-e5f447a9fc8a" providerId="ADAL" clId="{9D70CB87-AB78-440F-9A65-EB2725D2F6C9}" dt="2023-03-02T14:50:38.574" v="2259" actId="478"/>
          <ac:picMkLst>
            <pc:docMk/>
            <pc:sldMk cId="1823691312" sldId="397"/>
            <ac:picMk id="16" creationId="{144151A3-ABF0-8C42-47E0-92253E00CE78}"/>
          </ac:picMkLst>
        </pc:picChg>
        <pc:picChg chg="del">
          <ac:chgData name="Carla Cannone" userId="417464ba-0c67-467a-8d9f-e5f447a9fc8a" providerId="ADAL" clId="{9D70CB87-AB78-440F-9A65-EB2725D2F6C9}" dt="2023-03-02T13:40:44.668" v="1714" actId="478"/>
          <ac:picMkLst>
            <pc:docMk/>
            <pc:sldMk cId="1823691312" sldId="397"/>
            <ac:picMk id="20" creationId="{9FBF2D8B-11F9-D452-1A77-612440B8A77E}"/>
          </ac:picMkLst>
        </pc:picChg>
        <pc:picChg chg="add del mod">
          <ac:chgData name="Carla Cannone" userId="417464ba-0c67-467a-8d9f-e5f447a9fc8a" providerId="ADAL" clId="{9D70CB87-AB78-440F-9A65-EB2725D2F6C9}" dt="2023-03-02T14:50:39.023" v="2260" actId="478"/>
          <ac:picMkLst>
            <pc:docMk/>
            <pc:sldMk cId="1823691312" sldId="397"/>
            <ac:picMk id="21" creationId="{7B09FFD5-D067-B94F-E11F-6181B65A58FD}"/>
          </ac:picMkLst>
        </pc:picChg>
        <pc:picChg chg="add del mod">
          <ac:chgData name="Carla Cannone" userId="417464ba-0c67-467a-8d9f-e5f447a9fc8a" providerId="ADAL" clId="{9D70CB87-AB78-440F-9A65-EB2725D2F6C9}" dt="2023-03-02T14:50:39.429" v="2261" actId="478"/>
          <ac:picMkLst>
            <pc:docMk/>
            <pc:sldMk cId="1823691312" sldId="397"/>
            <ac:picMk id="23" creationId="{71AD2DC0-5A0E-6939-1034-805AC90C9C51}"/>
          </ac:picMkLst>
        </pc:picChg>
        <pc:picChg chg="add del mod modCrop">
          <ac:chgData name="Carla Cannone" userId="417464ba-0c67-467a-8d9f-e5f447a9fc8a" providerId="ADAL" clId="{9D70CB87-AB78-440F-9A65-EB2725D2F6C9}" dt="2023-03-02T14:50:37.426" v="2256" actId="478"/>
          <ac:picMkLst>
            <pc:docMk/>
            <pc:sldMk cId="1823691312" sldId="397"/>
            <ac:picMk id="26" creationId="{24F4A523-FCEC-B1E3-E642-2BCDC590B426}"/>
          </ac:picMkLst>
        </pc:picChg>
        <pc:picChg chg="add mod">
          <ac:chgData name="Carla Cannone" userId="417464ba-0c67-467a-8d9f-e5f447a9fc8a" providerId="ADAL" clId="{9D70CB87-AB78-440F-9A65-EB2725D2F6C9}" dt="2023-03-02T14:50:46.280" v="2264" actId="14100"/>
          <ac:picMkLst>
            <pc:docMk/>
            <pc:sldMk cId="1823691312" sldId="397"/>
            <ac:picMk id="30" creationId="{99BB337B-BAAE-B075-D2A2-AA2CAB8A9D92}"/>
          </ac:picMkLst>
        </pc:picChg>
        <pc:picChg chg="add mod">
          <ac:chgData name="Carla Cannone" userId="417464ba-0c67-467a-8d9f-e5f447a9fc8a" providerId="ADAL" clId="{9D70CB87-AB78-440F-9A65-EB2725D2F6C9}" dt="2023-03-02T13:42:45.848" v="1742" actId="208"/>
          <ac:picMkLst>
            <pc:docMk/>
            <pc:sldMk cId="1823691312" sldId="397"/>
            <ac:picMk id="2050" creationId="{7A722521-A538-E9EB-77CF-C32008F74D2F}"/>
          </ac:picMkLst>
        </pc:picChg>
        <pc:picChg chg="del">
          <ac:chgData name="Carla Cannone" userId="417464ba-0c67-467a-8d9f-e5f447a9fc8a" providerId="ADAL" clId="{9D70CB87-AB78-440F-9A65-EB2725D2F6C9}" dt="2023-03-02T13:35:01.224" v="1417" actId="478"/>
          <ac:picMkLst>
            <pc:docMk/>
            <pc:sldMk cId="1823691312" sldId="397"/>
            <ac:picMk id="3076" creationId="{53B0E0F2-218E-91F1-9E32-740AE2ABE264}"/>
          </ac:picMkLst>
        </pc:picChg>
      </pc:sldChg>
      <pc:sldChg chg="addSp delSp modSp mod modNotesTx">
        <pc:chgData name="Carla Cannone" userId="417464ba-0c67-467a-8d9f-e5f447a9fc8a" providerId="ADAL" clId="{9D70CB87-AB78-440F-9A65-EB2725D2F6C9}" dt="2023-03-02T15:08:55.853" v="2369" actId="113"/>
        <pc:sldMkLst>
          <pc:docMk/>
          <pc:sldMk cId="1589997109" sldId="400"/>
        </pc:sldMkLst>
        <pc:spChg chg="mod">
          <ac:chgData name="Carla Cannone" userId="417464ba-0c67-467a-8d9f-e5f447a9fc8a" providerId="ADAL" clId="{9D70CB87-AB78-440F-9A65-EB2725D2F6C9}" dt="2023-03-02T13:28:41.134" v="1254"/>
          <ac:spMkLst>
            <pc:docMk/>
            <pc:sldMk cId="1589997109" sldId="400"/>
            <ac:spMk id="2" creationId="{7A95BC00-B1A3-740F-4975-765716CBB1D8}"/>
          </ac:spMkLst>
        </pc:spChg>
        <pc:spChg chg="add mod">
          <ac:chgData name="Carla Cannone" userId="417464ba-0c67-467a-8d9f-e5f447a9fc8a" providerId="ADAL" clId="{9D70CB87-AB78-440F-9A65-EB2725D2F6C9}" dt="2023-03-02T13:38:50.303" v="1684"/>
          <ac:spMkLst>
            <pc:docMk/>
            <pc:sldMk cId="1589997109" sldId="400"/>
            <ac:spMk id="3" creationId="{6D6EF2F4-3208-204C-664E-5E9C291CD276}"/>
          </ac:spMkLst>
        </pc:spChg>
        <pc:spChg chg="add mod">
          <ac:chgData name="Carla Cannone" userId="417464ba-0c67-467a-8d9f-e5f447a9fc8a" providerId="ADAL" clId="{9D70CB87-AB78-440F-9A65-EB2725D2F6C9}" dt="2023-03-02T15:08:55.853" v="2369" actId="113"/>
          <ac:spMkLst>
            <pc:docMk/>
            <pc:sldMk cId="1589997109" sldId="400"/>
            <ac:spMk id="6" creationId="{603E59B9-DBAC-9BE0-6362-D0CE79F02B9D}"/>
          </ac:spMkLst>
        </pc:spChg>
        <pc:spChg chg="del">
          <ac:chgData name="Carla Cannone" userId="417464ba-0c67-467a-8d9f-e5f447a9fc8a" providerId="ADAL" clId="{9D70CB87-AB78-440F-9A65-EB2725D2F6C9}" dt="2023-03-02T13:35:12.042" v="1420" actId="478"/>
          <ac:spMkLst>
            <pc:docMk/>
            <pc:sldMk cId="1589997109" sldId="400"/>
            <ac:spMk id="7" creationId="{1471791F-D423-A98F-365A-5CBF2C8F3F99}"/>
          </ac:spMkLst>
        </pc:spChg>
        <pc:spChg chg="del">
          <ac:chgData name="Carla Cannone" userId="417464ba-0c67-467a-8d9f-e5f447a9fc8a" providerId="ADAL" clId="{9D70CB87-AB78-440F-9A65-EB2725D2F6C9}" dt="2023-03-02T13:35:09.011" v="1419" actId="478"/>
          <ac:spMkLst>
            <pc:docMk/>
            <pc:sldMk cId="1589997109" sldId="400"/>
            <ac:spMk id="9" creationId="{82AAB7FF-3018-7600-D1E0-23EDBFB60F6C}"/>
          </ac:spMkLst>
        </pc:spChg>
        <pc:spChg chg="mod">
          <ac:chgData name="Carla Cannone" userId="417464ba-0c67-467a-8d9f-e5f447a9fc8a" providerId="ADAL" clId="{9D70CB87-AB78-440F-9A65-EB2725D2F6C9}" dt="2023-03-02T13:54:51.859" v="2001"/>
          <ac:spMkLst>
            <pc:docMk/>
            <pc:sldMk cId="1589997109" sldId="400"/>
            <ac:spMk id="10" creationId="{60092F6F-C3A1-D96E-76B9-C5DCFE10664E}"/>
          </ac:spMkLst>
        </pc:spChg>
        <pc:spChg chg="mod">
          <ac:chgData name="Carla Cannone" userId="417464ba-0c67-467a-8d9f-e5f447a9fc8a" providerId="ADAL" clId="{9D70CB87-AB78-440F-9A65-EB2725D2F6C9}" dt="2023-03-02T13:54:51.859" v="2001"/>
          <ac:spMkLst>
            <pc:docMk/>
            <pc:sldMk cId="1589997109" sldId="400"/>
            <ac:spMk id="11" creationId="{E87A4891-B68C-EAE1-CABF-8E2BA11C425A}"/>
          </ac:spMkLst>
        </pc:spChg>
        <pc:spChg chg="mod">
          <ac:chgData name="Carla Cannone" userId="417464ba-0c67-467a-8d9f-e5f447a9fc8a" providerId="ADAL" clId="{9D70CB87-AB78-440F-9A65-EB2725D2F6C9}" dt="2023-03-02T13:54:51.859" v="2001"/>
          <ac:spMkLst>
            <pc:docMk/>
            <pc:sldMk cId="1589997109" sldId="400"/>
            <ac:spMk id="12" creationId="{C90D1AC3-EEF0-7DE2-8CD4-C18FD36412E3}"/>
          </ac:spMkLst>
        </pc:spChg>
        <pc:spChg chg="mod">
          <ac:chgData name="Carla Cannone" userId="417464ba-0c67-467a-8d9f-e5f447a9fc8a" providerId="ADAL" clId="{9D70CB87-AB78-440F-9A65-EB2725D2F6C9}" dt="2023-03-02T13:54:51.859" v="2001"/>
          <ac:spMkLst>
            <pc:docMk/>
            <pc:sldMk cId="1589997109" sldId="400"/>
            <ac:spMk id="14" creationId="{8E7FC9CF-D986-261E-9FEA-66DE963D209E}"/>
          </ac:spMkLst>
        </pc:spChg>
        <pc:spChg chg="mod">
          <ac:chgData name="Carla Cannone" userId="417464ba-0c67-467a-8d9f-e5f447a9fc8a" providerId="ADAL" clId="{9D70CB87-AB78-440F-9A65-EB2725D2F6C9}" dt="2023-03-02T13:54:51.859" v="2001"/>
          <ac:spMkLst>
            <pc:docMk/>
            <pc:sldMk cId="1589997109" sldId="400"/>
            <ac:spMk id="15" creationId="{2E5BBD90-C157-9F2C-A180-7352D8E12C45}"/>
          </ac:spMkLst>
        </pc:spChg>
        <pc:spChg chg="mod">
          <ac:chgData name="Carla Cannone" userId="417464ba-0c67-467a-8d9f-e5f447a9fc8a" providerId="ADAL" clId="{9D70CB87-AB78-440F-9A65-EB2725D2F6C9}" dt="2023-03-02T13:54:51.859" v="2001"/>
          <ac:spMkLst>
            <pc:docMk/>
            <pc:sldMk cId="1589997109" sldId="400"/>
            <ac:spMk id="16" creationId="{D9A0F2D6-D71B-782D-6335-4B3ABA2082ED}"/>
          </ac:spMkLst>
        </pc:spChg>
        <pc:spChg chg="mod">
          <ac:chgData name="Carla Cannone" userId="417464ba-0c67-467a-8d9f-e5f447a9fc8a" providerId="ADAL" clId="{9D70CB87-AB78-440F-9A65-EB2725D2F6C9}" dt="2023-03-02T13:54:51.859" v="2001"/>
          <ac:spMkLst>
            <pc:docMk/>
            <pc:sldMk cId="1589997109" sldId="400"/>
            <ac:spMk id="17" creationId="{E90433A8-FE64-9BF1-FFBE-3FB4554195CC}"/>
          </ac:spMkLst>
        </pc:spChg>
        <pc:spChg chg="del">
          <ac:chgData name="Carla Cannone" userId="417464ba-0c67-467a-8d9f-e5f447a9fc8a" providerId="ADAL" clId="{9D70CB87-AB78-440F-9A65-EB2725D2F6C9}" dt="2023-03-02T13:35:09.011" v="1419" actId="478"/>
          <ac:spMkLst>
            <pc:docMk/>
            <pc:sldMk cId="1589997109" sldId="400"/>
            <ac:spMk id="19" creationId="{8F2F04F7-4A67-CD7E-86CB-BB8127361BF2}"/>
          </ac:spMkLst>
        </pc:spChg>
        <pc:spChg chg="mod">
          <ac:chgData name="Carla Cannone" userId="417464ba-0c67-467a-8d9f-e5f447a9fc8a" providerId="ADAL" clId="{9D70CB87-AB78-440F-9A65-EB2725D2F6C9}" dt="2023-03-02T13:54:51.859" v="2001"/>
          <ac:spMkLst>
            <pc:docMk/>
            <pc:sldMk cId="1589997109" sldId="400"/>
            <ac:spMk id="21" creationId="{F5BA0551-33E5-571F-E86A-BDA152F99B04}"/>
          </ac:spMkLst>
        </pc:spChg>
        <pc:spChg chg="mod">
          <ac:chgData name="Carla Cannone" userId="417464ba-0c67-467a-8d9f-e5f447a9fc8a" providerId="ADAL" clId="{9D70CB87-AB78-440F-9A65-EB2725D2F6C9}" dt="2023-03-02T13:54:51.859" v="2001"/>
          <ac:spMkLst>
            <pc:docMk/>
            <pc:sldMk cId="1589997109" sldId="400"/>
            <ac:spMk id="22" creationId="{4CB51F5A-C00A-73CB-335B-E3B88A7F110F}"/>
          </ac:spMkLst>
        </pc:spChg>
        <pc:spChg chg="mod">
          <ac:chgData name="Carla Cannone" userId="417464ba-0c67-467a-8d9f-e5f447a9fc8a" providerId="ADAL" clId="{9D70CB87-AB78-440F-9A65-EB2725D2F6C9}" dt="2023-03-02T13:54:51.859" v="2001"/>
          <ac:spMkLst>
            <pc:docMk/>
            <pc:sldMk cId="1589997109" sldId="400"/>
            <ac:spMk id="23" creationId="{3E609A39-825C-52C7-5FCD-A0259AF204BB}"/>
          </ac:spMkLst>
        </pc:spChg>
        <pc:spChg chg="mod">
          <ac:chgData name="Carla Cannone" userId="417464ba-0c67-467a-8d9f-e5f447a9fc8a" providerId="ADAL" clId="{9D70CB87-AB78-440F-9A65-EB2725D2F6C9}" dt="2023-03-02T13:54:51.859" v="2001"/>
          <ac:spMkLst>
            <pc:docMk/>
            <pc:sldMk cId="1589997109" sldId="400"/>
            <ac:spMk id="24" creationId="{D8E570D7-7D63-1490-59E4-826CBF2F7054}"/>
          </ac:spMkLst>
        </pc:spChg>
        <pc:spChg chg="mod">
          <ac:chgData name="Carla Cannone" userId="417464ba-0c67-467a-8d9f-e5f447a9fc8a" providerId="ADAL" clId="{9D70CB87-AB78-440F-9A65-EB2725D2F6C9}" dt="2023-03-02T13:54:51.859" v="2001"/>
          <ac:spMkLst>
            <pc:docMk/>
            <pc:sldMk cId="1589997109" sldId="400"/>
            <ac:spMk id="25" creationId="{E6830A15-797A-9E92-8272-5ECDF5FDF170}"/>
          </ac:spMkLst>
        </pc:spChg>
        <pc:spChg chg="mod">
          <ac:chgData name="Carla Cannone" userId="417464ba-0c67-467a-8d9f-e5f447a9fc8a" providerId="ADAL" clId="{9D70CB87-AB78-440F-9A65-EB2725D2F6C9}" dt="2023-03-02T13:54:51.859" v="2001"/>
          <ac:spMkLst>
            <pc:docMk/>
            <pc:sldMk cId="1589997109" sldId="400"/>
            <ac:spMk id="26" creationId="{A1A0E26A-79B6-03F8-20A3-BE197C783C31}"/>
          </ac:spMkLst>
        </pc:spChg>
        <pc:spChg chg="mod">
          <ac:chgData name="Carla Cannone" userId="417464ba-0c67-467a-8d9f-e5f447a9fc8a" providerId="ADAL" clId="{9D70CB87-AB78-440F-9A65-EB2725D2F6C9}" dt="2023-03-02T13:54:51.859" v="2001"/>
          <ac:spMkLst>
            <pc:docMk/>
            <pc:sldMk cId="1589997109" sldId="400"/>
            <ac:spMk id="27" creationId="{CD179393-CBC4-DCFB-342A-B37CDF8DC785}"/>
          </ac:spMkLst>
        </pc:spChg>
        <pc:spChg chg="mod">
          <ac:chgData name="Carla Cannone" userId="417464ba-0c67-467a-8d9f-e5f447a9fc8a" providerId="ADAL" clId="{9D70CB87-AB78-440F-9A65-EB2725D2F6C9}" dt="2023-03-02T13:54:51.859" v="2001"/>
          <ac:spMkLst>
            <pc:docMk/>
            <pc:sldMk cId="1589997109" sldId="400"/>
            <ac:spMk id="28" creationId="{5EEAA4A8-293F-F555-369B-D08A43075DD8}"/>
          </ac:spMkLst>
        </pc:spChg>
        <pc:spChg chg="mod">
          <ac:chgData name="Carla Cannone" userId="417464ba-0c67-467a-8d9f-e5f447a9fc8a" providerId="ADAL" clId="{9D70CB87-AB78-440F-9A65-EB2725D2F6C9}" dt="2023-03-02T13:54:51.859" v="2001"/>
          <ac:spMkLst>
            <pc:docMk/>
            <pc:sldMk cId="1589997109" sldId="400"/>
            <ac:spMk id="29" creationId="{9B16C6D3-22D4-E758-2919-BF57510A3A52}"/>
          </ac:spMkLst>
        </pc:spChg>
        <pc:spChg chg="mod">
          <ac:chgData name="Carla Cannone" userId="417464ba-0c67-467a-8d9f-e5f447a9fc8a" providerId="ADAL" clId="{9D70CB87-AB78-440F-9A65-EB2725D2F6C9}" dt="2023-03-02T13:54:51.859" v="2001"/>
          <ac:spMkLst>
            <pc:docMk/>
            <pc:sldMk cId="1589997109" sldId="400"/>
            <ac:spMk id="30" creationId="{F11D229C-4194-72B5-BA74-01E27A5D1964}"/>
          </ac:spMkLst>
        </pc:spChg>
        <pc:spChg chg="mod">
          <ac:chgData name="Carla Cannone" userId="417464ba-0c67-467a-8d9f-e5f447a9fc8a" providerId="ADAL" clId="{9D70CB87-AB78-440F-9A65-EB2725D2F6C9}" dt="2023-03-02T13:54:51.859" v="2001"/>
          <ac:spMkLst>
            <pc:docMk/>
            <pc:sldMk cId="1589997109" sldId="400"/>
            <ac:spMk id="31" creationId="{A0522EEE-3395-F139-1AF4-8C52740EB128}"/>
          </ac:spMkLst>
        </pc:spChg>
        <pc:spChg chg="mod">
          <ac:chgData name="Carla Cannone" userId="417464ba-0c67-467a-8d9f-e5f447a9fc8a" providerId="ADAL" clId="{9D70CB87-AB78-440F-9A65-EB2725D2F6C9}" dt="2023-03-02T13:54:51.859" v="2001"/>
          <ac:spMkLst>
            <pc:docMk/>
            <pc:sldMk cId="1589997109" sldId="400"/>
            <ac:spMk id="32" creationId="{F30C37C0-84A6-DE7A-0DFB-9C997F46DD01}"/>
          </ac:spMkLst>
        </pc:spChg>
        <pc:spChg chg="mod">
          <ac:chgData name="Carla Cannone" userId="417464ba-0c67-467a-8d9f-e5f447a9fc8a" providerId="ADAL" clId="{9D70CB87-AB78-440F-9A65-EB2725D2F6C9}" dt="2023-03-02T13:54:51.859" v="2001"/>
          <ac:spMkLst>
            <pc:docMk/>
            <pc:sldMk cId="1589997109" sldId="400"/>
            <ac:spMk id="33" creationId="{EE08192D-D0FC-F551-3A40-DA5B2D3EE59C}"/>
          </ac:spMkLst>
        </pc:spChg>
        <pc:spChg chg="mod">
          <ac:chgData name="Carla Cannone" userId="417464ba-0c67-467a-8d9f-e5f447a9fc8a" providerId="ADAL" clId="{9D70CB87-AB78-440F-9A65-EB2725D2F6C9}" dt="2023-03-02T13:54:51.859" v="2001"/>
          <ac:spMkLst>
            <pc:docMk/>
            <pc:sldMk cId="1589997109" sldId="400"/>
            <ac:spMk id="34" creationId="{ED06F780-AFFF-D17A-8576-C5B95B013733}"/>
          </ac:spMkLst>
        </pc:spChg>
        <pc:spChg chg="mod">
          <ac:chgData name="Carla Cannone" userId="417464ba-0c67-467a-8d9f-e5f447a9fc8a" providerId="ADAL" clId="{9D70CB87-AB78-440F-9A65-EB2725D2F6C9}" dt="2023-03-02T13:54:51.859" v="2001"/>
          <ac:spMkLst>
            <pc:docMk/>
            <pc:sldMk cId="1589997109" sldId="400"/>
            <ac:spMk id="35" creationId="{117BD077-E36A-5B87-E18E-D733EB7C1B6E}"/>
          </ac:spMkLst>
        </pc:spChg>
        <pc:spChg chg="mod">
          <ac:chgData name="Carla Cannone" userId="417464ba-0c67-467a-8d9f-e5f447a9fc8a" providerId="ADAL" clId="{9D70CB87-AB78-440F-9A65-EB2725D2F6C9}" dt="2023-03-02T13:54:51.859" v="2001"/>
          <ac:spMkLst>
            <pc:docMk/>
            <pc:sldMk cId="1589997109" sldId="400"/>
            <ac:spMk id="36" creationId="{3BB2FC88-3017-87E4-E283-32D0499C0829}"/>
          </ac:spMkLst>
        </pc:spChg>
        <pc:spChg chg="mod">
          <ac:chgData name="Carla Cannone" userId="417464ba-0c67-467a-8d9f-e5f447a9fc8a" providerId="ADAL" clId="{9D70CB87-AB78-440F-9A65-EB2725D2F6C9}" dt="2023-03-02T13:54:51.859" v="2001"/>
          <ac:spMkLst>
            <pc:docMk/>
            <pc:sldMk cId="1589997109" sldId="400"/>
            <ac:spMk id="37" creationId="{BA8F5748-4D24-B48F-5521-1E8074FD592E}"/>
          </ac:spMkLst>
        </pc:spChg>
        <pc:spChg chg="mod">
          <ac:chgData name="Carla Cannone" userId="417464ba-0c67-467a-8d9f-e5f447a9fc8a" providerId="ADAL" clId="{9D70CB87-AB78-440F-9A65-EB2725D2F6C9}" dt="2023-03-02T13:34:24.010" v="1345" actId="20577"/>
          <ac:spMkLst>
            <pc:docMk/>
            <pc:sldMk cId="1589997109" sldId="400"/>
            <ac:spMk id="38" creationId="{DD0B7555-444F-D1E4-0A48-C00392C9A0FB}"/>
          </ac:spMkLst>
        </pc:spChg>
        <pc:spChg chg="mod">
          <ac:chgData name="Carla Cannone" userId="417464ba-0c67-467a-8d9f-e5f447a9fc8a" providerId="ADAL" clId="{9D70CB87-AB78-440F-9A65-EB2725D2F6C9}" dt="2023-03-02T13:54:51.859" v="2001"/>
          <ac:spMkLst>
            <pc:docMk/>
            <pc:sldMk cId="1589997109" sldId="400"/>
            <ac:spMk id="39" creationId="{BC42E3F1-A39E-1662-56F0-B2910EA3C8EF}"/>
          </ac:spMkLst>
        </pc:spChg>
        <pc:spChg chg="mod">
          <ac:chgData name="Carla Cannone" userId="417464ba-0c67-467a-8d9f-e5f447a9fc8a" providerId="ADAL" clId="{9D70CB87-AB78-440F-9A65-EB2725D2F6C9}" dt="2023-03-02T13:54:51.859" v="2001"/>
          <ac:spMkLst>
            <pc:docMk/>
            <pc:sldMk cId="1589997109" sldId="400"/>
            <ac:spMk id="40" creationId="{285CADD3-6CC5-9900-72B9-FE22D1FE4FE2}"/>
          </ac:spMkLst>
        </pc:spChg>
        <pc:spChg chg="mod">
          <ac:chgData name="Carla Cannone" userId="417464ba-0c67-467a-8d9f-e5f447a9fc8a" providerId="ADAL" clId="{9D70CB87-AB78-440F-9A65-EB2725D2F6C9}" dt="2023-03-02T13:54:51.859" v="2001"/>
          <ac:spMkLst>
            <pc:docMk/>
            <pc:sldMk cId="1589997109" sldId="400"/>
            <ac:spMk id="41" creationId="{13D85B0D-30AF-BBA8-0C38-6C2D31B1DA4E}"/>
          </ac:spMkLst>
        </pc:spChg>
        <pc:grpChg chg="add mod">
          <ac:chgData name="Carla Cannone" userId="417464ba-0c67-467a-8d9f-e5f447a9fc8a" providerId="ADAL" clId="{9D70CB87-AB78-440F-9A65-EB2725D2F6C9}" dt="2023-03-02T13:54:51.859" v="2001"/>
          <ac:grpSpMkLst>
            <pc:docMk/>
            <pc:sldMk cId="1589997109" sldId="400"/>
            <ac:grpSpMk id="8" creationId="{E54AB5D3-84B5-B25B-80C4-E0BF124168AA}"/>
          </ac:grpSpMkLst>
        </pc:grpChg>
        <pc:picChg chg="del">
          <ac:chgData name="Carla Cannone" userId="417464ba-0c67-467a-8d9f-e5f447a9fc8a" providerId="ADAL" clId="{9D70CB87-AB78-440F-9A65-EB2725D2F6C9}" dt="2023-03-02T13:41:01.696" v="1718" actId="478"/>
          <ac:picMkLst>
            <pc:docMk/>
            <pc:sldMk cId="1589997109" sldId="400"/>
            <ac:picMk id="4" creationId="{2AB1F186-ECE4-EC6D-E848-4D203EDFB2F2}"/>
          </ac:picMkLst>
        </pc:picChg>
        <pc:picChg chg="add mod">
          <ac:chgData name="Carla Cannone" userId="417464ba-0c67-467a-8d9f-e5f447a9fc8a" providerId="ADAL" clId="{9D70CB87-AB78-440F-9A65-EB2725D2F6C9}" dt="2023-03-02T13:42:49.798" v="1743"/>
          <ac:picMkLst>
            <pc:docMk/>
            <pc:sldMk cId="1589997109" sldId="400"/>
            <ac:picMk id="5" creationId="{7726FFCE-DC14-F086-E8B3-D99112972592}"/>
          </ac:picMkLst>
        </pc:picChg>
        <pc:picChg chg="del">
          <ac:chgData name="Carla Cannone" userId="417464ba-0c67-467a-8d9f-e5f447a9fc8a" providerId="ADAL" clId="{9D70CB87-AB78-440F-9A65-EB2725D2F6C9}" dt="2023-03-02T13:35:05.652" v="1418" actId="478"/>
          <ac:picMkLst>
            <pc:docMk/>
            <pc:sldMk cId="1589997109" sldId="400"/>
            <ac:picMk id="18" creationId="{48914EBF-6C42-09C4-1DEF-6DB46213A87F}"/>
          </ac:picMkLst>
        </pc:picChg>
        <pc:cxnChg chg="del mod">
          <ac:chgData name="Carla Cannone" userId="417464ba-0c67-467a-8d9f-e5f447a9fc8a" providerId="ADAL" clId="{9D70CB87-AB78-440F-9A65-EB2725D2F6C9}" dt="2023-03-02T13:35:13.148" v="1421" actId="478"/>
          <ac:cxnSpMkLst>
            <pc:docMk/>
            <pc:sldMk cId="1589997109" sldId="400"/>
            <ac:cxnSpMk id="13" creationId="{6D911EEF-FD6F-C422-05B8-81D94BD9D645}"/>
          </ac:cxnSpMkLst>
        </pc:cxnChg>
        <pc:cxnChg chg="del mod">
          <ac:chgData name="Carla Cannone" userId="417464ba-0c67-467a-8d9f-e5f447a9fc8a" providerId="ADAL" clId="{9D70CB87-AB78-440F-9A65-EB2725D2F6C9}" dt="2023-03-02T13:35:13.667" v="1422" actId="478"/>
          <ac:cxnSpMkLst>
            <pc:docMk/>
            <pc:sldMk cId="1589997109" sldId="400"/>
            <ac:cxnSpMk id="20" creationId="{15060959-32FB-0A19-E0C1-4F6FB2EDCF2F}"/>
          </ac:cxnSpMkLst>
        </pc:cxnChg>
      </pc:sldChg>
      <pc:sldChg chg="addSp delSp modSp mod">
        <pc:chgData name="Carla Cannone" userId="417464ba-0c67-467a-8d9f-e5f447a9fc8a" providerId="ADAL" clId="{9D70CB87-AB78-440F-9A65-EB2725D2F6C9}" dt="2023-03-02T14:55:13.030" v="2318" actId="1076"/>
        <pc:sldMkLst>
          <pc:docMk/>
          <pc:sldMk cId="473722797" sldId="403"/>
        </pc:sldMkLst>
        <pc:spChg chg="mod">
          <ac:chgData name="Carla Cannone" userId="417464ba-0c67-467a-8d9f-e5f447a9fc8a" providerId="ADAL" clId="{9D70CB87-AB78-440F-9A65-EB2725D2F6C9}" dt="2023-03-02T13:28:43.087" v="1255"/>
          <ac:spMkLst>
            <pc:docMk/>
            <pc:sldMk cId="473722797" sldId="403"/>
            <ac:spMk id="2" creationId="{7A95BC00-B1A3-740F-4975-765716CBB1D8}"/>
          </ac:spMkLst>
        </pc:spChg>
        <pc:spChg chg="add mod">
          <ac:chgData name="Carla Cannone" userId="417464ba-0c67-467a-8d9f-e5f447a9fc8a" providerId="ADAL" clId="{9D70CB87-AB78-440F-9A65-EB2725D2F6C9}" dt="2023-03-02T13:38:51.613" v="1685"/>
          <ac:spMkLst>
            <pc:docMk/>
            <pc:sldMk cId="473722797" sldId="403"/>
            <ac:spMk id="3" creationId="{5142CA99-C418-54BA-B91A-76BDA4B1A955}"/>
          </ac:spMkLst>
        </pc:spChg>
        <pc:spChg chg="del mod">
          <ac:chgData name="Carla Cannone" userId="417464ba-0c67-467a-8d9f-e5f447a9fc8a" providerId="ADAL" clId="{9D70CB87-AB78-440F-9A65-EB2725D2F6C9}" dt="2023-03-02T13:35:26.154" v="1425" actId="478"/>
          <ac:spMkLst>
            <pc:docMk/>
            <pc:sldMk cId="473722797" sldId="403"/>
            <ac:spMk id="7" creationId="{67F1E04E-36F9-3146-1434-B93E1735005A}"/>
          </ac:spMkLst>
        </pc:spChg>
        <pc:spChg chg="del mod">
          <ac:chgData name="Carla Cannone" userId="417464ba-0c67-467a-8d9f-e5f447a9fc8a" providerId="ADAL" clId="{9D70CB87-AB78-440F-9A65-EB2725D2F6C9}" dt="2023-03-02T13:35:26.154" v="1425" actId="478"/>
          <ac:spMkLst>
            <pc:docMk/>
            <pc:sldMk cId="473722797" sldId="403"/>
            <ac:spMk id="8" creationId="{1CF4D9BA-F764-8AA6-EED8-2C048BD7A422}"/>
          </ac:spMkLst>
        </pc:spChg>
        <pc:spChg chg="del mod">
          <ac:chgData name="Carla Cannone" userId="417464ba-0c67-467a-8d9f-e5f447a9fc8a" providerId="ADAL" clId="{9D70CB87-AB78-440F-9A65-EB2725D2F6C9}" dt="2023-03-02T13:35:26.154" v="1425" actId="478"/>
          <ac:spMkLst>
            <pc:docMk/>
            <pc:sldMk cId="473722797" sldId="403"/>
            <ac:spMk id="9" creationId="{B8EA49F6-62E8-3AC9-2824-D7BD82424D0F}"/>
          </ac:spMkLst>
        </pc:spChg>
        <pc:spChg chg="del">
          <ac:chgData name="Carla Cannone" userId="417464ba-0c67-467a-8d9f-e5f447a9fc8a" providerId="ADAL" clId="{9D70CB87-AB78-440F-9A65-EB2725D2F6C9}" dt="2023-03-02T13:35:26.154" v="1425" actId="478"/>
          <ac:spMkLst>
            <pc:docMk/>
            <pc:sldMk cId="473722797" sldId="403"/>
            <ac:spMk id="12" creationId="{57B554C4-D550-46FA-3EED-F65D787F9C81}"/>
          </ac:spMkLst>
        </pc:spChg>
        <pc:spChg chg="del">
          <ac:chgData name="Carla Cannone" userId="417464ba-0c67-467a-8d9f-e5f447a9fc8a" providerId="ADAL" clId="{9D70CB87-AB78-440F-9A65-EB2725D2F6C9}" dt="2023-03-02T13:35:26.154" v="1425" actId="478"/>
          <ac:spMkLst>
            <pc:docMk/>
            <pc:sldMk cId="473722797" sldId="403"/>
            <ac:spMk id="14" creationId="{68AB54F9-D945-60D0-E703-1D47A71593D4}"/>
          </ac:spMkLst>
        </pc:spChg>
        <pc:spChg chg="add del mod">
          <ac:chgData name="Carla Cannone" userId="417464ba-0c67-467a-8d9f-e5f447a9fc8a" providerId="ADAL" clId="{9D70CB87-AB78-440F-9A65-EB2725D2F6C9}" dt="2023-03-02T14:55:12.513" v="2317"/>
          <ac:spMkLst>
            <pc:docMk/>
            <pc:sldMk cId="473722797" sldId="403"/>
            <ac:spMk id="17" creationId="{F6D74E5D-E075-C58B-792F-4BA416A58C40}"/>
          </ac:spMkLst>
        </pc:spChg>
        <pc:spChg chg="mod">
          <ac:chgData name="Carla Cannone" userId="417464ba-0c67-467a-8d9f-e5f447a9fc8a" providerId="ADAL" clId="{9D70CB87-AB78-440F-9A65-EB2725D2F6C9}" dt="2023-03-02T13:34:35.056" v="1367" actId="20577"/>
          <ac:spMkLst>
            <pc:docMk/>
            <pc:sldMk cId="473722797" sldId="403"/>
            <ac:spMk id="38" creationId="{DD0B7555-444F-D1E4-0A48-C00392C9A0FB}"/>
          </ac:spMkLst>
        </pc:spChg>
        <pc:graphicFrameChg chg="add del mod">
          <ac:chgData name="Carla Cannone" userId="417464ba-0c67-467a-8d9f-e5f447a9fc8a" providerId="ADAL" clId="{9D70CB87-AB78-440F-9A65-EB2725D2F6C9}" dt="2023-03-02T13:56:25.918" v="2006"/>
          <ac:graphicFrameMkLst>
            <pc:docMk/>
            <pc:sldMk cId="473722797" sldId="403"/>
            <ac:graphicFrameMk id="10" creationId="{C77938D4-AF81-094C-4F94-D50504680C6A}"/>
          </ac:graphicFrameMkLst>
        </pc:graphicFrameChg>
        <pc:picChg chg="del">
          <ac:chgData name="Carla Cannone" userId="417464ba-0c67-467a-8d9f-e5f447a9fc8a" providerId="ADAL" clId="{9D70CB87-AB78-440F-9A65-EB2725D2F6C9}" dt="2023-03-02T13:41:03.411" v="1719" actId="478"/>
          <ac:picMkLst>
            <pc:docMk/>
            <pc:sldMk cId="473722797" sldId="403"/>
            <ac:picMk id="4" creationId="{2AB1F186-ECE4-EC6D-E848-4D203EDFB2F2}"/>
          </ac:picMkLst>
        </pc:picChg>
        <pc:picChg chg="del">
          <ac:chgData name="Carla Cannone" userId="417464ba-0c67-467a-8d9f-e5f447a9fc8a" providerId="ADAL" clId="{9D70CB87-AB78-440F-9A65-EB2725D2F6C9}" dt="2023-03-02T13:35:15.199" v="1423" actId="478"/>
          <ac:picMkLst>
            <pc:docMk/>
            <pc:sldMk cId="473722797" sldId="403"/>
            <ac:picMk id="5" creationId="{65963D9D-AE9F-F9E7-E95D-8A4F88E423E2}"/>
          </ac:picMkLst>
        </pc:picChg>
        <pc:picChg chg="add del mod">
          <ac:chgData name="Carla Cannone" userId="417464ba-0c67-467a-8d9f-e5f447a9fc8a" providerId="ADAL" clId="{9D70CB87-AB78-440F-9A65-EB2725D2F6C9}" dt="2023-03-02T13:56:24.401" v="2004" actId="478"/>
          <ac:picMkLst>
            <pc:docMk/>
            <pc:sldMk cId="473722797" sldId="403"/>
            <ac:picMk id="6" creationId="{6DFBF231-E070-D6A1-F8A1-20A0715CDBB9}"/>
          </ac:picMkLst>
        </pc:picChg>
        <pc:picChg chg="add mod">
          <ac:chgData name="Carla Cannone" userId="417464ba-0c67-467a-8d9f-e5f447a9fc8a" providerId="ADAL" clId="{9D70CB87-AB78-440F-9A65-EB2725D2F6C9}" dt="2023-03-02T14:55:13.030" v="2318" actId="1076"/>
          <ac:picMkLst>
            <pc:docMk/>
            <pc:sldMk cId="473722797" sldId="403"/>
            <ac:picMk id="11" creationId="{B7C5708F-6B7F-8A95-11E5-F66A04A9702B}"/>
          </ac:picMkLst>
        </pc:picChg>
        <pc:picChg chg="add del mod">
          <ac:chgData name="Carla Cannone" userId="417464ba-0c67-467a-8d9f-e5f447a9fc8a" providerId="ADAL" clId="{9D70CB87-AB78-440F-9A65-EB2725D2F6C9}" dt="2023-03-02T14:55:12.513" v="2317"/>
          <ac:picMkLst>
            <pc:docMk/>
            <pc:sldMk cId="473722797" sldId="403"/>
            <ac:picMk id="13" creationId="{D637542D-4430-CF87-B3DC-FE850D68E779}"/>
          </ac:picMkLst>
        </pc:picChg>
        <pc:picChg chg="add mod">
          <ac:chgData name="Carla Cannone" userId="417464ba-0c67-467a-8d9f-e5f447a9fc8a" providerId="ADAL" clId="{9D70CB87-AB78-440F-9A65-EB2725D2F6C9}" dt="2023-03-02T13:43:14.749" v="1749" actId="208"/>
          <ac:picMkLst>
            <pc:docMk/>
            <pc:sldMk cId="473722797" sldId="403"/>
            <ac:picMk id="8194" creationId="{65F87951-4D1E-244B-D94B-B045AA9C8048}"/>
          </ac:picMkLst>
        </pc:picChg>
        <pc:cxnChg chg="del">
          <ac:chgData name="Carla Cannone" userId="417464ba-0c67-467a-8d9f-e5f447a9fc8a" providerId="ADAL" clId="{9D70CB87-AB78-440F-9A65-EB2725D2F6C9}" dt="2023-03-02T13:35:26.154" v="1425" actId="478"/>
          <ac:cxnSpMkLst>
            <pc:docMk/>
            <pc:sldMk cId="473722797" sldId="403"/>
            <ac:cxnSpMk id="15" creationId="{177739CF-6FF0-89EF-0929-BBEB89D5F921}"/>
          </ac:cxnSpMkLst>
        </pc:cxnChg>
        <pc:cxnChg chg="del mod">
          <ac:chgData name="Carla Cannone" userId="417464ba-0c67-467a-8d9f-e5f447a9fc8a" providerId="ADAL" clId="{9D70CB87-AB78-440F-9A65-EB2725D2F6C9}" dt="2023-03-02T13:35:26.154" v="1425" actId="478"/>
          <ac:cxnSpMkLst>
            <pc:docMk/>
            <pc:sldMk cId="473722797" sldId="403"/>
            <ac:cxnSpMk id="16" creationId="{99C8AE4D-4644-73BF-7655-292F32B99524}"/>
          </ac:cxnSpMkLst>
        </pc:cxnChg>
        <pc:cxnChg chg="del">
          <ac:chgData name="Carla Cannone" userId="417464ba-0c67-467a-8d9f-e5f447a9fc8a" providerId="ADAL" clId="{9D70CB87-AB78-440F-9A65-EB2725D2F6C9}" dt="2023-03-02T13:35:26.154" v="1425" actId="478"/>
          <ac:cxnSpMkLst>
            <pc:docMk/>
            <pc:sldMk cId="473722797" sldId="403"/>
            <ac:cxnSpMk id="20" creationId="{45DE595C-C8E9-0CE9-7655-B64BDAE0F085}"/>
          </ac:cxnSpMkLst>
        </pc:cxnChg>
      </pc:sldChg>
      <pc:sldChg chg="addSp delSp modSp mod">
        <pc:chgData name="Carla Cannone" userId="417464ba-0c67-467a-8d9f-e5f447a9fc8a" providerId="ADAL" clId="{9D70CB87-AB78-440F-9A65-EB2725D2F6C9}" dt="2023-03-02T15:10:13.715" v="2381" actId="207"/>
        <pc:sldMkLst>
          <pc:docMk/>
          <pc:sldMk cId="651442162" sldId="404"/>
        </pc:sldMkLst>
        <pc:spChg chg="mod">
          <ac:chgData name="Carla Cannone" userId="417464ba-0c67-467a-8d9f-e5f447a9fc8a" providerId="ADAL" clId="{9D70CB87-AB78-440F-9A65-EB2725D2F6C9}" dt="2023-03-02T13:28:45.900" v="1256"/>
          <ac:spMkLst>
            <pc:docMk/>
            <pc:sldMk cId="651442162" sldId="404"/>
            <ac:spMk id="2" creationId="{7A95BC00-B1A3-740F-4975-765716CBB1D8}"/>
          </ac:spMkLst>
        </pc:spChg>
        <pc:spChg chg="add mod">
          <ac:chgData name="Carla Cannone" userId="417464ba-0c67-467a-8d9f-e5f447a9fc8a" providerId="ADAL" clId="{9D70CB87-AB78-440F-9A65-EB2725D2F6C9}" dt="2023-03-02T13:38:52.827" v="1686"/>
          <ac:spMkLst>
            <pc:docMk/>
            <pc:sldMk cId="651442162" sldId="404"/>
            <ac:spMk id="3" creationId="{D83F90E9-A05B-CCB7-2BE0-1B0243DCE3F9}"/>
          </ac:spMkLst>
        </pc:spChg>
        <pc:spChg chg="del">
          <ac:chgData name="Carla Cannone" userId="417464ba-0c67-467a-8d9f-e5f447a9fc8a" providerId="ADAL" clId="{9D70CB87-AB78-440F-9A65-EB2725D2F6C9}" dt="2023-03-02T13:35:33.242" v="1426" actId="478"/>
          <ac:spMkLst>
            <pc:docMk/>
            <pc:sldMk cId="651442162" sldId="404"/>
            <ac:spMk id="8" creationId="{2D882746-7414-16F2-334E-905F7322506A}"/>
          </ac:spMkLst>
        </pc:spChg>
        <pc:spChg chg="del">
          <ac:chgData name="Carla Cannone" userId="417464ba-0c67-467a-8d9f-e5f447a9fc8a" providerId="ADAL" clId="{9D70CB87-AB78-440F-9A65-EB2725D2F6C9}" dt="2023-03-02T13:35:33.242" v="1426" actId="478"/>
          <ac:spMkLst>
            <pc:docMk/>
            <pc:sldMk cId="651442162" sldId="404"/>
            <ac:spMk id="9" creationId="{AD3592CC-F757-302C-7B27-71C4BB6D3A84}"/>
          </ac:spMkLst>
        </pc:spChg>
        <pc:spChg chg="del">
          <ac:chgData name="Carla Cannone" userId="417464ba-0c67-467a-8d9f-e5f447a9fc8a" providerId="ADAL" clId="{9D70CB87-AB78-440F-9A65-EB2725D2F6C9}" dt="2023-03-02T13:35:33.242" v="1426" actId="478"/>
          <ac:spMkLst>
            <pc:docMk/>
            <pc:sldMk cId="651442162" sldId="404"/>
            <ac:spMk id="10" creationId="{06D30605-DFF9-8BCB-90B8-0F201AE75577}"/>
          </ac:spMkLst>
        </pc:spChg>
        <pc:spChg chg="add mod">
          <ac:chgData name="Carla Cannone" userId="417464ba-0c67-467a-8d9f-e5f447a9fc8a" providerId="ADAL" clId="{9D70CB87-AB78-440F-9A65-EB2725D2F6C9}" dt="2023-03-02T15:10:13.715" v="2381" actId="207"/>
          <ac:spMkLst>
            <pc:docMk/>
            <pc:sldMk cId="651442162" sldId="404"/>
            <ac:spMk id="12" creationId="{D4786299-D56F-FAF3-9357-28D8E6AAAE6B}"/>
          </ac:spMkLst>
        </pc:spChg>
        <pc:spChg chg="add mod">
          <ac:chgData name="Carla Cannone" userId="417464ba-0c67-467a-8d9f-e5f447a9fc8a" providerId="ADAL" clId="{9D70CB87-AB78-440F-9A65-EB2725D2F6C9}" dt="2023-03-02T15:10:03.938" v="2378" actId="207"/>
          <ac:spMkLst>
            <pc:docMk/>
            <pc:sldMk cId="651442162" sldId="404"/>
            <ac:spMk id="14" creationId="{81FF0490-4466-830D-F95B-23C3ED97614E}"/>
          </ac:spMkLst>
        </pc:spChg>
        <pc:spChg chg="add mod">
          <ac:chgData name="Carla Cannone" userId="417464ba-0c67-467a-8d9f-e5f447a9fc8a" providerId="ADAL" clId="{9D70CB87-AB78-440F-9A65-EB2725D2F6C9}" dt="2023-03-02T14:53:29.503" v="2310" actId="14100"/>
          <ac:spMkLst>
            <pc:docMk/>
            <pc:sldMk cId="651442162" sldId="404"/>
            <ac:spMk id="16" creationId="{39B969F0-73F6-1B47-5889-54BFCE41133A}"/>
          </ac:spMkLst>
        </pc:spChg>
        <pc:spChg chg="mod">
          <ac:chgData name="Carla Cannone" userId="417464ba-0c67-467a-8d9f-e5f447a9fc8a" providerId="ADAL" clId="{9D70CB87-AB78-440F-9A65-EB2725D2F6C9}" dt="2023-03-02T13:34:52.135" v="1416" actId="20577"/>
          <ac:spMkLst>
            <pc:docMk/>
            <pc:sldMk cId="651442162" sldId="404"/>
            <ac:spMk id="38" creationId="{DD0B7555-444F-D1E4-0A48-C00392C9A0FB}"/>
          </ac:spMkLst>
        </pc:spChg>
        <pc:picChg chg="del">
          <ac:chgData name="Carla Cannone" userId="417464ba-0c67-467a-8d9f-e5f447a9fc8a" providerId="ADAL" clId="{9D70CB87-AB78-440F-9A65-EB2725D2F6C9}" dt="2023-03-02T13:41:04.603" v="1720" actId="478"/>
          <ac:picMkLst>
            <pc:docMk/>
            <pc:sldMk cId="651442162" sldId="404"/>
            <ac:picMk id="4" creationId="{2AB1F186-ECE4-EC6D-E848-4D203EDFB2F2}"/>
          </ac:picMkLst>
        </pc:picChg>
        <pc:picChg chg="add mod">
          <ac:chgData name="Carla Cannone" userId="417464ba-0c67-467a-8d9f-e5f447a9fc8a" providerId="ADAL" clId="{9D70CB87-AB78-440F-9A65-EB2725D2F6C9}" dt="2023-03-02T13:43:16.751" v="1750"/>
          <ac:picMkLst>
            <pc:docMk/>
            <pc:sldMk cId="651442162" sldId="404"/>
            <ac:picMk id="5" creationId="{33EA2B92-0E1A-7A78-359E-2500E6236E82}"/>
          </ac:picMkLst>
        </pc:picChg>
        <pc:picChg chg="del">
          <ac:chgData name="Carla Cannone" userId="417464ba-0c67-467a-8d9f-e5f447a9fc8a" providerId="ADAL" clId="{9D70CB87-AB78-440F-9A65-EB2725D2F6C9}" dt="2023-03-02T13:35:33.242" v="1426" actId="478"/>
          <ac:picMkLst>
            <pc:docMk/>
            <pc:sldMk cId="651442162" sldId="404"/>
            <ac:picMk id="6" creationId="{52C743DB-E274-5841-DBDB-68AC09D84E57}"/>
          </ac:picMkLst>
        </pc:picChg>
        <pc:picChg chg="del">
          <ac:chgData name="Carla Cannone" userId="417464ba-0c67-467a-8d9f-e5f447a9fc8a" providerId="ADAL" clId="{9D70CB87-AB78-440F-9A65-EB2725D2F6C9}" dt="2023-03-02T13:35:33.242" v="1426" actId="478"/>
          <ac:picMkLst>
            <pc:docMk/>
            <pc:sldMk cId="651442162" sldId="404"/>
            <ac:picMk id="7" creationId="{2E26941F-DE2C-30C9-A01D-69C1530C4897}"/>
          </ac:picMkLst>
        </pc:picChg>
        <pc:picChg chg="add del mod">
          <ac:chgData name="Carla Cannone" userId="417464ba-0c67-467a-8d9f-e5f447a9fc8a" providerId="ADAL" clId="{9D70CB87-AB78-440F-9A65-EB2725D2F6C9}" dt="2023-03-02T14:52:38.138" v="2275" actId="478"/>
          <ac:picMkLst>
            <pc:docMk/>
            <pc:sldMk cId="651442162" sldId="404"/>
            <ac:picMk id="11266" creationId="{FFDBFF9B-5A76-C8EE-ECA3-AE8C724A3255}"/>
          </ac:picMkLst>
        </pc:picChg>
        <pc:picChg chg="add mod">
          <ac:chgData name="Carla Cannone" userId="417464ba-0c67-467a-8d9f-e5f447a9fc8a" providerId="ADAL" clId="{9D70CB87-AB78-440F-9A65-EB2725D2F6C9}" dt="2023-03-02T14:52:45.155" v="2279" actId="1076"/>
          <ac:picMkLst>
            <pc:docMk/>
            <pc:sldMk cId="651442162" sldId="404"/>
            <ac:picMk id="11268" creationId="{5899E9DC-D164-D845-E9FC-3B1F03EE3D68}"/>
          </ac:picMkLst>
        </pc:picChg>
      </pc:sldChg>
      <pc:sldChg chg="addSp delSp modSp del mod">
        <pc:chgData name="Carla Cannone" userId="417464ba-0c67-467a-8d9f-e5f447a9fc8a" providerId="ADAL" clId="{9D70CB87-AB78-440F-9A65-EB2725D2F6C9}" dt="2023-03-02T13:59:18.357" v="2046" actId="47"/>
        <pc:sldMkLst>
          <pc:docMk/>
          <pc:sldMk cId="219613637" sldId="405"/>
        </pc:sldMkLst>
        <pc:spChg chg="mod">
          <ac:chgData name="Carla Cannone" userId="417464ba-0c67-467a-8d9f-e5f447a9fc8a" providerId="ADAL" clId="{9D70CB87-AB78-440F-9A65-EB2725D2F6C9}" dt="2023-03-02T13:44:14.251" v="1761" actId="14100"/>
          <ac:spMkLst>
            <pc:docMk/>
            <pc:sldMk cId="219613637" sldId="405"/>
            <ac:spMk id="2" creationId="{7A95BC00-B1A3-740F-4975-765716CBB1D8}"/>
          </ac:spMkLst>
        </pc:spChg>
        <pc:spChg chg="add mod">
          <ac:chgData name="Carla Cannone" userId="417464ba-0c67-467a-8d9f-e5f447a9fc8a" providerId="ADAL" clId="{9D70CB87-AB78-440F-9A65-EB2725D2F6C9}" dt="2023-03-02T13:38:54.039" v="1687"/>
          <ac:spMkLst>
            <pc:docMk/>
            <pc:sldMk cId="219613637" sldId="405"/>
            <ac:spMk id="3" creationId="{F6B81FD5-C474-4FF1-D4AA-7A8CB662994B}"/>
          </ac:spMkLst>
        </pc:spChg>
        <pc:spChg chg="del">
          <ac:chgData name="Carla Cannone" userId="417464ba-0c67-467a-8d9f-e5f447a9fc8a" providerId="ADAL" clId="{9D70CB87-AB78-440F-9A65-EB2725D2F6C9}" dt="2023-03-02T13:36:26.748" v="1519" actId="478"/>
          <ac:spMkLst>
            <pc:docMk/>
            <pc:sldMk cId="219613637" sldId="405"/>
            <ac:spMk id="4" creationId="{5F0A36BA-89B5-66A3-E144-431AA68AAB7C}"/>
          </ac:spMkLst>
        </pc:spChg>
        <pc:spChg chg="del">
          <ac:chgData name="Carla Cannone" userId="417464ba-0c67-467a-8d9f-e5f447a9fc8a" providerId="ADAL" clId="{9D70CB87-AB78-440F-9A65-EB2725D2F6C9}" dt="2023-03-02T13:36:26.748" v="1519" actId="478"/>
          <ac:spMkLst>
            <pc:docMk/>
            <pc:sldMk cId="219613637" sldId="405"/>
            <ac:spMk id="7" creationId="{19D8E92D-95EE-EE4C-A27E-63B846B220AA}"/>
          </ac:spMkLst>
        </pc:spChg>
        <pc:spChg chg="del">
          <ac:chgData name="Carla Cannone" userId="417464ba-0c67-467a-8d9f-e5f447a9fc8a" providerId="ADAL" clId="{9D70CB87-AB78-440F-9A65-EB2725D2F6C9}" dt="2023-03-02T13:36:26.748" v="1519" actId="478"/>
          <ac:spMkLst>
            <pc:docMk/>
            <pc:sldMk cId="219613637" sldId="405"/>
            <ac:spMk id="8" creationId="{5E9A95A0-CA30-DF83-99B9-28EE847DA1F7}"/>
          </ac:spMkLst>
        </pc:spChg>
        <pc:spChg chg="del">
          <ac:chgData name="Carla Cannone" userId="417464ba-0c67-467a-8d9f-e5f447a9fc8a" providerId="ADAL" clId="{9D70CB87-AB78-440F-9A65-EB2725D2F6C9}" dt="2023-03-02T13:36:26.748" v="1519" actId="478"/>
          <ac:spMkLst>
            <pc:docMk/>
            <pc:sldMk cId="219613637" sldId="405"/>
            <ac:spMk id="10" creationId="{F71219DE-24D5-02D1-D355-653A3096993B}"/>
          </ac:spMkLst>
        </pc:spChg>
        <pc:spChg chg="del">
          <ac:chgData name="Carla Cannone" userId="417464ba-0c67-467a-8d9f-e5f447a9fc8a" providerId="ADAL" clId="{9D70CB87-AB78-440F-9A65-EB2725D2F6C9}" dt="2023-03-02T13:36:26.748" v="1519" actId="478"/>
          <ac:spMkLst>
            <pc:docMk/>
            <pc:sldMk cId="219613637" sldId="405"/>
            <ac:spMk id="11" creationId="{1B2E9E5C-B2C4-CF87-C6E0-ECAB998E7373}"/>
          </ac:spMkLst>
        </pc:spChg>
        <pc:spChg chg="mod">
          <ac:chgData name="Carla Cannone" userId="417464ba-0c67-467a-8d9f-e5f447a9fc8a" providerId="ADAL" clId="{9D70CB87-AB78-440F-9A65-EB2725D2F6C9}" dt="2023-03-02T13:37:29.051" v="1574" actId="20577"/>
          <ac:spMkLst>
            <pc:docMk/>
            <pc:sldMk cId="219613637" sldId="405"/>
            <ac:spMk id="38" creationId="{DD0B7555-444F-D1E4-0A48-C00392C9A0FB}"/>
          </ac:spMkLst>
        </pc:spChg>
        <pc:picChg chg="add mod">
          <ac:chgData name="Carla Cannone" userId="417464ba-0c67-467a-8d9f-e5f447a9fc8a" providerId="ADAL" clId="{9D70CB87-AB78-440F-9A65-EB2725D2F6C9}" dt="2023-03-02T13:44:11.480" v="1760"/>
          <ac:picMkLst>
            <pc:docMk/>
            <pc:sldMk cId="219613637" sldId="405"/>
            <ac:picMk id="9" creationId="{DF015A03-9E55-3797-AFAA-52DD2CD829E0}"/>
          </ac:picMkLst>
        </pc:picChg>
        <pc:picChg chg="del">
          <ac:chgData name="Carla Cannone" userId="417464ba-0c67-467a-8d9f-e5f447a9fc8a" providerId="ADAL" clId="{9D70CB87-AB78-440F-9A65-EB2725D2F6C9}" dt="2023-03-02T13:41:06.178" v="1721" actId="478"/>
          <ac:picMkLst>
            <pc:docMk/>
            <pc:sldMk cId="219613637" sldId="405"/>
            <ac:picMk id="13" creationId="{A15268AB-372C-B5C2-7AF6-D2413C6A1A9D}"/>
          </ac:picMkLst>
        </pc:picChg>
        <pc:picChg chg="del">
          <ac:chgData name="Carla Cannone" userId="417464ba-0c67-467a-8d9f-e5f447a9fc8a" providerId="ADAL" clId="{9D70CB87-AB78-440F-9A65-EB2725D2F6C9}" dt="2023-03-02T13:36:26.748" v="1519" actId="478"/>
          <ac:picMkLst>
            <pc:docMk/>
            <pc:sldMk cId="219613637" sldId="405"/>
            <ac:picMk id="1026" creationId="{83C26D6C-E251-F6B5-3C80-85144A473ECB}"/>
          </ac:picMkLst>
        </pc:picChg>
        <pc:picChg chg="del">
          <ac:chgData name="Carla Cannone" userId="417464ba-0c67-467a-8d9f-e5f447a9fc8a" providerId="ADAL" clId="{9D70CB87-AB78-440F-9A65-EB2725D2F6C9}" dt="2023-03-02T13:36:26.748" v="1519" actId="478"/>
          <ac:picMkLst>
            <pc:docMk/>
            <pc:sldMk cId="219613637" sldId="405"/>
            <ac:picMk id="1028" creationId="{87831E6F-C9E8-77F1-E70B-0D3F56627CAE}"/>
          </ac:picMkLst>
        </pc:picChg>
        <pc:cxnChg chg="del">
          <ac:chgData name="Carla Cannone" userId="417464ba-0c67-467a-8d9f-e5f447a9fc8a" providerId="ADAL" clId="{9D70CB87-AB78-440F-9A65-EB2725D2F6C9}" dt="2023-03-02T13:36:26.748" v="1519" actId="478"/>
          <ac:cxnSpMkLst>
            <pc:docMk/>
            <pc:sldMk cId="219613637" sldId="405"/>
            <ac:cxnSpMk id="5" creationId="{13D89BE7-A9CF-A28D-F0CE-156D5F7DA016}"/>
          </ac:cxnSpMkLst>
        </pc:cxnChg>
        <pc:cxnChg chg="del">
          <ac:chgData name="Carla Cannone" userId="417464ba-0c67-467a-8d9f-e5f447a9fc8a" providerId="ADAL" clId="{9D70CB87-AB78-440F-9A65-EB2725D2F6C9}" dt="2023-03-02T13:36:26.748" v="1519" actId="478"/>
          <ac:cxnSpMkLst>
            <pc:docMk/>
            <pc:sldMk cId="219613637" sldId="405"/>
            <ac:cxnSpMk id="6" creationId="{1194DCE8-B282-E59B-4077-35C55711C44E}"/>
          </ac:cxnSpMkLst>
        </pc:cxnChg>
      </pc:sldChg>
      <pc:sldChg chg="addSp delSp modSp add mod ord">
        <pc:chgData name="Carla Cannone" userId="417464ba-0c67-467a-8d9f-e5f447a9fc8a" providerId="ADAL" clId="{9D70CB87-AB78-440F-9A65-EB2725D2F6C9}" dt="2023-03-02T13:39:34.242" v="1703"/>
        <pc:sldMkLst>
          <pc:docMk/>
          <pc:sldMk cId="1501148389" sldId="406"/>
        </pc:sldMkLst>
        <pc:spChg chg="mod">
          <ac:chgData name="Carla Cannone" userId="417464ba-0c67-467a-8d9f-e5f447a9fc8a" providerId="ADAL" clId="{9D70CB87-AB78-440F-9A65-EB2725D2F6C9}" dt="2023-02-28T14:07:36.417" v="1114" actId="20577"/>
          <ac:spMkLst>
            <pc:docMk/>
            <pc:sldMk cId="1501148389" sldId="406"/>
            <ac:spMk id="3" creationId="{6B463751-6390-C941-8D97-77C281A9C991}"/>
          </ac:spMkLst>
        </pc:spChg>
        <pc:spChg chg="mod">
          <ac:chgData name="Carla Cannone" userId="417464ba-0c67-467a-8d9f-e5f447a9fc8a" providerId="ADAL" clId="{9D70CB87-AB78-440F-9A65-EB2725D2F6C9}" dt="2023-03-02T13:28:32.102" v="1251" actId="20577"/>
          <ac:spMkLst>
            <pc:docMk/>
            <pc:sldMk cId="1501148389" sldId="406"/>
            <ac:spMk id="9" creationId="{D65E6D98-BE8C-6B4C-B23E-6167300445AE}"/>
          </ac:spMkLst>
        </pc:spChg>
        <pc:spChg chg="add del mod">
          <ac:chgData name="Carla Cannone" userId="417464ba-0c67-467a-8d9f-e5f447a9fc8a" providerId="ADAL" clId="{9D70CB87-AB78-440F-9A65-EB2725D2F6C9}" dt="2023-03-02T13:39:34.242" v="1703"/>
          <ac:spMkLst>
            <pc:docMk/>
            <pc:sldMk cId="1501148389" sldId="406"/>
            <ac:spMk id="34" creationId="{983DE45F-26CC-67AB-B6D5-12DCE181665E}"/>
          </ac:spMkLst>
        </pc:spChg>
        <pc:spChg chg="mod">
          <ac:chgData name="Carla Cannone" userId="417464ba-0c67-467a-8d9f-e5f447a9fc8a" providerId="ADAL" clId="{9D70CB87-AB78-440F-9A65-EB2725D2F6C9}" dt="2023-02-28T14:05:37.389" v="1106" actId="14100"/>
          <ac:spMkLst>
            <pc:docMk/>
            <pc:sldMk cId="1501148389" sldId="406"/>
            <ac:spMk id="40" creationId="{77341F8A-75A9-F54E-83BF-E0E7587BA812}"/>
          </ac:spMkLst>
        </pc:spChg>
        <pc:spChg chg="mod">
          <ac:chgData name="Carla Cannone" userId="417464ba-0c67-467a-8d9f-e5f447a9fc8a" providerId="ADAL" clId="{9D70CB87-AB78-440F-9A65-EB2725D2F6C9}" dt="2023-02-28T14:04:45.594" v="1090" actId="14100"/>
          <ac:spMkLst>
            <pc:docMk/>
            <pc:sldMk cId="1501148389" sldId="406"/>
            <ac:spMk id="60" creationId="{263A1F36-626D-2149-B4CE-C838D77C6A14}"/>
          </ac:spMkLst>
        </pc:spChg>
        <pc:picChg chg="add mod">
          <ac:chgData name="Carla Cannone" userId="417464ba-0c67-467a-8d9f-e5f447a9fc8a" providerId="ADAL" clId="{9D70CB87-AB78-440F-9A65-EB2725D2F6C9}" dt="2023-02-28T14:04:20.173" v="1083" actId="1076"/>
          <ac:picMkLst>
            <pc:docMk/>
            <pc:sldMk cId="1501148389" sldId="406"/>
            <ac:picMk id="2" creationId="{15496F3B-A629-0428-6585-50387414D6F8}"/>
          </ac:picMkLst>
        </pc:picChg>
        <pc:picChg chg="mod">
          <ac:chgData name="Carla Cannone" userId="417464ba-0c67-467a-8d9f-e5f447a9fc8a" providerId="ADAL" clId="{9D70CB87-AB78-440F-9A65-EB2725D2F6C9}" dt="2023-02-28T14:04:50.320" v="1094" actId="1076"/>
          <ac:picMkLst>
            <pc:docMk/>
            <pc:sldMk cId="1501148389" sldId="406"/>
            <ac:picMk id="5" creationId="{67EF8E5A-BA09-1042-8B07-9DE9BF668F29}"/>
          </ac:picMkLst>
        </pc:picChg>
        <pc:picChg chg="add mod">
          <ac:chgData name="Carla Cannone" userId="417464ba-0c67-467a-8d9f-e5f447a9fc8a" providerId="ADAL" clId="{9D70CB87-AB78-440F-9A65-EB2725D2F6C9}" dt="2023-02-28T14:04:59.121" v="1097" actId="1076"/>
          <ac:picMkLst>
            <pc:docMk/>
            <pc:sldMk cId="1501148389" sldId="406"/>
            <ac:picMk id="7" creationId="{8FE3EC02-B867-5EA9-BDE0-0836D496FD6E}"/>
          </ac:picMkLst>
        </pc:picChg>
        <pc:picChg chg="mod">
          <ac:chgData name="Carla Cannone" userId="417464ba-0c67-467a-8d9f-e5f447a9fc8a" providerId="ADAL" clId="{9D70CB87-AB78-440F-9A65-EB2725D2F6C9}" dt="2023-02-28T14:05:38.909" v="1107" actId="14100"/>
          <ac:picMkLst>
            <pc:docMk/>
            <pc:sldMk cId="1501148389" sldId="406"/>
            <ac:picMk id="8" creationId="{7C394E98-A765-A602-9CE1-E770154ABD16}"/>
          </ac:picMkLst>
        </pc:picChg>
        <pc:picChg chg="add mod">
          <ac:chgData name="Carla Cannone" userId="417464ba-0c67-467a-8d9f-e5f447a9fc8a" providerId="ADAL" clId="{9D70CB87-AB78-440F-9A65-EB2725D2F6C9}" dt="2023-02-28T14:05:14.349" v="1099" actId="1076"/>
          <ac:picMkLst>
            <pc:docMk/>
            <pc:sldMk cId="1501148389" sldId="406"/>
            <ac:picMk id="10" creationId="{BB7CF3FB-1C2F-0AE4-DE53-E088E112407B}"/>
          </ac:picMkLst>
        </pc:picChg>
        <pc:picChg chg="mod">
          <ac:chgData name="Carla Cannone" userId="417464ba-0c67-467a-8d9f-e5f447a9fc8a" providerId="ADAL" clId="{9D70CB87-AB78-440F-9A65-EB2725D2F6C9}" dt="2023-02-28T14:05:42.733" v="1109" actId="1076"/>
          <ac:picMkLst>
            <pc:docMk/>
            <pc:sldMk cId="1501148389" sldId="406"/>
            <ac:picMk id="11" creationId="{0137D960-A917-7AAB-320C-676D9CAD2376}"/>
          </ac:picMkLst>
        </pc:picChg>
        <pc:picChg chg="add mod">
          <ac:chgData name="Carla Cannone" userId="417464ba-0c67-467a-8d9f-e5f447a9fc8a" providerId="ADAL" clId="{9D70CB87-AB78-440F-9A65-EB2725D2F6C9}" dt="2023-02-28T14:05:19.373" v="1101" actId="1076"/>
          <ac:picMkLst>
            <pc:docMk/>
            <pc:sldMk cId="1501148389" sldId="406"/>
            <ac:picMk id="27" creationId="{2EEEF9C1-BFCC-F945-F8E2-0DB17E086327}"/>
          </ac:picMkLst>
        </pc:picChg>
        <pc:picChg chg="add mod">
          <ac:chgData name="Carla Cannone" userId="417464ba-0c67-467a-8d9f-e5f447a9fc8a" providerId="ADAL" clId="{9D70CB87-AB78-440F-9A65-EB2725D2F6C9}" dt="2023-02-28T14:05:24.118" v="1103" actId="1076"/>
          <ac:picMkLst>
            <pc:docMk/>
            <pc:sldMk cId="1501148389" sldId="406"/>
            <ac:picMk id="29" creationId="{CB9AFBA5-46BD-9C0F-31BD-C9319CAF53F0}"/>
          </ac:picMkLst>
        </pc:picChg>
        <pc:picChg chg="add mod">
          <ac:chgData name="Carla Cannone" userId="417464ba-0c67-467a-8d9f-e5f447a9fc8a" providerId="ADAL" clId="{9D70CB87-AB78-440F-9A65-EB2725D2F6C9}" dt="2023-02-28T14:05:27.962" v="1105" actId="1076"/>
          <ac:picMkLst>
            <pc:docMk/>
            <pc:sldMk cId="1501148389" sldId="406"/>
            <ac:picMk id="33" creationId="{F104AA5B-AE84-568F-08BB-97AAFDB240A7}"/>
          </ac:picMkLst>
        </pc:picChg>
      </pc:sldChg>
      <pc:sldChg chg="add del">
        <pc:chgData name="Carla Cannone" userId="417464ba-0c67-467a-8d9f-e5f447a9fc8a" providerId="ADAL" clId="{9D70CB87-AB78-440F-9A65-EB2725D2F6C9}" dt="2023-02-28T13:29:06.202" v="862" actId="2890"/>
        <pc:sldMkLst>
          <pc:docMk/>
          <pc:sldMk cId="2390049047" sldId="406"/>
        </pc:sldMkLst>
      </pc:sldChg>
      <pc:sldChg chg="modSp add del mod">
        <pc:chgData name="Carla Cannone" userId="417464ba-0c67-467a-8d9f-e5f447a9fc8a" providerId="ADAL" clId="{9D70CB87-AB78-440F-9A65-EB2725D2F6C9}" dt="2023-03-02T13:36:43.765" v="1524" actId="47"/>
        <pc:sldMkLst>
          <pc:docMk/>
          <pc:sldMk cId="2371750465" sldId="407"/>
        </pc:sldMkLst>
        <pc:spChg chg="mod">
          <ac:chgData name="Carla Cannone" userId="417464ba-0c67-467a-8d9f-e5f447a9fc8a" providerId="ADAL" clId="{9D70CB87-AB78-440F-9A65-EB2725D2F6C9}" dt="2023-03-02T13:36:17.344" v="1518" actId="20577"/>
          <ac:spMkLst>
            <pc:docMk/>
            <pc:sldMk cId="2371750465" sldId="407"/>
            <ac:spMk id="38" creationId="{DD0B7555-444F-D1E4-0A48-C00392C9A0FB}"/>
          </ac:spMkLst>
        </pc:spChg>
      </pc:sldChg>
      <pc:sldChg chg="modSp add del mod">
        <pc:chgData name="Carla Cannone" userId="417464ba-0c67-467a-8d9f-e5f447a9fc8a" providerId="ADAL" clId="{9D70CB87-AB78-440F-9A65-EB2725D2F6C9}" dt="2023-03-02T13:36:43.765" v="1524" actId="47"/>
        <pc:sldMkLst>
          <pc:docMk/>
          <pc:sldMk cId="2773039609" sldId="408"/>
        </pc:sldMkLst>
        <pc:spChg chg="mod">
          <ac:chgData name="Carla Cannone" userId="417464ba-0c67-467a-8d9f-e5f447a9fc8a" providerId="ADAL" clId="{9D70CB87-AB78-440F-9A65-EB2725D2F6C9}" dt="2023-03-02T13:31:18.356" v="1287" actId="20577"/>
          <ac:spMkLst>
            <pc:docMk/>
            <pc:sldMk cId="2773039609" sldId="408"/>
            <ac:spMk id="38" creationId="{DD0B7555-444F-D1E4-0A48-C00392C9A0FB}"/>
          </ac:spMkLst>
        </pc:spChg>
      </pc:sldChg>
      <pc:sldChg chg="modSp add del mod">
        <pc:chgData name="Carla Cannone" userId="417464ba-0c67-467a-8d9f-e5f447a9fc8a" providerId="ADAL" clId="{9D70CB87-AB78-440F-9A65-EB2725D2F6C9}" dt="2023-03-02T13:36:43.765" v="1524" actId="47"/>
        <pc:sldMkLst>
          <pc:docMk/>
          <pc:sldMk cId="4022083291" sldId="409"/>
        </pc:sldMkLst>
        <pc:spChg chg="mod">
          <ac:chgData name="Carla Cannone" userId="417464ba-0c67-467a-8d9f-e5f447a9fc8a" providerId="ADAL" clId="{9D70CB87-AB78-440F-9A65-EB2725D2F6C9}" dt="2023-03-02T13:31:21.214" v="1289" actId="20577"/>
          <ac:spMkLst>
            <pc:docMk/>
            <pc:sldMk cId="4022083291" sldId="409"/>
            <ac:spMk id="38" creationId="{DD0B7555-444F-D1E4-0A48-C00392C9A0FB}"/>
          </ac:spMkLst>
        </pc:spChg>
      </pc:sldChg>
      <pc:sldChg chg="modSp add del mod">
        <pc:chgData name="Carla Cannone" userId="417464ba-0c67-467a-8d9f-e5f447a9fc8a" providerId="ADAL" clId="{9D70CB87-AB78-440F-9A65-EB2725D2F6C9}" dt="2023-03-02T13:36:43.765" v="1524" actId="47"/>
        <pc:sldMkLst>
          <pc:docMk/>
          <pc:sldMk cId="3262586024" sldId="410"/>
        </pc:sldMkLst>
        <pc:spChg chg="mod">
          <ac:chgData name="Carla Cannone" userId="417464ba-0c67-467a-8d9f-e5f447a9fc8a" providerId="ADAL" clId="{9D70CB87-AB78-440F-9A65-EB2725D2F6C9}" dt="2023-03-02T13:31:24.364" v="1291" actId="20577"/>
          <ac:spMkLst>
            <pc:docMk/>
            <pc:sldMk cId="3262586024" sldId="410"/>
            <ac:spMk id="38" creationId="{DD0B7555-444F-D1E4-0A48-C00392C9A0FB}"/>
          </ac:spMkLst>
        </pc:spChg>
      </pc:sldChg>
      <pc:sldChg chg="addSp delSp modSp add mod modNotesTx">
        <pc:chgData name="Carla Cannone" userId="417464ba-0c67-467a-8d9f-e5f447a9fc8a" providerId="ADAL" clId="{9D70CB87-AB78-440F-9A65-EB2725D2F6C9}" dt="2023-03-02T14:49:01.379" v="2253"/>
        <pc:sldMkLst>
          <pc:docMk/>
          <pc:sldMk cId="1230715141" sldId="411"/>
        </pc:sldMkLst>
        <pc:spChg chg="mod">
          <ac:chgData name="Carla Cannone" userId="417464ba-0c67-467a-8d9f-e5f447a9fc8a" providerId="ADAL" clId="{9D70CB87-AB78-440F-9A65-EB2725D2F6C9}" dt="2023-03-02T14:48:26.036" v="2235" actId="14100"/>
          <ac:spMkLst>
            <pc:docMk/>
            <pc:sldMk cId="1230715141" sldId="411"/>
            <ac:spMk id="2" creationId="{7A95BC00-B1A3-740F-4975-765716CBB1D8}"/>
          </ac:spMkLst>
        </pc:spChg>
        <pc:spChg chg="add mod">
          <ac:chgData name="Carla Cannone" userId="417464ba-0c67-467a-8d9f-e5f447a9fc8a" providerId="ADAL" clId="{9D70CB87-AB78-440F-9A65-EB2725D2F6C9}" dt="2023-03-02T13:38:55.005" v="1688"/>
          <ac:spMkLst>
            <pc:docMk/>
            <pc:sldMk cId="1230715141" sldId="411"/>
            <ac:spMk id="3" creationId="{50B6C0DF-248F-B67C-5F82-2586952E1019}"/>
          </ac:spMkLst>
        </pc:spChg>
        <pc:spChg chg="mod">
          <ac:chgData name="Carla Cannone" userId="417464ba-0c67-467a-8d9f-e5f447a9fc8a" providerId="ADAL" clId="{9D70CB87-AB78-440F-9A65-EB2725D2F6C9}" dt="2023-03-02T14:49:01.379" v="2253"/>
          <ac:spMkLst>
            <pc:docMk/>
            <pc:sldMk cId="1230715141" sldId="411"/>
            <ac:spMk id="38" creationId="{DD0B7555-444F-D1E4-0A48-C00392C9A0FB}"/>
          </ac:spMkLst>
        </pc:spChg>
        <pc:graphicFrameChg chg="add del mod">
          <ac:chgData name="Carla Cannone" userId="417464ba-0c67-467a-8d9f-e5f447a9fc8a" providerId="ADAL" clId="{9D70CB87-AB78-440F-9A65-EB2725D2F6C9}" dt="2023-03-02T14:20:28.138" v="2173" actId="478"/>
          <ac:graphicFrameMkLst>
            <pc:docMk/>
            <pc:sldMk cId="1230715141" sldId="411"/>
            <ac:graphicFrameMk id="4" creationId="{F349B2A8-44CD-16B1-3B91-FF2BAA08DCF8}"/>
          </ac:graphicFrameMkLst>
        </pc:graphicFrameChg>
        <pc:picChg chg="add del mod">
          <ac:chgData name="Carla Cannone" userId="417464ba-0c67-467a-8d9f-e5f447a9fc8a" providerId="ADAL" clId="{9D70CB87-AB78-440F-9A65-EB2725D2F6C9}" dt="2023-03-02T14:20:55.608" v="2182" actId="478"/>
          <ac:picMkLst>
            <pc:docMk/>
            <pc:sldMk cId="1230715141" sldId="411"/>
            <ac:picMk id="5" creationId="{41DBF8C1-BE0B-6AD2-1684-7AA0F2142679}"/>
          </ac:picMkLst>
        </pc:picChg>
        <pc:picChg chg="add mod">
          <ac:chgData name="Carla Cannone" userId="417464ba-0c67-467a-8d9f-e5f447a9fc8a" providerId="ADAL" clId="{9D70CB87-AB78-440F-9A65-EB2725D2F6C9}" dt="2023-03-02T14:47:51.012" v="2229" actId="1076"/>
          <ac:picMkLst>
            <pc:docMk/>
            <pc:sldMk cId="1230715141" sldId="411"/>
            <ac:picMk id="6" creationId="{BDF2F68F-80AC-67FB-9CC3-5B448ED20318}"/>
          </ac:picMkLst>
        </pc:picChg>
        <pc:picChg chg="add mod">
          <ac:chgData name="Carla Cannone" userId="417464ba-0c67-467a-8d9f-e5f447a9fc8a" providerId="ADAL" clId="{9D70CB87-AB78-440F-9A65-EB2725D2F6C9}" dt="2023-03-02T14:47:51.012" v="2229" actId="1076"/>
          <ac:picMkLst>
            <pc:docMk/>
            <pc:sldMk cId="1230715141" sldId="411"/>
            <ac:picMk id="7" creationId="{5BCA69AA-BAE1-361E-8B9E-CB0347BB1769}"/>
          </ac:picMkLst>
        </pc:picChg>
        <pc:picChg chg="add mod">
          <ac:chgData name="Carla Cannone" userId="417464ba-0c67-467a-8d9f-e5f447a9fc8a" providerId="ADAL" clId="{9D70CB87-AB78-440F-9A65-EB2725D2F6C9}" dt="2023-03-02T14:47:19.796" v="2224" actId="1076"/>
          <ac:picMkLst>
            <pc:docMk/>
            <pc:sldMk cId="1230715141" sldId="411"/>
            <ac:picMk id="8" creationId="{63819CA1-10CE-A489-F338-26B41F4DCD89}"/>
          </ac:picMkLst>
        </pc:picChg>
        <pc:picChg chg="del">
          <ac:chgData name="Carla Cannone" userId="417464ba-0c67-467a-8d9f-e5f447a9fc8a" providerId="ADAL" clId="{9D70CB87-AB78-440F-9A65-EB2725D2F6C9}" dt="2023-03-02T13:41:07.708" v="1722" actId="478"/>
          <ac:picMkLst>
            <pc:docMk/>
            <pc:sldMk cId="1230715141" sldId="411"/>
            <ac:picMk id="13" creationId="{A15268AB-372C-B5C2-7AF6-D2413C6A1A9D}"/>
          </ac:picMkLst>
        </pc:picChg>
        <pc:picChg chg="add mod">
          <ac:chgData name="Carla Cannone" userId="417464ba-0c67-467a-8d9f-e5f447a9fc8a" providerId="ADAL" clId="{9D70CB87-AB78-440F-9A65-EB2725D2F6C9}" dt="2023-03-02T13:44:38.583" v="1766" actId="1076"/>
          <ac:picMkLst>
            <pc:docMk/>
            <pc:sldMk cId="1230715141" sldId="411"/>
            <ac:picMk id="12290" creationId="{34E8513C-DC3B-F9BF-632F-4911BC0B6BE2}"/>
          </ac:picMkLst>
        </pc:picChg>
      </pc:sldChg>
      <pc:sldChg chg="addSp delSp modSp add mod modNotesTx">
        <pc:chgData name="Carla Cannone" userId="417464ba-0c67-467a-8d9f-e5f447a9fc8a" providerId="ADAL" clId="{9D70CB87-AB78-440F-9A65-EB2725D2F6C9}" dt="2023-03-02T15:12:01.279" v="2415" actId="207"/>
        <pc:sldMkLst>
          <pc:docMk/>
          <pc:sldMk cId="3664679300" sldId="412"/>
        </pc:sldMkLst>
        <pc:spChg chg="mod">
          <ac:chgData name="Carla Cannone" userId="417464ba-0c67-467a-8d9f-e5f447a9fc8a" providerId="ADAL" clId="{9D70CB87-AB78-440F-9A65-EB2725D2F6C9}" dt="2023-03-02T14:48:21.707" v="2234" actId="14100"/>
          <ac:spMkLst>
            <pc:docMk/>
            <pc:sldMk cId="3664679300" sldId="412"/>
            <ac:spMk id="2" creationId="{7A95BC00-B1A3-740F-4975-765716CBB1D8}"/>
          </ac:spMkLst>
        </pc:spChg>
        <pc:spChg chg="add mod">
          <ac:chgData name="Carla Cannone" userId="417464ba-0c67-467a-8d9f-e5f447a9fc8a" providerId="ADAL" clId="{9D70CB87-AB78-440F-9A65-EB2725D2F6C9}" dt="2023-03-02T13:38:56.021" v="1689"/>
          <ac:spMkLst>
            <pc:docMk/>
            <pc:sldMk cId="3664679300" sldId="412"/>
            <ac:spMk id="3" creationId="{704424A7-C4D1-7028-DD7C-92572AC67A0D}"/>
          </ac:spMkLst>
        </pc:spChg>
        <pc:spChg chg="add mod">
          <ac:chgData name="Carla Cannone" userId="417464ba-0c67-467a-8d9f-e5f447a9fc8a" providerId="ADAL" clId="{9D70CB87-AB78-440F-9A65-EB2725D2F6C9}" dt="2023-03-02T15:12:01.279" v="2415" actId="207"/>
          <ac:spMkLst>
            <pc:docMk/>
            <pc:sldMk cId="3664679300" sldId="412"/>
            <ac:spMk id="5" creationId="{465CAFF0-C4B9-34A6-2A83-2C439684596E}"/>
          </ac:spMkLst>
        </pc:spChg>
        <pc:spChg chg="add del mod">
          <ac:chgData name="Carla Cannone" userId="417464ba-0c67-467a-8d9f-e5f447a9fc8a" providerId="ADAL" clId="{9D70CB87-AB78-440F-9A65-EB2725D2F6C9}" dt="2023-03-02T15:03:38.809" v="2362" actId="478"/>
          <ac:spMkLst>
            <pc:docMk/>
            <pc:sldMk cId="3664679300" sldId="412"/>
            <ac:spMk id="8" creationId="{BAC487BB-471A-869F-470C-D4F87A35A45B}"/>
          </ac:spMkLst>
        </pc:spChg>
        <pc:spChg chg="mod">
          <ac:chgData name="Carla Cannone" userId="417464ba-0c67-467a-8d9f-e5f447a9fc8a" providerId="ADAL" clId="{9D70CB87-AB78-440F-9A65-EB2725D2F6C9}" dt="2023-03-02T14:48:54.713" v="2252" actId="14100"/>
          <ac:spMkLst>
            <pc:docMk/>
            <pc:sldMk cId="3664679300" sldId="412"/>
            <ac:spMk id="38" creationId="{DD0B7555-444F-D1E4-0A48-C00392C9A0FB}"/>
          </ac:spMkLst>
        </pc:spChg>
        <pc:picChg chg="add mod">
          <ac:chgData name="Carla Cannone" userId="417464ba-0c67-467a-8d9f-e5f447a9fc8a" providerId="ADAL" clId="{9D70CB87-AB78-440F-9A65-EB2725D2F6C9}" dt="2023-03-02T13:44:40.947" v="1767"/>
          <ac:picMkLst>
            <pc:docMk/>
            <pc:sldMk cId="3664679300" sldId="412"/>
            <ac:picMk id="4" creationId="{C4C202D9-E456-46BF-CEF9-A18726A285DE}"/>
          </ac:picMkLst>
        </pc:picChg>
        <pc:picChg chg="add mod">
          <ac:chgData name="Carla Cannone" userId="417464ba-0c67-467a-8d9f-e5f447a9fc8a" providerId="ADAL" clId="{9D70CB87-AB78-440F-9A65-EB2725D2F6C9}" dt="2023-03-02T14:48:18.311" v="2233" actId="1076"/>
          <ac:picMkLst>
            <pc:docMk/>
            <pc:sldMk cId="3664679300" sldId="412"/>
            <ac:picMk id="6" creationId="{F2D05C4A-AA7B-C8CD-5DE5-58F37535E905}"/>
          </ac:picMkLst>
        </pc:picChg>
        <pc:picChg chg="del">
          <ac:chgData name="Carla Cannone" userId="417464ba-0c67-467a-8d9f-e5f447a9fc8a" providerId="ADAL" clId="{9D70CB87-AB78-440F-9A65-EB2725D2F6C9}" dt="2023-03-02T13:41:08.992" v="1723" actId="478"/>
          <ac:picMkLst>
            <pc:docMk/>
            <pc:sldMk cId="3664679300" sldId="412"/>
            <ac:picMk id="13" creationId="{A15268AB-372C-B5C2-7AF6-D2413C6A1A9D}"/>
          </ac:picMkLst>
        </pc:picChg>
        <pc:picChg chg="add del mod">
          <ac:chgData name="Carla Cannone" userId="417464ba-0c67-467a-8d9f-e5f447a9fc8a" providerId="ADAL" clId="{9D70CB87-AB78-440F-9A65-EB2725D2F6C9}" dt="2023-03-02T15:03:36.912" v="2360" actId="478"/>
          <ac:picMkLst>
            <pc:docMk/>
            <pc:sldMk cId="3664679300" sldId="412"/>
            <ac:picMk id="15362" creationId="{29159407-0569-7A5D-3E89-E91FB06BDB17}"/>
          </ac:picMkLst>
        </pc:picChg>
        <pc:picChg chg="add del mod">
          <ac:chgData name="Carla Cannone" userId="417464ba-0c67-467a-8d9f-e5f447a9fc8a" providerId="ADAL" clId="{9D70CB87-AB78-440F-9A65-EB2725D2F6C9}" dt="2023-03-02T15:03:37.302" v="2361" actId="478"/>
          <ac:picMkLst>
            <pc:docMk/>
            <pc:sldMk cId="3664679300" sldId="412"/>
            <ac:picMk id="15364" creationId="{A0CD105C-FF0F-4E7F-673B-0BE5D0EAC9CF}"/>
          </ac:picMkLst>
        </pc:picChg>
      </pc:sldChg>
      <pc:sldChg chg="addSp delSp modSp add del mod modShow modNotesTx">
        <pc:chgData name="Carla Cannone" userId="417464ba-0c67-467a-8d9f-e5f447a9fc8a" providerId="ADAL" clId="{9D70CB87-AB78-440F-9A65-EB2725D2F6C9}" dt="2023-03-19T14:30:39.103" v="2416" actId="47"/>
        <pc:sldMkLst>
          <pc:docMk/>
          <pc:sldMk cId="1548951006" sldId="413"/>
        </pc:sldMkLst>
        <pc:spChg chg="mod">
          <ac:chgData name="Carla Cannone" userId="417464ba-0c67-467a-8d9f-e5f447a9fc8a" providerId="ADAL" clId="{9D70CB87-AB78-440F-9A65-EB2725D2F6C9}" dt="2023-03-02T14:47:34.693" v="2227" actId="14100"/>
          <ac:spMkLst>
            <pc:docMk/>
            <pc:sldMk cId="1548951006" sldId="413"/>
            <ac:spMk id="2" creationId="{7A95BC00-B1A3-740F-4975-765716CBB1D8}"/>
          </ac:spMkLst>
        </pc:spChg>
        <pc:spChg chg="add mod">
          <ac:chgData name="Carla Cannone" userId="417464ba-0c67-467a-8d9f-e5f447a9fc8a" providerId="ADAL" clId="{9D70CB87-AB78-440F-9A65-EB2725D2F6C9}" dt="2023-03-02T13:38:56.692" v="1690"/>
          <ac:spMkLst>
            <pc:docMk/>
            <pc:sldMk cId="1548951006" sldId="413"/>
            <ac:spMk id="3" creationId="{57E399EA-8DCA-D3A3-966D-E2CFC1925321}"/>
          </ac:spMkLst>
        </pc:spChg>
        <pc:spChg chg="add del">
          <ac:chgData name="Carla Cannone" userId="417464ba-0c67-467a-8d9f-e5f447a9fc8a" providerId="ADAL" clId="{9D70CB87-AB78-440F-9A65-EB2725D2F6C9}" dt="2023-03-02T14:45:19.661" v="2212" actId="22"/>
          <ac:spMkLst>
            <pc:docMk/>
            <pc:sldMk cId="1548951006" sldId="413"/>
            <ac:spMk id="6" creationId="{520D1B3E-BEBC-D1E9-1DC5-E3EC0C9BDCC8}"/>
          </ac:spMkLst>
        </pc:spChg>
        <pc:spChg chg="mod">
          <ac:chgData name="Carla Cannone" userId="417464ba-0c67-467a-8d9f-e5f447a9fc8a" providerId="ADAL" clId="{9D70CB87-AB78-440F-9A65-EB2725D2F6C9}" dt="2023-03-02T13:41:49.921" v="1735" actId="20577"/>
          <ac:spMkLst>
            <pc:docMk/>
            <pc:sldMk cId="1548951006" sldId="413"/>
            <ac:spMk id="38" creationId="{DD0B7555-444F-D1E4-0A48-C00392C9A0FB}"/>
          </ac:spMkLst>
        </pc:spChg>
        <pc:picChg chg="add del mod">
          <ac:chgData name="Carla Cannone" userId="417464ba-0c67-467a-8d9f-e5f447a9fc8a" providerId="ADAL" clId="{9D70CB87-AB78-440F-9A65-EB2725D2F6C9}" dt="2023-03-02T14:46:57.225" v="2214" actId="21"/>
          <ac:picMkLst>
            <pc:docMk/>
            <pc:sldMk cId="1548951006" sldId="413"/>
            <ac:picMk id="4" creationId="{6D0453C7-0287-E0FE-A268-3C78F2431B15}"/>
          </ac:picMkLst>
        </pc:picChg>
        <pc:picChg chg="del">
          <ac:chgData name="Carla Cannone" userId="417464ba-0c67-467a-8d9f-e5f447a9fc8a" providerId="ADAL" clId="{9D70CB87-AB78-440F-9A65-EB2725D2F6C9}" dt="2023-03-02T13:41:10.590" v="1724" actId="478"/>
          <ac:picMkLst>
            <pc:docMk/>
            <pc:sldMk cId="1548951006" sldId="413"/>
            <ac:picMk id="13" creationId="{A15268AB-372C-B5C2-7AF6-D2413C6A1A9D}"/>
          </ac:picMkLst>
        </pc:picChg>
        <pc:picChg chg="add del mod">
          <ac:chgData name="Carla Cannone" userId="417464ba-0c67-467a-8d9f-e5f447a9fc8a" providerId="ADAL" clId="{9D70CB87-AB78-440F-9A65-EB2725D2F6C9}" dt="2023-03-02T14:47:14.907" v="2222" actId="21"/>
          <ac:picMkLst>
            <pc:docMk/>
            <pc:sldMk cId="1548951006" sldId="413"/>
            <ac:picMk id="14338" creationId="{B44D0797-9A95-E9F6-D64D-E64B6E594458}"/>
          </ac:picMkLst>
        </pc:picChg>
      </pc:sldChg>
      <pc:sldChg chg="addSp delSp modSp add mod ord">
        <pc:chgData name="Carla Cannone" userId="417464ba-0c67-467a-8d9f-e5f447a9fc8a" providerId="ADAL" clId="{9D70CB87-AB78-440F-9A65-EB2725D2F6C9}" dt="2023-03-02T13:58:53.038" v="2039" actId="1076"/>
        <pc:sldMkLst>
          <pc:docMk/>
          <pc:sldMk cId="2002604150" sldId="414"/>
        </pc:sldMkLst>
        <pc:spChg chg="mod">
          <ac:chgData name="Carla Cannone" userId="417464ba-0c67-467a-8d9f-e5f447a9fc8a" providerId="ADAL" clId="{9D70CB87-AB78-440F-9A65-EB2725D2F6C9}" dt="2023-03-02T13:44:06.179" v="1756" actId="14100"/>
          <ac:spMkLst>
            <pc:docMk/>
            <pc:sldMk cId="2002604150" sldId="414"/>
            <ac:spMk id="2" creationId="{7A95BC00-B1A3-740F-4975-765716CBB1D8}"/>
          </ac:spMkLst>
        </pc:spChg>
        <pc:spChg chg="add mod">
          <ac:chgData name="Carla Cannone" userId="417464ba-0c67-467a-8d9f-e5f447a9fc8a" providerId="ADAL" clId="{9D70CB87-AB78-440F-9A65-EB2725D2F6C9}" dt="2023-03-02T13:38:58.138" v="1691"/>
          <ac:spMkLst>
            <pc:docMk/>
            <pc:sldMk cId="2002604150" sldId="414"/>
            <ac:spMk id="3" creationId="{FF1EF08B-79C6-0580-11A6-1AFFFDC946CE}"/>
          </ac:spMkLst>
        </pc:spChg>
        <pc:spChg chg="mod">
          <ac:chgData name="Carla Cannone" userId="417464ba-0c67-467a-8d9f-e5f447a9fc8a" providerId="ADAL" clId="{9D70CB87-AB78-440F-9A65-EB2725D2F6C9}" dt="2023-03-02T13:41:36.962" v="1731" actId="20577"/>
          <ac:spMkLst>
            <pc:docMk/>
            <pc:sldMk cId="2002604150" sldId="414"/>
            <ac:spMk id="38" creationId="{DD0B7555-444F-D1E4-0A48-C00392C9A0FB}"/>
          </ac:spMkLst>
        </pc:spChg>
        <pc:graphicFrameChg chg="add del mod">
          <ac:chgData name="Carla Cannone" userId="417464ba-0c67-467a-8d9f-e5f447a9fc8a" providerId="ADAL" clId="{9D70CB87-AB78-440F-9A65-EB2725D2F6C9}" dt="2023-03-02T13:58:45.637" v="2035"/>
          <ac:graphicFrameMkLst>
            <pc:docMk/>
            <pc:sldMk cId="2002604150" sldId="414"/>
            <ac:graphicFrameMk id="4" creationId="{88EAC661-71D7-2EF0-24A3-0E694C4F4197}"/>
          </ac:graphicFrameMkLst>
        </pc:graphicFrameChg>
        <pc:picChg chg="add mod">
          <ac:chgData name="Carla Cannone" userId="417464ba-0c67-467a-8d9f-e5f447a9fc8a" providerId="ADAL" clId="{9D70CB87-AB78-440F-9A65-EB2725D2F6C9}" dt="2023-03-02T13:58:53.038" v="2039" actId="1076"/>
          <ac:picMkLst>
            <pc:docMk/>
            <pc:sldMk cId="2002604150" sldId="414"/>
            <ac:picMk id="5" creationId="{7D2E0ADC-4EF6-4550-1A7B-23EBDDF2AC3D}"/>
          </ac:picMkLst>
        </pc:picChg>
        <pc:picChg chg="del">
          <ac:chgData name="Carla Cannone" userId="417464ba-0c67-467a-8d9f-e5f447a9fc8a" providerId="ADAL" clId="{9D70CB87-AB78-440F-9A65-EB2725D2F6C9}" dt="2023-03-02T13:41:12.502" v="1725" actId="478"/>
          <ac:picMkLst>
            <pc:docMk/>
            <pc:sldMk cId="2002604150" sldId="414"/>
            <ac:picMk id="13" creationId="{A15268AB-372C-B5C2-7AF6-D2413C6A1A9D}"/>
          </ac:picMkLst>
        </pc:picChg>
        <pc:picChg chg="add mod">
          <ac:chgData name="Carla Cannone" userId="417464ba-0c67-467a-8d9f-e5f447a9fc8a" providerId="ADAL" clId="{9D70CB87-AB78-440F-9A65-EB2725D2F6C9}" dt="2023-03-02T13:44:09.398" v="1759" actId="208"/>
          <ac:picMkLst>
            <pc:docMk/>
            <pc:sldMk cId="2002604150" sldId="414"/>
            <ac:picMk id="10242" creationId="{3FC55951-08A0-645E-5D3C-F48588E3523F}"/>
          </ac:picMkLst>
        </pc:picChg>
      </pc:sldChg>
      <pc:sldChg chg="addSp delSp modSp add mod ord">
        <pc:chgData name="Carla Cannone" userId="417464ba-0c67-467a-8d9f-e5f447a9fc8a" providerId="ADAL" clId="{9D70CB87-AB78-440F-9A65-EB2725D2F6C9}" dt="2023-03-02T15:10:54.451" v="2394" actId="207"/>
        <pc:sldMkLst>
          <pc:docMk/>
          <pc:sldMk cId="1566792671" sldId="415"/>
        </pc:sldMkLst>
        <pc:spChg chg="mod">
          <ac:chgData name="Carla Cannone" userId="417464ba-0c67-467a-8d9f-e5f447a9fc8a" providerId="ADAL" clId="{9D70CB87-AB78-440F-9A65-EB2725D2F6C9}" dt="2023-03-02T13:59:39.569" v="2052" actId="20577"/>
          <ac:spMkLst>
            <pc:docMk/>
            <pc:sldMk cId="1566792671" sldId="415"/>
            <ac:spMk id="2" creationId="{7A95BC00-B1A3-740F-4975-765716CBB1D8}"/>
          </ac:spMkLst>
        </pc:spChg>
        <pc:spChg chg="add mod">
          <ac:chgData name="Carla Cannone" userId="417464ba-0c67-467a-8d9f-e5f447a9fc8a" providerId="ADAL" clId="{9D70CB87-AB78-440F-9A65-EB2725D2F6C9}" dt="2023-03-02T15:10:54.451" v="2394" actId="207"/>
          <ac:spMkLst>
            <pc:docMk/>
            <pc:sldMk cId="1566792671" sldId="415"/>
            <ac:spMk id="7" creationId="{0F6C10AC-6B0F-5D5D-2DE5-E72277CBAD60}"/>
          </ac:spMkLst>
        </pc:spChg>
        <pc:spChg chg="add mod">
          <ac:chgData name="Carla Cannone" userId="417464ba-0c67-467a-8d9f-e5f447a9fc8a" providerId="ADAL" clId="{9D70CB87-AB78-440F-9A65-EB2725D2F6C9}" dt="2023-03-02T14:29:00.659" v="2189" actId="1076"/>
          <ac:spMkLst>
            <pc:docMk/>
            <pc:sldMk cId="1566792671" sldId="415"/>
            <ac:spMk id="8" creationId="{55960223-9F98-C7C3-DA89-749845B2AF7F}"/>
          </ac:spMkLst>
        </pc:spChg>
        <pc:spChg chg="mod">
          <ac:chgData name="Carla Cannone" userId="417464ba-0c67-467a-8d9f-e5f447a9fc8a" providerId="ADAL" clId="{9D70CB87-AB78-440F-9A65-EB2725D2F6C9}" dt="2023-03-02T15:10:25.675" v="2384" actId="113"/>
          <ac:spMkLst>
            <pc:docMk/>
            <pc:sldMk cId="1566792671" sldId="415"/>
            <ac:spMk id="12" creationId="{D4786299-D56F-FAF3-9357-28D8E6AAAE6B}"/>
          </ac:spMkLst>
        </pc:spChg>
        <pc:spChg chg="del">
          <ac:chgData name="Carla Cannone" userId="417464ba-0c67-467a-8d9f-e5f447a9fc8a" providerId="ADAL" clId="{9D70CB87-AB78-440F-9A65-EB2725D2F6C9}" dt="2023-03-02T14:00:26.275" v="2098" actId="478"/>
          <ac:spMkLst>
            <pc:docMk/>
            <pc:sldMk cId="1566792671" sldId="415"/>
            <ac:spMk id="14" creationId="{81FF0490-4466-830D-F95B-23C3ED97614E}"/>
          </ac:spMkLst>
        </pc:spChg>
        <pc:spChg chg="mod">
          <ac:chgData name="Carla Cannone" userId="417464ba-0c67-467a-8d9f-e5f447a9fc8a" providerId="ADAL" clId="{9D70CB87-AB78-440F-9A65-EB2725D2F6C9}" dt="2023-03-02T13:59:58.065" v="2081" actId="20577"/>
          <ac:spMkLst>
            <pc:docMk/>
            <pc:sldMk cId="1566792671" sldId="415"/>
            <ac:spMk id="38" creationId="{DD0B7555-444F-D1E4-0A48-C00392C9A0FB}"/>
          </ac:spMkLst>
        </pc:spChg>
        <pc:picChg chg="add mod">
          <ac:chgData name="Carla Cannone" userId="417464ba-0c67-467a-8d9f-e5f447a9fc8a" providerId="ADAL" clId="{9D70CB87-AB78-440F-9A65-EB2725D2F6C9}" dt="2023-03-02T13:59:13.049" v="2044"/>
          <ac:picMkLst>
            <pc:docMk/>
            <pc:sldMk cId="1566792671" sldId="415"/>
            <ac:picMk id="4" creationId="{19E23A71-119F-CA63-CBB4-BF077F05F120}"/>
          </ac:picMkLst>
        </pc:picChg>
        <pc:picChg chg="del">
          <ac:chgData name="Carla Cannone" userId="417464ba-0c67-467a-8d9f-e5f447a9fc8a" providerId="ADAL" clId="{9D70CB87-AB78-440F-9A65-EB2725D2F6C9}" dt="2023-03-02T13:59:12.814" v="2043" actId="478"/>
          <ac:picMkLst>
            <pc:docMk/>
            <pc:sldMk cId="1566792671" sldId="415"/>
            <ac:picMk id="5" creationId="{33EA2B92-0E1A-7A78-359E-2500E6236E82}"/>
          </ac:picMkLst>
        </pc:picChg>
        <pc:picChg chg="add mod">
          <ac:chgData name="Carla Cannone" userId="417464ba-0c67-467a-8d9f-e5f447a9fc8a" providerId="ADAL" clId="{9D70CB87-AB78-440F-9A65-EB2725D2F6C9}" dt="2023-03-02T14:29:00.659" v="2189" actId="1076"/>
          <ac:picMkLst>
            <pc:docMk/>
            <pc:sldMk cId="1566792671" sldId="415"/>
            <ac:picMk id="9" creationId="{B94A1E03-0C54-9C09-B075-CDBE51126EA1}"/>
          </ac:picMkLst>
        </pc:picChg>
      </pc:sldChg>
    </pc:docChg>
  </pc:docChgLst>
  <pc:docChgLst>
    <pc:chgData name="Carla" userId="417464ba-0c67-467a-8d9f-e5f447a9fc8a" providerId="ADAL" clId="{0A18DBD1-F4B2-49D3-9BFC-A3ED50C8E71C}"/>
    <pc:docChg chg="undo custSel addSld delSld modSld sldOrd">
      <pc:chgData name="Carla" userId="417464ba-0c67-467a-8d9f-e5f447a9fc8a" providerId="ADAL" clId="{0A18DBD1-F4B2-49D3-9BFC-A3ED50C8E71C}" dt="2023-02-23T15:58:09.133" v="6239" actId="13926"/>
      <pc:docMkLst>
        <pc:docMk/>
      </pc:docMkLst>
      <pc:sldChg chg="modSp mod">
        <pc:chgData name="Carla" userId="417464ba-0c67-467a-8d9f-e5f447a9fc8a" providerId="ADAL" clId="{0A18DBD1-F4B2-49D3-9BFC-A3ED50C8E71C}" dt="2023-02-22T12:42:39.415" v="3132" actId="1076"/>
        <pc:sldMkLst>
          <pc:docMk/>
          <pc:sldMk cId="0" sldId="256"/>
        </pc:sldMkLst>
        <pc:spChg chg="mod">
          <ac:chgData name="Carla" userId="417464ba-0c67-467a-8d9f-e5f447a9fc8a" providerId="ADAL" clId="{0A18DBD1-F4B2-49D3-9BFC-A3ED50C8E71C}" dt="2022-11-17T14:45:50.919" v="151" actId="20577"/>
          <ac:spMkLst>
            <pc:docMk/>
            <pc:sldMk cId="0" sldId="256"/>
            <ac:spMk id="6" creationId="{F3BCD3B0-3648-480F-82BD-C8D845EDB3C6}"/>
          </ac:spMkLst>
        </pc:spChg>
        <pc:spChg chg="mod">
          <ac:chgData name="Carla" userId="417464ba-0c67-467a-8d9f-e5f447a9fc8a" providerId="ADAL" clId="{0A18DBD1-F4B2-49D3-9BFC-A3ED50C8E71C}" dt="2023-02-22T12:42:39.415" v="3132" actId="1076"/>
          <ac:spMkLst>
            <pc:docMk/>
            <pc:sldMk cId="0" sldId="256"/>
            <ac:spMk id="7" creationId="{A30B8E22-AB78-BA4E-A699-F7241C1EC8AE}"/>
          </ac:spMkLst>
        </pc:spChg>
        <pc:spChg chg="mod">
          <ac:chgData name="Carla" userId="417464ba-0c67-467a-8d9f-e5f447a9fc8a" providerId="ADAL" clId="{0A18DBD1-F4B2-49D3-9BFC-A3ED50C8E71C}" dt="2023-02-22T12:42:37.379" v="3131" actId="1076"/>
          <ac:spMkLst>
            <pc:docMk/>
            <pc:sldMk cId="0" sldId="256"/>
            <ac:spMk id="15362" creationId="{387F75CF-EFF7-48EE-9B58-68F46609EE5D}"/>
          </ac:spMkLst>
        </pc:spChg>
        <pc:picChg chg="mod">
          <ac:chgData name="Carla" userId="417464ba-0c67-467a-8d9f-e5f447a9fc8a" providerId="ADAL" clId="{0A18DBD1-F4B2-49D3-9BFC-A3ED50C8E71C}" dt="2023-02-22T12:42:33.214" v="3130" actId="1076"/>
          <ac:picMkLst>
            <pc:docMk/>
            <pc:sldMk cId="0" sldId="256"/>
            <ac:picMk id="5" creationId="{618963C7-C4EB-4513-9801-602E768061C2}"/>
          </ac:picMkLst>
        </pc:picChg>
      </pc:sldChg>
      <pc:sldChg chg="modSp mod ord">
        <pc:chgData name="Carla" userId="417464ba-0c67-467a-8d9f-e5f447a9fc8a" providerId="ADAL" clId="{0A18DBD1-F4B2-49D3-9BFC-A3ED50C8E71C}" dt="2023-02-23T14:36:13.177" v="4878"/>
        <pc:sldMkLst>
          <pc:docMk/>
          <pc:sldMk cId="0" sldId="258"/>
        </pc:sldMkLst>
        <pc:spChg chg="mod">
          <ac:chgData name="Carla" userId="417464ba-0c67-467a-8d9f-e5f447a9fc8a" providerId="ADAL" clId="{0A18DBD1-F4B2-49D3-9BFC-A3ED50C8E71C}" dt="2023-02-22T12:55:22.496" v="3525" actId="20577"/>
          <ac:spMkLst>
            <pc:docMk/>
            <pc:sldMk cId="0" sldId="258"/>
            <ac:spMk id="17" creationId="{7A73E830-0D96-134A-BD48-D56D10424447}"/>
          </ac:spMkLst>
        </pc:spChg>
        <pc:spChg chg="mod">
          <ac:chgData name="Carla" userId="417464ba-0c67-467a-8d9f-e5f447a9fc8a" providerId="ADAL" clId="{0A18DBD1-F4B2-49D3-9BFC-A3ED50C8E71C}" dt="2023-02-22T12:54:11.702" v="3491"/>
          <ac:spMkLst>
            <pc:docMk/>
            <pc:sldMk cId="0" sldId="258"/>
            <ac:spMk id="24" creationId="{BD052431-641E-1D48-935A-CEC66F721803}"/>
          </ac:spMkLst>
        </pc:spChg>
      </pc:sldChg>
      <pc:sldChg chg="addSp delSp modSp add mod ord modNotesTx">
        <pc:chgData name="Carla" userId="417464ba-0c67-467a-8d9f-e5f447a9fc8a" providerId="ADAL" clId="{0A18DBD1-F4B2-49D3-9BFC-A3ED50C8E71C}" dt="2023-02-23T14:44:47.139" v="4911" actId="404"/>
        <pc:sldMkLst>
          <pc:docMk/>
          <pc:sldMk cId="927864516" sldId="264"/>
        </pc:sldMkLst>
        <pc:spChg chg="add mod">
          <ac:chgData name="Carla" userId="417464ba-0c67-467a-8d9f-e5f447a9fc8a" providerId="ADAL" clId="{0A18DBD1-F4B2-49D3-9BFC-A3ED50C8E71C}" dt="2023-02-22T12:32:22.634" v="3024" actId="207"/>
          <ac:spMkLst>
            <pc:docMk/>
            <pc:sldMk cId="927864516" sldId="264"/>
            <ac:spMk id="2" creationId="{168E16F5-E757-9C4F-A813-A84317F4EFB6}"/>
          </ac:spMkLst>
        </pc:spChg>
        <pc:spChg chg="del">
          <ac:chgData name="Carla" userId="417464ba-0c67-467a-8d9f-e5f447a9fc8a" providerId="ADAL" clId="{0A18DBD1-F4B2-49D3-9BFC-A3ED50C8E71C}" dt="2022-11-17T16:08:27.996" v="519" actId="478"/>
          <ac:spMkLst>
            <pc:docMk/>
            <pc:sldMk cId="927864516" sldId="264"/>
            <ac:spMk id="2" creationId="{3F796761-1785-E741-A289-62BE46E24C43}"/>
          </ac:spMkLst>
        </pc:spChg>
        <pc:spChg chg="add mod">
          <ac:chgData name="Carla" userId="417464ba-0c67-467a-8d9f-e5f447a9fc8a" providerId="ADAL" clId="{0A18DBD1-F4B2-49D3-9BFC-A3ED50C8E71C}" dt="2022-11-18T08:22:59.022" v="1085" actId="1076"/>
          <ac:spMkLst>
            <pc:docMk/>
            <pc:sldMk cId="927864516" sldId="264"/>
            <ac:spMk id="3" creationId="{F83CB9D3-F450-6CBE-67FE-C85FA261EED1}"/>
          </ac:spMkLst>
        </pc:spChg>
        <pc:spChg chg="add mod">
          <ac:chgData name="Carla" userId="417464ba-0c67-467a-8d9f-e5f447a9fc8a" providerId="ADAL" clId="{0A18DBD1-F4B2-49D3-9BFC-A3ED50C8E71C}" dt="2023-02-22T11:19:39.362" v="2995" actId="1076"/>
          <ac:spMkLst>
            <pc:docMk/>
            <pc:sldMk cId="927864516" sldId="264"/>
            <ac:spMk id="4" creationId="{2B21F1D5-AC16-D0D6-9A31-DA4F6D81F5CB}"/>
          </ac:spMkLst>
        </pc:spChg>
        <pc:spChg chg="add mod">
          <ac:chgData name="Carla" userId="417464ba-0c67-467a-8d9f-e5f447a9fc8a" providerId="ADAL" clId="{0A18DBD1-F4B2-49D3-9BFC-A3ED50C8E71C}" dt="2023-02-22T11:23:03.706" v="3014" actId="1076"/>
          <ac:spMkLst>
            <pc:docMk/>
            <pc:sldMk cId="927864516" sldId="264"/>
            <ac:spMk id="5" creationId="{1CE540D7-B46C-C988-55FD-CDF94D562A98}"/>
          </ac:spMkLst>
        </pc:spChg>
        <pc:spChg chg="mod">
          <ac:chgData name="Carla" userId="417464ba-0c67-467a-8d9f-e5f447a9fc8a" providerId="ADAL" clId="{0A18DBD1-F4B2-49D3-9BFC-A3ED50C8E71C}" dt="2023-02-23T14:44:47.139" v="4911" actId="404"/>
          <ac:spMkLst>
            <pc:docMk/>
            <pc:sldMk cId="927864516" sldId="264"/>
            <ac:spMk id="6" creationId="{1755527A-30CA-944E-A482-ED896F156CD0}"/>
          </ac:spMkLst>
        </pc:spChg>
        <pc:spChg chg="add mod">
          <ac:chgData name="Carla" userId="417464ba-0c67-467a-8d9f-e5f447a9fc8a" providerId="ADAL" clId="{0A18DBD1-F4B2-49D3-9BFC-A3ED50C8E71C}" dt="2023-02-22T12:32:30.580" v="3027" actId="207"/>
          <ac:spMkLst>
            <pc:docMk/>
            <pc:sldMk cId="927864516" sldId="264"/>
            <ac:spMk id="8" creationId="{DE23367B-6308-E22B-24F9-D8E0CF28B5F6}"/>
          </ac:spMkLst>
        </pc:spChg>
        <pc:spChg chg="add mod">
          <ac:chgData name="Carla" userId="417464ba-0c67-467a-8d9f-e5f447a9fc8a" providerId="ADAL" clId="{0A18DBD1-F4B2-49D3-9BFC-A3ED50C8E71C}" dt="2023-02-22T11:23:03.706" v="3014" actId="1076"/>
          <ac:spMkLst>
            <pc:docMk/>
            <pc:sldMk cId="927864516" sldId="264"/>
            <ac:spMk id="9" creationId="{8921E6D5-300F-E541-07F4-600144EB9AC5}"/>
          </ac:spMkLst>
        </pc:spChg>
        <pc:spChg chg="add mod">
          <ac:chgData name="Carla" userId="417464ba-0c67-467a-8d9f-e5f447a9fc8a" providerId="ADAL" clId="{0A18DBD1-F4B2-49D3-9BFC-A3ED50C8E71C}" dt="2023-02-22T11:23:03.706" v="3014" actId="1076"/>
          <ac:spMkLst>
            <pc:docMk/>
            <pc:sldMk cId="927864516" sldId="264"/>
            <ac:spMk id="10" creationId="{8526A740-5049-7BBB-6689-6AB18F5733C3}"/>
          </ac:spMkLst>
        </pc:spChg>
        <pc:spChg chg="add mod">
          <ac:chgData name="Carla" userId="417464ba-0c67-467a-8d9f-e5f447a9fc8a" providerId="ADAL" clId="{0A18DBD1-F4B2-49D3-9BFC-A3ED50C8E71C}" dt="2023-02-22T11:23:03.706" v="3014" actId="1076"/>
          <ac:spMkLst>
            <pc:docMk/>
            <pc:sldMk cId="927864516" sldId="264"/>
            <ac:spMk id="11" creationId="{82A86130-8AC7-75F1-8522-5B44C5183F68}"/>
          </ac:spMkLst>
        </pc:spChg>
        <pc:spChg chg="add mod">
          <ac:chgData name="Carla" userId="417464ba-0c67-467a-8d9f-e5f447a9fc8a" providerId="ADAL" clId="{0A18DBD1-F4B2-49D3-9BFC-A3ED50C8E71C}" dt="2023-02-22T11:23:03.706" v="3014" actId="1076"/>
          <ac:spMkLst>
            <pc:docMk/>
            <pc:sldMk cId="927864516" sldId="264"/>
            <ac:spMk id="12" creationId="{090AF1F5-1319-F7E1-4337-0294414D515E}"/>
          </ac:spMkLst>
        </pc:spChg>
        <pc:spChg chg="add mod">
          <ac:chgData name="Carla" userId="417464ba-0c67-467a-8d9f-e5f447a9fc8a" providerId="ADAL" clId="{0A18DBD1-F4B2-49D3-9BFC-A3ED50C8E71C}" dt="2023-02-23T14:30:26.335" v="4822" actId="1076"/>
          <ac:spMkLst>
            <pc:docMk/>
            <pc:sldMk cId="927864516" sldId="264"/>
            <ac:spMk id="13" creationId="{D9DD04F4-A1A2-20F2-B079-C0FA35D233C5}"/>
          </ac:spMkLst>
        </pc:spChg>
        <pc:spChg chg="add mod">
          <ac:chgData name="Carla" userId="417464ba-0c67-467a-8d9f-e5f447a9fc8a" providerId="ADAL" clId="{0A18DBD1-F4B2-49D3-9BFC-A3ED50C8E71C}" dt="2022-11-17T16:17:53.363" v="681" actId="1076"/>
          <ac:spMkLst>
            <pc:docMk/>
            <pc:sldMk cId="927864516" sldId="264"/>
            <ac:spMk id="19" creationId="{A51C343B-D34D-9982-4ED1-33A8403669EA}"/>
          </ac:spMkLst>
        </pc:spChg>
        <pc:spChg chg="mod">
          <ac:chgData name="Carla" userId="417464ba-0c67-467a-8d9f-e5f447a9fc8a" providerId="ADAL" clId="{0A18DBD1-F4B2-49D3-9BFC-A3ED50C8E71C}" dt="2023-02-23T14:44:40.624" v="4909" actId="1076"/>
          <ac:spMkLst>
            <pc:docMk/>
            <pc:sldMk cId="927864516" sldId="264"/>
            <ac:spMk id="20" creationId="{36F277D6-322B-A848-92DC-A83C2D17258F}"/>
          </ac:spMkLst>
        </pc:spChg>
        <pc:spChg chg="add mod">
          <ac:chgData name="Carla" userId="417464ba-0c67-467a-8d9f-e5f447a9fc8a" providerId="ADAL" clId="{0A18DBD1-F4B2-49D3-9BFC-A3ED50C8E71C}" dt="2022-11-17T16:17:53.363" v="681" actId="1076"/>
          <ac:spMkLst>
            <pc:docMk/>
            <pc:sldMk cId="927864516" sldId="264"/>
            <ac:spMk id="22" creationId="{29EC71E9-2C61-9799-D5D4-DFFE6E22C712}"/>
          </ac:spMkLst>
        </pc:spChg>
        <pc:spChg chg="del mod">
          <ac:chgData name="Carla" userId="417464ba-0c67-467a-8d9f-e5f447a9fc8a" providerId="ADAL" clId="{0A18DBD1-F4B2-49D3-9BFC-A3ED50C8E71C}" dt="2022-11-17T16:08:41.502" v="525" actId="478"/>
          <ac:spMkLst>
            <pc:docMk/>
            <pc:sldMk cId="927864516" sldId="264"/>
            <ac:spMk id="25" creationId="{A55297EF-5DF9-414B-97D2-BD620FD31CA7}"/>
          </ac:spMkLst>
        </pc:spChg>
        <pc:spChg chg="del mod">
          <ac:chgData name="Carla" userId="417464ba-0c67-467a-8d9f-e5f447a9fc8a" providerId="ADAL" clId="{0A18DBD1-F4B2-49D3-9BFC-A3ED50C8E71C}" dt="2022-11-17T16:08:37.918" v="522" actId="478"/>
          <ac:spMkLst>
            <pc:docMk/>
            <pc:sldMk cId="927864516" sldId="264"/>
            <ac:spMk id="26" creationId="{2078AC3F-395D-D719-0BCC-94AA1306EDB1}"/>
          </ac:spMkLst>
        </pc:spChg>
        <pc:spChg chg="del">
          <ac:chgData name="Carla" userId="417464ba-0c67-467a-8d9f-e5f447a9fc8a" providerId="ADAL" clId="{0A18DBD1-F4B2-49D3-9BFC-A3ED50C8E71C}" dt="2022-11-17T16:05:50.720" v="508" actId="478"/>
          <ac:spMkLst>
            <pc:docMk/>
            <pc:sldMk cId="927864516" sldId="264"/>
            <ac:spMk id="27" creationId="{0BEA938D-29D1-472F-AE50-94C10E2AFBE7}"/>
          </ac:spMkLst>
        </pc:spChg>
        <pc:spChg chg="del">
          <ac:chgData name="Carla" userId="417464ba-0c67-467a-8d9f-e5f447a9fc8a" providerId="ADAL" clId="{0A18DBD1-F4B2-49D3-9BFC-A3ED50C8E71C}" dt="2022-11-17T16:05:49.319" v="507" actId="478"/>
          <ac:spMkLst>
            <pc:docMk/>
            <pc:sldMk cId="927864516" sldId="264"/>
            <ac:spMk id="28" creationId="{71E90035-4A27-AC1B-D369-AEB237D51388}"/>
          </ac:spMkLst>
        </pc:spChg>
        <pc:spChg chg="del">
          <ac:chgData name="Carla" userId="417464ba-0c67-467a-8d9f-e5f447a9fc8a" providerId="ADAL" clId="{0A18DBD1-F4B2-49D3-9BFC-A3ED50C8E71C}" dt="2022-11-17T16:05:43.468" v="504" actId="478"/>
          <ac:spMkLst>
            <pc:docMk/>
            <pc:sldMk cId="927864516" sldId="264"/>
            <ac:spMk id="29" creationId="{D08C5C67-71F9-AD41-34D4-176DDF8824C9}"/>
          </ac:spMkLst>
        </pc:spChg>
        <pc:spChg chg="add mod">
          <ac:chgData name="Carla" userId="417464ba-0c67-467a-8d9f-e5f447a9fc8a" providerId="ADAL" clId="{0A18DBD1-F4B2-49D3-9BFC-A3ED50C8E71C}" dt="2022-11-17T16:17:53.363" v="681" actId="1076"/>
          <ac:spMkLst>
            <pc:docMk/>
            <pc:sldMk cId="927864516" sldId="264"/>
            <ac:spMk id="31" creationId="{377461AD-ABC0-7826-E454-64EEAE103F59}"/>
          </ac:spMkLst>
        </pc:spChg>
        <pc:picChg chg="add del mod">
          <ac:chgData name="Carla" userId="417464ba-0c67-467a-8d9f-e5f447a9fc8a" providerId="ADAL" clId="{0A18DBD1-F4B2-49D3-9BFC-A3ED50C8E71C}" dt="2023-02-22T11:20:01.482" v="2996" actId="1076"/>
          <ac:picMkLst>
            <pc:docMk/>
            <pc:sldMk cId="927864516" sldId="264"/>
            <ac:picMk id="23" creationId="{76C480D8-8CE6-77A5-5475-98B1EE96D76F}"/>
          </ac:picMkLst>
        </pc:picChg>
        <pc:cxnChg chg="add mod">
          <ac:chgData name="Carla" userId="417464ba-0c67-467a-8d9f-e5f447a9fc8a" providerId="ADAL" clId="{0A18DBD1-F4B2-49D3-9BFC-A3ED50C8E71C}" dt="2023-02-22T11:19:09.770" v="2991" actId="14100"/>
          <ac:cxnSpMkLst>
            <pc:docMk/>
            <pc:sldMk cId="927864516" sldId="264"/>
            <ac:cxnSpMk id="7" creationId="{C57AC3D6-EE5D-8129-3A2C-BD8551326C17}"/>
          </ac:cxnSpMkLst>
        </pc:cxnChg>
      </pc:sldChg>
      <pc:sldChg chg="delSp modSp add del mod">
        <pc:chgData name="Carla" userId="417464ba-0c67-467a-8d9f-e5f447a9fc8a" providerId="ADAL" clId="{0A18DBD1-F4B2-49D3-9BFC-A3ED50C8E71C}" dt="2022-11-18T08:19:31.735" v="1034" actId="47"/>
        <pc:sldMkLst>
          <pc:docMk/>
          <pc:sldMk cId="3062202843" sldId="265"/>
        </pc:sldMkLst>
        <pc:spChg chg="mod">
          <ac:chgData name="Carla" userId="417464ba-0c67-467a-8d9f-e5f447a9fc8a" providerId="ADAL" clId="{0A18DBD1-F4B2-49D3-9BFC-A3ED50C8E71C}" dt="2022-11-17T16:21:37.330" v="880" actId="14100"/>
          <ac:spMkLst>
            <pc:docMk/>
            <pc:sldMk cId="3062202843" sldId="265"/>
            <ac:spMk id="2" creationId="{E88D1522-22B3-2C43-ABE2-0F59F74B10BD}"/>
          </ac:spMkLst>
        </pc:spChg>
        <pc:spChg chg="mod">
          <ac:chgData name="Carla" userId="417464ba-0c67-467a-8d9f-e5f447a9fc8a" providerId="ADAL" clId="{0A18DBD1-F4B2-49D3-9BFC-A3ED50C8E71C}" dt="2022-11-17T16:22:08.414" v="892" actId="1076"/>
          <ac:spMkLst>
            <pc:docMk/>
            <pc:sldMk cId="3062202843" sldId="265"/>
            <ac:spMk id="3" creationId="{EC028EB6-7DFD-9944-8E76-FD4C1972EBEF}"/>
          </ac:spMkLst>
        </pc:spChg>
        <pc:spChg chg="del">
          <ac:chgData name="Carla" userId="417464ba-0c67-467a-8d9f-e5f447a9fc8a" providerId="ADAL" clId="{0A18DBD1-F4B2-49D3-9BFC-A3ED50C8E71C}" dt="2022-11-17T16:21:57.668" v="888" actId="478"/>
          <ac:spMkLst>
            <pc:docMk/>
            <pc:sldMk cId="3062202843" sldId="265"/>
            <ac:spMk id="7" creationId="{0211A0C0-7B67-2013-DD2D-63717AFAD5A7}"/>
          </ac:spMkLst>
        </pc:spChg>
        <pc:spChg chg="del">
          <ac:chgData name="Carla" userId="417464ba-0c67-467a-8d9f-e5f447a9fc8a" providerId="ADAL" clId="{0A18DBD1-F4B2-49D3-9BFC-A3ED50C8E71C}" dt="2022-11-17T16:21:58.205" v="889" actId="478"/>
          <ac:spMkLst>
            <pc:docMk/>
            <pc:sldMk cId="3062202843" sldId="265"/>
            <ac:spMk id="9" creationId="{D4B22DAD-701B-440B-8FA4-7937CA72A8A3}"/>
          </ac:spMkLst>
        </pc:spChg>
        <pc:spChg chg="mod">
          <ac:chgData name="Carla" userId="417464ba-0c67-467a-8d9f-e5f447a9fc8a" providerId="ADAL" clId="{0A18DBD1-F4B2-49D3-9BFC-A3ED50C8E71C}" dt="2022-11-17T16:22:25.639" v="896" actId="1076"/>
          <ac:spMkLst>
            <pc:docMk/>
            <pc:sldMk cId="3062202843" sldId="265"/>
            <ac:spMk id="10" creationId="{FE6EF80B-8E9B-4B4F-87F8-AD02A9360EB3}"/>
          </ac:spMkLst>
        </pc:spChg>
        <pc:spChg chg="del">
          <ac:chgData name="Carla" userId="417464ba-0c67-467a-8d9f-e5f447a9fc8a" providerId="ADAL" clId="{0A18DBD1-F4B2-49D3-9BFC-A3ED50C8E71C}" dt="2022-11-17T16:21:57.210" v="887" actId="478"/>
          <ac:spMkLst>
            <pc:docMk/>
            <pc:sldMk cId="3062202843" sldId="265"/>
            <ac:spMk id="13" creationId="{24A3864E-6074-0A47-87EC-876C4CB95E10}"/>
          </ac:spMkLst>
        </pc:spChg>
        <pc:spChg chg="del">
          <ac:chgData name="Carla" userId="417464ba-0c67-467a-8d9f-e5f447a9fc8a" providerId="ADAL" clId="{0A18DBD1-F4B2-49D3-9BFC-A3ED50C8E71C}" dt="2022-11-17T16:22:10.868" v="893" actId="478"/>
          <ac:spMkLst>
            <pc:docMk/>
            <pc:sldMk cId="3062202843" sldId="265"/>
            <ac:spMk id="14" creationId="{4557FF69-DC47-AE4F-9EE1-B23B92CD4D86}"/>
          </ac:spMkLst>
        </pc:spChg>
        <pc:spChg chg="mod">
          <ac:chgData name="Carla" userId="417464ba-0c67-467a-8d9f-e5f447a9fc8a" providerId="ADAL" clId="{0A18DBD1-F4B2-49D3-9BFC-A3ED50C8E71C}" dt="2022-11-17T16:22:40.483" v="897" actId="1076"/>
          <ac:spMkLst>
            <pc:docMk/>
            <pc:sldMk cId="3062202843" sldId="265"/>
            <ac:spMk id="83" creationId="{5648E06A-5B44-D54F-9524-63A42C16F306}"/>
          </ac:spMkLst>
        </pc:spChg>
        <pc:spChg chg="mod">
          <ac:chgData name="Carla" userId="417464ba-0c67-467a-8d9f-e5f447a9fc8a" providerId="ADAL" clId="{0A18DBD1-F4B2-49D3-9BFC-A3ED50C8E71C}" dt="2022-11-17T16:22:40.483" v="897" actId="1076"/>
          <ac:spMkLst>
            <pc:docMk/>
            <pc:sldMk cId="3062202843" sldId="265"/>
            <ac:spMk id="84" creationId="{11F446CA-87D9-E748-885B-41F1094A4FFC}"/>
          </ac:spMkLst>
        </pc:spChg>
        <pc:spChg chg="mod">
          <ac:chgData name="Carla" userId="417464ba-0c67-467a-8d9f-e5f447a9fc8a" providerId="ADAL" clId="{0A18DBD1-F4B2-49D3-9BFC-A3ED50C8E71C}" dt="2022-11-17T16:22:40.483" v="897" actId="1076"/>
          <ac:spMkLst>
            <pc:docMk/>
            <pc:sldMk cId="3062202843" sldId="265"/>
            <ac:spMk id="85" creationId="{D37F9AC5-715F-F940-B549-7274F3E426DA}"/>
          </ac:spMkLst>
        </pc:spChg>
        <pc:spChg chg="mod">
          <ac:chgData name="Carla" userId="417464ba-0c67-467a-8d9f-e5f447a9fc8a" providerId="ADAL" clId="{0A18DBD1-F4B2-49D3-9BFC-A3ED50C8E71C}" dt="2022-11-17T16:22:40.483" v="897" actId="1076"/>
          <ac:spMkLst>
            <pc:docMk/>
            <pc:sldMk cId="3062202843" sldId="265"/>
            <ac:spMk id="86" creationId="{66BDBFDC-671E-C241-963E-D4DBD840A35F}"/>
          </ac:spMkLst>
        </pc:spChg>
        <pc:spChg chg="mod">
          <ac:chgData name="Carla" userId="417464ba-0c67-467a-8d9f-e5f447a9fc8a" providerId="ADAL" clId="{0A18DBD1-F4B2-49D3-9BFC-A3ED50C8E71C}" dt="2022-11-17T16:22:40.483" v="897" actId="1076"/>
          <ac:spMkLst>
            <pc:docMk/>
            <pc:sldMk cId="3062202843" sldId="265"/>
            <ac:spMk id="87" creationId="{BCC508CC-E4C3-2246-8404-5914B66183C5}"/>
          </ac:spMkLst>
        </pc:spChg>
        <pc:spChg chg="mod">
          <ac:chgData name="Carla" userId="417464ba-0c67-467a-8d9f-e5f447a9fc8a" providerId="ADAL" clId="{0A18DBD1-F4B2-49D3-9BFC-A3ED50C8E71C}" dt="2022-11-17T16:22:40.483" v="897" actId="1076"/>
          <ac:spMkLst>
            <pc:docMk/>
            <pc:sldMk cId="3062202843" sldId="265"/>
            <ac:spMk id="88" creationId="{DE7564C7-A8F3-B545-B1BF-34B8B15D87FF}"/>
          </ac:spMkLst>
        </pc:spChg>
        <pc:spChg chg="mod">
          <ac:chgData name="Carla" userId="417464ba-0c67-467a-8d9f-e5f447a9fc8a" providerId="ADAL" clId="{0A18DBD1-F4B2-49D3-9BFC-A3ED50C8E71C}" dt="2022-11-17T16:22:40.483" v="897" actId="1076"/>
          <ac:spMkLst>
            <pc:docMk/>
            <pc:sldMk cId="3062202843" sldId="265"/>
            <ac:spMk id="90" creationId="{9FE80E45-5B32-6A46-B3D0-794AAE07155F}"/>
          </ac:spMkLst>
        </pc:spChg>
        <pc:spChg chg="mod">
          <ac:chgData name="Carla" userId="417464ba-0c67-467a-8d9f-e5f447a9fc8a" providerId="ADAL" clId="{0A18DBD1-F4B2-49D3-9BFC-A3ED50C8E71C}" dt="2022-11-17T16:22:40.483" v="897" actId="1076"/>
          <ac:spMkLst>
            <pc:docMk/>
            <pc:sldMk cId="3062202843" sldId="265"/>
            <ac:spMk id="94" creationId="{6AD3D972-F628-4E40-8A9F-5B353B0E0FCC}"/>
          </ac:spMkLst>
        </pc:spChg>
        <pc:spChg chg="mod">
          <ac:chgData name="Carla" userId="417464ba-0c67-467a-8d9f-e5f447a9fc8a" providerId="ADAL" clId="{0A18DBD1-F4B2-49D3-9BFC-A3ED50C8E71C}" dt="2022-11-17T16:22:40.483" v="897" actId="1076"/>
          <ac:spMkLst>
            <pc:docMk/>
            <pc:sldMk cId="3062202843" sldId="265"/>
            <ac:spMk id="96" creationId="{180ACDCF-D100-E041-9BF8-DFBA90147637}"/>
          </ac:spMkLst>
        </pc:spChg>
        <pc:spChg chg="mod">
          <ac:chgData name="Carla" userId="417464ba-0c67-467a-8d9f-e5f447a9fc8a" providerId="ADAL" clId="{0A18DBD1-F4B2-49D3-9BFC-A3ED50C8E71C}" dt="2022-11-17T16:22:40.483" v="897" actId="1076"/>
          <ac:spMkLst>
            <pc:docMk/>
            <pc:sldMk cId="3062202843" sldId="265"/>
            <ac:spMk id="98" creationId="{4D33FCA7-DAD7-E94F-A64E-1EA83046CB18}"/>
          </ac:spMkLst>
        </pc:spChg>
        <pc:spChg chg="mod">
          <ac:chgData name="Carla" userId="417464ba-0c67-467a-8d9f-e5f447a9fc8a" providerId="ADAL" clId="{0A18DBD1-F4B2-49D3-9BFC-A3ED50C8E71C}" dt="2022-11-17T16:22:40.483" v="897" actId="1076"/>
          <ac:spMkLst>
            <pc:docMk/>
            <pc:sldMk cId="3062202843" sldId="265"/>
            <ac:spMk id="99" creationId="{188FF508-4C7C-884A-A5D2-D61290938EAC}"/>
          </ac:spMkLst>
        </pc:spChg>
        <pc:spChg chg="mod">
          <ac:chgData name="Carla" userId="417464ba-0c67-467a-8d9f-e5f447a9fc8a" providerId="ADAL" clId="{0A18DBD1-F4B2-49D3-9BFC-A3ED50C8E71C}" dt="2022-11-17T16:22:40.483" v="897" actId="1076"/>
          <ac:spMkLst>
            <pc:docMk/>
            <pc:sldMk cId="3062202843" sldId="265"/>
            <ac:spMk id="100" creationId="{77539F82-EEDB-764D-AD89-8EC278B642AF}"/>
          </ac:spMkLst>
        </pc:spChg>
        <pc:spChg chg="mod">
          <ac:chgData name="Carla" userId="417464ba-0c67-467a-8d9f-e5f447a9fc8a" providerId="ADAL" clId="{0A18DBD1-F4B2-49D3-9BFC-A3ED50C8E71C}" dt="2022-11-17T16:22:40.483" v="897" actId="1076"/>
          <ac:spMkLst>
            <pc:docMk/>
            <pc:sldMk cId="3062202843" sldId="265"/>
            <ac:spMk id="102" creationId="{90A5FB3B-2E08-1A4A-9FE4-ED929A83BFB2}"/>
          </ac:spMkLst>
        </pc:spChg>
        <pc:grpChg chg="mod">
          <ac:chgData name="Carla" userId="417464ba-0c67-467a-8d9f-e5f447a9fc8a" providerId="ADAL" clId="{0A18DBD1-F4B2-49D3-9BFC-A3ED50C8E71C}" dt="2022-11-17T16:22:40.483" v="897" actId="1076"/>
          <ac:grpSpMkLst>
            <pc:docMk/>
            <pc:sldMk cId="3062202843" sldId="265"/>
            <ac:grpSpMk id="81" creationId="{76F5390E-FB7C-0944-8B27-95B7C60D6537}"/>
          </ac:grpSpMkLst>
        </pc:grpChg>
        <pc:grpChg chg="mod">
          <ac:chgData name="Carla" userId="417464ba-0c67-467a-8d9f-e5f447a9fc8a" providerId="ADAL" clId="{0A18DBD1-F4B2-49D3-9BFC-A3ED50C8E71C}" dt="2022-11-17T16:22:40.483" v="897" actId="1076"/>
          <ac:grpSpMkLst>
            <pc:docMk/>
            <pc:sldMk cId="3062202843" sldId="265"/>
            <ac:grpSpMk id="82" creationId="{80B45166-7AB0-F848-BFD5-69FCCD65C60E}"/>
          </ac:grpSpMkLst>
        </pc:grpChg>
        <pc:picChg chg="mod">
          <ac:chgData name="Carla" userId="417464ba-0c67-467a-8d9f-e5f447a9fc8a" providerId="ADAL" clId="{0A18DBD1-F4B2-49D3-9BFC-A3ED50C8E71C}" dt="2022-11-17T16:22:14.115" v="895" actId="1076"/>
          <ac:picMkLst>
            <pc:docMk/>
            <pc:sldMk cId="3062202843" sldId="265"/>
            <ac:picMk id="5" creationId="{67EF8E5A-BA09-1042-8B07-9DE9BF668F29}"/>
          </ac:picMkLst>
        </pc:picChg>
        <pc:picChg chg="del">
          <ac:chgData name="Carla" userId="417464ba-0c67-467a-8d9f-e5f447a9fc8a" providerId="ADAL" clId="{0A18DBD1-F4B2-49D3-9BFC-A3ED50C8E71C}" dt="2022-11-17T16:21:41.820" v="881" actId="478"/>
          <ac:picMkLst>
            <pc:docMk/>
            <pc:sldMk cId="3062202843" sldId="265"/>
            <ac:picMk id="8" creationId="{4330BCB3-E52B-143C-3F5B-DD9A0AA45E2B}"/>
          </ac:picMkLst>
        </pc:picChg>
      </pc:sldChg>
      <pc:sldChg chg="modSp add del mod ord">
        <pc:chgData name="Carla" userId="417464ba-0c67-467a-8d9f-e5f447a9fc8a" providerId="ADAL" clId="{0A18DBD1-F4B2-49D3-9BFC-A3ED50C8E71C}" dt="2023-02-22T11:26:53.482" v="3021" actId="47"/>
        <pc:sldMkLst>
          <pc:docMk/>
          <pc:sldMk cId="775439378" sldId="282"/>
        </pc:sldMkLst>
        <pc:spChg chg="mod">
          <ac:chgData name="Carla" userId="417464ba-0c67-467a-8d9f-e5f447a9fc8a" providerId="ADAL" clId="{0A18DBD1-F4B2-49D3-9BFC-A3ED50C8E71C}" dt="2022-11-18T08:53:49.748" v="1474" actId="20577"/>
          <ac:spMkLst>
            <pc:docMk/>
            <pc:sldMk cId="775439378" sldId="282"/>
            <ac:spMk id="3" creationId="{BCF8F910-B923-AF40-999A-ABEF3746B46E}"/>
          </ac:spMkLst>
        </pc:spChg>
        <pc:spChg chg="mod">
          <ac:chgData name="Carla" userId="417464ba-0c67-467a-8d9f-e5f447a9fc8a" providerId="ADAL" clId="{0A18DBD1-F4B2-49D3-9BFC-A3ED50C8E71C}" dt="2022-11-18T08:53:46.986" v="1472" actId="20577"/>
          <ac:spMkLst>
            <pc:docMk/>
            <pc:sldMk cId="775439378" sldId="282"/>
            <ac:spMk id="9" creationId="{D65E6D98-BE8C-6B4C-B23E-6167300445AE}"/>
          </ac:spMkLst>
        </pc:spChg>
        <pc:spChg chg="mod">
          <ac:chgData name="Carla" userId="417464ba-0c67-467a-8d9f-e5f447a9fc8a" providerId="ADAL" clId="{0A18DBD1-F4B2-49D3-9BFC-A3ED50C8E71C}" dt="2022-11-18T09:13:15.434" v="2043" actId="207"/>
          <ac:spMkLst>
            <pc:docMk/>
            <pc:sldMk cId="775439378" sldId="282"/>
            <ac:spMk id="12" creationId="{32354CD3-2747-9E49-A549-7074FCB1EF0B}"/>
          </ac:spMkLst>
        </pc:spChg>
        <pc:spChg chg="mod">
          <ac:chgData name="Carla" userId="417464ba-0c67-467a-8d9f-e5f447a9fc8a" providerId="ADAL" clId="{0A18DBD1-F4B2-49D3-9BFC-A3ED50C8E71C}" dt="2022-11-18T09:13:15.434" v="2043" actId="207"/>
          <ac:spMkLst>
            <pc:docMk/>
            <pc:sldMk cId="775439378" sldId="282"/>
            <ac:spMk id="13" creationId="{965B6838-F849-764D-BE78-A4370208B6E8}"/>
          </ac:spMkLst>
        </pc:spChg>
        <pc:spChg chg="mod">
          <ac:chgData name="Carla" userId="417464ba-0c67-467a-8d9f-e5f447a9fc8a" providerId="ADAL" clId="{0A18DBD1-F4B2-49D3-9BFC-A3ED50C8E71C}" dt="2022-11-18T09:13:15.434" v="2043" actId="207"/>
          <ac:spMkLst>
            <pc:docMk/>
            <pc:sldMk cId="775439378" sldId="282"/>
            <ac:spMk id="14" creationId="{B34D46EE-BCDE-5540-A30E-626DD137B969}"/>
          </ac:spMkLst>
        </pc:spChg>
      </pc:sldChg>
      <pc:sldChg chg="modSp mod">
        <pc:chgData name="Carla" userId="417464ba-0c67-467a-8d9f-e5f447a9fc8a" providerId="ADAL" clId="{0A18DBD1-F4B2-49D3-9BFC-A3ED50C8E71C}" dt="2023-02-23T15:58:09.133" v="6239" actId="13926"/>
        <pc:sldMkLst>
          <pc:docMk/>
          <pc:sldMk cId="0" sldId="289"/>
        </pc:sldMkLst>
        <pc:spChg chg="mod">
          <ac:chgData name="Carla" userId="417464ba-0c67-467a-8d9f-e5f447a9fc8a" providerId="ADAL" clId="{0A18DBD1-F4B2-49D3-9BFC-A3ED50C8E71C}" dt="2023-02-23T15:58:09.133" v="6239" actId="13926"/>
          <ac:spMkLst>
            <pc:docMk/>
            <pc:sldMk cId="0" sldId="289"/>
            <ac:spMk id="14" creationId="{42847172-80C9-2B4A-9198-9C40FF4A0EA5}"/>
          </ac:spMkLst>
        </pc:spChg>
        <pc:spChg chg="mod">
          <ac:chgData name="Carla" userId="417464ba-0c67-467a-8d9f-e5f447a9fc8a" providerId="ADAL" clId="{0A18DBD1-F4B2-49D3-9BFC-A3ED50C8E71C}" dt="2023-02-22T12:47:35.860" v="3240" actId="20577"/>
          <ac:spMkLst>
            <pc:docMk/>
            <pc:sldMk cId="0" sldId="289"/>
            <ac:spMk id="17413" creationId="{43DE169F-8A22-4F54-8370-B010F0F75E08}"/>
          </ac:spMkLst>
        </pc:spChg>
        <pc:spChg chg="mod">
          <ac:chgData name="Carla" userId="417464ba-0c67-467a-8d9f-e5f447a9fc8a" providerId="ADAL" clId="{0A18DBD1-F4B2-49D3-9BFC-A3ED50C8E71C}" dt="2023-02-22T12:49:08.245" v="3388" actId="20577"/>
          <ac:spMkLst>
            <pc:docMk/>
            <pc:sldMk cId="0" sldId="289"/>
            <ac:spMk id="17414" creationId="{FF516A10-E762-428F-A161-36388C652F50}"/>
          </ac:spMkLst>
        </pc:spChg>
        <pc:spChg chg="mod">
          <ac:chgData name="Carla" userId="417464ba-0c67-467a-8d9f-e5f447a9fc8a" providerId="ADAL" clId="{0A18DBD1-F4B2-49D3-9BFC-A3ED50C8E71C}" dt="2023-02-22T12:49:05.634" v="3386" actId="20577"/>
          <ac:spMkLst>
            <pc:docMk/>
            <pc:sldMk cId="0" sldId="289"/>
            <ac:spMk id="17415" creationId="{D2280B66-129D-46C5-9D99-2DE8D5C0F5F5}"/>
          </ac:spMkLst>
        </pc:spChg>
        <pc:spChg chg="mod">
          <ac:chgData name="Carla" userId="417464ba-0c67-467a-8d9f-e5f447a9fc8a" providerId="ADAL" clId="{0A18DBD1-F4B2-49D3-9BFC-A3ED50C8E71C}" dt="2023-02-22T14:59:24.543" v="3573" actId="313"/>
          <ac:spMkLst>
            <pc:docMk/>
            <pc:sldMk cId="0" sldId="289"/>
            <ac:spMk id="17416" creationId="{EB596C1E-F79E-4C65-B8F2-C5B8F6BC4800}"/>
          </ac:spMkLst>
        </pc:spChg>
        <pc:grpChg chg="mod">
          <ac:chgData name="Carla" userId="417464ba-0c67-467a-8d9f-e5f447a9fc8a" providerId="ADAL" clId="{0A18DBD1-F4B2-49D3-9BFC-A3ED50C8E71C}" dt="2022-11-17T15:05:24.128" v="329" actId="1076"/>
          <ac:grpSpMkLst>
            <pc:docMk/>
            <pc:sldMk cId="0" sldId="289"/>
            <ac:grpSpMk id="17411" creationId="{50AF0A54-DD91-4D21-AC26-B9FD7792B12E}"/>
          </ac:grpSpMkLst>
        </pc:grpChg>
        <pc:cxnChg chg="mod">
          <ac:chgData name="Carla" userId="417464ba-0c67-467a-8d9f-e5f447a9fc8a" providerId="ADAL" clId="{0A18DBD1-F4B2-49D3-9BFC-A3ED50C8E71C}" dt="2023-02-22T12:34:54.620" v="3072" actId="1076"/>
          <ac:cxnSpMkLst>
            <pc:docMk/>
            <pc:sldMk cId="0" sldId="289"/>
            <ac:cxnSpMk id="17417" creationId="{84BDB13C-FFA0-4C75-A1AC-96BCF3C7EB47}"/>
          </ac:cxnSpMkLst>
        </pc:cxnChg>
        <pc:cxnChg chg="mod">
          <ac:chgData name="Carla" userId="417464ba-0c67-467a-8d9f-e5f447a9fc8a" providerId="ADAL" clId="{0A18DBD1-F4B2-49D3-9BFC-A3ED50C8E71C}" dt="2022-11-17T15:04:55.378" v="275" actId="1076"/>
          <ac:cxnSpMkLst>
            <pc:docMk/>
            <pc:sldMk cId="0" sldId="289"/>
            <ac:cxnSpMk id="17418" creationId="{3A9123C5-FE65-478A-B07F-D16BE6167BAA}"/>
          </ac:cxnSpMkLst>
        </pc:cxnChg>
        <pc:cxnChg chg="mod">
          <ac:chgData name="Carla" userId="417464ba-0c67-467a-8d9f-e5f447a9fc8a" providerId="ADAL" clId="{0A18DBD1-F4B2-49D3-9BFC-A3ED50C8E71C}" dt="2022-11-17T15:04:55.378" v="275" actId="1076"/>
          <ac:cxnSpMkLst>
            <pc:docMk/>
            <pc:sldMk cId="0" sldId="289"/>
            <ac:cxnSpMk id="17419" creationId="{F9EE0391-02BF-4681-B20F-4C1D82E09179}"/>
          </ac:cxnSpMkLst>
        </pc:cxnChg>
      </pc:sldChg>
      <pc:sldChg chg="addSp delSp modSp add mod ord">
        <pc:chgData name="Carla" userId="417464ba-0c67-467a-8d9f-e5f447a9fc8a" providerId="ADAL" clId="{0A18DBD1-F4B2-49D3-9BFC-A3ED50C8E71C}" dt="2023-02-22T20:17:11.578" v="4003" actId="20577"/>
        <pc:sldMkLst>
          <pc:docMk/>
          <pc:sldMk cId="2801856280" sldId="291"/>
        </pc:sldMkLst>
        <pc:spChg chg="add mod">
          <ac:chgData name="Carla" userId="417464ba-0c67-467a-8d9f-e5f447a9fc8a" providerId="ADAL" clId="{0A18DBD1-F4B2-49D3-9BFC-A3ED50C8E71C}" dt="2022-11-18T09:13:23.708" v="2045" actId="207"/>
          <ac:spMkLst>
            <pc:docMk/>
            <pc:sldMk cId="2801856280" sldId="291"/>
            <ac:spMk id="2" creationId="{6E3B2962-F31C-7687-9EC4-29063E03A6BF}"/>
          </ac:spMkLst>
        </pc:spChg>
        <pc:spChg chg="add mod">
          <ac:chgData name="Carla" userId="417464ba-0c67-467a-8d9f-e5f447a9fc8a" providerId="ADAL" clId="{0A18DBD1-F4B2-49D3-9BFC-A3ED50C8E71C}" dt="2022-11-18T09:13:23.708" v="2045" actId="207"/>
          <ac:spMkLst>
            <pc:docMk/>
            <pc:sldMk cId="2801856280" sldId="291"/>
            <ac:spMk id="3" creationId="{1C115CEE-CAD7-5259-0E1B-6DCFC57E21F1}"/>
          </ac:spMkLst>
        </pc:spChg>
        <pc:spChg chg="add mod">
          <ac:chgData name="Carla" userId="417464ba-0c67-467a-8d9f-e5f447a9fc8a" providerId="ADAL" clId="{0A18DBD1-F4B2-49D3-9BFC-A3ED50C8E71C}" dt="2022-11-18T09:13:23.708" v="2045" actId="207"/>
          <ac:spMkLst>
            <pc:docMk/>
            <pc:sldMk cId="2801856280" sldId="291"/>
            <ac:spMk id="4" creationId="{670FD672-4F22-74F6-AF36-B421404A533E}"/>
          </ac:spMkLst>
        </pc:spChg>
        <pc:spChg chg="add mod">
          <ac:chgData name="Carla" userId="417464ba-0c67-467a-8d9f-e5f447a9fc8a" providerId="ADAL" clId="{0A18DBD1-F4B2-49D3-9BFC-A3ED50C8E71C}" dt="2022-11-18T08:55:25.690" v="1491" actId="1076"/>
          <ac:spMkLst>
            <pc:docMk/>
            <pc:sldMk cId="2801856280" sldId="291"/>
            <ac:spMk id="8" creationId="{75FC2217-6F8B-BBC7-B40B-737535E318E3}"/>
          </ac:spMkLst>
        </pc:spChg>
        <pc:spChg chg="mod">
          <ac:chgData name="Carla" userId="417464ba-0c67-467a-8d9f-e5f447a9fc8a" providerId="ADAL" clId="{0A18DBD1-F4B2-49D3-9BFC-A3ED50C8E71C}" dt="2023-02-22T20:16:27.254" v="3977" actId="20577"/>
          <ac:spMkLst>
            <pc:docMk/>
            <pc:sldMk cId="2801856280" sldId="291"/>
            <ac:spMk id="9" creationId="{D65E6D98-BE8C-6B4C-B23E-6167300445AE}"/>
          </ac:spMkLst>
        </pc:spChg>
        <pc:spChg chg="mod">
          <ac:chgData name="Carla" userId="417464ba-0c67-467a-8d9f-e5f447a9fc8a" providerId="ADAL" clId="{0A18DBD1-F4B2-49D3-9BFC-A3ED50C8E71C}" dt="2023-02-22T20:17:11.578" v="4003" actId="20577"/>
          <ac:spMkLst>
            <pc:docMk/>
            <pc:sldMk cId="2801856280" sldId="291"/>
            <ac:spMk id="10" creationId="{57F7817C-F1AD-0D44-B171-8337EA4CAC58}"/>
          </ac:spMkLst>
        </pc:spChg>
        <pc:spChg chg="mod">
          <ac:chgData name="Carla" userId="417464ba-0c67-467a-8d9f-e5f447a9fc8a" providerId="ADAL" clId="{0A18DBD1-F4B2-49D3-9BFC-A3ED50C8E71C}" dt="2023-02-22T11:27:27.585" v="3022"/>
          <ac:spMkLst>
            <pc:docMk/>
            <pc:sldMk cId="2801856280" sldId="291"/>
            <ac:spMk id="11" creationId="{C5F4228F-D5AA-954B-B294-68775E7ACBB6}"/>
          </ac:spMkLst>
        </pc:spChg>
        <pc:spChg chg="mod">
          <ac:chgData name="Carla" userId="417464ba-0c67-467a-8d9f-e5f447a9fc8a" providerId="ADAL" clId="{0A18DBD1-F4B2-49D3-9BFC-A3ED50C8E71C}" dt="2022-11-18T09:13:52.826" v="2052" actId="208"/>
          <ac:spMkLst>
            <pc:docMk/>
            <pc:sldMk cId="2801856280" sldId="291"/>
            <ac:spMk id="15" creationId="{FC47BBBF-E017-034D-BDA0-B4925AE086BA}"/>
          </ac:spMkLst>
        </pc:spChg>
        <pc:spChg chg="mod">
          <ac:chgData name="Carla" userId="417464ba-0c67-467a-8d9f-e5f447a9fc8a" providerId="ADAL" clId="{0A18DBD1-F4B2-49D3-9BFC-A3ED50C8E71C}" dt="2022-11-18T09:13:52.826" v="2052" actId="208"/>
          <ac:spMkLst>
            <pc:docMk/>
            <pc:sldMk cId="2801856280" sldId="291"/>
            <ac:spMk id="16" creationId="{3261E616-59D7-E24A-B3DD-6CA7E698AABB}"/>
          </ac:spMkLst>
        </pc:spChg>
        <pc:spChg chg="mod">
          <ac:chgData name="Carla" userId="417464ba-0c67-467a-8d9f-e5f447a9fc8a" providerId="ADAL" clId="{0A18DBD1-F4B2-49D3-9BFC-A3ED50C8E71C}" dt="2022-11-18T09:13:52.826" v="2052" actId="208"/>
          <ac:spMkLst>
            <pc:docMk/>
            <pc:sldMk cId="2801856280" sldId="291"/>
            <ac:spMk id="17" creationId="{CD2C5F29-B47A-A24E-B82C-5405185BD2D6}"/>
          </ac:spMkLst>
        </pc:spChg>
        <pc:spChg chg="del">
          <ac:chgData name="Carla" userId="417464ba-0c67-467a-8d9f-e5f447a9fc8a" providerId="ADAL" clId="{0A18DBD1-F4B2-49D3-9BFC-A3ED50C8E71C}" dt="2022-11-18T08:54:03.377" v="1475" actId="478"/>
          <ac:spMkLst>
            <pc:docMk/>
            <pc:sldMk cId="2801856280" sldId="291"/>
            <ac:spMk id="21" creationId="{568031EC-0997-9C4E-8B2F-766A9C49F310}"/>
          </ac:spMkLst>
        </pc:spChg>
        <pc:spChg chg="del">
          <ac:chgData name="Carla" userId="417464ba-0c67-467a-8d9f-e5f447a9fc8a" providerId="ADAL" clId="{0A18DBD1-F4B2-49D3-9BFC-A3ED50C8E71C}" dt="2022-11-18T08:54:03.377" v="1475" actId="478"/>
          <ac:spMkLst>
            <pc:docMk/>
            <pc:sldMk cId="2801856280" sldId="291"/>
            <ac:spMk id="23" creationId="{EBB85349-8A1D-9948-ADE4-FE1BD69EA54B}"/>
          </ac:spMkLst>
        </pc:spChg>
        <pc:spChg chg="del">
          <ac:chgData name="Carla" userId="417464ba-0c67-467a-8d9f-e5f447a9fc8a" providerId="ADAL" clId="{0A18DBD1-F4B2-49D3-9BFC-A3ED50C8E71C}" dt="2022-11-18T08:54:03.377" v="1475" actId="478"/>
          <ac:spMkLst>
            <pc:docMk/>
            <pc:sldMk cId="2801856280" sldId="291"/>
            <ac:spMk id="24" creationId="{1BCDB65F-3507-134C-9C65-4C9FC3F973D1}"/>
          </ac:spMkLst>
        </pc:spChg>
      </pc:sldChg>
      <pc:sldChg chg="add del ord">
        <pc:chgData name="Carla" userId="417464ba-0c67-467a-8d9f-e5f447a9fc8a" providerId="ADAL" clId="{0A18DBD1-F4B2-49D3-9BFC-A3ED50C8E71C}" dt="2023-02-22T11:52:58.142" v="3023" actId="47"/>
        <pc:sldMkLst>
          <pc:docMk/>
          <pc:sldMk cId="2012829007" sldId="295"/>
        </pc:sldMkLst>
      </pc:sldChg>
      <pc:sldChg chg="modSp mod ord">
        <pc:chgData name="Carla" userId="417464ba-0c67-467a-8d9f-e5f447a9fc8a" providerId="ADAL" clId="{0A18DBD1-F4B2-49D3-9BFC-A3ED50C8E71C}" dt="2023-02-23T14:36:13.177" v="4878"/>
        <pc:sldMkLst>
          <pc:docMk/>
          <pc:sldMk cId="0" sldId="296"/>
        </pc:sldMkLst>
        <pc:spChg chg="mod">
          <ac:chgData name="Carla" userId="417464ba-0c67-467a-8d9f-e5f447a9fc8a" providerId="ADAL" clId="{0A18DBD1-F4B2-49D3-9BFC-A3ED50C8E71C}" dt="2023-02-22T12:54:57.850" v="3509" actId="20577"/>
          <ac:spMkLst>
            <pc:docMk/>
            <pc:sldMk cId="0" sldId="296"/>
            <ac:spMk id="115" creationId="{00BCECBB-3355-482D-B837-0284A2B8BD89}"/>
          </ac:spMkLst>
        </pc:spChg>
        <pc:spChg chg="mod">
          <ac:chgData name="Carla" userId="417464ba-0c67-467a-8d9f-e5f447a9fc8a" providerId="ADAL" clId="{0A18DBD1-F4B2-49D3-9BFC-A3ED50C8E71C}" dt="2023-02-22T12:54:08.426" v="3490"/>
          <ac:spMkLst>
            <pc:docMk/>
            <pc:sldMk cId="0" sldId="296"/>
            <ac:spMk id="21505" creationId="{33897C99-2967-44F2-BD1A-E23B842E01A4}"/>
          </ac:spMkLst>
        </pc:spChg>
      </pc:sldChg>
      <pc:sldChg chg="mod ord modShow">
        <pc:chgData name="Carla" userId="417464ba-0c67-467a-8d9f-e5f447a9fc8a" providerId="ADAL" clId="{0A18DBD1-F4B2-49D3-9BFC-A3ED50C8E71C}" dt="2023-02-22T12:53:35.055" v="3467" actId="729"/>
        <pc:sldMkLst>
          <pc:docMk/>
          <pc:sldMk cId="0" sldId="304"/>
        </pc:sldMkLst>
      </pc:sldChg>
      <pc:sldChg chg="modSp mod ord">
        <pc:chgData name="Carla" userId="417464ba-0c67-467a-8d9f-e5f447a9fc8a" providerId="ADAL" clId="{0A18DBD1-F4B2-49D3-9BFC-A3ED50C8E71C}" dt="2023-02-23T14:36:13.177" v="4878"/>
        <pc:sldMkLst>
          <pc:docMk/>
          <pc:sldMk cId="2663727173" sldId="337"/>
        </pc:sldMkLst>
        <pc:spChg chg="mod">
          <ac:chgData name="Carla" userId="417464ba-0c67-467a-8d9f-e5f447a9fc8a" providerId="ADAL" clId="{0A18DBD1-F4B2-49D3-9BFC-A3ED50C8E71C}" dt="2023-02-22T12:55:26.559" v="3527" actId="20577"/>
          <ac:spMkLst>
            <pc:docMk/>
            <pc:sldMk cId="2663727173" sldId="337"/>
            <ac:spMk id="20" creationId="{2E630E1F-8420-C94E-BCF2-4A38EEDA63C2}"/>
          </ac:spMkLst>
        </pc:spChg>
        <pc:spChg chg="mod">
          <ac:chgData name="Carla" userId="417464ba-0c67-467a-8d9f-e5f447a9fc8a" providerId="ADAL" clId="{0A18DBD1-F4B2-49D3-9BFC-A3ED50C8E71C}" dt="2023-02-22T12:55:30.854" v="3528" actId="1076"/>
          <ac:spMkLst>
            <pc:docMk/>
            <pc:sldMk cId="2663727173" sldId="337"/>
            <ac:spMk id="22" creationId="{6D5A18D9-4EEC-4443-8C13-85E2866A6CBC}"/>
          </ac:spMkLst>
        </pc:spChg>
      </pc:sldChg>
      <pc:sldChg chg="modSp mod ord">
        <pc:chgData name="Carla" userId="417464ba-0c67-467a-8d9f-e5f447a9fc8a" providerId="ADAL" clId="{0A18DBD1-F4B2-49D3-9BFC-A3ED50C8E71C}" dt="2023-02-23T14:36:13.177" v="4878"/>
        <pc:sldMkLst>
          <pc:docMk/>
          <pc:sldMk cId="7502038" sldId="338"/>
        </pc:sldMkLst>
        <pc:spChg chg="mod">
          <ac:chgData name="Carla" userId="417464ba-0c67-467a-8d9f-e5f447a9fc8a" providerId="ADAL" clId="{0A18DBD1-F4B2-49D3-9BFC-A3ED50C8E71C}" dt="2023-02-22T12:54:44.133" v="3499" actId="20577"/>
          <ac:spMkLst>
            <pc:docMk/>
            <pc:sldMk cId="7502038" sldId="338"/>
            <ac:spMk id="27" creationId="{D415855B-310A-EC4D-99C2-F6AE450E3053}"/>
          </ac:spMkLst>
        </pc:spChg>
        <pc:spChg chg="mod">
          <ac:chgData name="Carla" userId="417464ba-0c67-467a-8d9f-e5f447a9fc8a" providerId="ADAL" clId="{0A18DBD1-F4B2-49D3-9BFC-A3ED50C8E71C}" dt="2023-02-22T12:54:26.553" v="3496" actId="14100"/>
          <ac:spMkLst>
            <pc:docMk/>
            <pc:sldMk cId="7502038" sldId="338"/>
            <ac:spMk id="30" creationId="{7E7B0C94-D0C3-734D-A4FA-054CBC604EEF}"/>
          </ac:spMkLst>
        </pc:spChg>
      </pc:sldChg>
      <pc:sldChg chg="modSp mod ord">
        <pc:chgData name="Carla" userId="417464ba-0c67-467a-8d9f-e5f447a9fc8a" providerId="ADAL" clId="{0A18DBD1-F4B2-49D3-9BFC-A3ED50C8E71C}" dt="2023-02-23T14:36:13.177" v="4878"/>
        <pc:sldMkLst>
          <pc:docMk/>
          <pc:sldMk cId="3434788658" sldId="339"/>
        </pc:sldMkLst>
        <pc:spChg chg="mod">
          <ac:chgData name="Carla" userId="417464ba-0c67-467a-8d9f-e5f447a9fc8a" providerId="ADAL" clId="{0A18DBD1-F4B2-49D3-9BFC-A3ED50C8E71C}" dt="2023-02-22T12:54:04.823" v="3489"/>
          <ac:spMkLst>
            <pc:docMk/>
            <pc:sldMk cId="3434788658" sldId="339"/>
            <ac:spMk id="21" creationId="{7E9BBE3E-C496-5246-8EDF-EA3966B8694E}"/>
          </ac:spMkLst>
        </pc:spChg>
        <pc:spChg chg="mod">
          <ac:chgData name="Carla" userId="417464ba-0c67-467a-8d9f-e5f447a9fc8a" providerId="ADAL" clId="{0A18DBD1-F4B2-49D3-9BFC-A3ED50C8E71C}" dt="2023-02-22T12:54:51.608" v="3504" actId="20577"/>
          <ac:spMkLst>
            <pc:docMk/>
            <pc:sldMk cId="3434788658" sldId="339"/>
            <ac:spMk id="115" creationId="{BEED846D-A27C-4CE9-83AC-578F822929F2}"/>
          </ac:spMkLst>
        </pc:spChg>
      </pc:sldChg>
      <pc:sldChg chg="mod ord modShow">
        <pc:chgData name="Carla" userId="417464ba-0c67-467a-8d9f-e5f447a9fc8a" providerId="ADAL" clId="{0A18DBD1-F4B2-49D3-9BFC-A3ED50C8E71C}" dt="2023-02-22T12:53:35.055" v="3467" actId="729"/>
        <pc:sldMkLst>
          <pc:docMk/>
          <pc:sldMk cId="680913232" sldId="340"/>
        </pc:sldMkLst>
      </pc:sldChg>
      <pc:sldChg chg="mod ord modShow">
        <pc:chgData name="Carla" userId="417464ba-0c67-467a-8d9f-e5f447a9fc8a" providerId="ADAL" clId="{0A18DBD1-F4B2-49D3-9BFC-A3ED50C8E71C}" dt="2023-02-22T12:53:35.055" v="3467" actId="729"/>
        <pc:sldMkLst>
          <pc:docMk/>
          <pc:sldMk cId="2166291676" sldId="341"/>
        </pc:sldMkLst>
      </pc:sldChg>
      <pc:sldChg chg="mod ord modShow">
        <pc:chgData name="Carla" userId="417464ba-0c67-467a-8d9f-e5f447a9fc8a" providerId="ADAL" clId="{0A18DBD1-F4B2-49D3-9BFC-A3ED50C8E71C}" dt="2023-02-22T12:53:35.055" v="3467" actId="729"/>
        <pc:sldMkLst>
          <pc:docMk/>
          <pc:sldMk cId="3902166062" sldId="342"/>
        </pc:sldMkLst>
      </pc:sldChg>
      <pc:sldChg chg="mod ord modShow">
        <pc:chgData name="Carla" userId="417464ba-0c67-467a-8d9f-e5f447a9fc8a" providerId="ADAL" clId="{0A18DBD1-F4B2-49D3-9BFC-A3ED50C8E71C}" dt="2023-02-22T12:53:35.055" v="3467" actId="729"/>
        <pc:sldMkLst>
          <pc:docMk/>
          <pc:sldMk cId="3970471560" sldId="343"/>
        </pc:sldMkLst>
      </pc:sldChg>
      <pc:sldChg chg="mod ord modShow">
        <pc:chgData name="Carla" userId="417464ba-0c67-467a-8d9f-e5f447a9fc8a" providerId="ADAL" clId="{0A18DBD1-F4B2-49D3-9BFC-A3ED50C8E71C}" dt="2023-02-22T12:53:35.055" v="3467" actId="729"/>
        <pc:sldMkLst>
          <pc:docMk/>
          <pc:sldMk cId="857857681" sldId="344"/>
        </pc:sldMkLst>
      </pc:sldChg>
      <pc:sldChg chg="mod ord modShow">
        <pc:chgData name="Carla" userId="417464ba-0c67-467a-8d9f-e5f447a9fc8a" providerId="ADAL" clId="{0A18DBD1-F4B2-49D3-9BFC-A3ED50C8E71C}" dt="2023-02-22T12:53:35.055" v="3467" actId="729"/>
        <pc:sldMkLst>
          <pc:docMk/>
          <pc:sldMk cId="386240992" sldId="345"/>
        </pc:sldMkLst>
      </pc:sldChg>
      <pc:sldChg chg="mod ord modShow">
        <pc:chgData name="Carla" userId="417464ba-0c67-467a-8d9f-e5f447a9fc8a" providerId="ADAL" clId="{0A18DBD1-F4B2-49D3-9BFC-A3ED50C8E71C}" dt="2023-02-22T12:53:35.055" v="3467" actId="729"/>
        <pc:sldMkLst>
          <pc:docMk/>
          <pc:sldMk cId="2619872372" sldId="346"/>
        </pc:sldMkLst>
      </pc:sldChg>
      <pc:sldChg chg="mod ord modShow">
        <pc:chgData name="Carla" userId="417464ba-0c67-467a-8d9f-e5f447a9fc8a" providerId="ADAL" clId="{0A18DBD1-F4B2-49D3-9BFC-A3ED50C8E71C}" dt="2023-02-22T12:53:35.055" v="3467" actId="729"/>
        <pc:sldMkLst>
          <pc:docMk/>
          <pc:sldMk cId="1288230459" sldId="347"/>
        </pc:sldMkLst>
      </pc:sldChg>
      <pc:sldChg chg="mod ord modShow">
        <pc:chgData name="Carla" userId="417464ba-0c67-467a-8d9f-e5f447a9fc8a" providerId="ADAL" clId="{0A18DBD1-F4B2-49D3-9BFC-A3ED50C8E71C}" dt="2023-02-22T12:53:35.055" v="3467" actId="729"/>
        <pc:sldMkLst>
          <pc:docMk/>
          <pc:sldMk cId="3472603095" sldId="348"/>
        </pc:sldMkLst>
      </pc:sldChg>
      <pc:sldChg chg="mod ord modShow">
        <pc:chgData name="Carla" userId="417464ba-0c67-467a-8d9f-e5f447a9fc8a" providerId="ADAL" clId="{0A18DBD1-F4B2-49D3-9BFC-A3ED50C8E71C}" dt="2023-02-22T12:53:35.055" v="3467" actId="729"/>
        <pc:sldMkLst>
          <pc:docMk/>
          <pc:sldMk cId="3622783410" sldId="349"/>
        </pc:sldMkLst>
      </pc:sldChg>
      <pc:sldChg chg="mod ord modShow">
        <pc:chgData name="Carla" userId="417464ba-0c67-467a-8d9f-e5f447a9fc8a" providerId="ADAL" clId="{0A18DBD1-F4B2-49D3-9BFC-A3ED50C8E71C}" dt="2023-02-22T12:53:35.055" v="3467" actId="729"/>
        <pc:sldMkLst>
          <pc:docMk/>
          <pc:sldMk cId="4016126095" sldId="350"/>
        </pc:sldMkLst>
      </pc:sldChg>
      <pc:sldChg chg="mod ord modShow">
        <pc:chgData name="Carla" userId="417464ba-0c67-467a-8d9f-e5f447a9fc8a" providerId="ADAL" clId="{0A18DBD1-F4B2-49D3-9BFC-A3ED50C8E71C}" dt="2023-02-22T12:53:35.055" v="3467" actId="729"/>
        <pc:sldMkLst>
          <pc:docMk/>
          <pc:sldMk cId="2910430488" sldId="352"/>
        </pc:sldMkLst>
      </pc:sldChg>
      <pc:sldChg chg="mod ord modShow">
        <pc:chgData name="Carla" userId="417464ba-0c67-467a-8d9f-e5f447a9fc8a" providerId="ADAL" clId="{0A18DBD1-F4B2-49D3-9BFC-A3ED50C8E71C}" dt="2023-02-22T12:53:35.055" v="3467" actId="729"/>
        <pc:sldMkLst>
          <pc:docMk/>
          <pc:sldMk cId="1503226154" sldId="353"/>
        </pc:sldMkLst>
      </pc:sldChg>
      <pc:sldChg chg="mod ord modShow">
        <pc:chgData name="Carla" userId="417464ba-0c67-467a-8d9f-e5f447a9fc8a" providerId="ADAL" clId="{0A18DBD1-F4B2-49D3-9BFC-A3ED50C8E71C}" dt="2023-02-22T12:53:35.055" v="3467" actId="729"/>
        <pc:sldMkLst>
          <pc:docMk/>
          <pc:sldMk cId="544016882" sldId="354"/>
        </pc:sldMkLst>
      </pc:sldChg>
      <pc:sldChg chg="add del ord">
        <pc:chgData name="Carla" userId="417464ba-0c67-467a-8d9f-e5f447a9fc8a" providerId="ADAL" clId="{0A18DBD1-F4B2-49D3-9BFC-A3ED50C8E71C}" dt="2022-11-17T16:20:18.941" v="825" actId="47"/>
        <pc:sldMkLst>
          <pc:docMk/>
          <pc:sldMk cId="3816027252" sldId="369"/>
        </pc:sldMkLst>
      </pc:sldChg>
      <pc:sldChg chg="addSp delSp modSp add mod ord modNotesTx">
        <pc:chgData name="Carla" userId="417464ba-0c67-467a-8d9f-e5f447a9fc8a" providerId="ADAL" clId="{0A18DBD1-F4B2-49D3-9BFC-A3ED50C8E71C}" dt="2023-02-23T14:44:58.524" v="4912" actId="207"/>
        <pc:sldMkLst>
          <pc:docMk/>
          <pc:sldMk cId="2623300561" sldId="370"/>
        </pc:sldMkLst>
        <pc:spChg chg="add mod">
          <ac:chgData name="Carla" userId="417464ba-0c67-467a-8d9f-e5f447a9fc8a" providerId="ADAL" clId="{0A18DBD1-F4B2-49D3-9BFC-A3ED50C8E71C}" dt="2023-02-22T12:33:22.822" v="3035"/>
          <ac:spMkLst>
            <pc:docMk/>
            <pc:sldMk cId="2623300561" sldId="370"/>
            <ac:spMk id="2" creationId="{50DEADFA-CC2C-AB5E-D11B-CAD98D7E1E4F}"/>
          </ac:spMkLst>
        </pc:spChg>
        <pc:spChg chg="mod">
          <ac:chgData name="Carla" userId="417464ba-0c67-467a-8d9f-e5f447a9fc8a" providerId="ADAL" clId="{0A18DBD1-F4B2-49D3-9BFC-A3ED50C8E71C}" dt="2022-11-18T08:22:49.219" v="1081" actId="1076"/>
          <ac:spMkLst>
            <pc:docMk/>
            <pc:sldMk cId="2623300561" sldId="370"/>
            <ac:spMk id="3" creationId="{F83CB9D3-F450-6CBE-67FE-C85FA261EED1}"/>
          </ac:spMkLst>
        </pc:spChg>
        <pc:spChg chg="mod">
          <ac:chgData name="Carla" userId="417464ba-0c67-467a-8d9f-e5f447a9fc8a" providerId="ADAL" clId="{0A18DBD1-F4B2-49D3-9BFC-A3ED50C8E71C}" dt="2022-11-17T16:31:09.736" v="1012" actId="1076"/>
          <ac:spMkLst>
            <pc:docMk/>
            <pc:sldMk cId="2623300561" sldId="370"/>
            <ac:spMk id="4" creationId="{2B21F1D5-AC16-D0D6-9A31-DA4F6D81F5CB}"/>
          </ac:spMkLst>
        </pc:spChg>
        <pc:spChg chg="add mod">
          <ac:chgData name="Carla" userId="417464ba-0c67-467a-8d9f-e5f447a9fc8a" providerId="ADAL" clId="{0A18DBD1-F4B2-49D3-9BFC-A3ED50C8E71C}" dt="2023-02-22T12:33:22.822" v="3035"/>
          <ac:spMkLst>
            <pc:docMk/>
            <pc:sldMk cId="2623300561" sldId="370"/>
            <ac:spMk id="5" creationId="{6AAB3976-2E5C-2ACB-481E-B512AA44A971}"/>
          </ac:spMkLst>
        </pc:spChg>
        <pc:spChg chg="mod">
          <ac:chgData name="Carla" userId="417464ba-0c67-467a-8d9f-e5f447a9fc8a" providerId="ADAL" clId="{0A18DBD1-F4B2-49D3-9BFC-A3ED50C8E71C}" dt="2023-02-23T14:44:58.524" v="4912" actId="207"/>
          <ac:spMkLst>
            <pc:docMk/>
            <pc:sldMk cId="2623300561" sldId="370"/>
            <ac:spMk id="6" creationId="{1755527A-30CA-944E-A482-ED896F156CD0}"/>
          </ac:spMkLst>
        </pc:spChg>
        <pc:spChg chg="add mod">
          <ac:chgData name="Carla" userId="417464ba-0c67-467a-8d9f-e5f447a9fc8a" providerId="ADAL" clId="{0A18DBD1-F4B2-49D3-9BFC-A3ED50C8E71C}" dt="2023-02-22T12:33:22.822" v="3035"/>
          <ac:spMkLst>
            <pc:docMk/>
            <pc:sldMk cId="2623300561" sldId="370"/>
            <ac:spMk id="7" creationId="{A10EC03B-BC64-2AF2-9561-F991C02790EF}"/>
          </ac:spMkLst>
        </pc:spChg>
        <pc:spChg chg="add mod">
          <ac:chgData name="Carla" userId="417464ba-0c67-467a-8d9f-e5f447a9fc8a" providerId="ADAL" clId="{0A18DBD1-F4B2-49D3-9BFC-A3ED50C8E71C}" dt="2023-02-22T12:33:22.822" v="3035"/>
          <ac:spMkLst>
            <pc:docMk/>
            <pc:sldMk cId="2623300561" sldId="370"/>
            <ac:spMk id="8" creationId="{68065445-5CAE-F35A-2746-015F050C4576}"/>
          </ac:spMkLst>
        </pc:spChg>
        <pc:spChg chg="add mod">
          <ac:chgData name="Carla" userId="417464ba-0c67-467a-8d9f-e5f447a9fc8a" providerId="ADAL" clId="{0A18DBD1-F4B2-49D3-9BFC-A3ED50C8E71C}" dt="2023-02-22T12:33:22.822" v="3035"/>
          <ac:spMkLst>
            <pc:docMk/>
            <pc:sldMk cId="2623300561" sldId="370"/>
            <ac:spMk id="9" creationId="{3DD36D06-AD03-6653-6596-7BEFDFE7E702}"/>
          </ac:spMkLst>
        </pc:spChg>
        <pc:spChg chg="add mod">
          <ac:chgData name="Carla" userId="417464ba-0c67-467a-8d9f-e5f447a9fc8a" providerId="ADAL" clId="{0A18DBD1-F4B2-49D3-9BFC-A3ED50C8E71C}" dt="2023-02-22T12:33:22.822" v="3035"/>
          <ac:spMkLst>
            <pc:docMk/>
            <pc:sldMk cId="2623300561" sldId="370"/>
            <ac:spMk id="10" creationId="{D9242337-F88A-9118-229A-BC5F1134F575}"/>
          </ac:spMkLst>
        </pc:spChg>
        <pc:spChg chg="add mod">
          <ac:chgData name="Carla" userId="417464ba-0c67-467a-8d9f-e5f447a9fc8a" providerId="ADAL" clId="{0A18DBD1-F4B2-49D3-9BFC-A3ED50C8E71C}" dt="2023-02-22T12:33:22.822" v="3035"/>
          <ac:spMkLst>
            <pc:docMk/>
            <pc:sldMk cId="2623300561" sldId="370"/>
            <ac:spMk id="11" creationId="{AB1A6EE0-2F73-1E3F-267C-0E58FCDB0E52}"/>
          </ac:spMkLst>
        </pc:spChg>
        <pc:spChg chg="add mod">
          <ac:chgData name="Carla" userId="417464ba-0c67-467a-8d9f-e5f447a9fc8a" providerId="ADAL" clId="{0A18DBD1-F4B2-49D3-9BFC-A3ED50C8E71C}" dt="2023-02-22T12:33:22.822" v="3035"/>
          <ac:spMkLst>
            <pc:docMk/>
            <pc:sldMk cId="2623300561" sldId="370"/>
            <ac:spMk id="12" creationId="{78C67BC9-3EDC-BBA3-69A2-01D052DF4BB1}"/>
          </ac:spMkLst>
        </pc:spChg>
        <pc:spChg chg="add del mod">
          <ac:chgData name="Carla" userId="417464ba-0c67-467a-8d9f-e5f447a9fc8a" providerId="ADAL" clId="{0A18DBD1-F4B2-49D3-9BFC-A3ED50C8E71C}" dt="2022-11-17T16:24:23.871" v="922" actId="478"/>
          <ac:spMkLst>
            <pc:docMk/>
            <pc:sldMk cId="2623300561" sldId="370"/>
            <ac:spMk id="12" creationId="{D4A44DA9-4723-9186-1032-561FBB0C9A59}"/>
          </ac:spMkLst>
        </pc:spChg>
        <pc:spChg chg="del mod">
          <ac:chgData name="Carla" userId="417464ba-0c67-467a-8d9f-e5f447a9fc8a" providerId="ADAL" clId="{0A18DBD1-F4B2-49D3-9BFC-A3ED50C8E71C}" dt="2022-11-17T16:24:45.700" v="927" actId="478"/>
          <ac:spMkLst>
            <pc:docMk/>
            <pc:sldMk cId="2623300561" sldId="370"/>
            <ac:spMk id="15" creationId="{06BE1022-5D0F-BCFD-0974-0FE0EE39D2C9}"/>
          </ac:spMkLst>
        </pc:spChg>
        <pc:spChg chg="del mod topLvl">
          <ac:chgData name="Carla" userId="417464ba-0c67-467a-8d9f-e5f447a9fc8a" providerId="ADAL" clId="{0A18DBD1-F4B2-49D3-9BFC-A3ED50C8E71C}" dt="2022-11-17T16:25:20.347" v="937" actId="478"/>
          <ac:spMkLst>
            <pc:docMk/>
            <pc:sldMk cId="2623300561" sldId="370"/>
            <ac:spMk id="16" creationId="{7ABD558D-5CF9-51EF-4B13-6C062CF55E55}"/>
          </ac:spMkLst>
        </pc:spChg>
        <pc:spChg chg="mod">
          <ac:chgData name="Carla" userId="417464ba-0c67-467a-8d9f-e5f447a9fc8a" providerId="ADAL" clId="{0A18DBD1-F4B2-49D3-9BFC-A3ED50C8E71C}" dt="2022-11-17T16:31:09.736" v="1012" actId="1076"/>
          <ac:spMkLst>
            <pc:docMk/>
            <pc:sldMk cId="2623300561" sldId="370"/>
            <ac:spMk id="17" creationId="{C3F1D65D-8679-3F7E-3F8D-395755731CBB}"/>
          </ac:spMkLst>
        </pc:spChg>
        <pc:spChg chg="mod">
          <ac:chgData name="Carla" userId="417464ba-0c67-467a-8d9f-e5f447a9fc8a" providerId="ADAL" clId="{0A18DBD1-F4B2-49D3-9BFC-A3ED50C8E71C}" dt="2022-11-17T16:31:09.736" v="1012" actId="1076"/>
          <ac:spMkLst>
            <pc:docMk/>
            <pc:sldMk cId="2623300561" sldId="370"/>
            <ac:spMk id="18" creationId="{C3F43E8E-C8E4-9C5F-836B-A218CEBBCFE6}"/>
          </ac:spMkLst>
        </pc:spChg>
        <pc:spChg chg="mod">
          <ac:chgData name="Carla" userId="417464ba-0c67-467a-8d9f-e5f447a9fc8a" providerId="ADAL" clId="{0A18DBD1-F4B2-49D3-9BFC-A3ED50C8E71C}" dt="2023-02-22T12:33:16.565" v="3033" actId="1076"/>
          <ac:spMkLst>
            <pc:docMk/>
            <pc:sldMk cId="2623300561" sldId="370"/>
            <ac:spMk id="19" creationId="{A51C343B-D34D-9982-4ED1-33A8403669EA}"/>
          </ac:spMkLst>
        </pc:spChg>
        <pc:spChg chg="mod">
          <ac:chgData name="Carla" userId="417464ba-0c67-467a-8d9f-e5f447a9fc8a" providerId="ADAL" clId="{0A18DBD1-F4B2-49D3-9BFC-A3ED50C8E71C}" dt="2023-02-23T14:39:04.851" v="4891" actId="20577"/>
          <ac:spMkLst>
            <pc:docMk/>
            <pc:sldMk cId="2623300561" sldId="370"/>
            <ac:spMk id="20" creationId="{36F277D6-322B-A848-92DC-A83C2D17258F}"/>
          </ac:spMkLst>
        </pc:spChg>
        <pc:spChg chg="mod">
          <ac:chgData name="Carla" userId="417464ba-0c67-467a-8d9f-e5f447a9fc8a" providerId="ADAL" clId="{0A18DBD1-F4B2-49D3-9BFC-A3ED50C8E71C}" dt="2023-02-22T12:33:20.203" v="3034" actId="1076"/>
          <ac:spMkLst>
            <pc:docMk/>
            <pc:sldMk cId="2623300561" sldId="370"/>
            <ac:spMk id="22" creationId="{29EC71E9-2C61-9799-D5D4-DFFE6E22C712}"/>
          </ac:spMkLst>
        </pc:spChg>
        <pc:spChg chg="mod">
          <ac:chgData name="Carla" userId="417464ba-0c67-467a-8d9f-e5f447a9fc8a" providerId="ADAL" clId="{0A18DBD1-F4B2-49D3-9BFC-A3ED50C8E71C}" dt="2022-11-17T16:31:09.736" v="1012" actId="1076"/>
          <ac:spMkLst>
            <pc:docMk/>
            <pc:sldMk cId="2623300561" sldId="370"/>
            <ac:spMk id="24" creationId="{8B2F6954-CF8A-B6F8-B97A-DE6793C4104A}"/>
          </ac:spMkLst>
        </pc:spChg>
        <pc:spChg chg="mod">
          <ac:chgData name="Carla" userId="417464ba-0c67-467a-8d9f-e5f447a9fc8a" providerId="ADAL" clId="{0A18DBD1-F4B2-49D3-9BFC-A3ED50C8E71C}" dt="2022-11-17T16:31:09.736" v="1012" actId="1076"/>
          <ac:spMkLst>
            <pc:docMk/>
            <pc:sldMk cId="2623300561" sldId="370"/>
            <ac:spMk id="25" creationId="{E82C51BF-C617-FCEC-C441-A587D009F141}"/>
          </ac:spMkLst>
        </pc:spChg>
        <pc:spChg chg="mod">
          <ac:chgData name="Carla" userId="417464ba-0c67-467a-8d9f-e5f447a9fc8a" providerId="ADAL" clId="{0A18DBD1-F4B2-49D3-9BFC-A3ED50C8E71C}" dt="2022-11-17T16:31:09.736" v="1012" actId="1076"/>
          <ac:spMkLst>
            <pc:docMk/>
            <pc:sldMk cId="2623300561" sldId="370"/>
            <ac:spMk id="26" creationId="{6883856D-1523-DCAF-1B56-95552A48ECFB}"/>
          </ac:spMkLst>
        </pc:spChg>
        <pc:spChg chg="mod">
          <ac:chgData name="Carla" userId="417464ba-0c67-467a-8d9f-e5f447a9fc8a" providerId="ADAL" clId="{0A18DBD1-F4B2-49D3-9BFC-A3ED50C8E71C}" dt="2022-11-17T16:31:09.736" v="1012" actId="1076"/>
          <ac:spMkLst>
            <pc:docMk/>
            <pc:sldMk cId="2623300561" sldId="370"/>
            <ac:spMk id="27" creationId="{B83F9DAF-0FEB-CB35-D1BC-1DF53E78F948}"/>
          </ac:spMkLst>
        </pc:spChg>
        <pc:spChg chg="mod">
          <ac:chgData name="Carla" userId="417464ba-0c67-467a-8d9f-e5f447a9fc8a" providerId="ADAL" clId="{0A18DBD1-F4B2-49D3-9BFC-A3ED50C8E71C}" dt="2022-11-17T16:31:09.736" v="1012" actId="1076"/>
          <ac:spMkLst>
            <pc:docMk/>
            <pc:sldMk cId="2623300561" sldId="370"/>
            <ac:spMk id="28" creationId="{97176BC7-1998-6CD1-7ECC-53E7839BB195}"/>
          </ac:spMkLst>
        </pc:spChg>
        <pc:spChg chg="del mod">
          <ac:chgData name="Carla" userId="417464ba-0c67-467a-8d9f-e5f447a9fc8a" providerId="ADAL" clId="{0A18DBD1-F4B2-49D3-9BFC-A3ED50C8E71C}" dt="2022-11-17T16:25:11.644" v="932" actId="478"/>
          <ac:spMkLst>
            <pc:docMk/>
            <pc:sldMk cId="2623300561" sldId="370"/>
            <ac:spMk id="29" creationId="{1E0C98EF-9D5F-72CF-E078-CB5B8E9D604F}"/>
          </ac:spMkLst>
        </pc:spChg>
        <pc:spChg chg="del mod">
          <ac:chgData name="Carla" userId="417464ba-0c67-467a-8d9f-e5f447a9fc8a" providerId="ADAL" clId="{0A18DBD1-F4B2-49D3-9BFC-A3ED50C8E71C}" dt="2022-11-17T16:25:15.846" v="934" actId="478"/>
          <ac:spMkLst>
            <pc:docMk/>
            <pc:sldMk cId="2623300561" sldId="370"/>
            <ac:spMk id="30" creationId="{7972DE2E-9123-6DC4-F9D8-7F919C4AC61E}"/>
          </ac:spMkLst>
        </pc:spChg>
        <pc:spChg chg="mod">
          <ac:chgData name="Carla" userId="417464ba-0c67-467a-8d9f-e5f447a9fc8a" providerId="ADAL" clId="{0A18DBD1-F4B2-49D3-9BFC-A3ED50C8E71C}" dt="2023-02-22T12:33:05.848" v="3031" actId="1076"/>
          <ac:spMkLst>
            <pc:docMk/>
            <pc:sldMk cId="2623300561" sldId="370"/>
            <ac:spMk id="31" creationId="{377461AD-ABC0-7826-E454-64EEAE103F59}"/>
          </ac:spMkLst>
        </pc:spChg>
        <pc:spChg chg="mod">
          <ac:chgData name="Carla" userId="417464ba-0c67-467a-8d9f-e5f447a9fc8a" providerId="ADAL" clId="{0A18DBD1-F4B2-49D3-9BFC-A3ED50C8E71C}" dt="2022-11-17T16:31:09.736" v="1012" actId="1076"/>
          <ac:spMkLst>
            <pc:docMk/>
            <pc:sldMk cId="2623300561" sldId="370"/>
            <ac:spMk id="32" creationId="{A3597CFC-28DE-21B2-1C8A-421EC87023CD}"/>
          </ac:spMkLst>
        </pc:spChg>
        <pc:spChg chg="del mod">
          <ac:chgData name="Carla" userId="417464ba-0c67-467a-8d9f-e5f447a9fc8a" providerId="ADAL" clId="{0A18DBD1-F4B2-49D3-9BFC-A3ED50C8E71C}" dt="2022-11-17T16:25:13.085" v="933" actId="478"/>
          <ac:spMkLst>
            <pc:docMk/>
            <pc:sldMk cId="2623300561" sldId="370"/>
            <ac:spMk id="33" creationId="{F72CBB3A-7CB9-F399-538A-710C1E9A515C}"/>
          </ac:spMkLst>
        </pc:spChg>
        <pc:grpChg chg="add del mod">
          <ac:chgData name="Carla" userId="417464ba-0c67-467a-8d9f-e5f447a9fc8a" providerId="ADAL" clId="{0A18DBD1-F4B2-49D3-9BFC-A3ED50C8E71C}" dt="2022-11-17T16:25:20.347" v="937" actId="478"/>
          <ac:grpSpMkLst>
            <pc:docMk/>
            <pc:sldMk cId="2623300561" sldId="370"/>
            <ac:grpSpMk id="13" creationId="{6866041F-443F-D250-FDA2-818F533B5639}"/>
          </ac:grpSpMkLst>
        </pc:grpChg>
        <pc:grpChg chg="mod topLvl">
          <ac:chgData name="Carla" userId="417464ba-0c67-467a-8d9f-e5f447a9fc8a" providerId="ADAL" clId="{0A18DBD1-F4B2-49D3-9BFC-A3ED50C8E71C}" dt="2022-11-17T16:31:09.736" v="1012" actId="1076"/>
          <ac:grpSpMkLst>
            <pc:docMk/>
            <pc:sldMk cId="2623300561" sldId="370"/>
            <ac:grpSpMk id="14" creationId="{C04E1934-AA2D-8C9D-1AD4-BBBA8D8B25AC}"/>
          </ac:grpSpMkLst>
        </pc:grpChg>
        <pc:picChg chg="mod">
          <ac:chgData name="Carla" userId="417464ba-0c67-467a-8d9f-e5f447a9fc8a" providerId="ADAL" clId="{0A18DBD1-F4B2-49D3-9BFC-A3ED50C8E71C}" dt="2022-11-17T16:31:09.736" v="1012" actId="1076"/>
          <ac:picMkLst>
            <pc:docMk/>
            <pc:sldMk cId="2623300561" sldId="370"/>
            <ac:picMk id="23" creationId="{76C480D8-8CE6-77A5-5475-98B1EE96D76F}"/>
          </ac:picMkLst>
        </pc:picChg>
        <pc:cxnChg chg="del mod">
          <ac:chgData name="Carla" userId="417464ba-0c67-467a-8d9f-e5f447a9fc8a" providerId="ADAL" clId="{0A18DBD1-F4B2-49D3-9BFC-A3ED50C8E71C}" dt="2022-11-17T16:29:41.038" v="989" actId="478"/>
          <ac:cxnSpMkLst>
            <pc:docMk/>
            <pc:sldMk cId="2623300561" sldId="370"/>
            <ac:cxnSpMk id="7" creationId="{C57AC3D6-EE5D-8129-3A2C-BD8551326C17}"/>
          </ac:cxnSpMkLst>
        </pc:cxnChg>
        <pc:cxnChg chg="add del mod">
          <ac:chgData name="Carla" userId="417464ba-0c67-467a-8d9f-e5f447a9fc8a" providerId="ADAL" clId="{0A18DBD1-F4B2-49D3-9BFC-A3ED50C8E71C}" dt="2022-11-17T16:28:30.340" v="969" actId="478"/>
          <ac:cxnSpMkLst>
            <pc:docMk/>
            <pc:sldMk cId="2623300561" sldId="370"/>
            <ac:cxnSpMk id="10" creationId="{0F7F6649-567C-90AB-C306-6CD9ACB9A9D0}"/>
          </ac:cxnSpMkLst>
        </pc:cxnChg>
        <pc:cxnChg chg="add mod">
          <ac:chgData name="Carla" userId="417464ba-0c67-467a-8d9f-e5f447a9fc8a" providerId="ADAL" clId="{0A18DBD1-F4B2-49D3-9BFC-A3ED50C8E71C}" dt="2022-11-17T16:31:09.736" v="1012" actId="1076"/>
          <ac:cxnSpMkLst>
            <pc:docMk/>
            <pc:sldMk cId="2623300561" sldId="370"/>
            <ac:cxnSpMk id="43" creationId="{D277F227-E0EF-15AD-DE81-143AB077BEA1}"/>
          </ac:cxnSpMkLst>
        </pc:cxnChg>
        <pc:cxnChg chg="add mod">
          <ac:chgData name="Carla" userId="417464ba-0c67-467a-8d9f-e5f447a9fc8a" providerId="ADAL" clId="{0A18DBD1-F4B2-49D3-9BFC-A3ED50C8E71C}" dt="2022-11-17T16:31:09.736" v="1012" actId="1076"/>
          <ac:cxnSpMkLst>
            <pc:docMk/>
            <pc:sldMk cId="2623300561" sldId="370"/>
            <ac:cxnSpMk id="54" creationId="{4B47173C-81A7-694D-1A62-23851CF819C8}"/>
          </ac:cxnSpMkLst>
        </pc:cxnChg>
        <pc:cxnChg chg="add mod">
          <ac:chgData name="Carla" userId="417464ba-0c67-467a-8d9f-e5f447a9fc8a" providerId="ADAL" clId="{0A18DBD1-F4B2-49D3-9BFC-A3ED50C8E71C}" dt="2022-11-17T16:31:09.736" v="1012" actId="1076"/>
          <ac:cxnSpMkLst>
            <pc:docMk/>
            <pc:sldMk cId="2623300561" sldId="370"/>
            <ac:cxnSpMk id="55" creationId="{1A1DFFF6-6C20-5274-6A3E-76A5AE496918}"/>
          </ac:cxnSpMkLst>
        </pc:cxnChg>
        <pc:cxnChg chg="add mod">
          <ac:chgData name="Carla" userId="417464ba-0c67-467a-8d9f-e5f447a9fc8a" providerId="ADAL" clId="{0A18DBD1-F4B2-49D3-9BFC-A3ED50C8E71C}" dt="2022-11-17T16:31:09.736" v="1012" actId="1076"/>
          <ac:cxnSpMkLst>
            <pc:docMk/>
            <pc:sldMk cId="2623300561" sldId="370"/>
            <ac:cxnSpMk id="58" creationId="{E50ED36E-506A-EBBE-0566-BCBACC5D8D25}"/>
          </ac:cxnSpMkLst>
        </pc:cxnChg>
        <pc:cxnChg chg="add mod">
          <ac:chgData name="Carla" userId="417464ba-0c67-467a-8d9f-e5f447a9fc8a" providerId="ADAL" clId="{0A18DBD1-F4B2-49D3-9BFC-A3ED50C8E71C}" dt="2022-11-17T16:31:09.736" v="1012" actId="1076"/>
          <ac:cxnSpMkLst>
            <pc:docMk/>
            <pc:sldMk cId="2623300561" sldId="370"/>
            <ac:cxnSpMk id="61" creationId="{3554CC2F-6D04-AF33-D6AC-61A22E31237A}"/>
          </ac:cxnSpMkLst>
        </pc:cxnChg>
      </pc:sldChg>
      <pc:sldChg chg="modSp add del mod">
        <pc:chgData name="Carla" userId="417464ba-0c67-467a-8d9f-e5f447a9fc8a" providerId="ADAL" clId="{0A18DBD1-F4B2-49D3-9BFC-A3ED50C8E71C}" dt="2022-11-18T09:15:23.302" v="2140" actId="47"/>
        <pc:sldMkLst>
          <pc:docMk/>
          <pc:sldMk cId="3433500808" sldId="371"/>
        </pc:sldMkLst>
        <pc:spChg chg="mod">
          <ac:chgData name="Carla" userId="417464ba-0c67-467a-8d9f-e5f447a9fc8a" providerId="ADAL" clId="{0A18DBD1-F4B2-49D3-9BFC-A3ED50C8E71C}" dt="2022-11-18T08:40:23.580" v="1220" actId="20577"/>
          <ac:spMkLst>
            <pc:docMk/>
            <pc:sldMk cId="3433500808" sldId="371"/>
            <ac:spMk id="6" creationId="{1755527A-30CA-944E-A482-ED896F156CD0}"/>
          </ac:spMkLst>
        </pc:spChg>
      </pc:sldChg>
      <pc:sldChg chg="modSp add del mod">
        <pc:chgData name="Carla" userId="417464ba-0c67-467a-8d9f-e5f447a9fc8a" providerId="ADAL" clId="{0A18DBD1-F4B2-49D3-9BFC-A3ED50C8E71C}" dt="2022-11-18T08:41:25.291" v="1222" actId="47"/>
        <pc:sldMkLst>
          <pc:docMk/>
          <pc:sldMk cId="1892036648" sldId="372"/>
        </pc:sldMkLst>
        <pc:spChg chg="mod">
          <ac:chgData name="Carla" userId="417464ba-0c67-467a-8d9f-e5f447a9fc8a" providerId="ADAL" clId="{0A18DBD1-F4B2-49D3-9BFC-A3ED50C8E71C}" dt="2022-11-18T08:39:05.996" v="1096" actId="20577"/>
          <ac:spMkLst>
            <pc:docMk/>
            <pc:sldMk cId="1892036648" sldId="372"/>
            <ac:spMk id="6" creationId="{1755527A-30CA-944E-A482-ED896F156CD0}"/>
          </ac:spMkLst>
        </pc:spChg>
      </pc:sldChg>
      <pc:sldChg chg="add del ord">
        <pc:chgData name="Carla" userId="417464ba-0c67-467a-8d9f-e5f447a9fc8a" providerId="ADAL" clId="{0A18DBD1-F4B2-49D3-9BFC-A3ED50C8E71C}" dt="2023-02-22T11:52:58.142" v="3023" actId="47"/>
        <pc:sldMkLst>
          <pc:docMk/>
          <pc:sldMk cId="2812248871" sldId="372"/>
        </pc:sldMkLst>
      </pc:sldChg>
      <pc:sldChg chg="modSp add del mod">
        <pc:chgData name="Carla" userId="417464ba-0c67-467a-8d9f-e5f447a9fc8a" providerId="ADAL" clId="{0A18DBD1-F4B2-49D3-9BFC-A3ED50C8E71C}" dt="2022-11-18T08:41:25.291" v="1222" actId="47"/>
        <pc:sldMkLst>
          <pc:docMk/>
          <pc:sldMk cId="447277948" sldId="373"/>
        </pc:sldMkLst>
        <pc:spChg chg="mod">
          <ac:chgData name="Carla" userId="417464ba-0c67-467a-8d9f-e5f447a9fc8a" providerId="ADAL" clId="{0A18DBD1-F4B2-49D3-9BFC-A3ED50C8E71C}" dt="2022-11-18T08:39:26.785" v="1130" actId="20577"/>
          <ac:spMkLst>
            <pc:docMk/>
            <pc:sldMk cId="447277948" sldId="373"/>
            <ac:spMk id="6" creationId="{1755527A-30CA-944E-A482-ED896F156CD0}"/>
          </ac:spMkLst>
        </pc:spChg>
        <pc:spChg chg="mod">
          <ac:chgData name="Carla" userId="417464ba-0c67-467a-8d9f-e5f447a9fc8a" providerId="ADAL" clId="{0A18DBD1-F4B2-49D3-9BFC-A3ED50C8E71C}" dt="2022-11-18T08:39:14.005" v="1098" actId="20577"/>
          <ac:spMkLst>
            <pc:docMk/>
            <pc:sldMk cId="447277948" sldId="373"/>
            <ac:spMk id="20" creationId="{36F277D6-322B-A848-92DC-A83C2D17258F}"/>
          </ac:spMkLst>
        </pc:spChg>
      </pc:sldChg>
      <pc:sldChg chg="modSp add mod modNotesTx">
        <pc:chgData name="Carla" userId="417464ba-0c67-467a-8d9f-e5f447a9fc8a" providerId="ADAL" clId="{0A18DBD1-F4B2-49D3-9BFC-A3ED50C8E71C}" dt="2023-02-22T20:17:15.044" v="4005" actId="20577"/>
        <pc:sldMkLst>
          <pc:docMk/>
          <pc:sldMk cId="3215242977" sldId="373"/>
        </pc:sldMkLst>
        <pc:spChg chg="mod">
          <ac:chgData name="Carla" userId="417464ba-0c67-467a-8d9f-e5f447a9fc8a" providerId="ADAL" clId="{0A18DBD1-F4B2-49D3-9BFC-A3ED50C8E71C}" dt="2022-11-18T09:13:29.854" v="2047" actId="207"/>
          <ac:spMkLst>
            <pc:docMk/>
            <pc:sldMk cId="3215242977" sldId="373"/>
            <ac:spMk id="2" creationId="{6E3B2962-F31C-7687-9EC4-29063E03A6BF}"/>
          </ac:spMkLst>
        </pc:spChg>
        <pc:spChg chg="mod">
          <ac:chgData name="Carla" userId="417464ba-0c67-467a-8d9f-e5f447a9fc8a" providerId="ADAL" clId="{0A18DBD1-F4B2-49D3-9BFC-A3ED50C8E71C}" dt="2022-11-18T09:13:29.854" v="2047" actId="207"/>
          <ac:spMkLst>
            <pc:docMk/>
            <pc:sldMk cId="3215242977" sldId="373"/>
            <ac:spMk id="3" creationId="{1C115CEE-CAD7-5259-0E1B-6DCFC57E21F1}"/>
          </ac:spMkLst>
        </pc:spChg>
        <pc:spChg chg="mod">
          <ac:chgData name="Carla" userId="417464ba-0c67-467a-8d9f-e5f447a9fc8a" providerId="ADAL" clId="{0A18DBD1-F4B2-49D3-9BFC-A3ED50C8E71C}" dt="2022-11-18T09:13:29.854" v="2047" actId="207"/>
          <ac:spMkLst>
            <pc:docMk/>
            <pc:sldMk cId="3215242977" sldId="373"/>
            <ac:spMk id="4" creationId="{670FD672-4F22-74F6-AF36-B421404A533E}"/>
          </ac:spMkLst>
        </pc:spChg>
        <pc:spChg chg="mod">
          <ac:chgData name="Carla" userId="417464ba-0c67-467a-8d9f-e5f447a9fc8a" providerId="ADAL" clId="{0A18DBD1-F4B2-49D3-9BFC-A3ED50C8E71C}" dt="2023-02-22T20:16:35.961" v="3983" actId="20577"/>
          <ac:spMkLst>
            <pc:docMk/>
            <pc:sldMk cId="3215242977" sldId="373"/>
            <ac:spMk id="9" creationId="{D65E6D98-BE8C-6B4C-B23E-6167300445AE}"/>
          </ac:spMkLst>
        </pc:spChg>
        <pc:spChg chg="mod">
          <ac:chgData name="Carla" userId="417464ba-0c67-467a-8d9f-e5f447a9fc8a" providerId="ADAL" clId="{0A18DBD1-F4B2-49D3-9BFC-A3ED50C8E71C}" dt="2023-02-22T20:17:15.044" v="4005" actId="20577"/>
          <ac:spMkLst>
            <pc:docMk/>
            <pc:sldMk cId="3215242977" sldId="373"/>
            <ac:spMk id="10" creationId="{57F7817C-F1AD-0D44-B171-8337EA4CAC58}"/>
          </ac:spMkLst>
        </pc:spChg>
        <pc:spChg chg="mod">
          <ac:chgData name="Carla" userId="417464ba-0c67-467a-8d9f-e5f447a9fc8a" providerId="ADAL" clId="{0A18DBD1-F4B2-49D3-9BFC-A3ED50C8E71C}" dt="2022-11-18T09:13:48.320" v="2051" actId="208"/>
          <ac:spMkLst>
            <pc:docMk/>
            <pc:sldMk cId="3215242977" sldId="373"/>
            <ac:spMk id="11" creationId="{C5F4228F-D5AA-954B-B294-68775E7ACBB6}"/>
          </ac:spMkLst>
        </pc:spChg>
        <pc:spChg chg="mod">
          <ac:chgData name="Carla" userId="417464ba-0c67-467a-8d9f-e5f447a9fc8a" providerId="ADAL" clId="{0A18DBD1-F4B2-49D3-9BFC-A3ED50C8E71C}" dt="2022-11-18T09:13:48.320" v="2051" actId="208"/>
          <ac:spMkLst>
            <pc:docMk/>
            <pc:sldMk cId="3215242977" sldId="373"/>
            <ac:spMk id="15" creationId="{FC47BBBF-E017-034D-BDA0-B4925AE086BA}"/>
          </ac:spMkLst>
        </pc:spChg>
        <pc:spChg chg="mod">
          <ac:chgData name="Carla" userId="417464ba-0c67-467a-8d9f-e5f447a9fc8a" providerId="ADAL" clId="{0A18DBD1-F4B2-49D3-9BFC-A3ED50C8E71C}" dt="2022-11-18T09:13:48.320" v="2051" actId="208"/>
          <ac:spMkLst>
            <pc:docMk/>
            <pc:sldMk cId="3215242977" sldId="373"/>
            <ac:spMk id="16" creationId="{3261E616-59D7-E24A-B3DD-6CA7E698AABB}"/>
          </ac:spMkLst>
        </pc:spChg>
        <pc:spChg chg="mod">
          <ac:chgData name="Carla" userId="417464ba-0c67-467a-8d9f-e5f447a9fc8a" providerId="ADAL" clId="{0A18DBD1-F4B2-49D3-9BFC-A3ED50C8E71C}" dt="2022-11-18T09:13:48.320" v="2051" actId="208"/>
          <ac:spMkLst>
            <pc:docMk/>
            <pc:sldMk cId="3215242977" sldId="373"/>
            <ac:spMk id="17" creationId="{CD2C5F29-B47A-A24E-B82C-5405185BD2D6}"/>
          </ac:spMkLst>
        </pc:spChg>
      </pc:sldChg>
      <pc:sldChg chg="modSp add mod modNotesTx">
        <pc:chgData name="Carla" userId="417464ba-0c67-467a-8d9f-e5f447a9fc8a" providerId="ADAL" clId="{0A18DBD1-F4B2-49D3-9BFC-A3ED50C8E71C}" dt="2023-02-22T20:17:17.766" v="4007" actId="20577"/>
        <pc:sldMkLst>
          <pc:docMk/>
          <pc:sldMk cId="3830730864" sldId="374"/>
        </pc:sldMkLst>
        <pc:spChg chg="mod">
          <ac:chgData name="Carla" userId="417464ba-0c67-467a-8d9f-e5f447a9fc8a" providerId="ADAL" clId="{0A18DBD1-F4B2-49D3-9BFC-A3ED50C8E71C}" dt="2022-11-18T09:13:35.748" v="2049" actId="207"/>
          <ac:spMkLst>
            <pc:docMk/>
            <pc:sldMk cId="3830730864" sldId="374"/>
            <ac:spMk id="2" creationId="{6E3B2962-F31C-7687-9EC4-29063E03A6BF}"/>
          </ac:spMkLst>
        </pc:spChg>
        <pc:spChg chg="mod">
          <ac:chgData name="Carla" userId="417464ba-0c67-467a-8d9f-e5f447a9fc8a" providerId="ADAL" clId="{0A18DBD1-F4B2-49D3-9BFC-A3ED50C8E71C}" dt="2022-11-18T09:13:35.748" v="2049" actId="207"/>
          <ac:spMkLst>
            <pc:docMk/>
            <pc:sldMk cId="3830730864" sldId="374"/>
            <ac:spMk id="3" creationId="{1C115CEE-CAD7-5259-0E1B-6DCFC57E21F1}"/>
          </ac:spMkLst>
        </pc:spChg>
        <pc:spChg chg="mod">
          <ac:chgData name="Carla" userId="417464ba-0c67-467a-8d9f-e5f447a9fc8a" providerId="ADAL" clId="{0A18DBD1-F4B2-49D3-9BFC-A3ED50C8E71C}" dt="2022-11-18T09:13:35.748" v="2049" actId="207"/>
          <ac:spMkLst>
            <pc:docMk/>
            <pc:sldMk cId="3830730864" sldId="374"/>
            <ac:spMk id="4" creationId="{670FD672-4F22-74F6-AF36-B421404A533E}"/>
          </ac:spMkLst>
        </pc:spChg>
        <pc:spChg chg="mod">
          <ac:chgData name="Carla" userId="417464ba-0c67-467a-8d9f-e5f447a9fc8a" providerId="ADAL" clId="{0A18DBD1-F4B2-49D3-9BFC-A3ED50C8E71C}" dt="2022-11-18T09:11:21.090" v="2037" actId="1076"/>
          <ac:spMkLst>
            <pc:docMk/>
            <pc:sldMk cId="3830730864" sldId="374"/>
            <ac:spMk id="8" creationId="{75FC2217-6F8B-BBC7-B40B-737535E318E3}"/>
          </ac:spMkLst>
        </pc:spChg>
        <pc:spChg chg="mod">
          <ac:chgData name="Carla" userId="417464ba-0c67-467a-8d9f-e5f447a9fc8a" providerId="ADAL" clId="{0A18DBD1-F4B2-49D3-9BFC-A3ED50C8E71C}" dt="2023-02-22T20:16:41.137" v="3985" actId="20577"/>
          <ac:spMkLst>
            <pc:docMk/>
            <pc:sldMk cId="3830730864" sldId="374"/>
            <ac:spMk id="9" creationId="{D65E6D98-BE8C-6B4C-B23E-6167300445AE}"/>
          </ac:spMkLst>
        </pc:spChg>
        <pc:spChg chg="mod">
          <ac:chgData name="Carla" userId="417464ba-0c67-467a-8d9f-e5f447a9fc8a" providerId="ADAL" clId="{0A18DBD1-F4B2-49D3-9BFC-A3ED50C8E71C}" dt="2023-02-22T20:17:17.766" v="4007" actId="20577"/>
          <ac:spMkLst>
            <pc:docMk/>
            <pc:sldMk cId="3830730864" sldId="374"/>
            <ac:spMk id="10" creationId="{57F7817C-F1AD-0D44-B171-8337EA4CAC58}"/>
          </ac:spMkLst>
        </pc:spChg>
        <pc:spChg chg="mod">
          <ac:chgData name="Carla" userId="417464ba-0c67-467a-8d9f-e5f447a9fc8a" providerId="ADAL" clId="{0A18DBD1-F4B2-49D3-9BFC-A3ED50C8E71C}" dt="2022-11-18T09:13:42.866" v="2050" actId="208"/>
          <ac:spMkLst>
            <pc:docMk/>
            <pc:sldMk cId="3830730864" sldId="374"/>
            <ac:spMk id="11" creationId="{C5F4228F-D5AA-954B-B294-68775E7ACBB6}"/>
          </ac:spMkLst>
        </pc:spChg>
        <pc:spChg chg="mod">
          <ac:chgData name="Carla" userId="417464ba-0c67-467a-8d9f-e5f447a9fc8a" providerId="ADAL" clId="{0A18DBD1-F4B2-49D3-9BFC-A3ED50C8E71C}" dt="2022-11-18T09:13:42.866" v="2050" actId="208"/>
          <ac:spMkLst>
            <pc:docMk/>
            <pc:sldMk cId="3830730864" sldId="374"/>
            <ac:spMk id="15" creationId="{FC47BBBF-E017-034D-BDA0-B4925AE086BA}"/>
          </ac:spMkLst>
        </pc:spChg>
        <pc:spChg chg="mod">
          <ac:chgData name="Carla" userId="417464ba-0c67-467a-8d9f-e5f447a9fc8a" providerId="ADAL" clId="{0A18DBD1-F4B2-49D3-9BFC-A3ED50C8E71C}" dt="2022-11-18T09:13:42.866" v="2050" actId="208"/>
          <ac:spMkLst>
            <pc:docMk/>
            <pc:sldMk cId="3830730864" sldId="374"/>
            <ac:spMk id="16" creationId="{3261E616-59D7-E24A-B3DD-6CA7E698AABB}"/>
          </ac:spMkLst>
        </pc:spChg>
        <pc:spChg chg="mod">
          <ac:chgData name="Carla" userId="417464ba-0c67-467a-8d9f-e5f447a9fc8a" providerId="ADAL" clId="{0A18DBD1-F4B2-49D3-9BFC-A3ED50C8E71C}" dt="2022-11-18T09:13:42.866" v="2050" actId="208"/>
          <ac:spMkLst>
            <pc:docMk/>
            <pc:sldMk cId="3830730864" sldId="374"/>
            <ac:spMk id="17" creationId="{CD2C5F29-B47A-A24E-B82C-5405185BD2D6}"/>
          </ac:spMkLst>
        </pc:spChg>
        <pc:picChg chg="mod">
          <ac:chgData name="Carla" userId="417464ba-0c67-467a-8d9f-e5f447a9fc8a" providerId="ADAL" clId="{0A18DBD1-F4B2-49D3-9BFC-A3ED50C8E71C}" dt="2022-11-18T09:10:47.973" v="2034" actId="1076"/>
          <ac:picMkLst>
            <pc:docMk/>
            <pc:sldMk cId="3830730864" sldId="374"/>
            <ac:picMk id="5" creationId="{67EF8E5A-BA09-1042-8B07-9DE9BF668F29}"/>
          </ac:picMkLst>
        </pc:picChg>
      </pc:sldChg>
      <pc:sldChg chg="addSp delSp modSp add mod modClrScheme chgLayout modNotesTx">
        <pc:chgData name="Carla" userId="417464ba-0c67-467a-8d9f-e5f447a9fc8a" providerId="ADAL" clId="{0A18DBD1-F4B2-49D3-9BFC-A3ED50C8E71C}" dt="2023-02-22T20:17:07.055" v="4001" actId="20577"/>
        <pc:sldMkLst>
          <pc:docMk/>
          <pc:sldMk cId="1921036003" sldId="375"/>
        </pc:sldMkLst>
        <pc:spChg chg="add del mod ord">
          <ac:chgData name="Carla" userId="417464ba-0c67-467a-8d9f-e5f447a9fc8a" providerId="ADAL" clId="{0A18DBD1-F4B2-49D3-9BFC-A3ED50C8E71C}" dt="2023-02-22T11:21:50.203" v="3011" actId="478"/>
          <ac:spMkLst>
            <pc:docMk/>
            <pc:sldMk cId="1921036003" sldId="375"/>
            <ac:spMk id="2" creationId="{4D579CA6-26AF-CA73-AF53-5CB7F3C6CFCF}"/>
          </ac:spMkLst>
        </pc:spChg>
        <pc:spChg chg="del mod">
          <ac:chgData name="Carla" userId="417464ba-0c67-467a-8d9f-e5f447a9fc8a" providerId="ADAL" clId="{0A18DBD1-F4B2-49D3-9BFC-A3ED50C8E71C}" dt="2022-11-18T09:19:20.084" v="2263" actId="478"/>
          <ac:spMkLst>
            <pc:docMk/>
            <pc:sldMk cId="1921036003" sldId="375"/>
            <ac:spMk id="2" creationId="{6E3B2962-F31C-7687-9EC4-29063E03A6BF}"/>
          </ac:spMkLst>
        </pc:spChg>
        <pc:spChg chg="del mod">
          <ac:chgData name="Carla" userId="417464ba-0c67-467a-8d9f-e5f447a9fc8a" providerId="ADAL" clId="{0A18DBD1-F4B2-49D3-9BFC-A3ED50C8E71C}" dt="2022-11-18T09:19:20.084" v="2263" actId="478"/>
          <ac:spMkLst>
            <pc:docMk/>
            <pc:sldMk cId="1921036003" sldId="375"/>
            <ac:spMk id="3" creationId="{1C115CEE-CAD7-5259-0E1B-6DCFC57E21F1}"/>
          </ac:spMkLst>
        </pc:spChg>
        <pc:spChg chg="add del mod ord">
          <ac:chgData name="Carla" userId="417464ba-0c67-467a-8d9f-e5f447a9fc8a" providerId="ADAL" clId="{0A18DBD1-F4B2-49D3-9BFC-A3ED50C8E71C}" dt="2023-02-22T11:21:52.342" v="3012" actId="478"/>
          <ac:spMkLst>
            <pc:docMk/>
            <pc:sldMk cId="1921036003" sldId="375"/>
            <ac:spMk id="3" creationId="{93E5ECED-B26F-BD7E-3993-AC6A3A12B4C6}"/>
          </ac:spMkLst>
        </pc:spChg>
        <pc:spChg chg="del mod">
          <ac:chgData name="Carla" userId="417464ba-0c67-467a-8d9f-e5f447a9fc8a" providerId="ADAL" clId="{0A18DBD1-F4B2-49D3-9BFC-A3ED50C8E71C}" dt="2022-11-18T09:19:20.084" v="2263" actId="478"/>
          <ac:spMkLst>
            <pc:docMk/>
            <pc:sldMk cId="1921036003" sldId="375"/>
            <ac:spMk id="4" creationId="{670FD672-4F22-74F6-AF36-B421404A533E}"/>
          </ac:spMkLst>
        </pc:spChg>
        <pc:spChg chg="mod">
          <ac:chgData name="Carla" userId="417464ba-0c67-467a-8d9f-e5f447a9fc8a" providerId="ADAL" clId="{0A18DBD1-F4B2-49D3-9BFC-A3ED50C8E71C}" dt="2022-11-18T09:20:11.151" v="2276" actId="1076"/>
          <ac:spMkLst>
            <pc:docMk/>
            <pc:sldMk cId="1921036003" sldId="375"/>
            <ac:spMk id="8" creationId="{75FC2217-6F8B-BBC7-B40B-737535E318E3}"/>
          </ac:spMkLst>
        </pc:spChg>
        <pc:spChg chg="mod">
          <ac:chgData name="Carla" userId="417464ba-0c67-467a-8d9f-e5f447a9fc8a" providerId="ADAL" clId="{0A18DBD1-F4B2-49D3-9BFC-A3ED50C8E71C}" dt="2023-02-22T20:16:48.989" v="3991" actId="20577"/>
          <ac:spMkLst>
            <pc:docMk/>
            <pc:sldMk cId="1921036003" sldId="375"/>
            <ac:spMk id="9" creationId="{D65E6D98-BE8C-6B4C-B23E-6167300445AE}"/>
          </ac:spMkLst>
        </pc:spChg>
        <pc:spChg chg="mod">
          <ac:chgData name="Carla" userId="417464ba-0c67-467a-8d9f-e5f447a9fc8a" providerId="ADAL" clId="{0A18DBD1-F4B2-49D3-9BFC-A3ED50C8E71C}" dt="2023-02-22T20:17:07.055" v="4001" actId="20577"/>
          <ac:spMkLst>
            <pc:docMk/>
            <pc:sldMk cId="1921036003" sldId="375"/>
            <ac:spMk id="10" creationId="{57F7817C-F1AD-0D44-B171-8337EA4CAC58}"/>
          </ac:spMkLst>
        </pc:spChg>
        <pc:spChg chg="mod">
          <ac:chgData name="Carla" userId="417464ba-0c67-467a-8d9f-e5f447a9fc8a" providerId="ADAL" clId="{0A18DBD1-F4B2-49D3-9BFC-A3ED50C8E71C}" dt="2023-02-22T11:20:25.346" v="2997" actId="1076"/>
          <ac:spMkLst>
            <pc:docMk/>
            <pc:sldMk cId="1921036003" sldId="375"/>
            <ac:spMk id="11" creationId="{C5F4228F-D5AA-954B-B294-68775E7ACBB6}"/>
          </ac:spMkLst>
        </pc:spChg>
        <pc:spChg chg="mod">
          <ac:chgData name="Carla" userId="417464ba-0c67-467a-8d9f-e5f447a9fc8a" providerId="ADAL" clId="{0A18DBD1-F4B2-49D3-9BFC-A3ED50C8E71C}" dt="2023-02-22T11:20:25.346" v="2997" actId="1076"/>
          <ac:spMkLst>
            <pc:docMk/>
            <pc:sldMk cId="1921036003" sldId="375"/>
            <ac:spMk id="15" creationId="{FC47BBBF-E017-034D-BDA0-B4925AE086BA}"/>
          </ac:spMkLst>
        </pc:spChg>
        <pc:spChg chg="mod">
          <ac:chgData name="Carla" userId="417464ba-0c67-467a-8d9f-e5f447a9fc8a" providerId="ADAL" clId="{0A18DBD1-F4B2-49D3-9BFC-A3ED50C8E71C}" dt="2023-02-22T11:20:25.346" v="2997" actId="1076"/>
          <ac:spMkLst>
            <pc:docMk/>
            <pc:sldMk cId="1921036003" sldId="375"/>
            <ac:spMk id="16" creationId="{3261E616-59D7-E24A-B3DD-6CA7E698AABB}"/>
          </ac:spMkLst>
        </pc:spChg>
        <pc:spChg chg="mod">
          <ac:chgData name="Carla" userId="417464ba-0c67-467a-8d9f-e5f447a9fc8a" providerId="ADAL" clId="{0A18DBD1-F4B2-49D3-9BFC-A3ED50C8E71C}" dt="2023-02-22T11:20:25.346" v="2997" actId="1076"/>
          <ac:spMkLst>
            <pc:docMk/>
            <pc:sldMk cId="1921036003" sldId="375"/>
            <ac:spMk id="17" creationId="{CD2C5F29-B47A-A24E-B82C-5405185BD2D6}"/>
          </ac:spMkLst>
        </pc:spChg>
        <pc:spChg chg="mod">
          <ac:chgData name="Carla" userId="417464ba-0c67-467a-8d9f-e5f447a9fc8a" providerId="ADAL" clId="{0A18DBD1-F4B2-49D3-9BFC-A3ED50C8E71C}" dt="2023-02-22T11:20:25.346" v="2997" actId="1076"/>
          <ac:spMkLst>
            <pc:docMk/>
            <pc:sldMk cId="1921036003" sldId="375"/>
            <ac:spMk id="18" creationId="{FC723609-1FB1-F943-ACD2-DB8DF54D9946}"/>
          </ac:spMkLst>
        </pc:spChg>
        <pc:spChg chg="mod">
          <ac:chgData name="Carla" userId="417464ba-0c67-467a-8d9f-e5f447a9fc8a" providerId="ADAL" clId="{0A18DBD1-F4B2-49D3-9BFC-A3ED50C8E71C}" dt="2023-02-22T11:20:25.346" v="2997" actId="1076"/>
          <ac:spMkLst>
            <pc:docMk/>
            <pc:sldMk cId="1921036003" sldId="375"/>
            <ac:spMk id="19" creationId="{508A5F98-5666-D540-88C5-001B23470509}"/>
          </ac:spMkLst>
        </pc:spChg>
        <pc:spChg chg="mod">
          <ac:chgData name="Carla" userId="417464ba-0c67-467a-8d9f-e5f447a9fc8a" providerId="ADAL" clId="{0A18DBD1-F4B2-49D3-9BFC-A3ED50C8E71C}" dt="2023-02-22T11:20:25.346" v="2997" actId="1076"/>
          <ac:spMkLst>
            <pc:docMk/>
            <pc:sldMk cId="1921036003" sldId="375"/>
            <ac:spMk id="20" creationId="{2DAA1DFD-538A-B94F-8C58-25988A0A0D93}"/>
          </ac:spMkLst>
        </pc:spChg>
        <pc:spChg chg="mod">
          <ac:chgData name="Carla" userId="417464ba-0c67-467a-8d9f-e5f447a9fc8a" providerId="ADAL" clId="{0A18DBD1-F4B2-49D3-9BFC-A3ED50C8E71C}" dt="2023-02-22T11:20:28.517" v="2998" actId="1076"/>
          <ac:spMkLst>
            <pc:docMk/>
            <pc:sldMk cId="1921036003" sldId="375"/>
            <ac:spMk id="22" creationId="{4FECC7A3-3FE7-A943-899C-984498CE6AD8}"/>
          </ac:spMkLst>
        </pc:spChg>
        <pc:graphicFrameChg chg="add del mod">
          <ac:chgData name="Carla" userId="417464ba-0c67-467a-8d9f-e5f447a9fc8a" providerId="ADAL" clId="{0A18DBD1-F4B2-49D3-9BFC-A3ED50C8E71C}" dt="2022-11-18T09:28:56.050" v="2279" actId="478"/>
          <ac:graphicFrameMkLst>
            <pc:docMk/>
            <pc:sldMk cId="1921036003" sldId="375"/>
            <ac:graphicFrameMk id="7" creationId="{A2200B6D-234C-8DED-3750-26BB54395436}"/>
          </ac:graphicFrameMkLst>
        </pc:graphicFrameChg>
        <pc:graphicFrameChg chg="add del mod">
          <ac:chgData name="Carla" userId="417464ba-0c67-467a-8d9f-e5f447a9fc8a" providerId="ADAL" clId="{0A18DBD1-F4B2-49D3-9BFC-A3ED50C8E71C}" dt="2022-11-18T09:30:24.845" v="2291" actId="478"/>
          <ac:graphicFrameMkLst>
            <pc:docMk/>
            <pc:sldMk cId="1921036003" sldId="375"/>
            <ac:graphicFrameMk id="21" creationId="{3E2AD23A-DF2F-CC01-CA79-C65E74AB5B87}"/>
          </ac:graphicFrameMkLst>
        </pc:graphicFrameChg>
        <pc:graphicFrameChg chg="add mod">
          <ac:chgData name="Carla" userId="417464ba-0c67-467a-8d9f-e5f447a9fc8a" providerId="ADAL" clId="{0A18DBD1-F4B2-49D3-9BFC-A3ED50C8E71C}" dt="2022-11-18T09:31:04.053" v="2300" actId="1076"/>
          <ac:graphicFrameMkLst>
            <pc:docMk/>
            <pc:sldMk cId="1921036003" sldId="375"/>
            <ac:graphicFrameMk id="24" creationId="{EF7C2F41-62A8-E560-431C-659A74D31E32}"/>
          </ac:graphicFrameMkLst>
        </pc:graphicFrameChg>
        <pc:picChg chg="del mod">
          <ac:chgData name="Carla" userId="417464ba-0c67-467a-8d9f-e5f447a9fc8a" providerId="ADAL" clId="{0A18DBD1-F4B2-49D3-9BFC-A3ED50C8E71C}" dt="2022-11-18T09:19:20.084" v="2263" actId="478"/>
          <ac:picMkLst>
            <pc:docMk/>
            <pc:sldMk cId="1921036003" sldId="375"/>
            <ac:picMk id="5" creationId="{67EF8E5A-BA09-1042-8B07-9DE9BF668F29}"/>
          </ac:picMkLst>
        </pc:picChg>
        <pc:picChg chg="add del mod">
          <ac:chgData name="Carla" userId="417464ba-0c67-467a-8d9f-e5f447a9fc8a" providerId="ADAL" clId="{0A18DBD1-F4B2-49D3-9BFC-A3ED50C8E71C}" dt="2022-11-18T09:29:30.367" v="2282" actId="478"/>
          <ac:picMkLst>
            <pc:docMk/>
            <pc:sldMk cId="1921036003" sldId="375"/>
            <ac:picMk id="12" creationId="{02FF2941-2EDA-10C0-BF7B-35D26DFEEE9F}"/>
          </ac:picMkLst>
        </pc:picChg>
        <pc:picChg chg="add del mod">
          <ac:chgData name="Carla" userId="417464ba-0c67-467a-8d9f-e5f447a9fc8a" providerId="ADAL" clId="{0A18DBD1-F4B2-49D3-9BFC-A3ED50C8E71C}" dt="2022-11-18T09:30:03.714" v="2285" actId="478"/>
          <ac:picMkLst>
            <pc:docMk/>
            <pc:sldMk cId="1921036003" sldId="375"/>
            <ac:picMk id="13" creationId="{DE0CF21D-958D-C8EF-A4FC-2551F7C04A1F}"/>
          </ac:picMkLst>
        </pc:picChg>
        <pc:picChg chg="add mod">
          <ac:chgData name="Carla" userId="417464ba-0c67-467a-8d9f-e5f447a9fc8a" providerId="ADAL" clId="{0A18DBD1-F4B2-49D3-9BFC-A3ED50C8E71C}" dt="2022-11-18T09:30:58.705" v="2298" actId="1076"/>
          <ac:picMkLst>
            <pc:docMk/>
            <pc:sldMk cId="1921036003" sldId="375"/>
            <ac:picMk id="14" creationId="{1E5DE79E-721C-C71F-2F2C-AA8FB067484B}"/>
          </ac:picMkLst>
        </pc:picChg>
        <pc:picChg chg="add mod">
          <ac:chgData name="Carla" userId="417464ba-0c67-467a-8d9f-e5f447a9fc8a" providerId="ADAL" clId="{0A18DBD1-F4B2-49D3-9BFC-A3ED50C8E71C}" dt="2022-11-18T09:31:00.529" v="2299" actId="1076"/>
          <ac:picMkLst>
            <pc:docMk/>
            <pc:sldMk cId="1921036003" sldId="375"/>
            <ac:picMk id="23" creationId="{3CE7C5CF-8923-85D2-880E-AD090D0EACE7}"/>
          </ac:picMkLst>
        </pc:picChg>
        <pc:cxnChg chg="add mod">
          <ac:chgData name="Carla" userId="417464ba-0c67-467a-8d9f-e5f447a9fc8a" providerId="ADAL" clId="{0A18DBD1-F4B2-49D3-9BFC-A3ED50C8E71C}" dt="2022-11-18T09:32:39.593" v="2317" actId="14100"/>
          <ac:cxnSpMkLst>
            <pc:docMk/>
            <pc:sldMk cId="1921036003" sldId="375"/>
            <ac:cxnSpMk id="26" creationId="{7210D6BB-36AD-9B8C-E79D-887807737139}"/>
          </ac:cxnSpMkLst>
        </pc:cxnChg>
        <pc:cxnChg chg="add mod">
          <ac:chgData name="Carla" userId="417464ba-0c67-467a-8d9f-e5f447a9fc8a" providerId="ADAL" clId="{0A18DBD1-F4B2-49D3-9BFC-A3ED50C8E71C}" dt="2022-11-18T09:32:37.593" v="2316" actId="14100"/>
          <ac:cxnSpMkLst>
            <pc:docMk/>
            <pc:sldMk cId="1921036003" sldId="375"/>
            <ac:cxnSpMk id="28" creationId="{89AD8701-C68F-815E-C816-8FD053D95D0D}"/>
          </ac:cxnSpMkLst>
        </pc:cxnChg>
        <pc:cxnChg chg="add mod">
          <ac:chgData name="Carla" userId="417464ba-0c67-467a-8d9f-e5f447a9fc8a" providerId="ADAL" clId="{0A18DBD1-F4B2-49D3-9BFC-A3ED50C8E71C}" dt="2022-11-18T09:32:44.537" v="2319" actId="14100"/>
          <ac:cxnSpMkLst>
            <pc:docMk/>
            <pc:sldMk cId="1921036003" sldId="375"/>
            <ac:cxnSpMk id="30" creationId="{0F048742-3572-CFDF-00C2-52051B1D165F}"/>
          </ac:cxnSpMkLst>
        </pc:cxnChg>
      </pc:sldChg>
      <pc:sldChg chg="modSp add del mod ord">
        <pc:chgData name="Carla" userId="417464ba-0c67-467a-8d9f-e5f447a9fc8a" providerId="ADAL" clId="{0A18DBD1-F4B2-49D3-9BFC-A3ED50C8E71C}" dt="2022-11-18T09:46:43.504" v="2448" actId="47"/>
        <pc:sldMkLst>
          <pc:docMk/>
          <pc:sldMk cId="1729983924" sldId="376"/>
        </pc:sldMkLst>
        <pc:spChg chg="mod">
          <ac:chgData name="Carla" userId="417464ba-0c67-467a-8d9f-e5f447a9fc8a" providerId="ADAL" clId="{0A18DBD1-F4B2-49D3-9BFC-A3ED50C8E71C}" dt="2022-11-18T09:45:07.556" v="2326" actId="20577"/>
          <ac:spMkLst>
            <pc:docMk/>
            <pc:sldMk cId="1729983924" sldId="376"/>
            <ac:spMk id="9" creationId="{D65E6D98-BE8C-6B4C-B23E-6167300445AE}"/>
          </ac:spMkLst>
        </pc:spChg>
        <pc:spChg chg="mod">
          <ac:chgData name="Carla" userId="417464ba-0c67-467a-8d9f-e5f447a9fc8a" providerId="ADAL" clId="{0A18DBD1-F4B2-49D3-9BFC-A3ED50C8E71C}" dt="2022-11-18T09:45:30.597" v="2375" actId="20577"/>
          <ac:spMkLst>
            <pc:docMk/>
            <pc:sldMk cId="1729983924" sldId="376"/>
            <ac:spMk id="10" creationId="{57F7817C-F1AD-0D44-B171-8337EA4CAC58}"/>
          </ac:spMkLst>
        </pc:spChg>
      </pc:sldChg>
      <pc:sldChg chg="addSp delSp modSp add mod modClrScheme chgLayout">
        <pc:chgData name="Carla" userId="417464ba-0c67-467a-8d9f-e5f447a9fc8a" providerId="ADAL" clId="{0A18DBD1-F4B2-49D3-9BFC-A3ED50C8E71C}" dt="2023-02-23T13:41:06.589" v="4104" actId="1076"/>
        <pc:sldMkLst>
          <pc:docMk/>
          <pc:sldMk cId="3643868350" sldId="377"/>
        </pc:sldMkLst>
        <pc:spChg chg="add del mod ord">
          <ac:chgData name="Carla" userId="417464ba-0c67-467a-8d9f-e5f447a9fc8a" providerId="ADAL" clId="{0A18DBD1-F4B2-49D3-9BFC-A3ED50C8E71C}" dt="2023-02-22T11:21:34.792" v="3008" actId="478"/>
          <ac:spMkLst>
            <pc:docMk/>
            <pc:sldMk cId="3643868350" sldId="377"/>
            <ac:spMk id="2" creationId="{855728E6-70A1-31E3-099F-BBCE70CF1590}"/>
          </ac:spMkLst>
        </pc:spChg>
        <pc:spChg chg="add mod">
          <ac:chgData name="Carla" userId="417464ba-0c67-467a-8d9f-e5f447a9fc8a" providerId="ADAL" clId="{0A18DBD1-F4B2-49D3-9BFC-A3ED50C8E71C}" dt="2023-02-22T11:21:44.474" v="3010" actId="1076"/>
          <ac:spMkLst>
            <pc:docMk/>
            <pc:sldMk cId="3643868350" sldId="377"/>
            <ac:spMk id="4" creationId="{8D3220BD-A52C-1B2D-65E0-02AF4DCADD50}"/>
          </ac:spMkLst>
        </pc:spChg>
        <pc:spChg chg="add mod">
          <ac:chgData name="Carla" userId="417464ba-0c67-467a-8d9f-e5f447a9fc8a" providerId="ADAL" clId="{0A18DBD1-F4B2-49D3-9BFC-A3ED50C8E71C}" dt="2023-02-22T11:20:51.218" v="3001" actId="1076"/>
          <ac:spMkLst>
            <pc:docMk/>
            <pc:sldMk cId="3643868350" sldId="377"/>
            <ac:spMk id="5" creationId="{6712A556-9031-1C7B-ABDF-9AAFA72E6170}"/>
          </ac:spMkLst>
        </pc:spChg>
        <pc:spChg chg="add mod">
          <ac:chgData name="Carla" userId="417464ba-0c67-467a-8d9f-e5f447a9fc8a" providerId="ADAL" clId="{0A18DBD1-F4B2-49D3-9BFC-A3ED50C8E71C}" dt="2023-02-23T13:41:06.589" v="4104" actId="1076"/>
          <ac:spMkLst>
            <pc:docMk/>
            <pc:sldMk cId="3643868350" sldId="377"/>
            <ac:spMk id="7" creationId="{F792E1DB-1FD3-1168-7263-1191854AE3EC}"/>
          </ac:spMkLst>
        </pc:spChg>
        <pc:spChg chg="del">
          <ac:chgData name="Carla" userId="417464ba-0c67-467a-8d9f-e5f447a9fc8a" providerId="ADAL" clId="{0A18DBD1-F4B2-49D3-9BFC-A3ED50C8E71C}" dt="2022-11-18T09:46:06.190" v="2381" actId="478"/>
          <ac:spMkLst>
            <pc:docMk/>
            <pc:sldMk cId="3643868350" sldId="377"/>
            <ac:spMk id="8" creationId="{75FC2217-6F8B-BBC7-B40B-737535E318E3}"/>
          </ac:spMkLst>
        </pc:spChg>
        <pc:spChg chg="add del mod ord">
          <ac:chgData name="Carla" userId="417464ba-0c67-467a-8d9f-e5f447a9fc8a" providerId="ADAL" clId="{0A18DBD1-F4B2-49D3-9BFC-A3ED50C8E71C}" dt="2023-02-22T11:21:40.552" v="3009" actId="478"/>
          <ac:spMkLst>
            <pc:docMk/>
            <pc:sldMk cId="3643868350" sldId="377"/>
            <ac:spMk id="8" creationId="{EBA54E59-8100-B939-0751-EED2BC49406F}"/>
          </ac:spMkLst>
        </pc:spChg>
        <pc:spChg chg="mod">
          <ac:chgData name="Carla" userId="417464ba-0c67-467a-8d9f-e5f447a9fc8a" providerId="ADAL" clId="{0A18DBD1-F4B2-49D3-9BFC-A3ED50C8E71C}" dt="2023-02-22T20:16:55.019" v="3995" actId="20577"/>
          <ac:spMkLst>
            <pc:docMk/>
            <pc:sldMk cId="3643868350" sldId="377"/>
            <ac:spMk id="9" creationId="{D65E6D98-BE8C-6B4C-B23E-6167300445AE}"/>
          </ac:spMkLst>
        </pc:spChg>
        <pc:spChg chg="mod">
          <ac:chgData name="Carla" userId="417464ba-0c67-467a-8d9f-e5f447a9fc8a" providerId="ADAL" clId="{0A18DBD1-F4B2-49D3-9BFC-A3ED50C8E71C}" dt="2023-02-22T20:16:56.863" v="3997" actId="20577"/>
          <ac:spMkLst>
            <pc:docMk/>
            <pc:sldMk cId="3643868350" sldId="377"/>
            <ac:spMk id="10" creationId="{57F7817C-F1AD-0D44-B171-8337EA4CAC58}"/>
          </ac:spMkLst>
        </pc:spChg>
        <pc:spChg chg="mod">
          <ac:chgData name="Carla" userId="417464ba-0c67-467a-8d9f-e5f447a9fc8a" providerId="ADAL" clId="{0A18DBD1-F4B2-49D3-9BFC-A3ED50C8E71C}" dt="2023-02-22T11:22:10.775" v="3013" actId="1076"/>
          <ac:spMkLst>
            <pc:docMk/>
            <pc:sldMk cId="3643868350" sldId="377"/>
            <ac:spMk id="11" creationId="{C5F4228F-D5AA-954B-B294-68775E7ACBB6}"/>
          </ac:spMkLst>
        </pc:spChg>
        <pc:spChg chg="add mod">
          <ac:chgData name="Carla" userId="417464ba-0c67-467a-8d9f-e5f447a9fc8a" providerId="ADAL" clId="{0A18DBD1-F4B2-49D3-9BFC-A3ED50C8E71C}" dt="2022-11-18T11:14:58.485" v="2966" actId="1076"/>
          <ac:spMkLst>
            <pc:docMk/>
            <pc:sldMk cId="3643868350" sldId="377"/>
            <ac:spMk id="13" creationId="{40D66A2D-699F-6A9B-2395-A553A2B91FAD}"/>
          </ac:spMkLst>
        </pc:spChg>
        <pc:spChg chg="mod">
          <ac:chgData name="Carla" userId="417464ba-0c67-467a-8d9f-e5f447a9fc8a" providerId="ADAL" clId="{0A18DBD1-F4B2-49D3-9BFC-A3ED50C8E71C}" dt="2023-02-22T11:22:10.775" v="3013" actId="1076"/>
          <ac:spMkLst>
            <pc:docMk/>
            <pc:sldMk cId="3643868350" sldId="377"/>
            <ac:spMk id="15" creationId="{FC47BBBF-E017-034D-BDA0-B4925AE086BA}"/>
          </ac:spMkLst>
        </pc:spChg>
        <pc:spChg chg="mod">
          <ac:chgData name="Carla" userId="417464ba-0c67-467a-8d9f-e5f447a9fc8a" providerId="ADAL" clId="{0A18DBD1-F4B2-49D3-9BFC-A3ED50C8E71C}" dt="2023-02-22T11:22:10.775" v="3013" actId="1076"/>
          <ac:spMkLst>
            <pc:docMk/>
            <pc:sldMk cId="3643868350" sldId="377"/>
            <ac:spMk id="16" creationId="{3261E616-59D7-E24A-B3DD-6CA7E698AABB}"/>
          </ac:spMkLst>
        </pc:spChg>
        <pc:spChg chg="mod">
          <ac:chgData name="Carla" userId="417464ba-0c67-467a-8d9f-e5f447a9fc8a" providerId="ADAL" clId="{0A18DBD1-F4B2-49D3-9BFC-A3ED50C8E71C}" dt="2023-02-22T11:22:10.775" v="3013" actId="1076"/>
          <ac:spMkLst>
            <pc:docMk/>
            <pc:sldMk cId="3643868350" sldId="377"/>
            <ac:spMk id="17" creationId="{CD2C5F29-B47A-A24E-B82C-5405185BD2D6}"/>
          </ac:spMkLst>
        </pc:spChg>
        <pc:spChg chg="mod">
          <ac:chgData name="Carla" userId="417464ba-0c67-467a-8d9f-e5f447a9fc8a" providerId="ADAL" clId="{0A18DBD1-F4B2-49D3-9BFC-A3ED50C8E71C}" dt="2023-02-22T11:22:10.775" v="3013" actId="1076"/>
          <ac:spMkLst>
            <pc:docMk/>
            <pc:sldMk cId="3643868350" sldId="377"/>
            <ac:spMk id="18" creationId="{FC723609-1FB1-F943-ACD2-DB8DF54D9946}"/>
          </ac:spMkLst>
        </pc:spChg>
        <pc:spChg chg="mod">
          <ac:chgData name="Carla" userId="417464ba-0c67-467a-8d9f-e5f447a9fc8a" providerId="ADAL" clId="{0A18DBD1-F4B2-49D3-9BFC-A3ED50C8E71C}" dt="2023-02-22T11:22:10.775" v="3013" actId="1076"/>
          <ac:spMkLst>
            <pc:docMk/>
            <pc:sldMk cId="3643868350" sldId="377"/>
            <ac:spMk id="19" creationId="{508A5F98-5666-D540-88C5-001B23470509}"/>
          </ac:spMkLst>
        </pc:spChg>
        <pc:spChg chg="mod">
          <ac:chgData name="Carla" userId="417464ba-0c67-467a-8d9f-e5f447a9fc8a" providerId="ADAL" clId="{0A18DBD1-F4B2-49D3-9BFC-A3ED50C8E71C}" dt="2023-02-22T11:22:10.775" v="3013" actId="1076"/>
          <ac:spMkLst>
            <pc:docMk/>
            <pc:sldMk cId="3643868350" sldId="377"/>
            <ac:spMk id="20" creationId="{2DAA1DFD-538A-B94F-8C58-25988A0A0D93}"/>
          </ac:spMkLst>
        </pc:spChg>
        <pc:spChg chg="mod">
          <ac:chgData name="Carla" userId="417464ba-0c67-467a-8d9f-e5f447a9fc8a" providerId="ADAL" clId="{0A18DBD1-F4B2-49D3-9BFC-A3ED50C8E71C}" dt="2023-02-22T11:22:10.775" v="3013" actId="1076"/>
          <ac:spMkLst>
            <pc:docMk/>
            <pc:sldMk cId="3643868350" sldId="377"/>
            <ac:spMk id="22" creationId="{4FECC7A3-3FE7-A943-899C-984498CE6AD8}"/>
          </ac:spMkLst>
        </pc:spChg>
        <pc:spChg chg="add del mod">
          <ac:chgData name="Carla" userId="417464ba-0c67-467a-8d9f-e5f447a9fc8a" providerId="ADAL" clId="{0A18DBD1-F4B2-49D3-9BFC-A3ED50C8E71C}" dt="2022-11-18T11:12:48.638" v="2934" actId="478"/>
          <ac:spMkLst>
            <pc:docMk/>
            <pc:sldMk cId="3643868350" sldId="377"/>
            <ac:spMk id="25" creationId="{2617587E-8471-D856-CE7A-906AA434CBA5}"/>
          </ac:spMkLst>
        </pc:spChg>
        <pc:graphicFrameChg chg="del">
          <ac:chgData name="Carla" userId="417464ba-0c67-467a-8d9f-e5f447a9fc8a" providerId="ADAL" clId="{0A18DBD1-F4B2-49D3-9BFC-A3ED50C8E71C}" dt="2022-11-18T09:46:07.566" v="2384" actId="478"/>
          <ac:graphicFrameMkLst>
            <pc:docMk/>
            <pc:sldMk cId="3643868350" sldId="377"/>
            <ac:graphicFrameMk id="24" creationId="{EF7C2F41-62A8-E560-431C-659A74D31E32}"/>
          </ac:graphicFrameMkLst>
        </pc:graphicFrameChg>
        <pc:picChg chg="add mod">
          <ac:chgData name="Carla" userId="417464ba-0c67-467a-8d9f-e5f447a9fc8a" providerId="ADAL" clId="{0A18DBD1-F4B2-49D3-9BFC-A3ED50C8E71C}" dt="2022-11-18T11:14:53.396" v="2965" actId="1076"/>
          <ac:picMkLst>
            <pc:docMk/>
            <pc:sldMk cId="3643868350" sldId="377"/>
            <ac:picMk id="3" creationId="{86087E44-EF2B-0028-DCD4-AACF8C598731}"/>
          </ac:picMkLst>
        </pc:picChg>
        <pc:picChg chg="del">
          <ac:chgData name="Carla" userId="417464ba-0c67-467a-8d9f-e5f447a9fc8a" providerId="ADAL" clId="{0A18DBD1-F4B2-49D3-9BFC-A3ED50C8E71C}" dt="2022-11-18T09:46:06.689" v="2382" actId="478"/>
          <ac:picMkLst>
            <pc:docMk/>
            <pc:sldMk cId="3643868350" sldId="377"/>
            <ac:picMk id="14" creationId="{1E5DE79E-721C-C71F-2F2C-AA8FB067484B}"/>
          </ac:picMkLst>
        </pc:picChg>
        <pc:picChg chg="del">
          <ac:chgData name="Carla" userId="417464ba-0c67-467a-8d9f-e5f447a9fc8a" providerId="ADAL" clId="{0A18DBD1-F4B2-49D3-9BFC-A3ED50C8E71C}" dt="2022-11-18T09:46:07.138" v="2383" actId="478"/>
          <ac:picMkLst>
            <pc:docMk/>
            <pc:sldMk cId="3643868350" sldId="377"/>
            <ac:picMk id="23" creationId="{3CE7C5CF-8923-85D2-880E-AD090D0EACE7}"/>
          </ac:picMkLst>
        </pc:picChg>
        <pc:cxnChg chg="del">
          <ac:chgData name="Carla" userId="417464ba-0c67-467a-8d9f-e5f447a9fc8a" providerId="ADAL" clId="{0A18DBD1-F4B2-49D3-9BFC-A3ED50C8E71C}" dt="2022-11-18T09:46:10.264" v="2387" actId="478"/>
          <ac:cxnSpMkLst>
            <pc:docMk/>
            <pc:sldMk cId="3643868350" sldId="377"/>
            <ac:cxnSpMk id="26" creationId="{7210D6BB-36AD-9B8C-E79D-887807737139}"/>
          </ac:cxnSpMkLst>
        </pc:cxnChg>
        <pc:cxnChg chg="del">
          <ac:chgData name="Carla" userId="417464ba-0c67-467a-8d9f-e5f447a9fc8a" providerId="ADAL" clId="{0A18DBD1-F4B2-49D3-9BFC-A3ED50C8E71C}" dt="2022-11-18T09:46:09.097" v="2386" actId="478"/>
          <ac:cxnSpMkLst>
            <pc:docMk/>
            <pc:sldMk cId="3643868350" sldId="377"/>
            <ac:cxnSpMk id="28" creationId="{89AD8701-C68F-815E-C816-8FD053D95D0D}"/>
          </ac:cxnSpMkLst>
        </pc:cxnChg>
        <pc:cxnChg chg="del">
          <ac:chgData name="Carla" userId="417464ba-0c67-467a-8d9f-e5f447a9fc8a" providerId="ADAL" clId="{0A18DBD1-F4B2-49D3-9BFC-A3ED50C8E71C}" dt="2022-11-18T09:46:08.670" v="2385" actId="478"/>
          <ac:cxnSpMkLst>
            <pc:docMk/>
            <pc:sldMk cId="3643868350" sldId="377"/>
            <ac:cxnSpMk id="30" creationId="{0F048742-3572-CFDF-00C2-52051B1D165F}"/>
          </ac:cxnSpMkLst>
        </pc:cxnChg>
      </pc:sldChg>
      <pc:sldChg chg="new del">
        <pc:chgData name="Carla" userId="417464ba-0c67-467a-8d9f-e5f447a9fc8a" providerId="ADAL" clId="{0A18DBD1-F4B2-49D3-9BFC-A3ED50C8E71C}" dt="2023-02-23T14:30:31.625" v="4823" actId="47"/>
        <pc:sldMkLst>
          <pc:docMk/>
          <pc:sldMk cId="1387084546" sldId="378"/>
        </pc:sldMkLst>
      </pc:sldChg>
      <pc:sldChg chg="new del">
        <pc:chgData name="Carla" userId="417464ba-0c67-467a-8d9f-e5f447a9fc8a" providerId="ADAL" clId="{0A18DBD1-F4B2-49D3-9BFC-A3ED50C8E71C}" dt="2022-11-18T11:11:11.084" v="2912" actId="680"/>
        <pc:sldMkLst>
          <pc:docMk/>
          <pc:sldMk cId="3005858431" sldId="378"/>
        </pc:sldMkLst>
      </pc:sldChg>
      <pc:sldChg chg="new del">
        <pc:chgData name="Carla" userId="417464ba-0c67-467a-8d9f-e5f447a9fc8a" providerId="ADAL" clId="{0A18DBD1-F4B2-49D3-9BFC-A3ED50C8E71C}" dt="2023-02-22T11:21:17.195" v="3005" actId="47"/>
        <pc:sldMkLst>
          <pc:docMk/>
          <pc:sldMk cId="4234389807" sldId="378"/>
        </pc:sldMkLst>
      </pc:sldChg>
      <pc:sldChg chg="new del">
        <pc:chgData name="Carla" userId="417464ba-0c67-467a-8d9f-e5f447a9fc8a" providerId="ADAL" clId="{0A18DBD1-F4B2-49D3-9BFC-A3ED50C8E71C}" dt="2023-02-23T14:30:31.625" v="4823" actId="47"/>
        <pc:sldMkLst>
          <pc:docMk/>
          <pc:sldMk cId="413715981" sldId="379"/>
        </pc:sldMkLst>
      </pc:sldChg>
      <pc:sldChg chg="add del">
        <pc:chgData name="Carla" userId="417464ba-0c67-467a-8d9f-e5f447a9fc8a" providerId="ADAL" clId="{0A18DBD1-F4B2-49D3-9BFC-A3ED50C8E71C}" dt="2023-02-22T11:21:12.057" v="3004"/>
        <pc:sldMkLst>
          <pc:docMk/>
          <pc:sldMk cId="3856785778" sldId="379"/>
        </pc:sldMkLst>
      </pc:sldChg>
      <pc:sldChg chg="new del">
        <pc:chgData name="Carla" userId="417464ba-0c67-467a-8d9f-e5f447a9fc8a" providerId="ADAL" clId="{0A18DBD1-F4B2-49D3-9BFC-A3ED50C8E71C}" dt="2023-02-23T14:30:31.625" v="4823" actId="47"/>
        <pc:sldMkLst>
          <pc:docMk/>
          <pc:sldMk cId="1315935917" sldId="380"/>
        </pc:sldMkLst>
      </pc:sldChg>
      <pc:sldChg chg="new del">
        <pc:chgData name="Carla" userId="417464ba-0c67-467a-8d9f-e5f447a9fc8a" providerId="ADAL" clId="{0A18DBD1-F4B2-49D3-9BFC-A3ED50C8E71C}" dt="2023-02-22T20:16:07.159" v="3971" actId="47"/>
        <pc:sldMkLst>
          <pc:docMk/>
          <pc:sldMk cId="1937392764" sldId="381"/>
        </pc:sldMkLst>
      </pc:sldChg>
      <pc:sldChg chg="addSp delSp modSp new del mod ord">
        <pc:chgData name="Carla" userId="417464ba-0c67-467a-8d9f-e5f447a9fc8a" providerId="ADAL" clId="{0A18DBD1-F4B2-49D3-9BFC-A3ED50C8E71C}" dt="2023-02-23T13:39:49.284" v="4092" actId="47"/>
        <pc:sldMkLst>
          <pc:docMk/>
          <pc:sldMk cId="945432886" sldId="382"/>
        </pc:sldMkLst>
        <pc:spChg chg="mod">
          <ac:chgData name="Carla" userId="417464ba-0c67-467a-8d9f-e5f447a9fc8a" providerId="ADAL" clId="{0A18DBD1-F4B2-49D3-9BFC-A3ED50C8E71C}" dt="2023-02-23T13:32:16.755" v="4015" actId="14100"/>
          <ac:spMkLst>
            <pc:docMk/>
            <pc:sldMk cId="945432886" sldId="382"/>
            <ac:spMk id="2" creationId="{7A95BC00-B1A3-740F-4975-765716CBB1D8}"/>
          </ac:spMkLst>
        </pc:spChg>
        <pc:spChg chg="del">
          <ac:chgData name="Carla" userId="417464ba-0c67-467a-8d9f-e5f447a9fc8a" providerId="ADAL" clId="{0A18DBD1-F4B2-49D3-9BFC-A3ED50C8E71C}" dt="2023-02-23T13:32:13.716" v="4014" actId="478"/>
          <ac:spMkLst>
            <pc:docMk/>
            <pc:sldMk cId="945432886" sldId="382"/>
            <ac:spMk id="3" creationId="{308F6534-2B0D-A7D0-4557-A515002DE4DA}"/>
          </ac:spMkLst>
        </pc:spChg>
        <pc:spChg chg="add mod">
          <ac:chgData name="Carla" userId="417464ba-0c67-467a-8d9f-e5f447a9fc8a" providerId="ADAL" clId="{0A18DBD1-F4B2-49D3-9BFC-A3ED50C8E71C}" dt="2023-02-23T13:31:58.209" v="4010"/>
          <ac:spMkLst>
            <pc:docMk/>
            <pc:sldMk cId="945432886" sldId="382"/>
            <ac:spMk id="4" creationId="{94FFF58D-D056-37EF-561C-75CEE447088F}"/>
          </ac:spMkLst>
        </pc:spChg>
        <pc:spChg chg="add mod">
          <ac:chgData name="Carla" userId="417464ba-0c67-467a-8d9f-e5f447a9fc8a" providerId="ADAL" clId="{0A18DBD1-F4B2-49D3-9BFC-A3ED50C8E71C}" dt="2023-02-23T13:31:58.209" v="4010"/>
          <ac:spMkLst>
            <pc:docMk/>
            <pc:sldMk cId="945432886" sldId="382"/>
            <ac:spMk id="5" creationId="{99803BB0-DE60-B2DC-1A27-E31D914AE223}"/>
          </ac:spMkLst>
        </pc:spChg>
        <pc:spChg chg="add mod">
          <ac:chgData name="Carla" userId="417464ba-0c67-467a-8d9f-e5f447a9fc8a" providerId="ADAL" clId="{0A18DBD1-F4B2-49D3-9BFC-A3ED50C8E71C}" dt="2023-02-23T13:31:58.209" v="4010"/>
          <ac:spMkLst>
            <pc:docMk/>
            <pc:sldMk cId="945432886" sldId="382"/>
            <ac:spMk id="6" creationId="{A54365C0-B904-72AC-185B-F2E11746E34E}"/>
          </ac:spMkLst>
        </pc:spChg>
        <pc:spChg chg="add mod">
          <ac:chgData name="Carla" userId="417464ba-0c67-467a-8d9f-e5f447a9fc8a" providerId="ADAL" clId="{0A18DBD1-F4B2-49D3-9BFC-A3ED50C8E71C}" dt="2023-02-23T13:31:58.209" v="4010"/>
          <ac:spMkLst>
            <pc:docMk/>
            <pc:sldMk cId="945432886" sldId="382"/>
            <ac:spMk id="7" creationId="{E45E94CC-C906-D8EE-B9E6-2DB150758060}"/>
          </ac:spMkLst>
        </pc:spChg>
        <pc:spChg chg="add mod">
          <ac:chgData name="Carla" userId="417464ba-0c67-467a-8d9f-e5f447a9fc8a" providerId="ADAL" clId="{0A18DBD1-F4B2-49D3-9BFC-A3ED50C8E71C}" dt="2023-02-23T13:31:58.209" v="4010"/>
          <ac:spMkLst>
            <pc:docMk/>
            <pc:sldMk cId="945432886" sldId="382"/>
            <ac:spMk id="8" creationId="{D09340AE-9724-AB3D-1614-5130CA9D2D4A}"/>
          </ac:spMkLst>
        </pc:spChg>
        <pc:spChg chg="add mod">
          <ac:chgData name="Carla" userId="417464ba-0c67-467a-8d9f-e5f447a9fc8a" providerId="ADAL" clId="{0A18DBD1-F4B2-49D3-9BFC-A3ED50C8E71C}" dt="2023-02-23T13:31:58.209" v="4010"/>
          <ac:spMkLst>
            <pc:docMk/>
            <pc:sldMk cId="945432886" sldId="382"/>
            <ac:spMk id="9" creationId="{F82D4321-13FE-8976-7A3E-2820CF16F27F}"/>
          </ac:spMkLst>
        </pc:spChg>
        <pc:spChg chg="add mod">
          <ac:chgData name="Carla" userId="417464ba-0c67-467a-8d9f-e5f447a9fc8a" providerId="ADAL" clId="{0A18DBD1-F4B2-49D3-9BFC-A3ED50C8E71C}" dt="2023-02-23T13:31:58.209" v="4010"/>
          <ac:spMkLst>
            <pc:docMk/>
            <pc:sldMk cId="945432886" sldId="382"/>
            <ac:spMk id="10" creationId="{39416A5D-E4C6-FCB3-AB6B-C036CC070AB2}"/>
          </ac:spMkLst>
        </pc:spChg>
        <pc:spChg chg="add mod">
          <ac:chgData name="Carla" userId="417464ba-0c67-467a-8d9f-e5f447a9fc8a" providerId="ADAL" clId="{0A18DBD1-F4B2-49D3-9BFC-A3ED50C8E71C}" dt="2023-02-23T13:32:10.710" v="4013"/>
          <ac:spMkLst>
            <pc:docMk/>
            <pc:sldMk cId="945432886" sldId="382"/>
            <ac:spMk id="11" creationId="{4ABA784E-334B-58FA-028C-00DC774BDEF8}"/>
          </ac:spMkLst>
        </pc:spChg>
        <pc:spChg chg="add mod">
          <ac:chgData name="Carla" userId="417464ba-0c67-467a-8d9f-e5f447a9fc8a" providerId="ADAL" clId="{0A18DBD1-F4B2-49D3-9BFC-A3ED50C8E71C}" dt="2023-02-23T13:37:07.918" v="4070" actId="1076"/>
          <ac:spMkLst>
            <pc:docMk/>
            <pc:sldMk cId="945432886" sldId="382"/>
            <ac:spMk id="14" creationId="{68AB54F9-D945-60D0-E703-1D47A71593D4}"/>
          </ac:spMkLst>
        </pc:spChg>
        <pc:graphicFrameChg chg="add del mod">
          <ac:chgData name="Carla" userId="417464ba-0c67-467a-8d9f-e5f447a9fc8a" providerId="ADAL" clId="{0A18DBD1-F4B2-49D3-9BFC-A3ED50C8E71C}" dt="2023-02-23T13:33:26.267" v="4017"/>
          <ac:graphicFrameMkLst>
            <pc:docMk/>
            <pc:sldMk cId="945432886" sldId="382"/>
            <ac:graphicFrameMk id="12" creationId="{E8D930D7-08B8-A59A-7A70-73DEA11F3E64}"/>
          </ac:graphicFrameMkLst>
        </pc:graphicFrameChg>
        <pc:graphicFrameChg chg="add del mod">
          <ac:chgData name="Carla" userId="417464ba-0c67-467a-8d9f-e5f447a9fc8a" providerId="ADAL" clId="{0A18DBD1-F4B2-49D3-9BFC-A3ED50C8E71C}" dt="2023-02-23T13:36:29.530" v="4060"/>
          <ac:graphicFrameMkLst>
            <pc:docMk/>
            <pc:sldMk cId="945432886" sldId="382"/>
            <ac:graphicFrameMk id="19" creationId="{14BC80BE-C12D-6382-B3C1-351D4C9ED22F}"/>
          </ac:graphicFrameMkLst>
        </pc:graphicFrameChg>
        <pc:picChg chg="add del mod">
          <ac:chgData name="Carla" userId="417464ba-0c67-467a-8d9f-e5f447a9fc8a" providerId="ADAL" clId="{0A18DBD1-F4B2-49D3-9BFC-A3ED50C8E71C}" dt="2023-02-23T13:36:27.203" v="4058" actId="478"/>
          <ac:picMkLst>
            <pc:docMk/>
            <pc:sldMk cId="945432886" sldId="382"/>
            <ac:picMk id="13" creationId="{166C2045-1918-A116-9224-1ECA1E6FC9A7}"/>
          </ac:picMkLst>
        </pc:picChg>
        <pc:picChg chg="add mod">
          <ac:chgData name="Carla" userId="417464ba-0c67-467a-8d9f-e5f447a9fc8a" providerId="ADAL" clId="{0A18DBD1-F4B2-49D3-9BFC-A3ED50C8E71C}" dt="2023-02-23T13:36:39.029" v="4062" actId="1076"/>
          <ac:picMkLst>
            <pc:docMk/>
            <pc:sldMk cId="945432886" sldId="382"/>
            <ac:picMk id="20" creationId="{55384E9D-E5F3-717B-9F7A-48754363F302}"/>
          </ac:picMkLst>
        </pc:picChg>
        <pc:cxnChg chg="add mod">
          <ac:chgData name="Carla" userId="417464ba-0c67-467a-8d9f-e5f447a9fc8a" providerId="ADAL" clId="{0A18DBD1-F4B2-49D3-9BFC-A3ED50C8E71C}" dt="2023-02-23T13:37:43.403" v="4079" actId="1582"/>
          <ac:cxnSpMkLst>
            <pc:docMk/>
            <pc:sldMk cId="945432886" sldId="382"/>
            <ac:cxnSpMk id="16" creationId="{505986B7-C37A-1E87-9097-87D0090BD9BA}"/>
          </ac:cxnSpMkLst>
        </pc:cxnChg>
        <pc:cxnChg chg="add mod">
          <ac:chgData name="Carla" userId="417464ba-0c67-467a-8d9f-e5f447a9fc8a" providerId="ADAL" clId="{0A18DBD1-F4B2-49D3-9BFC-A3ED50C8E71C}" dt="2023-02-23T13:37:39.216" v="4078" actId="1582"/>
          <ac:cxnSpMkLst>
            <pc:docMk/>
            <pc:sldMk cId="945432886" sldId="382"/>
            <ac:cxnSpMk id="21" creationId="{4149A8CB-0657-3935-2EB3-0B244B021221}"/>
          </ac:cxnSpMkLst>
        </pc:cxnChg>
        <pc:cxnChg chg="add mod">
          <ac:chgData name="Carla" userId="417464ba-0c67-467a-8d9f-e5f447a9fc8a" providerId="ADAL" clId="{0A18DBD1-F4B2-49D3-9BFC-A3ED50C8E71C}" dt="2023-02-23T13:37:35.278" v="4077" actId="1582"/>
          <ac:cxnSpMkLst>
            <pc:docMk/>
            <pc:sldMk cId="945432886" sldId="382"/>
            <ac:cxnSpMk id="25" creationId="{30389D47-3555-04E2-7D3C-A4D1C24ED009}"/>
          </ac:cxnSpMkLst>
        </pc:cxnChg>
      </pc:sldChg>
      <pc:sldChg chg="new del">
        <pc:chgData name="Carla" userId="417464ba-0c67-467a-8d9f-e5f447a9fc8a" providerId="ADAL" clId="{0A18DBD1-F4B2-49D3-9BFC-A3ED50C8E71C}" dt="2023-02-23T14:29:17.202" v="4820" actId="47"/>
        <pc:sldMkLst>
          <pc:docMk/>
          <pc:sldMk cId="1120237966" sldId="383"/>
        </pc:sldMkLst>
      </pc:sldChg>
      <pc:sldChg chg="new del">
        <pc:chgData name="Carla" userId="417464ba-0c67-467a-8d9f-e5f447a9fc8a" providerId="ADAL" clId="{0A18DBD1-F4B2-49D3-9BFC-A3ED50C8E71C}" dt="2023-02-23T14:29:17.202" v="4820" actId="47"/>
        <pc:sldMkLst>
          <pc:docMk/>
          <pc:sldMk cId="2871559418" sldId="384"/>
        </pc:sldMkLst>
      </pc:sldChg>
      <pc:sldChg chg="new del">
        <pc:chgData name="Carla" userId="417464ba-0c67-467a-8d9f-e5f447a9fc8a" providerId="ADAL" clId="{0A18DBD1-F4B2-49D3-9BFC-A3ED50C8E71C}" dt="2023-02-23T14:29:17.202" v="4820" actId="47"/>
        <pc:sldMkLst>
          <pc:docMk/>
          <pc:sldMk cId="2923997423" sldId="385"/>
        </pc:sldMkLst>
      </pc:sldChg>
      <pc:sldChg chg="addSp delSp modSp add mod">
        <pc:chgData name="Carla" userId="417464ba-0c67-467a-8d9f-e5f447a9fc8a" providerId="ADAL" clId="{0A18DBD1-F4B2-49D3-9BFC-A3ED50C8E71C}" dt="2023-02-22T20:16:23.903" v="3975" actId="20577"/>
        <pc:sldMkLst>
          <pc:docMk/>
          <pc:sldMk cId="1628306759" sldId="386"/>
        </pc:sldMkLst>
        <pc:spChg chg="add mod">
          <ac:chgData name="Carla" userId="417464ba-0c67-467a-8d9f-e5f447a9fc8a" providerId="ADAL" clId="{0A18DBD1-F4B2-49D3-9BFC-A3ED50C8E71C}" dt="2023-02-22T15:26:30.209" v="3860" actId="14100"/>
          <ac:spMkLst>
            <pc:docMk/>
            <pc:sldMk cId="1628306759" sldId="386"/>
            <ac:spMk id="2" creationId="{CC83D1D9-F380-D0D3-19DD-99B4E4E77BD3}"/>
          </ac:spMkLst>
        </pc:spChg>
        <pc:spChg chg="mod">
          <ac:chgData name="Carla" userId="417464ba-0c67-467a-8d9f-e5f447a9fc8a" providerId="ADAL" clId="{0A18DBD1-F4B2-49D3-9BFC-A3ED50C8E71C}" dt="2023-02-22T20:16:16.948" v="3973" actId="20577"/>
          <ac:spMkLst>
            <pc:docMk/>
            <pc:sldMk cId="1628306759" sldId="386"/>
            <ac:spMk id="3" creationId="{6B463751-6390-C941-8D97-77C281A9C991}"/>
          </ac:spMkLst>
        </pc:spChg>
        <pc:spChg chg="add mod">
          <ac:chgData name="Carla" userId="417464ba-0c67-467a-8d9f-e5f447a9fc8a" providerId="ADAL" clId="{0A18DBD1-F4B2-49D3-9BFC-A3ED50C8E71C}" dt="2023-02-22T15:20:15.698" v="3810" actId="14100"/>
          <ac:spMkLst>
            <pc:docMk/>
            <pc:sldMk cId="1628306759" sldId="386"/>
            <ac:spMk id="4" creationId="{A4A4E47F-836B-437E-037C-06D2D508EE83}"/>
          </ac:spMkLst>
        </pc:spChg>
        <pc:spChg chg="mod">
          <ac:chgData name="Carla" userId="417464ba-0c67-467a-8d9f-e5f447a9fc8a" providerId="ADAL" clId="{0A18DBD1-F4B2-49D3-9BFC-A3ED50C8E71C}" dt="2023-02-22T20:16:23.903" v="3975" actId="20577"/>
          <ac:spMkLst>
            <pc:docMk/>
            <pc:sldMk cId="1628306759" sldId="386"/>
            <ac:spMk id="9" creationId="{D65E6D98-BE8C-6B4C-B23E-6167300445AE}"/>
          </ac:spMkLst>
        </pc:spChg>
        <pc:spChg chg="mod">
          <ac:chgData name="Carla" userId="417464ba-0c67-467a-8d9f-e5f447a9fc8a" providerId="ADAL" clId="{0A18DBD1-F4B2-49D3-9BFC-A3ED50C8E71C}" dt="2023-02-22T15:29:37.189" v="3963" actId="1076"/>
          <ac:spMkLst>
            <pc:docMk/>
            <pc:sldMk cId="1628306759" sldId="386"/>
            <ac:spMk id="12" creationId="{418AC68E-5821-814D-A8C3-190037A3E2AD}"/>
          </ac:spMkLst>
        </pc:spChg>
        <pc:spChg chg="mod">
          <ac:chgData name="Carla" userId="417464ba-0c67-467a-8d9f-e5f447a9fc8a" providerId="ADAL" clId="{0A18DBD1-F4B2-49D3-9BFC-A3ED50C8E71C}" dt="2023-02-22T15:29:39.784" v="3964" actId="1076"/>
          <ac:spMkLst>
            <pc:docMk/>
            <pc:sldMk cId="1628306759" sldId="386"/>
            <ac:spMk id="13" creationId="{22A63FB2-6A33-0E46-88F3-B7CFCF57934F}"/>
          </ac:spMkLst>
        </pc:spChg>
        <pc:spChg chg="mod">
          <ac:chgData name="Carla" userId="417464ba-0c67-467a-8d9f-e5f447a9fc8a" providerId="ADAL" clId="{0A18DBD1-F4B2-49D3-9BFC-A3ED50C8E71C}" dt="2023-02-22T15:30:01.701" v="3967" actId="1076"/>
          <ac:spMkLst>
            <pc:docMk/>
            <pc:sldMk cId="1628306759" sldId="386"/>
            <ac:spMk id="14" creationId="{A8D10147-924D-7243-80B5-468CC542060D}"/>
          </ac:spMkLst>
        </pc:spChg>
        <pc:spChg chg="mod">
          <ac:chgData name="Carla" userId="417464ba-0c67-467a-8d9f-e5f447a9fc8a" providerId="ADAL" clId="{0A18DBD1-F4B2-49D3-9BFC-A3ED50C8E71C}" dt="2023-02-22T15:29:49.612" v="3966" actId="1076"/>
          <ac:spMkLst>
            <pc:docMk/>
            <pc:sldMk cId="1628306759" sldId="386"/>
            <ac:spMk id="15" creationId="{DAEE686C-E588-114E-8E82-6170C01FBB7F}"/>
          </ac:spMkLst>
        </pc:spChg>
        <pc:spChg chg="mod">
          <ac:chgData name="Carla" userId="417464ba-0c67-467a-8d9f-e5f447a9fc8a" providerId="ADAL" clId="{0A18DBD1-F4B2-49D3-9BFC-A3ED50C8E71C}" dt="2023-02-22T15:06:33.205" v="3655" actId="21"/>
          <ac:spMkLst>
            <pc:docMk/>
            <pc:sldMk cId="1628306759" sldId="386"/>
            <ac:spMk id="16" creationId="{3D705E33-E4CC-C64D-8ABC-F75D88FD24E1}"/>
          </ac:spMkLst>
        </pc:spChg>
        <pc:spChg chg="mod">
          <ac:chgData name="Carla" userId="417464ba-0c67-467a-8d9f-e5f447a9fc8a" providerId="ADAL" clId="{0A18DBD1-F4B2-49D3-9BFC-A3ED50C8E71C}" dt="2023-02-22T15:03:59.198" v="3596" actId="20577"/>
          <ac:spMkLst>
            <pc:docMk/>
            <pc:sldMk cId="1628306759" sldId="386"/>
            <ac:spMk id="17" creationId="{97BC4586-4B37-5041-A767-30768215C0C1}"/>
          </ac:spMkLst>
        </pc:spChg>
        <pc:spChg chg="mod">
          <ac:chgData name="Carla" userId="417464ba-0c67-467a-8d9f-e5f447a9fc8a" providerId="ADAL" clId="{0A18DBD1-F4B2-49D3-9BFC-A3ED50C8E71C}" dt="2023-02-22T15:04:05.521" v="3608" actId="20577"/>
          <ac:spMkLst>
            <pc:docMk/>
            <pc:sldMk cId="1628306759" sldId="386"/>
            <ac:spMk id="18" creationId="{1C95FC12-6CBF-C14D-A722-5F26A9CBF3BE}"/>
          </ac:spMkLst>
        </pc:spChg>
        <pc:spChg chg="mod">
          <ac:chgData name="Carla" userId="417464ba-0c67-467a-8d9f-e5f447a9fc8a" providerId="ADAL" clId="{0A18DBD1-F4B2-49D3-9BFC-A3ED50C8E71C}" dt="2023-02-22T15:04:12.675" v="3619" actId="20577"/>
          <ac:spMkLst>
            <pc:docMk/>
            <pc:sldMk cId="1628306759" sldId="386"/>
            <ac:spMk id="19" creationId="{12177C0E-5EE0-1A4A-8C59-9B11ED57CD88}"/>
          </ac:spMkLst>
        </pc:spChg>
        <pc:spChg chg="mod">
          <ac:chgData name="Carla" userId="417464ba-0c67-467a-8d9f-e5f447a9fc8a" providerId="ADAL" clId="{0A18DBD1-F4B2-49D3-9BFC-A3ED50C8E71C}" dt="2023-02-22T15:06:35.449" v="3656"/>
          <ac:spMkLst>
            <pc:docMk/>
            <pc:sldMk cId="1628306759" sldId="386"/>
            <ac:spMk id="21" creationId="{312A6C59-C597-B740-B229-28CE2C1B8786}"/>
          </ac:spMkLst>
        </pc:spChg>
        <pc:spChg chg="mod">
          <ac:chgData name="Carla" userId="417464ba-0c67-467a-8d9f-e5f447a9fc8a" providerId="ADAL" clId="{0A18DBD1-F4B2-49D3-9BFC-A3ED50C8E71C}" dt="2023-02-22T15:04:24.984" v="3632" actId="20577"/>
          <ac:spMkLst>
            <pc:docMk/>
            <pc:sldMk cId="1628306759" sldId="386"/>
            <ac:spMk id="22" creationId="{F178F733-CBFA-5445-82B2-EA4AAE12D946}"/>
          </ac:spMkLst>
        </pc:spChg>
        <pc:spChg chg="mod">
          <ac:chgData name="Carla" userId="417464ba-0c67-467a-8d9f-e5f447a9fc8a" providerId="ADAL" clId="{0A18DBD1-F4B2-49D3-9BFC-A3ED50C8E71C}" dt="2023-02-22T15:19:53.949" v="3806" actId="1076"/>
          <ac:spMkLst>
            <pc:docMk/>
            <pc:sldMk cId="1628306759" sldId="386"/>
            <ac:spMk id="23" creationId="{9423F0B2-FC00-C140-A9E4-430358DC8BDD}"/>
          </ac:spMkLst>
        </pc:spChg>
        <pc:spChg chg="mod">
          <ac:chgData name="Carla" userId="417464ba-0c67-467a-8d9f-e5f447a9fc8a" providerId="ADAL" clId="{0A18DBD1-F4B2-49D3-9BFC-A3ED50C8E71C}" dt="2023-02-22T15:26:01.574" v="3851" actId="207"/>
          <ac:spMkLst>
            <pc:docMk/>
            <pc:sldMk cId="1628306759" sldId="386"/>
            <ac:spMk id="24" creationId="{33ECEE68-0126-314A-AABB-ECBC5D6F4F1C}"/>
          </ac:spMkLst>
        </pc:spChg>
        <pc:spChg chg="mod">
          <ac:chgData name="Carla" userId="417464ba-0c67-467a-8d9f-e5f447a9fc8a" providerId="ADAL" clId="{0A18DBD1-F4B2-49D3-9BFC-A3ED50C8E71C}" dt="2023-02-22T15:25:45.907" v="3848" actId="207"/>
          <ac:spMkLst>
            <pc:docMk/>
            <pc:sldMk cId="1628306759" sldId="386"/>
            <ac:spMk id="25" creationId="{55B3601F-7F30-E745-BF69-535BD9A38FF7}"/>
          </ac:spMkLst>
        </pc:spChg>
        <pc:spChg chg="mod">
          <ac:chgData name="Carla" userId="417464ba-0c67-467a-8d9f-e5f447a9fc8a" providerId="ADAL" clId="{0A18DBD1-F4B2-49D3-9BFC-A3ED50C8E71C}" dt="2023-02-22T15:25:56.318" v="3850" actId="207"/>
          <ac:spMkLst>
            <pc:docMk/>
            <pc:sldMk cId="1628306759" sldId="386"/>
            <ac:spMk id="26" creationId="{BA3184BF-A69D-C840-A5D2-64E68DE50FA2}"/>
          </ac:spMkLst>
        </pc:spChg>
        <pc:spChg chg="mod">
          <ac:chgData name="Carla" userId="417464ba-0c67-467a-8d9f-e5f447a9fc8a" providerId="ADAL" clId="{0A18DBD1-F4B2-49D3-9BFC-A3ED50C8E71C}" dt="2023-02-22T15:29:28.797" v="3962" actId="1582"/>
          <ac:spMkLst>
            <pc:docMk/>
            <pc:sldMk cId="1628306759" sldId="386"/>
            <ac:spMk id="27" creationId="{DCAC118F-5514-C141-8884-BD693C2923F7}"/>
          </ac:spMkLst>
        </pc:spChg>
        <pc:spChg chg="mod">
          <ac:chgData name="Carla" userId="417464ba-0c67-467a-8d9f-e5f447a9fc8a" providerId="ADAL" clId="{0A18DBD1-F4B2-49D3-9BFC-A3ED50C8E71C}" dt="2023-02-22T15:29:28.797" v="3962" actId="1582"/>
          <ac:spMkLst>
            <pc:docMk/>
            <pc:sldMk cId="1628306759" sldId="386"/>
            <ac:spMk id="28" creationId="{6578F537-8A95-7247-AA73-2175DAD775C2}"/>
          </ac:spMkLst>
        </pc:spChg>
        <pc:spChg chg="mod">
          <ac:chgData name="Carla" userId="417464ba-0c67-467a-8d9f-e5f447a9fc8a" providerId="ADAL" clId="{0A18DBD1-F4B2-49D3-9BFC-A3ED50C8E71C}" dt="2023-02-22T15:29:28.797" v="3962" actId="1582"/>
          <ac:spMkLst>
            <pc:docMk/>
            <pc:sldMk cId="1628306759" sldId="386"/>
            <ac:spMk id="29" creationId="{DDAB793A-4DFB-FC42-8D9A-D58F0EE606C8}"/>
          </ac:spMkLst>
        </pc:spChg>
        <pc:spChg chg="del">
          <ac:chgData name="Carla" userId="417464ba-0c67-467a-8d9f-e5f447a9fc8a" providerId="ADAL" clId="{0A18DBD1-F4B2-49D3-9BFC-A3ED50C8E71C}" dt="2023-02-22T15:06:53.480" v="3659" actId="478"/>
          <ac:spMkLst>
            <pc:docMk/>
            <pc:sldMk cId="1628306759" sldId="386"/>
            <ac:spMk id="30" creationId="{405B6BC7-6F0A-DA4F-8B5D-02AF01F4C7AD}"/>
          </ac:spMkLst>
        </pc:spChg>
        <pc:spChg chg="del mod">
          <ac:chgData name="Carla" userId="417464ba-0c67-467a-8d9f-e5f447a9fc8a" providerId="ADAL" clId="{0A18DBD1-F4B2-49D3-9BFC-A3ED50C8E71C}" dt="2023-02-22T15:06:55.309" v="3661" actId="478"/>
          <ac:spMkLst>
            <pc:docMk/>
            <pc:sldMk cId="1628306759" sldId="386"/>
            <ac:spMk id="31" creationId="{065377EB-50DD-0F46-B07B-7682911D26A1}"/>
          </ac:spMkLst>
        </pc:spChg>
        <pc:spChg chg="del">
          <ac:chgData name="Carla" userId="417464ba-0c67-467a-8d9f-e5f447a9fc8a" providerId="ADAL" clId="{0A18DBD1-F4B2-49D3-9BFC-A3ED50C8E71C}" dt="2023-02-22T15:07:24.133" v="3669" actId="478"/>
          <ac:spMkLst>
            <pc:docMk/>
            <pc:sldMk cId="1628306759" sldId="386"/>
            <ac:spMk id="32" creationId="{61F31335-AAE6-0845-B15E-82F42DC2572D}"/>
          </ac:spMkLst>
        </pc:spChg>
        <pc:spChg chg="del mod">
          <ac:chgData name="Carla" userId="417464ba-0c67-467a-8d9f-e5f447a9fc8a" providerId="ADAL" clId="{0A18DBD1-F4B2-49D3-9BFC-A3ED50C8E71C}" dt="2023-02-22T15:07:23.456" v="3668" actId="478"/>
          <ac:spMkLst>
            <pc:docMk/>
            <pc:sldMk cId="1628306759" sldId="386"/>
            <ac:spMk id="33" creationId="{8E36FA74-48AD-D341-A66F-42EA07E7D482}"/>
          </ac:spMkLst>
        </pc:spChg>
        <pc:spChg chg="del">
          <ac:chgData name="Carla" userId="417464ba-0c67-467a-8d9f-e5f447a9fc8a" providerId="ADAL" clId="{0A18DBD1-F4B2-49D3-9BFC-A3ED50C8E71C}" dt="2023-02-22T15:07:21.678" v="3666" actId="478"/>
          <ac:spMkLst>
            <pc:docMk/>
            <pc:sldMk cId="1628306759" sldId="386"/>
            <ac:spMk id="34" creationId="{D35BF090-B4CA-9145-8980-37A2A238EE50}"/>
          </ac:spMkLst>
        </pc:spChg>
        <pc:spChg chg="mod">
          <ac:chgData name="Carla" userId="417464ba-0c67-467a-8d9f-e5f447a9fc8a" providerId="ADAL" clId="{0A18DBD1-F4B2-49D3-9BFC-A3ED50C8E71C}" dt="2023-02-22T15:29:28.797" v="3962" actId="1582"/>
          <ac:spMkLst>
            <pc:docMk/>
            <pc:sldMk cId="1628306759" sldId="386"/>
            <ac:spMk id="35" creationId="{442F8ACB-588A-CB42-A42A-17B811EF51B6}"/>
          </ac:spMkLst>
        </pc:spChg>
        <pc:spChg chg="mod">
          <ac:chgData name="Carla" userId="417464ba-0c67-467a-8d9f-e5f447a9fc8a" providerId="ADAL" clId="{0A18DBD1-F4B2-49D3-9BFC-A3ED50C8E71C}" dt="2023-02-22T15:30:01.701" v="3967" actId="1076"/>
          <ac:spMkLst>
            <pc:docMk/>
            <pc:sldMk cId="1628306759" sldId="386"/>
            <ac:spMk id="36" creationId="{50ABAD2F-4DC8-C54A-B649-B5C7CB3465BA}"/>
          </ac:spMkLst>
        </pc:spChg>
        <pc:spChg chg="mod">
          <ac:chgData name="Carla" userId="417464ba-0c67-467a-8d9f-e5f447a9fc8a" providerId="ADAL" clId="{0A18DBD1-F4B2-49D3-9BFC-A3ED50C8E71C}" dt="2023-02-22T15:30:01.701" v="3967" actId="1076"/>
          <ac:spMkLst>
            <pc:docMk/>
            <pc:sldMk cId="1628306759" sldId="386"/>
            <ac:spMk id="37" creationId="{2E1A50FF-1C18-154A-8C3E-FE5DBE59423C}"/>
          </ac:spMkLst>
        </pc:spChg>
        <pc:spChg chg="mod">
          <ac:chgData name="Carla" userId="417464ba-0c67-467a-8d9f-e5f447a9fc8a" providerId="ADAL" clId="{0A18DBD1-F4B2-49D3-9BFC-A3ED50C8E71C}" dt="2023-02-22T15:30:01.701" v="3967" actId="1076"/>
          <ac:spMkLst>
            <pc:docMk/>
            <pc:sldMk cId="1628306759" sldId="386"/>
            <ac:spMk id="38" creationId="{8126601E-51C5-D74B-A714-59F2492A1AEE}"/>
          </ac:spMkLst>
        </pc:spChg>
        <pc:spChg chg="mod">
          <ac:chgData name="Carla" userId="417464ba-0c67-467a-8d9f-e5f447a9fc8a" providerId="ADAL" clId="{0A18DBD1-F4B2-49D3-9BFC-A3ED50C8E71C}" dt="2023-02-22T15:18:43.237" v="3801" actId="14100"/>
          <ac:spMkLst>
            <pc:docMk/>
            <pc:sldMk cId="1628306759" sldId="386"/>
            <ac:spMk id="39" creationId="{50299CA9-A692-2448-BF56-90B38F149934}"/>
          </ac:spMkLst>
        </pc:spChg>
        <pc:spChg chg="mod">
          <ac:chgData name="Carla" userId="417464ba-0c67-467a-8d9f-e5f447a9fc8a" providerId="ADAL" clId="{0A18DBD1-F4B2-49D3-9BFC-A3ED50C8E71C}" dt="2023-02-22T15:13:38.806" v="3761" actId="14100"/>
          <ac:spMkLst>
            <pc:docMk/>
            <pc:sldMk cId="1628306759" sldId="386"/>
            <ac:spMk id="40" creationId="{77341F8A-75A9-F54E-83BF-E0E7587BA812}"/>
          </ac:spMkLst>
        </pc:spChg>
        <pc:spChg chg="mod">
          <ac:chgData name="Carla" userId="417464ba-0c67-467a-8d9f-e5f447a9fc8a" providerId="ADAL" clId="{0A18DBD1-F4B2-49D3-9BFC-A3ED50C8E71C}" dt="2023-02-22T15:30:01.701" v="3967" actId="1076"/>
          <ac:spMkLst>
            <pc:docMk/>
            <pc:sldMk cId="1628306759" sldId="386"/>
            <ac:spMk id="41" creationId="{5D1CC192-7F9C-7241-A355-5CD0C3B8F95E}"/>
          </ac:spMkLst>
        </pc:spChg>
        <pc:spChg chg="del mod">
          <ac:chgData name="Carla" userId="417464ba-0c67-467a-8d9f-e5f447a9fc8a" providerId="ADAL" clId="{0A18DBD1-F4B2-49D3-9BFC-A3ED50C8E71C}" dt="2023-02-22T15:11:01.775" v="3735" actId="478"/>
          <ac:spMkLst>
            <pc:docMk/>
            <pc:sldMk cId="1628306759" sldId="386"/>
            <ac:spMk id="42" creationId="{E5462EC0-63FF-644F-A2E0-6DC85EE881CB}"/>
          </ac:spMkLst>
        </pc:spChg>
        <pc:spChg chg="del mod">
          <ac:chgData name="Carla" userId="417464ba-0c67-467a-8d9f-e5f447a9fc8a" providerId="ADAL" clId="{0A18DBD1-F4B2-49D3-9BFC-A3ED50C8E71C}" dt="2023-02-22T15:11:02.748" v="3736" actId="478"/>
          <ac:spMkLst>
            <pc:docMk/>
            <pc:sldMk cId="1628306759" sldId="386"/>
            <ac:spMk id="43" creationId="{F1F4A3EA-C2EF-C147-B353-E9E7036B031A}"/>
          </ac:spMkLst>
        </pc:spChg>
        <pc:spChg chg="del mod">
          <ac:chgData name="Carla" userId="417464ba-0c67-467a-8d9f-e5f447a9fc8a" providerId="ADAL" clId="{0A18DBD1-F4B2-49D3-9BFC-A3ED50C8E71C}" dt="2023-02-22T15:11:04.233" v="3738" actId="478"/>
          <ac:spMkLst>
            <pc:docMk/>
            <pc:sldMk cId="1628306759" sldId="386"/>
            <ac:spMk id="44" creationId="{6FBEADFD-DE03-5E4B-A1C4-972368BA4D9B}"/>
          </ac:spMkLst>
        </pc:spChg>
        <pc:spChg chg="del mod">
          <ac:chgData name="Carla" userId="417464ba-0c67-467a-8d9f-e5f447a9fc8a" providerId="ADAL" clId="{0A18DBD1-F4B2-49D3-9BFC-A3ED50C8E71C}" dt="2023-02-22T15:11:03.468" v="3737" actId="478"/>
          <ac:spMkLst>
            <pc:docMk/>
            <pc:sldMk cId="1628306759" sldId="386"/>
            <ac:spMk id="45" creationId="{500B1840-66F9-6A47-86DD-10CC83BFCC56}"/>
          </ac:spMkLst>
        </pc:spChg>
        <pc:spChg chg="del">
          <ac:chgData name="Carla" userId="417464ba-0c67-467a-8d9f-e5f447a9fc8a" providerId="ADAL" clId="{0A18DBD1-F4B2-49D3-9BFC-A3ED50C8E71C}" dt="2023-02-22T15:07:25.459" v="3671" actId="478"/>
          <ac:spMkLst>
            <pc:docMk/>
            <pc:sldMk cId="1628306759" sldId="386"/>
            <ac:spMk id="47" creationId="{2FFCF7E5-3A70-9F4B-9842-3E8721EFF736}"/>
          </ac:spMkLst>
        </pc:spChg>
        <pc:spChg chg="del">
          <ac:chgData name="Carla" userId="417464ba-0c67-467a-8d9f-e5f447a9fc8a" providerId="ADAL" clId="{0A18DBD1-F4B2-49D3-9BFC-A3ED50C8E71C}" dt="2023-02-22T15:07:25.978" v="3672" actId="478"/>
          <ac:spMkLst>
            <pc:docMk/>
            <pc:sldMk cId="1628306759" sldId="386"/>
            <ac:spMk id="48" creationId="{B96644A0-1D3D-6849-AA07-57608A854A4E}"/>
          </ac:spMkLst>
        </pc:spChg>
        <pc:spChg chg="del">
          <ac:chgData name="Carla" userId="417464ba-0c67-467a-8d9f-e5f447a9fc8a" providerId="ADAL" clId="{0A18DBD1-F4B2-49D3-9BFC-A3ED50C8E71C}" dt="2023-02-22T15:06:57.198" v="3663" actId="478"/>
          <ac:spMkLst>
            <pc:docMk/>
            <pc:sldMk cId="1628306759" sldId="386"/>
            <ac:spMk id="49" creationId="{FA2D98E8-4D85-5B4C-ABA0-E8FAE3B324DF}"/>
          </ac:spMkLst>
        </pc:spChg>
        <pc:spChg chg="del">
          <ac:chgData name="Carla" userId="417464ba-0c67-467a-8d9f-e5f447a9fc8a" providerId="ADAL" clId="{0A18DBD1-F4B2-49D3-9BFC-A3ED50C8E71C}" dt="2023-02-22T15:06:56.300" v="3662" actId="478"/>
          <ac:spMkLst>
            <pc:docMk/>
            <pc:sldMk cId="1628306759" sldId="386"/>
            <ac:spMk id="50" creationId="{56282B25-8E64-4544-A2ED-73C17172465D}"/>
          </ac:spMkLst>
        </pc:spChg>
        <pc:spChg chg="mod">
          <ac:chgData name="Carla" userId="417464ba-0c67-467a-8d9f-e5f447a9fc8a" providerId="ADAL" clId="{0A18DBD1-F4B2-49D3-9BFC-A3ED50C8E71C}" dt="2023-02-22T15:26:19.606" v="3856" actId="14100"/>
          <ac:spMkLst>
            <pc:docMk/>
            <pc:sldMk cId="1628306759" sldId="386"/>
            <ac:spMk id="51" creationId="{58605342-E1EB-1946-973D-B2E036413818}"/>
          </ac:spMkLst>
        </pc:spChg>
        <pc:spChg chg="del">
          <ac:chgData name="Carla" userId="417464ba-0c67-467a-8d9f-e5f447a9fc8a" providerId="ADAL" clId="{0A18DBD1-F4B2-49D3-9BFC-A3ED50C8E71C}" dt="2023-02-22T15:05:34.529" v="3648" actId="478"/>
          <ac:spMkLst>
            <pc:docMk/>
            <pc:sldMk cId="1628306759" sldId="386"/>
            <ac:spMk id="52" creationId="{6C1AC088-F66E-494A-92C3-8D4513176F41}"/>
          </ac:spMkLst>
        </pc:spChg>
        <pc:spChg chg="mod">
          <ac:chgData name="Carla" userId="417464ba-0c67-467a-8d9f-e5f447a9fc8a" providerId="ADAL" clId="{0A18DBD1-F4B2-49D3-9BFC-A3ED50C8E71C}" dt="2023-02-22T15:26:24.017" v="3858" actId="14100"/>
          <ac:spMkLst>
            <pc:docMk/>
            <pc:sldMk cId="1628306759" sldId="386"/>
            <ac:spMk id="53" creationId="{509556C8-8255-A24C-8B4F-A54D0BB8ACB3}"/>
          </ac:spMkLst>
        </pc:spChg>
        <pc:spChg chg="mod">
          <ac:chgData name="Carla" userId="417464ba-0c67-467a-8d9f-e5f447a9fc8a" providerId="ADAL" clId="{0A18DBD1-F4B2-49D3-9BFC-A3ED50C8E71C}" dt="2023-02-22T15:26:21.585" v="3857" actId="14100"/>
          <ac:spMkLst>
            <pc:docMk/>
            <pc:sldMk cId="1628306759" sldId="386"/>
            <ac:spMk id="54" creationId="{1453D3B1-BE1A-C84B-8A2C-8826DCFFCFD4}"/>
          </ac:spMkLst>
        </pc:spChg>
        <pc:spChg chg="mod">
          <ac:chgData name="Carla" userId="417464ba-0c67-467a-8d9f-e5f447a9fc8a" providerId="ADAL" clId="{0A18DBD1-F4B2-49D3-9BFC-A3ED50C8E71C}" dt="2023-02-22T15:26:34.457" v="3862" actId="14100"/>
          <ac:spMkLst>
            <pc:docMk/>
            <pc:sldMk cId="1628306759" sldId="386"/>
            <ac:spMk id="55" creationId="{23567288-B4EC-A24E-AA66-B6A241189639}"/>
          </ac:spMkLst>
        </pc:spChg>
        <pc:spChg chg="mod">
          <ac:chgData name="Carla" userId="417464ba-0c67-467a-8d9f-e5f447a9fc8a" providerId="ADAL" clId="{0A18DBD1-F4B2-49D3-9BFC-A3ED50C8E71C}" dt="2023-02-22T15:26:32.741" v="3861" actId="14100"/>
          <ac:spMkLst>
            <pc:docMk/>
            <pc:sldMk cId="1628306759" sldId="386"/>
            <ac:spMk id="56" creationId="{8A396614-E20C-0144-AF1C-2808C2F61EE8}"/>
          </ac:spMkLst>
        </pc:spChg>
        <pc:spChg chg="mod">
          <ac:chgData name="Carla" userId="417464ba-0c67-467a-8d9f-e5f447a9fc8a" providerId="ADAL" clId="{0A18DBD1-F4B2-49D3-9BFC-A3ED50C8E71C}" dt="2023-02-22T15:26:36.458" v="3863" actId="14100"/>
          <ac:spMkLst>
            <pc:docMk/>
            <pc:sldMk cId="1628306759" sldId="386"/>
            <ac:spMk id="57" creationId="{6B1C96D8-6C03-A04C-856C-4C31BE1A08C0}"/>
          </ac:spMkLst>
        </pc:spChg>
        <pc:spChg chg="del">
          <ac:chgData name="Carla" userId="417464ba-0c67-467a-8d9f-e5f447a9fc8a" providerId="ADAL" clId="{0A18DBD1-F4B2-49D3-9BFC-A3ED50C8E71C}" dt="2023-02-22T15:05:36.535" v="3649" actId="478"/>
          <ac:spMkLst>
            <pc:docMk/>
            <pc:sldMk cId="1628306759" sldId="386"/>
            <ac:spMk id="58" creationId="{85F785E4-B491-EA49-9F78-8D49A383B6C3}"/>
          </ac:spMkLst>
        </pc:spChg>
        <pc:spChg chg="del mod">
          <ac:chgData name="Carla" userId="417464ba-0c67-467a-8d9f-e5f447a9fc8a" providerId="ADAL" clId="{0A18DBD1-F4B2-49D3-9BFC-A3ED50C8E71C}" dt="2023-02-22T15:13:20.065" v="3755" actId="478"/>
          <ac:spMkLst>
            <pc:docMk/>
            <pc:sldMk cId="1628306759" sldId="386"/>
            <ac:spMk id="59" creationId="{5D89B093-9395-464B-8BDA-CFA967BFE1BF}"/>
          </ac:spMkLst>
        </pc:spChg>
        <pc:spChg chg="mod">
          <ac:chgData name="Carla" userId="417464ba-0c67-467a-8d9f-e5f447a9fc8a" providerId="ADAL" clId="{0A18DBD1-F4B2-49D3-9BFC-A3ED50C8E71C}" dt="2023-02-22T15:30:06.649" v="3968" actId="14100"/>
          <ac:spMkLst>
            <pc:docMk/>
            <pc:sldMk cId="1628306759" sldId="386"/>
            <ac:spMk id="60" creationId="{263A1F36-626D-2149-B4CE-C838D77C6A14}"/>
          </ac:spMkLst>
        </pc:spChg>
        <pc:spChg chg="del mod">
          <ac:chgData name="Carla" userId="417464ba-0c67-467a-8d9f-e5f447a9fc8a" providerId="ADAL" clId="{0A18DBD1-F4B2-49D3-9BFC-A3ED50C8E71C}" dt="2023-02-22T15:13:20.992" v="3756" actId="478"/>
          <ac:spMkLst>
            <pc:docMk/>
            <pc:sldMk cId="1628306759" sldId="386"/>
            <ac:spMk id="61" creationId="{A1932C62-FC6A-FB4C-8C4C-3528B61F773B}"/>
          </ac:spMkLst>
        </pc:spChg>
        <pc:spChg chg="del mod">
          <ac:chgData name="Carla" userId="417464ba-0c67-467a-8d9f-e5f447a9fc8a" providerId="ADAL" clId="{0A18DBD1-F4B2-49D3-9BFC-A3ED50C8E71C}" dt="2023-02-22T15:07:20.999" v="3665" actId="478"/>
          <ac:spMkLst>
            <pc:docMk/>
            <pc:sldMk cId="1628306759" sldId="386"/>
            <ac:spMk id="62" creationId="{7EADFC84-1714-2345-A922-0FDF95A074C1}"/>
          </ac:spMkLst>
        </pc:spChg>
        <pc:spChg chg="del">
          <ac:chgData name="Carla" userId="417464ba-0c67-467a-8d9f-e5f447a9fc8a" providerId="ADAL" clId="{0A18DBD1-F4B2-49D3-9BFC-A3ED50C8E71C}" dt="2023-02-22T15:07:26.652" v="3673" actId="478"/>
          <ac:spMkLst>
            <pc:docMk/>
            <pc:sldMk cId="1628306759" sldId="386"/>
            <ac:spMk id="63" creationId="{B6F3CFA3-A278-E444-8356-D66C97CBF1DF}"/>
          </ac:spMkLst>
        </pc:spChg>
        <pc:spChg chg="del">
          <ac:chgData name="Carla" userId="417464ba-0c67-467a-8d9f-e5f447a9fc8a" providerId="ADAL" clId="{0A18DBD1-F4B2-49D3-9BFC-A3ED50C8E71C}" dt="2023-02-22T15:07:24.763" v="3670" actId="478"/>
          <ac:spMkLst>
            <pc:docMk/>
            <pc:sldMk cId="1628306759" sldId="386"/>
            <ac:spMk id="64" creationId="{01F72037-89EB-4FEB-A29E-858C017562E9}"/>
          </ac:spMkLst>
        </pc:spChg>
        <pc:picChg chg="mod">
          <ac:chgData name="Carla" userId="417464ba-0c67-467a-8d9f-e5f447a9fc8a" providerId="ADAL" clId="{0A18DBD1-F4B2-49D3-9BFC-A3ED50C8E71C}" dt="2023-02-22T15:24:31.560" v="3838" actId="14100"/>
          <ac:picMkLst>
            <pc:docMk/>
            <pc:sldMk cId="1628306759" sldId="386"/>
            <ac:picMk id="5" creationId="{67EF8E5A-BA09-1042-8B07-9DE9BF668F29}"/>
          </ac:picMkLst>
        </pc:picChg>
        <pc:picChg chg="add mod">
          <ac:chgData name="Carla" userId="417464ba-0c67-467a-8d9f-e5f447a9fc8a" providerId="ADAL" clId="{0A18DBD1-F4B2-49D3-9BFC-A3ED50C8E71C}" dt="2023-02-22T15:14:46.425" v="3768" actId="1076"/>
          <ac:picMkLst>
            <pc:docMk/>
            <pc:sldMk cId="1628306759" sldId="386"/>
            <ac:picMk id="1026" creationId="{46977333-80C9-46C2-2679-0D07044039EC}"/>
          </ac:picMkLst>
        </pc:picChg>
        <pc:picChg chg="add mod">
          <ac:chgData name="Carla" userId="417464ba-0c67-467a-8d9f-e5f447a9fc8a" providerId="ADAL" clId="{0A18DBD1-F4B2-49D3-9BFC-A3ED50C8E71C}" dt="2023-02-22T15:15:21.990" v="3775" actId="1076"/>
          <ac:picMkLst>
            <pc:docMk/>
            <pc:sldMk cId="1628306759" sldId="386"/>
            <ac:picMk id="1028" creationId="{56C92A76-3616-DCA4-507A-C2A942AB2086}"/>
          </ac:picMkLst>
        </pc:picChg>
        <pc:picChg chg="add mod">
          <ac:chgData name="Carla" userId="417464ba-0c67-467a-8d9f-e5f447a9fc8a" providerId="ADAL" clId="{0A18DBD1-F4B2-49D3-9BFC-A3ED50C8E71C}" dt="2023-02-22T15:16:53.005" v="3782" actId="1076"/>
          <ac:picMkLst>
            <pc:docMk/>
            <pc:sldMk cId="1628306759" sldId="386"/>
            <ac:picMk id="1030" creationId="{157ED5DA-6561-6A4A-5BCA-FADE98FE9B35}"/>
          </ac:picMkLst>
        </pc:picChg>
        <pc:picChg chg="add mod">
          <ac:chgData name="Carla" userId="417464ba-0c67-467a-8d9f-e5f447a9fc8a" providerId="ADAL" clId="{0A18DBD1-F4B2-49D3-9BFC-A3ED50C8E71C}" dt="2023-02-22T15:17:35.093" v="3793" actId="1076"/>
          <ac:picMkLst>
            <pc:docMk/>
            <pc:sldMk cId="1628306759" sldId="386"/>
            <ac:picMk id="1032" creationId="{A2D2E370-CA18-4B8E-43A0-EC39AC3C20A4}"/>
          </ac:picMkLst>
        </pc:picChg>
        <pc:picChg chg="add mod">
          <ac:chgData name="Carla" userId="417464ba-0c67-467a-8d9f-e5f447a9fc8a" providerId="ADAL" clId="{0A18DBD1-F4B2-49D3-9BFC-A3ED50C8E71C}" dt="2023-02-22T15:25:31.875" v="3847"/>
          <ac:picMkLst>
            <pc:docMk/>
            <pc:sldMk cId="1628306759" sldId="386"/>
            <ac:picMk id="1034" creationId="{A10D16FE-CB5A-37C2-EEDE-B5717F82A278}"/>
          </ac:picMkLst>
        </pc:picChg>
        <pc:picChg chg="add mod">
          <ac:chgData name="Carla" userId="417464ba-0c67-467a-8d9f-e5f447a9fc8a" providerId="ADAL" clId="{0A18DBD1-F4B2-49D3-9BFC-A3ED50C8E71C}" dt="2023-02-22T15:24:52.166" v="3843"/>
          <ac:picMkLst>
            <pc:docMk/>
            <pc:sldMk cId="1628306759" sldId="386"/>
            <ac:picMk id="1036" creationId="{D8979234-3981-1119-DC14-461668FB09FF}"/>
          </ac:picMkLst>
        </pc:picChg>
        <pc:picChg chg="add del mod">
          <ac:chgData name="Carla" userId="417464ba-0c67-467a-8d9f-e5f447a9fc8a" providerId="ADAL" clId="{0A18DBD1-F4B2-49D3-9BFC-A3ED50C8E71C}" dt="2023-02-22T15:24:02.290" v="3830"/>
          <ac:picMkLst>
            <pc:docMk/>
            <pc:sldMk cId="1628306759" sldId="386"/>
            <ac:picMk id="1038" creationId="{9423BB1E-FF05-531D-2777-05EFEE1BC11C}"/>
          </ac:picMkLst>
        </pc:picChg>
        <pc:picChg chg="add mod">
          <ac:chgData name="Carla" userId="417464ba-0c67-467a-8d9f-e5f447a9fc8a" providerId="ADAL" clId="{0A18DBD1-F4B2-49D3-9BFC-A3ED50C8E71C}" dt="2023-02-22T15:24:56.895" v="3844"/>
          <ac:picMkLst>
            <pc:docMk/>
            <pc:sldMk cId="1628306759" sldId="386"/>
            <ac:picMk id="1040" creationId="{D3CDD3C0-2453-8D96-5B14-35D0DDB24BF8}"/>
          </ac:picMkLst>
        </pc:picChg>
        <pc:picChg chg="add mod">
          <ac:chgData name="Carla" userId="417464ba-0c67-467a-8d9f-e5f447a9fc8a" providerId="ADAL" clId="{0A18DBD1-F4B2-49D3-9BFC-A3ED50C8E71C}" dt="2023-02-22T15:25:00.160" v="3845"/>
          <ac:picMkLst>
            <pc:docMk/>
            <pc:sldMk cId="1628306759" sldId="386"/>
            <ac:picMk id="1042" creationId="{83F8D88F-4378-BD02-5257-27F3F4525C51}"/>
          </ac:picMkLst>
        </pc:picChg>
      </pc:sldChg>
      <pc:sldChg chg="addSp delSp modSp add mod ord">
        <pc:chgData name="Carla" userId="417464ba-0c67-467a-8d9f-e5f447a9fc8a" providerId="ADAL" clId="{0A18DBD1-F4B2-49D3-9BFC-A3ED50C8E71C}" dt="2023-02-23T14:31:49.575" v="4830" actId="20577"/>
        <pc:sldMkLst>
          <pc:docMk/>
          <pc:sldMk cId="2032237119" sldId="387"/>
        </pc:sldMkLst>
        <pc:spChg chg="mod">
          <ac:chgData name="Carla" userId="417464ba-0c67-467a-8d9f-e5f447a9fc8a" providerId="ADAL" clId="{0A18DBD1-F4B2-49D3-9BFC-A3ED50C8E71C}" dt="2023-02-23T13:55:44.058" v="4276" actId="1076"/>
          <ac:spMkLst>
            <pc:docMk/>
            <pc:sldMk cId="2032237119" sldId="387"/>
            <ac:spMk id="2" creationId="{7A95BC00-B1A3-740F-4975-765716CBB1D8}"/>
          </ac:spMkLst>
        </pc:spChg>
        <pc:spChg chg="mod">
          <ac:chgData name="Carla" userId="417464ba-0c67-467a-8d9f-e5f447a9fc8a" providerId="ADAL" clId="{0A18DBD1-F4B2-49D3-9BFC-A3ED50C8E71C}" dt="2023-02-23T13:42:55.414" v="4125" actId="1076"/>
          <ac:spMkLst>
            <pc:docMk/>
            <pc:sldMk cId="2032237119" sldId="387"/>
            <ac:spMk id="4" creationId="{94FFF58D-D056-37EF-561C-75CEE447088F}"/>
          </ac:spMkLst>
        </pc:spChg>
        <pc:spChg chg="mod">
          <ac:chgData name="Carla" userId="417464ba-0c67-467a-8d9f-e5f447a9fc8a" providerId="ADAL" clId="{0A18DBD1-F4B2-49D3-9BFC-A3ED50C8E71C}" dt="2023-02-23T13:43:00.025" v="4126" actId="1076"/>
          <ac:spMkLst>
            <pc:docMk/>
            <pc:sldMk cId="2032237119" sldId="387"/>
            <ac:spMk id="5" creationId="{99803BB0-DE60-B2DC-1A27-E31D914AE223}"/>
          </ac:spMkLst>
        </pc:spChg>
        <pc:spChg chg="mod">
          <ac:chgData name="Carla" userId="417464ba-0c67-467a-8d9f-e5f447a9fc8a" providerId="ADAL" clId="{0A18DBD1-F4B2-49D3-9BFC-A3ED50C8E71C}" dt="2023-02-23T13:42:55.414" v="4125" actId="1076"/>
          <ac:spMkLst>
            <pc:docMk/>
            <pc:sldMk cId="2032237119" sldId="387"/>
            <ac:spMk id="6" creationId="{A54365C0-B904-72AC-185B-F2E11746E34E}"/>
          </ac:spMkLst>
        </pc:spChg>
        <pc:spChg chg="mod">
          <ac:chgData name="Carla" userId="417464ba-0c67-467a-8d9f-e5f447a9fc8a" providerId="ADAL" clId="{0A18DBD1-F4B2-49D3-9BFC-A3ED50C8E71C}" dt="2023-02-23T13:42:55.414" v="4125" actId="1076"/>
          <ac:spMkLst>
            <pc:docMk/>
            <pc:sldMk cId="2032237119" sldId="387"/>
            <ac:spMk id="7" creationId="{E45E94CC-C906-D8EE-B9E6-2DB150758060}"/>
          </ac:spMkLst>
        </pc:spChg>
        <pc:spChg chg="mod">
          <ac:chgData name="Carla" userId="417464ba-0c67-467a-8d9f-e5f447a9fc8a" providerId="ADAL" clId="{0A18DBD1-F4B2-49D3-9BFC-A3ED50C8E71C}" dt="2023-02-23T13:42:55.414" v="4125" actId="1076"/>
          <ac:spMkLst>
            <pc:docMk/>
            <pc:sldMk cId="2032237119" sldId="387"/>
            <ac:spMk id="8" creationId="{D09340AE-9724-AB3D-1614-5130CA9D2D4A}"/>
          </ac:spMkLst>
        </pc:spChg>
        <pc:spChg chg="mod">
          <ac:chgData name="Carla" userId="417464ba-0c67-467a-8d9f-e5f447a9fc8a" providerId="ADAL" clId="{0A18DBD1-F4B2-49D3-9BFC-A3ED50C8E71C}" dt="2023-02-23T13:42:55.414" v="4125" actId="1076"/>
          <ac:spMkLst>
            <pc:docMk/>
            <pc:sldMk cId="2032237119" sldId="387"/>
            <ac:spMk id="9" creationId="{F82D4321-13FE-8976-7A3E-2820CF16F27F}"/>
          </ac:spMkLst>
        </pc:spChg>
        <pc:spChg chg="mod">
          <ac:chgData name="Carla" userId="417464ba-0c67-467a-8d9f-e5f447a9fc8a" providerId="ADAL" clId="{0A18DBD1-F4B2-49D3-9BFC-A3ED50C8E71C}" dt="2023-02-23T13:42:55.414" v="4125" actId="1076"/>
          <ac:spMkLst>
            <pc:docMk/>
            <pc:sldMk cId="2032237119" sldId="387"/>
            <ac:spMk id="10" creationId="{39416A5D-E4C6-FCB3-AB6B-C036CC070AB2}"/>
          </ac:spMkLst>
        </pc:spChg>
        <pc:spChg chg="mod">
          <ac:chgData name="Carla" userId="417464ba-0c67-467a-8d9f-e5f447a9fc8a" providerId="ADAL" clId="{0A18DBD1-F4B2-49D3-9BFC-A3ED50C8E71C}" dt="2023-02-23T13:42:55.414" v="4125" actId="1076"/>
          <ac:spMkLst>
            <pc:docMk/>
            <pc:sldMk cId="2032237119" sldId="387"/>
            <ac:spMk id="11" creationId="{4ABA784E-334B-58FA-028C-00DC774BDEF8}"/>
          </ac:spMkLst>
        </pc:spChg>
        <pc:spChg chg="mod">
          <ac:chgData name="Carla" userId="417464ba-0c67-467a-8d9f-e5f447a9fc8a" providerId="ADAL" clId="{0A18DBD1-F4B2-49D3-9BFC-A3ED50C8E71C}" dt="2023-02-23T13:42:04.029" v="4116" actId="1076"/>
          <ac:spMkLst>
            <pc:docMk/>
            <pc:sldMk cId="2032237119" sldId="387"/>
            <ac:spMk id="14" creationId="{68AB54F9-D945-60D0-E703-1D47A71593D4}"/>
          </ac:spMkLst>
        </pc:spChg>
        <pc:spChg chg="add mod">
          <ac:chgData name="Carla" userId="417464ba-0c67-467a-8d9f-e5f447a9fc8a" providerId="ADAL" clId="{0A18DBD1-F4B2-49D3-9BFC-A3ED50C8E71C}" dt="2023-02-23T14:31:49.575" v="4830" actId="20577"/>
          <ac:spMkLst>
            <pc:docMk/>
            <pc:sldMk cId="2032237119" sldId="387"/>
            <ac:spMk id="38" creationId="{DD0B7555-444F-D1E4-0A48-C00392C9A0FB}"/>
          </ac:spMkLst>
        </pc:spChg>
        <pc:picChg chg="add mod">
          <ac:chgData name="Carla" userId="417464ba-0c67-467a-8d9f-e5f447a9fc8a" providerId="ADAL" clId="{0A18DBD1-F4B2-49D3-9BFC-A3ED50C8E71C}" dt="2023-02-23T14:31:30.551" v="4824" actId="1076"/>
          <ac:picMkLst>
            <pc:docMk/>
            <pc:sldMk cId="2032237119" sldId="387"/>
            <ac:picMk id="3" creationId="{317B0E70-4467-3D07-A48C-3866E1E7C618}"/>
          </ac:picMkLst>
        </pc:picChg>
        <pc:picChg chg="add mod modCrop">
          <ac:chgData name="Carla" userId="417464ba-0c67-467a-8d9f-e5f447a9fc8a" providerId="ADAL" clId="{0A18DBD1-F4B2-49D3-9BFC-A3ED50C8E71C}" dt="2023-02-23T14:31:39.046" v="4826" actId="1076"/>
          <ac:picMkLst>
            <pc:docMk/>
            <pc:sldMk cId="2032237119" sldId="387"/>
            <ac:picMk id="19" creationId="{4A7844BB-E822-F921-7C8B-0704767F0FDB}"/>
          </ac:picMkLst>
        </pc:picChg>
        <pc:picChg chg="del">
          <ac:chgData name="Carla" userId="417464ba-0c67-467a-8d9f-e5f447a9fc8a" providerId="ADAL" clId="{0A18DBD1-F4B2-49D3-9BFC-A3ED50C8E71C}" dt="2023-02-23T13:39:14.610" v="4081" actId="478"/>
          <ac:picMkLst>
            <pc:docMk/>
            <pc:sldMk cId="2032237119" sldId="387"/>
            <ac:picMk id="20" creationId="{55384E9D-E5F3-717B-9F7A-48754363F302}"/>
          </ac:picMkLst>
        </pc:picChg>
        <pc:picChg chg="add mod">
          <ac:chgData name="Carla" userId="417464ba-0c67-467a-8d9f-e5f447a9fc8a" providerId="ADAL" clId="{0A18DBD1-F4B2-49D3-9BFC-A3ED50C8E71C}" dt="2023-02-23T13:55:38.551" v="4275" actId="208"/>
          <ac:picMkLst>
            <pc:docMk/>
            <pc:sldMk cId="2032237119" sldId="387"/>
            <ac:picMk id="31" creationId="{B72D28DF-7C70-DBFC-F921-4C3A3885C67C}"/>
          </ac:picMkLst>
        </pc:picChg>
        <pc:cxnChg chg="mod ord">
          <ac:chgData name="Carla" userId="417464ba-0c67-467a-8d9f-e5f447a9fc8a" providerId="ADAL" clId="{0A18DBD1-F4B2-49D3-9BFC-A3ED50C8E71C}" dt="2023-02-23T13:55:17.767" v="4273" actId="14100"/>
          <ac:cxnSpMkLst>
            <pc:docMk/>
            <pc:sldMk cId="2032237119" sldId="387"/>
            <ac:cxnSpMk id="16" creationId="{505986B7-C37A-1E87-9097-87D0090BD9BA}"/>
          </ac:cxnSpMkLst>
        </pc:cxnChg>
        <pc:cxnChg chg="mod">
          <ac:chgData name="Carla" userId="417464ba-0c67-467a-8d9f-e5f447a9fc8a" providerId="ADAL" clId="{0A18DBD1-F4B2-49D3-9BFC-A3ED50C8E71C}" dt="2023-02-23T14:31:30.551" v="4824" actId="1076"/>
          <ac:cxnSpMkLst>
            <pc:docMk/>
            <pc:sldMk cId="2032237119" sldId="387"/>
            <ac:cxnSpMk id="21" creationId="{4149A8CB-0657-3935-2EB3-0B244B021221}"/>
          </ac:cxnSpMkLst>
        </pc:cxnChg>
        <pc:cxnChg chg="mod">
          <ac:chgData name="Carla" userId="417464ba-0c67-467a-8d9f-e5f447a9fc8a" providerId="ADAL" clId="{0A18DBD1-F4B2-49D3-9BFC-A3ED50C8E71C}" dt="2023-02-23T14:31:35.971" v="4825" actId="14100"/>
          <ac:cxnSpMkLst>
            <pc:docMk/>
            <pc:sldMk cId="2032237119" sldId="387"/>
            <ac:cxnSpMk id="25" creationId="{30389D47-3555-04E2-7D3C-A4D1C24ED009}"/>
          </ac:cxnSpMkLst>
        </pc:cxnChg>
      </pc:sldChg>
      <pc:sldChg chg="addSp delSp modSp add mod">
        <pc:chgData name="Carla" userId="417464ba-0c67-467a-8d9f-e5f447a9fc8a" providerId="ADAL" clId="{0A18DBD1-F4B2-49D3-9BFC-A3ED50C8E71C}" dt="2023-02-23T14:35:37.056" v="4870" actId="20577"/>
        <pc:sldMkLst>
          <pc:docMk/>
          <pc:sldMk cId="1457699181" sldId="388"/>
        </pc:sldMkLst>
        <pc:spChg chg="mod">
          <ac:chgData name="Carla" userId="417464ba-0c67-467a-8d9f-e5f447a9fc8a" providerId="ADAL" clId="{0A18DBD1-F4B2-49D3-9BFC-A3ED50C8E71C}" dt="2023-02-23T14:32:10.738" v="4835" actId="1076"/>
          <ac:spMkLst>
            <pc:docMk/>
            <pc:sldMk cId="1457699181" sldId="388"/>
            <ac:spMk id="2" creationId="{7A95BC00-B1A3-740F-4975-765716CBB1D8}"/>
          </ac:spMkLst>
        </pc:spChg>
        <pc:spChg chg="mod">
          <ac:chgData name="Carla" userId="417464ba-0c67-467a-8d9f-e5f447a9fc8a" providerId="ADAL" clId="{0A18DBD1-F4B2-49D3-9BFC-A3ED50C8E71C}" dt="2023-02-23T14:33:42.435" v="4849" actId="1076"/>
          <ac:spMkLst>
            <pc:docMk/>
            <pc:sldMk cId="1457699181" sldId="388"/>
            <ac:spMk id="4" creationId="{94FFF58D-D056-37EF-561C-75CEE447088F}"/>
          </ac:spMkLst>
        </pc:spChg>
        <pc:spChg chg="mod">
          <ac:chgData name="Carla" userId="417464ba-0c67-467a-8d9f-e5f447a9fc8a" providerId="ADAL" clId="{0A18DBD1-F4B2-49D3-9BFC-A3ED50C8E71C}" dt="2023-02-23T14:33:42.435" v="4849" actId="1076"/>
          <ac:spMkLst>
            <pc:docMk/>
            <pc:sldMk cId="1457699181" sldId="388"/>
            <ac:spMk id="5" creationId="{99803BB0-DE60-B2DC-1A27-E31D914AE223}"/>
          </ac:spMkLst>
        </pc:spChg>
        <pc:spChg chg="mod">
          <ac:chgData name="Carla" userId="417464ba-0c67-467a-8d9f-e5f447a9fc8a" providerId="ADAL" clId="{0A18DBD1-F4B2-49D3-9BFC-A3ED50C8E71C}" dt="2023-02-23T14:33:42.435" v="4849" actId="1076"/>
          <ac:spMkLst>
            <pc:docMk/>
            <pc:sldMk cId="1457699181" sldId="388"/>
            <ac:spMk id="6" creationId="{A54365C0-B904-72AC-185B-F2E11746E34E}"/>
          </ac:spMkLst>
        </pc:spChg>
        <pc:spChg chg="mod">
          <ac:chgData name="Carla" userId="417464ba-0c67-467a-8d9f-e5f447a9fc8a" providerId="ADAL" clId="{0A18DBD1-F4B2-49D3-9BFC-A3ED50C8E71C}" dt="2023-02-23T14:33:42.435" v="4849" actId="1076"/>
          <ac:spMkLst>
            <pc:docMk/>
            <pc:sldMk cId="1457699181" sldId="388"/>
            <ac:spMk id="7" creationId="{E45E94CC-C906-D8EE-B9E6-2DB150758060}"/>
          </ac:spMkLst>
        </pc:spChg>
        <pc:spChg chg="mod">
          <ac:chgData name="Carla" userId="417464ba-0c67-467a-8d9f-e5f447a9fc8a" providerId="ADAL" clId="{0A18DBD1-F4B2-49D3-9BFC-A3ED50C8E71C}" dt="2023-02-23T14:33:42.435" v="4849" actId="1076"/>
          <ac:spMkLst>
            <pc:docMk/>
            <pc:sldMk cId="1457699181" sldId="388"/>
            <ac:spMk id="8" creationId="{D09340AE-9724-AB3D-1614-5130CA9D2D4A}"/>
          </ac:spMkLst>
        </pc:spChg>
        <pc:spChg chg="mod">
          <ac:chgData name="Carla" userId="417464ba-0c67-467a-8d9f-e5f447a9fc8a" providerId="ADAL" clId="{0A18DBD1-F4B2-49D3-9BFC-A3ED50C8E71C}" dt="2023-02-23T14:33:42.435" v="4849" actId="1076"/>
          <ac:spMkLst>
            <pc:docMk/>
            <pc:sldMk cId="1457699181" sldId="388"/>
            <ac:spMk id="9" creationId="{F82D4321-13FE-8976-7A3E-2820CF16F27F}"/>
          </ac:spMkLst>
        </pc:spChg>
        <pc:spChg chg="mod">
          <ac:chgData name="Carla" userId="417464ba-0c67-467a-8d9f-e5f447a9fc8a" providerId="ADAL" clId="{0A18DBD1-F4B2-49D3-9BFC-A3ED50C8E71C}" dt="2023-02-23T14:33:42.435" v="4849" actId="1076"/>
          <ac:spMkLst>
            <pc:docMk/>
            <pc:sldMk cId="1457699181" sldId="388"/>
            <ac:spMk id="10" creationId="{39416A5D-E4C6-FCB3-AB6B-C036CC070AB2}"/>
          </ac:spMkLst>
        </pc:spChg>
        <pc:spChg chg="mod">
          <ac:chgData name="Carla" userId="417464ba-0c67-467a-8d9f-e5f447a9fc8a" providerId="ADAL" clId="{0A18DBD1-F4B2-49D3-9BFC-A3ED50C8E71C}" dt="2023-02-23T14:33:42.435" v="4849" actId="1076"/>
          <ac:spMkLst>
            <pc:docMk/>
            <pc:sldMk cId="1457699181" sldId="388"/>
            <ac:spMk id="11" creationId="{4ABA784E-334B-58FA-028C-00DC774BDEF8}"/>
          </ac:spMkLst>
        </pc:spChg>
        <pc:spChg chg="del">
          <ac:chgData name="Carla" userId="417464ba-0c67-467a-8d9f-e5f447a9fc8a" providerId="ADAL" clId="{0A18DBD1-F4B2-49D3-9BFC-A3ED50C8E71C}" dt="2023-02-23T13:43:44.661" v="4132" actId="478"/>
          <ac:spMkLst>
            <pc:docMk/>
            <pc:sldMk cId="1457699181" sldId="388"/>
            <ac:spMk id="14" creationId="{68AB54F9-D945-60D0-E703-1D47A71593D4}"/>
          </ac:spMkLst>
        </pc:spChg>
        <pc:spChg chg="add mod">
          <ac:chgData name="Carla" userId="417464ba-0c67-467a-8d9f-e5f447a9fc8a" providerId="ADAL" clId="{0A18DBD1-F4B2-49D3-9BFC-A3ED50C8E71C}" dt="2023-02-23T14:35:37.056" v="4870" actId="20577"/>
          <ac:spMkLst>
            <pc:docMk/>
            <pc:sldMk cId="1457699181" sldId="388"/>
            <ac:spMk id="68" creationId="{AEADA239-BD1C-5C5D-BD8B-EC072097EC84}"/>
          </ac:spMkLst>
        </pc:spChg>
        <pc:picChg chg="del">
          <ac:chgData name="Carla" userId="417464ba-0c67-467a-8d9f-e5f447a9fc8a" providerId="ADAL" clId="{0A18DBD1-F4B2-49D3-9BFC-A3ED50C8E71C}" dt="2023-02-23T13:40:02.825" v="4093" actId="478"/>
          <ac:picMkLst>
            <pc:docMk/>
            <pc:sldMk cId="1457699181" sldId="388"/>
            <ac:picMk id="3" creationId="{317B0E70-4467-3D07-A48C-3866E1E7C618}"/>
          </ac:picMkLst>
        </pc:picChg>
        <pc:picChg chg="add del mod">
          <ac:chgData name="Carla" userId="417464ba-0c67-467a-8d9f-e5f447a9fc8a" providerId="ADAL" clId="{0A18DBD1-F4B2-49D3-9BFC-A3ED50C8E71C}" dt="2023-02-23T13:40:41.240" v="4101" actId="478"/>
          <ac:picMkLst>
            <pc:docMk/>
            <pc:sldMk cId="1457699181" sldId="388"/>
            <ac:picMk id="12" creationId="{FD307D97-BCDD-7752-984A-5E46CD049186}"/>
          </ac:picMkLst>
        </pc:picChg>
        <pc:picChg chg="add mod">
          <ac:chgData name="Carla" userId="417464ba-0c67-467a-8d9f-e5f447a9fc8a" providerId="ADAL" clId="{0A18DBD1-F4B2-49D3-9BFC-A3ED50C8E71C}" dt="2023-02-23T14:32:39.495" v="4840" actId="1076"/>
          <ac:picMkLst>
            <pc:docMk/>
            <pc:sldMk cId="1457699181" sldId="388"/>
            <ac:picMk id="13" creationId="{4986DCFA-E321-EDAE-B15C-D7F87E92FE57}"/>
          </ac:picMkLst>
        </pc:picChg>
        <pc:picChg chg="add mod modCrop">
          <ac:chgData name="Carla" userId="417464ba-0c67-467a-8d9f-e5f447a9fc8a" providerId="ADAL" clId="{0A18DBD1-F4B2-49D3-9BFC-A3ED50C8E71C}" dt="2023-02-23T13:56:00.391" v="4277" actId="1076"/>
          <ac:picMkLst>
            <pc:docMk/>
            <pc:sldMk cId="1457699181" sldId="388"/>
            <ac:picMk id="17" creationId="{04E697D1-592C-5934-D5ED-50764C5BEFFA}"/>
          </ac:picMkLst>
        </pc:picChg>
        <pc:picChg chg="add mod">
          <ac:chgData name="Carla" userId="417464ba-0c67-467a-8d9f-e5f447a9fc8a" providerId="ADAL" clId="{0A18DBD1-F4B2-49D3-9BFC-A3ED50C8E71C}" dt="2023-02-23T14:33:22.710" v="4848" actId="1076"/>
          <ac:picMkLst>
            <pc:docMk/>
            <pc:sldMk cId="1457699181" sldId="388"/>
            <ac:picMk id="67" creationId="{864A2CA3-B3C7-4E7E-3880-AC3532B371AB}"/>
          </ac:picMkLst>
        </pc:picChg>
        <pc:cxnChg chg="del">
          <ac:chgData name="Carla" userId="417464ba-0c67-467a-8d9f-e5f447a9fc8a" providerId="ADAL" clId="{0A18DBD1-F4B2-49D3-9BFC-A3ED50C8E71C}" dt="2023-02-23T13:40:23.614" v="4094" actId="478"/>
          <ac:cxnSpMkLst>
            <pc:docMk/>
            <pc:sldMk cId="1457699181" sldId="388"/>
            <ac:cxnSpMk id="16" creationId="{505986B7-C37A-1E87-9097-87D0090BD9BA}"/>
          </ac:cxnSpMkLst>
        </pc:cxnChg>
        <pc:cxnChg chg="add del mod">
          <ac:chgData name="Carla" userId="417464ba-0c67-467a-8d9f-e5f447a9fc8a" providerId="ADAL" clId="{0A18DBD1-F4B2-49D3-9BFC-A3ED50C8E71C}" dt="2023-02-23T13:47:56.845" v="4192" actId="478"/>
          <ac:cxnSpMkLst>
            <pc:docMk/>
            <pc:sldMk cId="1457699181" sldId="388"/>
            <ac:cxnSpMk id="19" creationId="{FC216C17-3B59-8CA8-04DA-AA9D080A0AEB}"/>
          </ac:cxnSpMkLst>
        </pc:cxnChg>
        <pc:cxnChg chg="del mod">
          <ac:chgData name="Carla" userId="417464ba-0c67-467a-8d9f-e5f447a9fc8a" providerId="ADAL" clId="{0A18DBD1-F4B2-49D3-9BFC-A3ED50C8E71C}" dt="2023-02-23T13:40:24.881" v="4095" actId="478"/>
          <ac:cxnSpMkLst>
            <pc:docMk/>
            <pc:sldMk cId="1457699181" sldId="388"/>
            <ac:cxnSpMk id="21" creationId="{4149A8CB-0657-3935-2EB3-0B244B021221}"/>
          </ac:cxnSpMkLst>
        </pc:cxnChg>
        <pc:cxnChg chg="add del mod">
          <ac:chgData name="Carla" userId="417464ba-0c67-467a-8d9f-e5f447a9fc8a" providerId="ADAL" clId="{0A18DBD1-F4B2-49D3-9BFC-A3ED50C8E71C}" dt="2023-02-23T13:47:41.192" v="4186" actId="478"/>
          <ac:cxnSpMkLst>
            <pc:docMk/>
            <pc:sldMk cId="1457699181" sldId="388"/>
            <ac:cxnSpMk id="24" creationId="{6A29FE98-25F2-11DE-565E-2085D30CCAAD}"/>
          </ac:cxnSpMkLst>
        </pc:cxnChg>
        <pc:cxnChg chg="del">
          <ac:chgData name="Carla" userId="417464ba-0c67-467a-8d9f-e5f447a9fc8a" providerId="ADAL" clId="{0A18DBD1-F4B2-49D3-9BFC-A3ED50C8E71C}" dt="2023-02-23T13:40:25.757" v="4096" actId="478"/>
          <ac:cxnSpMkLst>
            <pc:docMk/>
            <pc:sldMk cId="1457699181" sldId="388"/>
            <ac:cxnSpMk id="25" creationId="{30389D47-3555-04E2-7D3C-A4D1C24ED009}"/>
          </ac:cxnSpMkLst>
        </pc:cxnChg>
        <pc:cxnChg chg="add del mod">
          <ac:chgData name="Carla" userId="417464ba-0c67-467a-8d9f-e5f447a9fc8a" providerId="ADAL" clId="{0A18DBD1-F4B2-49D3-9BFC-A3ED50C8E71C}" dt="2023-02-23T13:47:41.888" v="4187" actId="478"/>
          <ac:cxnSpMkLst>
            <pc:docMk/>
            <pc:sldMk cId="1457699181" sldId="388"/>
            <ac:cxnSpMk id="30" creationId="{253A6BA0-422C-80ED-C7A7-09CA1EE065F1}"/>
          </ac:cxnSpMkLst>
        </pc:cxnChg>
        <pc:cxnChg chg="add del mod">
          <ac:chgData name="Carla" userId="417464ba-0c67-467a-8d9f-e5f447a9fc8a" providerId="ADAL" clId="{0A18DBD1-F4B2-49D3-9BFC-A3ED50C8E71C}" dt="2023-02-23T13:47:01.722" v="4176" actId="478"/>
          <ac:cxnSpMkLst>
            <pc:docMk/>
            <pc:sldMk cId="1457699181" sldId="388"/>
            <ac:cxnSpMk id="35" creationId="{CA995706-0A62-FDFF-C5B6-0D39970A7C4B}"/>
          </ac:cxnSpMkLst>
        </pc:cxnChg>
        <pc:cxnChg chg="add del mod">
          <ac:chgData name="Carla" userId="417464ba-0c67-467a-8d9f-e5f447a9fc8a" providerId="ADAL" clId="{0A18DBD1-F4B2-49D3-9BFC-A3ED50C8E71C}" dt="2023-02-23T13:47:40.511" v="4185" actId="478"/>
          <ac:cxnSpMkLst>
            <pc:docMk/>
            <pc:sldMk cId="1457699181" sldId="388"/>
            <ac:cxnSpMk id="39" creationId="{31B37B44-C385-D4A5-9E87-5D09A8FEA969}"/>
          </ac:cxnSpMkLst>
        </pc:cxnChg>
        <pc:cxnChg chg="add mod">
          <ac:chgData name="Carla" userId="417464ba-0c67-467a-8d9f-e5f447a9fc8a" providerId="ADAL" clId="{0A18DBD1-F4B2-49D3-9BFC-A3ED50C8E71C}" dt="2023-02-23T14:33:01.738" v="4845" actId="14100"/>
          <ac:cxnSpMkLst>
            <pc:docMk/>
            <pc:sldMk cId="1457699181" sldId="388"/>
            <ac:cxnSpMk id="43" creationId="{766D2C56-6EE4-DBE1-EFF5-A214124DFEC2}"/>
          </ac:cxnSpMkLst>
        </pc:cxnChg>
        <pc:cxnChg chg="add del mod">
          <ac:chgData name="Carla" userId="417464ba-0c67-467a-8d9f-e5f447a9fc8a" providerId="ADAL" clId="{0A18DBD1-F4B2-49D3-9BFC-A3ED50C8E71C}" dt="2023-02-23T13:49:56.888" v="4216" actId="478"/>
          <ac:cxnSpMkLst>
            <pc:docMk/>
            <pc:sldMk cId="1457699181" sldId="388"/>
            <ac:cxnSpMk id="45" creationId="{8DBF4C63-C437-3F4F-4338-3802811871E8}"/>
          </ac:cxnSpMkLst>
        </pc:cxnChg>
        <pc:cxnChg chg="add mod">
          <ac:chgData name="Carla" userId="417464ba-0c67-467a-8d9f-e5f447a9fc8a" providerId="ADAL" clId="{0A18DBD1-F4B2-49D3-9BFC-A3ED50C8E71C}" dt="2023-02-23T14:32:41.467" v="4841" actId="14100"/>
          <ac:cxnSpMkLst>
            <pc:docMk/>
            <pc:sldMk cId="1457699181" sldId="388"/>
            <ac:cxnSpMk id="51" creationId="{994FA1D4-CB54-09C2-36EA-5FADD0ADBDBA}"/>
          </ac:cxnSpMkLst>
        </pc:cxnChg>
        <pc:cxnChg chg="add mod">
          <ac:chgData name="Carla" userId="417464ba-0c67-467a-8d9f-e5f447a9fc8a" providerId="ADAL" clId="{0A18DBD1-F4B2-49D3-9BFC-A3ED50C8E71C}" dt="2023-02-23T14:32:45.711" v="4842" actId="14100"/>
          <ac:cxnSpMkLst>
            <pc:docMk/>
            <pc:sldMk cId="1457699181" sldId="388"/>
            <ac:cxnSpMk id="52" creationId="{5B24F4FF-B82F-24BE-3208-DCDFD4BF5432}"/>
          </ac:cxnSpMkLst>
        </pc:cxnChg>
        <pc:cxnChg chg="add del mod">
          <ac:chgData name="Carla" userId="417464ba-0c67-467a-8d9f-e5f447a9fc8a" providerId="ADAL" clId="{0A18DBD1-F4B2-49D3-9BFC-A3ED50C8E71C}" dt="2023-02-23T13:51:30.671" v="4239" actId="478"/>
          <ac:cxnSpMkLst>
            <pc:docMk/>
            <pc:sldMk cId="1457699181" sldId="388"/>
            <ac:cxnSpMk id="56" creationId="{5F27A5C4-99F4-C55F-BD6E-BEE76A4CC347}"/>
          </ac:cxnSpMkLst>
        </pc:cxnChg>
        <pc:cxnChg chg="add mod">
          <ac:chgData name="Carla" userId="417464ba-0c67-467a-8d9f-e5f447a9fc8a" providerId="ADAL" clId="{0A18DBD1-F4B2-49D3-9BFC-A3ED50C8E71C}" dt="2023-02-23T14:34:10.534" v="4852" actId="14100"/>
          <ac:cxnSpMkLst>
            <pc:docMk/>
            <pc:sldMk cId="1457699181" sldId="388"/>
            <ac:cxnSpMk id="64" creationId="{86F89D5F-F172-6956-143B-F623B4BD3404}"/>
          </ac:cxnSpMkLst>
        </pc:cxnChg>
      </pc:sldChg>
      <pc:sldChg chg="addSp delSp modSp add mod ord">
        <pc:chgData name="Carla" userId="417464ba-0c67-467a-8d9f-e5f447a9fc8a" providerId="ADAL" clId="{0A18DBD1-F4B2-49D3-9BFC-A3ED50C8E71C}" dt="2023-02-23T14:35:40.385" v="4872" actId="20577"/>
        <pc:sldMkLst>
          <pc:docMk/>
          <pc:sldMk cId="2350355477" sldId="389"/>
        </pc:sldMkLst>
        <pc:spChg chg="mod">
          <ac:chgData name="Carla" userId="417464ba-0c67-467a-8d9f-e5f447a9fc8a" providerId="ADAL" clId="{0A18DBD1-F4B2-49D3-9BFC-A3ED50C8E71C}" dt="2023-02-23T14:04:39.422" v="4298" actId="1076"/>
          <ac:spMkLst>
            <pc:docMk/>
            <pc:sldMk cId="2350355477" sldId="389"/>
            <ac:spMk id="4" creationId="{94FFF58D-D056-37EF-561C-75CEE447088F}"/>
          </ac:spMkLst>
        </pc:spChg>
        <pc:spChg chg="mod">
          <ac:chgData name="Carla" userId="417464ba-0c67-467a-8d9f-e5f447a9fc8a" providerId="ADAL" clId="{0A18DBD1-F4B2-49D3-9BFC-A3ED50C8E71C}" dt="2023-02-23T14:04:39.422" v="4298" actId="1076"/>
          <ac:spMkLst>
            <pc:docMk/>
            <pc:sldMk cId="2350355477" sldId="389"/>
            <ac:spMk id="5" creationId="{99803BB0-DE60-B2DC-1A27-E31D914AE223}"/>
          </ac:spMkLst>
        </pc:spChg>
        <pc:spChg chg="mod">
          <ac:chgData name="Carla" userId="417464ba-0c67-467a-8d9f-e5f447a9fc8a" providerId="ADAL" clId="{0A18DBD1-F4B2-49D3-9BFC-A3ED50C8E71C}" dt="2023-02-23T14:04:39.422" v="4298" actId="1076"/>
          <ac:spMkLst>
            <pc:docMk/>
            <pc:sldMk cId="2350355477" sldId="389"/>
            <ac:spMk id="6" creationId="{A54365C0-B904-72AC-185B-F2E11746E34E}"/>
          </ac:spMkLst>
        </pc:spChg>
        <pc:spChg chg="mod">
          <ac:chgData name="Carla" userId="417464ba-0c67-467a-8d9f-e5f447a9fc8a" providerId="ADAL" clId="{0A18DBD1-F4B2-49D3-9BFC-A3ED50C8E71C}" dt="2023-02-23T14:04:39.422" v="4298" actId="1076"/>
          <ac:spMkLst>
            <pc:docMk/>
            <pc:sldMk cId="2350355477" sldId="389"/>
            <ac:spMk id="7" creationId="{E45E94CC-C906-D8EE-B9E6-2DB150758060}"/>
          </ac:spMkLst>
        </pc:spChg>
        <pc:spChg chg="mod">
          <ac:chgData name="Carla" userId="417464ba-0c67-467a-8d9f-e5f447a9fc8a" providerId="ADAL" clId="{0A18DBD1-F4B2-49D3-9BFC-A3ED50C8E71C}" dt="2023-02-23T14:04:39.422" v="4298" actId="1076"/>
          <ac:spMkLst>
            <pc:docMk/>
            <pc:sldMk cId="2350355477" sldId="389"/>
            <ac:spMk id="8" creationId="{D09340AE-9724-AB3D-1614-5130CA9D2D4A}"/>
          </ac:spMkLst>
        </pc:spChg>
        <pc:spChg chg="mod">
          <ac:chgData name="Carla" userId="417464ba-0c67-467a-8d9f-e5f447a9fc8a" providerId="ADAL" clId="{0A18DBD1-F4B2-49D3-9BFC-A3ED50C8E71C}" dt="2023-02-23T14:04:39.422" v="4298" actId="1076"/>
          <ac:spMkLst>
            <pc:docMk/>
            <pc:sldMk cId="2350355477" sldId="389"/>
            <ac:spMk id="9" creationId="{F82D4321-13FE-8976-7A3E-2820CF16F27F}"/>
          </ac:spMkLst>
        </pc:spChg>
        <pc:spChg chg="mod">
          <ac:chgData name="Carla" userId="417464ba-0c67-467a-8d9f-e5f447a9fc8a" providerId="ADAL" clId="{0A18DBD1-F4B2-49D3-9BFC-A3ED50C8E71C}" dt="2023-02-23T14:04:39.422" v="4298" actId="1076"/>
          <ac:spMkLst>
            <pc:docMk/>
            <pc:sldMk cId="2350355477" sldId="389"/>
            <ac:spMk id="10" creationId="{39416A5D-E4C6-FCB3-AB6B-C036CC070AB2}"/>
          </ac:spMkLst>
        </pc:spChg>
        <pc:spChg chg="mod">
          <ac:chgData name="Carla" userId="417464ba-0c67-467a-8d9f-e5f447a9fc8a" providerId="ADAL" clId="{0A18DBD1-F4B2-49D3-9BFC-A3ED50C8E71C}" dt="2023-02-23T14:04:39.422" v="4298" actId="1076"/>
          <ac:spMkLst>
            <pc:docMk/>
            <pc:sldMk cId="2350355477" sldId="389"/>
            <ac:spMk id="11" creationId="{4ABA784E-334B-58FA-028C-00DC774BDEF8}"/>
          </ac:spMkLst>
        </pc:spChg>
        <pc:spChg chg="del">
          <ac:chgData name="Carla" userId="417464ba-0c67-467a-8d9f-e5f447a9fc8a" providerId="ADAL" clId="{0A18DBD1-F4B2-49D3-9BFC-A3ED50C8E71C}" dt="2023-02-23T14:04:24.088" v="4296" actId="478"/>
          <ac:spMkLst>
            <pc:docMk/>
            <pc:sldMk cId="2350355477" sldId="389"/>
            <ac:spMk id="14" creationId="{68AB54F9-D945-60D0-E703-1D47A71593D4}"/>
          </ac:spMkLst>
        </pc:spChg>
        <pc:spChg chg="add mod ord">
          <ac:chgData name="Carla" userId="417464ba-0c67-467a-8d9f-e5f447a9fc8a" providerId="ADAL" clId="{0A18DBD1-F4B2-49D3-9BFC-A3ED50C8E71C}" dt="2023-02-23T14:34:52.602" v="4855" actId="1076"/>
          <ac:spMkLst>
            <pc:docMk/>
            <pc:sldMk cId="2350355477" sldId="389"/>
            <ac:spMk id="15" creationId="{8D5B0CF0-6E26-6770-FD45-32EB179E8194}"/>
          </ac:spMkLst>
        </pc:spChg>
        <pc:spChg chg="add mod">
          <ac:chgData name="Carla" userId="417464ba-0c67-467a-8d9f-e5f447a9fc8a" providerId="ADAL" clId="{0A18DBD1-F4B2-49D3-9BFC-A3ED50C8E71C}" dt="2023-02-23T14:34:52.602" v="4855" actId="1076"/>
          <ac:spMkLst>
            <pc:docMk/>
            <pc:sldMk cId="2350355477" sldId="389"/>
            <ac:spMk id="18" creationId="{4174C385-B891-C3CF-7495-3AA83E83AAC8}"/>
          </ac:spMkLst>
        </pc:spChg>
        <pc:spChg chg="add mod">
          <ac:chgData name="Carla" userId="417464ba-0c67-467a-8d9f-e5f447a9fc8a" providerId="ADAL" clId="{0A18DBD1-F4B2-49D3-9BFC-A3ED50C8E71C}" dt="2023-02-23T14:34:54.538" v="4856" actId="1076"/>
          <ac:spMkLst>
            <pc:docMk/>
            <pc:sldMk cId="2350355477" sldId="389"/>
            <ac:spMk id="20" creationId="{A79266D4-9769-89C6-2BF2-331F048EFE00}"/>
          </ac:spMkLst>
        </pc:spChg>
        <pc:spChg chg="add mod">
          <ac:chgData name="Carla" userId="417464ba-0c67-467a-8d9f-e5f447a9fc8a" providerId="ADAL" clId="{0A18DBD1-F4B2-49D3-9BFC-A3ED50C8E71C}" dt="2023-02-23T14:34:57.534" v="4857" actId="1076"/>
          <ac:spMkLst>
            <pc:docMk/>
            <pc:sldMk cId="2350355477" sldId="389"/>
            <ac:spMk id="22" creationId="{B10E8201-0958-4851-85EE-59E1F0AD56E2}"/>
          </ac:spMkLst>
        </pc:spChg>
        <pc:spChg chg="add mod">
          <ac:chgData name="Carla" userId="417464ba-0c67-467a-8d9f-e5f447a9fc8a" providerId="ADAL" clId="{0A18DBD1-F4B2-49D3-9BFC-A3ED50C8E71C}" dt="2023-02-23T14:35:40.385" v="4872" actId="20577"/>
          <ac:spMkLst>
            <pc:docMk/>
            <pc:sldMk cId="2350355477" sldId="389"/>
            <ac:spMk id="23" creationId="{5DAE4898-A63F-A42E-D3ED-EFA5FE776EBC}"/>
          </ac:spMkLst>
        </pc:spChg>
        <pc:picChg chg="del">
          <ac:chgData name="Carla" userId="417464ba-0c67-467a-8d9f-e5f447a9fc8a" providerId="ADAL" clId="{0A18DBD1-F4B2-49D3-9BFC-A3ED50C8E71C}" dt="2023-02-23T14:03:46.462" v="4285" actId="478"/>
          <ac:picMkLst>
            <pc:docMk/>
            <pc:sldMk cId="2350355477" sldId="389"/>
            <ac:picMk id="3" creationId="{317B0E70-4467-3D07-A48C-3866E1E7C618}"/>
          </ac:picMkLst>
        </pc:picChg>
        <pc:picChg chg="add mod">
          <ac:chgData name="Carla" userId="417464ba-0c67-467a-8d9f-e5f447a9fc8a" providerId="ADAL" clId="{0A18DBD1-F4B2-49D3-9BFC-A3ED50C8E71C}" dt="2023-02-23T14:34:52.602" v="4855" actId="1076"/>
          <ac:picMkLst>
            <pc:docMk/>
            <pc:sldMk cId="2350355477" sldId="389"/>
            <ac:picMk id="13" creationId="{2307B72B-74B3-4AF3-7470-8FB4FC5A44D9}"/>
          </ac:picMkLst>
        </pc:picChg>
        <pc:picChg chg="del">
          <ac:chgData name="Carla" userId="417464ba-0c67-467a-8d9f-e5f447a9fc8a" providerId="ADAL" clId="{0A18DBD1-F4B2-49D3-9BFC-A3ED50C8E71C}" dt="2023-02-23T14:04:20.279" v="4292" actId="478"/>
          <ac:picMkLst>
            <pc:docMk/>
            <pc:sldMk cId="2350355477" sldId="389"/>
            <ac:picMk id="19" creationId="{4A7844BB-E822-F921-7C8B-0704767F0FDB}"/>
          </ac:picMkLst>
        </pc:picChg>
        <pc:cxnChg chg="del">
          <ac:chgData name="Carla" userId="417464ba-0c67-467a-8d9f-e5f447a9fc8a" providerId="ADAL" clId="{0A18DBD1-F4B2-49D3-9BFC-A3ED50C8E71C}" dt="2023-02-23T14:04:20.938" v="4293" actId="478"/>
          <ac:cxnSpMkLst>
            <pc:docMk/>
            <pc:sldMk cId="2350355477" sldId="389"/>
            <ac:cxnSpMk id="16" creationId="{505986B7-C37A-1E87-9097-87D0090BD9BA}"/>
          </ac:cxnSpMkLst>
        </pc:cxnChg>
        <pc:cxnChg chg="del mod">
          <ac:chgData name="Carla" userId="417464ba-0c67-467a-8d9f-e5f447a9fc8a" providerId="ADAL" clId="{0A18DBD1-F4B2-49D3-9BFC-A3ED50C8E71C}" dt="2023-02-23T14:04:22.109" v="4294" actId="478"/>
          <ac:cxnSpMkLst>
            <pc:docMk/>
            <pc:sldMk cId="2350355477" sldId="389"/>
            <ac:cxnSpMk id="21" creationId="{4149A8CB-0657-3935-2EB3-0B244B021221}"/>
          </ac:cxnSpMkLst>
        </pc:cxnChg>
        <pc:cxnChg chg="del">
          <ac:chgData name="Carla" userId="417464ba-0c67-467a-8d9f-e5f447a9fc8a" providerId="ADAL" clId="{0A18DBD1-F4B2-49D3-9BFC-A3ED50C8E71C}" dt="2023-02-23T14:04:22.918" v="4295" actId="478"/>
          <ac:cxnSpMkLst>
            <pc:docMk/>
            <pc:sldMk cId="2350355477" sldId="389"/>
            <ac:cxnSpMk id="25" creationId="{30389D47-3555-04E2-7D3C-A4D1C24ED009}"/>
          </ac:cxnSpMkLst>
        </pc:cxnChg>
      </pc:sldChg>
      <pc:sldChg chg="addSp delSp modSp add mod">
        <pc:chgData name="Carla" userId="417464ba-0c67-467a-8d9f-e5f447a9fc8a" providerId="ADAL" clId="{0A18DBD1-F4B2-49D3-9BFC-A3ED50C8E71C}" dt="2023-02-23T14:35:44.232" v="4874" actId="20577"/>
        <pc:sldMkLst>
          <pc:docMk/>
          <pc:sldMk cId="775258822" sldId="390"/>
        </pc:sldMkLst>
        <pc:spChg chg="mod ord">
          <ac:chgData name="Carla" userId="417464ba-0c67-467a-8d9f-e5f447a9fc8a" providerId="ADAL" clId="{0A18DBD1-F4B2-49D3-9BFC-A3ED50C8E71C}" dt="2023-02-23T14:13:11.713" v="4437" actId="14100"/>
          <ac:spMkLst>
            <pc:docMk/>
            <pc:sldMk cId="775258822" sldId="390"/>
            <ac:spMk id="15" creationId="{8D5B0CF0-6E26-6770-FD45-32EB179E8194}"/>
          </ac:spMkLst>
        </pc:spChg>
        <pc:spChg chg="mod">
          <ac:chgData name="Carla" userId="417464ba-0c67-467a-8d9f-e5f447a9fc8a" providerId="ADAL" clId="{0A18DBD1-F4B2-49D3-9BFC-A3ED50C8E71C}" dt="2023-02-23T14:28:50.543" v="4819" actId="14100"/>
          <ac:spMkLst>
            <pc:docMk/>
            <pc:sldMk cId="775258822" sldId="390"/>
            <ac:spMk id="18" creationId="{4174C385-B891-C3CF-7495-3AA83E83AAC8}"/>
          </ac:spMkLst>
        </pc:spChg>
        <pc:spChg chg="add mod">
          <ac:chgData name="Carla" userId="417464ba-0c67-467a-8d9f-e5f447a9fc8a" providerId="ADAL" clId="{0A18DBD1-F4B2-49D3-9BFC-A3ED50C8E71C}" dt="2023-02-23T14:35:44.232" v="4874" actId="20577"/>
          <ac:spMkLst>
            <pc:docMk/>
            <pc:sldMk cId="775258822" sldId="390"/>
            <ac:spMk id="19" creationId="{DE333D4B-C33A-56D9-8188-429C47905A16}"/>
          </ac:spMkLst>
        </pc:spChg>
        <pc:spChg chg="mod">
          <ac:chgData name="Carla" userId="417464ba-0c67-467a-8d9f-e5f447a9fc8a" providerId="ADAL" clId="{0A18DBD1-F4B2-49D3-9BFC-A3ED50C8E71C}" dt="2023-02-23T14:13:15.617" v="4438" actId="1076"/>
          <ac:spMkLst>
            <pc:docMk/>
            <pc:sldMk cId="775258822" sldId="390"/>
            <ac:spMk id="20" creationId="{A79266D4-9769-89C6-2BF2-331F048EFE00}"/>
          </ac:spMkLst>
        </pc:spChg>
        <pc:spChg chg="mod">
          <ac:chgData name="Carla" userId="417464ba-0c67-467a-8d9f-e5f447a9fc8a" providerId="ADAL" clId="{0A18DBD1-F4B2-49D3-9BFC-A3ED50C8E71C}" dt="2023-02-23T14:16:26.642" v="4659" actId="113"/>
          <ac:spMkLst>
            <pc:docMk/>
            <pc:sldMk cId="775258822" sldId="390"/>
            <ac:spMk id="22" creationId="{B10E8201-0958-4851-85EE-59E1F0AD56E2}"/>
          </ac:spMkLst>
        </pc:spChg>
        <pc:graphicFrameChg chg="add del mod">
          <ac:chgData name="Carla" userId="417464ba-0c67-467a-8d9f-e5f447a9fc8a" providerId="ADAL" clId="{0A18DBD1-F4B2-49D3-9BFC-A3ED50C8E71C}" dt="2023-02-23T14:11:58.243" v="4416"/>
          <ac:graphicFrameMkLst>
            <pc:docMk/>
            <pc:sldMk cId="775258822" sldId="390"/>
            <ac:graphicFrameMk id="3" creationId="{EC7C408F-6F4E-3B10-E692-48DD1D76BC52}"/>
          </ac:graphicFrameMkLst>
        </pc:graphicFrameChg>
        <pc:graphicFrameChg chg="add del mod">
          <ac:chgData name="Carla" userId="417464ba-0c67-467a-8d9f-e5f447a9fc8a" providerId="ADAL" clId="{0A18DBD1-F4B2-49D3-9BFC-A3ED50C8E71C}" dt="2023-02-23T14:15:25.041" v="4637"/>
          <ac:graphicFrameMkLst>
            <pc:docMk/>
            <pc:sldMk cId="775258822" sldId="390"/>
            <ac:graphicFrameMk id="16" creationId="{F2B333B2-C059-5AF4-293C-31DB65B4A838}"/>
          </ac:graphicFrameMkLst>
        </pc:graphicFrameChg>
        <pc:graphicFrameChg chg="add del mod">
          <ac:chgData name="Carla" userId="417464ba-0c67-467a-8d9f-e5f447a9fc8a" providerId="ADAL" clId="{0A18DBD1-F4B2-49D3-9BFC-A3ED50C8E71C}" dt="2023-02-23T14:15:33.750" v="4643"/>
          <ac:graphicFrameMkLst>
            <pc:docMk/>
            <pc:sldMk cId="775258822" sldId="390"/>
            <ac:graphicFrameMk id="17" creationId="{7911115E-68AA-C111-3A9A-D358DCC3BD08}"/>
          </ac:graphicFrameMkLst>
        </pc:graphicFrameChg>
        <pc:picChg chg="add mod">
          <ac:chgData name="Carla" userId="417464ba-0c67-467a-8d9f-e5f447a9fc8a" providerId="ADAL" clId="{0A18DBD1-F4B2-49D3-9BFC-A3ED50C8E71C}" dt="2023-02-23T14:12:36.122" v="4427" actId="14100"/>
          <ac:picMkLst>
            <pc:docMk/>
            <pc:sldMk cId="775258822" sldId="390"/>
            <ac:picMk id="12" creationId="{C46769A5-E7C6-429C-4415-8649EB11CCF5}"/>
          </ac:picMkLst>
        </pc:picChg>
        <pc:picChg chg="del">
          <ac:chgData name="Carla" userId="417464ba-0c67-467a-8d9f-e5f447a9fc8a" providerId="ADAL" clId="{0A18DBD1-F4B2-49D3-9BFC-A3ED50C8E71C}" dt="2023-02-23T14:11:55.827" v="4414" actId="478"/>
          <ac:picMkLst>
            <pc:docMk/>
            <pc:sldMk cId="775258822" sldId="390"/>
            <ac:picMk id="13" creationId="{2307B72B-74B3-4AF3-7470-8FB4FC5A44D9}"/>
          </ac:picMkLst>
        </pc:picChg>
        <pc:picChg chg="add mod">
          <ac:chgData name="Carla" userId="417464ba-0c67-467a-8d9f-e5f447a9fc8a" providerId="ADAL" clId="{0A18DBD1-F4B2-49D3-9BFC-A3ED50C8E71C}" dt="2023-02-23T14:12:47.805" v="4430" actId="14100"/>
          <ac:picMkLst>
            <pc:docMk/>
            <pc:sldMk cId="775258822" sldId="390"/>
            <ac:picMk id="14" creationId="{50F40B09-D140-13E3-CA4D-36EECCD5F10D}"/>
          </ac:picMkLst>
        </pc:picChg>
      </pc:sldChg>
      <pc:sldChg chg="addSp delSp modSp add mod">
        <pc:chgData name="Carla" userId="417464ba-0c67-467a-8d9f-e5f447a9fc8a" providerId="ADAL" clId="{0A18DBD1-F4B2-49D3-9BFC-A3ED50C8E71C}" dt="2023-02-23T14:44:19.587" v="4907" actId="1076"/>
        <pc:sldMkLst>
          <pc:docMk/>
          <pc:sldMk cId="688940967" sldId="391"/>
        </pc:sldMkLst>
        <pc:spChg chg="del mod">
          <ac:chgData name="Carla" userId="417464ba-0c67-467a-8d9f-e5f447a9fc8a" providerId="ADAL" clId="{0A18DBD1-F4B2-49D3-9BFC-A3ED50C8E71C}" dt="2023-02-23T14:23:48.152" v="4759" actId="478"/>
          <ac:spMkLst>
            <pc:docMk/>
            <pc:sldMk cId="688940967" sldId="391"/>
            <ac:spMk id="15" creationId="{8D5B0CF0-6E26-6770-FD45-32EB179E8194}"/>
          </ac:spMkLst>
        </pc:spChg>
        <pc:spChg chg="mod">
          <ac:chgData name="Carla" userId="417464ba-0c67-467a-8d9f-e5f447a9fc8a" providerId="ADAL" clId="{0A18DBD1-F4B2-49D3-9BFC-A3ED50C8E71C}" dt="2023-02-23T14:19:13.385" v="4686" actId="14100"/>
          <ac:spMkLst>
            <pc:docMk/>
            <pc:sldMk cId="688940967" sldId="391"/>
            <ac:spMk id="18" creationId="{4174C385-B891-C3CF-7495-3AA83E83AAC8}"/>
          </ac:spMkLst>
        </pc:spChg>
        <pc:spChg chg="add mod">
          <ac:chgData name="Carla" userId="417464ba-0c67-467a-8d9f-e5f447a9fc8a" providerId="ADAL" clId="{0A18DBD1-F4B2-49D3-9BFC-A3ED50C8E71C}" dt="2023-02-23T14:25:53.379" v="4795" actId="1076"/>
          <ac:spMkLst>
            <pc:docMk/>
            <pc:sldMk cId="688940967" sldId="391"/>
            <ac:spMk id="19" creationId="{54CF2468-89B4-B98C-868A-4B9B39021B25}"/>
          </ac:spMkLst>
        </pc:spChg>
        <pc:spChg chg="del mod">
          <ac:chgData name="Carla" userId="417464ba-0c67-467a-8d9f-e5f447a9fc8a" providerId="ADAL" clId="{0A18DBD1-F4B2-49D3-9BFC-A3ED50C8E71C}" dt="2023-02-23T14:23:47.629" v="4758" actId="478"/>
          <ac:spMkLst>
            <pc:docMk/>
            <pc:sldMk cId="688940967" sldId="391"/>
            <ac:spMk id="20" creationId="{A79266D4-9769-89C6-2BF2-331F048EFE00}"/>
          </ac:spMkLst>
        </pc:spChg>
        <pc:spChg chg="del mod">
          <ac:chgData name="Carla" userId="417464ba-0c67-467a-8d9f-e5f447a9fc8a" providerId="ADAL" clId="{0A18DBD1-F4B2-49D3-9BFC-A3ED50C8E71C}" dt="2023-02-23T14:23:44.350" v="4756" actId="478"/>
          <ac:spMkLst>
            <pc:docMk/>
            <pc:sldMk cId="688940967" sldId="391"/>
            <ac:spMk id="22" creationId="{B10E8201-0958-4851-85EE-59E1F0AD56E2}"/>
          </ac:spMkLst>
        </pc:spChg>
        <pc:spChg chg="add mod">
          <ac:chgData name="Carla" userId="417464ba-0c67-467a-8d9f-e5f447a9fc8a" providerId="ADAL" clId="{0A18DBD1-F4B2-49D3-9BFC-A3ED50C8E71C}" dt="2023-02-23T14:25:58.167" v="4797" actId="1076"/>
          <ac:spMkLst>
            <pc:docMk/>
            <pc:sldMk cId="688940967" sldId="391"/>
            <ac:spMk id="25" creationId="{3F8056A7-9C56-FAA5-8EFA-04D977BBDD2B}"/>
          </ac:spMkLst>
        </pc:spChg>
        <pc:spChg chg="add mod">
          <ac:chgData name="Carla" userId="417464ba-0c67-467a-8d9f-e5f447a9fc8a" providerId="ADAL" clId="{0A18DBD1-F4B2-49D3-9BFC-A3ED50C8E71C}" dt="2023-02-23T14:26:48.987" v="4805" actId="1076"/>
          <ac:spMkLst>
            <pc:docMk/>
            <pc:sldMk cId="688940967" sldId="391"/>
            <ac:spMk id="27" creationId="{01DD66AA-E0B7-0A59-71FE-31DD9B3E6DC8}"/>
          </ac:spMkLst>
        </pc:spChg>
        <pc:spChg chg="add mod">
          <ac:chgData name="Carla" userId="417464ba-0c67-467a-8d9f-e5f447a9fc8a" providerId="ADAL" clId="{0A18DBD1-F4B2-49D3-9BFC-A3ED50C8E71C}" dt="2023-02-23T14:26:01.652" v="4798" actId="1076"/>
          <ac:spMkLst>
            <pc:docMk/>
            <pc:sldMk cId="688940967" sldId="391"/>
            <ac:spMk id="29" creationId="{0485EA06-2D62-5375-B9E2-47E13DAAE4F6}"/>
          </ac:spMkLst>
        </pc:spChg>
        <pc:spChg chg="add mod">
          <ac:chgData name="Carla" userId="417464ba-0c67-467a-8d9f-e5f447a9fc8a" providerId="ADAL" clId="{0A18DBD1-F4B2-49D3-9BFC-A3ED50C8E71C}" dt="2023-02-23T14:27:48.947" v="4817" actId="1076"/>
          <ac:spMkLst>
            <pc:docMk/>
            <pc:sldMk cId="688940967" sldId="391"/>
            <ac:spMk id="33" creationId="{E18F4554-B15E-BD5F-1159-848DA288F65E}"/>
          </ac:spMkLst>
        </pc:spChg>
        <pc:spChg chg="add mod">
          <ac:chgData name="Carla" userId="417464ba-0c67-467a-8d9f-e5f447a9fc8a" providerId="ADAL" clId="{0A18DBD1-F4B2-49D3-9BFC-A3ED50C8E71C}" dt="2023-02-23T14:27:13.693" v="4813" actId="403"/>
          <ac:spMkLst>
            <pc:docMk/>
            <pc:sldMk cId="688940967" sldId="391"/>
            <ac:spMk id="43" creationId="{A952D7B8-FAC2-F4B0-AF58-B2B115B062A0}"/>
          </ac:spMkLst>
        </pc:spChg>
        <pc:spChg chg="add mod">
          <ac:chgData name="Carla" userId="417464ba-0c67-467a-8d9f-e5f447a9fc8a" providerId="ADAL" clId="{0A18DBD1-F4B2-49D3-9BFC-A3ED50C8E71C}" dt="2023-02-23T14:44:19.587" v="4907" actId="1076"/>
          <ac:spMkLst>
            <pc:docMk/>
            <pc:sldMk cId="688940967" sldId="391"/>
            <ac:spMk id="44" creationId="{D2F0F1F0-8270-F4E7-0B8A-236EF5635D14}"/>
          </ac:spMkLst>
        </pc:spChg>
        <pc:graphicFrameChg chg="add del mod">
          <ac:chgData name="Carla" userId="417464ba-0c67-467a-8d9f-e5f447a9fc8a" providerId="ADAL" clId="{0A18DBD1-F4B2-49D3-9BFC-A3ED50C8E71C}" dt="2023-02-23T14:18:01.488" v="4664"/>
          <ac:graphicFrameMkLst>
            <pc:docMk/>
            <pc:sldMk cId="688940967" sldId="391"/>
            <ac:graphicFrameMk id="3" creationId="{D45BD7DC-7419-467F-F433-75EE766E2D69}"/>
          </ac:graphicFrameMkLst>
        </pc:graphicFrameChg>
        <pc:picChg chg="del">
          <ac:chgData name="Carla" userId="417464ba-0c67-467a-8d9f-e5f447a9fc8a" providerId="ADAL" clId="{0A18DBD1-F4B2-49D3-9BFC-A3ED50C8E71C}" dt="2023-02-23T14:17:57.791" v="4661" actId="478"/>
          <ac:picMkLst>
            <pc:docMk/>
            <pc:sldMk cId="688940967" sldId="391"/>
            <ac:picMk id="12" creationId="{C46769A5-E7C6-429C-4415-8649EB11CCF5}"/>
          </ac:picMkLst>
        </pc:picChg>
        <pc:picChg chg="add mod">
          <ac:chgData name="Carla" userId="417464ba-0c67-467a-8d9f-e5f447a9fc8a" providerId="ADAL" clId="{0A18DBD1-F4B2-49D3-9BFC-A3ED50C8E71C}" dt="2023-02-23T14:19:17.736" v="4687" actId="1076"/>
          <ac:picMkLst>
            <pc:docMk/>
            <pc:sldMk cId="688940967" sldId="391"/>
            <ac:picMk id="13" creationId="{C75EFEBB-10BF-24A3-BC58-8B65881302BD}"/>
          </ac:picMkLst>
        </pc:picChg>
        <pc:picChg chg="del">
          <ac:chgData name="Carla" userId="417464ba-0c67-467a-8d9f-e5f447a9fc8a" providerId="ADAL" clId="{0A18DBD1-F4B2-49D3-9BFC-A3ED50C8E71C}" dt="2023-02-23T14:17:59.619" v="4662" actId="478"/>
          <ac:picMkLst>
            <pc:docMk/>
            <pc:sldMk cId="688940967" sldId="391"/>
            <ac:picMk id="14" creationId="{50F40B09-D140-13E3-CA4D-36EECCD5F10D}"/>
          </ac:picMkLst>
        </pc:picChg>
        <pc:picChg chg="add mod">
          <ac:chgData name="Carla" userId="417464ba-0c67-467a-8d9f-e5f447a9fc8a" providerId="ADAL" clId="{0A18DBD1-F4B2-49D3-9BFC-A3ED50C8E71C}" dt="2023-02-23T14:27:29.779" v="4814" actId="14100"/>
          <ac:picMkLst>
            <pc:docMk/>
            <pc:sldMk cId="688940967" sldId="391"/>
            <ac:picMk id="16" creationId="{EBF659F0-CAD8-5F89-A047-2C0AAF9FA65D}"/>
          </ac:picMkLst>
        </pc:picChg>
        <pc:cxnChg chg="add mod">
          <ac:chgData name="Carla" userId="417464ba-0c67-467a-8d9f-e5f447a9fc8a" providerId="ADAL" clId="{0A18DBD1-F4B2-49D3-9BFC-A3ED50C8E71C}" dt="2023-02-23T14:25:53.379" v="4795" actId="1076"/>
          <ac:cxnSpMkLst>
            <pc:docMk/>
            <pc:sldMk cId="688940967" sldId="391"/>
            <ac:cxnSpMk id="23" creationId="{5BDAC33A-9BE9-8848-A288-1A78FE2756CE}"/>
          </ac:cxnSpMkLst>
        </pc:cxnChg>
        <pc:cxnChg chg="add mod">
          <ac:chgData name="Carla" userId="417464ba-0c67-467a-8d9f-e5f447a9fc8a" providerId="ADAL" clId="{0A18DBD1-F4B2-49D3-9BFC-A3ED50C8E71C}" dt="2023-02-23T14:26:19.940" v="4803" actId="1076"/>
          <ac:cxnSpMkLst>
            <pc:docMk/>
            <pc:sldMk cId="688940967" sldId="391"/>
            <ac:cxnSpMk id="32" creationId="{7471D8E5-1BC2-4CDA-AB57-222809CC720D}"/>
          </ac:cxnSpMkLst>
        </pc:cxnChg>
        <pc:cxnChg chg="add mod">
          <ac:chgData name="Carla" userId="417464ba-0c67-467a-8d9f-e5f447a9fc8a" providerId="ADAL" clId="{0A18DBD1-F4B2-49D3-9BFC-A3ED50C8E71C}" dt="2023-02-23T14:26:04.984" v="4799" actId="14100"/>
          <ac:cxnSpMkLst>
            <pc:docMk/>
            <pc:sldMk cId="688940967" sldId="391"/>
            <ac:cxnSpMk id="34" creationId="{D618DB0A-20DD-5C81-3A69-EFF903803D3B}"/>
          </ac:cxnSpMkLst>
        </pc:cxnChg>
        <pc:cxnChg chg="add mod">
          <ac:chgData name="Carla" userId="417464ba-0c67-467a-8d9f-e5f447a9fc8a" providerId="ADAL" clId="{0A18DBD1-F4B2-49D3-9BFC-A3ED50C8E71C}" dt="2023-02-23T14:26:13.476" v="4802" actId="14100"/>
          <ac:cxnSpMkLst>
            <pc:docMk/>
            <pc:sldMk cId="688940967" sldId="391"/>
            <ac:cxnSpMk id="39" creationId="{1C5E4027-2FE6-80C5-5E89-5EF439FDDA50}"/>
          </ac:cxnSpMkLst>
        </pc:cxnChg>
      </pc:sldChg>
      <pc:sldChg chg="new del">
        <pc:chgData name="Carla" userId="417464ba-0c67-467a-8d9f-e5f447a9fc8a" providerId="ADAL" clId="{0A18DBD1-F4B2-49D3-9BFC-A3ED50C8E71C}" dt="2023-02-23T14:15:17.391" v="4630" actId="680"/>
        <pc:sldMkLst>
          <pc:docMk/>
          <pc:sldMk cId="4159886549" sldId="391"/>
        </pc:sldMkLst>
      </pc:sldChg>
      <pc:sldChg chg="addSp delSp modSp add mod ord">
        <pc:chgData name="Carla" userId="417464ba-0c67-467a-8d9f-e5f447a9fc8a" providerId="ADAL" clId="{0A18DBD1-F4B2-49D3-9BFC-A3ED50C8E71C}" dt="2023-02-23T15:11:26.546" v="5635" actId="1076"/>
        <pc:sldMkLst>
          <pc:docMk/>
          <pc:sldMk cId="821675295" sldId="392"/>
        </pc:sldMkLst>
        <pc:spChg chg="mod">
          <ac:chgData name="Carla" userId="417464ba-0c67-467a-8d9f-e5f447a9fc8a" providerId="ADAL" clId="{0A18DBD1-F4B2-49D3-9BFC-A3ED50C8E71C}" dt="2023-02-23T14:50:12.280" v="4966" actId="20577"/>
          <ac:spMkLst>
            <pc:docMk/>
            <pc:sldMk cId="821675295" sldId="392"/>
            <ac:spMk id="2" creationId="{7A95BC00-B1A3-740F-4975-765716CBB1D8}"/>
          </ac:spMkLst>
        </pc:spChg>
        <pc:spChg chg="add mod">
          <ac:chgData name="Carla" userId="417464ba-0c67-467a-8d9f-e5f447a9fc8a" providerId="ADAL" clId="{0A18DBD1-F4B2-49D3-9BFC-A3ED50C8E71C}" dt="2023-02-23T14:46:14.205" v="4921" actId="1076"/>
          <ac:spMkLst>
            <pc:docMk/>
            <pc:sldMk cId="821675295" sldId="392"/>
            <ac:spMk id="3" creationId="{436DDCC3-E3BC-F331-631C-5B4C674078D9}"/>
          </ac:spMkLst>
        </pc:spChg>
        <pc:spChg chg="del">
          <ac:chgData name="Carla" userId="417464ba-0c67-467a-8d9f-e5f447a9fc8a" providerId="ADAL" clId="{0A18DBD1-F4B2-49D3-9BFC-A3ED50C8E71C}" dt="2023-02-23T14:45:48.597" v="4914" actId="478"/>
          <ac:spMkLst>
            <pc:docMk/>
            <pc:sldMk cId="821675295" sldId="392"/>
            <ac:spMk id="4" creationId="{94FFF58D-D056-37EF-561C-75CEE447088F}"/>
          </ac:spMkLst>
        </pc:spChg>
        <pc:spChg chg="del">
          <ac:chgData name="Carla" userId="417464ba-0c67-467a-8d9f-e5f447a9fc8a" providerId="ADAL" clId="{0A18DBD1-F4B2-49D3-9BFC-A3ED50C8E71C}" dt="2023-02-23T14:45:47.264" v="4913" actId="478"/>
          <ac:spMkLst>
            <pc:docMk/>
            <pc:sldMk cId="821675295" sldId="392"/>
            <ac:spMk id="5" creationId="{99803BB0-DE60-B2DC-1A27-E31D914AE223}"/>
          </ac:spMkLst>
        </pc:spChg>
        <pc:spChg chg="add mod">
          <ac:chgData name="Carla" userId="417464ba-0c67-467a-8d9f-e5f447a9fc8a" providerId="ADAL" clId="{0A18DBD1-F4B2-49D3-9BFC-A3ED50C8E71C}" dt="2023-02-23T14:46:14.205" v="4921" actId="1076"/>
          <ac:spMkLst>
            <pc:docMk/>
            <pc:sldMk cId="821675295" sldId="392"/>
            <ac:spMk id="13" creationId="{0EC77138-9951-0D89-5795-E20DDB8DF5FB}"/>
          </ac:spMkLst>
        </pc:spChg>
        <pc:spChg chg="mod ord">
          <ac:chgData name="Carla" userId="417464ba-0c67-467a-8d9f-e5f447a9fc8a" providerId="ADAL" clId="{0A18DBD1-F4B2-49D3-9BFC-A3ED50C8E71C}" dt="2023-02-23T14:49:36.440" v="4962" actId="1076"/>
          <ac:spMkLst>
            <pc:docMk/>
            <pc:sldMk cId="821675295" sldId="392"/>
            <ac:spMk id="15" creationId="{8D5B0CF0-6E26-6770-FD45-32EB179E8194}"/>
          </ac:spMkLst>
        </pc:spChg>
        <pc:spChg chg="mod">
          <ac:chgData name="Carla" userId="417464ba-0c67-467a-8d9f-e5f447a9fc8a" providerId="ADAL" clId="{0A18DBD1-F4B2-49D3-9BFC-A3ED50C8E71C}" dt="2023-02-23T14:47:48.409" v="4944" actId="1076"/>
          <ac:spMkLst>
            <pc:docMk/>
            <pc:sldMk cId="821675295" sldId="392"/>
            <ac:spMk id="18" creationId="{4174C385-B891-C3CF-7495-3AA83E83AAC8}"/>
          </ac:spMkLst>
        </pc:spChg>
        <pc:spChg chg="mod">
          <ac:chgData name="Carla" userId="417464ba-0c67-467a-8d9f-e5f447a9fc8a" providerId="ADAL" clId="{0A18DBD1-F4B2-49D3-9BFC-A3ED50C8E71C}" dt="2023-02-23T14:50:09.100" v="4964" actId="1076"/>
          <ac:spMkLst>
            <pc:docMk/>
            <pc:sldMk cId="821675295" sldId="392"/>
            <ac:spMk id="19" creationId="{DE333D4B-C33A-56D9-8188-429C47905A16}"/>
          </ac:spMkLst>
        </pc:spChg>
        <pc:spChg chg="mod">
          <ac:chgData name="Carla" userId="417464ba-0c67-467a-8d9f-e5f447a9fc8a" providerId="ADAL" clId="{0A18DBD1-F4B2-49D3-9BFC-A3ED50C8E71C}" dt="2023-02-23T14:49:39.948" v="4963" actId="1076"/>
          <ac:spMkLst>
            <pc:docMk/>
            <pc:sldMk cId="821675295" sldId="392"/>
            <ac:spMk id="20" creationId="{A79266D4-9769-89C6-2BF2-331F048EFE00}"/>
          </ac:spMkLst>
        </pc:spChg>
        <pc:spChg chg="mod">
          <ac:chgData name="Carla" userId="417464ba-0c67-467a-8d9f-e5f447a9fc8a" providerId="ADAL" clId="{0A18DBD1-F4B2-49D3-9BFC-A3ED50C8E71C}" dt="2023-02-23T14:51:48.964" v="5196" actId="1076"/>
          <ac:spMkLst>
            <pc:docMk/>
            <pc:sldMk cId="821675295" sldId="392"/>
            <ac:spMk id="22" creationId="{B10E8201-0958-4851-85EE-59E1F0AD56E2}"/>
          </ac:spMkLst>
        </pc:spChg>
        <pc:spChg chg="add mod">
          <ac:chgData name="Carla" userId="417464ba-0c67-467a-8d9f-e5f447a9fc8a" providerId="ADAL" clId="{0A18DBD1-F4B2-49D3-9BFC-A3ED50C8E71C}" dt="2023-02-23T15:11:26.546" v="5635" actId="1076"/>
          <ac:spMkLst>
            <pc:docMk/>
            <pc:sldMk cId="821675295" sldId="392"/>
            <ac:spMk id="23" creationId="{EAD0CF30-D005-EBE5-8DB8-6C1A29A9E11F}"/>
          </ac:spMkLst>
        </pc:spChg>
        <pc:graphicFrameChg chg="add del mod">
          <ac:chgData name="Carla" userId="417464ba-0c67-467a-8d9f-e5f447a9fc8a" providerId="ADAL" clId="{0A18DBD1-F4B2-49D3-9BFC-A3ED50C8E71C}" dt="2023-02-23T14:48:33.640" v="4947"/>
          <ac:graphicFrameMkLst>
            <pc:docMk/>
            <pc:sldMk cId="821675295" sldId="392"/>
            <ac:graphicFrameMk id="17" creationId="{39E26D66-CA7D-E98A-6990-B4E961EB87F8}"/>
          </ac:graphicFrameMkLst>
        </pc:graphicFrameChg>
        <pc:picChg chg="del">
          <ac:chgData name="Carla" userId="417464ba-0c67-467a-8d9f-e5f447a9fc8a" providerId="ADAL" clId="{0A18DBD1-F4B2-49D3-9BFC-A3ED50C8E71C}" dt="2023-02-23T14:47:03.901" v="4925" actId="478"/>
          <ac:picMkLst>
            <pc:docMk/>
            <pc:sldMk cId="821675295" sldId="392"/>
            <ac:picMk id="12" creationId="{C46769A5-E7C6-429C-4415-8649EB11CCF5}"/>
          </ac:picMkLst>
        </pc:picChg>
        <pc:picChg chg="del">
          <ac:chgData name="Carla" userId="417464ba-0c67-467a-8d9f-e5f447a9fc8a" providerId="ADAL" clId="{0A18DBD1-F4B2-49D3-9BFC-A3ED50C8E71C}" dt="2023-02-23T14:47:04.468" v="4926" actId="478"/>
          <ac:picMkLst>
            <pc:docMk/>
            <pc:sldMk cId="821675295" sldId="392"/>
            <ac:picMk id="14" creationId="{50F40B09-D140-13E3-CA4D-36EECCD5F10D}"/>
          </ac:picMkLst>
        </pc:picChg>
        <pc:picChg chg="add del mod">
          <ac:chgData name="Carla" userId="417464ba-0c67-467a-8d9f-e5f447a9fc8a" providerId="ADAL" clId="{0A18DBD1-F4B2-49D3-9BFC-A3ED50C8E71C}" dt="2023-02-23T14:48:32.217" v="4945" actId="478"/>
          <ac:picMkLst>
            <pc:docMk/>
            <pc:sldMk cId="821675295" sldId="392"/>
            <ac:picMk id="16" creationId="{6F899AEB-68ED-424E-3ACB-D48DAB39CCCF}"/>
          </ac:picMkLst>
        </pc:picChg>
        <pc:picChg chg="add mod">
          <ac:chgData name="Carla" userId="417464ba-0c67-467a-8d9f-e5f447a9fc8a" providerId="ADAL" clId="{0A18DBD1-F4B2-49D3-9BFC-A3ED50C8E71C}" dt="2023-02-23T14:49:33.286" v="4961" actId="1076"/>
          <ac:picMkLst>
            <pc:docMk/>
            <pc:sldMk cId="821675295" sldId="392"/>
            <ac:picMk id="21" creationId="{C5F425D8-A144-9A07-E85B-505DD5057F99}"/>
          </ac:picMkLst>
        </pc:picChg>
      </pc:sldChg>
      <pc:sldChg chg="addSp delSp modSp add del mod">
        <pc:chgData name="Carla" userId="417464ba-0c67-467a-8d9f-e5f447a9fc8a" providerId="ADAL" clId="{0A18DBD1-F4B2-49D3-9BFC-A3ED50C8E71C}" dt="2023-02-23T14:51:53.071" v="5198" actId="47"/>
        <pc:sldMkLst>
          <pc:docMk/>
          <pc:sldMk cId="3738357690" sldId="393"/>
        </pc:sldMkLst>
        <pc:spChg chg="mod">
          <ac:chgData name="Carla" userId="417464ba-0c67-467a-8d9f-e5f447a9fc8a" providerId="ADAL" clId="{0A18DBD1-F4B2-49D3-9BFC-A3ED50C8E71C}" dt="2023-02-23T14:50:21.439" v="4968" actId="20577"/>
          <ac:spMkLst>
            <pc:docMk/>
            <pc:sldMk cId="3738357690" sldId="393"/>
            <ac:spMk id="2" creationId="{7A95BC00-B1A3-740F-4975-765716CBB1D8}"/>
          </ac:spMkLst>
        </pc:spChg>
        <pc:spChg chg="add mod">
          <ac:chgData name="Carla" userId="417464ba-0c67-467a-8d9f-e5f447a9fc8a" providerId="ADAL" clId="{0A18DBD1-F4B2-49D3-9BFC-A3ED50C8E71C}" dt="2023-02-23T14:46:04.157" v="4920" actId="1076"/>
          <ac:spMkLst>
            <pc:docMk/>
            <pc:sldMk cId="3738357690" sldId="393"/>
            <ac:spMk id="3" creationId="{7F780B58-D6D6-BBF1-D4C4-110A53D1F5E1}"/>
          </ac:spMkLst>
        </pc:spChg>
        <pc:spChg chg="del">
          <ac:chgData name="Carla" userId="417464ba-0c67-467a-8d9f-e5f447a9fc8a" providerId="ADAL" clId="{0A18DBD1-F4B2-49D3-9BFC-A3ED50C8E71C}" dt="2023-02-23T14:45:51.029" v="4916" actId="478"/>
          <ac:spMkLst>
            <pc:docMk/>
            <pc:sldMk cId="3738357690" sldId="393"/>
            <ac:spMk id="4" creationId="{94FFF58D-D056-37EF-561C-75CEE447088F}"/>
          </ac:spMkLst>
        </pc:spChg>
        <pc:spChg chg="del">
          <ac:chgData name="Carla" userId="417464ba-0c67-467a-8d9f-e5f447a9fc8a" providerId="ADAL" clId="{0A18DBD1-F4B2-49D3-9BFC-A3ED50C8E71C}" dt="2023-02-23T14:45:50.510" v="4915" actId="478"/>
          <ac:spMkLst>
            <pc:docMk/>
            <pc:sldMk cId="3738357690" sldId="393"/>
            <ac:spMk id="5" creationId="{99803BB0-DE60-B2DC-1A27-E31D914AE223}"/>
          </ac:spMkLst>
        </pc:spChg>
        <pc:spChg chg="add mod">
          <ac:chgData name="Carla" userId="417464ba-0c67-467a-8d9f-e5f447a9fc8a" providerId="ADAL" clId="{0A18DBD1-F4B2-49D3-9BFC-A3ED50C8E71C}" dt="2023-02-23T14:46:04.157" v="4920" actId="1076"/>
          <ac:spMkLst>
            <pc:docMk/>
            <pc:sldMk cId="3738357690" sldId="393"/>
            <ac:spMk id="13" creationId="{7B538B16-3134-9B95-ED76-6382BE41518F}"/>
          </ac:spMkLst>
        </pc:spChg>
        <pc:spChg chg="mod">
          <ac:chgData name="Carla" userId="417464ba-0c67-467a-8d9f-e5f447a9fc8a" providerId="ADAL" clId="{0A18DBD1-F4B2-49D3-9BFC-A3ED50C8E71C}" dt="2023-02-23T14:39:20.687" v="4901" actId="20577"/>
          <ac:spMkLst>
            <pc:docMk/>
            <pc:sldMk cId="3738357690" sldId="393"/>
            <ac:spMk id="19" creationId="{DE333D4B-C33A-56D9-8188-429C47905A16}"/>
          </ac:spMkLst>
        </pc:spChg>
      </pc:sldChg>
      <pc:sldChg chg="addSp delSp modSp add mod">
        <pc:chgData name="Carla" userId="417464ba-0c67-467a-8d9f-e5f447a9fc8a" providerId="ADAL" clId="{0A18DBD1-F4B2-49D3-9BFC-A3ED50C8E71C}" dt="2023-02-23T15:11:19.274" v="5633" actId="1076"/>
        <pc:sldMkLst>
          <pc:docMk/>
          <pc:sldMk cId="1719770498" sldId="394"/>
        </pc:sldMkLst>
        <pc:spChg chg="mod">
          <ac:chgData name="Carla" userId="417464ba-0c67-467a-8d9f-e5f447a9fc8a" providerId="ADAL" clId="{0A18DBD1-F4B2-49D3-9BFC-A3ED50C8E71C}" dt="2023-02-23T14:57:02.448" v="5554" actId="207"/>
          <ac:spMkLst>
            <pc:docMk/>
            <pc:sldMk cId="1719770498" sldId="394"/>
            <ac:spMk id="11" creationId="{4ABA784E-334B-58FA-028C-00DC774BDEF8}"/>
          </ac:spMkLst>
        </pc:spChg>
        <pc:spChg chg="mod">
          <ac:chgData name="Carla" userId="417464ba-0c67-467a-8d9f-e5f447a9fc8a" providerId="ADAL" clId="{0A18DBD1-F4B2-49D3-9BFC-A3ED50C8E71C}" dt="2023-02-23T14:57:08.523" v="5555" actId="207"/>
          <ac:spMkLst>
            <pc:docMk/>
            <pc:sldMk cId="1719770498" sldId="394"/>
            <ac:spMk id="13" creationId="{0EC77138-9951-0D89-5795-E20DDB8DF5FB}"/>
          </ac:spMkLst>
        </pc:spChg>
        <pc:spChg chg="mod ord">
          <ac:chgData name="Carla" userId="417464ba-0c67-467a-8d9f-e5f447a9fc8a" providerId="ADAL" clId="{0A18DBD1-F4B2-49D3-9BFC-A3ED50C8E71C}" dt="2023-02-23T14:56:15.736" v="5544" actId="14100"/>
          <ac:spMkLst>
            <pc:docMk/>
            <pc:sldMk cId="1719770498" sldId="394"/>
            <ac:spMk id="15" creationId="{8D5B0CF0-6E26-6770-FD45-32EB179E8194}"/>
          </ac:spMkLst>
        </pc:spChg>
        <pc:spChg chg="mod">
          <ac:chgData name="Carla" userId="417464ba-0c67-467a-8d9f-e5f447a9fc8a" providerId="ADAL" clId="{0A18DBD1-F4B2-49D3-9BFC-A3ED50C8E71C}" dt="2023-02-23T14:53:02.069" v="5211" actId="1076"/>
          <ac:spMkLst>
            <pc:docMk/>
            <pc:sldMk cId="1719770498" sldId="394"/>
            <ac:spMk id="18" creationId="{4174C385-B891-C3CF-7495-3AA83E83AAC8}"/>
          </ac:spMkLst>
        </pc:spChg>
        <pc:spChg chg="mod">
          <ac:chgData name="Carla" userId="417464ba-0c67-467a-8d9f-e5f447a9fc8a" providerId="ADAL" clId="{0A18DBD1-F4B2-49D3-9BFC-A3ED50C8E71C}" dt="2023-02-23T14:51:56.210" v="5200" actId="20577"/>
          <ac:spMkLst>
            <pc:docMk/>
            <pc:sldMk cId="1719770498" sldId="394"/>
            <ac:spMk id="19" creationId="{DE333D4B-C33A-56D9-8188-429C47905A16}"/>
          </ac:spMkLst>
        </pc:spChg>
        <pc:spChg chg="mod">
          <ac:chgData name="Carla" userId="417464ba-0c67-467a-8d9f-e5f447a9fc8a" providerId="ADAL" clId="{0A18DBD1-F4B2-49D3-9BFC-A3ED50C8E71C}" dt="2023-02-23T14:58:46.375" v="5624" actId="1076"/>
          <ac:spMkLst>
            <pc:docMk/>
            <pc:sldMk cId="1719770498" sldId="394"/>
            <ac:spMk id="22" creationId="{B10E8201-0958-4851-85EE-59E1F0AD56E2}"/>
          </ac:spMkLst>
        </pc:spChg>
        <pc:spChg chg="add mod">
          <ac:chgData name="Carla" userId="417464ba-0c67-467a-8d9f-e5f447a9fc8a" providerId="ADAL" clId="{0A18DBD1-F4B2-49D3-9BFC-A3ED50C8E71C}" dt="2023-02-23T14:59:00.664" v="5627" actId="113"/>
          <ac:spMkLst>
            <pc:docMk/>
            <pc:sldMk cId="1719770498" sldId="394"/>
            <ac:spMk id="23" creationId="{3FA1A4EA-06B4-9C42-5330-2FC6DA6C0B84}"/>
          </ac:spMkLst>
        </pc:spChg>
        <pc:spChg chg="add mod">
          <ac:chgData name="Carla" userId="417464ba-0c67-467a-8d9f-e5f447a9fc8a" providerId="ADAL" clId="{0A18DBD1-F4B2-49D3-9BFC-A3ED50C8E71C}" dt="2023-02-23T14:58:57.152" v="5626" actId="1076"/>
          <ac:spMkLst>
            <pc:docMk/>
            <pc:sldMk cId="1719770498" sldId="394"/>
            <ac:spMk id="24" creationId="{4FC049CB-4D57-BD00-2E12-9899C4406CBE}"/>
          </ac:spMkLst>
        </pc:spChg>
        <pc:spChg chg="add mod">
          <ac:chgData name="Carla" userId="417464ba-0c67-467a-8d9f-e5f447a9fc8a" providerId="ADAL" clId="{0A18DBD1-F4B2-49D3-9BFC-A3ED50C8E71C}" dt="2023-02-23T15:11:19.274" v="5633" actId="1076"/>
          <ac:spMkLst>
            <pc:docMk/>
            <pc:sldMk cId="1719770498" sldId="394"/>
            <ac:spMk id="37" creationId="{994FC1C8-0364-A531-766C-1D8CF45D563A}"/>
          </ac:spMkLst>
        </pc:spChg>
        <pc:graphicFrameChg chg="add del mod">
          <ac:chgData name="Carla" userId="417464ba-0c67-467a-8d9f-e5f447a9fc8a" providerId="ADAL" clId="{0A18DBD1-F4B2-49D3-9BFC-A3ED50C8E71C}" dt="2023-02-23T14:52:13.380" v="5203"/>
          <ac:graphicFrameMkLst>
            <pc:docMk/>
            <pc:sldMk cId="1719770498" sldId="394"/>
            <ac:graphicFrameMk id="4" creationId="{D03E3C6D-9F73-2DC7-B0D5-7A50453AE9C2}"/>
          </ac:graphicFrameMkLst>
        </pc:graphicFrameChg>
        <pc:picChg chg="add mod">
          <ac:chgData name="Carla" userId="417464ba-0c67-467a-8d9f-e5f447a9fc8a" providerId="ADAL" clId="{0A18DBD1-F4B2-49D3-9BFC-A3ED50C8E71C}" dt="2023-02-23T14:53:06.244" v="5213" actId="1076"/>
          <ac:picMkLst>
            <pc:docMk/>
            <pc:sldMk cId="1719770498" sldId="394"/>
            <ac:picMk id="5" creationId="{F6B71A32-8A11-9A88-092B-704501DF154D}"/>
          </ac:picMkLst>
        </pc:picChg>
        <pc:picChg chg="del">
          <ac:chgData name="Carla" userId="417464ba-0c67-467a-8d9f-e5f447a9fc8a" providerId="ADAL" clId="{0A18DBD1-F4B2-49D3-9BFC-A3ED50C8E71C}" dt="2023-02-23T14:52:11.933" v="5201" actId="478"/>
          <ac:picMkLst>
            <pc:docMk/>
            <pc:sldMk cId="1719770498" sldId="394"/>
            <ac:picMk id="21" creationId="{C5F425D8-A144-9A07-E85B-505DD5057F99}"/>
          </ac:picMkLst>
        </pc:picChg>
        <pc:cxnChg chg="add mod">
          <ac:chgData name="Carla" userId="417464ba-0c67-467a-8d9f-e5f447a9fc8a" providerId="ADAL" clId="{0A18DBD1-F4B2-49D3-9BFC-A3ED50C8E71C}" dt="2023-02-23T14:58:46.375" v="5624" actId="1076"/>
          <ac:cxnSpMkLst>
            <pc:docMk/>
            <pc:sldMk cId="1719770498" sldId="394"/>
            <ac:cxnSpMk id="14" creationId="{7F032BC1-0E27-615B-8221-876C8E39E05C}"/>
          </ac:cxnSpMkLst>
        </pc:cxnChg>
        <pc:cxnChg chg="add mod">
          <ac:chgData name="Carla" userId="417464ba-0c67-467a-8d9f-e5f447a9fc8a" providerId="ADAL" clId="{0A18DBD1-F4B2-49D3-9BFC-A3ED50C8E71C}" dt="2023-02-23T14:58:57.152" v="5626" actId="1076"/>
          <ac:cxnSpMkLst>
            <pc:docMk/>
            <pc:sldMk cId="1719770498" sldId="394"/>
            <ac:cxnSpMk id="26" creationId="{280939F9-5B7F-3765-5DE1-4417B16B64CF}"/>
          </ac:cxnSpMkLst>
        </pc:cxnChg>
      </pc:sldChg>
      <pc:sldChg chg="modSp add del mod ord">
        <pc:chgData name="Carla" userId="417464ba-0c67-467a-8d9f-e5f447a9fc8a" providerId="ADAL" clId="{0A18DBD1-F4B2-49D3-9BFC-A3ED50C8E71C}" dt="2023-02-23T15:13:24.578" v="5704" actId="47"/>
        <pc:sldMkLst>
          <pc:docMk/>
          <pc:sldMk cId="3243323160" sldId="395"/>
        </pc:sldMkLst>
        <pc:spChg chg="mod">
          <ac:chgData name="Carla" userId="417464ba-0c67-467a-8d9f-e5f447a9fc8a" providerId="ADAL" clId="{0A18DBD1-F4B2-49D3-9BFC-A3ED50C8E71C}" dt="2023-02-23T15:12:55.835" v="5681" actId="20577"/>
          <ac:spMkLst>
            <pc:docMk/>
            <pc:sldMk cId="3243323160" sldId="395"/>
            <ac:spMk id="9" creationId="{D65E6D98-BE8C-6B4C-B23E-6167300445AE}"/>
          </ac:spMkLst>
        </pc:spChg>
        <pc:spChg chg="mod">
          <ac:chgData name="Carla" userId="417464ba-0c67-467a-8d9f-e5f447a9fc8a" providerId="ADAL" clId="{0A18DBD1-F4B2-49D3-9BFC-A3ED50C8E71C}" dt="2023-02-23T15:13:10.528" v="5700" actId="20577"/>
          <ac:spMkLst>
            <pc:docMk/>
            <pc:sldMk cId="3243323160" sldId="395"/>
            <ac:spMk id="10" creationId="{57F7817C-F1AD-0D44-B171-8337EA4CAC58}"/>
          </ac:spMkLst>
        </pc:spChg>
      </pc:sldChg>
      <pc:sldChg chg="addSp modSp add mod ord">
        <pc:chgData name="Carla" userId="417464ba-0c67-467a-8d9f-e5f447a9fc8a" providerId="ADAL" clId="{0A18DBD1-F4B2-49D3-9BFC-A3ED50C8E71C}" dt="2023-02-23T15:17:40.802" v="5758" actId="20577"/>
        <pc:sldMkLst>
          <pc:docMk/>
          <pc:sldMk cId="2600887471" sldId="396"/>
        </pc:sldMkLst>
        <pc:spChg chg="mod">
          <ac:chgData name="Carla" userId="417464ba-0c67-467a-8d9f-e5f447a9fc8a" providerId="ADAL" clId="{0A18DBD1-F4B2-49D3-9BFC-A3ED50C8E71C}" dt="2023-02-23T15:17:40.802" v="5758" actId="20577"/>
          <ac:spMkLst>
            <pc:docMk/>
            <pc:sldMk cId="2600887471" sldId="396"/>
            <ac:spMk id="3" creationId="{6B463751-6390-C941-8D97-77C281A9C991}"/>
          </ac:spMkLst>
        </pc:spChg>
        <pc:spChg chg="mod">
          <ac:chgData name="Carla" userId="417464ba-0c67-467a-8d9f-e5f447a9fc8a" providerId="ADAL" clId="{0A18DBD1-F4B2-49D3-9BFC-A3ED50C8E71C}" dt="2023-02-23T15:13:40.206" v="5735" actId="20577"/>
          <ac:spMkLst>
            <pc:docMk/>
            <pc:sldMk cId="2600887471" sldId="396"/>
            <ac:spMk id="9" creationId="{D65E6D98-BE8C-6B4C-B23E-6167300445AE}"/>
          </ac:spMkLst>
        </pc:spChg>
        <pc:picChg chg="add mod">
          <ac:chgData name="Carla" userId="417464ba-0c67-467a-8d9f-e5f447a9fc8a" providerId="ADAL" clId="{0A18DBD1-F4B2-49D3-9BFC-A3ED50C8E71C}" dt="2023-02-23T15:16:30.946" v="5750" actId="1076"/>
          <ac:picMkLst>
            <pc:docMk/>
            <pc:sldMk cId="2600887471" sldId="396"/>
            <ac:picMk id="7" creationId="{1728F606-213A-AC0E-3109-57EE3174D64B}"/>
          </ac:picMkLst>
        </pc:picChg>
        <pc:picChg chg="add mod">
          <ac:chgData name="Carla" userId="417464ba-0c67-467a-8d9f-e5f447a9fc8a" providerId="ADAL" clId="{0A18DBD1-F4B2-49D3-9BFC-A3ED50C8E71C}" dt="2023-02-23T15:16:19.877" v="5745" actId="1076"/>
          <ac:picMkLst>
            <pc:docMk/>
            <pc:sldMk cId="2600887471" sldId="396"/>
            <ac:picMk id="8" creationId="{2D4DA0B9-5CED-01CB-45A1-1B42151523D0}"/>
          </ac:picMkLst>
        </pc:picChg>
        <pc:picChg chg="add mod">
          <ac:chgData name="Carla" userId="417464ba-0c67-467a-8d9f-e5f447a9fc8a" providerId="ADAL" clId="{0A18DBD1-F4B2-49D3-9BFC-A3ED50C8E71C}" dt="2023-02-23T15:16:22.937" v="5747" actId="1076"/>
          <ac:picMkLst>
            <pc:docMk/>
            <pc:sldMk cId="2600887471" sldId="396"/>
            <ac:picMk id="10" creationId="{92709A8C-1137-F5D1-B56D-8851E41748FA}"/>
          </ac:picMkLst>
        </pc:picChg>
        <pc:picChg chg="add mod">
          <ac:chgData name="Carla" userId="417464ba-0c67-467a-8d9f-e5f447a9fc8a" providerId="ADAL" clId="{0A18DBD1-F4B2-49D3-9BFC-A3ED50C8E71C}" dt="2023-02-23T15:16:28.205" v="5749" actId="1076"/>
          <ac:picMkLst>
            <pc:docMk/>
            <pc:sldMk cId="2600887471" sldId="396"/>
            <ac:picMk id="11" creationId="{31333042-B5B1-9B74-EECB-A197A2175B9F}"/>
          </ac:picMkLst>
        </pc:picChg>
      </pc:sldChg>
      <pc:sldChg chg="addSp delSp modSp add mod ord">
        <pc:chgData name="Carla" userId="417464ba-0c67-467a-8d9f-e5f447a9fc8a" providerId="ADAL" clId="{0A18DBD1-F4B2-49D3-9BFC-A3ED50C8E71C}" dt="2023-02-23T15:45:05.061" v="5922" actId="20577"/>
        <pc:sldMkLst>
          <pc:docMk/>
          <pc:sldMk cId="1823691312" sldId="397"/>
        </pc:sldMkLst>
        <pc:spChg chg="mod">
          <ac:chgData name="Carla" userId="417464ba-0c67-467a-8d9f-e5f447a9fc8a" providerId="ADAL" clId="{0A18DBD1-F4B2-49D3-9BFC-A3ED50C8E71C}" dt="2023-02-23T15:44:01.992" v="5904" actId="20577"/>
          <ac:spMkLst>
            <pc:docMk/>
            <pc:sldMk cId="1823691312" sldId="397"/>
            <ac:spMk id="2" creationId="{7A95BC00-B1A3-740F-4975-765716CBB1D8}"/>
          </ac:spMkLst>
        </pc:spChg>
        <pc:spChg chg="del">
          <ac:chgData name="Carla" userId="417464ba-0c67-467a-8d9f-e5f447a9fc8a" providerId="ADAL" clId="{0A18DBD1-F4B2-49D3-9BFC-A3ED50C8E71C}" dt="2023-02-23T15:19:08.825" v="5773" actId="478"/>
          <ac:spMkLst>
            <pc:docMk/>
            <pc:sldMk cId="1823691312" sldId="397"/>
            <ac:spMk id="4" creationId="{94FFF58D-D056-37EF-561C-75CEE447088F}"/>
          </ac:spMkLst>
        </pc:spChg>
        <pc:spChg chg="del">
          <ac:chgData name="Carla" userId="417464ba-0c67-467a-8d9f-e5f447a9fc8a" providerId="ADAL" clId="{0A18DBD1-F4B2-49D3-9BFC-A3ED50C8E71C}" dt="2023-02-23T15:19:08.825" v="5773" actId="478"/>
          <ac:spMkLst>
            <pc:docMk/>
            <pc:sldMk cId="1823691312" sldId="397"/>
            <ac:spMk id="5" creationId="{99803BB0-DE60-B2DC-1A27-E31D914AE223}"/>
          </ac:spMkLst>
        </pc:spChg>
        <pc:spChg chg="del">
          <ac:chgData name="Carla" userId="417464ba-0c67-467a-8d9f-e5f447a9fc8a" providerId="ADAL" clId="{0A18DBD1-F4B2-49D3-9BFC-A3ED50C8E71C}" dt="2023-02-23T15:19:08.825" v="5773" actId="478"/>
          <ac:spMkLst>
            <pc:docMk/>
            <pc:sldMk cId="1823691312" sldId="397"/>
            <ac:spMk id="6" creationId="{A54365C0-B904-72AC-185B-F2E11746E34E}"/>
          </ac:spMkLst>
        </pc:spChg>
        <pc:spChg chg="del">
          <ac:chgData name="Carla" userId="417464ba-0c67-467a-8d9f-e5f447a9fc8a" providerId="ADAL" clId="{0A18DBD1-F4B2-49D3-9BFC-A3ED50C8E71C}" dt="2023-02-23T15:19:08.825" v="5773" actId="478"/>
          <ac:spMkLst>
            <pc:docMk/>
            <pc:sldMk cId="1823691312" sldId="397"/>
            <ac:spMk id="7" creationId="{E45E94CC-C906-D8EE-B9E6-2DB150758060}"/>
          </ac:spMkLst>
        </pc:spChg>
        <pc:spChg chg="del">
          <ac:chgData name="Carla" userId="417464ba-0c67-467a-8d9f-e5f447a9fc8a" providerId="ADAL" clId="{0A18DBD1-F4B2-49D3-9BFC-A3ED50C8E71C}" dt="2023-02-23T15:19:08.825" v="5773" actId="478"/>
          <ac:spMkLst>
            <pc:docMk/>
            <pc:sldMk cId="1823691312" sldId="397"/>
            <ac:spMk id="8" creationId="{D09340AE-9724-AB3D-1614-5130CA9D2D4A}"/>
          </ac:spMkLst>
        </pc:spChg>
        <pc:spChg chg="del">
          <ac:chgData name="Carla" userId="417464ba-0c67-467a-8d9f-e5f447a9fc8a" providerId="ADAL" clId="{0A18DBD1-F4B2-49D3-9BFC-A3ED50C8E71C}" dt="2023-02-23T15:19:08.825" v="5773" actId="478"/>
          <ac:spMkLst>
            <pc:docMk/>
            <pc:sldMk cId="1823691312" sldId="397"/>
            <ac:spMk id="9" creationId="{F82D4321-13FE-8976-7A3E-2820CF16F27F}"/>
          </ac:spMkLst>
        </pc:spChg>
        <pc:spChg chg="del">
          <ac:chgData name="Carla" userId="417464ba-0c67-467a-8d9f-e5f447a9fc8a" providerId="ADAL" clId="{0A18DBD1-F4B2-49D3-9BFC-A3ED50C8E71C}" dt="2023-02-23T15:19:08.825" v="5773" actId="478"/>
          <ac:spMkLst>
            <pc:docMk/>
            <pc:sldMk cId="1823691312" sldId="397"/>
            <ac:spMk id="10" creationId="{39416A5D-E4C6-FCB3-AB6B-C036CC070AB2}"/>
          </ac:spMkLst>
        </pc:spChg>
        <pc:spChg chg="del">
          <ac:chgData name="Carla" userId="417464ba-0c67-467a-8d9f-e5f447a9fc8a" providerId="ADAL" clId="{0A18DBD1-F4B2-49D3-9BFC-A3ED50C8E71C}" dt="2023-02-23T15:19:08.825" v="5773" actId="478"/>
          <ac:spMkLst>
            <pc:docMk/>
            <pc:sldMk cId="1823691312" sldId="397"/>
            <ac:spMk id="11" creationId="{4ABA784E-334B-58FA-028C-00DC774BDEF8}"/>
          </ac:spMkLst>
        </pc:spChg>
        <pc:spChg chg="mod">
          <ac:chgData name="Carla" userId="417464ba-0c67-467a-8d9f-e5f447a9fc8a" providerId="ADAL" clId="{0A18DBD1-F4B2-49D3-9BFC-A3ED50C8E71C}" dt="2023-02-23T15:45:05.061" v="5922" actId="20577"/>
          <ac:spMkLst>
            <pc:docMk/>
            <pc:sldMk cId="1823691312" sldId="397"/>
            <ac:spMk id="38" creationId="{DD0B7555-444F-D1E4-0A48-C00392C9A0FB}"/>
          </ac:spMkLst>
        </pc:spChg>
        <pc:picChg chg="add del mod">
          <ac:chgData name="Carla" userId="417464ba-0c67-467a-8d9f-e5f447a9fc8a" providerId="ADAL" clId="{0A18DBD1-F4B2-49D3-9BFC-A3ED50C8E71C}" dt="2023-02-23T15:44:08.319" v="5905" actId="1076"/>
          <ac:picMkLst>
            <pc:docMk/>
            <pc:sldMk cId="1823691312" sldId="397"/>
            <ac:picMk id="3" creationId="{317B0E70-4467-3D07-A48C-3866E1E7C618}"/>
          </ac:picMkLst>
        </pc:picChg>
        <pc:picChg chg="add mod">
          <ac:chgData name="Carla" userId="417464ba-0c67-467a-8d9f-e5f447a9fc8a" providerId="ADAL" clId="{0A18DBD1-F4B2-49D3-9BFC-A3ED50C8E71C}" dt="2023-02-23T15:18:46.746" v="5771" actId="1076"/>
          <ac:picMkLst>
            <pc:docMk/>
            <pc:sldMk cId="1823691312" sldId="397"/>
            <ac:picMk id="12" creationId="{43782A54-FAA5-65A9-2782-F6C82FC709E2}"/>
          </ac:picMkLst>
        </pc:picChg>
        <pc:picChg chg="add del mod">
          <ac:chgData name="Carla" userId="417464ba-0c67-467a-8d9f-e5f447a9fc8a" providerId="ADAL" clId="{0A18DBD1-F4B2-49D3-9BFC-A3ED50C8E71C}" dt="2023-02-23T15:20:53.338" v="5864" actId="478"/>
          <ac:picMkLst>
            <pc:docMk/>
            <pc:sldMk cId="1823691312" sldId="397"/>
            <ac:picMk id="13" creationId="{2D492BA9-EFB5-E5AC-F46E-41042A38BC10}"/>
          </ac:picMkLst>
        </pc:picChg>
        <pc:picChg chg="add del mod">
          <ac:chgData name="Carla" userId="417464ba-0c67-467a-8d9f-e5f447a9fc8a" providerId="ADAL" clId="{0A18DBD1-F4B2-49D3-9BFC-A3ED50C8E71C}" dt="2023-02-23T15:20:51.892" v="5863" actId="478"/>
          <ac:picMkLst>
            <pc:docMk/>
            <pc:sldMk cId="1823691312" sldId="397"/>
            <ac:picMk id="15" creationId="{CB8A27FF-2F0B-FFDD-70C9-2AE48F58D396}"/>
          </ac:picMkLst>
        </pc:picChg>
        <pc:picChg chg="add del mod">
          <ac:chgData name="Carla" userId="417464ba-0c67-467a-8d9f-e5f447a9fc8a" providerId="ADAL" clId="{0A18DBD1-F4B2-49D3-9BFC-A3ED50C8E71C}" dt="2023-02-23T15:43:51.974" v="5900" actId="478"/>
          <ac:picMkLst>
            <pc:docMk/>
            <pc:sldMk cId="1823691312" sldId="397"/>
            <ac:picMk id="18" creationId="{A8738B7D-F8CD-C840-09B5-6AAED20E87D4}"/>
          </ac:picMkLst>
        </pc:picChg>
        <pc:picChg chg="del">
          <ac:chgData name="Carla" userId="417464ba-0c67-467a-8d9f-e5f447a9fc8a" providerId="ADAL" clId="{0A18DBD1-F4B2-49D3-9BFC-A3ED50C8E71C}" dt="2023-02-23T15:19:11.299" v="5774" actId="478"/>
          <ac:picMkLst>
            <pc:docMk/>
            <pc:sldMk cId="1823691312" sldId="397"/>
            <ac:picMk id="19" creationId="{4A7844BB-E822-F921-7C8B-0704767F0FDB}"/>
          </ac:picMkLst>
        </pc:picChg>
        <pc:picChg chg="add mod">
          <ac:chgData name="Carla" userId="417464ba-0c67-467a-8d9f-e5f447a9fc8a" providerId="ADAL" clId="{0A18DBD1-F4B2-49D3-9BFC-A3ED50C8E71C}" dt="2023-02-23T15:43:55.022" v="5901" actId="1076"/>
          <ac:picMkLst>
            <pc:docMk/>
            <pc:sldMk cId="1823691312" sldId="397"/>
            <ac:picMk id="20" creationId="{9FBF2D8B-11F9-D452-1A77-612440B8A77E}"/>
          </ac:picMkLst>
        </pc:picChg>
        <pc:picChg chg="del">
          <ac:chgData name="Carla" userId="417464ba-0c67-467a-8d9f-e5f447a9fc8a" providerId="ADAL" clId="{0A18DBD1-F4B2-49D3-9BFC-A3ED50C8E71C}" dt="2023-02-23T15:18:34.845" v="5764" actId="478"/>
          <ac:picMkLst>
            <pc:docMk/>
            <pc:sldMk cId="1823691312" sldId="397"/>
            <ac:picMk id="31" creationId="{B72D28DF-7C70-DBFC-F921-4C3A3885C67C}"/>
          </ac:picMkLst>
        </pc:picChg>
        <pc:cxnChg chg="del">
          <ac:chgData name="Carla" userId="417464ba-0c67-467a-8d9f-e5f447a9fc8a" providerId="ADAL" clId="{0A18DBD1-F4B2-49D3-9BFC-A3ED50C8E71C}" dt="2023-02-23T15:21:02.782" v="5866" actId="478"/>
          <ac:cxnSpMkLst>
            <pc:docMk/>
            <pc:sldMk cId="1823691312" sldId="397"/>
            <ac:cxnSpMk id="16" creationId="{505986B7-C37A-1E87-9097-87D0090BD9BA}"/>
          </ac:cxnSpMkLst>
        </pc:cxnChg>
        <pc:cxnChg chg="del mod">
          <ac:chgData name="Carla" userId="417464ba-0c67-467a-8d9f-e5f447a9fc8a" providerId="ADAL" clId="{0A18DBD1-F4B2-49D3-9BFC-A3ED50C8E71C}" dt="2023-02-23T15:21:03.194" v="5867" actId="478"/>
          <ac:cxnSpMkLst>
            <pc:docMk/>
            <pc:sldMk cId="1823691312" sldId="397"/>
            <ac:cxnSpMk id="21" creationId="{4149A8CB-0657-3935-2EB3-0B244B021221}"/>
          </ac:cxnSpMkLst>
        </pc:cxnChg>
        <pc:cxnChg chg="del">
          <ac:chgData name="Carla" userId="417464ba-0c67-467a-8d9f-e5f447a9fc8a" providerId="ADAL" clId="{0A18DBD1-F4B2-49D3-9BFC-A3ED50C8E71C}" dt="2023-02-23T15:21:03.959" v="5868" actId="478"/>
          <ac:cxnSpMkLst>
            <pc:docMk/>
            <pc:sldMk cId="1823691312" sldId="397"/>
            <ac:cxnSpMk id="25" creationId="{30389D47-3555-04E2-7D3C-A4D1C24ED009}"/>
          </ac:cxnSpMkLst>
        </pc:cxnChg>
      </pc:sldChg>
      <pc:sldChg chg="addSp delSp modSp add del mod">
        <pc:chgData name="Carla" userId="417464ba-0c67-467a-8d9f-e5f447a9fc8a" providerId="ADAL" clId="{0A18DBD1-F4B2-49D3-9BFC-A3ED50C8E71C}" dt="2023-02-23T15:44:29.310" v="5907" actId="47"/>
        <pc:sldMkLst>
          <pc:docMk/>
          <pc:sldMk cId="3356130170" sldId="398"/>
        </pc:sldMkLst>
        <pc:spChg chg="mod">
          <ac:chgData name="Carla" userId="417464ba-0c67-467a-8d9f-e5f447a9fc8a" providerId="ADAL" clId="{0A18DBD1-F4B2-49D3-9BFC-A3ED50C8E71C}" dt="2023-02-23T15:20:37.410" v="5857" actId="20577"/>
          <ac:spMkLst>
            <pc:docMk/>
            <pc:sldMk cId="3356130170" sldId="398"/>
            <ac:spMk id="38" creationId="{DD0B7555-444F-D1E4-0A48-C00392C9A0FB}"/>
          </ac:spMkLst>
        </pc:spChg>
        <pc:picChg chg="add mod">
          <ac:chgData name="Carla" userId="417464ba-0c67-467a-8d9f-e5f447a9fc8a" providerId="ADAL" clId="{0A18DBD1-F4B2-49D3-9BFC-A3ED50C8E71C}" dt="2023-02-23T15:20:33.788" v="5851" actId="1076"/>
          <ac:picMkLst>
            <pc:docMk/>
            <pc:sldMk cId="3356130170" sldId="398"/>
            <ac:picMk id="4" creationId="{D701B610-CE4C-2C74-B0D0-92D4892E7A43}"/>
          </ac:picMkLst>
        </pc:picChg>
        <pc:picChg chg="del">
          <ac:chgData name="Carla" userId="417464ba-0c67-467a-8d9f-e5f447a9fc8a" providerId="ADAL" clId="{0A18DBD1-F4B2-49D3-9BFC-A3ED50C8E71C}" dt="2023-02-23T15:20:27.436" v="5847" actId="478"/>
          <ac:picMkLst>
            <pc:docMk/>
            <pc:sldMk cId="3356130170" sldId="398"/>
            <ac:picMk id="12" creationId="{43782A54-FAA5-65A9-2782-F6C82FC709E2}"/>
          </ac:picMkLst>
        </pc:picChg>
        <pc:picChg chg="del">
          <ac:chgData name="Carla" userId="417464ba-0c67-467a-8d9f-e5f447a9fc8a" providerId="ADAL" clId="{0A18DBD1-F4B2-49D3-9BFC-A3ED50C8E71C}" dt="2023-02-23T15:20:39.697" v="5858" actId="478"/>
          <ac:picMkLst>
            <pc:docMk/>
            <pc:sldMk cId="3356130170" sldId="398"/>
            <ac:picMk id="13" creationId="{2D492BA9-EFB5-E5AC-F46E-41042A38BC10}"/>
          </ac:picMkLst>
        </pc:picChg>
        <pc:picChg chg="del">
          <ac:chgData name="Carla" userId="417464ba-0c67-467a-8d9f-e5f447a9fc8a" providerId="ADAL" clId="{0A18DBD1-F4B2-49D3-9BFC-A3ED50C8E71C}" dt="2023-02-23T15:20:42.246" v="5862" actId="478"/>
          <ac:picMkLst>
            <pc:docMk/>
            <pc:sldMk cId="3356130170" sldId="398"/>
            <ac:picMk id="15" creationId="{CB8A27FF-2F0B-FFDD-70C9-2AE48F58D396}"/>
          </ac:picMkLst>
        </pc:picChg>
        <pc:cxnChg chg="del">
          <ac:chgData name="Carla" userId="417464ba-0c67-467a-8d9f-e5f447a9fc8a" providerId="ADAL" clId="{0A18DBD1-F4B2-49D3-9BFC-A3ED50C8E71C}" dt="2023-02-23T15:20:41.750" v="5861" actId="478"/>
          <ac:cxnSpMkLst>
            <pc:docMk/>
            <pc:sldMk cId="3356130170" sldId="398"/>
            <ac:cxnSpMk id="16" creationId="{505986B7-C37A-1E87-9097-87D0090BD9BA}"/>
          </ac:cxnSpMkLst>
        </pc:cxnChg>
        <pc:cxnChg chg="del mod">
          <ac:chgData name="Carla" userId="417464ba-0c67-467a-8d9f-e5f447a9fc8a" providerId="ADAL" clId="{0A18DBD1-F4B2-49D3-9BFC-A3ED50C8E71C}" dt="2023-02-23T15:20:41.211" v="5860" actId="478"/>
          <ac:cxnSpMkLst>
            <pc:docMk/>
            <pc:sldMk cId="3356130170" sldId="398"/>
            <ac:cxnSpMk id="21" creationId="{4149A8CB-0657-3935-2EB3-0B244B021221}"/>
          </ac:cxnSpMkLst>
        </pc:cxnChg>
        <pc:cxnChg chg="del">
          <ac:chgData name="Carla" userId="417464ba-0c67-467a-8d9f-e5f447a9fc8a" providerId="ADAL" clId="{0A18DBD1-F4B2-49D3-9BFC-A3ED50C8E71C}" dt="2023-02-23T15:20:40.716" v="5859" actId="478"/>
          <ac:cxnSpMkLst>
            <pc:docMk/>
            <pc:sldMk cId="3356130170" sldId="398"/>
            <ac:cxnSpMk id="25" creationId="{30389D47-3555-04E2-7D3C-A4D1C24ED009}"/>
          </ac:cxnSpMkLst>
        </pc:cxnChg>
      </pc:sldChg>
      <pc:sldChg chg="new del">
        <pc:chgData name="Carla" userId="417464ba-0c67-467a-8d9f-e5f447a9fc8a" providerId="ADAL" clId="{0A18DBD1-F4B2-49D3-9BFC-A3ED50C8E71C}" dt="2023-02-23T15:19:41.033" v="5808" actId="680"/>
        <pc:sldMkLst>
          <pc:docMk/>
          <pc:sldMk cId="1856009679" sldId="399"/>
        </pc:sldMkLst>
      </pc:sldChg>
      <pc:sldChg chg="addSp delSp modSp add del mod">
        <pc:chgData name="Carla" userId="417464ba-0c67-467a-8d9f-e5f447a9fc8a" providerId="ADAL" clId="{0A18DBD1-F4B2-49D3-9BFC-A3ED50C8E71C}" dt="2023-02-23T15:44:44.284" v="5910" actId="47"/>
        <pc:sldMkLst>
          <pc:docMk/>
          <pc:sldMk cId="1995636814" sldId="399"/>
        </pc:sldMkLst>
        <pc:picChg chg="add mod">
          <ac:chgData name="Carla" userId="417464ba-0c67-467a-8d9f-e5f447a9fc8a" providerId="ADAL" clId="{0A18DBD1-F4B2-49D3-9BFC-A3ED50C8E71C}" dt="2023-02-23T15:20:17.860" v="5843" actId="1076"/>
          <ac:picMkLst>
            <pc:docMk/>
            <pc:sldMk cId="1995636814" sldId="399"/>
            <ac:picMk id="4" creationId="{2A6F2ADF-1A84-B95B-C578-7C847665103E}"/>
          </ac:picMkLst>
        </pc:picChg>
        <pc:picChg chg="del">
          <ac:chgData name="Carla" userId="417464ba-0c67-467a-8d9f-e5f447a9fc8a" providerId="ADAL" clId="{0A18DBD1-F4B2-49D3-9BFC-A3ED50C8E71C}" dt="2023-02-23T15:20:11.894" v="5839" actId="478"/>
          <ac:picMkLst>
            <pc:docMk/>
            <pc:sldMk cId="1995636814" sldId="399"/>
            <ac:picMk id="12" creationId="{43782A54-FAA5-65A9-2782-F6C82FC709E2}"/>
          </ac:picMkLst>
        </pc:picChg>
        <pc:picChg chg="del">
          <ac:chgData name="Carla" userId="417464ba-0c67-467a-8d9f-e5f447a9fc8a" providerId="ADAL" clId="{0A18DBD1-F4B2-49D3-9BFC-A3ED50C8E71C}" dt="2023-02-23T15:20:23.731" v="5846" actId="21"/>
          <ac:picMkLst>
            <pc:docMk/>
            <pc:sldMk cId="1995636814" sldId="399"/>
            <ac:picMk id="13" creationId="{2D492BA9-EFB5-E5AC-F46E-41042A38BC10}"/>
          </ac:picMkLst>
        </pc:picChg>
        <pc:picChg chg="del">
          <ac:chgData name="Carla" userId="417464ba-0c67-467a-8d9f-e5f447a9fc8a" providerId="ADAL" clId="{0A18DBD1-F4B2-49D3-9BFC-A3ED50C8E71C}" dt="2023-02-23T15:20:19.248" v="5844" actId="478"/>
          <ac:picMkLst>
            <pc:docMk/>
            <pc:sldMk cId="1995636814" sldId="399"/>
            <ac:picMk id="15" creationId="{CB8A27FF-2F0B-FFDD-70C9-2AE48F58D396}"/>
          </ac:picMkLst>
        </pc:picChg>
        <pc:cxnChg chg="del">
          <ac:chgData name="Carla" userId="417464ba-0c67-467a-8d9f-e5f447a9fc8a" providerId="ADAL" clId="{0A18DBD1-F4B2-49D3-9BFC-A3ED50C8E71C}" dt="2023-02-23T15:20:22.014" v="5845" actId="478"/>
          <ac:cxnSpMkLst>
            <pc:docMk/>
            <pc:sldMk cId="1995636814" sldId="399"/>
            <ac:cxnSpMk id="16" creationId="{505986B7-C37A-1E87-9097-87D0090BD9BA}"/>
          </ac:cxnSpMkLst>
        </pc:cxnChg>
        <pc:cxnChg chg="del mod">
          <ac:chgData name="Carla" userId="417464ba-0c67-467a-8d9f-e5f447a9fc8a" providerId="ADAL" clId="{0A18DBD1-F4B2-49D3-9BFC-A3ED50C8E71C}" dt="2023-02-23T15:20:22.014" v="5845" actId="478"/>
          <ac:cxnSpMkLst>
            <pc:docMk/>
            <pc:sldMk cId="1995636814" sldId="399"/>
            <ac:cxnSpMk id="21" creationId="{4149A8CB-0657-3935-2EB3-0B244B021221}"/>
          </ac:cxnSpMkLst>
        </pc:cxnChg>
        <pc:cxnChg chg="del">
          <ac:chgData name="Carla" userId="417464ba-0c67-467a-8d9f-e5f447a9fc8a" providerId="ADAL" clId="{0A18DBD1-F4B2-49D3-9BFC-A3ED50C8E71C}" dt="2023-02-23T15:21:06.677" v="5869" actId="478"/>
          <ac:cxnSpMkLst>
            <pc:docMk/>
            <pc:sldMk cId="1995636814" sldId="399"/>
            <ac:cxnSpMk id="25" creationId="{30389D47-3555-04E2-7D3C-A4D1C24ED009}"/>
          </ac:cxnSpMkLst>
        </pc:cxnChg>
      </pc:sldChg>
      <pc:sldChg chg="addSp delSp modSp add mod">
        <pc:chgData name="Carla" userId="417464ba-0c67-467a-8d9f-e5f447a9fc8a" providerId="ADAL" clId="{0A18DBD1-F4B2-49D3-9BFC-A3ED50C8E71C}" dt="2023-02-23T15:45:08.371" v="5924" actId="20577"/>
        <pc:sldMkLst>
          <pc:docMk/>
          <pc:sldMk cId="1589997109" sldId="400"/>
        </pc:sldMkLst>
        <pc:spChg chg="mod">
          <ac:chgData name="Carla" userId="417464ba-0c67-467a-8d9f-e5f447a9fc8a" providerId="ADAL" clId="{0A18DBD1-F4B2-49D3-9BFC-A3ED50C8E71C}" dt="2023-02-23T15:45:08.371" v="5924" actId="20577"/>
          <ac:spMkLst>
            <pc:docMk/>
            <pc:sldMk cId="1589997109" sldId="400"/>
            <ac:spMk id="38" creationId="{DD0B7555-444F-D1E4-0A48-C00392C9A0FB}"/>
          </ac:spMkLst>
        </pc:spChg>
        <pc:picChg chg="add mod">
          <ac:chgData name="Carla" userId="417464ba-0c67-467a-8d9f-e5f447a9fc8a" providerId="ADAL" clId="{0A18DBD1-F4B2-49D3-9BFC-A3ED50C8E71C}" dt="2023-02-23T15:19:57.472" v="5816" actId="1076"/>
          <ac:picMkLst>
            <pc:docMk/>
            <pc:sldMk cId="1589997109" sldId="400"/>
            <ac:picMk id="4" creationId="{2AB1F186-ECE4-EC6D-E848-4D203EDFB2F2}"/>
          </ac:picMkLst>
        </pc:picChg>
        <pc:picChg chg="del">
          <ac:chgData name="Carla" userId="417464ba-0c67-467a-8d9f-e5f447a9fc8a" providerId="ADAL" clId="{0A18DBD1-F4B2-49D3-9BFC-A3ED50C8E71C}" dt="2023-02-23T15:19:47.550" v="5811" actId="478"/>
          <ac:picMkLst>
            <pc:docMk/>
            <pc:sldMk cId="1589997109" sldId="400"/>
            <ac:picMk id="12" creationId="{43782A54-FAA5-65A9-2782-F6C82FC709E2}"/>
          </ac:picMkLst>
        </pc:picChg>
        <pc:picChg chg="del">
          <ac:chgData name="Carla" userId="417464ba-0c67-467a-8d9f-e5f447a9fc8a" providerId="ADAL" clId="{0A18DBD1-F4B2-49D3-9BFC-A3ED50C8E71C}" dt="2023-02-23T15:20:59.544" v="5865" actId="478"/>
          <ac:picMkLst>
            <pc:docMk/>
            <pc:sldMk cId="1589997109" sldId="400"/>
            <ac:picMk id="13" creationId="{2D492BA9-EFB5-E5AC-F46E-41042A38BC10}"/>
          </ac:picMkLst>
        </pc:picChg>
        <pc:picChg chg="del">
          <ac:chgData name="Carla" userId="417464ba-0c67-467a-8d9f-e5f447a9fc8a" providerId="ADAL" clId="{0A18DBD1-F4B2-49D3-9BFC-A3ED50C8E71C}" dt="2023-02-23T15:20:10.095" v="5838" actId="21"/>
          <ac:picMkLst>
            <pc:docMk/>
            <pc:sldMk cId="1589997109" sldId="400"/>
            <ac:picMk id="15" creationId="{CB8A27FF-2F0B-FFDD-70C9-2AE48F58D396}"/>
          </ac:picMkLst>
        </pc:picChg>
        <pc:cxnChg chg="del">
          <ac:chgData name="Carla" userId="417464ba-0c67-467a-8d9f-e5f447a9fc8a" providerId="ADAL" clId="{0A18DBD1-F4B2-49D3-9BFC-A3ED50C8E71C}" dt="2023-02-23T15:21:08.796" v="5871" actId="478"/>
          <ac:cxnSpMkLst>
            <pc:docMk/>
            <pc:sldMk cId="1589997109" sldId="400"/>
            <ac:cxnSpMk id="16" creationId="{505986B7-C37A-1E87-9097-87D0090BD9BA}"/>
          </ac:cxnSpMkLst>
        </pc:cxnChg>
        <pc:cxnChg chg="del mod">
          <ac:chgData name="Carla" userId="417464ba-0c67-467a-8d9f-e5f447a9fc8a" providerId="ADAL" clId="{0A18DBD1-F4B2-49D3-9BFC-A3ED50C8E71C}" dt="2023-02-23T15:21:08.166" v="5870" actId="478"/>
          <ac:cxnSpMkLst>
            <pc:docMk/>
            <pc:sldMk cId="1589997109" sldId="400"/>
            <ac:cxnSpMk id="21" creationId="{4149A8CB-0657-3935-2EB3-0B244B021221}"/>
          </ac:cxnSpMkLst>
        </pc:cxnChg>
        <pc:cxnChg chg="del mod">
          <ac:chgData name="Carla" userId="417464ba-0c67-467a-8d9f-e5f447a9fc8a" providerId="ADAL" clId="{0A18DBD1-F4B2-49D3-9BFC-A3ED50C8E71C}" dt="2023-02-23T15:21:09.496" v="5873" actId="478"/>
          <ac:cxnSpMkLst>
            <pc:docMk/>
            <pc:sldMk cId="1589997109" sldId="400"/>
            <ac:cxnSpMk id="25" creationId="{30389D47-3555-04E2-7D3C-A4D1C24ED009}"/>
          </ac:cxnSpMkLst>
        </pc:cxnChg>
      </pc:sldChg>
      <pc:sldChg chg="add del">
        <pc:chgData name="Carla" userId="417464ba-0c67-467a-8d9f-e5f447a9fc8a" providerId="ADAL" clId="{0A18DBD1-F4B2-49D3-9BFC-A3ED50C8E71C}" dt="2023-02-23T15:45:20.783" v="5933" actId="47"/>
        <pc:sldMkLst>
          <pc:docMk/>
          <pc:sldMk cId="470077674" sldId="401"/>
        </pc:sldMkLst>
      </pc:sldChg>
      <pc:sldChg chg="add del">
        <pc:chgData name="Carla" userId="417464ba-0c67-467a-8d9f-e5f447a9fc8a" providerId="ADAL" clId="{0A18DBD1-F4B2-49D3-9BFC-A3ED50C8E71C}" dt="2023-02-23T15:44:44.284" v="5910" actId="47"/>
        <pc:sldMkLst>
          <pc:docMk/>
          <pc:sldMk cId="2891803798" sldId="402"/>
        </pc:sldMkLst>
      </pc:sldChg>
      <pc:sldChg chg="modSp add mod">
        <pc:chgData name="Carla" userId="417464ba-0c67-467a-8d9f-e5f447a9fc8a" providerId="ADAL" clId="{0A18DBD1-F4B2-49D3-9BFC-A3ED50C8E71C}" dt="2023-02-23T15:45:12.238" v="5928" actId="20577"/>
        <pc:sldMkLst>
          <pc:docMk/>
          <pc:sldMk cId="473722797" sldId="403"/>
        </pc:sldMkLst>
        <pc:spChg chg="mod">
          <ac:chgData name="Carla" userId="417464ba-0c67-467a-8d9f-e5f447a9fc8a" providerId="ADAL" clId="{0A18DBD1-F4B2-49D3-9BFC-A3ED50C8E71C}" dt="2023-02-23T15:45:12.238" v="5928" actId="20577"/>
          <ac:spMkLst>
            <pc:docMk/>
            <pc:sldMk cId="473722797" sldId="403"/>
            <ac:spMk id="38" creationId="{DD0B7555-444F-D1E4-0A48-C00392C9A0FB}"/>
          </ac:spMkLst>
        </pc:spChg>
      </pc:sldChg>
      <pc:sldChg chg="modSp add mod">
        <pc:chgData name="Carla" userId="417464ba-0c67-467a-8d9f-e5f447a9fc8a" providerId="ADAL" clId="{0A18DBD1-F4B2-49D3-9BFC-A3ED50C8E71C}" dt="2023-02-23T15:45:40.971" v="5935" actId="20577"/>
        <pc:sldMkLst>
          <pc:docMk/>
          <pc:sldMk cId="651442162" sldId="404"/>
        </pc:sldMkLst>
        <pc:spChg chg="mod">
          <ac:chgData name="Carla" userId="417464ba-0c67-467a-8d9f-e5f447a9fc8a" providerId="ADAL" clId="{0A18DBD1-F4B2-49D3-9BFC-A3ED50C8E71C}" dt="2023-02-23T15:45:40.971" v="5935" actId="20577"/>
          <ac:spMkLst>
            <pc:docMk/>
            <pc:sldMk cId="651442162" sldId="404"/>
            <ac:spMk id="2" creationId="{7A95BC00-B1A3-740F-4975-765716CBB1D8}"/>
          </ac:spMkLst>
        </pc:spChg>
        <pc:spChg chg="mod">
          <ac:chgData name="Carla" userId="417464ba-0c67-467a-8d9f-e5f447a9fc8a" providerId="ADAL" clId="{0A18DBD1-F4B2-49D3-9BFC-A3ED50C8E71C}" dt="2023-02-23T15:45:17.368" v="5932" actId="20577"/>
          <ac:spMkLst>
            <pc:docMk/>
            <pc:sldMk cId="651442162" sldId="404"/>
            <ac:spMk id="38" creationId="{DD0B7555-444F-D1E4-0A48-C00392C9A0FB}"/>
          </ac:spMkLst>
        </pc:spChg>
      </pc:sldChg>
      <pc:sldMasterChg chg="delSldLayout">
        <pc:chgData name="Carla" userId="417464ba-0c67-467a-8d9f-e5f447a9fc8a" providerId="ADAL" clId="{0A18DBD1-F4B2-49D3-9BFC-A3ED50C8E71C}" dt="2022-11-18T08:19:31.735" v="1034" actId="47"/>
        <pc:sldMasterMkLst>
          <pc:docMk/>
          <pc:sldMasterMk cId="0" sldId="2147483648"/>
        </pc:sldMasterMkLst>
        <pc:sldLayoutChg chg="del">
          <pc:chgData name="Carla" userId="417464ba-0c67-467a-8d9f-e5f447a9fc8a" providerId="ADAL" clId="{0A18DBD1-F4B2-49D3-9BFC-A3ED50C8E71C}" dt="2022-11-18T08:19:31.735" v="1034" actId="47"/>
          <pc:sldLayoutMkLst>
            <pc:docMk/>
            <pc:sldMasterMk cId="0" sldId="2147483648"/>
            <pc:sldLayoutMk cId="1218019614" sldId="2147483693"/>
          </pc:sldLayoutMkLst>
        </pc:sldLayoutChg>
      </pc:sldMasterChg>
    </pc:docChg>
  </pc:docChgLst>
  <pc:docChgLst>
    <pc:chgData name="Carla Cannone" userId="417464ba-0c67-467a-8d9f-e5f447a9fc8a" providerId="ADAL" clId="{0A18DBD1-F4B2-49D3-9BFC-A3ED50C8E71C}"/>
    <pc:docChg chg="undo custSel addSld modSld sldOrd">
      <pc:chgData name="Carla Cannone" userId="417464ba-0c67-467a-8d9f-e5f447a9fc8a" providerId="ADAL" clId="{0A18DBD1-F4B2-49D3-9BFC-A3ED50C8E71C}" dt="2023-02-27T14:58:51.499" v="1207" actId="1076"/>
      <pc:docMkLst>
        <pc:docMk/>
      </pc:docMkLst>
      <pc:sldChg chg="addSp delSp modSp mod">
        <pc:chgData name="Carla Cannone" userId="417464ba-0c67-467a-8d9f-e5f447a9fc8a" providerId="ADAL" clId="{0A18DBD1-F4B2-49D3-9BFC-A3ED50C8E71C}" dt="2023-02-27T14:20:39.004" v="883" actId="1076"/>
        <pc:sldMkLst>
          <pc:docMk/>
          <pc:sldMk cId="1823691312" sldId="397"/>
        </pc:sldMkLst>
        <pc:spChg chg="add mod">
          <ac:chgData name="Carla Cannone" userId="417464ba-0c67-467a-8d9f-e5f447a9fc8a" providerId="ADAL" clId="{0A18DBD1-F4B2-49D3-9BFC-A3ED50C8E71C}" dt="2023-02-27T14:20:39.004" v="883" actId="1076"/>
          <ac:spMkLst>
            <pc:docMk/>
            <pc:sldMk cId="1823691312" sldId="397"/>
            <ac:spMk id="4" creationId="{5F0A36BA-89B5-66A3-E144-431AA68AAB7C}"/>
          </ac:spMkLst>
        </pc:spChg>
        <pc:spChg chg="add mod">
          <ac:chgData name="Carla Cannone" userId="417464ba-0c67-467a-8d9f-e5f447a9fc8a" providerId="ADAL" clId="{0A18DBD1-F4B2-49D3-9BFC-A3ED50C8E71C}" dt="2023-02-27T14:20:25.740" v="868" actId="1076"/>
          <ac:spMkLst>
            <pc:docMk/>
            <pc:sldMk cId="1823691312" sldId="397"/>
            <ac:spMk id="7" creationId="{19D8E92D-95EE-EE4C-A27E-63B846B220AA}"/>
          </ac:spMkLst>
        </pc:spChg>
        <pc:spChg chg="add mod">
          <ac:chgData name="Carla Cannone" userId="417464ba-0c67-467a-8d9f-e5f447a9fc8a" providerId="ADAL" clId="{0A18DBD1-F4B2-49D3-9BFC-A3ED50C8E71C}" dt="2023-02-27T14:20:09.393" v="865" actId="20577"/>
          <ac:spMkLst>
            <pc:docMk/>
            <pc:sldMk cId="1823691312" sldId="397"/>
            <ac:spMk id="10" creationId="{F71219DE-24D5-02D1-D355-653A3096993B}"/>
          </ac:spMkLst>
        </pc:spChg>
        <pc:spChg chg="del mod">
          <ac:chgData name="Carla Cannone" userId="417464ba-0c67-467a-8d9f-e5f447a9fc8a" providerId="ADAL" clId="{0A18DBD1-F4B2-49D3-9BFC-A3ED50C8E71C}" dt="2023-02-27T14:11:52.667" v="788" actId="478"/>
          <ac:spMkLst>
            <pc:docMk/>
            <pc:sldMk cId="1823691312" sldId="397"/>
            <ac:spMk id="14" creationId="{68AB54F9-D945-60D0-E703-1D47A71593D4}"/>
          </ac:spMkLst>
        </pc:spChg>
        <pc:picChg chg="add del mod">
          <ac:chgData name="Carla Cannone" userId="417464ba-0c67-467a-8d9f-e5f447a9fc8a" providerId="ADAL" clId="{0A18DBD1-F4B2-49D3-9BFC-A3ED50C8E71C}" dt="2023-02-27T14:11:25.192" v="786" actId="478"/>
          <ac:picMkLst>
            <pc:docMk/>
            <pc:sldMk cId="1823691312" sldId="397"/>
            <ac:picMk id="3" creationId="{317B0E70-4467-3D07-A48C-3866E1E7C618}"/>
          </ac:picMkLst>
        </pc:picChg>
        <pc:picChg chg="add del mod">
          <ac:chgData name="Carla Cannone" userId="417464ba-0c67-467a-8d9f-e5f447a9fc8a" providerId="ADAL" clId="{0A18DBD1-F4B2-49D3-9BFC-A3ED50C8E71C}" dt="2023-02-27T13:23:40.357" v="181"/>
          <ac:picMkLst>
            <pc:docMk/>
            <pc:sldMk cId="1823691312" sldId="397"/>
            <ac:picMk id="5" creationId="{7234F262-5B1A-2C31-5A10-539576EA14D7}"/>
          </ac:picMkLst>
        </pc:picChg>
        <pc:picChg chg="add mod">
          <ac:chgData name="Carla Cannone" userId="417464ba-0c67-467a-8d9f-e5f447a9fc8a" providerId="ADAL" clId="{0A18DBD1-F4B2-49D3-9BFC-A3ED50C8E71C}" dt="2023-02-27T14:19:32.748" v="849" actId="1076"/>
          <ac:picMkLst>
            <pc:docMk/>
            <pc:sldMk cId="1823691312" sldId="397"/>
            <ac:picMk id="9" creationId="{A3C42FE0-0CE7-FC41-EC02-6D40BAFB5198}"/>
          </ac:picMkLst>
        </pc:picChg>
        <pc:picChg chg="add del">
          <ac:chgData name="Carla Cannone" userId="417464ba-0c67-467a-8d9f-e5f447a9fc8a" providerId="ADAL" clId="{0A18DBD1-F4B2-49D3-9BFC-A3ED50C8E71C}" dt="2023-02-27T14:13:23.790" v="797" actId="478"/>
          <ac:picMkLst>
            <pc:docMk/>
            <pc:sldMk cId="1823691312" sldId="397"/>
            <ac:picMk id="3074" creationId="{88E61D6D-F3DD-EC5B-AC2E-3D1100889F0E}"/>
          </ac:picMkLst>
        </pc:picChg>
        <pc:picChg chg="add mod">
          <ac:chgData name="Carla Cannone" userId="417464ba-0c67-467a-8d9f-e5f447a9fc8a" providerId="ADAL" clId="{0A18DBD1-F4B2-49D3-9BFC-A3ED50C8E71C}" dt="2023-02-27T14:17:59.091" v="843" actId="1076"/>
          <ac:picMkLst>
            <pc:docMk/>
            <pc:sldMk cId="1823691312" sldId="397"/>
            <ac:picMk id="3076" creationId="{53B0E0F2-218E-91F1-9E32-740AE2ABE264}"/>
          </ac:picMkLst>
        </pc:picChg>
      </pc:sldChg>
      <pc:sldChg chg="addSp delSp modSp mod modNotesTx">
        <pc:chgData name="Carla Cannone" userId="417464ba-0c67-467a-8d9f-e5f447a9fc8a" providerId="ADAL" clId="{0A18DBD1-F4B2-49D3-9BFC-A3ED50C8E71C}" dt="2023-02-27T14:43:58.467" v="884"/>
        <pc:sldMkLst>
          <pc:docMk/>
          <pc:sldMk cId="1589997109" sldId="400"/>
        </pc:sldMkLst>
        <pc:spChg chg="add mod">
          <ac:chgData name="Carla Cannone" userId="417464ba-0c67-467a-8d9f-e5f447a9fc8a" providerId="ADAL" clId="{0A18DBD1-F4B2-49D3-9BFC-A3ED50C8E71C}" dt="2023-02-27T13:51:00.343" v="539" actId="1076"/>
          <ac:spMkLst>
            <pc:docMk/>
            <pc:sldMk cId="1589997109" sldId="400"/>
            <ac:spMk id="7" creationId="{1471791F-D423-A98F-365A-5CBF2C8F3F99}"/>
          </ac:spMkLst>
        </pc:spChg>
        <pc:spChg chg="add mod ord">
          <ac:chgData name="Carla Cannone" userId="417464ba-0c67-467a-8d9f-e5f447a9fc8a" providerId="ADAL" clId="{0A18DBD1-F4B2-49D3-9BFC-A3ED50C8E71C}" dt="2023-02-27T13:53:13.695" v="545" actId="1076"/>
          <ac:spMkLst>
            <pc:docMk/>
            <pc:sldMk cId="1589997109" sldId="400"/>
            <ac:spMk id="9" creationId="{82AAB7FF-3018-7600-D1E0-23EDBFB60F6C}"/>
          </ac:spMkLst>
        </pc:spChg>
        <pc:spChg chg="del mod">
          <ac:chgData name="Carla Cannone" userId="417464ba-0c67-467a-8d9f-e5f447a9fc8a" providerId="ADAL" clId="{0A18DBD1-F4B2-49D3-9BFC-A3ED50C8E71C}" dt="2023-02-27T13:24:47.832" v="193" actId="478"/>
          <ac:spMkLst>
            <pc:docMk/>
            <pc:sldMk cId="1589997109" sldId="400"/>
            <ac:spMk id="14" creationId="{68AB54F9-D945-60D0-E703-1D47A71593D4}"/>
          </ac:spMkLst>
        </pc:spChg>
        <pc:spChg chg="add mod">
          <ac:chgData name="Carla Cannone" userId="417464ba-0c67-467a-8d9f-e5f447a9fc8a" providerId="ADAL" clId="{0A18DBD1-F4B2-49D3-9BFC-A3ED50C8E71C}" dt="2023-02-27T13:51:14.428" v="542" actId="1076"/>
          <ac:spMkLst>
            <pc:docMk/>
            <pc:sldMk cId="1589997109" sldId="400"/>
            <ac:spMk id="19" creationId="{8F2F04F7-4A67-CD7E-86CB-BB8127361BF2}"/>
          </ac:spMkLst>
        </pc:spChg>
        <pc:spChg chg="mod">
          <ac:chgData name="Carla Cannone" userId="417464ba-0c67-467a-8d9f-e5f447a9fc8a" providerId="ADAL" clId="{0A18DBD1-F4B2-49D3-9BFC-A3ED50C8E71C}" dt="2023-02-27T13:40:01.852" v="452" actId="1076"/>
          <ac:spMkLst>
            <pc:docMk/>
            <pc:sldMk cId="1589997109" sldId="400"/>
            <ac:spMk id="38" creationId="{DD0B7555-444F-D1E4-0A48-C00392C9A0FB}"/>
          </ac:spMkLst>
        </pc:spChg>
        <pc:graphicFrameChg chg="add del mod">
          <ac:chgData name="Carla Cannone" userId="417464ba-0c67-467a-8d9f-e5f447a9fc8a" providerId="ADAL" clId="{0A18DBD1-F4B2-49D3-9BFC-A3ED50C8E71C}" dt="2023-02-27T13:23:45.471" v="185"/>
          <ac:graphicFrameMkLst>
            <pc:docMk/>
            <pc:sldMk cId="1589997109" sldId="400"/>
            <ac:graphicFrameMk id="5" creationId="{7B671E81-2CFF-B757-7714-5726C5711E39}"/>
          </ac:graphicFrameMkLst>
        </pc:graphicFrameChg>
        <pc:graphicFrameChg chg="add del mod">
          <ac:chgData name="Carla Cannone" userId="417464ba-0c67-467a-8d9f-e5f447a9fc8a" providerId="ADAL" clId="{0A18DBD1-F4B2-49D3-9BFC-A3ED50C8E71C}" dt="2023-02-27T13:43:13.831" v="522"/>
          <ac:graphicFrameMkLst>
            <pc:docMk/>
            <pc:sldMk cId="1589997109" sldId="400"/>
            <ac:graphicFrameMk id="17" creationId="{B4229883-5E7A-3768-3BB0-421DB246A0F5}"/>
          </ac:graphicFrameMkLst>
        </pc:graphicFrameChg>
        <pc:picChg chg="del">
          <ac:chgData name="Carla Cannone" userId="417464ba-0c67-467a-8d9f-e5f447a9fc8a" providerId="ADAL" clId="{0A18DBD1-F4B2-49D3-9BFC-A3ED50C8E71C}" dt="2023-02-27T13:23:43.439" v="183" actId="478"/>
          <ac:picMkLst>
            <pc:docMk/>
            <pc:sldMk cId="1589997109" sldId="400"/>
            <ac:picMk id="3" creationId="{317B0E70-4467-3D07-A48C-3866E1E7C618}"/>
          </ac:picMkLst>
        </pc:picChg>
        <pc:picChg chg="add del mod">
          <ac:chgData name="Carla Cannone" userId="417464ba-0c67-467a-8d9f-e5f447a9fc8a" providerId="ADAL" clId="{0A18DBD1-F4B2-49D3-9BFC-A3ED50C8E71C}" dt="2023-02-27T13:37:09.367" v="221" actId="478"/>
          <ac:picMkLst>
            <pc:docMk/>
            <pc:sldMk cId="1589997109" sldId="400"/>
            <ac:picMk id="6" creationId="{C17FEB6F-0AA2-8DF3-3379-6382398D6029}"/>
          </ac:picMkLst>
        </pc:picChg>
        <pc:picChg chg="add del mod">
          <ac:chgData name="Carla Cannone" userId="417464ba-0c67-467a-8d9f-e5f447a9fc8a" providerId="ADAL" clId="{0A18DBD1-F4B2-49D3-9BFC-A3ED50C8E71C}" dt="2023-02-27T13:42:54.921" v="515" actId="478"/>
          <ac:picMkLst>
            <pc:docMk/>
            <pc:sldMk cId="1589997109" sldId="400"/>
            <ac:picMk id="8" creationId="{50D2EEB1-D5E6-850F-FC7F-8EB9B0CF11BE}"/>
          </ac:picMkLst>
        </pc:picChg>
        <pc:picChg chg="add del mod">
          <ac:chgData name="Carla Cannone" userId="417464ba-0c67-467a-8d9f-e5f447a9fc8a" providerId="ADAL" clId="{0A18DBD1-F4B2-49D3-9BFC-A3ED50C8E71C}" dt="2023-02-27T13:43:12.252" v="520" actId="478"/>
          <ac:picMkLst>
            <pc:docMk/>
            <pc:sldMk cId="1589997109" sldId="400"/>
            <ac:picMk id="16" creationId="{1FBE8DE0-6FC2-C77A-B288-E091ACC8B6D4}"/>
          </ac:picMkLst>
        </pc:picChg>
        <pc:picChg chg="add mod">
          <ac:chgData name="Carla Cannone" userId="417464ba-0c67-467a-8d9f-e5f447a9fc8a" providerId="ADAL" clId="{0A18DBD1-F4B2-49D3-9BFC-A3ED50C8E71C}" dt="2023-02-27T13:51:09.836" v="541" actId="1076"/>
          <ac:picMkLst>
            <pc:docMk/>
            <pc:sldMk cId="1589997109" sldId="400"/>
            <ac:picMk id="18" creationId="{48914EBF-6C42-09C4-1DEF-6DB46213A87F}"/>
          </ac:picMkLst>
        </pc:picChg>
        <pc:cxnChg chg="add del mod">
          <ac:chgData name="Carla Cannone" userId="417464ba-0c67-467a-8d9f-e5f447a9fc8a" providerId="ADAL" clId="{0A18DBD1-F4B2-49D3-9BFC-A3ED50C8E71C}" dt="2023-02-27T13:40:29.840" v="458" actId="478"/>
          <ac:cxnSpMkLst>
            <pc:docMk/>
            <pc:sldMk cId="1589997109" sldId="400"/>
            <ac:cxnSpMk id="11" creationId="{1B9DAB9F-4B52-5D1B-0999-7BC465DC3B03}"/>
          </ac:cxnSpMkLst>
        </pc:cxnChg>
        <pc:cxnChg chg="add mod">
          <ac:chgData name="Carla Cannone" userId="417464ba-0c67-467a-8d9f-e5f447a9fc8a" providerId="ADAL" clId="{0A18DBD1-F4B2-49D3-9BFC-A3ED50C8E71C}" dt="2023-02-27T13:51:00.343" v="539" actId="1076"/>
          <ac:cxnSpMkLst>
            <pc:docMk/>
            <pc:sldMk cId="1589997109" sldId="400"/>
            <ac:cxnSpMk id="13" creationId="{6D911EEF-FD6F-C422-05B8-81D94BD9D645}"/>
          </ac:cxnSpMkLst>
        </pc:cxnChg>
        <pc:cxnChg chg="add mod">
          <ac:chgData name="Carla Cannone" userId="417464ba-0c67-467a-8d9f-e5f447a9fc8a" providerId="ADAL" clId="{0A18DBD1-F4B2-49D3-9BFC-A3ED50C8E71C}" dt="2023-02-27T13:51:00.343" v="539" actId="1076"/>
          <ac:cxnSpMkLst>
            <pc:docMk/>
            <pc:sldMk cId="1589997109" sldId="400"/>
            <ac:cxnSpMk id="20" creationId="{15060959-32FB-0A19-E0C1-4F6FB2EDCF2F}"/>
          </ac:cxnSpMkLst>
        </pc:cxnChg>
      </pc:sldChg>
      <pc:sldChg chg="addSp delSp modSp mod">
        <pc:chgData name="Carla Cannone" userId="417464ba-0c67-467a-8d9f-e5f447a9fc8a" providerId="ADAL" clId="{0A18DBD1-F4B2-49D3-9BFC-A3ED50C8E71C}" dt="2023-02-27T14:11:03.017" v="784" actId="14100"/>
        <pc:sldMkLst>
          <pc:docMk/>
          <pc:sldMk cId="473722797" sldId="403"/>
        </pc:sldMkLst>
        <pc:spChg chg="add del">
          <ac:chgData name="Carla Cannone" userId="417464ba-0c67-467a-8d9f-e5f447a9fc8a" providerId="ADAL" clId="{0A18DBD1-F4B2-49D3-9BFC-A3ED50C8E71C}" dt="2023-02-27T14:03:58.603" v="578" actId="478"/>
          <ac:spMkLst>
            <pc:docMk/>
            <pc:sldMk cId="473722797" sldId="403"/>
            <ac:spMk id="6" creationId="{8881C322-5DC0-D61C-D9AE-8ACDDAD1C269}"/>
          </ac:spMkLst>
        </pc:spChg>
        <pc:spChg chg="add mod">
          <ac:chgData name="Carla Cannone" userId="417464ba-0c67-467a-8d9f-e5f447a9fc8a" providerId="ADAL" clId="{0A18DBD1-F4B2-49D3-9BFC-A3ED50C8E71C}" dt="2023-02-27T14:04:18.002" v="585" actId="14100"/>
          <ac:spMkLst>
            <pc:docMk/>
            <pc:sldMk cId="473722797" sldId="403"/>
            <ac:spMk id="7" creationId="{67F1E04E-36F9-3146-1434-B93E1735005A}"/>
          </ac:spMkLst>
        </pc:spChg>
        <pc:spChg chg="add mod">
          <ac:chgData name="Carla Cannone" userId="417464ba-0c67-467a-8d9f-e5f447a9fc8a" providerId="ADAL" clId="{0A18DBD1-F4B2-49D3-9BFC-A3ED50C8E71C}" dt="2023-02-27T14:04:44.130" v="591" actId="1076"/>
          <ac:spMkLst>
            <pc:docMk/>
            <pc:sldMk cId="473722797" sldId="403"/>
            <ac:spMk id="8" creationId="{1CF4D9BA-F764-8AA6-EED8-2C048BD7A422}"/>
          </ac:spMkLst>
        </pc:spChg>
        <pc:spChg chg="add mod">
          <ac:chgData name="Carla Cannone" userId="417464ba-0c67-467a-8d9f-e5f447a9fc8a" providerId="ADAL" clId="{0A18DBD1-F4B2-49D3-9BFC-A3ED50C8E71C}" dt="2023-02-27T14:06:19.574" v="597" actId="14100"/>
          <ac:spMkLst>
            <pc:docMk/>
            <pc:sldMk cId="473722797" sldId="403"/>
            <ac:spMk id="9" creationId="{B8EA49F6-62E8-3AC9-2824-D7BD82424D0F}"/>
          </ac:spMkLst>
        </pc:spChg>
        <pc:spChg chg="add del mod">
          <ac:chgData name="Carla Cannone" userId="417464ba-0c67-467a-8d9f-e5f447a9fc8a" providerId="ADAL" clId="{0A18DBD1-F4B2-49D3-9BFC-A3ED50C8E71C}" dt="2023-02-27T14:08:36.645" v="689" actId="478"/>
          <ac:spMkLst>
            <pc:docMk/>
            <pc:sldMk cId="473722797" sldId="403"/>
            <ac:spMk id="10" creationId="{9F035A57-5628-07BB-B718-47B4ED621927}"/>
          </ac:spMkLst>
        </pc:spChg>
        <pc:spChg chg="add del mod ord">
          <ac:chgData name="Carla Cannone" userId="417464ba-0c67-467a-8d9f-e5f447a9fc8a" providerId="ADAL" clId="{0A18DBD1-F4B2-49D3-9BFC-A3ED50C8E71C}" dt="2023-02-27T14:09:58.746" v="769" actId="478"/>
          <ac:spMkLst>
            <pc:docMk/>
            <pc:sldMk cId="473722797" sldId="403"/>
            <ac:spMk id="11" creationId="{8728981C-A004-884B-6F33-FFD73F6A533C}"/>
          </ac:spMkLst>
        </pc:spChg>
        <pc:spChg chg="add mod">
          <ac:chgData name="Carla Cannone" userId="417464ba-0c67-467a-8d9f-e5f447a9fc8a" providerId="ADAL" clId="{0A18DBD1-F4B2-49D3-9BFC-A3ED50C8E71C}" dt="2023-02-27T14:10:09.645" v="771" actId="1076"/>
          <ac:spMkLst>
            <pc:docMk/>
            <pc:sldMk cId="473722797" sldId="403"/>
            <ac:spMk id="12" creationId="{57B554C4-D550-46FA-3EED-F65D787F9C81}"/>
          </ac:spMkLst>
        </pc:spChg>
        <pc:spChg chg="mod">
          <ac:chgData name="Carla Cannone" userId="417464ba-0c67-467a-8d9f-e5f447a9fc8a" providerId="ADAL" clId="{0A18DBD1-F4B2-49D3-9BFC-A3ED50C8E71C}" dt="2023-02-27T14:07:34.422" v="613" actId="1076"/>
          <ac:spMkLst>
            <pc:docMk/>
            <pc:sldMk cId="473722797" sldId="403"/>
            <ac:spMk id="14" creationId="{68AB54F9-D945-60D0-E703-1D47A71593D4}"/>
          </ac:spMkLst>
        </pc:spChg>
        <pc:picChg chg="del">
          <ac:chgData name="Carla Cannone" userId="417464ba-0c67-467a-8d9f-e5f447a9fc8a" providerId="ADAL" clId="{0A18DBD1-F4B2-49D3-9BFC-A3ED50C8E71C}" dt="2023-02-27T14:00:40.439" v="546" actId="478"/>
          <ac:picMkLst>
            <pc:docMk/>
            <pc:sldMk cId="473722797" sldId="403"/>
            <ac:picMk id="3" creationId="{317B0E70-4467-3D07-A48C-3866E1E7C618}"/>
          </ac:picMkLst>
        </pc:picChg>
        <pc:picChg chg="add mod">
          <ac:chgData name="Carla Cannone" userId="417464ba-0c67-467a-8d9f-e5f447a9fc8a" providerId="ADAL" clId="{0A18DBD1-F4B2-49D3-9BFC-A3ED50C8E71C}" dt="2023-02-27T14:06:11.161" v="594" actId="1076"/>
          <ac:picMkLst>
            <pc:docMk/>
            <pc:sldMk cId="473722797" sldId="403"/>
            <ac:picMk id="5" creationId="{65963D9D-AE9F-F9E7-E95D-8A4F88E423E2}"/>
          </ac:picMkLst>
        </pc:picChg>
        <pc:cxnChg chg="add mod">
          <ac:chgData name="Carla Cannone" userId="417464ba-0c67-467a-8d9f-e5f447a9fc8a" providerId="ADAL" clId="{0A18DBD1-F4B2-49D3-9BFC-A3ED50C8E71C}" dt="2023-02-27T14:11:03.017" v="784" actId="14100"/>
          <ac:cxnSpMkLst>
            <pc:docMk/>
            <pc:sldMk cId="473722797" sldId="403"/>
            <ac:cxnSpMk id="15" creationId="{177739CF-6FF0-89EF-0929-BBEB89D5F921}"/>
          </ac:cxnSpMkLst>
        </pc:cxnChg>
        <pc:cxnChg chg="add mod">
          <ac:chgData name="Carla Cannone" userId="417464ba-0c67-467a-8d9f-e5f447a9fc8a" providerId="ADAL" clId="{0A18DBD1-F4B2-49D3-9BFC-A3ED50C8E71C}" dt="2023-02-27T14:10:43.337" v="777" actId="14100"/>
          <ac:cxnSpMkLst>
            <pc:docMk/>
            <pc:sldMk cId="473722797" sldId="403"/>
            <ac:cxnSpMk id="16" creationId="{99C8AE4D-4644-73BF-7655-292F32B99524}"/>
          </ac:cxnSpMkLst>
        </pc:cxnChg>
        <pc:cxnChg chg="add mod">
          <ac:chgData name="Carla Cannone" userId="417464ba-0c67-467a-8d9f-e5f447a9fc8a" providerId="ADAL" clId="{0A18DBD1-F4B2-49D3-9BFC-A3ED50C8E71C}" dt="2023-02-27T14:10:59.301" v="783" actId="14100"/>
          <ac:cxnSpMkLst>
            <pc:docMk/>
            <pc:sldMk cId="473722797" sldId="403"/>
            <ac:cxnSpMk id="20" creationId="{45DE595C-C8E9-0CE9-7655-B64BDAE0F085}"/>
          </ac:cxnSpMkLst>
        </pc:cxnChg>
      </pc:sldChg>
      <pc:sldChg chg="addSp delSp modSp mod">
        <pc:chgData name="Carla Cannone" userId="417464ba-0c67-467a-8d9f-e5f447a9fc8a" providerId="ADAL" clId="{0A18DBD1-F4B2-49D3-9BFC-A3ED50C8E71C}" dt="2023-02-27T14:11:09.909" v="785" actId="1076"/>
        <pc:sldMkLst>
          <pc:docMk/>
          <pc:sldMk cId="651442162" sldId="404"/>
        </pc:sldMkLst>
        <pc:spChg chg="mod">
          <ac:chgData name="Carla Cannone" userId="417464ba-0c67-467a-8d9f-e5f447a9fc8a" providerId="ADAL" clId="{0A18DBD1-F4B2-49D3-9BFC-A3ED50C8E71C}" dt="2023-02-27T14:09:29.401" v="764" actId="1076"/>
          <ac:spMkLst>
            <pc:docMk/>
            <pc:sldMk cId="651442162" sldId="404"/>
            <ac:spMk id="2" creationId="{7A95BC00-B1A3-740F-4975-765716CBB1D8}"/>
          </ac:spMkLst>
        </pc:spChg>
        <pc:spChg chg="add mod">
          <ac:chgData name="Carla Cannone" userId="417464ba-0c67-467a-8d9f-e5f447a9fc8a" providerId="ADAL" clId="{0A18DBD1-F4B2-49D3-9BFC-A3ED50C8E71C}" dt="2023-02-27T14:06:37.038" v="603" actId="14100"/>
          <ac:spMkLst>
            <pc:docMk/>
            <pc:sldMk cId="651442162" sldId="404"/>
            <ac:spMk id="8" creationId="{2D882746-7414-16F2-334E-905F7322506A}"/>
          </ac:spMkLst>
        </pc:spChg>
        <pc:spChg chg="add mod">
          <ac:chgData name="Carla Cannone" userId="417464ba-0c67-467a-8d9f-e5f447a9fc8a" providerId="ADAL" clId="{0A18DBD1-F4B2-49D3-9BFC-A3ED50C8E71C}" dt="2023-02-27T14:06:47.802" v="608" actId="14100"/>
          <ac:spMkLst>
            <pc:docMk/>
            <pc:sldMk cId="651442162" sldId="404"/>
            <ac:spMk id="9" creationId="{AD3592CC-F757-302C-7B27-71C4BB6D3A84}"/>
          </ac:spMkLst>
        </pc:spChg>
        <pc:spChg chg="add mod">
          <ac:chgData name="Carla Cannone" userId="417464ba-0c67-467a-8d9f-e5f447a9fc8a" providerId="ADAL" clId="{0A18DBD1-F4B2-49D3-9BFC-A3ED50C8E71C}" dt="2023-02-27T14:11:09.909" v="785" actId="1076"/>
          <ac:spMkLst>
            <pc:docMk/>
            <pc:sldMk cId="651442162" sldId="404"/>
            <ac:spMk id="10" creationId="{06D30605-DFF9-8BCB-90B8-0F201AE75577}"/>
          </ac:spMkLst>
        </pc:spChg>
        <pc:spChg chg="del">
          <ac:chgData name="Carla Cannone" userId="417464ba-0c67-467a-8d9f-e5f447a9fc8a" providerId="ADAL" clId="{0A18DBD1-F4B2-49D3-9BFC-A3ED50C8E71C}" dt="2023-02-27T14:02:46.416" v="561" actId="478"/>
          <ac:spMkLst>
            <pc:docMk/>
            <pc:sldMk cId="651442162" sldId="404"/>
            <ac:spMk id="14" creationId="{68AB54F9-D945-60D0-E703-1D47A71593D4}"/>
          </ac:spMkLst>
        </pc:spChg>
        <pc:graphicFrameChg chg="add del mod">
          <ac:chgData name="Carla Cannone" userId="417464ba-0c67-467a-8d9f-e5f447a9fc8a" providerId="ADAL" clId="{0A18DBD1-F4B2-49D3-9BFC-A3ED50C8E71C}" dt="2023-02-27T14:02:38.577" v="557"/>
          <ac:graphicFrameMkLst>
            <pc:docMk/>
            <pc:sldMk cId="651442162" sldId="404"/>
            <ac:graphicFrameMk id="5" creationId="{04B81E73-B58E-89D0-DBF7-082AFF870E5F}"/>
          </ac:graphicFrameMkLst>
        </pc:graphicFrameChg>
        <pc:picChg chg="del">
          <ac:chgData name="Carla Cannone" userId="417464ba-0c67-467a-8d9f-e5f447a9fc8a" providerId="ADAL" clId="{0A18DBD1-F4B2-49D3-9BFC-A3ED50C8E71C}" dt="2023-02-27T14:02:36.024" v="555" actId="478"/>
          <ac:picMkLst>
            <pc:docMk/>
            <pc:sldMk cId="651442162" sldId="404"/>
            <ac:picMk id="3" creationId="{317B0E70-4467-3D07-A48C-3866E1E7C618}"/>
          </ac:picMkLst>
        </pc:picChg>
        <pc:picChg chg="add mod">
          <ac:chgData name="Carla Cannone" userId="417464ba-0c67-467a-8d9f-e5f447a9fc8a" providerId="ADAL" clId="{0A18DBD1-F4B2-49D3-9BFC-A3ED50C8E71C}" dt="2023-02-27T14:07:25.122" v="612" actId="1076"/>
          <ac:picMkLst>
            <pc:docMk/>
            <pc:sldMk cId="651442162" sldId="404"/>
            <ac:picMk id="6" creationId="{52C743DB-E274-5841-DBDB-68AC09D84E57}"/>
          </ac:picMkLst>
        </pc:picChg>
        <pc:picChg chg="add mod">
          <ac:chgData name="Carla Cannone" userId="417464ba-0c67-467a-8d9f-e5f447a9fc8a" providerId="ADAL" clId="{0A18DBD1-F4B2-49D3-9BFC-A3ED50C8E71C}" dt="2023-02-27T14:03:31.622" v="575" actId="1076"/>
          <ac:picMkLst>
            <pc:docMk/>
            <pc:sldMk cId="651442162" sldId="404"/>
            <ac:picMk id="7" creationId="{2E26941F-DE2C-30C9-A01D-69C1530C4897}"/>
          </ac:picMkLst>
        </pc:picChg>
      </pc:sldChg>
      <pc:sldChg chg="addSp delSp modSp add mod ord">
        <pc:chgData name="Carla Cannone" userId="417464ba-0c67-467a-8d9f-e5f447a9fc8a" providerId="ADAL" clId="{0A18DBD1-F4B2-49D3-9BFC-A3ED50C8E71C}" dt="2023-02-27T14:58:51.499" v="1207" actId="1076"/>
        <pc:sldMkLst>
          <pc:docMk/>
          <pc:sldMk cId="219613637" sldId="405"/>
        </pc:sldMkLst>
        <pc:spChg chg="mod">
          <ac:chgData name="Carla Cannone" userId="417464ba-0c67-467a-8d9f-e5f447a9fc8a" providerId="ADAL" clId="{0A18DBD1-F4B2-49D3-9BFC-A3ED50C8E71C}" dt="2023-02-27T14:58:51.499" v="1207" actId="1076"/>
          <ac:spMkLst>
            <pc:docMk/>
            <pc:sldMk cId="219613637" sldId="405"/>
            <ac:spMk id="2" creationId="{7A95BC00-B1A3-740F-4975-765716CBB1D8}"/>
          </ac:spMkLst>
        </pc:spChg>
        <pc:spChg chg="mod">
          <ac:chgData name="Carla Cannone" userId="417464ba-0c67-467a-8d9f-e5f447a9fc8a" providerId="ADAL" clId="{0A18DBD1-F4B2-49D3-9BFC-A3ED50C8E71C}" dt="2023-02-27T14:58:26.922" v="1201" actId="20577"/>
          <ac:spMkLst>
            <pc:docMk/>
            <pc:sldMk cId="219613637" sldId="405"/>
            <ac:spMk id="4" creationId="{5F0A36BA-89B5-66A3-E144-431AA68AAB7C}"/>
          </ac:spMkLst>
        </pc:spChg>
        <pc:spChg chg="mod">
          <ac:chgData name="Carla Cannone" userId="417464ba-0c67-467a-8d9f-e5f447a9fc8a" providerId="ADAL" clId="{0A18DBD1-F4B2-49D3-9BFC-A3ED50C8E71C}" dt="2023-02-27T14:56:25.003" v="961" actId="1076"/>
          <ac:spMkLst>
            <pc:docMk/>
            <pc:sldMk cId="219613637" sldId="405"/>
            <ac:spMk id="7" creationId="{19D8E92D-95EE-EE4C-A27E-63B846B220AA}"/>
          </ac:spMkLst>
        </pc:spChg>
        <pc:spChg chg="add mod">
          <ac:chgData name="Carla Cannone" userId="417464ba-0c67-467a-8d9f-e5f447a9fc8a" providerId="ADAL" clId="{0A18DBD1-F4B2-49D3-9BFC-A3ED50C8E71C}" dt="2023-02-27T14:57:30.750" v="1010" actId="1076"/>
          <ac:spMkLst>
            <pc:docMk/>
            <pc:sldMk cId="219613637" sldId="405"/>
            <ac:spMk id="8" creationId="{5E9A95A0-CA30-DF83-99B9-28EE847DA1F7}"/>
          </ac:spMkLst>
        </pc:spChg>
        <pc:spChg chg="mod">
          <ac:chgData name="Carla Cannone" userId="417464ba-0c67-467a-8d9f-e5f447a9fc8a" providerId="ADAL" clId="{0A18DBD1-F4B2-49D3-9BFC-A3ED50C8E71C}" dt="2023-02-27T14:55:44.928" v="946" actId="20577"/>
          <ac:spMkLst>
            <pc:docMk/>
            <pc:sldMk cId="219613637" sldId="405"/>
            <ac:spMk id="10" creationId="{F71219DE-24D5-02D1-D355-653A3096993B}"/>
          </ac:spMkLst>
        </pc:spChg>
        <pc:spChg chg="add mod">
          <ac:chgData name="Carla Cannone" userId="417464ba-0c67-467a-8d9f-e5f447a9fc8a" providerId="ADAL" clId="{0A18DBD1-F4B2-49D3-9BFC-A3ED50C8E71C}" dt="2023-02-27T14:57:47.263" v="1027" actId="1076"/>
          <ac:spMkLst>
            <pc:docMk/>
            <pc:sldMk cId="219613637" sldId="405"/>
            <ac:spMk id="11" creationId="{1B2E9E5C-B2C4-CF87-C6E0-ECAB998E7373}"/>
          </ac:spMkLst>
        </pc:spChg>
        <pc:spChg chg="mod">
          <ac:chgData name="Carla Cannone" userId="417464ba-0c67-467a-8d9f-e5f447a9fc8a" providerId="ADAL" clId="{0A18DBD1-F4B2-49D3-9BFC-A3ED50C8E71C}" dt="2023-02-27T14:58:47.271" v="1206" actId="1076"/>
          <ac:spMkLst>
            <pc:docMk/>
            <pc:sldMk cId="219613637" sldId="405"/>
            <ac:spMk id="38" creationId="{DD0B7555-444F-D1E4-0A48-C00392C9A0FB}"/>
          </ac:spMkLst>
        </pc:spChg>
        <pc:picChg chg="del">
          <ac:chgData name="Carla Cannone" userId="417464ba-0c67-467a-8d9f-e5f447a9fc8a" providerId="ADAL" clId="{0A18DBD1-F4B2-49D3-9BFC-A3ED50C8E71C}" dt="2023-02-27T14:54:35.236" v="916" actId="478"/>
          <ac:picMkLst>
            <pc:docMk/>
            <pc:sldMk cId="219613637" sldId="405"/>
            <ac:picMk id="9" creationId="{A3C42FE0-0CE7-FC41-EC02-6D40BAFB5198}"/>
          </ac:picMkLst>
        </pc:picChg>
        <pc:picChg chg="del">
          <ac:chgData name="Carla Cannone" userId="417464ba-0c67-467a-8d9f-e5f447a9fc8a" providerId="ADAL" clId="{0A18DBD1-F4B2-49D3-9BFC-A3ED50C8E71C}" dt="2023-02-27T14:58:42.452" v="1202" actId="478"/>
          <ac:picMkLst>
            <pc:docMk/>
            <pc:sldMk cId="219613637" sldId="405"/>
            <ac:picMk id="12" creationId="{43782A54-FAA5-65A9-2782-F6C82FC709E2}"/>
          </ac:picMkLst>
        </pc:picChg>
        <pc:picChg chg="add mod">
          <ac:chgData name="Carla Cannone" userId="417464ba-0c67-467a-8d9f-e5f447a9fc8a" providerId="ADAL" clId="{0A18DBD1-F4B2-49D3-9BFC-A3ED50C8E71C}" dt="2023-02-27T14:58:44.415" v="1204"/>
          <ac:picMkLst>
            <pc:docMk/>
            <pc:sldMk cId="219613637" sldId="405"/>
            <ac:picMk id="13" creationId="{A15268AB-372C-B5C2-7AF6-D2413C6A1A9D}"/>
          </ac:picMkLst>
        </pc:picChg>
        <pc:picChg chg="del">
          <ac:chgData name="Carla Cannone" userId="417464ba-0c67-467a-8d9f-e5f447a9fc8a" providerId="ADAL" clId="{0A18DBD1-F4B2-49D3-9BFC-A3ED50C8E71C}" dt="2023-02-27T14:58:44.073" v="1203" actId="478"/>
          <ac:picMkLst>
            <pc:docMk/>
            <pc:sldMk cId="219613637" sldId="405"/>
            <ac:picMk id="20" creationId="{9FBF2D8B-11F9-D452-1A77-612440B8A77E}"/>
          </ac:picMkLst>
        </pc:picChg>
        <pc:picChg chg="add mod">
          <ac:chgData name="Carla Cannone" userId="417464ba-0c67-467a-8d9f-e5f447a9fc8a" providerId="ADAL" clId="{0A18DBD1-F4B2-49D3-9BFC-A3ED50C8E71C}" dt="2023-02-27T14:56:35.970" v="966" actId="1076"/>
          <ac:picMkLst>
            <pc:docMk/>
            <pc:sldMk cId="219613637" sldId="405"/>
            <ac:picMk id="1026" creationId="{83C26D6C-E251-F6B5-3C80-85144A473ECB}"/>
          </ac:picMkLst>
        </pc:picChg>
        <pc:picChg chg="add mod">
          <ac:chgData name="Carla Cannone" userId="417464ba-0c67-467a-8d9f-e5f447a9fc8a" providerId="ADAL" clId="{0A18DBD1-F4B2-49D3-9BFC-A3ED50C8E71C}" dt="2023-02-27T14:55:11.908" v="921" actId="1076"/>
          <ac:picMkLst>
            <pc:docMk/>
            <pc:sldMk cId="219613637" sldId="405"/>
            <ac:picMk id="1028" creationId="{87831E6F-C9E8-77F1-E70B-0D3F56627CAE}"/>
          </ac:picMkLst>
        </pc:picChg>
        <pc:picChg chg="del">
          <ac:chgData name="Carla Cannone" userId="417464ba-0c67-467a-8d9f-e5f447a9fc8a" providerId="ADAL" clId="{0A18DBD1-F4B2-49D3-9BFC-A3ED50C8E71C}" dt="2023-02-27T14:54:21.848" v="912" actId="478"/>
          <ac:picMkLst>
            <pc:docMk/>
            <pc:sldMk cId="219613637" sldId="405"/>
            <ac:picMk id="3076" creationId="{53B0E0F2-218E-91F1-9E32-740AE2ABE264}"/>
          </ac:picMkLst>
        </pc:picChg>
        <pc:cxnChg chg="add mod">
          <ac:chgData name="Carla Cannone" userId="417464ba-0c67-467a-8d9f-e5f447a9fc8a" providerId="ADAL" clId="{0A18DBD1-F4B2-49D3-9BFC-A3ED50C8E71C}" dt="2023-02-27T14:56:58.009" v="971" actId="208"/>
          <ac:cxnSpMkLst>
            <pc:docMk/>
            <pc:sldMk cId="219613637" sldId="405"/>
            <ac:cxnSpMk id="5" creationId="{13D89BE7-A9CF-A28D-F0CE-156D5F7DA016}"/>
          </ac:cxnSpMkLst>
        </pc:cxnChg>
        <pc:cxnChg chg="add mod">
          <ac:chgData name="Carla Cannone" userId="417464ba-0c67-467a-8d9f-e5f447a9fc8a" providerId="ADAL" clId="{0A18DBD1-F4B2-49D3-9BFC-A3ED50C8E71C}" dt="2023-02-27T14:57:00.140" v="972" actId="208"/>
          <ac:cxnSpMkLst>
            <pc:docMk/>
            <pc:sldMk cId="219613637" sldId="405"/>
            <ac:cxnSpMk id="6" creationId="{1194DCE8-B282-E59B-4077-35C55711C44E}"/>
          </ac:cxnSpMkLst>
        </pc:cxn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DAB55905-F541-4F94-8841-7C2C6786D1B8}"/>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eaLnBrk="1" fontAlgn="auto" hangingPunct="1">
              <a:spcBef>
                <a:spcPts val="0"/>
              </a:spcBef>
              <a:spcAft>
                <a:spcPts val="0"/>
              </a:spcAft>
              <a:defRPr sz="1200" b="0" i="0" dirty="0">
                <a:latin typeface="Open Sans" panose="020B0606030504020204" pitchFamily="34" charset="0"/>
              </a:defRPr>
            </a:lvl1pPr>
          </a:lstStyle>
          <a:p>
            <a:pPr>
              <a:defRPr/>
            </a:pPr>
            <a:endParaRPr lang="en-US"/>
          </a:p>
        </p:txBody>
      </p:sp>
      <p:sp>
        <p:nvSpPr>
          <p:cNvPr id="3" name="Date Placeholder 2">
            <a:extLst>
              <a:ext uri="{FF2B5EF4-FFF2-40B4-BE49-F238E27FC236}">
                <a16:creationId xmlns:a16="http://schemas.microsoft.com/office/drawing/2014/main" id="{E1FFB805-3238-4E1C-9316-3097958C1B69}"/>
              </a:ext>
            </a:extLst>
          </p:cNvPr>
          <p:cNvSpPr>
            <a:spLocks noGrp="1"/>
          </p:cNvSpPr>
          <p:nvPr>
            <p:ph type="dt" idx="1"/>
          </p:nvPr>
        </p:nvSpPr>
        <p:spPr>
          <a:xfrm>
            <a:off x="3884613" y="0"/>
            <a:ext cx="2971800" cy="458788"/>
          </a:xfrm>
          <a:prstGeom prst="rect">
            <a:avLst/>
          </a:prstGeom>
        </p:spPr>
        <p:txBody>
          <a:bodyPr vert="horz" lIns="91440" tIns="45720" rIns="91440" bIns="45720" rtlCol="0"/>
          <a:lstStyle>
            <a:lvl1pPr algn="r" eaLnBrk="1" fontAlgn="auto" hangingPunct="1">
              <a:spcBef>
                <a:spcPts val="0"/>
              </a:spcBef>
              <a:spcAft>
                <a:spcPts val="0"/>
              </a:spcAft>
              <a:defRPr sz="1200" b="0" i="0" smtClean="0">
                <a:latin typeface="Open Sans" panose="020B0606030504020204" pitchFamily="34" charset="0"/>
              </a:defRPr>
            </a:lvl1pPr>
          </a:lstStyle>
          <a:p>
            <a:pPr>
              <a:defRPr/>
            </a:pPr>
            <a:fld id="{7F79426F-CB08-44B1-9C18-F07F3E038B1B}" type="datetimeFigureOut">
              <a:rPr lang="en-US" smtClean="0"/>
              <a:t>3/19/2025</a:t>
            </a:fld>
            <a:endParaRPr lang="en-US"/>
          </a:p>
        </p:txBody>
      </p:sp>
      <p:sp>
        <p:nvSpPr>
          <p:cNvPr id="4" name="Slide Image Placeholder 3">
            <a:extLst>
              <a:ext uri="{FF2B5EF4-FFF2-40B4-BE49-F238E27FC236}">
                <a16:creationId xmlns:a16="http://schemas.microsoft.com/office/drawing/2014/main" id="{CE9C8740-9C33-4360-B1B2-AD8E9C389B81}"/>
              </a:ext>
            </a:extLst>
          </p:cNvPr>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a:extLst>
              <a:ext uri="{FF2B5EF4-FFF2-40B4-BE49-F238E27FC236}">
                <a16:creationId xmlns:a16="http://schemas.microsoft.com/office/drawing/2014/main" id="{A57FCFA3-1512-407A-8713-A78BC5AEE621}"/>
              </a:ext>
            </a:extLst>
          </p:cNvPr>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noProof="0"/>
              <a:t>Cliquez pour modifier les styles de texte du Master</a:t>
            </a:r>
          </a:p>
          <a:p>
            <a:pPr lvl="1"/>
            <a:r>
              <a:rPr lang="en-GB" noProof="0"/>
              <a:t>Deuxième niveau</a:t>
            </a:r>
          </a:p>
          <a:p>
            <a:pPr lvl="2"/>
            <a:r>
              <a:rPr lang="en-GB" noProof="0"/>
              <a:t>Troisième niveau</a:t>
            </a:r>
          </a:p>
          <a:p>
            <a:pPr lvl="3"/>
            <a:r>
              <a:rPr lang="en-GB" noProof="0"/>
              <a:t>Quatrième niveau</a:t>
            </a:r>
          </a:p>
          <a:p>
            <a:pPr lvl="4"/>
            <a:r>
              <a:rPr lang="en-GB" noProof="0"/>
              <a:t>Cinquième niveau</a:t>
            </a:r>
            <a:endParaRPr lang="en-US" noProof="0"/>
          </a:p>
        </p:txBody>
      </p:sp>
      <p:sp>
        <p:nvSpPr>
          <p:cNvPr id="6" name="Footer Placeholder 5">
            <a:extLst>
              <a:ext uri="{FF2B5EF4-FFF2-40B4-BE49-F238E27FC236}">
                <a16:creationId xmlns:a16="http://schemas.microsoft.com/office/drawing/2014/main" id="{1AAA9953-0E07-41FD-8EAF-2A2D6DA2157D}"/>
              </a:ext>
            </a:extLst>
          </p:cNvPr>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eaLnBrk="1" fontAlgn="auto" hangingPunct="1">
              <a:spcBef>
                <a:spcPts val="0"/>
              </a:spcBef>
              <a:spcAft>
                <a:spcPts val="0"/>
              </a:spcAft>
              <a:defRPr sz="1200" b="0" i="0" dirty="0">
                <a:latin typeface="Open Sans" panose="020B0606030504020204" pitchFamily="34" charset="0"/>
              </a:defRPr>
            </a:lvl1pPr>
          </a:lstStyle>
          <a:p>
            <a:pPr>
              <a:defRPr/>
            </a:pPr>
            <a:endParaRPr lang="en-US"/>
          </a:p>
        </p:txBody>
      </p:sp>
      <p:sp>
        <p:nvSpPr>
          <p:cNvPr id="7" name="Slide Number Placeholder 6">
            <a:extLst>
              <a:ext uri="{FF2B5EF4-FFF2-40B4-BE49-F238E27FC236}">
                <a16:creationId xmlns:a16="http://schemas.microsoft.com/office/drawing/2014/main" id="{E3BA1074-B448-4BA0-BAD3-16EC51E71DFD}"/>
              </a:ext>
            </a:extLst>
          </p:cNvPr>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eaLnBrk="1" fontAlgn="auto" hangingPunct="1">
              <a:spcBef>
                <a:spcPts val="0"/>
              </a:spcBef>
              <a:spcAft>
                <a:spcPts val="0"/>
              </a:spcAft>
              <a:defRPr sz="1200" b="0" i="0" smtClean="0">
                <a:latin typeface="Open Sans" panose="020B0606030504020204" pitchFamily="34" charset="0"/>
              </a:defRPr>
            </a:lvl1pPr>
          </a:lstStyle>
          <a:p>
            <a:pPr>
              <a:defRPr/>
            </a:pPr>
            <a:fld id="{D9B1C64B-2C89-4D73-B67D-9057020DA13B}" type="slidenum">
              <a:rPr lang="en-US" smtClean="0"/>
              <a:t>‹#›</a:t>
            </a:fld>
            <a:endParaRPr lang="en-US"/>
          </a:p>
        </p:txBody>
      </p:sp>
    </p:spTree>
    <p:extLst>
      <p:ext uri="{BB962C8B-B14F-4D97-AF65-F5344CB8AC3E}">
        <p14:creationId xmlns:p14="http://schemas.microsoft.com/office/powerpoint/2010/main" val="1128739193"/>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b="0" i="0" kern="1200">
        <a:solidFill>
          <a:schemeClr val="tx1"/>
        </a:solidFill>
        <a:latin typeface="Open Sans" panose="020B0606030504020204" pitchFamily="34" charset="0"/>
        <a:ea typeface="+mn-ea"/>
        <a:cs typeface="+mn-cs"/>
      </a:defRPr>
    </a:lvl1pPr>
    <a:lvl2pPr marL="457200" algn="l" rtl="0" eaLnBrk="0" fontAlgn="base" hangingPunct="0">
      <a:spcBef>
        <a:spcPct val="30000"/>
      </a:spcBef>
      <a:spcAft>
        <a:spcPct val="0"/>
      </a:spcAft>
      <a:defRPr sz="1200" b="0" i="0" kern="1200">
        <a:solidFill>
          <a:schemeClr val="tx1"/>
        </a:solidFill>
        <a:latin typeface="Open Sans" panose="020B0606030504020204" pitchFamily="34" charset="0"/>
        <a:ea typeface="+mn-ea"/>
        <a:cs typeface="+mn-cs"/>
      </a:defRPr>
    </a:lvl2pPr>
    <a:lvl3pPr marL="914400" algn="l" rtl="0" eaLnBrk="0" fontAlgn="base" hangingPunct="0">
      <a:spcBef>
        <a:spcPct val="30000"/>
      </a:spcBef>
      <a:spcAft>
        <a:spcPct val="0"/>
      </a:spcAft>
      <a:defRPr sz="1200" b="0" i="0" kern="1200">
        <a:solidFill>
          <a:schemeClr val="tx1"/>
        </a:solidFill>
        <a:latin typeface="Open Sans" panose="020B0606030504020204" pitchFamily="34" charset="0"/>
        <a:ea typeface="+mn-ea"/>
        <a:cs typeface="+mn-cs"/>
      </a:defRPr>
    </a:lvl3pPr>
    <a:lvl4pPr marL="1371600" algn="l" rtl="0" eaLnBrk="0" fontAlgn="base" hangingPunct="0">
      <a:spcBef>
        <a:spcPct val="30000"/>
      </a:spcBef>
      <a:spcAft>
        <a:spcPct val="0"/>
      </a:spcAft>
      <a:defRPr sz="1200" b="0" i="0" kern="1200">
        <a:solidFill>
          <a:schemeClr val="tx1"/>
        </a:solidFill>
        <a:latin typeface="Open Sans" panose="020B0606030504020204" pitchFamily="34" charset="0"/>
        <a:ea typeface="+mn-ea"/>
        <a:cs typeface="+mn-cs"/>
      </a:defRPr>
    </a:lvl4pPr>
    <a:lvl5pPr marL="1828800" algn="l" rtl="0" eaLnBrk="0" fontAlgn="base" hangingPunct="0">
      <a:spcBef>
        <a:spcPct val="30000"/>
      </a:spcBef>
      <a:spcAft>
        <a:spcPct val="0"/>
      </a:spcAft>
      <a:defRPr sz="1200" b="0" i="0" kern="1200">
        <a:solidFill>
          <a:schemeClr val="tx1"/>
        </a:solidFill>
        <a:latin typeface="Open Sans" panose="020B0606030504020204"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Slide Image Placeholder 1">
            <a:extLst>
              <a:ext uri="{FF2B5EF4-FFF2-40B4-BE49-F238E27FC236}">
                <a16:creationId xmlns:a16="http://schemas.microsoft.com/office/drawing/2014/main" id="{D0875AB3-D05F-4F87-B8FF-D8561620A846}"/>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6386" name="Notes Placeholder 2">
            <a:extLst>
              <a:ext uri="{FF2B5EF4-FFF2-40B4-BE49-F238E27FC236}">
                <a16:creationId xmlns:a16="http://schemas.microsoft.com/office/drawing/2014/main" id="{5FA269CB-2CF9-4022-A24B-CE2C41B00AA7}"/>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dirty="0"/>
          </a:p>
        </p:txBody>
      </p:sp>
      <p:sp>
        <p:nvSpPr>
          <p:cNvPr id="16387" name="Slide Number Placeholder 3">
            <a:extLst>
              <a:ext uri="{FF2B5EF4-FFF2-40B4-BE49-F238E27FC236}">
                <a16:creationId xmlns:a16="http://schemas.microsoft.com/office/drawing/2014/main" id="{A940634B-574F-4981-8414-FC594C9295B4}"/>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1718B384-6E8E-4BBF-BBA2-219E1ED2C1C0}" type="slidenum">
              <a:rPr lang="en-US" altLang="en-US">
                <a:latin typeface="Open Sans" panose="020B0606030504020204" pitchFamily="34" charset="0"/>
              </a:rPr>
              <a:t>1</a:t>
            </a:fld>
            <a:endParaRPr lang="en-US" altLang="en-US">
              <a:latin typeface="Open Sans" panose="020B0606030504020204" pitchFamily="34"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latin typeface="Open Sans"/>
              </a:rPr>
              <a:t>La demande d'énergie utile pour le chauffage des locaux est égale au produit du nombre total de logements (n), de la fraction des ménages disposant d'un chauffage (h), de la taille moyenne du type de logement d en mètres carrés (S), de la fraction de la surface effectivement chauffée (A), du coefficient de déperdition thermique (K) et du coefficient de degrés-jours (D). </a:t>
            </a:r>
            <a:endParaRPr lang="en-US" dirty="0">
              <a:latin typeface="Open Sans"/>
            </a:endParaRPr>
          </a:p>
          <a:p>
            <a:r>
              <a:rPr lang="en-GB" dirty="0">
                <a:latin typeface="Open Sans"/>
              </a:rPr>
              <a:t>La demande totale d'énergie utile pour le chauffage des locaux est calculée en additionnant la contribution de chaque type de logement.</a:t>
            </a:r>
          </a:p>
          <a:p>
            <a:r>
              <a:rPr lang="en-GB" dirty="0">
                <a:latin typeface="Open Sans"/>
              </a:rPr>
              <a:t> </a:t>
            </a:r>
          </a:p>
          <a:p>
            <a:r>
              <a:rPr lang="en-US" dirty="0">
                <a:latin typeface="Open Sans"/>
              </a:rPr>
              <a:t>En général, le chauffage des locaux n'est nécessaire que pendant les mois d'hiver ; dans le MAED, un facteur appelé degré-jour est défini pour représenter ce comportement saisonnier. </a:t>
            </a:r>
            <a:endParaRPr lang="en-GB" dirty="0">
              <a:latin typeface="Open Sans"/>
            </a:endParaRPr>
          </a:p>
          <a:p>
            <a:r>
              <a:rPr lang="en-US" dirty="0">
                <a:latin typeface="Open Sans"/>
              </a:rPr>
              <a:t>Le coefficient de degrés-jours est défini comme la somme des mois où la température moyenne est inférieure à 18 degrés Celsius, ou la différence entre 18 degrés Celsius et la température moyenne mensuelle (T.M.M.), multipliée par le nombre de jours par mois (</a:t>
            </a:r>
            <a:r>
              <a:rPr lang="en-US" dirty="0" err="1">
                <a:latin typeface="Open Sans"/>
              </a:rPr>
              <a:t>N.D.m.</a:t>
            </a:r>
            <a:r>
              <a:rPr lang="en-US" dirty="0">
                <a:latin typeface="Open Sans"/>
              </a:rPr>
              <a:t>). Le chauffage n'est nécessaire que pour les mois où la température moyenne est inférieure à 18 degrés Celsius.</a:t>
            </a:r>
            <a:endParaRPr lang="en-GB" dirty="0">
              <a:latin typeface="Open Sans"/>
            </a:endParaRPr>
          </a:p>
          <a:p>
            <a:endParaRPr lang="en-GB" dirty="0"/>
          </a:p>
        </p:txBody>
      </p:sp>
      <p:sp>
        <p:nvSpPr>
          <p:cNvPr id="4" name="Slide Number Placeholder 3"/>
          <p:cNvSpPr>
            <a:spLocks noGrp="1"/>
          </p:cNvSpPr>
          <p:nvPr>
            <p:ph type="sldNum" sz="quarter" idx="5"/>
          </p:nvPr>
        </p:nvSpPr>
        <p:spPr/>
        <p:txBody>
          <a:bodyPr/>
          <a:lstStyle/>
          <a:p>
            <a:pPr>
              <a:defRPr/>
            </a:pPr>
            <a:fld id="{D9B1C64B-2C89-4D73-B67D-9057020DA13B}" type="slidenum">
              <a:rPr lang="en-US" smtClean="0"/>
              <a:t>15</a:t>
            </a:fld>
            <a:endParaRPr lang="en-US"/>
          </a:p>
        </p:txBody>
      </p:sp>
    </p:spTree>
    <p:extLst>
      <p:ext uri="{BB962C8B-B14F-4D97-AF65-F5344CB8AC3E}">
        <p14:creationId xmlns:p14="http://schemas.microsoft.com/office/powerpoint/2010/main" val="334385203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latin typeface="Open Sans"/>
              </a:rPr>
              <a:t>L'</a:t>
            </a:r>
            <a:r>
              <a:rPr lang="en-GB" kern="1200" dirty="0">
                <a:effectLst/>
                <a:latin typeface="Open Sans"/>
              </a:rPr>
              <a:t>électricité destinée à des usages spécifiques et à l'éclairage est calculée directement en tant que demande d'énergie finale. </a:t>
            </a:r>
            <a:endParaRPr lang="en-US" dirty="0">
              <a:latin typeface="Open Sans"/>
            </a:endParaRPr>
          </a:p>
          <a:p>
            <a:r>
              <a:rPr lang="en-GB" kern="1200" dirty="0">
                <a:effectLst/>
                <a:latin typeface="Open Sans"/>
              </a:rPr>
              <a:t>L'électricité pour des usages spécifiques est égale </a:t>
            </a:r>
            <a:r>
              <a:rPr lang="en-GB" dirty="0">
                <a:latin typeface="Open Sans"/>
              </a:rPr>
              <a:t>au </a:t>
            </a:r>
            <a:r>
              <a:rPr lang="en-GB" kern="1200" dirty="0">
                <a:effectLst/>
                <a:latin typeface="Open Sans"/>
              </a:rPr>
              <a:t>nombre total de logements multiplié par la fraction de logements disposant de l'électricité, multiplié par la consommation d'électricité spécifique par logement. L'équation pour l'éclairage est la même.</a:t>
            </a:r>
            <a:endParaRPr lang="en-GB" dirty="0">
              <a:latin typeface="Open Sans"/>
            </a:endParaRPr>
          </a:p>
          <a:p>
            <a:r>
              <a:rPr lang="en-GB" kern="1200" dirty="0">
                <a:effectLst/>
                <a:latin typeface="Open Sans"/>
              </a:rPr>
              <a:t>En utilisant la fraction des logements électrifiés, la fraction des logements non électrifiés est utilisée pour obtenir la demande d'énergie finale pour les combustibles fossiles utilisés pour les appareils dans les ménages non raccordés.</a:t>
            </a:r>
            <a:r>
              <a:rPr lang="en-GB" dirty="0">
                <a:latin typeface="Open Sans"/>
              </a:rPr>
              <a:t>   </a:t>
            </a:r>
          </a:p>
          <a:p>
            <a:endParaRPr lang="en-GB" dirty="0"/>
          </a:p>
        </p:txBody>
      </p:sp>
      <p:sp>
        <p:nvSpPr>
          <p:cNvPr id="4" name="Slide Number Placeholder 3"/>
          <p:cNvSpPr>
            <a:spLocks noGrp="1"/>
          </p:cNvSpPr>
          <p:nvPr>
            <p:ph type="sldNum" sz="quarter" idx="5"/>
          </p:nvPr>
        </p:nvSpPr>
        <p:spPr/>
        <p:txBody>
          <a:bodyPr/>
          <a:lstStyle/>
          <a:p>
            <a:pPr>
              <a:defRPr/>
            </a:pPr>
            <a:fld id="{D9B1C64B-2C89-4D73-B67D-9057020DA13B}" type="slidenum">
              <a:rPr lang="en-US" smtClean="0"/>
              <a:t>20</a:t>
            </a:fld>
            <a:endParaRPr lang="en-US"/>
          </a:p>
        </p:txBody>
      </p:sp>
    </p:spTree>
    <p:extLst>
      <p:ext uri="{BB962C8B-B14F-4D97-AF65-F5344CB8AC3E}">
        <p14:creationId xmlns:p14="http://schemas.microsoft.com/office/powerpoint/2010/main" val="373698997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latin typeface="Open Sans"/>
              </a:rPr>
              <a:t>L'</a:t>
            </a:r>
            <a:r>
              <a:rPr lang="en-GB" kern="1200" dirty="0">
                <a:effectLst/>
                <a:latin typeface="Open Sans"/>
              </a:rPr>
              <a:t>électricité destinée à des usages spécifiques et à l'éclairage est calculée directement en tant que demande d'énergie finale. </a:t>
            </a:r>
            <a:endParaRPr lang="en-US" dirty="0">
              <a:latin typeface="Open Sans"/>
            </a:endParaRPr>
          </a:p>
          <a:p>
            <a:r>
              <a:rPr lang="en-GB" kern="1200" dirty="0">
                <a:effectLst/>
                <a:latin typeface="Open Sans"/>
              </a:rPr>
              <a:t>L'électricité pour des usages spécifiques est égale </a:t>
            </a:r>
            <a:r>
              <a:rPr lang="en-GB" dirty="0">
                <a:latin typeface="Open Sans"/>
              </a:rPr>
              <a:t>au </a:t>
            </a:r>
            <a:r>
              <a:rPr lang="en-GB" kern="1200" dirty="0">
                <a:effectLst/>
                <a:latin typeface="Open Sans"/>
              </a:rPr>
              <a:t>nombre total de logements multiplié par la fraction de logements disposant de l'électricité, multiplié par la consommation d'électricité spécifique par logement. L'équation pour l'éclairage est la même.</a:t>
            </a:r>
            <a:endParaRPr lang="en-GB" dirty="0">
              <a:latin typeface="Open Sans"/>
            </a:endParaRPr>
          </a:p>
          <a:p>
            <a:r>
              <a:rPr lang="en-GB" kern="1200" dirty="0">
                <a:effectLst/>
                <a:latin typeface="Open Sans"/>
              </a:rPr>
              <a:t>En utilisant la fraction des logements électrifiés, la fraction des logements non électrifiés est utilisée pour obtenir la demande d'énergie finale pour les combustibles fossiles utilisés pour les appareils dans les ménages non raccordés.</a:t>
            </a:r>
            <a:r>
              <a:rPr lang="en-GB" dirty="0">
                <a:latin typeface="Open Sans"/>
              </a:rPr>
              <a:t>   </a:t>
            </a:r>
          </a:p>
          <a:p>
            <a:endParaRPr lang="en-GB" dirty="0"/>
          </a:p>
        </p:txBody>
      </p:sp>
      <p:sp>
        <p:nvSpPr>
          <p:cNvPr id="4" name="Slide Number Placeholder 3"/>
          <p:cNvSpPr>
            <a:spLocks noGrp="1"/>
          </p:cNvSpPr>
          <p:nvPr>
            <p:ph type="sldNum" sz="quarter" idx="5"/>
          </p:nvPr>
        </p:nvSpPr>
        <p:spPr/>
        <p:txBody>
          <a:bodyPr/>
          <a:lstStyle/>
          <a:p>
            <a:pPr>
              <a:defRPr/>
            </a:pPr>
            <a:fld id="{D9B1C64B-2C89-4D73-B67D-9057020DA13B}" type="slidenum">
              <a:rPr lang="en-US" smtClean="0"/>
              <a:t>21</a:t>
            </a:fld>
            <a:endParaRPr lang="en-US"/>
          </a:p>
        </p:txBody>
      </p:sp>
    </p:spTree>
    <p:extLst>
      <p:ext uri="{BB962C8B-B14F-4D97-AF65-F5344CB8AC3E}">
        <p14:creationId xmlns:p14="http://schemas.microsoft.com/office/powerpoint/2010/main" val="246662585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a:defRPr/>
            </a:pPr>
            <a:fld id="{D9B1C64B-2C89-4D73-B67D-9057020DA13B}" type="slidenum">
              <a:rPr lang="en-US" smtClean="0"/>
              <a:t>22</a:t>
            </a:fld>
            <a:endParaRPr lang="en-US"/>
          </a:p>
        </p:txBody>
      </p:sp>
    </p:spTree>
    <p:extLst>
      <p:ext uri="{BB962C8B-B14F-4D97-AF65-F5344CB8AC3E}">
        <p14:creationId xmlns:p14="http://schemas.microsoft.com/office/powerpoint/2010/main" val="420483341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18433" name="Google Shape;95;gb649170e4b_0_246:notes">
            <a:extLst>
              <a:ext uri="{FF2B5EF4-FFF2-40B4-BE49-F238E27FC236}">
                <a16:creationId xmlns:a16="http://schemas.microsoft.com/office/drawing/2014/main" id="{BEE54E1F-7E51-4779-AD90-9757B18B8EA7}"/>
              </a:ext>
            </a:extLst>
          </p:cNvPr>
          <p:cNvSpPr>
            <a:spLocks noGrp="1" noRot="1" noChangeAspect="1" noTextEdit="1"/>
          </p:cNvSpPr>
          <p:nvPr>
            <p:ph type="sldImg" idx="2"/>
          </p:nvPr>
        </p:nvSpPr>
        <p:spPr bwMode="auto">
          <a:xfrm>
            <a:off x="381000" y="685800"/>
            <a:ext cx="6096000" cy="3429000"/>
          </a:xfrm>
          <a:custGeom>
            <a:avLst/>
            <a:gdLst>
              <a:gd name="T0" fmla="*/ 0 w 120000"/>
              <a:gd name="T1" fmla="*/ 0 h 120000"/>
              <a:gd name="T2" fmla="*/ 6096000 w 120000"/>
              <a:gd name="T3" fmla="*/ 0 h 120000"/>
              <a:gd name="T4" fmla="*/ 6096000 w 120000"/>
              <a:gd name="T5" fmla="*/ 3429000 h 120000"/>
              <a:gd name="T6" fmla="*/ 0 w 120000"/>
              <a:gd name="T7" fmla="*/ 3429000 h 120000"/>
              <a:gd name="T8" fmla="*/ 0 w 120000"/>
              <a:gd name="T9" fmla="*/ 0 h 12000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20000" h="120000" extrusionOk="0">
                <a:moveTo>
                  <a:pt x="0" y="0"/>
                </a:moveTo>
                <a:lnTo>
                  <a:pt x="120000" y="0"/>
                </a:lnTo>
                <a:lnTo>
                  <a:pt x="120000" y="120000"/>
                </a:lnTo>
                <a:lnTo>
                  <a:pt x="0" y="120000"/>
                </a:lnTo>
                <a:lnTo>
                  <a:pt x="0" y="0"/>
                </a:lnTo>
                <a:close/>
              </a:path>
            </a:pathLst>
          </a:custGeom>
          <a:noFill/>
          <a:ln>
            <a:solidFill>
              <a:srgbClr val="000000"/>
            </a:solidFill>
            <a:round/>
            <a:headEnd/>
            <a:tailEnd/>
          </a:ln>
          <a:extLst>
            <a:ext uri="{909E8E84-426E-40DD-AFC4-6F175D3DCCD1}">
              <a14:hiddenFill xmlns:a14="http://schemas.microsoft.com/office/drawing/2010/main">
                <a:solidFill>
                  <a:srgbClr val="FFFFFF"/>
                </a:solidFill>
              </a14:hiddenFill>
            </a:ext>
          </a:extLst>
        </p:spPr>
      </p:sp>
      <p:sp>
        <p:nvSpPr>
          <p:cNvPr id="96" name="Google Shape;96;gb649170e4b_0_246:notes">
            <a:extLst>
              <a:ext uri="{FF2B5EF4-FFF2-40B4-BE49-F238E27FC236}">
                <a16:creationId xmlns:a16="http://schemas.microsoft.com/office/drawing/2014/main" id="{BE24B1D0-10AE-4D27-BF7E-BAF40182213C}"/>
              </a:ext>
            </a:extLst>
          </p:cNvPr>
          <p:cNvSpPr txBox="1">
            <a:spLocks noGrp="1"/>
          </p:cNvSpPr>
          <p:nvPr>
            <p:ph type="body" idx="1"/>
          </p:nvPr>
        </p:nvSpPr>
        <p:spPr>
          <a:xfrm>
            <a:off x="685800" y="4343400"/>
            <a:ext cx="5486400" cy="4114800"/>
          </a:xfrm>
        </p:spPr>
        <p:txBody>
          <a:bodyPr spcFirstLastPara="1" wrap="square" lIns="91425" tIns="91425" rIns="91425" bIns="91425" anchor="t" anchorCtr="0">
            <a:noAutofit/>
          </a:bodyPr>
          <a:lstStyle/>
          <a:p>
            <a:pPr marL="342900" indent="-342900" eaLnBrk="1" fontAlgn="auto" hangingPunct="1">
              <a:spcBef>
                <a:spcPts val="1000"/>
              </a:spcBef>
              <a:spcAft>
                <a:spcPts val="0"/>
              </a:spcAft>
              <a:buFont typeface="Arial" panose="020B0604020202020204" pitchFamily="34" charset="0"/>
              <a:buChar char="•"/>
              <a:defRPr/>
            </a:pPr>
            <a:r>
              <a:rPr lang="en-GB" dirty="0">
                <a:latin typeface="Open Sans"/>
              </a:rPr>
              <a:t>Ce cours comporte quatre résultats escomptés pour l'apprenant : </a:t>
            </a:r>
          </a:p>
          <a:p>
            <a:pPr marL="342900" indent="-342900" eaLnBrk="1" fontAlgn="auto" hangingPunct="1">
              <a:spcBef>
                <a:spcPts val="1000"/>
              </a:spcBef>
              <a:spcAft>
                <a:spcPts val="0"/>
              </a:spcAft>
              <a:buFont typeface="Arial" panose="020B0604020202020204" pitchFamily="34" charset="0"/>
              <a:buChar char="•"/>
              <a:defRPr/>
            </a:pPr>
            <a:r>
              <a:rPr lang="en-GB" sz="1200" dirty="0">
                <a:latin typeface="Open Sans"/>
                <a:cs typeface="Open Sans" panose="020B0606030504020204" pitchFamily="34" charset="0"/>
              </a:rPr>
              <a:t>RAV1 : connaître le secteur des ménages et ses sous-secteurs</a:t>
            </a:r>
          </a:p>
          <a:p>
            <a:pPr marL="342900" indent="-342900" eaLnBrk="1" fontAlgn="auto" hangingPunct="1">
              <a:spcBef>
                <a:spcPts val="1000"/>
              </a:spcBef>
              <a:spcAft>
                <a:spcPts val="0"/>
              </a:spcAft>
              <a:buFont typeface="Arial" panose="020B0604020202020204" pitchFamily="34" charset="0"/>
              <a:buChar char="•"/>
              <a:defRPr/>
            </a:pPr>
            <a:r>
              <a:rPr lang="en-GB" sz="1200" dirty="0">
                <a:latin typeface="Open Sans"/>
                <a:cs typeface="Open Sans" panose="020B0606030504020204" pitchFamily="34" charset="0"/>
              </a:rPr>
              <a:t>RAV2 : apprendre à collecter les données brutes nécessaires à la reconstruction de l'année de base</a:t>
            </a:r>
          </a:p>
          <a:p>
            <a:pPr marL="342900" indent="-342900" eaLnBrk="1" fontAlgn="auto" hangingPunct="1">
              <a:spcBef>
                <a:spcPts val="1000"/>
              </a:spcBef>
              <a:spcAft>
                <a:spcPts val="0"/>
              </a:spcAft>
              <a:buFont typeface="Arial" panose="020B0604020202020204" pitchFamily="34" charset="0"/>
              <a:buChar char="•"/>
              <a:defRPr/>
            </a:pPr>
            <a:r>
              <a:rPr lang="en-GB" sz="1200" dirty="0">
                <a:latin typeface="Open Sans"/>
                <a:cs typeface="Open Sans" panose="020B0606030504020204" pitchFamily="34" charset="0"/>
              </a:rPr>
              <a:t>RAV3 : apprendre à calculer les données d'entrée du MAED pour l'année de base</a:t>
            </a:r>
            <a:endParaRPr lang="en-GB" sz="1200" dirty="0">
              <a:latin typeface="Open Sans" panose="020B0606030504020204" pitchFamily="34" charset="0"/>
              <a:cs typeface="Open Sans" panose="020B0606030504020204" pitchFamily="34" charset="0"/>
            </a:endParaRPr>
          </a:p>
          <a:p>
            <a:pPr marL="342900" indent="-342900" eaLnBrk="1" fontAlgn="auto" hangingPunct="1">
              <a:spcBef>
                <a:spcPts val="1000"/>
              </a:spcBef>
              <a:spcAft>
                <a:spcPts val="0"/>
              </a:spcAft>
              <a:buFont typeface="Arial" panose="020B0604020202020204" pitchFamily="34" charset="0"/>
              <a:buChar char="•"/>
              <a:defRPr/>
            </a:pPr>
            <a:r>
              <a:rPr lang="en-GB" sz="1200" dirty="0">
                <a:latin typeface="Open Sans"/>
                <a:cs typeface="Open Sans" panose="020B0606030504020204" pitchFamily="34" charset="0"/>
              </a:rPr>
              <a:t>RAV4 : apprendre à vérifier que l'année de base a été reconstruite avec succès. </a:t>
            </a:r>
            <a:endParaRPr lang="en-GB" sz="1200" dirty="0">
              <a:latin typeface="Open Sans" panose="020B0606030504020204" pitchFamily="34" charset="0"/>
              <a:cs typeface="Open Sans" panose="020B0606030504020204" pitchFamily="34" charset="0"/>
            </a:endParaRPr>
          </a:p>
          <a:p>
            <a:pPr>
              <a:spcBef>
                <a:spcPts val="0"/>
              </a:spcBef>
              <a:spcAft>
                <a:spcPts val="0"/>
              </a:spcAft>
              <a:defRPr/>
            </a:pPr>
            <a:endParaRPr lang="en-US"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latin typeface="Open Sans"/>
              </a:rPr>
              <a:t>Le secteur des ménages peut être divisé en deux sous-categories </a:t>
            </a:r>
            <a:r>
              <a:rPr lang="en-GB" dirty="0" err="1">
                <a:latin typeface="Open Sans"/>
              </a:rPr>
              <a:t>selon</a:t>
            </a:r>
            <a:r>
              <a:rPr lang="en-GB" dirty="0">
                <a:latin typeface="Open Sans"/>
              </a:rPr>
              <a:t> le milieu de </a:t>
            </a:r>
            <a:r>
              <a:rPr lang="en-GB" dirty="0" err="1">
                <a:latin typeface="Open Sans"/>
              </a:rPr>
              <a:t>résidence</a:t>
            </a:r>
            <a:r>
              <a:rPr lang="en-GB" dirty="0">
                <a:latin typeface="Open Sans"/>
              </a:rPr>
              <a:t>: </a:t>
            </a:r>
            <a:r>
              <a:rPr lang="en-GB" dirty="0" err="1">
                <a:latin typeface="Open Sans"/>
              </a:rPr>
              <a:t>urbain</a:t>
            </a:r>
            <a:r>
              <a:rPr lang="en-GB" dirty="0">
                <a:latin typeface="Open Sans"/>
              </a:rPr>
              <a:t> et rural. </a:t>
            </a:r>
          </a:p>
        </p:txBody>
      </p:sp>
      <p:sp>
        <p:nvSpPr>
          <p:cNvPr id="4" name="Slide Number Placeholder 3"/>
          <p:cNvSpPr>
            <a:spLocks noGrp="1"/>
          </p:cNvSpPr>
          <p:nvPr>
            <p:ph type="sldNum" sz="quarter" idx="5"/>
          </p:nvPr>
        </p:nvSpPr>
        <p:spPr/>
        <p:txBody>
          <a:bodyPr/>
          <a:lstStyle/>
          <a:p>
            <a:fld id="{496A28AF-C390-D94A-86D3-7BD7243CB0E2}" type="slidenum">
              <a:rPr lang="en-US" smtClean="0"/>
              <a:t>3</a:t>
            </a:fld>
            <a:endParaRPr lang="en-US"/>
          </a:p>
        </p:txBody>
      </p:sp>
    </p:spTree>
    <p:extLst>
      <p:ext uri="{BB962C8B-B14F-4D97-AF65-F5344CB8AC3E}">
        <p14:creationId xmlns:p14="http://schemas.microsoft.com/office/powerpoint/2010/main" val="389616734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36865" name="Google Shape;336;gb649170e4b_0_149:notes">
            <a:extLst>
              <a:ext uri="{FF2B5EF4-FFF2-40B4-BE49-F238E27FC236}">
                <a16:creationId xmlns:a16="http://schemas.microsoft.com/office/drawing/2014/main" id="{6890CF74-808A-4E56-9FB9-AB3EE29A1BD6}"/>
              </a:ext>
            </a:extLst>
          </p:cNvPr>
          <p:cNvSpPr>
            <a:spLocks noGrp="1" noRot="1" noChangeAspect="1" noTextEdit="1"/>
          </p:cNvSpPr>
          <p:nvPr>
            <p:ph type="sldImg" idx="2"/>
          </p:nvPr>
        </p:nvSpPr>
        <p:spPr bwMode="auto">
          <a:xfrm>
            <a:off x="381000" y="685800"/>
            <a:ext cx="6096000" cy="3429000"/>
          </a:xfrm>
          <a:custGeom>
            <a:avLst/>
            <a:gdLst>
              <a:gd name="T0" fmla="*/ 0 w 120000"/>
              <a:gd name="T1" fmla="*/ 0 h 120000"/>
              <a:gd name="T2" fmla="*/ 6096000 w 120000"/>
              <a:gd name="T3" fmla="*/ 0 h 120000"/>
              <a:gd name="T4" fmla="*/ 6096000 w 120000"/>
              <a:gd name="T5" fmla="*/ 3429000 h 120000"/>
              <a:gd name="T6" fmla="*/ 0 w 120000"/>
              <a:gd name="T7" fmla="*/ 3429000 h 120000"/>
              <a:gd name="T8" fmla="*/ 0 w 120000"/>
              <a:gd name="T9" fmla="*/ 0 h 12000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20000" h="120000" extrusionOk="0">
                <a:moveTo>
                  <a:pt x="0" y="0"/>
                </a:moveTo>
                <a:lnTo>
                  <a:pt x="120000" y="0"/>
                </a:lnTo>
                <a:lnTo>
                  <a:pt x="120000" y="120000"/>
                </a:lnTo>
                <a:lnTo>
                  <a:pt x="0" y="120000"/>
                </a:lnTo>
                <a:lnTo>
                  <a:pt x="0" y="0"/>
                </a:lnTo>
                <a:close/>
              </a:path>
            </a:pathLst>
          </a:custGeom>
          <a:noFill/>
          <a:ln>
            <a:solidFill>
              <a:srgbClr val="000000"/>
            </a:solidFill>
            <a:round/>
            <a:headEnd/>
            <a:tailEnd/>
          </a:ln>
          <a:extLst>
            <a:ext uri="{909E8E84-426E-40DD-AFC4-6F175D3DCCD1}">
              <a14:hiddenFill xmlns:a14="http://schemas.microsoft.com/office/drawing/2010/main">
                <a:solidFill>
                  <a:srgbClr val="FFFFFF"/>
                </a:solidFill>
              </a14:hiddenFill>
            </a:ext>
          </a:extLst>
        </p:spPr>
      </p:sp>
      <p:sp>
        <p:nvSpPr>
          <p:cNvPr id="36866" name="Google Shape;337;gb649170e4b_0_149:notes">
            <a:extLst>
              <a:ext uri="{FF2B5EF4-FFF2-40B4-BE49-F238E27FC236}">
                <a16:creationId xmlns:a16="http://schemas.microsoft.com/office/drawing/2014/main" id="{3E5E4AD8-A1C6-4AA5-8AB3-03688E57BB3E}"/>
              </a:ext>
            </a:extLst>
          </p:cNvPr>
          <p:cNvSpPr>
            <a:spLocks noGrp="1" noChangeArrowheads="1"/>
          </p:cNvSpPr>
          <p:nvPr>
            <p:ph type="body" idx="1"/>
          </p:nvPr>
        </p:nvSpPr>
        <p:spPr bwMode="auto">
          <a:xfrm>
            <a:off x="685800" y="4343400"/>
            <a:ext cx="5486400" cy="41148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25" tIns="91425" rIns="91425" bIns="91425" numCol="1" anchor="t" anchorCtr="0" compatLnSpc="1">
            <a:prstTxWarp prst="textNoShape">
              <a:avLst/>
            </a:prstTxWarp>
          </a:bodyPr>
          <a:lstStyle/>
          <a:p>
            <a:r>
              <a:rPr lang="en-GB" dirty="0">
                <a:latin typeface="Open Sans"/>
              </a:rPr>
              <a:t>Le principal paramètre déterminant dans les calculs du secteur des ménages est le nombre de logements, qui est un paramètre dérivé de la population totale.</a:t>
            </a:r>
            <a:endParaRPr lang="en-US" dirty="0">
              <a:latin typeface="Open Sans"/>
            </a:endParaRPr>
          </a:p>
          <a:p>
            <a:r>
              <a:rPr lang="en-GB" dirty="0">
                <a:latin typeface="Open Sans"/>
              </a:rPr>
              <a:t>Certains paramètres démographiques, tels que la part de la population urbaine et la taille moyenne des ménages dans les zones urbaines et rurales, sont définis de manière exogène dans le modèle par l'utilisateur. </a:t>
            </a:r>
          </a:p>
          <a:p>
            <a:r>
              <a:rPr lang="en-GB" dirty="0">
                <a:latin typeface="Open Sans"/>
              </a:rPr>
              <a:t>On peut en déduire le nombre de ménages urbains, la part de la population rurale et le nombre de ménages ruraux.</a:t>
            </a:r>
          </a:p>
          <a:p>
            <a:r>
              <a:rPr lang="en-GB" dirty="0">
                <a:latin typeface="Open Sans"/>
              </a:rPr>
              <a:t>On suppose que le nombre de logements est égal au nombre de ménages dans les zones urbaines et rurales.</a:t>
            </a:r>
          </a:p>
          <a:p>
            <a:r>
              <a:rPr lang="en-GB" dirty="0">
                <a:latin typeface="Open Sans"/>
              </a:rPr>
              <a:t>Dans les diapositives suivantes, nous présentons les équations permettant d'obtenir la demande d'énergie utile pour les sous-secteurs. Les équations sont les mêmes pour les zones urbaines et rurales. La demande d'énergie utile (DUE) peut ensuite être convertie en demande d'énergie finale (DEF) sur la base de </a:t>
            </a:r>
            <a:r>
              <a:rPr lang="en-GB" dirty="0" err="1">
                <a:latin typeface="Open Sans"/>
              </a:rPr>
              <a:t>l'rendement</a:t>
            </a:r>
            <a:r>
              <a:rPr lang="en-GB" dirty="0">
                <a:latin typeface="Open Sans"/>
              </a:rPr>
              <a:t> du processus et de la pénétration du marché par le transporteur, de la même manière que pour le secteur industriel.</a:t>
            </a:r>
          </a:p>
          <a:p>
            <a:r>
              <a:rPr lang="en-GB" dirty="0">
                <a:latin typeface="Open Sans"/>
              </a:rPr>
              <a:t>La pénétration du marché et les gains </a:t>
            </a:r>
            <a:r>
              <a:rPr lang="en-GB" dirty="0" err="1">
                <a:latin typeface="Open Sans"/>
              </a:rPr>
              <a:t>d'rendement</a:t>
            </a:r>
            <a:r>
              <a:rPr lang="en-GB" dirty="0">
                <a:latin typeface="Open Sans"/>
              </a:rPr>
              <a:t> sont spécifiés en tant que paramètres du scénario.</a:t>
            </a:r>
          </a:p>
          <a:p>
            <a:r>
              <a:rPr lang="en-US" dirty="0">
                <a:latin typeface="Open Sans"/>
              </a:rPr>
              <a:t>Il convient de mentionner que tous les rendements du modèle MAED sont exprimés en termes relatifs par rapport au rendement de l'électricité pour la même utilisation finale.</a:t>
            </a:r>
            <a:endParaRPr lang="en-GB" dirty="0">
              <a:latin typeface="Open Sans"/>
            </a:endParaRPr>
          </a:p>
        </p:txBody>
      </p:sp>
    </p:spTree>
    <p:extLst>
      <p:ext uri="{BB962C8B-B14F-4D97-AF65-F5344CB8AC3E}">
        <p14:creationId xmlns:p14="http://schemas.microsoft.com/office/powerpoint/2010/main" val="349909484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6">
              <a:spcBef>
                <a:spcPts val="1000"/>
              </a:spcBef>
              <a:buClr>
                <a:srgbClr val="333333"/>
              </a:buClr>
              <a:buSzPts val="1300"/>
              <a:defRPr/>
            </a:pPr>
            <a:r>
              <a:rPr lang="en-GB" dirty="0">
                <a:latin typeface="Open Sans" panose="020B0606030504020204" pitchFamily="34" charset="0"/>
                <a:ea typeface="Open Sans" panose="020B0606030504020204" pitchFamily="34" charset="0"/>
                <a:cs typeface="Open Sans" panose="020B0606030504020204" pitchFamily="34" charset="0"/>
                <a:sym typeface="Calibri"/>
              </a:rPr>
              <a:t>Pour reconstruire l'année de base, nous devons rassembler les données suivantes : </a:t>
            </a:r>
            <a:endParaRPr lang="en-GB" sz="1200" dirty="0">
              <a:latin typeface="Open Sans" panose="020B0606030504020204" pitchFamily="34" charset="0"/>
              <a:ea typeface="Open Sans" panose="020B0606030504020204" pitchFamily="34" charset="0"/>
              <a:cs typeface="Open Sans" panose="020B0606030504020204" pitchFamily="34" charset="0"/>
              <a:sym typeface="Calibri"/>
            </a:endParaRPr>
          </a:p>
          <a:p>
            <a:pPr marL="342900" lvl="6" indent="-342900">
              <a:spcBef>
                <a:spcPts val="1000"/>
              </a:spcBef>
              <a:buClr>
                <a:srgbClr val="333333"/>
              </a:buClr>
              <a:buSzPts val="1300"/>
              <a:buFont typeface="Arial" panose="020B0604020202020204" pitchFamily="34" charset="0"/>
              <a:buChar char="•"/>
              <a:defRPr/>
            </a:pPr>
            <a:r>
              <a:rPr lang="en-GB" sz="1200" b="1" dirty="0">
                <a:solidFill>
                  <a:srgbClr val="00B050"/>
                </a:solidFill>
                <a:latin typeface="Open Sans" panose="020B0606030504020204" pitchFamily="34" charset="0"/>
                <a:ea typeface="Open Sans" panose="020B0606030504020204" pitchFamily="34" charset="0"/>
                <a:cs typeface="Open Sans" panose="020B0606030504020204" pitchFamily="34" charset="0"/>
                <a:sym typeface="Calibri"/>
              </a:rPr>
              <a:t>Demande/consommation d'énergie finale (DCEF) </a:t>
            </a:r>
            <a:r>
              <a:rPr lang="en-GB" sz="1200" dirty="0">
                <a:latin typeface="Open Sans" panose="020B0606030504020204" pitchFamily="34" charset="0"/>
                <a:ea typeface="Open Sans" panose="020B0606030504020204" pitchFamily="34" charset="0"/>
                <a:cs typeface="Open Sans" panose="020B0606030504020204" pitchFamily="34" charset="0"/>
                <a:sym typeface="Calibri"/>
              </a:rPr>
              <a:t>par secteur, par utilisation finale et par combustible pour l'année de base choisie</a:t>
            </a:r>
          </a:p>
          <a:p>
            <a:pPr marL="342900" lvl="6" indent="-342900">
              <a:spcBef>
                <a:spcPts val="1000"/>
              </a:spcBef>
              <a:buClr>
                <a:srgbClr val="333333"/>
              </a:buClr>
              <a:buSzPts val="1300"/>
              <a:buFont typeface="Arial" panose="020B0604020202020204" pitchFamily="34" charset="0"/>
              <a:buChar char="•"/>
              <a:defRPr/>
            </a:pPr>
            <a:r>
              <a:rPr lang="en-GB" sz="1200" b="1" i="0" dirty="0" err="1">
                <a:solidFill>
                  <a:schemeClr val="accent2"/>
                </a:solidFill>
                <a:effectLst/>
                <a:latin typeface="Open Sans" panose="020B0606030504020204" pitchFamily="34" charset="0"/>
                <a:ea typeface="Open Sans" panose="020B0606030504020204" pitchFamily="34" charset="0"/>
                <a:cs typeface="Open Sans" panose="020B0606030504020204" pitchFamily="34" charset="0"/>
              </a:rPr>
              <a:t>Rendement</a:t>
            </a:r>
            <a:r>
              <a:rPr lang="en-GB" sz="1200" b="1" i="0" dirty="0">
                <a:solidFill>
                  <a:schemeClr val="accent2"/>
                </a:solidFill>
                <a:effectLst/>
                <a:latin typeface="Open Sans" panose="020B0606030504020204" pitchFamily="34" charset="0"/>
                <a:ea typeface="Open Sans" panose="020B0606030504020204" pitchFamily="34" charset="0"/>
                <a:cs typeface="Open Sans" panose="020B0606030504020204" pitchFamily="34" charset="0"/>
              </a:rPr>
              <a:t> </a:t>
            </a:r>
            <a:r>
              <a:rPr lang="en-GB" sz="1200" b="1" dirty="0" err="1">
                <a:solidFill>
                  <a:schemeClr val="accent2"/>
                </a:solidFill>
                <a:latin typeface="Open Sans" panose="020B0606030504020204" pitchFamily="34" charset="0"/>
                <a:ea typeface="Open Sans" panose="020B0606030504020204" pitchFamily="34" charset="0"/>
                <a:cs typeface="Open Sans" panose="020B0606030504020204" pitchFamily="34" charset="0"/>
                <a:sym typeface="Calibri"/>
              </a:rPr>
              <a:t>thermodynamique</a:t>
            </a:r>
            <a:r>
              <a:rPr lang="en-GB" sz="1200" b="1" dirty="0">
                <a:solidFill>
                  <a:schemeClr val="accent2"/>
                </a:solidFill>
                <a:latin typeface="Open Sans" panose="020B0606030504020204" pitchFamily="34" charset="0"/>
                <a:ea typeface="Open Sans" panose="020B0606030504020204" pitchFamily="34" charset="0"/>
                <a:cs typeface="Open Sans" panose="020B0606030504020204" pitchFamily="34" charset="0"/>
                <a:sym typeface="Calibri"/>
              </a:rPr>
              <a:t> </a:t>
            </a:r>
            <a:r>
              <a:rPr lang="en-GB" sz="1200" b="0" i="0" dirty="0">
                <a:solidFill>
                  <a:schemeClr val="accent2"/>
                </a:solidFill>
                <a:effectLst/>
                <a:latin typeface="Open Sans" panose="020B0606030504020204" pitchFamily="34" charset="0"/>
                <a:ea typeface="Open Sans" panose="020B0606030504020204" pitchFamily="34" charset="0"/>
                <a:cs typeface="Open Sans" panose="020B0606030504020204" pitchFamily="34" charset="0"/>
              </a:rPr>
              <a:t>(</a:t>
            </a:r>
            <a:r>
              <a:rPr lang="en-GB" sz="1200" dirty="0">
                <a:latin typeface="Open Sans" panose="020B0606030504020204" pitchFamily="34" charset="0"/>
                <a:ea typeface="Open Sans" panose="020B0606030504020204" pitchFamily="34" charset="0"/>
                <a:cs typeface="Open Sans" panose="020B0606030504020204" pitchFamily="34" charset="0"/>
              </a:rPr>
              <a:t> du processus/de l'équipement utilisé. </a:t>
            </a:r>
          </a:p>
          <a:p>
            <a:pPr marL="342900" lvl="6" indent="-342900">
              <a:spcBef>
                <a:spcPts val="1000"/>
              </a:spcBef>
              <a:buClr>
                <a:srgbClr val="333333"/>
              </a:buClr>
              <a:buSzPts val="1300"/>
              <a:buFont typeface="Arial" panose="020B0604020202020204" pitchFamily="34" charset="0"/>
              <a:buChar char="•"/>
              <a:defRPr/>
            </a:pPr>
            <a:r>
              <a:rPr lang="en-GB" sz="1200" b="1" dirty="0">
                <a:solidFill>
                  <a:srgbClr val="C00000"/>
                </a:solidFill>
                <a:latin typeface="Open Sans" panose="020B0606030504020204" pitchFamily="34" charset="0"/>
                <a:ea typeface="Open Sans" panose="020B0606030504020204" pitchFamily="34" charset="0"/>
                <a:cs typeface="Open Sans" panose="020B0606030504020204" pitchFamily="34" charset="0"/>
                <a:sym typeface="Calibri"/>
              </a:rPr>
              <a:t>Paramètre de </a:t>
            </a:r>
            <a:r>
              <a:rPr lang="en-GB" sz="1200" b="1" dirty="0" err="1">
                <a:solidFill>
                  <a:srgbClr val="C00000"/>
                </a:solidFill>
                <a:latin typeface="Open Sans" panose="020B0606030504020204" pitchFamily="34" charset="0"/>
                <a:ea typeface="Open Sans" panose="020B0606030504020204" pitchFamily="34" charset="0"/>
                <a:cs typeface="Open Sans" panose="020B0606030504020204" pitchFamily="34" charset="0"/>
                <a:sym typeface="Calibri"/>
              </a:rPr>
              <a:t>conduite</a:t>
            </a:r>
            <a:r>
              <a:rPr lang="en-GB" sz="1200" b="1" dirty="0">
                <a:solidFill>
                  <a:srgbClr val="C00000"/>
                </a:solidFill>
                <a:latin typeface="Open Sans" panose="020B0606030504020204" pitchFamily="34" charset="0"/>
                <a:ea typeface="Open Sans" panose="020B0606030504020204" pitchFamily="34" charset="0"/>
                <a:cs typeface="Open Sans" panose="020B0606030504020204" pitchFamily="34" charset="0"/>
                <a:sym typeface="Calibri"/>
              </a:rPr>
              <a:t> (PD) </a:t>
            </a:r>
            <a:r>
              <a:rPr lang="en-GB" sz="1200" dirty="0">
                <a:latin typeface="Open Sans" panose="020B0606030504020204" pitchFamily="34" charset="0"/>
                <a:ea typeface="Open Sans" panose="020B0606030504020204" pitchFamily="34" charset="0"/>
                <a:cs typeface="Open Sans" panose="020B0606030504020204" pitchFamily="34" charset="0"/>
                <a:sym typeface="Calibri"/>
              </a:rPr>
              <a:t>pour chaque utilisation finale (industrie, transport, services et ménages</a:t>
            </a:r>
            <a:r>
              <a:rPr lang="en-GB" dirty="0">
                <a:latin typeface="Open Sans" panose="020B0606030504020204" pitchFamily="34" charset="0"/>
                <a:ea typeface="Open Sans" panose="020B0606030504020204" pitchFamily="34" charset="0"/>
                <a:cs typeface="Open Sans" panose="020B0606030504020204" pitchFamily="34" charset="0"/>
                <a:sym typeface="Calibri"/>
              </a:rPr>
              <a:t>). </a:t>
            </a:r>
          </a:p>
          <a:p>
            <a:pPr marL="0" lvl="6" indent="0">
              <a:spcBef>
                <a:spcPts val="1000"/>
              </a:spcBef>
              <a:buClr>
                <a:srgbClr val="333333"/>
              </a:buClr>
              <a:buSzPts val="1300"/>
              <a:buFont typeface="Arial" panose="020B0604020202020204" pitchFamily="34" charset="0"/>
              <a:buNone/>
              <a:defRPr/>
            </a:pPr>
            <a:r>
              <a:rPr lang="en-GB" sz="1200" dirty="0">
                <a:latin typeface="Open Sans" panose="020B0606030504020204" pitchFamily="34" charset="0"/>
                <a:ea typeface="Open Sans" panose="020B0606030504020204" pitchFamily="34" charset="0"/>
                <a:cs typeface="Open Sans" panose="020B0606030504020204" pitchFamily="34" charset="0"/>
                <a:sym typeface="Calibri"/>
              </a:rPr>
              <a:t>Nous devons nous assurer que les unités sont cohérentes dans l'ensemble du MAED. </a:t>
            </a:r>
          </a:p>
        </p:txBody>
      </p:sp>
      <p:sp>
        <p:nvSpPr>
          <p:cNvPr id="4" name="Slide Number Placeholder 3"/>
          <p:cNvSpPr>
            <a:spLocks noGrp="1"/>
          </p:cNvSpPr>
          <p:nvPr>
            <p:ph type="sldNum" sz="quarter" idx="5"/>
          </p:nvPr>
        </p:nvSpPr>
        <p:spPr/>
        <p:txBody>
          <a:bodyPr/>
          <a:lstStyle/>
          <a:p>
            <a:fld id="{496A28AF-C390-D94A-86D3-7BD7243CB0E2}" type="slidenum">
              <a:rPr lang="en-US" smtClean="0"/>
              <a:t>5</a:t>
            </a:fld>
            <a:endParaRPr lang="en-US"/>
          </a:p>
        </p:txBody>
      </p:sp>
    </p:spTree>
    <p:extLst>
      <p:ext uri="{BB962C8B-B14F-4D97-AF65-F5344CB8AC3E}">
        <p14:creationId xmlns:p14="http://schemas.microsoft.com/office/powerpoint/2010/main" val="291518351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6">
              <a:spcBef>
                <a:spcPts val="1000"/>
              </a:spcBef>
              <a:buClr>
                <a:srgbClr val="333333"/>
              </a:buClr>
              <a:buSzPts val="1300"/>
              <a:defRPr/>
            </a:pPr>
            <a:r>
              <a:rPr lang="en-GB" dirty="0">
                <a:latin typeface="Open Sans" panose="020B0606030504020204" pitchFamily="34" charset="0"/>
                <a:ea typeface="Open Sans" panose="020B0606030504020204" pitchFamily="34" charset="0"/>
                <a:cs typeface="Open Sans" panose="020B0606030504020204" pitchFamily="34" charset="0"/>
                <a:sym typeface="Calibri"/>
              </a:rPr>
              <a:t>Pour reconstruire l'année de base, nous devons rassembler les données suivantes : </a:t>
            </a:r>
            <a:endParaRPr lang="en-GB" sz="1200" dirty="0">
              <a:latin typeface="Open Sans" panose="020B0606030504020204" pitchFamily="34" charset="0"/>
              <a:ea typeface="Open Sans" panose="020B0606030504020204" pitchFamily="34" charset="0"/>
              <a:cs typeface="Open Sans" panose="020B0606030504020204" pitchFamily="34" charset="0"/>
              <a:sym typeface="Calibri"/>
            </a:endParaRPr>
          </a:p>
          <a:p>
            <a:pPr marL="342900" lvl="6" indent="-342900">
              <a:spcBef>
                <a:spcPts val="1000"/>
              </a:spcBef>
              <a:buClr>
                <a:srgbClr val="333333"/>
              </a:buClr>
              <a:buSzPts val="1300"/>
              <a:buFont typeface="Arial" panose="020B0604020202020204" pitchFamily="34" charset="0"/>
              <a:buChar char="•"/>
              <a:defRPr/>
            </a:pPr>
            <a:r>
              <a:rPr lang="en-GB" sz="1200" b="1" dirty="0">
                <a:solidFill>
                  <a:srgbClr val="00B050"/>
                </a:solidFill>
                <a:latin typeface="Open Sans" panose="020B0606030504020204" pitchFamily="34" charset="0"/>
                <a:ea typeface="Open Sans" panose="020B0606030504020204" pitchFamily="34" charset="0"/>
                <a:cs typeface="Open Sans" panose="020B0606030504020204" pitchFamily="34" charset="0"/>
                <a:sym typeface="Calibri"/>
              </a:rPr>
              <a:t>Demande/consommation d'énergie finale (DCEF) </a:t>
            </a:r>
            <a:r>
              <a:rPr lang="en-GB" sz="1200" dirty="0">
                <a:latin typeface="Open Sans" panose="020B0606030504020204" pitchFamily="34" charset="0"/>
                <a:ea typeface="Open Sans" panose="020B0606030504020204" pitchFamily="34" charset="0"/>
                <a:cs typeface="Open Sans" panose="020B0606030504020204" pitchFamily="34" charset="0"/>
                <a:sym typeface="Calibri"/>
              </a:rPr>
              <a:t>par secteur, par utilisation finale et par combustible pour l'année de base choisie</a:t>
            </a:r>
          </a:p>
          <a:p>
            <a:pPr marL="342900" lvl="6" indent="-342900">
              <a:spcBef>
                <a:spcPts val="1000"/>
              </a:spcBef>
              <a:buClr>
                <a:srgbClr val="333333"/>
              </a:buClr>
              <a:buSzPts val="1300"/>
              <a:buFont typeface="Arial" panose="020B0604020202020204" pitchFamily="34" charset="0"/>
              <a:buChar char="•"/>
              <a:defRPr/>
            </a:pPr>
            <a:r>
              <a:rPr lang="en-GB" sz="1200" b="1" i="0" dirty="0" err="1">
                <a:solidFill>
                  <a:schemeClr val="accent2"/>
                </a:solidFill>
                <a:effectLst/>
                <a:latin typeface="Open Sans" panose="020B0606030504020204" pitchFamily="34" charset="0"/>
                <a:ea typeface="Open Sans" panose="020B0606030504020204" pitchFamily="34" charset="0"/>
                <a:cs typeface="Open Sans" panose="020B0606030504020204" pitchFamily="34" charset="0"/>
              </a:rPr>
              <a:t>rendement</a:t>
            </a:r>
            <a:r>
              <a:rPr lang="en-GB" sz="1200" b="1" i="0" dirty="0">
                <a:solidFill>
                  <a:schemeClr val="accent2"/>
                </a:solidFill>
                <a:effectLst/>
                <a:latin typeface="Open Sans" panose="020B0606030504020204" pitchFamily="34" charset="0"/>
                <a:ea typeface="Open Sans" panose="020B0606030504020204" pitchFamily="34" charset="0"/>
                <a:cs typeface="Open Sans" panose="020B0606030504020204" pitchFamily="34" charset="0"/>
              </a:rPr>
              <a:t> énergétique </a:t>
            </a:r>
            <a:r>
              <a:rPr lang="en-GB" sz="1200" b="1" dirty="0">
                <a:solidFill>
                  <a:schemeClr val="accent2"/>
                </a:solidFill>
                <a:latin typeface="Open Sans" panose="020B0606030504020204" pitchFamily="34" charset="0"/>
                <a:ea typeface="Open Sans" panose="020B0606030504020204" pitchFamily="34" charset="0"/>
                <a:cs typeface="Open Sans" panose="020B0606030504020204" pitchFamily="34" charset="0"/>
                <a:sym typeface="Calibri"/>
              </a:rPr>
              <a:t>thermodynamique </a:t>
            </a:r>
            <a:r>
              <a:rPr lang="en-GB" sz="1200" b="0" i="0" dirty="0">
                <a:solidFill>
                  <a:schemeClr val="accent2"/>
                </a:solidFill>
                <a:effectLst/>
                <a:latin typeface="Open Sans" panose="020B0606030504020204" pitchFamily="34" charset="0"/>
                <a:ea typeface="Open Sans" panose="020B0606030504020204" pitchFamily="34" charset="0"/>
                <a:cs typeface="Open Sans" panose="020B0606030504020204" pitchFamily="34" charset="0"/>
              </a:rPr>
              <a:t>(</a:t>
            </a:r>
            <a:r>
              <a:rPr lang="en-GB" sz="1200" dirty="0">
                <a:latin typeface="Open Sans" panose="020B0606030504020204" pitchFamily="34" charset="0"/>
                <a:ea typeface="Open Sans" panose="020B0606030504020204" pitchFamily="34" charset="0"/>
                <a:cs typeface="Open Sans" panose="020B0606030504020204" pitchFamily="34" charset="0"/>
              </a:rPr>
              <a:t> du processus/de l'équipement utilisé. </a:t>
            </a:r>
          </a:p>
          <a:p>
            <a:pPr marL="342900" lvl="6" indent="-342900">
              <a:spcBef>
                <a:spcPts val="1000"/>
              </a:spcBef>
              <a:buClr>
                <a:srgbClr val="333333"/>
              </a:buClr>
              <a:buSzPts val="1300"/>
              <a:buFont typeface="Arial" panose="020B0604020202020204" pitchFamily="34" charset="0"/>
              <a:buChar char="•"/>
              <a:defRPr/>
            </a:pPr>
            <a:r>
              <a:rPr lang="en-GB" sz="1200" b="1" dirty="0">
                <a:solidFill>
                  <a:srgbClr val="C00000"/>
                </a:solidFill>
                <a:latin typeface="Open Sans" panose="020B0606030504020204" pitchFamily="34" charset="0"/>
                <a:ea typeface="Open Sans" panose="020B0606030504020204" pitchFamily="34" charset="0"/>
                <a:cs typeface="Open Sans" panose="020B0606030504020204" pitchFamily="34" charset="0"/>
                <a:sym typeface="Calibri"/>
              </a:rPr>
              <a:t>Paramètre de conduite (DP) </a:t>
            </a:r>
            <a:r>
              <a:rPr lang="en-GB" sz="1200" dirty="0">
                <a:latin typeface="Open Sans" panose="020B0606030504020204" pitchFamily="34" charset="0"/>
                <a:ea typeface="Open Sans" panose="020B0606030504020204" pitchFamily="34" charset="0"/>
                <a:cs typeface="Open Sans" panose="020B0606030504020204" pitchFamily="34" charset="0"/>
                <a:sym typeface="Calibri"/>
              </a:rPr>
              <a:t>pour chaque utilisation finale (industrie, transport, services et ménages</a:t>
            </a:r>
            <a:r>
              <a:rPr lang="en-GB" dirty="0">
                <a:latin typeface="Open Sans" panose="020B0606030504020204" pitchFamily="34" charset="0"/>
                <a:ea typeface="Open Sans" panose="020B0606030504020204" pitchFamily="34" charset="0"/>
                <a:cs typeface="Open Sans" panose="020B0606030504020204" pitchFamily="34" charset="0"/>
                <a:sym typeface="Calibri"/>
              </a:rPr>
              <a:t>). </a:t>
            </a:r>
          </a:p>
          <a:p>
            <a:pPr marL="0" lvl="6" indent="0">
              <a:spcBef>
                <a:spcPts val="1000"/>
              </a:spcBef>
              <a:buClr>
                <a:srgbClr val="333333"/>
              </a:buClr>
              <a:buSzPts val="1300"/>
              <a:buFont typeface="Arial" panose="020B0604020202020204" pitchFamily="34" charset="0"/>
              <a:buNone/>
              <a:defRPr/>
            </a:pPr>
            <a:r>
              <a:rPr lang="en-GB" sz="1200" dirty="0">
                <a:latin typeface="Open Sans" panose="020B0606030504020204" pitchFamily="34" charset="0"/>
                <a:ea typeface="Open Sans" panose="020B0606030504020204" pitchFamily="34" charset="0"/>
                <a:cs typeface="Open Sans" panose="020B0606030504020204" pitchFamily="34" charset="0"/>
                <a:sym typeface="Calibri"/>
              </a:rPr>
              <a:t>Nous devons nous assurer que les unités sont cohérentes dans l'ensemble du MAED. </a:t>
            </a:r>
          </a:p>
        </p:txBody>
      </p:sp>
      <p:sp>
        <p:nvSpPr>
          <p:cNvPr id="4" name="Slide Number Placeholder 3"/>
          <p:cNvSpPr>
            <a:spLocks noGrp="1"/>
          </p:cNvSpPr>
          <p:nvPr>
            <p:ph type="sldNum" sz="quarter" idx="5"/>
          </p:nvPr>
        </p:nvSpPr>
        <p:spPr/>
        <p:txBody>
          <a:bodyPr/>
          <a:lstStyle/>
          <a:p>
            <a:fld id="{496A28AF-C390-D94A-86D3-7BD7243CB0E2}" type="slidenum">
              <a:rPr lang="en-US" smtClean="0"/>
              <a:t>6</a:t>
            </a:fld>
            <a:endParaRPr lang="en-US"/>
          </a:p>
        </p:txBody>
      </p:sp>
    </p:spTree>
    <p:extLst>
      <p:ext uri="{BB962C8B-B14F-4D97-AF65-F5344CB8AC3E}">
        <p14:creationId xmlns:p14="http://schemas.microsoft.com/office/powerpoint/2010/main" val="268198534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MA" dirty="0"/>
          </a:p>
        </p:txBody>
      </p:sp>
      <p:sp>
        <p:nvSpPr>
          <p:cNvPr id="4" name="Espace réservé du numéro de diapositive 3"/>
          <p:cNvSpPr>
            <a:spLocks noGrp="1"/>
          </p:cNvSpPr>
          <p:nvPr>
            <p:ph type="sldNum" sz="quarter" idx="5"/>
          </p:nvPr>
        </p:nvSpPr>
        <p:spPr/>
        <p:txBody>
          <a:bodyPr/>
          <a:lstStyle/>
          <a:p>
            <a:pPr>
              <a:defRPr/>
            </a:pPr>
            <a:fld id="{D9B1C64B-2C89-4D73-B67D-9057020DA13B}" type="slidenum">
              <a:rPr lang="en-US" smtClean="0"/>
              <a:t>8</a:t>
            </a:fld>
            <a:endParaRPr lang="en-US"/>
          </a:p>
        </p:txBody>
      </p:sp>
    </p:spTree>
    <p:extLst>
      <p:ext uri="{BB962C8B-B14F-4D97-AF65-F5344CB8AC3E}">
        <p14:creationId xmlns:p14="http://schemas.microsoft.com/office/powerpoint/2010/main" val="354998978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5"/>
        <p:cNvGrpSpPr/>
        <p:nvPr/>
      </p:nvGrpSpPr>
      <p:grpSpPr>
        <a:xfrm>
          <a:off x="0" y="0"/>
          <a:ext cx="0" cy="0"/>
          <a:chOff x="0" y="0"/>
          <a:chExt cx="0" cy="0"/>
        </a:xfrm>
      </p:grpSpPr>
      <p:sp>
        <p:nvSpPr>
          <p:cNvPr id="336" name="Google Shape;336;gb649170e4b_0_14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37" name="Google Shape;337;gb649170e4b_0_14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endParaRPr lang="en-GB" dirty="0">
              <a:latin typeface="Open Sans"/>
              <a:ea typeface="Open Sans"/>
              <a:cs typeface="Open Sans"/>
            </a:endParaRPr>
          </a:p>
        </p:txBody>
      </p:sp>
    </p:spTree>
    <p:extLst>
      <p:ext uri="{BB962C8B-B14F-4D97-AF65-F5344CB8AC3E}">
        <p14:creationId xmlns:p14="http://schemas.microsoft.com/office/powerpoint/2010/main" val="322287048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latin typeface="Open Sans"/>
              </a:rPr>
              <a:t>Dans le MAED, la structure de la consommation finale d'énergie du pays est décomposée de manière cohérente, en divisant la consommation en quatre grands secteurs de consommation : l'industrie, les services, les ménages et les transports. </a:t>
            </a:r>
            <a:endParaRPr lang="en-US" dirty="0">
              <a:latin typeface="Open Sans"/>
            </a:endParaRPr>
          </a:p>
          <a:p>
            <a:r>
              <a:rPr lang="en-GB" dirty="0">
                <a:latin typeface="Open Sans"/>
              </a:rPr>
              <a:t>Ce niveau de décomposition est prédéfini. </a:t>
            </a:r>
          </a:p>
          <a:p>
            <a:r>
              <a:rPr lang="en-GB" dirty="0">
                <a:latin typeface="Open Sans"/>
              </a:rPr>
              <a:t>L'utilisateur peut désagréger les secteurs en sous-secteurs, tels que l'agriculture, la construction, l'exploitation minière, l'industrie manufacturière, comme le montre ce diagramme pour le secteur de l'industrie. L'utilisateur peut également définir des sous-secteurs urbains et ruraux, ainsi que le transport de passagers et de marchandises.</a:t>
            </a:r>
          </a:p>
          <a:p>
            <a:r>
              <a:rPr lang="en-GB" dirty="0">
                <a:latin typeface="Open Sans"/>
              </a:rPr>
              <a:t>L'objectif de la désagrégation est d'analyser de plus près leur évolution prévue. La ventilation des utilisations finales dans la plupart des sous-secteurs pourrait être définie par l'analyste, en fonction de l'activité réelle et de la disponibilité des informations.</a:t>
            </a:r>
          </a:p>
          <a:p>
            <a:r>
              <a:rPr lang="en-GB" dirty="0">
                <a:latin typeface="Open Sans"/>
              </a:rPr>
              <a:t>La forme d'énergie utile requise (combustibles) pour les processus d'utilisation finale, tels que la force motrice, la chaleur et l'utilisation spécifique de l'électricité, est également prédéfinie. </a:t>
            </a:r>
          </a:p>
          <a:p>
            <a:r>
              <a:rPr lang="en-GB" dirty="0">
                <a:latin typeface="Open Sans"/>
              </a:rPr>
              <a:t>La catégorie de l'énergie finale dépend des options technologiques disponibles pour satisfaire les besoins en énergie utile, car certains combustibles peuvent ne pas être substituables ou ne pas être disponibles.</a:t>
            </a:r>
          </a:p>
        </p:txBody>
      </p:sp>
      <p:sp>
        <p:nvSpPr>
          <p:cNvPr id="4" name="Slide Number Placeholder 3"/>
          <p:cNvSpPr>
            <a:spLocks noGrp="1"/>
          </p:cNvSpPr>
          <p:nvPr>
            <p:ph type="sldNum" sz="quarter" idx="5"/>
          </p:nvPr>
        </p:nvSpPr>
        <p:spPr/>
        <p:txBody>
          <a:bodyPr/>
          <a:lstStyle/>
          <a:p>
            <a:fld id="{496A28AF-C390-D94A-86D3-7BD7243CB0E2}" type="slidenum">
              <a:rPr lang="en-US" smtClean="0"/>
              <a:t>13</a:t>
            </a:fld>
            <a:endParaRPr lang="en-US"/>
          </a:p>
        </p:txBody>
      </p:sp>
    </p:spTree>
    <p:extLst>
      <p:ext uri="{BB962C8B-B14F-4D97-AF65-F5344CB8AC3E}">
        <p14:creationId xmlns:p14="http://schemas.microsoft.com/office/powerpoint/2010/main" val="720181789"/>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4" name="Slide Number Placeholder 5">
            <a:extLst>
              <a:ext uri="{FF2B5EF4-FFF2-40B4-BE49-F238E27FC236}">
                <a16:creationId xmlns:a16="http://schemas.microsoft.com/office/drawing/2014/main" id="{BAF1E442-558B-4ECF-9AF6-12BA54AEEEE8}"/>
              </a:ext>
            </a:extLst>
          </p:cNvPr>
          <p:cNvSpPr txBox="1">
            <a:spLocks/>
          </p:cNvSpPr>
          <p:nvPr userDrawn="1"/>
        </p:nvSpPr>
        <p:spPr>
          <a:xfrm>
            <a:off x="11701463" y="6456363"/>
            <a:ext cx="454025" cy="365125"/>
          </a:xfrm>
          <a:prstGeom prst="rect">
            <a:avLst/>
          </a:prstGeom>
        </p:spPr>
        <p:txBody>
          <a:bodyPr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fontAlgn="auto">
              <a:spcBef>
                <a:spcPts val="0"/>
              </a:spcBef>
              <a:spcAft>
                <a:spcPts val="0"/>
              </a:spcAft>
              <a:defRPr/>
            </a:pPr>
            <a:fld id="{58293345-4715-4ABF-A600-A6F12C48A962}" type="slidenum">
              <a:rPr lang="en-US" sz="1400" b="1" smtClean="0">
                <a:solidFill>
                  <a:schemeClr val="bg1"/>
                </a:solidFill>
                <a:latin typeface="Open Sans ExtraBold" panose="020B0606030504020204" pitchFamily="34" charset="0"/>
                <a:ea typeface="Open Sans ExtraBold" panose="020B0606030504020204" pitchFamily="34" charset="0"/>
                <a:cs typeface="Open Sans ExtraBold" panose="020B0606030504020204" pitchFamily="34" charset="0"/>
              </a:rPr>
              <a:pPr algn="ctr" fontAlgn="auto">
                <a:spcBef>
                  <a:spcPts val="0"/>
                </a:spcBef>
                <a:spcAft>
                  <a:spcPts val="0"/>
                </a:spcAft>
                <a:defRPr/>
              </a:pPr>
              <a:t>‹#›</a:t>
            </a:fld>
            <a:endParaRPr lang="en-US" sz="1400" b="1">
              <a:solidFill>
                <a:schemeClr val="bg1"/>
              </a:solidFill>
              <a:latin typeface="Open Sans ExtraBold" panose="020B0606030504020204" pitchFamily="34" charset="0"/>
              <a:ea typeface="Open Sans ExtraBold" panose="020B0606030504020204" pitchFamily="34" charset="0"/>
              <a:cs typeface="Open Sans ExtraBold" panose="020B0606030504020204" pitchFamily="34" charset="0"/>
            </a:endParaRPr>
          </a:p>
        </p:txBody>
      </p:sp>
      <p:sp>
        <p:nvSpPr>
          <p:cNvPr id="5" name="Slide Number Placeholder 5">
            <a:extLst>
              <a:ext uri="{FF2B5EF4-FFF2-40B4-BE49-F238E27FC236}">
                <a16:creationId xmlns:a16="http://schemas.microsoft.com/office/drawing/2014/main" id="{7E06DC46-F59A-4825-8AE6-1354C199500D}"/>
              </a:ext>
            </a:extLst>
          </p:cNvPr>
          <p:cNvSpPr txBox="1">
            <a:spLocks/>
          </p:cNvSpPr>
          <p:nvPr userDrawn="1"/>
        </p:nvSpPr>
        <p:spPr>
          <a:xfrm>
            <a:off x="11798300" y="6492875"/>
            <a:ext cx="393700" cy="365125"/>
          </a:xfrm>
          <a:prstGeom prst="rect">
            <a:avLst/>
          </a:prstGeom>
        </p:spPr>
        <p:txBody>
          <a:bodyPr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auto">
              <a:spcBef>
                <a:spcPts val="0"/>
              </a:spcBef>
              <a:spcAft>
                <a:spcPts val="0"/>
              </a:spcAft>
              <a:defRPr/>
            </a:pPr>
            <a:fld id="{CB8DFA00-C2CB-4DFB-81F3-43F83E025139}" type="slidenum">
              <a:rPr lang="en-US" b="0" i="0" smtClean="0">
                <a:latin typeface="Open Sans" panose="020B0606030504020204" pitchFamily="34" charset="0"/>
              </a:rPr>
              <a:pPr fontAlgn="auto">
                <a:spcBef>
                  <a:spcPts val="0"/>
                </a:spcBef>
                <a:spcAft>
                  <a:spcPts val="0"/>
                </a:spcAft>
                <a:defRPr/>
              </a:pPr>
              <a:t>‹#›</a:t>
            </a:fld>
            <a:endParaRPr lang="en-US" b="0" i="0">
              <a:latin typeface="Open Sans" panose="020B0606030504020204" pitchFamily="34" charset="0"/>
            </a:endParaRPr>
          </a:p>
        </p:txBody>
      </p:sp>
      <p:pic>
        <p:nvPicPr>
          <p:cNvPr id="6" name="Picture 6" descr="A picture containing background pattern&#10;&#10;Description automatically generated">
            <a:extLst>
              <a:ext uri="{FF2B5EF4-FFF2-40B4-BE49-F238E27FC236}">
                <a16:creationId xmlns:a16="http://schemas.microsoft.com/office/drawing/2014/main" id="{E5308BF7-2196-4445-BA77-9306E454B7A7}"/>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a:off x="1524000" y="1122363"/>
            <a:ext cx="9144000" cy="2387600"/>
          </a:xfrm>
        </p:spPr>
        <p:txBody>
          <a:bodyPr anchor="b"/>
          <a:lstStyle>
            <a:lvl1pPr algn="ctr">
              <a:defRPr sz="6000" b="0" i="0">
                <a:latin typeface="Open Sans" panose="020B0606030504020204" pitchFamily="34" charset="0"/>
                <a:ea typeface="Open Sans" panose="020B0606030504020204" pitchFamily="34" charset="0"/>
                <a:cs typeface="Open Sans" panose="020B0606030504020204" pitchFamily="34" charset="0"/>
              </a:defRPr>
            </a:lvl1pPr>
          </a:lstStyle>
          <a:p>
            <a:r>
              <a:rPr lang="en-GB"/>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b="0" i="0">
                <a:latin typeface="Open Sans" panose="020B0606030504020204" pitchFamily="34" charset="0"/>
                <a:ea typeface="Open Sans" panose="020B0606030504020204" pitchFamily="34" charset="0"/>
                <a:cs typeface="Open Sans" panose="020B0606030504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US"/>
          </a:p>
        </p:txBody>
      </p:sp>
      <p:sp>
        <p:nvSpPr>
          <p:cNvPr id="7" name="Date Placeholder 3">
            <a:extLst>
              <a:ext uri="{FF2B5EF4-FFF2-40B4-BE49-F238E27FC236}">
                <a16:creationId xmlns:a16="http://schemas.microsoft.com/office/drawing/2014/main" id="{6229BC06-06E7-474E-90DB-0B37DE79F109}"/>
              </a:ext>
            </a:extLst>
          </p:cNvPr>
          <p:cNvSpPr>
            <a:spLocks noGrp="1"/>
          </p:cNvSpPr>
          <p:nvPr>
            <p:ph type="dt" sz="half" idx="10"/>
          </p:nvPr>
        </p:nvSpPr>
        <p:spPr/>
        <p:txBody>
          <a:bodyPr/>
          <a:lstStyle>
            <a:lvl1pPr>
              <a:defRPr b="0" i="0" smtClean="0">
                <a:latin typeface="Open Sans" panose="020B0606030504020204" pitchFamily="34" charset="0"/>
                <a:ea typeface="Open Sans" panose="020B0606030504020204" pitchFamily="34" charset="0"/>
                <a:cs typeface="Open Sans" panose="020B0606030504020204" pitchFamily="34" charset="0"/>
              </a:defRPr>
            </a:lvl1pPr>
          </a:lstStyle>
          <a:p>
            <a:pPr>
              <a:defRPr/>
            </a:pPr>
            <a:fld id="{BDFEE2A0-BA75-462B-B84F-D59CFC4AC0FD}" type="datetimeFigureOut">
              <a:rPr lang="en-US" smtClean="0"/>
              <a:pPr>
                <a:defRPr/>
              </a:pPr>
              <a:t>3/19/2025</a:t>
            </a:fld>
            <a:endParaRPr lang="en-US"/>
          </a:p>
        </p:txBody>
      </p:sp>
      <p:sp>
        <p:nvSpPr>
          <p:cNvPr id="8" name="Footer Placeholder 4">
            <a:extLst>
              <a:ext uri="{FF2B5EF4-FFF2-40B4-BE49-F238E27FC236}">
                <a16:creationId xmlns:a16="http://schemas.microsoft.com/office/drawing/2014/main" id="{FB1252B7-1175-4F12-A002-067E21C1E4D8}"/>
              </a:ext>
            </a:extLst>
          </p:cNvPr>
          <p:cNvSpPr>
            <a:spLocks noGrp="1"/>
          </p:cNvSpPr>
          <p:nvPr>
            <p:ph type="ftr" sz="quarter" idx="11"/>
          </p:nvPr>
        </p:nvSpPr>
        <p:spPr/>
        <p:txBody>
          <a:bodyPr/>
          <a:lstStyle>
            <a:lvl1pPr>
              <a:defRPr b="0" i="0" dirty="0">
                <a:latin typeface="Open Sans" panose="020B0606030504020204" pitchFamily="34" charset="0"/>
                <a:ea typeface="Open Sans" panose="020B0606030504020204" pitchFamily="34" charset="0"/>
                <a:cs typeface="Open Sans" panose="020B0606030504020204" pitchFamily="34" charset="0"/>
              </a:defRPr>
            </a:lvl1pPr>
          </a:lstStyle>
          <a:p>
            <a:pPr>
              <a:defRPr/>
            </a:pPr>
            <a:endParaRPr lang="en-US"/>
          </a:p>
        </p:txBody>
      </p:sp>
    </p:spTree>
    <p:extLst>
      <p:ext uri="{BB962C8B-B14F-4D97-AF65-F5344CB8AC3E}">
        <p14:creationId xmlns:p14="http://schemas.microsoft.com/office/powerpoint/2010/main" val="152849346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b="0" i="0">
                <a:latin typeface="Open Sans" panose="020B0606030504020204" pitchFamily="34" charset="0"/>
                <a:ea typeface="Open Sans" panose="020B0606030504020204" pitchFamily="34" charset="0"/>
                <a:cs typeface="Open Sans" panose="020B0606030504020204" pitchFamily="34" charset="0"/>
              </a:defRPr>
            </a:lvl1pPr>
          </a:lstStyle>
          <a:p>
            <a:r>
              <a:rPr lang="en-GB"/>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rtlCol="0">
            <a:normAutofit/>
          </a:bodyPr>
          <a:lstStyle>
            <a:lvl1pPr marL="0" indent="0">
              <a:buNone/>
              <a:defRPr sz="3200" b="0" i="0">
                <a:latin typeface="Open Sans" panose="020B0606030504020204" pitchFamily="34" charset="0"/>
                <a:ea typeface="Open Sans" panose="020B0606030504020204" pitchFamily="34" charset="0"/>
                <a:cs typeface="Open Sans" panose="020B0606030504020204"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b="0" i="0">
                <a:latin typeface="Open Sans" panose="020B0606030504020204" pitchFamily="34" charset="0"/>
                <a:ea typeface="Open Sans" panose="020B0606030504020204" pitchFamily="34" charset="0"/>
                <a:cs typeface="Open Sans" panose="020B0606030504020204" pitchFamily="34"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3">
            <a:extLst>
              <a:ext uri="{FF2B5EF4-FFF2-40B4-BE49-F238E27FC236}">
                <a16:creationId xmlns:a16="http://schemas.microsoft.com/office/drawing/2014/main" id="{3D444624-F7D9-40B6-ACDE-F693FFDBE813}"/>
              </a:ext>
            </a:extLst>
          </p:cNvPr>
          <p:cNvSpPr>
            <a:spLocks noGrp="1"/>
          </p:cNvSpPr>
          <p:nvPr>
            <p:ph type="dt" sz="half" idx="10"/>
          </p:nvPr>
        </p:nvSpPr>
        <p:spPr/>
        <p:txBody>
          <a:bodyPr/>
          <a:lstStyle>
            <a:lvl1pPr>
              <a:defRPr b="0" i="0">
                <a:latin typeface="Open Sans" panose="020B0606030504020204" pitchFamily="34" charset="0"/>
                <a:ea typeface="Open Sans" panose="020B0606030504020204" pitchFamily="34" charset="0"/>
                <a:cs typeface="Open Sans" panose="020B0606030504020204" pitchFamily="34" charset="0"/>
              </a:defRPr>
            </a:lvl1pPr>
          </a:lstStyle>
          <a:p>
            <a:pPr>
              <a:defRPr/>
            </a:pPr>
            <a:fld id="{4C6DC744-E759-4962-8640-6AB34CAFCB69}" type="datetimeFigureOut">
              <a:rPr lang="en-US" smtClean="0"/>
              <a:pPr>
                <a:defRPr/>
              </a:pPr>
              <a:t>3/19/2025</a:t>
            </a:fld>
            <a:endParaRPr lang="en-US"/>
          </a:p>
        </p:txBody>
      </p:sp>
      <p:sp>
        <p:nvSpPr>
          <p:cNvPr id="6" name="Footer Placeholder 4">
            <a:extLst>
              <a:ext uri="{FF2B5EF4-FFF2-40B4-BE49-F238E27FC236}">
                <a16:creationId xmlns:a16="http://schemas.microsoft.com/office/drawing/2014/main" id="{ED9FDB78-C9D9-4760-8265-1511443DF190}"/>
              </a:ext>
            </a:extLst>
          </p:cNvPr>
          <p:cNvSpPr>
            <a:spLocks noGrp="1"/>
          </p:cNvSpPr>
          <p:nvPr>
            <p:ph type="ftr" sz="quarter" idx="11"/>
          </p:nvPr>
        </p:nvSpPr>
        <p:spPr/>
        <p:txBody>
          <a:bodyPr/>
          <a:lstStyle>
            <a:lvl1pPr>
              <a:defRPr b="0" i="0">
                <a:latin typeface="Open Sans" panose="020B0606030504020204" pitchFamily="34" charset="0"/>
                <a:ea typeface="Open Sans" panose="020B0606030504020204" pitchFamily="34" charset="0"/>
                <a:cs typeface="Open Sans" panose="020B0606030504020204" pitchFamily="34" charset="0"/>
              </a:defRPr>
            </a:lvl1pPr>
          </a:lstStyle>
          <a:p>
            <a:pPr>
              <a:defRPr/>
            </a:pPr>
            <a:endParaRPr lang="en-US"/>
          </a:p>
        </p:txBody>
      </p:sp>
      <p:sp>
        <p:nvSpPr>
          <p:cNvPr id="7" name="Slide Number Placeholder 5">
            <a:extLst>
              <a:ext uri="{FF2B5EF4-FFF2-40B4-BE49-F238E27FC236}">
                <a16:creationId xmlns:a16="http://schemas.microsoft.com/office/drawing/2014/main" id="{E6240372-0BCF-4B08-A321-AA162D3F656C}"/>
              </a:ext>
            </a:extLst>
          </p:cNvPr>
          <p:cNvSpPr>
            <a:spLocks noGrp="1"/>
          </p:cNvSpPr>
          <p:nvPr>
            <p:ph type="sldNum" sz="quarter" idx="12"/>
          </p:nvPr>
        </p:nvSpPr>
        <p:spPr/>
        <p:txBody>
          <a:bodyPr/>
          <a:lstStyle>
            <a:lvl1pPr>
              <a:defRPr b="0" i="0">
                <a:latin typeface="Open Sans" panose="020B0606030504020204" pitchFamily="34" charset="0"/>
                <a:ea typeface="Open Sans" panose="020B0606030504020204" pitchFamily="34" charset="0"/>
                <a:cs typeface="Open Sans" panose="020B0606030504020204" pitchFamily="34" charset="0"/>
              </a:defRPr>
            </a:lvl1pPr>
          </a:lstStyle>
          <a:p>
            <a:pPr>
              <a:defRPr/>
            </a:pPr>
            <a:fld id="{E867B7FD-D951-4D33-93CE-49DE56FE269A}" type="slidenum">
              <a:rPr lang="en-US" smtClean="0"/>
              <a:pPr>
                <a:defRPr/>
              </a:pPr>
              <a:t>‹#›</a:t>
            </a:fld>
            <a:endParaRPr lang="en-US"/>
          </a:p>
        </p:txBody>
      </p:sp>
    </p:spTree>
    <p:extLst>
      <p:ext uri="{BB962C8B-B14F-4D97-AF65-F5344CB8AC3E}">
        <p14:creationId xmlns:p14="http://schemas.microsoft.com/office/powerpoint/2010/main" val="62022339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0" i="0">
                <a:latin typeface="Open Sans" panose="020B0606030504020204" pitchFamily="34" charset="0"/>
                <a:ea typeface="Open Sans" panose="020B0606030504020204" pitchFamily="34" charset="0"/>
                <a:cs typeface="Open Sans" panose="020B0606030504020204" pitchFamily="34" charset="0"/>
              </a:defRPr>
            </a:lvl1pPr>
          </a:lstStyle>
          <a:p>
            <a:r>
              <a:rPr lang="en-GB"/>
              <a:t>Click to edit Master title style</a:t>
            </a:r>
            <a:endParaRPr lang="en-US"/>
          </a:p>
        </p:txBody>
      </p:sp>
      <p:sp>
        <p:nvSpPr>
          <p:cNvPr id="3" name="Vertical Text Placeholder 2"/>
          <p:cNvSpPr>
            <a:spLocks noGrp="1"/>
          </p:cNvSpPr>
          <p:nvPr>
            <p:ph type="body" orient="vert" idx="1"/>
          </p:nvPr>
        </p:nvSpPr>
        <p:spPr/>
        <p:txBody>
          <a:bodyPr vert="eaVert"/>
          <a:lstStyle>
            <a:lvl1pPr>
              <a:defRPr b="0" i="0">
                <a:latin typeface="Open Sans" panose="020B0606030504020204" pitchFamily="34" charset="0"/>
                <a:ea typeface="Open Sans" panose="020B0606030504020204" pitchFamily="34" charset="0"/>
                <a:cs typeface="Open Sans" panose="020B0606030504020204" pitchFamily="34" charset="0"/>
              </a:defRPr>
            </a:lvl1pPr>
            <a:lvl2pPr>
              <a:defRPr b="0" i="0">
                <a:latin typeface="Open Sans" panose="020B0606030504020204" pitchFamily="34" charset="0"/>
                <a:ea typeface="Open Sans" panose="020B0606030504020204" pitchFamily="34" charset="0"/>
                <a:cs typeface="Open Sans" panose="020B0606030504020204" pitchFamily="34" charset="0"/>
              </a:defRPr>
            </a:lvl2pPr>
            <a:lvl3pPr>
              <a:defRPr b="0" i="0">
                <a:latin typeface="Open Sans" panose="020B0606030504020204" pitchFamily="34" charset="0"/>
                <a:ea typeface="Open Sans" panose="020B0606030504020204" pitchFamily="34" charset="0"/>
                <a:cs typeface="Open Sans" panose="020B0606030504020204" pitchFamily="34" charset="0"/>
              </a:defRPr>
            </a:lvl3pPr>
            <a:lvl4pPr>
              <a:defRPr b="0" i="0">
                <a:latin typeface="Open Sans" panose="020B0606030504020204" pitchFamily="34" charset="0"/>
                <a:ea typeface="Open Sans" panose="020B0606030504020204" pitchFamily="34" charset="0"/>
                <a:cs typeface="Open Sans" panose="020B0606030504020204" pitchFamily="34" charset="0"/>
              </a:defRPr>
            </a:lvl4pPr>
            <a:lvl5pPr>
              <a:defRPr b="0" i="0">
                <a:latin typeface="Open Sans" panose="020B0606030504020204" pitchFamily="34" charset="0"/>
                <a:ea typeface="Open Sans" panose="020B0606030504020204" pitchFamily="34" charset="0"/>
                <a:cs typeface="Open Sans" panose="020B0606030504020204" pitchFamily="34" charset="0"/>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DF9DE57D-C2F4-4FE0-B4EB-EE880A4372E1}"/>
              </a:ext>
            </a:extLst>
          </p:cNvPr>
          <p:cNvSpPr>
            <a:spLocks noGrp="1"/>
          </p:cNvSpPr>
          <p:nvPr>
            <p:ph type="dt" sz="half" idx="10"/>
          </p:nvPr>
        </p:nvSpPr>
        <p:spPr/>
        <p:txBody>
          <a:bodyPr/>
          <a:lstStyle>
            <a:lvl1pPr>
              <a:defRPr b="0" i="0">
                <a:latin typeface="Open Sans" panose="020B0606030504020204" pitchFamily="34" charset="0"/>
                <a:ea typeface="Open Sans" panose="020B0606030504020204" pitchFamily="34" charset="0"/>
                <a:cs typeface="Open Sans" panose="020B0606030504020204" pitchFamily="34" charset="0"/>
              </a:defRPr>
            </a:lvl1pPr>
          </a:lstStyle>
          <a:p>
            <a:pPr>
              <a:defRPr/>
            </a:pPr>
            <a:fld id="{5D00AA64-8024-406E-8F7F-61C410ADA5CC}" type="datetimeFigureOut">
              <a:rPr lang="en-US" smtClean="0"/>
              <a:pPr>
                <a:defRPr/>
              </a:pPr>
              <a:t>3/19/2025</a:t>
            </a:fld>
            <a:endParaRPr lang="en-US"/>
          </a:p>
        </p:txBody>
      </p:sp>
      <p:sp>
        <p:nvSpPr>
          <p:cNvPr id="5" name="Footer Placeholder 4">
            <a:extLst>
              <a:ext uri="{FF2B5EF4-FFF2-40B4-BE49-F238E27FC236}">
                <a16:creationId xmlns:a16="http://schemas.microsoft.com/office/drawing/2014/main" id="{0B232D57-0F66-44F0-8840-9473ADEF41CC}"/>
              </a:ext>
            </a:extLst>
          </p:cNvPr>
          <p:cNvSpPr>
            <a:spLocks noGrp="1"/>
          </p:cNvSpPr>
          <p:nvPr>
            <p:ph type="ftr" sz="quarter" idx="11"/>
          </p:nvPr>
        </p:nvSpPr>
        <p:spPr/>
        <p:txBody>
          <a:bodyPr/>
          <a:lstStyle>
            <a:lvl1pPr>
              <a:defRPr b="0" i="0">
                <a:latin typeface="Open Sans" panose="020B0606030504020204" pitchFamily="34" charset="0"/>
                <a:ea typeface="Open Sans" panose="020B0606030504020204" pitchFamily="34" charset="0"/>
                <a:cs typeface="Open Sans" panose="020B0606030504020204" pitchFamily="34" charset="0"/>
              </a:defRPr>
            </a:lvl1pPr>
          </a:lstStyle>
          <a:p>
            <a:pPr>
              <a:defRPr/>
            </a:pPr>
            <a:endParaRPr lang="en-US"/>
          </a:p>
        </p:txBody>
      </p:sp>
      <p:sp>
        <p:nvSpPr>
          <p:cNvPr id="6" name="Slide Number Placeholder 5">
            <a:extLst>
              <a:ext uri="{FF2B5EF4-FFF2-40B4-BE49-F238E27FC236}">
                <a16:creationId xmlns:a16="http://schemas.microsoft.com/office/drawing/2014/main" id="{EE7006B4-A38C-4A4F-8EA3-E5F7490E1892}"/>
              </a:ext>
            </a:extLst>
          </p:cNvPr>
          <p:cNvSpPr>
            <a:spLocks noGrp="1"/>
          </p:cNvSpPr>
          <p:nvPr>
            <p:ph type="sldNum" sz="quarter" idx="12"/>
          </p:nvPr>
        </p:nvSpPr>
        <p:spPr/>
        <p:txBody>
          <a:bodyPr/>
          <a:lstStyle>
            <a:lvl1pPr>
              <a:defRPr b="0" i="0">
                <a:latin typeface="Open Sans" panose="020B0606030504020204" pitchFamily="34" charset="0"/>
                <a:ea typeface="Open Sans" panose="020B0606030504020204" pitchFamily="34" charset="0"/>
                <a:cs typeface="Open Sans" panose="020B0606030504020204" pitchFamily="34" charset="0"/>
              </a:defRPr>
            </a:lvl1pPr>
          </a:lstStyle>
          <a:p>
            <a:pPr>
              <a:defRPr/>
            </a:pPr>
            <a:fld id="{2FC186E6-F826-4A18-97DA-F9A2F193E2A1}" type="slidenum">
              <a:rPr lang="en-US" smtClean="0"/>
              <a:pPr>
                <a:defRPr/>
              </a:pPr>
              <a:t>‹#›</a:t>
            </a:fld>
            <a:endParaRPr lang="en-US"/>
          </a:p>
        </p:txBody>
      </p:sp>
    </p:spTree>
    <p:extLst>
      <p:ext uri="{BB962C8B-B14F-4D97-AF65-F5344CB8AC3E}">
        <p14:creationId xmlns:p14="http://schemas.microsoft.com/office/powerpoint/2010/main" val="142777912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lvl1pPr>
              <a:defRPr b="0" i="0">
                <a:latin typeface="Open Sans" panose="020B0606030504020204" pitchFamily="34" charset="0"/>
                <a:ea typeface="Open Sans" panose="020B0606030504020204" pitchFamily="34" charset="0"/>
                <a:cs typeface="Open Sans" panose="020B0606030504020204" pitchFamily="34" charset="0"/>
              </a:defRPr>
            </a:lvl1pPr>
          </a:lstStyle>
          <a:p>
            <a:r>
              <a:rPr lang="en-GB"/>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lvl1pPr>
              <a:defRPr b="0" i="0">
                <a:latin typeface="Open Sans" panose="020B0606030504020204" pitchFamily="34" charset="0"/>
                <a:ea typeface="Open Sans" panose="020B0606030504020204" pitchFamily="34" charset="0"/>
                <a:cs typeface="Open Sans" panose="020B0606030504020204" pitchFamily="34" charset="0"/>
              </a:defRPr>
            </a:lvl1pPr>
            <a:lvl2pPr>
              <a:defRPr b="0" i="0">
                <a:latin typeface="Open Sans" panose="020B0606030504020204" pitchFamily="34" charset="0"/>
                <a:ea typeface="Open Sans" panose="020B0606030504020204" pitchFamily="34" charset="0"/>
                <a:cs typeface="Open Sans" panose="020B0606030504020204" pitchFamily="34" charset="0"/>
              </a:defRPr>
            </a:lvl2pPr>
            <a:lvl3pPr>
              <a:defRPr b="0" i="0">
                <a:latin typeface="Open Sans" panose="020B0606030504020204" pitchFamily="34" charset="0"/>
                <a:ea typeface="Open Sans" panose="020B0606030504020204" pitchFamily="34" charset="0"/>
                <a:cs typeface="Open Sans" panose="020B0606030504020204" pitchFamily="34" charset="0"/>
              </a:defRPr>
            </a:lvl3pPr>
            <a:lvl4pPr>
              <a:defRPr b="0" i="0">
                <a:latin typeface="Open Sans" panose="020B0606030504020204" pitchFamily="34" charset="0"/>
                <a:ea typeface="Open Sans" panose="020B0606030504020204" pitchFamily="34" charset="0"/>
                <a:cs typeface="Open Sans" panose="020B0606030504020204" pitchFamily="34" charset="0"/>
              </a:defRPr>
            </a:lvl4pPr>
            <a:lvl5pPr>
              <a:defRPr b="0" i="0">
                <a:latin typeface="Open Sans" panose="020B0606030504020204" pitchFamily="34" charset="0"/>
                <a:ea typeface="Open Sans" panose="020B0606030504020204" pitchFamily="34" charset="0"/>
                <a:cs typeface="Open Sans" panose="020B0606030504020204" pitchFamily="34" charset="0"/>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4DC246D3-3967-414B-8883-FD1262CCBBF8}"/>
              </a:ext>
            </a:extLst>
          </p:cNvPr>
          <p:cNvSpPr>
            <a:spLocks noGrp="1"/>
          </p:cNvSpPr>
          <p:nvPr>
            <p:ph type="dt" sz="half" idx="10"/>
          </p:nvPr>
        </p:nvSpPr>
        <p:spPr/>
        <p:txBody>
          <a:bodyPr/>
          <a:lstStyle>
            <a:lvl1pPr>
              <a:defRPr b="0" i="0">
                <a:latin typeface="Open Sans" panose="020B0606030504020204" pitchFamily="34" charset="0"/>
                <a:ea typeface="Open Sans" panose="020B0606030504020204" pitchFamily="34" charset="0"/>
                <a:cs typeface="Open Sans" panose="020B0606030504020204" pitchFamily="34" charset="0"/>
              </a:defRPr>
            </a:lvl1pPr>
          </a:lstStyle>
          <a:p>
            <a:pPr>
              <a:defRPr/>
            </a:pPr>
            <a:fld id="{8C59BBF9-74D1-4EA9-8847-0C90DD0D1EB4}" type="datetimeFigureOut">
              <a:rPr lang="en-US" smtClean="0"/>
              <a:pPr>
                <a:defRPr/>
              </a:pPr>
              <a:t>3/19/2025</a:t>
            </a:fld>
            <a:endParaRPr lang="en-US"/>
          </a:p>
        </p:txBody>
      </p:sp>
      <p:sp>
        <p:nvSpPr>
          <p:cNvPr id="5" name="Footer Placeholder 4">
            <a:extLst>
              <a:ext uri="{FF2B5EF4-FFF2-40B4-BE49-F238E27FC236}">
                <a16:creationId xmlns:a16="http://schemas.microsoft.com/office/drawing/2014/main" id="{3AB0F4E5-2B68-4126-910C-EB6204E6D03C}"/>
              </a:ext>
            </a:extLst>
          </p:cNvPr>
          <p:cNvSpPr>
            <a:spLocks noGrp="1"/>
          </p:cNvSpPr>
          <p:nvPr>
            <p:ph type="ftr" sz="quarter" idx="11"/>
          </p:nvPr>
        </p:nvSpPr>
        <p:spPr/>
        <p:txBody>
          <a:bodyPr/>
          <a:lstStyle>
            <a:lvl1pPr>
              <a:defRPr b="0" i="0">
                <a:latin typeface="Open Sans" panose="020B0606030504020204" pitchFamily="34" charset="0"/>
                <a:ea typeface="Open Sans" panose="020B0606030504020204" pitchFamily="34" charset="0"/>
                <a:cs typeface="Open Sans" panose="020B0606030504020204" pitchFamily="34" charset="0"/>
              </a:defRPr>
            </a:lvl1pPr>
          </a:lstStyle>
          <a:p>
            <a:pPr>
              <a:defRPr/>
            </a:pPr>
            <a:endParaRPr lang="en-US"/>
          </a:p>
        </p:txBody>
      </p:sp>
      <p:sp>
        <p:nvSpPr>
          <p:cNvPr id="6" name="Slide Number Placeholder 5">
            <a:extLst>
              <a:ext uri="{FF2B5EF4-FFF2-40B4-BE49-F238E27FC236}">
                <a16:creationId xmlns:a16="http://schemas.microsoft.com/office/drawing/2014/main" id="{24D7EFED-4161-4946-BFA1-F97970F9D1BD}"/>
              </a:ext>
            </a:extLst>
          </p:cNvPr>
          <p:cNvSpPr>
            <a:spLocks noGrp="1"/>
          </p:cNvSpPr>
          <p:nvPr>
            <p:ph type="sldNum" sz="quarter" idx="12"/>
          </p:nvPr>
        </p:nvSpPr>
        <p:spPr/>
        <p:txBody>
          <a:bodyPr/>
          <a:lstStyle>
            <a:lvl1pPr>
              <a:defRPr b="0" i="0">
                <a:latin typeface="Open Sans" panose="020B0606030504020204" pitchFamily="34" charset="0"/>
                <a:ea typeface="Open Sans" panose="020B0606030504020204" pitchFamily="34" charset="0"/>
                <a:cs typeface="Open Sans" panose="020B0606030504020204" pitchFamily="34" charset="0"/>
              </a:defRPr>
            </a:lvl1pPr>
          </a:lstStyle>
          <a:p>
            <a:pPr>
              <a:defRPr/>
            </a:pPr>
            <a:fld id="{2C0E4B7E-050E-4CEC-8A24-7412036FB675}" type="slidenum">
              <a:rPr lang="en-US" smtClean="0"/>
              <a:pPr>
                <a:defRPr/>
              </a:pPr>
              <a:t>‹#›</a:t>
            </a:fld>
            <a:endParaRPr lang="en-US"/>
          </a:p>
        </p:txBody>
      </p:sp>
    </p:spTree>
    <p:extLst>
      <p:ext uri="{BB962C8B-B14F-4D97-AF65-F5344CB8AC3E}">
        <p14:creationId xmlns:p14="http://schemas.microsoft.com/office/powerpoint/2010/main" val="425537926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cSld name="1_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892CFF-28F6-C249-B15D-73A6FFC07EAF}"/>
              </a:ext>
            </a:extLst>
          </p:cNvPr>
          <p:cNvSpPr>
            <a:spLocks noGrp="1"/>
          </p:cNvSpPr>
          <p:nvPr>
            <p:ph type="title"/>
          </p:nvPr>
        </p:nvSpPr>
        <p:spPr/>
        <p:txBody>
          <a:bodyPr/>
          <a:lstStyle>
            <a:lvl1pPr>
              <a:defRPr b="0" i="0">
                <a:latin typeface="Open Sans" panose="020B0606030504020204" pitchFamily="34" charset="0"/>
                <a:ea typeface="Open Sans" panose="020B0606030504020204" pitchFamily="34" charset="0"/>
                <a:cs typeface="Open Sans" panose="020B0606030504020204" pitchFamily="34" charset="0"/>
              </a:defRPr>
            </a:lvl1pPr>
          </a:lstStyle>
          <a:p>
            <a:r>
              <a:rPr lang="en-GB"/>
              <a:t>Click to edit Master title style</a:t>
            </a:r>
            <a:endParaRPr lang="en-US"/>
          </a:p>
        </p:txBody>
      </p:sp>
      <p:sp>
        <p:nvSpPr>
          <p:cNvPr id="3" name="Content Placeholder 2">
            <a:extLst>
              <a:ext uri="{FF2B5EF4-FFF2-40B4-BE49-F238E27FC236}">
                <a16:creationId xmlns:a16="http://schemas.microsoft.com/office/drawing/2014/main" id="{84000CA9-F862-0B42-A259-EAFDA2DD4080}"/>
              </a:ext>
            </a:extLst>
          </p:cNvPr>
          <p:cNvSpPr>
            <a:spLocks noGrp="1"/>
          </p:cNvSpPr>
          <p:nvPr>
            <p:ph idx="1"/>
          </p:nvPr>
        </p:nvSpPr>
        <p:spPr/>
        <p:txBody>
          <a:bodyPr/>
          <a:lstStyle>
            <a:lvl1pPr>
              <a:defRPr b="0" i="0">
                <a:latin typeface="Open Sans" panose="020B0606030504020204" pitchFamily="34" charset="0"/>
                <a:ea typeface="Open Sans" panose="020B0606030504020204" pitchFamily="34" charset="0"/>
                <a:cs typeface="Open Sans" panose="020B0606030504020204" pitchFamily="34" charset="0"/>
              </a:defRPr>
            </a:lvl1pPr>
            <a:lvl2pPr>
              <a:defRPr b="0" i="0">
                <a:latin typeface="Open Sans" panose="020B0606030504020204" pitchFamily="34" charset="0"/>
                <a:ea typeface="Open Sans" panose="020B0606030504020204" pitchFamily="34" charset="0"/>
                <a:cs typeface="Open Sans" panose="020B0606030504020204" pitchFamily="34" charset="0"/>
              </a:defRPr>
            </a:lvl2pPr>
            <a:lvl3pPr>
              <a:defRPr b="0" i="0">
                <a:latin typeface="Open Sans" panose="020B0606030504020204" pitchFamily="34" charset="0"/>
                <a:ea typeface="Open Sans" panose="020B0606030504020204" pitchFamily="34" charset="0"/>
                <a:cs typeface="Open Sans" panose="020B0606030504020204" pitchFamily="34" charset="0"/>
              </a:defRPr>
            </a:lvl3pPr>
            <a:lvl4pPr>
              <a:defRPr b="0" i="0">
                <a:latin typeface="Open Sans" panose="020B0606030504020204" pitchFamily="34" charset="0"/>
                <a:ea typeface="Open Sans" panose="020B0606030504020204" pitchFamily="34" charset="0"/>
                <a:cs typeface="Open Sans" panose="020B0606030504020204" pitchFamily="34" charset="0"/>
              </a:defRPr>
            </a:lvl4pPr>
            <a:lvl5pPr>
              <a:defRPr b="0" i="0">
                <a:latin typeface="Open Sans" panose="020B0606030504020204" pitchFamily="34" charset="0"/>
                <a:ea typeface="Open Sans" panose="020B0606030504020204" pitchFamily="34" charset="0"/>
                <a:cs typeface="Open Sans" panose="020B0606030504020204" pitchFamily="34" charset="0"/>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60321DC9-873B-134F-8600-8A65169D25A6}"/>
              </a:ext>
            </a:extLst>
          </p:cNvPr>
          <p:cNvSpPr>
            <a:spLocks noGrp="1"/>
          </p:cNvSpPr>
          <p:nvPr>
            <p:ph type="dt" sz="half" idx="10"/>
          </p:nvPr>
        </p:nvSpPr>
        <p:spPr/>
        <p:txBody>
          <a:bodyPr/>
          <a:lstStyle>
            <a:lvl1pPr>
              <a:defRPr b="0" i="0">
                <a:latin typeface="Open Sans" panose="020B0606030504020204" pitchFamily="34" charset="0"/>
                <a:ea typeface="Open Sans" panose="020B0606030504020204" pitchFamily="34" charset="0"/>
                <a:cs typeface="Open Sans" panose="020B0606030504020204" pitchFamily="34" charset="0"/>
              </a:defRPr>
            </a:lvl1pPr>
          </a:lstStyle>
          <a:p>
            <a:fld id="{986BB1F3-09E8-2A4B-94FB-2B55395E3B4A}" type="datetimeFigureOut">
              <a:rPr lang="en-US" smtClean="0"/>
              <a:pPr/>
              <a:t>3/19/2025</a:t>
            </a:fld>
            <a:endParaRPr lang="en-US"/>
          </a:p>
        </p:txBody>
      </p:sp>
      <p:sp>
        <p:nvSpPr>
          <p:cNvPr id="5" name="Footer Placeholder 4">
            <a:extLst>
              <a:ext uri="{FF2B5EF4-FFF2-40B4-BE49-F238E27FC236}">
                <a16:creationId xmlns:a16="http://schemas.microsoft.com/office/drawing/2014/main" id="{2E8F8AFF-68B0-564D-AA35-B80FD101DD66}"/>
              </a:ext>
            </a:extLst>
          </p:cNvPr>
          <p:cNvSpPr>
            <a:spLocks noGrp="1"/>
          </p:cNvSpPr>
          <p:nvPr>
            <p:ph type="ftr" sz="quarter" idx="11"/>
          </p:nvPr>
        </p:nvSpPr>
        <p:spPr/>
        <p:txBody>
          <a:bodyPr/>
          <a:lstStyle>
            <a:lvl1pPr>
              <a:defRPr b="0" i="0">
                <a:latin typeface="Open Sans" panose="020B0606030504020204" pitchFamily="34" charset="0"/>
                <a:ea typeface="Open Sans" panose="020B0606030504020204" pitchFamily="34" charset="0"/>
                <a:cs typeface="Open Sans" panose="020B0606030504020204" pitchFamily="34" charset="0"/>
              </a:defRPr>
            </a:lvl1pPr>
          </a:lstStyle>
          <a:p>
            <a:endParaRPr lang="en-US"/>
          </a:p>
        </p:txBody>
      </p:sp>
      <p:sp>
        <p:nvSpPr>
          <p:cNvPr id="6" name="Slide Number Placeholder 5">
            <a:extLst>
              <a:ext uri="{FF2B5EF4-FFF2-40B4-BE49-F238E27FC236}">
                <a16:creationId xmlns:a16="http://schemas.microsoft.com/office/drawing/2014/main" id="{DB394593-2117-1A41-88E1-64040F6B8C98}"/>
              </a:ext>
            </a:extLst>
          </p:cNvPr>
          <p:cNvSpPr>
            <a:spLocks noGrp="1"/>
          </p:cNvSpPr>
          <p:nvPr>
            <p:ph type="sldNum" sz="quarter" idx="12"/>
          </p:nvPr>
        </p:nvSpPr>
        <p:spPr>
          <a:xfrm>
            <a:off x="11786286" y="6497852"/>
            <a:ext cx="405714" cy="365125"/>
          </a:xfrm>
        </p:spPr>
        <p:txBody>
          <a:bodyPr/>
          <a:lstStyle>
            <a:lvl1pPr>
              <a:defRPr b="0" i="0">
                <a:latin typeface="Open Sans" panose="020B0606030504020204" pitchFamily="34" charset="0"/>
                <a:ea typeface="Open Sans" panose="020B0606030504020204" pitchFamily="34" charset="0"/>
                <a:cs typeface="Open Sans" panose="020B0606030504020204" pitchFamily="34" charset="0"/>
              </a:defRPr>
            </a:lvl1pPr>
          </a:lstStyle>
          <a:p>
            <a:fld id="{9F12B3B0-2BE9-CC4D-B1FD-EFE2D6A22EBD}" type="slidenum">
              <a:rPr lang="en-US" smtClean="0"/>
              <a:pPr/>
              <a:t>‹#›</a:t>
            </a:fld>
            <a:endParaRPr lang="en-US"/>
          </a:p>
        </p:txBody>
      </p:sp>
    </p:spTree>
    <p:extLst>
      <p:ext uri="{BB962C8B-B14F-4D97-AF65-F5344CB8AC3E}">
        <p14:creationId xmlns:p14="http://schemas.microsoft.com/office/powerpoint/2010/main" val="136295584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pic>
        <p:nvPicPr>
          <p:cNvPr id="4" name="Picture 6" descr="Graphical user interface, text&#10;&#10;Description automatically generated">
            <a:extLst>
              <a:ext uri="{FF2B5EF4-FFF2-40B4-BE49-F238E27FC236}">
                <a16:creationId xmlns:a16="http://schemas.microsoft.com/office/drawing/2014/main" id="{A085BA85-76D9-4F8F-AB3D-190542F9D468}"/>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838200" y="207808"/>
            <a:ext cx="10515600" cy="1325563"/>
          </a:xfrm>
        </p:spPr>
        <p:txBody>
          <a:bodyPr anchor="b"/>
          <a:lstStyle>
            <a:lvl1pPr>
              <a:defRPr b="0" i="0">
                <a:latin typeface="Open Sans" panose="020B0606030504020204" pitchFamily="34" charset="0"/>
                <a:ea typeface="Open Sans" panose="020B0606030504020204" pitchFamily="34" charset="0"/>
                <a:cs typeface="Open Sans" panose="020B0606030504020204" pitchFamily="34" charset="0"/>
              </a:defRPr>
            </a:lvl1pPr>
          </a:lstStyle>
          <a:p>
            <a:r>
              <a:rPr lang="en-GB"/>
              <a:t>Click to edit Master title style</a:t>
            </a:r>
          </a:p>
        </p:txBody>
      </p:sp>
      <p:sp>
        <p:nvSpPr>
          <p:cNvPr id="7" name="Google Shape;29;p4"/>
          <p:cNvSpPr txBox="1">
            <a:spLocks noGrp="1"/>
          </p:cNvSpPr>
          <p:nvPr>
            <p:ph type="body" idx="13"/>
          </p:nvPr>
        </p:nvSpPr>
        <p:spPr>
          <a:xfrm>
            <a:off x="887215" y="1533371"/>
            <a:ext cx="10251600" cy="4262298"/>
          </a:xfrm>
          <a:prstGeom prst="rect">
            <a:avLst/>
          </a:prstGeom>
        </p:spPr>
        <p:txBody>
          <a:bodyPr spcFirstLastPara="1" lIns="91425" tIns="91425" rIns="91425" bIns="91425">
            <a:normAutofit/>
          </a:bodyPr>
          <a:lstStyle>
            <a:lvl1pPr marL="194729" lvl="0" indent="0">
              <a:spcBef>
                <a:spcPts val="0"/>
              </a:spcBef>
              <a:spcAft>
                <a:spcPts val="0"/>
              </a:spcAft>
              <a:buSzPts val="1300"/>
              <a:buNone/>
              <a:defRPr sz="2000" b="0" i="0">
                <a:latin typeface="Open Sans" panose="020B0606030504020204" pitchFamily="34" charset="0"/>
                <a:ea typeface="Open Sans" panose="020B0606030504020204" pitchFamily="34" charset="0"/>
                <a:cs typeface="Open Sans" panose="020B0606030504020204" pitchFamily="34" charset="0"/>
              </a:defRPr>
            </a:lvl1pPr>
            <a:lvl2pPr marL="1219170" lvl="1" indent="-397923">
              <a:spcBef>
                <a:spcPts val="0"/>
              </a:spcBef>
              <a:spcAft>
                <a:spcPts val="0"/>
              </a:spcAft>
              <a:buSzPts val="1100"/>
              <a:buChar char="○"/>
              <a:defRPr/>
            </a:lvl2pPr>
            <a:lvl3pPr marL="1828754" lvl="2" indent="-397923">
              <a:spcBef>
                <a:spcPts val="0"/>
              </a:spcBef>
              <a:spcAft>
                <a:spcPts val="0"/>
              </a:spcAft>
              <a:buSzPts val="1100"/>
              <a:buChar char="■"/>
              <a:defRPr/>
            </a:lvl3pPr>
            <a:lvl4pPr marL="2438339" lvl="3" indent="-397923">
              <a:spcBef>
                <a:spcPts val="0"/>
              </a:spcBef>
              <a:spcAft>
                <a:spcPts val="0"/>
              </a:spcAft>
              <a:buSzPts val="1100"/>
              <a:buChar char="●"/>
              <a:defRPr/>
            </a:lvl4pPr>
            <a:lvl5pPr marL="3047924" lvl="4" indent="-397923">
              <a:spcBef>
                <a:spcPts val="0"/>
              </a:spcBef>
              <a:spcAft>
                <a:spcPts val="0"/>
              </a:spcAft>
              <a:buSzPts val="1100"/>
              <a:buChar char="○"/>
              <a:defRPr/>
            </a:lvl5pPr>
            <a:lvl6pPr marL="3657509" lvl="5" indent="-397923">
              <a:spcBef>
                <a:spcPts val="0"/>
              </a:spcBef>
              <a:spcAft>
                <a:spcPts val="0"/>
              </a:spcAft>
              <a:buSzPts val="1100"/>
              <a:buChar char="■"/>
              <a:defRPr/>
            </a:lvl6pPr>
            <a:lvl7pPr marL="4267093" lvl="6" indent="-397923">
              <a:spcBef>
                <a:spcPts val="0"/>
              </a:spcBef>
              <a:spcAft>
                <a:spcPts val="0"/>
              </a:spcAft>
              <a:buSzPts val="1100"/>
              <a:buChar char="●"/>
              <a:defRPr/>
            </a:lvl7pPr>
            <a:lvl8pPr marL="4876678" lvl="7" indent="-397923">
              <a:spcBef>
                <a:spcPts val="0"/>
              </a:spcBef>
              <a:spcAft>
                <a:spcPts val="0"/>
              </a:spcAft>
              <a:buSzPts val="1100"/>
              <a:buChar char="○"/>
              <a:defRPr/>
            </a:lvl8pPr>
            <a:lvl9pPr marL="5486263" lvl="8" indent="-397923">
              <a:spcBef>
                <a:spcPts val="0"/>
              </a:spcBef>
              <a:spcAft>
                <a:spcPts val="0"/>
              </a:spcAft>
              <a:buSzPts val="1100"/>
              <a:buChar char="■"/>
              <a:defRPr/>
            </a:lvl9pPr>
          </a:lstStyle>
          <a:p>
            <a:endParaRPr/>
          </a:p>
        </p:txBody>
      </p:sp>
      <p:sp>
        <p:nvSpPr>
          <p:cNvPr id="5" name="Date Placeholder 2">
            <a:extLst>
              <a:ext uri="{FF2B5EF4-FFF2-40B4-BE49-F238E27FC236}">
                <a16:creationId xmlns:a16="http://schemas.microsoft.com/office/drawing/2014/main" id="{C8FE5922-5D43-4A6C-94CC-012AD668C0D7}"/>
              </a:ext>
            </a:extLst>
          </p:cNvPr>
          <p:cNvSpPr>
            <a:spLocks noGrp="1"/>
          </p:cNvSpPr>
          <p:nvPr>
            <p:ph type="dt" sz="half" idx="14"/>
          </p:nvPr>
        </p:nvSpPr>
        <p:spPr/>
        <p:txBody>
          <a:bodyPr/>
          <a:lstStyle>
            <a:lvl1pPr>
              <a:defRPr b="0" i="0">
                <a:latin typeface="Open Sans" panose="020B0606030504020204" pitchFamily="34" charset="0"/>
                <a:ea typeface="Open Sans" panose="020B0606030504020204" pitchFamily="34" charset="0"/>
                <a:cs typeface="Open Sans" panose="020B0606030504020204" pitchFamily="34" charset="0"/>
              </a:defRPr>
            </a:lvl1pPr>
          </a:lstStyle>
          <a:p>
            <a:pPr>
              <a:defRPr/>
            </a:pPr>
            <a:fld id="{7F3D7FF6-97A2-432E-8101-99E11A739477}" type="datetimeFigureOut">
              <a:rPr lang="en-US" smtClean="0"/>
              <a:pPr>
                <a:defRPr/>
              </a:pPr>
              <a:t>3/19/2025</a:t>
            </a:fld>
            <a:endParaRPr lang="en-US"/>
          </a:p>
        </p:txBody>
      </p:sp>
      <p:sp>
        <p:nvSpPr>
          <p:cNvPr id="6" name="Footer Placeholder 3">
            <a:extLst>
              <a:ext uri="{FF2B5EF4-FFF2-40B4-BE49-F238E27FC236}">
                <a16:creationId xmlns:a16="http://schemas.microsoft.com/office/drawing/2014/main" id="{01DFEEBA-6989-4FE9-893E-E395EA960E9F}"/>
              </a:ext>
            </a:extLst>
          </p:cNvPr>
          <p:cNvSpPr>
            <a:spLocks noGrp="1"/>
          </p:cNvSpPr>
          <p:nvPr>
            <p:ph type="ftr" sz="quarter" idx="15"/>
          </p:nvPr>
        </p:nvSpPr>
        <p:spPr/>
        <p:txBody>
          <a:bodyPr/>
          <a:lstStyle>
            <a:lvl1pPr>
              <a:defRPr b="0" i="0">
                <a:latin typeface="Open Sans" panose="020B0606030504020204" pitchFamily="34" charset="0"/>
                <a:ea typeface="Open Sans" panose="020B0606030504020204" pitchFamily="34" charset="0"/>
                <a:cs typeface="Open Sans" panose="020B0606030504020204" pitchFamily="34" charset="0"/>
              </a:defRPr>
            </a:lvl1pPr>
          </a:lstStyle>
          <a:p>
            <a:pPr>
              <a:defRPr/>
            </a:pPr>
            <a:endParaRPr lang="en-US"/>
          </a:p>
        </p:txBody>
      </p:sp>
      <p:sp>
        <p:nvSpPr>
          <p:cNvPr id="8" name="Slide Number Placeholder 4">
            <a:extLst>
              <a:ext uri="{FF2B5EF4-FFF2-40B4-BE49-F238E27FC236}">
                <a16:creationId xmlns:a16="http://schemas.microsoft.com/office/drawing/2014/main" id="{7861D7FD-E048-464A-B972-C827ED68B077}"/>
              </a:ext>
            </a:extLst>
          </p:cNvPr>
          <p:cNvSpPr>
            <a:spLocks noGrp="1"/>
          </p:cNvSpPr>
          <p:nvPr>
            <p:ph type="sldNum" sz="quarter" idx="16"/>
          </p:nvPr>
        </p:nvSpPr>
        <p:spPr/>
        <p:txBody>
          <a:bodyPr/>
          <a:lstStyle>
            <a:lvl1pPr>
              <a:defRPr b="0" i="0">
                <a:latin typeface="Open Sans" panose="020B0606030504020204" pitchFamily="34" charset="0"/>
                <a:ea typeface="Open Sans" panose="020B0606030504020204" pitchFamily="34" charset="0"/>
                <a:cs typeface="Open Sans" panose="020B0606030504020204" pitchFamily="34" charset="0"/>
              </a:defRPr>
            </a:lvl1pPr>
          </a:lstStyle>
          <a:p>
            <a:pPr>
              <a:defRPr/>
            </a:pPr>
            <a:fld id="{B140C725-9315-4FAE-8470-E7079EE5FB65}" type="slidenum">
              <a:rPr lang="en-US" smtClean="0"/>
              <a:pPr>
                <a:defRPr/>
              </a:pPr>
              <a:t>‹#›</a:t>
            </a:fld>
            <a:endParaRPr lang="en-US"/>
          </a:p>
        </p:txBody>
      </p:sp>
    </p:spTree>
    <p:extLst>
      <p:ext uri="{BB962C8B-B14F-4D97-AF65-F5344CB8AC3E}">
        <p14:creationId xmlns:p14="http://schemas.microsoft.com/office/powerpoint/2010/main" val="115985082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pic>
        <p:nvPicPr>
          <p:cNvPr id="4" name="Picture 6" descr="Graphical user interface, text&#10;&#10;Description automatically generated">
            <a:extLst>
              <a:ext uri="{FF2B5EF4-FFF2-40B4-BE49-F238E27FC236}">
                <a16:creationId xmlns:a16="http://schemas.microsoft.com/office/drawing/2014/main" id="{70D64FD4-1D78-4109-83DC-BA149D9792CB}"/>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277813"/>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itle 10">
            <a:extLst>
              <a:ext uri="{FF2B5EF4-FFF2-40B4-BE49-F238E27FC236}">
                <a16:creationId xmlns:a16="http://schemas.microsoft.com/office/drawing/2014/main" id="{17BA69C4-8390-47FA-8ADB-B5627EC94F59}"/>
              </a:ext>
            </a:extLst>
          </p:cNvPr>
          <p:cNvSpPr txBox="1">
            <a:spLocks/>
          </p:cNvSpPr>
          <p:nvPr userDrawn="1"/>
        </p:nvSpPr>
        <p:spPr>
          <a:xfrm>
            <a:off x="887413" y="11113"/>
            <a:ext cx="7651750" cy="1370012"/>
          </a:xfrm>
          <a:prstGeom prst="rect">
            <a:avLst/>
          </a:prstGeom>
        </p:spPr>
        <p:txBody>
          <a:bodyPr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defRPr/>
            </a:pPr>
            <a:endParaRPr lang="en-GB" sz="4400" b="0" i="0">
              <a:latin typeface="Open Sans" panose="020B0606030504020204" pitchFamily="34" charset="0"/>
              <a:ea typeface="Open Sans" panose="020B0606030504020204" pitchFamily="34" charset="0"/>
              <a:cs typeface="Open Sans" panose="020B0606030504020204" pitchFamily="34" charset="0"/>
              <a:sym typeface="Bodoni SvtyTwo ITC TT-Book"/>
            </a:endParaRPr>
          </a:p>
        </p:txBody>
      </p:sp>
      <p:sp>
        <p:nvSpPr>
          <p:cNvPr id="6" name="Title 10">
            <a:extLst>
              <a:ext uri="{FF2B5EF4-FFF2-40B4-BE49-F238E27FC236}">
                <a16:creationId xmlns:a16="http://schemas.microsoft.com/office/drawing/2014/main" id="{ECEB3564-BDCC-4D21-A3D5-AB121EF9EB4C}"/>
              </a:ext>
            </a:extLst>
          </p:cNvPr>
          <p:cNvSpPr txBox="1">
            <a:spLocks/>
          </p:cNvSpPr>
          <p:nvPr userDrawn="1"/>
        </p:nvSpPr>
        <p:spPr>
          <a:xfrm>
            <a:off x="835025" y="46038"/>
            <a:ext cx="7651750" cy="1362075"/>
          </a:xfrm>
          <a:prstGeom prst="rect">
            <a:avLst/>
          </a:prstGeom>
        </p:spPr>
        <p:txBody>
          <a:bodyPr anchor="b">
            <a:norm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endParaRPr lang="en-GB" sz="4400" b="0" i="0">
              <a:latin typeface="Open Sans" panose="020B0606030504020204" pitchFamily="34" charset="0"/>
            </a:endParaRPr>
          </a:p>
        </p:txBody>
      </p:sp>
      <p:sp>
        <p:nvSpPr>
          <p:cNvPr id="3" name="Content Placeholder 2"/>
          <p:cNvSpPr>
            <a:spLocks noGrp="1"/>
          </p:cNvSpPr>
          <p:nvPr>
            <p:ph idx="1"/>
          </p:nvPr>
        </p:nvSpPr>
        <p:spPr/>
        <p:txBody>
          <a:bodyPr/>
          <a:lstStyle>
            <a:lvl1pPr>
              <a:defRPr b="0" i="0">
                <a:latin typeface="Open Sans" panose="020B0606030504020204" pitchFamily="34" charset="0"/>
                <a:ea typeface="Open Sans" panose="020B0606030504020204" pitchFamily="34" charset="0"/>
                <a:cs typeface="Open Sans" panose="020B0606030504020204" pitchFamily="34" charset="0"/>
              </a:defRPr>
            </a:lvl1pPr>
            <a:lvl2pPr>
              <a:defRPr b="0" i="0">
                <a:latin typeface="Open Sans" panose="020B0606030504020204" pitchFamily="34" charset="0"/>
                <a:ea typeface="Open Sans" panose="020B0606030504020204" pitchFamily="34" charset="0"/>
                <a:cs typeface="Open Sans" panose="020B0606030504020204" pitchFamily="34" charset="0"/>
              </a:defRPr>
            </a:lvl2pPr>
            <a:lvl3pPr>
              <a:defRPr b="0" i="0">
                <a:latin typeface="Open Sans" panose="020B0606030504020204" pitchFamily="34" charset="0"/>
                <a:ea typeface="Open Sans" panose="020B0606030504020204" pitchFamily="34" charset="0"/>
                <a:cs typeface="Open Sans" panose="020B0606030504020204" pitchFamily="34" charset="0"/>
              </a:defRPr>
            </a:lvl3pPr>
            <a:lvl4pPr>
              <a:defRPr b="0" i="0">
                <a:latin typeface="Open Sans" panose="020B0606030504020204" pitchFamily="34" charset="0"/>
                <a:ea typeface="Open Sans" panose="020B0606030504020204" pitchFamily="34" charset="0"/>
                <a:cs typeface="Open Sans" panose="020B0606030504020204" pitchFamily="34" charset="0"/>
              </a:defRPr>
            </a:lvl4pPr>
            <a:lvl5pPr>
              <a:defRPr b="0" i="0">
                <a:latin typeface="Open Sans" panose="020B0606030504020204" pitchFamily="34" charset="0"/>
                <a:ea typeface="Open Sans" panose="020B0606030504020204" pitchFamily="34" charset="0"/>
                <a:cs typeface="Open Sans" panose="020B0606030504020204" pitchFamily="34" charset="0"/>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15" name="Google Shape;29;p4"/>
          <p:cNvSpPr txBox="1">
            <a:spLocks noGrp="1"/>
          </p:cNvSpPr>
          <p:nvPr>
            <p:ph type="body" idx="13"/>
          </p:nvPr>
        </p:nvSpPr>
        <p:spPr>
          <a:xfrm>
            <a:off x="887215" y="1533371"/>
            <a:ext cx="10251600" cy="4262298"/>
          </a:xfrm>
          <a:prstGeom prst="rect">
            <a:avLst/>
          </a:prstGeom>
        </p:spPr>
        <p:txBody>
          <a:bodyPr spcFirstLastPara="1" lIns="91425" tIns="91425" rIns="91425" bIns="91425">
            <a:normAutofit/>
          </a:bodyPr>
          <a:lstStyle>
            <a:lvl1pPr marL="194729" lvl="0" indent="0">
              <a:spcBef>
                <a:spcPts val="0"/>
              </a:spcBef>
              <a:spcAft>
                <a:spcPts val="0"/>
              </a:spcAft>
              <a:buSzPts val="1300"/>
              <a:buNone/>
              <a:defRPr sz="2000" b="0" i="0">
                <a:latin typeface="Open Sans" panose="020B0606030504020204" pitchFamily="34" charset="0"/>
                <a:ea typeface="Open Sans" panose="020B0606030504020204" pitchFamily="34" charset="0"/>
                <a:cs typeface="Open Sans" panose="020B0606030504020204" pitchFamily="34" charset="0"/>
              </a:defRPr>
            </a:lvl1pPr>
            <a:lvl2pPr marL="1219170" lvl="1" indent="-397923">
              <a:spcBef>
                <a:spcPts val="0"/>
              </a:spcBef>
              <a:spcAft>
                <a:spcPts val="0"/>
              </a:spcAft>
              <a:buSzPts val="1100"/>
              <a:buChar char="○"/>
              <a:defRPr/>
            </a:lvl2pPr>
            <a:lvl3pPr marL="1828754" lvl="2" indent="-397923">
              <a:spcBef>
                <a:spcPts val="0"/>
              </a:spcBef>
              <a:spcAft>
                <a:spcPts val="0"/>
              </a:spcAft>
              <a:buSzPts val="1100"/>
              <a:buChar char="■"/>
              <a:defRPr/>
            </a:lvl3pPr>
            <a:lvl4pPr marL="2438339" lvl="3" indent="-397923">
              <a:spcBef>
                <a:spcPts val="0"/>
              </a:spcBef>
              <a:spcAft>
                <a:spcPts val="0"/>
              </a:spcAft>
              <a:buSzPts val="1100"/>
              <a:buChar char="●"/>
              <a:defRPr/>
            </a:lvl4pPr>
            <a:lvl5pPr marL="3047924" lvl="4" indent="-397923">
              <a:spcBef>
                <a:spcPts val="0"/>
              </a:spcBef>
              <a:spcAft>
                <a:spcPts val="0"/>
              </a:spcAft>
              <a:buSzPts val="1100"/>
              <a:buChar char="○"/>
              <a:defRPr/>
            </a:lvl5pPr>
            <a:lvl6pPr marL="3657509" lvl="5" indent="-397923">
              <a:spcBef>
                <a:spcPts val="0"/>
              </a:spcBef>
              <a:spcAft>
                <a:spcPts val="0"/>
              </a:spcAft>
              <a:buSzPts val="1100"/>
              <a:buChar char="■"/>
              <a:defRPr/>
            </a:lvl6pPr>
            <a:lvl7pPr marL="4267093" lvl="6" indent="-397923">
              <a:spcBef>
                <a:spcPts val="0"/>
              </a:spcBef>
              <a:spcAft>
                <a:spcPts val="0"/>
              </a:spcAft>
              <a:buSzPts val="1100"/>
              <a:buChar char="●"/>
              <a:defRPr/>
            </a:lvl7pPr>
            <a:lvl8pPr marL="4876678" lvl="7" indent="-397923">
              <a:spcBef>
                <a:spcPts val="0"/>
              </a:spcBef>
              <a:spcAft>
                <a:spcPts val="0"/>
              </a:spcAft>
              <a:buSzPts val="1100"/>
              <a:buChar char="○"/>
              <a:defRPr/>
            </a:lvl8pPr>
            <a:lvl9pPr marL="5486263" lvl="8" indent="-397923">
              <a:spcBef>
                <a:spcPts val="0"/>
              </a:spcBef>
              <a:spcAft>
                <a:spcPts val="0"/>
              </a:spcAft>
              <a:buSzPts val="1100"/>
              <a:buChar char="■"/>
              <a:defRPr/>
            </a:lvl9pPr>
          </a:lstStyle>
          <a:p>
            <a:endParaRPr/>
          </a:p>
        </p:txBody>
      </p:sp>
      <p:sp>
        <p:nvSpPr>
          <p:cNvPr id="7" name="Date Placeholder 3">
            <a:extLst>
              <a:ext uri="{FF2B5EF4-FFF2-40B4-BE49-F238E27FC236}">
                <a16:creationId xmlns:a16="http://schemas.microsoft.com/office/drawing/2014/main" id="{3678939F-52D2-4F78-B57F-3EF89ED63B26}"/>
              </a:ext>
            </a:extLst>
          </p:cNvPr>
          <p:cNvSpPr>
            <a:spLocks noGrp="1"/>
          </p:cNvSpPr>
          <p:nvPr>
            <p:ph type="dt" sz="half" idx="14"/>
          </p:nvPr>
        </p:nvSpPr>
        <p:spPr/>
        <p:txBody>
          <a:bodyPr/>
          <a:lstStyle>
            <a:lvl1pPr>
              <a:defRPr b="0" i="0" smtClean="0">
                <a:latin typeface="Open Sans" panose="020B0606030504020204" pitchFamily="34" charset="0"/>
                <a:ea typeface="Open Sans" panose="020B0606030504020204" pitchFamily="34" charset="0"/>
                <a:cs typeface="Open Sans" panose="020B0606030504020204" pitchFamily="34" charset="0"/>
              </a:defRPr>
            </a:lvl1pPr>
          </a:lstStyle>
          <a:p>
            <a:pPr>
              <a:defRPr/>
            </a:pPr>
            <a:fld id="{7B88A716-CD3D-4843-93F1-1F683A7905A2}" type="datetimeFigureOut">
              <a:rPr lang="en-US" smtClean="0"/>
              <a:pPr>
                <a:defRPr/>
              </a:pPr>
              <a:t>3/19/2025</a:t>
            </a:fld>
            <a:endParaRPr lang="en-US"/>
          </a:p>
        </p:txBody>
      </p:sp>
      <p:sp>
        <p:nvSpPr>
          <p:cNvPr id="8" name="Footer Placeholder 4">
            <a:extLst>
              <a:ext uri="{FF2B5EF4-FFF2-40B4-BE49-F238E27FC236}">
                <a16:creationId xmlns:a16="http://schemas.microsoft.com/office/drawing/2014/main" id="{2DCD0341-EFF5-4CA0-853D-F38B277A2FF2}"/>
              </a:ext>
            </a:extLst>
          </p:cNvPr>
          <p:cNvSpPr>
            <a:spLocks noGrp="1"/>
          </p:cNvSpPr>
          <p:nvPr>
            <p:ph type="ftr" sz="quarter" idx="15"/>
          </p:nvPr>
        </p:nvSpPr>
        <p:spPr/>
        <p:txBody>
          <a:bodyPr/>
          <a:lstStyle>
            <a:lvl1pPr>
              <a:defRPr b="0" i="0" dirty="0">
                <a:latin typeface="Open Sans" panose="020B0606030504020204" pitchFamily="34" charset="0"/>
                <a:ea typeface="Open Sans" panose="020B0606030504020204" pitchFamily="34" charset="0"/>
                <a:cs typeface="Open Sans" panose="020B0606030504020204" pitchFamily="34" charset="0"/>
              </a:defRPr>
            </a:lvl1pPr>
          </a:lstStyle>
          <a:p>
            <a:pPr>
              <a:defRPr/>
            </a:pPr>
            <a:endParaRPr lang="en-US"/>
          </a:p>
        </p:txBody>
      </p:sp>
      <p:sp>
        <p:nvSpPr>
          <p:cNvPr id="9" name="Slide Number Placeholder 5">
            <a:extLst>
              <a:ext uri="{FF2B5EF4-FFF2-40B4-BE49-F238E27FC236}">
                <a16:creationId xmlns:a16="http://schemas.microsoft.com/office/drawing/2014/main" id="{D3A89DD1-BA30-42DF-98B7-78BE56424FF9}"/>
              </a:ext>
            </a:extLst>
          </p:cNvPr>
          <p:cNvSpPr>
            <a:spLocks noGrp="1"/>
          </p:cNvSpPr>
          <p:nvPr>
            <p:ph type="sldNum" sz="quarter" idx="16"/>
          </p:nvPr>
        </p:nvSpPr>
        <p:spPr>
          <a:xfrm>
            <a:off x="11785600" y="6497638"/>
            <a:ext cx="406400" cy="365125"/>
          </a:xfrm>
        </p:spPr>
        <p:txBody>
          <a:bodyPr/>
          <a:lstStyle>
            <a:lvl1pPr>
              <a:defRPr b="0" i="0" smtClean="0">
                <a:latin typeface="Open Sans" panose="020B0606030504020204" pitchFamily="34" charset="0"/>
                <a:ea typeface="Open Sans" panose="020B0606030504020204" pitchFamily="34" charset="0"/>
                <a:cs typeface="Open Sans" panose="020B0606030504020204" pitchFamily="34" charset="0"/>
              </a:defRPr>
            </a:lvl1pPr>
          </a:lstStyle>
          <a:p>
            <a:pPr>
              <a:defRPr/>
            </a:pPr>
            <a:fld id="{47E19023-B420-4766-B188-5B81DB68248C}" type="slidenum">
              <a:rPr lang="en-US" smtClean="0"/>
              <a:pPr>
                <a:defRPr/>
              </a:pPr>
              <a:t>‹#›</a:t>
            </a:fld>
            <a:endParaRPr lang="en-US"/>
          </a:p>
        </p:txBody>
      </p:sp>
    </p:spTree>
    <p:extLst>
      <p:ext uri="{BB962C8B-B14F-4D97-AF65-F5344CB8AC3E}">
        <p14:creationId xmlns:p14="http://schemas.microsoft.com/office/powerpoint/2010/main" val="154019055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pic>
        <p:nvPicPr>
          <p:cNvPr id="5" name="Picture 6">
            <a:extLst>
              <a:ext uri="{FF2B5EF4-FFF2-40B4-BE49-F238E27FC236}">
                <a16:creationId xmlns:a16="http://schemas.microsoft.com/office/drawing/2014/main" id="{F436EDEC-FA4D-4039-8ECB-45C80322781D}"/>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Content Placeholder 13">
            <a:extLst>
              <a:ext uri="{FF2B5EF4-FFF2-40B4-BE49-F238E27FC236}">
                <a16:creationId xmlns:a16="http://schemas.microsoft.com/office/drawing/2014/main" id="{424D2FF1-A204-4697-9DCC-2C1B1F916009}"/>
              </a:ext>
            </a:extLst>
          </p:cNvPr>
          <p:cNvSpPr txBox="1">
            <a:spLocks/>
          </p:cNvSpPr>
          <p:nvPr userDrawn="1"/>
        </p:nvSpPr>
        <p:spPr>
          <a:xfrm>
            <a:off x="865188" y="1425575"/>
            <a:ext cx="5992812" cy="3489325"/>
          </a:xfrm>
          <a:prstGeom prst="rect">
            <a:avLst/>
          </a:prstGeom>
        </p:spPr>
        <p:txBody>
          <a:bodyPr>
            <a:norm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spcBef>
                <a:spcPts val="1000"/>
              </a:spcBef>
              <a:defRPr/>
            </a:pPr>
            <a:endParaRPr lang="en-US" sz="2000" b="0" i="0">
              <a:solidFill>
                <a:schemeClr val="accent5">
                  <a:lumMod val="60000"/>
                  <a:lumOff val="40000"/>
                </a:schemeClr>
              </a:solidFill>
              <a:latin typeface="Open Sans" panose="020B0606030504020204" pitchFamily="34" charset="0"/>
              <a:cs typeface="Open Sans" panose="020B0606030504020204" pitchFamily="34" charset="0"/>
            </a:endParaRPr>
          </a:p>
        </p:txBody>
      </p:sp>
      <p:sp>
        <p:nvSpPr>
          <p:cNvPr id="7" name="Title 1">
            <a:extLst>
              <a:ext uri="{FF2B5EF4-FFF2-40B4-BE49-F238E27FC236}">
                <a16:creationId xmlns:a16="http://schemas.microsoft.com/office/drawing/2014/main" id="{39BA4316-C9D7-422B-A2C3-0FE01131358F}"/>
              </a:ext>
            </a:extLst>
          </p:cNvPr>
          <p:cNvSpPr txBox="1">
            <a:spLocks/>
          </p:cNvSpPr>
          <p:nvPr userDrawn="1"/>
        </p:nvSpPr>
        <p:spPr bwMode="auto">
          <a:xfrm>
            <a:off x="987425" y="198438"/>
            <a:ext cx="10515600" cy="1325562"/>
          </a:xfrm>
          <a:prstGeom prst="rect">
            <a:avLst/>
          </a:prstGeom>
          <a:noFill/>
          <a:ln>
            <a:noFill/>
          </a:ln>
        </p:spPr>
        <p:txBody>
          <a:bodyPr anchor="b"/>
          <a:lstStyle>
            <a:lvl1pPr algn="l" rtl="0" fontAlgn="base">
              <a:lnSpc>
                <a:spcPct val="90000"/>
              </a:lnSpc>
              <a:spcBef>
                <a:spcPct val="0"/>
              </a:spcBef>
              <a:spcAft>
                <a:spcPct val="0"/>
              </a:spcAft>
              <a:defRPr sz="4400" b="0" i="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vl2pPr algn="l" rtl="0" fontAlgn="base">
              <a:lnSpc>
                <a:spcPct val="90000"/>
              </a:lnSpc>
              <a:spcBef>
                <a:spcPct val="0"/>
              </a:spcBef>
              <a:spcAft>
                <a:spcPct val="0"/>
              </a:spcAft>
              <a:defRPr sz="4400">
                <a:solidFill>
                  <a:schemeClr val="tx1"/>
                </a:solidFill>
                <a:latin typeface="Calibri Light" panose="020F0302020204030204" pitchFamily="34" charset="0"/>
              </a:defRPr>
            </a:lvl2pPr>
            <a:lvl3pPr algn="l" rtl="0" fontAlgn="base">
              <a:lnSpc>
                <a:spcPct val="90000"/>
              </a:lnSpc>
              <a:spcBef>
                <a:spcPct val="0"/>
              </a:spcBef>
              <a:spcAft>
                <a:spcPct val="0"/>
              </a:spcAft>
              <a:defRPr sz="4400">
                <a:solidFill>
                  <a:schemeClr val="tx1"/>
                </a:solidFill>
                <a:latin typeface="Calibri Light" panose="020F0302020204030204" pitchFamily="34" charset="0"/>
              </a:defRPr>
            </a:lvl3pPr>
            <a:lvl4pPr algn="l" rtl="0" fontAlgn="base">
              <a:lnSpc>
                <a:spcPct val="90000"/>
              </a:lnSpc>
              <a:spcBef>
                <a:spcPct val="0"/>
              </a:spcBef>
              <a:spcAft>
                <a:spcPct val="0"/>
              </a:spcAft>
              <a:defRPr sz="4400">
                <a:solidFill>
                  <a:schemeClr val="tx1"/>
                </a:solidFill>
                <a:latin typeface="Calibri Light" panose="020F0302020204030204" pitchFamily="34" charset="0"/>
              </a:defRPr>
            </a:lvl4pPr>
            <a:lvl5pPr algn="l" rtl="0" fontAlgn="base">
              <a:lnSpc>
                <a:spcPct val="90000"/>
              </a:lnSpc>
              <a:spcBef>
                <a:spcPct val="0"/>
              </a:spcBef>
              <a:spcAft>
                <a:spcPct val="0"/>
              </a:spcAft>
              <a:defRPr sz="4400">
                <a:solidFill>
                  <a:schemeClr val="tx1"/>
                </a:solidFill>
                <a:latin typeface="Calibri Light" panose="020F0302020204030204" pitchFamily="34" charset="0"/>
              </a:defRPr>
            </a:lvl5pPr>
            <a:lvl6pPr marL="457200" algn="l" rtl="0" fontAlgn="base">
              <a:lnSpc>
                <a:spcPct val="90000"/>
              </a:lnSpc>
              <a:spcBef>
                <a:spcPct val="0"/>
              </a:spcBef>
              <a:spcAft>
                <a:spcPct val="0"/>
              </a:spcAft>
              <a:defRPr sz="4400">
                <a:solidFill>
                  <a:schemeClr val="tx1"/>
                </a:solidFill>
                <a:latin typeface="Calibri Light" panose="020F0302020204030204" pitchFamily="34" charset="0"/>
              </a:defRPr>
            </a:lvl6pPr>
            <a:lvl7pPr marL="914400" algn="l" rtl="0" fontAlgn="base">
              <a:lnSpc>
                <a:spcPct val="90000"/>
              </a:lnSpc>
              <a:spcBef>
                <a:spcPct val="0"/>
              </a:spcBef>
              <a:spcAft>
                <a:spcPct val="0"/>
              </a:spcAft>
              <a:defRPr sz="4400">
                <a:solidFill>
                  <a:schemeClr val="tx1"/>
                </a:solidFill>
                <a:latin typeface="Calibri Light" panose="020F0302020204030204" pitchFamily="34" charset="0"/>
              </a:defRPr>
            </a:lvl7pPr>
            <a:lvl8pPr marL="1371600" algn="l" rtl="0" fontAlgn="base">
              <a:lnSpc>
                <a:spcPct val="90000"/>
              </a:lnSpc>
              <a:spcBef>
                <a:spcPct val="0"/>
              </a:spcBef>
              <a:spcAft>
                <a:spcPct val="0"/>
              </a:spcAft>
              <a:defRPr sz="4400">
                <a:solidFill>
                  <a:schemeClr val="tx1"/>
                </a:solidFill>
                <a:latin typeface="Calibri Light" panose="020F0302020204030204" pitchFamily="34" charset="0"/>
              </a:defRPr>
            </a:lvl8pPr>
            <a:lvl9pPr marL="1828800" algn="l" rtl="0" fontAlgn="base">
              <a:lnSpc>
                <a:spcPct val="90000"/>
              </a:lnSpc>
              <a:spcBef>
                <a:spcPct val="0"/>
              </a:spcBef>
              <a:spcAft>
                <a:spcPct val="0"/>
              </a:spcAft>
              <a:defRPr sz="4400">
                <a:solidFill>
                  <a:schemeClr val="tx1"/>
                </a:solidFill>
                <a:latin typeface="Calibri Light" panose="020F0302020204030204" pitchFamily="34" charset="0"/>
              </a:defRPr>
            </a:lvl9pPr>
          </a:lstStyle>
          <a:p>
            <a:pPr eaLnBrk="1" hangingPunct="1">
              <a:defRPr/>
            </a:pPr>
            <a:r>
              <a:rPr lang="en-GB" b="0" i="0">
                <a:latin typeface="Open Sans" panose="020B0606030504020204" pitchFamily="34" charset="0"/>
                <a:ea typeface="Open Sans" panose="020B0606030504020204" pitchFamily="34" charset="0"/>
                <a:cs typeface="Open Sans" panose="020B0606030504020204" pitchFamily="34" charset="0"/>
              </a:rPr>
              <a:t>Click to edit Master title style</a:t>
            </a:r>
            <a:endParaRPr lang="en-US" b="0" i="0">
              <a:latin typeface="Open Sans" panose="020B0606030504020204" pitchFamily="34" charset="0"/>
              <a:ea typeface="Open Sans" panose="020B0606030504020204" pitchFamily="34" charset="0"/>
              <a:cs typeface="Open Sans" panose="020B0606030504020204" pitchFamily="34" charset="0"/>
            </a:endParaRPr>
          </a:p>
        </p:txBody>
      </p:sp>
      <p:sp>
        <p:nvSpPr>
          <p:cNvPr id="2" name="Title 1"/>
          <p:cNvSpPr>
            <a:spLocks noGrp="1"/>
          </p:cNvSpPr>
          <p:nvPr>
            <p:ph type="title"/>
          </p:nvPr>
        </p:nvSpPr>
        <p:spPr>
          <a:xfrm>
            <a:off x="831850" y="1709738"/>
            <a:ext cx="10515600" cy="2852737"/>
          </a:xfrm>
        </p:spPr>
        <p:txBody>
          <a:bodyPr anchor="b"/>
          <a:lstStyle>
            <a:lvl1pPr>
              <a:defRPr sz="6000" b="0" i="0">
                <a:latin typeface="Open Sans" panose="020B0606030504020204" pitchFamily="34" charset="0"/>
                <a:ea typeface="Open Sans" panose="020B0606030504020204" pitchFamily="34" charset="0"/>
                <a:cs typeface="Open Sans" panose="020B0606030504020204" pitchFamily="34" charset="0"/>
              </a:defRPr>
            </a:lvl1pPr>
          </a:lstStyle>
          <a:p>
            <a:r>
              <a:rPr lang="en-GB"/>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b="0" i="0">
                <a:solidFill>
                  <a:schemeClr val="tx1">
                    <a:tint val="75000"/>
                  </a:schemeClr>
                </a:solidFill>
                <a:latin typeface="Open Sans" panose="020B0606030504020204" pitchFamily="34" charset="0"/>
                <a:ea typeface="Open Sans" panose="020B0606030504020204" pitchFamily="34" charset="0"/>
                <a:cs typeface="Open Sans" panose="020B060603050402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Click to edit Master text styles</a:t>
            </a:r>
          </a:p>
        </p:txBody>
      </p:sp>
      <p:sp>
        <p:nvSpPr>
          <p:cNvPr id="11" name="Google Shape;29;p4"/>
          <p:cNvSpPr txBox="1">
            <a:spLocks noGrp="1"/>
          </p:cNvSpPr>
          <p:nvPr>
            <p:ph type="body" idx="13"/>
          </p:nvPr>
        </p:nvSpPr>
        <p:spPr>
          <a:xfrm>
            <a:off x="887215" y="1533371"/>
            <a:ext cx="10251600" cy="4262298"/>
          </a:xfrm>
          <a:prstGeom prst="rect">
            <a:avLst/>
          </a:prstGeom>
        </p:spPr>
        <p:txBody>
          <a:bodyPr spcFirstLastPara="1" lIns="91425" tIns="91425" rIns="91425" bIns="91425">
            <a:normAutofit/>
          </a:bodyPr>
          <a:lstStyle>
            <a:lvl1pPr marL="194729" lvl="0" indent="0">
              <a:spcBef>
                <a:spcPts val="0"/>
              </a:spcBef>
              <a:spcAft>
                <a:spcPts val="0"/>
              </a:spcAft>
              <a:buSzPts val="1300"/>
              <a:buNone/>
              <a:defRPr sz="2000" b="0" i="0">
                <a:latin typeface="Open Sans" panose="020B0606030504020204" pitchFamily="34" charset="0"/>
                <a:ea typeface="Open Sans" panose="020B0606030504020204" pitchFamily="34" charset="0"/>
                <a:cs typeface="Open Sans" panose="020B0606030504020204" pitchFamily="34" charset="0"/>
              </a:defRPr>
            </a:lvl1pPr>
            <a:lvl2pPr marL="1219170" lvl="1" indent="-397923">
              <a:spcBef>
                <a:spcPts val="0"/>
              </a:spcBef>
              <a:spcAft>
                <a:spcPts val="0"/>
              </a:spcAft>
              <a:buSzPts val="1100"/>
              <a:buChar char="○"/>
              <a:defRPr/>
            </a:lvl2pPr>
            <a:lvl3pPr marL="1828754" lvl="2" indent="-397923">
              <a:spcBef>
                <a:spcPts val="0"/>
              </a:spcBef>
              <a:spcAft>
                <a:spcPts val="0"/>
              </a:spcAft>
              <a:buSzPts val="1100"/>
              <a:buChar char="■"/>
              <a:defRPr/>
            </a:lvl3pPr>
            <a:lvl4pPr marL="2438339" lvl="3" indent="-397923">
              <a:spcBef>
                <a:spcPts val="0"/>
              </a:spcBef>
              <a:spcAft>
                <a:spcPts val="0"/>
              </a:spcAft>
              <a:buSzPts val="1100"/>
              <a:buChar char="●"/>
              <a:defRPr/>
            </a:lvl4pPr>
            <a:lvl5pPr marL="3047924" lvl="4" indent="-397923">
              <a:spcBef>
                <a:spcPts val="0"/>
              </a:spcBef>
              <a:spcAft>
                <a:spcPts val="0"/>
              </a:spcAft>
              <a:buSzPts val="1100"/>
              <a:buChar char="○"/>
              <a:defRPr/>
            </a:lvl5pPr>
            <a:lvl6pPr marL="3657509" lvl="5" indent="-397923">
              <a:spcBef>
                <a:spcPts val="0"/>
              </a:spcBef>
              <a:spcAft>
                <a:spcPts val="0"/>
              </a:spcAft>
              <a:buSzPts val="1100"/>
              <a:buChar char="■"/>
              <a:defRPr/>
            </a:lvl6pPr>
            <a:lvl7pPr marL="4267093" lvl="6" indent="-397923">
              <a:spcBef>
                <a:spcPts val="0"/>
              </a:spcBef>
              <a:spcAft>
                <a:spcPts val="0"/>
              </a:spcAft>
              <a:buSzPts val="1100"/>
              <a:buChar char="●"/>
              <a:defRPr/>
            </a:lvl7pPr>
            <a:lvl8pPr marL="4876678" lvl="7" indent="-397923">
              <a:spcBef>
                <a:spcPts val="0"/>
              </a:spcBef>
              <a:spcAft>
                <a:spcPts val="0"/>
              </a:spcAft>
              <a:buSzPts val="1100"/>
              <a:buChar char="○"/>
              <a:defRPr/>
            </a:lvl8pPr>
            <a:lvl9pPr marL="5486263" lvl="8" indent="-397923">
              <a:spcBef>
                <a:spcPts val="0"/>
              </a:spcBef>
              <a:spcAft>
                <a:spcPts val="0"/>
              </a:spcAft>
              <a:buSzPts val="1100"/>
              <a:buChar char="■"/>
              <a:defRPr/>
            </a:lvl9pPr>
          </a:lstStyle>
          <a:p>
            <a:endParaRPr/>
          </a:p>
        </p:txBody>
      </p:sp>
      <p:sp>
        <p:nvSpPr>
          <p:cNvPr id="8" name="Date Placeholder 3">
            <a:extLst>
              <a:ext uri="{FF2B5EF4-FFF2-40B4-BE49-F238E27FC236}">
                <a16:creationId xmlns:a16="http://schemas.microsoft.com/office/drawing/2014/main" id="{4C14ECF0-A38C-477B-BAE5-685BE418D59F}"/>
              </a:ext>
            </a:extLst>
          </p:cNvPr>
          <p:cNvSpPr>
            <a:spLocks noGrp="1"/>
          </p:cNvSpPr>
          <p:nvPr>
            <p:ph type="dt" sz="half" idx="14"/>
          </p:nvPr>
        </p:nvSpPr>
        <p:spPr/>
        <p:txBody>
          <a:bodyPr/>
          <a:lstStyle>
            <a:lvl1pPr>
              <a:defRPr b="0" i="0" smtClean="0">
                <a:latin typeface="Open Sans" panose="020B0606030504020204" pitchFamily="34" charset="0"/>
                <a:ea typeface="Open Sans" panose="020B0606030504020204" pitchFamily="34" charset="0"/>
                <a:cs typeface="Open Sans" panose="020B0606030504020204" pitchFamily="34" charset="0"/>
              </a:defRPr>
            </a:lvl1pPr>
          </a:lstStyle>
          <a:p>
            <a:pPr>
              <a:defRPr/>
            </a:pPr>
            <a:fld id="{A32E54A4-AC34-480D-8CF5-5A8173F9FFA0}" type="datetimeFigureOut">
              <a:rPr lang="en-US" smtClean="0"/>
              <a:pPr>
                <a:defRPr/>
              </a:pPr>
              <a:t>3/19/2025</a:t>
            </a:fld>
            <a:endParaRPr lang="en-US"/>
          </a:p>
        </p:txBody>
      </p:sp>
      <p:sp>
        <p:nvSpPr>
          <p:cNvPr id="9" name="Footer Placeholder 4">
            <a:extLst>
              <a:ext uri="{FF2B5EF4-FFF2-40B4-BE49-F238E27FC236}">
                <a16:creationId xmlns:a16="http://schemas.microsoft.com/office/drawing/2014/main" id="{E7DC3E5F-6CCA-41DC-912F-94BF8BDF9993}"/>
              </a:ext>
            </a:extLst>
          </p:cNvPr>
          <p:cNvSpPr>
            <a:spLocks noGrp="1"/>
          </p:cNvSpPr>
          <p:nvPr>
            <p:ph type="ftr" sz="quarter" idx="15"/>
          </p:nvPr>
        </p:nvSpPr>
        <p:spPr/>
        <p:txBody>
          <a:bodyPr/>
          <a:lstStyle>
            <a:lvl1pPr>
              <a:defRPr b="0" i="0" dirty="0">
                <a:latin typeface="Open Sans" panose="020B0606030504020204" pitchFamily="34" charset="0"/>
                <a:ea typeface="Open Sans" panose="020B0606030504020204" pitchFamily="34" charset="0"/>
                <a:cs typeface="Open Sans" panose="020B0606030504020204" pitchFamily="34" charset="0"/>
              </a:defRPr>
            </a:lvl1pPr>
          </a:lstStyle>
          <a:p>
            <a:pPr>
              <a:defRPr/>
            </a:pPr>
            <a:endParaRPr lang="en-US"/>
          </a:p>
        </p:txBody>
      </p:sp>
      <p:sp>
        <p:nvSpPr>
          <p:cNvPr id="10" name="Slide Number Placeholder 5">
            <a:extLst>
              <a:ext uri="{FF2B5EF4-FFF2-40B4-BE49-F238E27FC236}">
                <a16:creationId xmlns:a16="http://schemas.microsoft.com/office/drawing/2014/main" id="{1F83199D-ADA0-4E41-9788-3D43A074FAA8}"/>
              </a:ext>
            </a:extLst>
          </p:cNvPr>
          <p:cNvSpPr>
            <a:spLocks noGrp="1"/>
          </p:cNvSpPr>
          <p:nvPr>
            <p:ph type="sldNum" sz="quarter" idx="16"/>
          </p:nvPr>
        </p:nvSpPr>
        <p:spPr/>
        <p:txBody>
          <a:bodyPr/>
          <a:lstStyle>
            <a:lvl1pPr>
              <a:defRPr b="0" i="0" smtClean="0">
                <a:latin typeface="Open Sans" panose="020B0606030504020204" pitchFamily="34" charset="0"/>
                <a:ea typeface="Open Sans" panose="020B0606030504020204" pitchFamily="34" charset="0"/>
                <a:cs typeface="Open Sans" panose="020B0606030504020204" pitchFamily="34" charset="0"/>
              </a:defRPr>
            </a:lvl1pPr>
          </a:lstStyle>
          <a:p>
            <a:pPr>
              <a:defRPr/>
            </a:pPr>
            <a:fld id="{61732825-D4E8-42F0-80DC-E3500B69BD1F}" type="slidenum">
              <a:rPr lang="en-US" smtClean="0"/>
              <a:pPr>
                <a:defRPr/>
              </a:pPr>
              <a:t>‹#›</a:t>
            </a:fld>
            <a:endParaRPr lang="en-US"/>
          </a:p>
        </p:txBody>
      </p:sp>
    </p:spTree>
    <p:extLst>
      <p:ext uri="{BB962C8B-B14F-4D97-AF65-F5344CB8AC3E}">
        <p14:creationId xmlns:p14="http://schemas.microsoft.com/office/powerpoint/2010/main" val="336960745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0" i="0">
                <a:latin typeface="Open Sans" panose="020B0606030504020204" pitchFamily="34" charset="0"/>
                <a:ea typeface="Open Sans" panose="020B0606030504020204" pitchFamily="34" charset="0"/>
                <a:cs typeface="Open Sans" panose="020B0606030504020204" pitchFamily="34" charset="0"/>
              </a:defRPr>
            </a:lvl1pPr>
          </a:lstStyle>
          <a:p>
            <a:r>
              <a:rPr lang="en-GB"/>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lvl1pPr>
              <a:defRPr b="0" i="0">
                <a:latin typeface="Open Sans" panose="020B0606030504020204" pitchFamily="34" charset="0"/>
                <a:ea typeface="Open Sans" panose="020B0606030504020204" pitchFamily="34" charset="0"/>
                <a:cs typeface="Open Sans" panose="020B0606030504020204" pitchFamily="34" charset="0"/>
              </a:defRPr>
            </a:lvl1pPr>
            <a:lvl2pPr>
              <a:defRPr b="0" i="0">
                <a:latin typeface="Open Sans" panose="020B0606030504020204" pitchFamily="34" charset="0"/>
                <a:ea typeface="Open Sans" panose="020B0606030504020204" pitchFamily="34" charset="0"/>
                <a:cs typeface="Open Sans" panose="020B0606030504020204" pitchFamily="34" charset="0"/>
              </a:defRPr>
            </a:lvl2pPr>
            <a:lvl3pPr>
              <a:defRPr b="0" i="0">
                <a:latin typeface="Open Sans" panose="020B0606030504020204" pitchFamily="34" charset="0"/>
                <a:ea typeface="Open Sans" panose="020B0606030504020204" pitchFamily="34" charset="0"/>
                <a:cs typeface="Open Sans" panose="020B0606030504020204" pitchFamily="34" charset="0"/>
              </a:defRPr>
            </a:lvl3pPr>
            <a:lvl4pPr>
              <a:defRPr b="0" i="0">
                <a:latin typeface="Open Sans" panose="020B0606030504020204" pitchFamily="34" charset="0"/>
                <a:ea typeface="Open Sans" panose="020B0606030504020204" pitchFamily="34" charset="0"/>
                <a:cs typeface="Open Sans" panose="020B0606030504020204" pitchFamily="34" charset="0"/>
              </a:defRPr>
            </a:lvl4pPr>
            <a:lvl5pPr>
              <a:defRPr b="0" i="0">
                <a:latin typeface="Open Sans" panose="020B0606030504020204" pitchFamily="34" charset="0"/>
                <a:ea typeface="Open Sans" panose="020B0606030504020204" pitchFamily="34" charset="0"/>
                <a:cs typeface="Open Sans" panose="020B0606030504020204" pitchFamily="34" charset="0"/>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Content Placeholder 3"/>
          <p:cNvSpPr>
            <a:spLocks noGrp="1"/>
          </p:cNvSpPr>
          <p:nvPr>
            <p:ph sz="half" idx="2"/>
          </p:nvPr>
        </p:nvSpPr>
        <p:spPr>
          <a:xfrm>
            <a:off x="6172200" y="1825625"/>
            <a:ext cx="5181600" cy="4351338"/>
          </a:xfrm>
        </p:spPr>
        <p:txBody>
          <a:bodyPr/>
          <a:lstStyle>
            <a:lvl1pPr>
              <a:defRPr b="0" i="0">
                <a:latin typeface="Open Sans" panose="020B0606030504020204" pitchFamily="34" charset="0"/>
                <a:ea typeface="Open Sans" panose="020B0606030504020204" pitchFamily="34" charset="0"/>
                <a:cs typeface="Open Sans" panose="020B0606030504020204" pitchFamily="34" charset="0"/>
              </a:defRPr>
            </a:lvl1pPr>
            <a:lvl2pPr>
              <a:defRPr b="0" i="0">
                <a:latin typeface="Open Sans" panose="020B0606030504020204" pitchFamily="34" charset="0"/>
                <a:ea typeface="Open Sans" panose="020B0606030504020204" pitchFamily="34" charset="0"/>
                <a:cs typeface="Open Sans" panose="020B0606030504020204" pitchFamily="34" charset="0"/>
              </a:defRPr>
            </a:lvl2pPr>
            <a:lvl3pPr>
              <a:defRPr b="0" i="0">
                <a:latin typeface="Open Sans" panose="020B0606030504020204" pitchFamily="34" charset="0"/>
                <a:ea typeface="Open Sans" panose="020B0606030504020204" pitchFamily="34" charset="0"/>
                <a:cs typeface="Open Sans" panose="020B0606030504020204" pitchFamily="34" charset="0"/>
              </a:defRPr>
            </a:lvl3pPr>
            <a:lvl4pPr>
              <a:defRPr b="0" i="0">
                <a:latin typeface="Open Sans" panose="020B0606030504020204" pitchFamily="34" charset="0"/>
                <a:ea typeface="Open Sans" panose="020B0606030504020204" pitchFamily="34" charset="0"/>
                <a:cs typeface="Open Sans" panose="020B0606030504020204" pitchFamily="34" charset="0"/>
              </a:defRPr>
            </a:lvl4pPr>
            <a:lvl5pPr>
              <a:defRPr b="0" i="0">
                <a:latin typeface="Open Sans" panose="020B0606030504020204" pitchFamily="34" charset="0"/>
                <a:ea typeface="Open Sans" panose="020B0606030504020204" pitchFamily="34" charset="0"/>
                <a:cs typeface="Open Sans" panose="020B0606030504020204" pitchFamily="34" charset="0"/>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Date Placeholder 3">
            <a:extLst>
              <a:ext uri="{FF2B5EF4-FFF2-40B4-BE49-F238E27FC236}">
                <a16:creationId xmlns:a16="http://schemas.microsoft.com/office/drawing/2014/main" id="{1C22640E-2865-4F92-9827-041D353F92E1}"/>
              </a:ext>
            </a:extLst>
          </p:cNvPr>
          <p:cNvSpPr>
            <a:spLocks noGrp="1"/>
          </p:cNvSpPr>
          <p:nvPr>
            <p:ph type="dt" sz="half" idx="10"/>
          </p:nvPr>
        </p:nvSpPr>
        <p:spPr/>
        <p:txBody>
          <a:bodyPr/>
          <a:lstStyle>
            <a:lvl1pPr>
              <a:defRPr b="0" i="0">
                <a:latin typeface="Open Sans" panose="020B0606030504020204" pitchFamily="34" charset="0"/>
                <a:ea typeface="Open Sans" panose="020B0606030504020204" pitchFamily="34" charset="0"/>
                <a:cs typeface="Open Sans" panose="020B0606030504020204" pitchFamily="34" charset="0"/>
              </a:defRPr>
            </a:lvl1pPr>
          </a:lstStyle>
          <a:p>
            <a:pPr>
              <a:defRPr/>
            </a:pPr>
            <a:fld id="{29CC1C8A-829F-486A-9222-1930C2A4A234}" type="datetimeFigureOut">
              <a:rPr lang="en-US" smtClean="0"/>
              <a:pPr>
                <a:defRPr/>
              </a:pPr>
              <a:t>3/19/2025</a:t>
            </a:fld>
            <a:endParaRPr lang="en-US"/>
          </a:p>
        </p:txBody>
      </p:sp>
      <p:sp>
        <p:nvSpPr>
          <p:cNvPr id="6" name="Footer Placeholder 4">
            <a:extLst>
              <a:ext uri="{FF2B5EF4-FFF2-40B4-BE49-F238E27FC236}">
                <a16:creationId xmlns:a16="http://schemas.microsoft.com/office/drawing/2014/main" id="{94C1EBCF-9A51-41F4-8796-CFAF8F42581F}"/>
              </a:ext>
            </a:extLst>
          </p:cNvPr>
          <p:cNvSpPr>
            <a:spLocks noGrp="1"/>
          </p:cNvSpPr>
          <p:nvPr>
            <p:ph type="ftr" sz="quarter" idx="11"/>
          </p:nvPr>
        </p:nvSpPr>
        <p:spPr/>
        <p:txBody>
          <a:bodyPr/>
          <a:lstStyle>
            <a:lvl1pPr>
              <a:defRPr b="0" i="0">
                <a:latin typeface="Open Sans" panose="020B0606030504020204" pitchFamily="34" charset="0"/>
                <a:ea typeface="Open Sans" panose="020B0606030504020204" pitchFamily="34" charset="0"/>
                <a:cs typeface="Open Sans" panose="020B0606030504020204" pitchFamily="34" charset="0"/>
              </a:defRPr>
            </a:lvl1pPr>
          </a:lstStyle>
          <a:p>
            <a:pPr>
              <a:defRPr/>
            </a:pPr>
            <a:endParaRPr lang="en-US"/>
          </a:p>
        </p:txBody>
      </p:sp>
      <p:sp>
        <p:nvSpPr>
          <p:cNvPr id="7" name="Slide Number Placeholder 5">
            <a:extLst>
              <a:ext uri="{FF2B5EF4-FFF2-40B4-BE49-F238E27FC236}">
                <a16:creationId xmlns:a16="http://schemas.microsoft.com/office/drawing/2014/main" id="{912C38BB-12DE-4395-904C-F62AEC24DEA5}"/>
              </a:ext>
            </a:extLst>
          </p:cNvPr>
          <p:cNvSpPr>
            <a:spLocks noGrp="1"/>
          </p:cNvSpPr>
          <p:nvPr>
            <p:ph type="sldNum" sz="quarter" idx="12"/>
          </p:nvPr>
        </p:nvSpPr>
        <p:spPr/>
        <p:txBody>
          <a:bodyPr/>
          <a:lstStyle>
            <a:lvl1pPr>
              <a:defRPr b="0" i="0">
                <a:latin typeface="Open Sans" panose="020B0606030504020204" pitchFamily="34" charset="0"/>
                <a:ea typeface="Open Sans" panose="020B0606030504020204" pitchFamily="34" charset="0"/>
                <a:cs typeface="Open Sans" panose="020B0606030504020204" pitchFamily="34" charset="0"/>
              </a:defRPr>
            </a:lvl1pPr>
          </a:lstStyle>
          <a:p>
            <a:pPr>
              <a:defRPr/>
            </a:pPr>
            <a:fld id="{51A0B8CC-343E-42DA-8E2A-FCFD82EDF053}" type="slidenum">
              <a:rPr lang="en-US" smtClean="0"/>
              <a:pPr>
                <a:defRPr/>
              </a:pPr>
              <a:t>‹#›</a:t>
            </a:fld>
            <a:endParaRPr lang="en-US"/>
          </a:p>
        </p:txBody>
      </p:sp>
    </p:spTree>
    <p:extLst>
      <p:ext uri="{BB962C8B-B14F-4D97-AF65-F5344CB8AC3E}">
        <p14:creationId xmlns:p14="http://schemas.microsoft.com/office/powerpoint/2010/main" val="398786329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lvl1pPr>
              <a:defRPr b="0" i="0">
                <a:latin typeface="Open Sans" panose="020B0606030504020204" pitchFamily="34" charset="0"/>
                <a:ea typeface="Open Sans" panose="020B0606030504020204" pitchFamily="34" charset="0"/>
                <a:cs typeface="Open Sans" panose="020B0606030504020204" pitchFamily="34" charset="0"/>
              </a:defRPr>
            </a:lvl1pPr>
          </a:lstStyle>
          <a:p>
            <a:r>
              <a:rPr lang="en-GB"/>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0" i="0">
                <a:latin typeface="Open Sans" panose="020B0606030504020204" pitchFamily="34" charset="0"/>
                <a:ea typeface="Open Sans" panose="020B0606030504020204" pitchFamily="34" charset="0"/>
                <a:cs typeface="Open Sans" panose="020B0606030504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p:cNvSpPr>
            <a:spLocks noGrp="1"/>
          </p:cNvSpPr>
          <p:nvPr>
            <p:ph sz="half" idx="2"/>
          </p:nvPr>
        </p:nvSpPr>
        <p:spPr>
          <a:xfrm>
            <a:off x="839788" y="2505075"/>
            <a:ext cx="5157787" cy="3684588"/>
          </a:xfrm>
        </p:spPr>
        <p:txBody>
          <a:bodyPr/>
          <a:lstStyle>
            <a:lvl1pPr>
              <a:defRPr b="0" i="0">
                <a:latin typeface="Open Sans" panose="020B0606030504020204" pitchFamily="34" charset="0"/>
                <a:ea typeface="Open Sans" panose="020B0606030504020204" pitchFamily="34" charset="0"/>
                <a:cs typeface="Open Sans" panose="020B0606030504020204" pitchFamily="34" charset="0"/>
              </a:defRPr>
            </a:lvl1pPr>
            <a:lvl2pPr>
              <a:defRPr b="0" i="0">
                <a:latin typeface="Open Sans" panose="020B0606030504020204" pitchFamily="34" charset="0"/>
                <a:ea typeface="Open Sans" panose="020B0606030504020204" pitchFamily="34" charset="0"/>
                <a:cs typeface="Open Sans" panose="020B0606030504020204" pitchFamily="34" charset="0"/>
              </a:defRPr>
            </a:lvl2pPr>
            <a:lvl3pPr>
              <a:defRPr b="0" i="0">
                <a:latin typeface="Open Sans" panose="020B0606030504020204" pitchFamily="34" charset="0"/>
                <a:ea typeface="Open Sans" panose="020B0606030504020204" pitchFamily="34" charset="0"/>
                <a:cs typeface="Open Sans" panose="020B0606030504020204" pitchFamily="34" charset="0"/>
              </a:defRPr>
            </a:lvl3pPr>
            <a:lvl4pPr>
              <a:defRPr b="0" i="0">
                <a:latin typeface="Open Sans" panose="020B0606030504020204" pitchFamily="34" charset="0"/>
                <a:ea typeface="Open Sans" panose="020B0606030504020204" pitchFamily="34" charset="0"/>
                <a:cs typeface="Open Sans" panose="020B0606030504020204" pitchFamily="34" charset="0"/>
              </a:defRPr>
            </a:lvl4pPr>
            <a:lvl5pPr>
              <a:defRPr b="0" i="0">
                <a:latin typeface="Open Sans" panose="020B0606030504020204" pitchFamily="34" charset="0"/>
                <a:ea typeface="Open Sans" panose="020B0606030504020204" pitchFamily="34" charset="0"/>
                <a:cs typeface="Open Sans" panose="020B0606030504020204" pitchFamily="34" charset="0"/>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0" i="0">
                <a:latin typeface="Open Sans" panose="020B0606030504020204" pitchFamily="34" charset="0"/>
                <a:ea typeface="Open Sans" panose="020B0606030504020204" pitchFamily="34" charset="0"/>
                <a:cs typeface="Open Sans" panose="020B0606030504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p:cNvSpPr>
            <a:spLocks noGrp="1"/>
          </p:cNvSpPr>
          <p:nvPr>
            <p:ph sz="quarter" idx="4"/>
          </p:nvPr>
        </p:nvSpPr>
        <p:spPr>
          <a:xfrm>
            <a:off x="6172200" y="2505075"/>
            <a:ext cx="5183188" cy="3684588"/>
          </a:xfrm>
        </p:spPr>
        <p:txBody>
          <a:bodyPr/>
          <a:lstStyle>
            <a:lvl1pPr>
              <a:defRPr b="0" i="0">
                <a:latin typeface="Open Sans" panose="020B0606030504020204" pitchFamily="34" charset="0"/>
                <a:ea typeface="Open Sans" panose="020B0606030504020204" pitchFamily="34" charset="0"/>
                <a:cs typeface="Open Sans" panose="020B0606030504020204" pitchFamily="34" charset="0"/>
              </a:defRPr>
            </a:lvl1pPr>
            <a:lvl2pPr>
              <a:defRPr b="0" i="0">
                <a:latin typeface="Open Sans" panose="020B0606030504020204" pitchFamily="34" charset="0"/>
                <a:ea typeface="Open Sans" panose="020B0606030504020204" pitchFamily="34" charset="0"/>
                <a:cs typeface="Open Sans" panose="020B0606030504020204" pitchFamily="34" charset="0"/>
              </a:defRPr>
            </a:lvl2pPr>
            <a:lvl3pPr>
              <a:defRPr b="0" i="0">
                <a:latin typeface="Open Sans" panose="020B0606030504020204" pitchFamily="34" charset="0"/>
                <a:ea typeface="Open Sans" panose="020B0606030504020204" pitchFamily="34" charset="0"/>
                <a:cs typeface="Open Sans" panose="020B0606030504020204" pitchFamily="34" charset="0"/>
              </a:defRPr>
            </a:lvl3pPr>
            <a:lvl4pPr>
              <a:defRPr b="0" i="0">
                <a:latin typeface="Open Sans" panose="020B0606030504020204" pitchFamily="34" charset="0"/>
                <a:ea typeface="Open Sans" panose="020B0606030504020204" pitchFamily="34" charset="0"/>
                <a:cs typeface="Open Sans" panose="020B0606030504020204" pitchFamily="34" charset="0"/>
              </a:defRPr>
            </a:lvl4pPr>
            <a:lvl5pPr>
              <a:defRPr b="0" i="0">
                <a:latin typeface="Open Sans" panose="020B0606030504020204" pitchFamily="34" charset="0"/>
                <a:ea typeface="Open Sans" panose="020B0606030504020204" pitchFamily="34" charset="0"/>
                <a:cs typeface="Open Sans" panose="020B0606030504020204" pitchFamily="34" charset="0"/>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7" name="Date Placeholder 3">
            <a:extLst>
              <a:ext uri="{FF2B5EF4-FFF2-40B4-BE49-F238E27FC236}">
                <a16:creationId xmlns:a16="http://schemas.microsoft.com/office/drawing/2014/main" id="{931492D6-25FF-457E-8378-15157A3600EF}"/>
              </a:ext>
            </a:extLst>
          </p:cNvPr>
          <p:cNvSpPr>
            <a:spLocks noGrp="1"/>
          </p:cNvSpPr>
          <p:nvPr>
            <p:ph type="dt" sz="half" idx="10"/>
          </p:nvPr>
        </p:nvSpPr>
        <p:spPr/>
        <p:txBody>
          <a:bodyPr/>
          <a:lstStyle>
            <a:lvl1pPr>
              <a:defRPr b="0" i="0">
                <a:latin typeface="Open Sans" panose="020B0606030504020204" pitchFamily="34" charset="0"/>
                <a:ea typeface="Open Sans" panose="020B0606030504020204" pitchFamily="34" charset="0"/>
                <a:cs typeface="Open Sans" panose="020B0606030504020204" pitchFamily="34" charset="0"/>
              </a:defRPr>
            </a:lvl1pPr>
          </a:lstStyle>
          <a:p>
            <a:pPr>
              <a:defRPr/>
            </a:pPr>
            <a:fld id="{055D33A7-DC55-468F-BB04-51BAA9E80EEE}" type="datetimeFigureOut">
              <a:rPr lang="en-US" smtClean="0"/>
              <a:pPr>
                <a:defRPr/>
              </a:pPr>
              <a:t>3/19/2025</a:t>
            </a:fld>
            <a:endParaRPr lang="en-US"/>
          </a:p>
        </p:txBody>
      </p:sp>
      <p:sp>
        <p:nvSpPr>
          <p:cNvPr id="8" name="Footer Placeholder 4">
            <a:extLst>
              <a:ext uri="{FF2B5EF4-FFF2-40B4-BE49-F238E27FC236}">
                <a16:creationId xmlns:a16="http://schemas.microsoft.com/office/drawing/2014/main" id="{C8140141-7523-43A7-AE3F-52151BB3487F}"/>
              </a:ext>
            </a:extLst>
          </p:cNvPr>
          <p:cNvSpPr>
            <a:spLocks noGrp="1"/>
          </p:cNvSpPr>
          <p:nvPr>
            <p:ph type="ftr" sz="quarter" idx="11"/>
          </p:nvPr>
        </p:nvSpPr>
        <p:spPr/>
        <p:txBody>
          <a:bodyPr/>
          <a:lstStyle>
            <a:lvl1pPr>
              <a:defRPr b="0" i="0">
                <a:latin typeface="Open Sans" panose="020B0606030504020204" pitchFamily="34" charset="0"/>
                <a:ea typeface="Open Sans" panose="020B0606030504020204" pitchFamily="34" charset="0"/>
                <a:cs typeface="Open Sans" panose="020B0606030504020204" pitchFamily="34" charset="0"/>
              </a:defRPr>
            </a:lvl1pPr>
          </a:lstStyle>
          <a:p>
            <a:pPr>
              <a:defRPr/>
            </a:pPr>
            <a:endParaRPr lang="en-US"/>
          </a:p>
        </p:txBody>
      </p:sp>
      <p:sp>
        <p:nvSpPr>
          <p:cNvPr id="9" name="Slide Number Placeholder 5">
            <a:extLst>
              <a:ext uri="{FF2B5EF4-FFF2-40B4-BE49-F238E27FC236}">
                <a16:creationId xmlns:a16="http://schemas.microsoft.com/office/drawing/2014/main" id="{4A599E9C-3C5F-45CB-9E56-9A3543F0C019}"/>
              </a:ext>
            </a:extLst>
          </p:cNvPr>
          <p:cNvSpPr>
            <a:spLocks noGrp="1"/>
          </p:cNvSpPr>
          <p:nvPr>
            <p:ph type="sldNum" sz="quarter" idx="12"/>
          </p:nvPr>
        </p:nvSpPr>
        <p:spPr/>
        <p:txBody>
          <a:bodyPr/>
          <a:lstStyle>
            <a:lvl1pPr>
              <a:defRPr b="0" i="0">
                <a:latin typeface="Open Sans" panose="020B0606030504020204" pitchFamily="34" charset="0"/>
                <a:ea typeface="Open Sans" panose="020B0606030504020204" pitchFamily="34" charset="0"/>
                <a:cs typeface="Open Sans" panose="020B0606030504020204" pitchFamily="34" charset="0"/>
              </a:defRPr>
            </a:lvl1pPr>
          </a:lstStyle>
          <a:p>
            <a:pPr>
              <a:defRPr/>
            </a:pPr>
            <a:fld id="{0CD65B42-BBDD-4606-B48F-BADA23212FF8}" type="slidenum">
              <a:rPr lang="en-US" smtClean="0"/>
              <a:pPr>
                <a:defRPr/>
              </a:pPr>
              <a:t>‹#›</a:t>
            </a:fld>
            <a:endParaRPr lang="en-US"/>
          </a:p>
        </p:txBody>
      </p:sp>
    </p:spTree>
    <p:extLst>
      <p:ext uri="{BB962C8B-B14F-4D97-AF65-F5344CB8AC3E}">
        <p14:creationId xmlns:p14="http://schemas.microsoft.com/office/powerpoint/2010/main" val="158048527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0" i="0">
                <a:latin typeface="Open Sans" panose="020B0606030504020204" pitchFamily="34" charset="0"/>
                <a:ea typeface="Open Sans" panose="020B0606030504020204" pitchFamily="34" charset="0"/>
                <a:cs typeface="Open Sans" panose="020B0606030504020204" pitchFamily="34" charset="0"/>
              </a:defRPr>
            </a:lvl1pPr>
          </a:lstStyle>
          <a:p>
            <a:r>
              <a:rPr lang="en-GB"/>
              <a:t>Click to edit Master title style</a:t>
            </a:r>
            <a:endParaRPr lang="en-US"/>
          </a:p>
        </p:txBody>
      </p:sp>
      <p:sp>
        <p:nvSpPr>
          <p:cNvPr id="3" name="Date Placeholder 3">
            <a:extLst>
              <a:ext uri="{FF2B5EF4-FFF2-40B4-BE49-F238E27FC236}">
                <a16:creationId xmlns:a16="http://schemas.microsoft.com/office/drawing/2014/main" id="{192F1AF2-A908-46AD-9103-86F3C9717C4A}"/>
              </a:ext>
            </a:extLst>
          </p:cNvPr>
          <p:cNvSpPr>
            <a:spLocks noGrp="1"/>
          </p:cNvSpPr>
          <p:nvPr>
            <p:ph type="dt" sz="half" idx="10"/>
          </p:nvPr>
        </p:nvSpPr>
        <p:spPr/>
        <p:txBody>
          <a:bodyPr/>
          <a:lstStyle>
            <a:lvl1pPr>
              <a:defRPr b="0" i="0">
                <a:latin typeface="Open Sans" panose="020B0606030504020204" pitchFamily="34" charset="0"/>
                <a:ea typeface="Open Sans" panose="020B0606030504020204" pitchFamily="34" charset="0"/>
                <a:cs typeface="Open Sans" panose="020B0606030504020204" pitchFamily="34" charset="0"/>
              </a:defRPr>
            </a:lvl1pPr>
          </a:lstStyle>
          <a:p>
            <a:pPr>
              <a:defRPr/>
            </a:pPr>
            <a:fld id="{600B5346-6676-4D1F-8813-5334D50A5F8F}" type="datetimeFigureOut">
              <a:rPr lang="en-US" smtClean="0"/>
              <a:pPr>
                <a:defRPr/>
              </a:pPr>
              <a:t>3/19/2025</a:t>
            </a:fld>
            <a:endParaRPr lang="en-US"/>
          </a:p>
        </p:txBody>
      </p:sp>
      <p:sp>
        <p:nvSpPr>
          <p:cNvPr id="4" name="Footer Placeholder 4">
            <a:extLst>
              <a:ext uri="{FF2B5EF4-FFF2-40B4-BE49-F238E27FC236}">
                <a16:creationId xmlns:a16="http://schemas.microsoft.com/office/drawing/2014/main" id="{8FED3185-F94B-44D5-8B29-FFCBD27D9F6F}"/>
              </a:ext>
            </a:extLst>
          </p:cNvPr>
          <p:cNvSpPr>
            <a:spLocks noGrp="1"/>
          </p:cNvSpPr>
          <p:nvPr>
            <p:ph type="ftr" sz="quarter" idx="11"/>
          </p:nvPr>
        </p:nvSpPr>
        <p:spPr/>
        <p:txBody>
          <a:bodyPr/>
          <a:lstStyle>
            <a:lvl1pPr>
              <a:defRPr b="0" i="0">
                <a:latin typeface="Open Sans" panose="020B0606030504020204" pitchFamily="34" charset="0"/>
                <a:ea typeface="Open Sans" panose="020B0606030504020204" pitchFamily="34" charset="0"/>
                <a:cs typeface="Open Sans" panose="020B0606030504020204" pitchFamily="34" charset="0"/>
              </a:defRPr>
            </a:lvl1pPr>
          </a:lstStyle>
          <a:p>
            <a:pPr>
              <a:defRPr/>
            </a:pPr>
            <a:endParaRPr lang="en-US"/>
          </a:p>
        </p:txBody>
      </p:sp>
      <p:sp>
        <p:nvSpPr>
          <p:cNvPr id="5" name="Slide Number Placeholder 5">
            <a:extLst>
              <a:ext uri="{FF2B5EF4-FFF2-40B4-BE49-F238E27FC236}">
                <a16:creationId xmlns:a16="http://schemas.microsoft.com/office/drawing/2014/main" id="{102BD98D-0499-412B-B0A4-5D4B0C5AE658}"/>
              </a:ext>
            </a:extLst>
          </p:cNvPr>
          <p:cNvSpPr>
            <a:spLocks noGrp="1"/>
          </p:cNvSpPr>
          <p:nvPr>
            <p:ph type="sldNum" sz="quarter" idx="12"/>
          </p:nvPr>
        </p:nvSpPr>
        <p:spPr/>
        <p:txBody>
          <a:bodyPr/>
          <a:lstStyle>
            <a:lvl1pPr>
              <a:defRPr b="0" i="0">
                <a:latin typeface="Open Sans" panose="020B0606030504020204" pitchFamily="34" charset="0"/>
                <a:ea typeface="Open Sans" panose="020B0606030504020204" pitchFamily="34" charset="0"/>
                <a:cs typeface="Open Sans" panose="020B0606030504020204" pitchFamily="34" charset="0"/>
              </a:defRPr>
            </a:lvl1pPr>
          </a:lstStyle>
          <a:p>
            <a:pPr>
              <a:defRPr/>
            </a:pPr>
            <a:fld id="{E1F6B351-3C93-44C3-8C57-39E9F399D429}" type="slidenum">
              <a:rPr lang="en-US" smtClean="0"/>
              <a:pPr>
                <a:defRPr/>
              </a:pPr>
              <a:t>‹#›</a:t>
            </a:fld>
            <a:endParaRPr lang="en-US"/>
          </a:p>
        </p:txBody>
      </p:sp>
    </p:spTree>
    <p:extLst>
      <p:ext uri="{BB962C8B-B14F-4D97-AF65-F5344CB8AC3E}">
        <p14:creationId xmlns:p14="http://schemas.microsoft.com/office/powerpoint/2010/main" val="17393581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a:extLst>
              <a:ext uri="{FF2B5EF4-FFF2-40B4-BE49-F238E27FC236}">
                <a16:creationId xmlns:a16="http://schemas.microsoft.com/office/drawing/2014/main" id="{84667050-48AC-4A70-B850-5222D557A70E}"/>
              </a:ext>
            </a:extLst>
          </p:cNvPr>
          <p:cNvSpPr>
            <a:spLocks noGrp="1"/>
          </p:cNvSpPr>
          <p:nvPr>
            <p:ph type="dt" sz="half" idx="10"/>
          </p:nvPr>
        </p:nvSpPr>
        <p:spPr/>
        <p:txBody>
          <a:bodyPr/>
          <a:lstStyle>
            <a:lvl1pPr>
              <a:defRPr b="0" i="0">
                <a:latin typeface="Open Sans" panose="020B0606030504020204" pitchFamily="34" charset="0"/>
                <a:ea typeface="Open Sans" panose="020B0606030504020204" pitchFamily="34" charset="0"/>
                <a:cs typeface="Open Sans" panose="020B0606030504020204" pitchFamily="34" charset="0"/>
              </a:defRPr>
            </a:lvl1pPr>
          </a:lstStyle>
          <a:p>
            <a:pPr>
              <a:defRPr/>
            </a:pPr>
            <a:fld id="{DD1FCBAA-8979-4529-BD81-75B0E5C28C34}" type="datetimeFigureOut">
              <a:rPr lang="en-US" smtClean="0"/>
              <a:pPr>
                <a:defRPr/>
              </a:pPr>
              <a:t>3/19/2025</a:t>
            </a:fld>
            <a:endParaRPr lang="en-US"/>
          </a:p>
        </p:txBody>
      </p:sp>
      <p:sp>
        <p:nvSpPr>
          <p:cNvPr id="3" name="Footer Placeholder 4">
            <a:extLst>
              <a:ext uri="{FF2B5EF4-FFF2-40B4-BE49-F238E27FC236}">
                <a16:creationId xmlns:a16="http://schemas.microsoft.com/office/drawing/2014/main" id="{C5C75C89-FF9A-4B9D-AE08-4C201C58CE55}"/>
              </a:ext>
            </a:extLst>
          </p:cNvPr>
          <p:cNvSpPr>
            <a:spLocks noGrp="1"/>
          </p:cNvSpPr>
          <p:nvPr>
            <p:ph type="ftr" sz="quarter" idx="11"/>
          </p:nvPr>
        </p:nvSpPr>
        <p:spPr/>
        <p:txBody>
          <a:bodyPr/>
          <a:lstStyle>
            <a:lvl1pPr>
              <a:defRPr b="0" i="0">
                <a:latin typeface="Open Sans" panose="020B0606030504020204" pitchFamily="34" charset="0"/>
                <a:ea typeface="Open Sans" panose="020B0606030504020204" pitchFamily="34" charset="0"/>
                <a:cs typeface="Open Sans" panose="020B0606030504020204" pitchFamily="34" charset="0"/>
              </a:defRPr>
            </a:lvl1pPr>
          </a:lstStyle>
          <a:p>
            <a:pPr>
              <a:defRPr/>
            </a:pPr>
            <a:endParaRPr lang="en-US"/>
          </a:p>
        </p:txBody>
      </p:sp>
      <p:sp>
        <p:nvSpPr>
          <p:cNvPr id="4" name="Slide Number Placeholder 5">
            <a:extLst>
              <a:ext uri="{FF2B5EF4-FFF2-40B4-BE49-F238E27FC236}">
                <a16:creationId xmlns:a16="http://schemas.microsoft.com/office/drawing/2014/main" id="{624EEAFD-A5B7-401A-B45A-FEAA4305A4CF}"/>
              </a:ext>
            </a:extLst>
          </p:cNvPr>
          <p:cNvSpPr>
            <a:spLocks noGrp="1"/>
          </p:cNvSpPr>
          <p:nvPr>
            <p:ph type="sldNum" sz="quarter" idx="12"/>
          </p:nvPr>
        </p:nvSpPr>
        <p:spPr/>
        <p:txBody>
          <a:bodyPr/>
          <a:lstStyle>
            <a:lvl1pPr>
              <a:defRPr b="0" i="0">
                <a:latin typeface="Open Sans" panose="020B0606030504020204" pitchFamily="34" charset="0"/>
                <a:ea typeface="Open Sans" panose="020B0606030504020204" pitchFamily="34" charset="0"/>
                <a:cs typeface="Open Sans" panose="020B0606030504020204" pitchFamily="34" charset="0"/>
              </a:defRPr>
            </a:lvl1pPr>
          </a:lstStyle>
          <a:p>
            <a:pPr>
              <a:defRPr/>
            </a:pPr>
            <a:fld id="{378235DA-E438-4A8C-8420-EFC0B04DF2A4}" type="slidenum">
              <a:rPr lang="en-US" smtClean="0"/>
              <a:pPr>
                <a:defRPr/>
              </a:pPr>
              <a:t>‹#›</a:t>
            </a:fld>
            <a:endParaRPr lang="en-US"/>
          </a:p>
        </p:txBody>
      </p:sp>
    </p:spTree>
    <p:extLst>
      <p:ext uri="{BB962C8B-B14F-4D97-AF65-F5344CB8AC3E}">
        <p14:creationId xmlns:p14="http://schemas.microsoft.com/office/powerpoint/2010/main" val="165066546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b="0" i="0">
                <a:latin typeface="Open Sans" panose="020B0606030504020204" pitchFamily="34" charset="0"/>
                <a:ea typeface="Open Sans" panose="020B0606030504020204" pitchFamily="34" charset="0"/>
                <a:cs typeface="Open Sans" panose="020B0606030504020204" pitchFamily="34" charset="0"/>
              </a:defRPr>
            </a:lvl1pPr>
          </a:lstStyle>
          <a:p>
            <a:r>
              <a:rPr lang="en-GB"/>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b="0" i="0">
                <a:latin typeface="Open Sans" panose="020B0606030504020204" pitchFamily="34" charset="0"/>
                <a:ea typeface="Open Sans" panose="020B0606030504020204" pitchFamily="34" charset="0"/>
                <a:cs typeface="Open Sans" panose="020B0606030504020204" pitchFamily="34" charset="0"/>
              </a:defRPr>
            </a:lvl1pPr>
            <a:lvl2pPr>
              <a:defRPr sz="2800" b="0" i="0">
                <a:latin typeface="Open Sans" panose="020B0606030504020204" pitchFamily="34" charset="0"/>
                <a:ea typeface="Open Sans" panose="020B0606030504020204" pitchFamily="34" charset="0"/>
                <a:cs typeface="Open Sans" panose="020B0606030504020204" pitchFamily="34" charset="0"/>
              </a:defRPr>
            </a:lvl2pPr>
            <a:lvl3pPr>
              <a:defRPr sz="2400" b="0" i="0">
                <a:latin typeface="Open Sans" panose="020B0606030504020204" pitchFamily="34" charset="0"/>
                <a:ea typeface="Open Sans" panose="020B0606030504020204" pitchFamily="34" charset="0"/>
                <a:cs typeface="Open Sans" panose="020B0606030504020204" pitchFamily="34" charset="0"/>
              </a:defRPr>
            </a:lvl3pPr>
            <a:lvl4pPr>
              <a:defRPr sz="2000" b="0" i="0">
                <a:latin typeface="Open Sans" panose="020B0606030504020204" pitchFamily="34" charset="0"/>
                <a:ea typeface="Open Sans" panose="020B0606030504020204" pitchFamily="34" charset="0"/>
                <a:cs typeface="Open Sans" panose="020B0606030504020204" pitchFamily="34" charset="0"/>
              </a:defRPr>
            </a:lvl4pPr>
            <a:lvl5pPr>
              <a:defRPr sz="2000" b="0" i="0">
                <a:latin typeface="Open Sans" panose="020B0606030504020204" pitchFamily="34" charset="0"/>
                <a:ea typeface="Open Sans" panose="020B0606030504020204" pitchFamily="34" charset="0"/>
                <a:cs typeface="Open Sans" panose="020B0606030504020204" pitchFamily="34" charset="0"/>
              </a:defRPr>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b="0" i="0">
                <a:latin typeface="Open Sans" panose="020B0606030504020204" pitchFamily="34" charset="0"/>
                <a:ea typeface="Open Sans" panose="020B0606030504020204" pitchFamily="34" charset="0"/>
                <a:cs typeface="Open Sans" panose="020B0606030504020204" pitchFamily="34"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3">
            <a:extLst>
              <a:ext uri="{FF2B5EF4-FFF2-40B4-BE49-F238E27FC236}">
                <a16:creationId xmlns:a16="http://schemas.microsoft.com/office/drawing/2014/main" id="{760AC549-91F9-438A-B42B-59D29E28EFBB}"/>
              </a:ext>
            </a:extLst>
          </p:cNvPr>
          <p:cNvSpPr>
            <a:spLocks noGrp="1"/>
          </p:cNvSpPr>
          <p:nvPr>
            <p:ph type="dt" sz="half" idx="10"/>
          </p:nvPr>
        </p:nvSpPr>
        <p:spPr/>
        <p:txBody>
          <a:bodyPr/>
          <a:lstStyle>
            <a:lvl1pPr>
              <a:defRPr b="0" i="0">
                <a:latin typeface="Open Sans" panose="020B0606030504020204" pitchFamily="34" charset="0"/>
                <a:ea typeface="Open Sans" panose="020B0606030504020204" pitchFamily="34" charset="0"/>
                <a:cs typeface="Open Sans" panose="020B0606030504020204" pitchFamily="34" charset="0"/>
              </a:defRPr>
            </a:lvl1pPr>
          </a:lstStyle>
          <a:p>
            <a:pPr>
              <a:defRPr/>
            </a:pPr>
            <a:fld id="{A07D6DFC-3332-4E84-87C0-5ACB4C3D343B}" type="datetimeFigureOut">
              <a:rPr lang="en-US" smtClean="0"/>
              <a:pPr>
                <a:defRPr/>
              </a:pPr>
              <a:t>3/19/2025</a:t>
            </a:fld>
            <a:endParaRPr lang="en-US"/>
          </a:p>
        </p:txBody>
      </p:sp>
      <p:sp>
        <p:nvSpPr>
          <p:cNvPr id="6" name="Footer Placeholder 4">
            <a:extLst>
              <a:ext uri="{FF2B5EF4-FFF2-40B4-BE49-F238E27FC236}">
                <a16:creationId xmlns:a16="http://schemas.microsoft.com/office/drawing/2014/main" id="{33B50DDA-537B-40DC-B841-67BBA9039AB0}"/>
              </a:ext>
            </a:extLst>
          </p:cNvPr>
          <p:cNvSpPr>
            <a:spLocks noGrp="1"/>
          </p:cNvSpPr>
          <p:nvPr>
            <p:ph type="ftr" sz="quarter" idx="11"/>
          </p:nvPr>
        </p:nvSpPr>
        <p:spPr/>
        <p:txBody>
          <a:bodyPr/>
          <a:lstStyle>
            <a:lvl1pPr>
              <a:defRPr b="0" i="0">
                <a:latin typeface="Open Sans" panose="020B0606030504020204" pitchFamily="34" charset="0"/>
                <a:ea typeface="Open Sans" panose="020B0606030504020204" pitchFamily="34" charset="0"/>
                <a:cs typeface="Open Sans" panose="020B0606030504020204" pitchFamily="34" charset="0"/>
              </a:defRPr>
            </a:lvl1pPr>
          </a:lstStyle>
          <a:p>
            <a:pPr>
              <a:defRPr/>
            </a:pPr>
            <a:endParaRPr lang="en-US"/>
          </a:p>
        </p:txBody>
      </p:sp>
      <p:sp>
        <p:nvSpPr>
          <p:cNvPr id="7" name="Slide Number Placeholder 5">
            <a:extLst>
              <a:ext uri="{FF2B5EF4-FFF2-40B4-BE49-F238E27FC236}">
                <a16:creationId xmlns:a16="http://schemas.microsoft.com/office/drawing/2014/main" id="{6BD44D9D-C746-42F3-A0DA-D0A6A8F94BAD}"/>
              </a:ext>
            </a:extLst>
          </p:cNvPr>
          <p:cNvSpPr>
            <a:spLocks noGrp="1"/>
          </p:cNvSpPr>
          <p:nvPr>
            <p:ph type="sldNum" sz="quarter" idx="12"/>
          </p:nvPr>
        </p:nvSpPr>
        <p:spPr/>
        <p:txBody>
          <a:bodyPr/>
          <a:lstStyle>
            <a:lvl1pPr>
              <a:defRPr b="0" i="0">
                <a:latin typeface="Open Sans" panose="020B0606030504020204" pitchFamily="34" charset="0"/>
                <a:ea typeface="Open Sans" panose="020B0606030504020204" pitchFamily="34" charset="0"/>
                <a:cs typeface="Open Sans" panose="020B0606030504020204" pitchFamily="34" charset="0"/>
              </a:defRPr>
            </a:lvl1pPr>
          </a:lstStyle>
          <a:p>
            <a:pPr>
              <a:defRPr/>
            </a:pPr>
            <a:fld id="{15FAC9FB-9D01-4809-9F2F-D597455790DA}" type="slidenum">
              <a:rPr lang="en-US" smtClean="0"/>
              <a:pPr>
                <a:defRPr/>
              </a:pPr>
              <a:t>‹#›</a:t>
            </a:fld>
            <a:endParaRPr lang="en-US"/>
          </a:p>
        </p:txBody>
      </p:sp>
    </p:spTree>
    <p:extLst>
      <p:ext uri="{BB962C8B-B14F-4D97-AF65-F5344CB8AC3E}">
        <p14:creationId xmlns:p14="http://schemas.microsoft.com/office/powerpoint/2010/main" val="192026593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Title Placeholder 1">
            <a:extLst>
              <a:ext uri="{FF2B5EF4-FFF2-40B4-BE49-F238E27FC236}">
                <a16:creationId xmlns:a16="http://schemas.microsoft.com/office/drawing/2014/main" id="{C8C94567-59D4-4694-AB5F-3229F9457C73}"/>
              </a:ext>
            </a:extLst>
          </p:cNvPr>
          <p:cNvSpPr>
            <a:spLocks noGrp="1" noChangeArrowheads="1"/>
          </p:cNvSpPr>
          <p:nvPr>
            <p:ph type="title"/>
          </p:nvPr>
        </p:nvSpPr>
        <p:spPr bwMode="auto">
          <a:xfrm>
            <a:off x="838200" y="365125"/>
            <a:ext cx="10515600"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GB" altLang="en-US"/>
              <a:t>Cliquez pour modifier le style du titre principal</a:t>
            </a:r>
            <a:endParaRPr lang="en-US" altLang="en-US"/>
          </a:p>
        </p:txBody>
      </p:sp>
      <p:sp>
        <p:nvSpPr>
          <p:cNvPr id="1027" name="Text Placeholder 2">
            <a:extLst>
              <a:ext uri="{FF2B5EF4-FFF2-40B4-BE49-F238E27FC236}">
                <a16:creationId xmlns:a16="http://schemas.microsoft.com/office/drawing/2014/main" id="{F09D7B7D-F0D7-41A8-A9F0-72EFA297E0C7}"/>
              </a:ext>
            </a:extLst>
          </p:cNvPr>
          <p:cNvSpPr>
            <a:spLocks noGrp="1" noChangeArrowheads="1"/>
          </p:cNvSpPr>
          <p:nvPr>
            <p:ph type="body" idx="1"/>
          </p:nvPr>
        </p:nvSpPr>
        <p:spPr bwMode="auto">
          <a:xfrm>
            <a:off x="838200" y="1825625"/>
            <a:ext cx="10515600" cy="435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GB" altLang="en-US"/>
              <a:t>Cliquez pour modifier les styles de texte du Master</a:t>
            </a:r>
          </a:p>
          <a:p>
            <a:pPr lvl="1"/>
            <a:r>
              <a:rPr lang="en-GB" altLang="en-US"/>
              <a:t>Deuxième niveau</a:t>
            </a:r>
          </a:p>
          <a:p>
            <a:pPr lvl="2"/>
            <a:r>
              <a:rPr lang="en-GB" altLang="en-US"/>
              <a:t>Troisième niveau</a:t>
            </a:r>
          </a:p>
          <a:p>
            <a:pPr lvl="3"/>
            <a:r>
              <a:rPr lang="en-GB" altLang="en-US"/>
              <a:t>Quatrième niveau</a:t>
            </a:r>
          </a:p>
          <a:p>
            <a:pPr lvl="4"/>
            <a:r>
              <a:rPr lang="en-GB" altLang="en-US"/>
              <a:t>Cinquième niveau</a:t>
            </a:r>
            <a:endParaRPr lang="en-US" altLang="en-US"/>
          </a:p>
        </p:txBody>
      </p:sp>
      <p:sp>
        <p:nvSpPr>
          <p:cNvPr id="4" name="Date Placeholder 3">
            <a:extLst>
              <a:ext uri="{FF2B5EF4-FFF2-40B4-BE49-F238E27FC236}">
                <a16:creationId xmlns:a16="http://schemas.microsoft.com/office/drawing/2014/main" id="{A6075641-A295-425F-9338-083BBF928B0D}"/>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eaLnBrk="1" fontAlgn="auto" hangingPunct="1">
              <a:spcBef>
                <a:spcPts val="0"/>
              </a:spcBef>
              <a:spcAft>
                <a:spcPts val="0"/>
              </a:spcAft>
              <a:defRPr sz="1200" b="0" i="0" smtClean="0">
                <a:solidFill>
                  <a:schemeClr val="tx1">
                    <a:tint val="75000"/>
                  </a:schemeClr>
                </a:solidFill>
                <a:latin typeface="Open Sans" panose="020B0606030504020204" pitchFamily="34" charset="0"/>
                <a:ea typeface="Open Sans" panose="020B0606030504020204" pitchFamily="34" charset="0"/>
                <a:cs typeface="Open Sans" panose="020B0606030504020204" pitchFamily="34" charset="0"/>
              </a:defRPr>
            </a:lvl1pPr>
          </a:lstStyle>
          <a:p>
            <a:pPr>
              <a:defRPr/>
            </a:pPr>
            <a:fld id="{679D03E9-CE3B-4B74-9AEA-2F369F2C9F5D}" type="datetimeFigureOut">
              <a:rPr lang="en-US" smtClean="0"/>
              <a:t>3/19/2025</a:t>
            </a:fld>
            <a:endParaRPr lang="en-US"/>
          </a:p>
        </p:txBody>
      </p:sp>
      <p:sp>
        <p:nvSpPr>
          <p:cNvPr id="5" name="Footer Placeholder 4">
            <a:extLst>
              <a:ext uri="{FF2B5EF4-FFF2-40B4-BE49-F238E27FC236}">
                <a16:creationId xmlns:a16="http://schemas.microsoft.com/office/drawing/2014/main" id="{B2D50D35-38CE-476B-AA52-04E6142FA311}"/>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eaLnBrk="1" fontAlgn="auto" hangingPunct="1">
              <a:spcBef>
                <a:spcPts val="0"/>
              </a:spcBef>
              <a:spcAft>
                <a:spcPts val="0"/>
              </a:spcAft>
              <a:defRPr sz="1200" b="0" i="0">
                <a:solidFill>
                  <a:schemeClr val="tx1">
                    <a:tint val="75000"/>
                  </a:schemeClr>
                </a:solidFill>
                <a:latin typeface="Open Sans" panose="020B0606030504020204" pitchFamily="34" charset="0"/>
                <a:ea typeface="Open Sans" panose="020B0606030504020204" pitchFamily="34" charset="0"/>
                <a:cs typeface="Open Sans" panose="020B0606030504020204" pitchFamily="34" charset="0"/>
              </a:defRPr>
            </a:lvl1pPr>
          </a:lstStyle>
          <a:p>
            <a:pPr>
              <a:defRPr/>
            </a:pPr>
            <a:endParaRPr lang="en-US"/>
          </a:p>
        </p:txBody>
      </p:sp>
      <p:sp>
        <p:nvSpPr>
          <p:cNvPr id="6" name="Slide Number Placeholder 5">
            <a:extLst>
              <a:ext uri="{FF2B5EF4-FFF2-40B4-BE49-F238E27FC236}">
                <a16:creationId xmlns:a16="http://schemas.microsoft.com/office/drawing/2014/main" id="{59F9AEF8-C86C-48A9-BB98-BF93D8461AD2}"/>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eaLnBrk="1" fontAlgn="auto" hangingPunct="1">
              <a:spcBef>
                <a:spcPts val="0"/>
              </a:spcBef>
              <a:spcAft>
                <a:spcPts val="0"/>
              </a:spcAft>
              <a:defRPr sz="1200" b="0" i="0" smtClean="0">
                <a:solidFill>
                  <a:schemeClr val="tx1">
                    <a:tint val="75000"/>
                  </a:schemeClr>
                </a:solidFill>
                <a:latin typeface="Open Sans" panose="020B0606030504020204" pitchFamily="34" charset="0"/>
                <a:ea typeface="Open Sans" panose="020B0606030504020204" pitchFamily="34" charset="0"/>
                <a:cs typeface="Open Sans" panose="020B0606030504020204" pitchFamily="34" charset="0"/>
              </a:defRPr>
            </a:lvl1pPr>
          </a:lstStyle>
          <a:p>
            <a:pPr>
              <a:defRPr/>
            </a:pPr>
            <a:fld id="{7FD11071-2EB5-4B59-8F65-42CD67EFA9DC}"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689" r:id="rId1"/>
    <p:sldLayoutId id="2147483690" r:id="rId2"/>
    <p:sldLayoutId id="2147483691" r:id="rId3"/>
    <p:sldLayoutId id="2147483692" r:id="rId4"/>
    <p:sldLayoutId id="2147483681" r:id="rId5"/>
    <p:sldLayoutId id="2147483682" r:id="rId6"/>
    <p:sldLayoutId id="2147483683" r:id="rId7"/>
    <p:sldLayoutId id="2147483684" r:id="rId8"/>
    <p:sldLayoutId id="2147483685" r:id="rId9"/>
    <p:sldLayoutId id="2147483686" r:id="rId10"/>
    <p:sldLayoutId id="2147483687" r:id="rId11"/>
    <p:sldLayoutId id="2147483688" r:id="rId12"/>
    <p:sldLayoutId id="2147483693" r:id="rId13"/>
  </p:sldLayoutIdLst>
  <p:txStyles>
    <p:titleStyle>
      <a:lvl1pPr algn="l" rtl="0" eaLnBrk="0" fontAlgn="base" hangingPunct="0">
        <a:lnSpc>
          <a:spcPct val="90000"/>
        </a:lnSpc>
        <a:spcBef>
          <a:spcPct val="0"/>
        </a:spcBef>
        <a:spcAft>
          <a:spcPct val="0"/>
        </a:spcAft>
        <a:defRPr sz="4400" b="0" i="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vl2pPr algn="l" rtl="0" eaLnBrk="0" fontAlgn="base" hangingPunct="0">
        <a:lnSpc>
          <a:spcPct val="90000"/>
        </a:lnSpc>
        <a:spcBef>
          <a:spcPct val="0"/>
        </a:spcBef>
        <a:spcAft>
          <a:spcPct val="0"/>
        </a:spcAft>
        <a:defRPr sz="4400">
          <a:solidFill>
            <a:schemeClr val="tx1"/>
          </a:solidFill>
          <a:latin typeface="Open Sans"/>
          <a:ea typeface="Open Sans"/>
          <a:cs typeface="Open Sans"/>
        </a:defRPr>
      </a:lvl2pPr>
      <a:lvl3pPr algn="l" rtl="0" eaLnBrk="0" fontAlgn="base" hangingPunct="0">
        <a:lnSpc>
          <a:spcPct val="90000"/>
        </a:lnSpc>
        <a:spcBef>
          <a:spcPct val="0"/>
        </a:spcBef>
        <a:spcAft>
          <a:spcPct val="0"/>
        </a:spcAft>
        <a:defRPr sz="4400">
          <a:solidFill>
            <a:schemeClr val="tx1"/>
          </a:solidFill>
          <a:latin typeface="Open Sans"/>
          <a:ea typeface="Open Sans"/>
          <a:cs typeface="Open Sans"/>
        </a:defRPr>
      </a:lvl3pPr>
      <a:lvl4pPr algn="l" rtl="0" eaLnBrk="0" fontAlgn="base" hangingPunct="0">
        <a:lnSpc>
          <a:spcPct val="90000"/>
        </a:lnSpc>
        <a:spcBef>
          <a:spcPct val="0"/>
        </a:spcBef>
        <a:spcAft>
          <a:spcPct val="0"/>
        </a:spcAft>
        <a:defRPr sz="4400">
          <a:solidFill>
            <a:schemeClr val="tx1"/>
          </a:solidFill>
          <a:latin typeface="Open Sans"/>
          <a:ea typeface="Open Sans"/>
          <a:cs typeface="Open Sans"/>
        </a:defRPr>
      </a:lvl4pPr>
      <a:lvl5pPr algn="l" rtl="0" eaLnBrk="0" fontAlgn="base" hangingPunct="0">
        <a:lnSpc>
          <a:spcPct val="90000"/>
        </a:lnSpc>
        <a:spcBef>
          <a:spcPct val="0"/>
        </a:spcBef>
        <a:spcAft>
          <a:spcPct val="0"/>
        </a:spcAft>
        <a:defRPr sz="4400">
          <a:solidFill>
            <a:schemeClr val="tx1"/>
          </a:solidFill>
          <a:latin typeface="Open Sans"/>
          <a:ea typeface="Open Sans"/>
          <a:cs typeface="Open Sans"/>
        </a:defRPr>
      </a:lvl5pPr>
      <a:lvl6pPr marL="457200" algn="l" rtl="0" fontAlgn="base">
        <a:lnSpc>
          <a:spcPct val="90000"/>
        </a:lnSpc>
        <a:spcBef>
          <a:spcPct val="0"/>
        </a:spcBef>
        <a:spcAft>
          <a:spcPct val="0"/>
        </a:spcAft>
        <a:defRPr sz="4400">
          <a:solidFill>
            <a:schemeClr val="tx1"/>
          </a:solidFill>
          <a:latin typeface="Calibri Light" panose="020F0302020204030204" pitchFamily="34" charset="0"/>
        </a:defRPr>
      </a:lvl6pPr>
      <a:lvl7pPr marL="914400" algn="l" rtl="0" fontAlgn="base">
        <a:lnSpc>
          <a:spcPct val="90000"/>
        </a:lnSpc>
        <a:spcBef>
          <a:spcPct val="0"/>
        </a:spcBef>
        <a:spcAft>
          <a:spcPct val="0"/>
        </a:spcAft>
        <a:defRPr sz="4400">
          <a:solidFill>
            <a:schemeClr val="tx1"/>
          </a:solidFill>
          <a:latin typeface="Calibri Light" panose="020F0302020204030204" pitchFamily="34" charset="0"/>
        </a:defRPr>
      </a:lvl7pPr>
      <a:lvl8pPr marL="1371600" algn="l" rtl="0" fontAlgn="base">
        <a:lnSpc>
          <a:spcPct val="90000"/>
        </a:lnSpc>
        <a:spcBef>
          <a:spcPct val="0"/>
        </a:spcBef>
        <a:spcAft>
          <a:spcPct val="0"/>
        </a:spcAft>
        <a:defRPr sz="4400">
          <a:solidFill>
            <a:schemeClr val="tx1"/>
          </a:solidFill>
          <a:latin typeface="Calibri Light" panose="020F0302020204030204" pitchFamily="34" charset="0"/>
        </a:defRPr>
      </a:lvl8pPr>
      <a:lvl9pPr marL="1828800" algn="l" rtl="0" fontAlgn="base">
        <a:lnSpc>
          <a:spcPct val="90000"/>
        </a:lnSpc>
        <a:spcBef>
          <a:spcPct val="0"/>
        </a:spcBef>
        <a:spcAft>
          <a:spcPct val="0"/>
        </a:spcAft>
        <a:defRPr sz="4400">
          <a:solidFill>
            <a:schemeClr val="tx1"/>
          </a:solidFill>
          <a:latin typeface="Calibri Light" panose="020F0302020204030204" pitchFamily="34" charset="0"/>
        </a:defRPr>
      </a:lvl9pPr>
    </p:titleStyle>
    <p:bodyStyle>
      <a:lvl1pPr marL="228600" indent="-228600" algn="l" rtl="0" eaLnBrk="0" fontAlgn="base" hangingPunct="0">
        <a:lnSpc>
          <a:spcPct val="90000"/>
        </a:lnSpc>
        <a:spcBef>
          <a:spcPts val="1000"/>
        </a:spcBef>
        <a:spcAft>
          <a:spcPct val="0"/>
        </a:spcAft>
        <a:buFont typeface="Arial" panose="020B0604020202020204" pitchFamily="34" charset="0"/>
        <a:buChar char="•"/>
        <a:defRPr sz="2800" b="0" i="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b="0" i="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b="0" i="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b="0" i="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b="0" i="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30.png"/><Relationship Id="rId7" Type="http://schemas.openxmlformats.org/officeDocument/2006/relationships/image" Target="../media/image300.pn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290.png"/><Relationship Id="rId5" Type="http://schemas.openxmlformats.org/officeDocument/2006/relationships/image" Target="../media/image231.png"/><Relationship Id="rId4" Type="http://schemas.openxmlformats.org/officeDocument/2006/relationships/image" Target="../media/image35.png"/></Relationships>
</file>

<file path=ppt/slides/_rels/slide11.xml.rels><?xml version="1.0" encoding="UTF-8" standalone="yes"?>
<Relationships xmlns="http://schemas.openxmlformats.org/package/2006/relationships"><Relationship Id="rId3" Type="http://schemas.openxmlformats.org/officeDocument/2006/relationships/image" Target="../media/image31.emf"/><Relationship Id="rId2" Type="http://schemas.openxmlformats.org/officeDocument/2006/relationships/package" Target="../embeddings/Microsoft_Excel_Worksheet3.xlsx"/><Relationship Id="rId1" Type="http://schemas.openxmlformats.org/officeDocument/2006/relationships/slideLayout" Target="../slideLayouts/slideLayout2.xml"/><Relationship Id="rId6" Type="http://schemas.openxmlformats.org/officeDocument/2006/relationships/image" Target="../media/image15.png"/><Relationship Id="rId5" Type="http://schemas.openxmlformats.org/officeDocument/2006/relationships/image" Target="../media/image32.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6" Type="http://schemas.openxmlformats.org/officeDocument/2006/relationships/image" Target="../media/image15.png"/><Relationship Id="rId5" Type="http://schemas.openxmlformats.org/officeDocument/2006/relationships/image" Target="../media/image32.emf"/><Relationship Id="rId4" Type="http://schemas.openxmlformats.org/officeDocument/2006/relationships/image" Target="../media/image320.png"/></Relationships>
</file>

<file path=ppt/slides/_rels/slide13.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2.jpeg"/><Relationship Id="rId7" Type="http://schemas.openxmlformats.org/officeDocument/2006/relationships/image" Target="../media/image7.png"/><Relationship Id="rId2" Type="http://schemas.openxmlformats.org/officeDocument/2006/relationships/notesSlide" Target="../notesSlides/notesSlide9.xml"/><Relationship Id="rId1" Type="http://schemas.openxmlformats.org/officeDocument/2006/relationships/slideLayout" Target="../slideLayouts/slideLayout13.xml"/><Relationship Id="rId6" Type="http://schemas.openxmlformats.org/officeDocument/2006/relationships/image" Target="../media/image6.png"/><Relationship Id="rId11" Type="http://schemas.openxmlformats.org/officeDocument/2006/relationships/image" Target="../media/image34.png"/><Relationship Id="rId5" Type="http://schemas.openxmlformats.org/officeDocument/2006/relationships/image" Target="../media/image5.png"/><Relationship Id="rId10" Type="http://schemas.openxmlformats.org/officeDocument/2006/relationships/image" Target="../media/image33.png"/><Relationship Id="rId4" Type="http://schemas.openxmlformats.org/officeDocument/2006/relationships/image" Target="../media/image4.png"/><Relationship Id="rId9" Type="http://schemas.openxmlformats.org/officeDocument/2006/relationships/image" Target="../media/image9.png"/></Relationships>
</file>

<file path=ppt/slides/_rels/slide14.xml.rels><?xml version="1.0" encoding="UTF-8" standalone="yes"?>
<Relationships xmlns="http://schemas.openxmlformats.org/package/2006/relationships"><Relationship Id="rId3" Type="http://schemas.openxmlformats.org/officeDocument/2006/relationships/image" Target="../media/image37.emf"/><Relationship Id="rId2" Type="http://schemas.openxmlformats.org/officeDocument/2006/relationships/image" Target="../media/image36.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10.xml"/><Relationship Id="rId1" Type="http://schemas.openxmlformats.org/officeDocument/2006/relationships/slideLayout" Target="../slideLayouts/slideLayout2.xml"/><Relationship Id="rId5" Type="http://schemas.openxmlformats.org/officeDocument/2006/relationships/image" Target="../media/image370.png"/><Relationship Id="rId4" Type="http://schemas.openxmlformats.org/officeDocument/2006/relationships/image" Target="../media/image39.png"/></Relationships>
</file>

<file path=ppt/slides/_rels/slide16.xml.rels><?xml version="1.0" encoding="UTF-8" standalone="yes"?>
<Relationships xmlns="http://schemas.openxmlformats.org/package/2006/relationships"><Relationship Id="rId3" Type="http://schemas.openxmlformats.org/officeDocument/2006/relationships/image" Target="../media/image39.emf"/><Relationship Id="rId2" Type="http://schemas.openxmlformats.org/officeDocument/2006/relationships/image" Target="../media/image38.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400.png"/><Relationship Id="rId2" Type="http://schemas.openxmlformats.org/officeDocument/2006/relationships/image" Target="../media/image38.png"/><Relationship Id="rId1" Type="http://schemas.openxmlformats.org/officeDocument/2006/relationships/slideLayout" Target="../slideLayouts/slideLayout2.xml"/><Relationship Id="rId6" Type="http://schemas.openxmlformats.org/officeDocument/2006/relationships/hyperlink" Target="https://www.freepik.com/free-vector/boiler-water-heater-with-radiator-washbasin_6198191.htm#query=water%20heating&amp;position=38&amp;from_view=search&amp;track=ais" TargetMode="External"/><Relationship Id="rId5" Type="http://schemas.openxmlformats.org/officeDocument/2006/relationships/image" Target="../media/image40.jpeg"/><Relationship Id="rId4" Type="http://schemas.openxmlformats.org/officeDocument/2006/relationships/image" Target="../media/image42.png"/></Relationships>
</file>

<file path=ppt/slides/_rels/slide18.xml.rels><?xml version="1.0" encoding="UTF-8" standalone="yes"?>
<Relationships xmlns="http://schemas.openxmlformats.org/package/2006/relationships"><Relationship Id="rId3" Type="http://schemas.openxmlformats.org/officeDocument/2006/relationships/image" Target="../media/image42.emf"/><Relationship Id="rId2" Type="http://schemas.openxmlformats.org/officeDocument/2006/relationships/image" Target="../media/image41.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image" Target="../media/image41.png"/><Relationship Id="rId1" Type="http://schemas.openxmlformats.org/officeDocument/2006/relationships/slideLayout" Target="../slideLayouts/slideLayout2.xml"/><Relationship Id="rId4" Type="http://schemas.openxmlformats.org/officeDocument/2006/relationships/image" Target="../media/image43.jpe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image" Target="../media/image47.png"/><Relationship Id="rId5" Type="http://schemas.openxmlformats.org/officeDocument/2006/relationships/image" Target="../media/image46.emf"/><Relationship Id="rId4" Type="http://schemas.openxmlformats.org/officeDocument/2006/relationships/image" Target="../media/image45.emf"/></Relationships>
</file>

<file path=ppt/slides/_rels/slide21.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12.xml"/><Relationship Id="rId1" Type="http://schemas.openxmlformats.org/officeDocument/2006/relationships/slideLayout" Target="../slideLayouts/slideLayout2.xml"/><Relationship Id="rId5" Type="http://schemas.openxmlformats.org/officeDocument/2006/relationships/image" Target="../media/image47.png"/><Relationship Id="rId4" Type="http://schemas.openxmlformats.org/officeDocument/2006/relationships/image" Target="../media/image51.png"/></Relationships>
</file>

<file path=ppt/slides/_rels/slide22.xml.rels><?xml version="1.0" encoding="UTF-8" standalone="yes"?>
<Relationships xmlns="http://schemas.openxmlformats.org/package/2006/relationships"><Relationship Id="rId3" Type="http://schemas.openxmlformats.org/officeDocument/2006/relationships/image" Target="../media/image48.jpeg"/><Relationship Id="rId2" Type="http://schemas.openxmlformats.org/officeDocument/2006/relationships/notesSlide" Target="../notesSlides/notesSlide13.xml"/><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2.jpeg"/><Relationship Id="rId7"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13.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 Id="rId9" Type="http://schemas.openxmlformats.org/officeDocument/2006/relationships/image" Target="../media/image9.png"/></Relationships>
</file>

<file path=ppt/slides/_rels/slide4.xml.rels><?xml version="1.0" encoding="UTF-8" standalone="yes"?>
<Relationships xmlns="http://schemas.openxmlformats.org/package/2006/relationships"><Relationship Id="rId3" Type="http://schemas.openxmlformats.org/officeDocument/2006/relationships/image" Target="../media/image10.png"/><Relationship Id="rId7"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1.png"/></Relationships>
</file>

<file path=ppt/slides/_rels/slide5.xml.rels><?xml version="1.0" encoding="UTF-8" standalone="yes"?>
<Relationships xmlns="http://schemas.openxmlformats.org/package/2006/relationships"><Relationship Id="rId3" Type="http://schemas.openxmlformats.org/officeDocument/2006/relationships/image" Target="../media/image12.emf"/><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15.png"/><Relationship Id="rId5" Type="http://schemas.openxmlformats.org/officeDocument/2006/relationships/image" Target="../media/image14.emf"/><Relationship Id="rId4" Type="http://schemas.openxmlformats.org/officeDocument/2006/relationships/image" Target="../media/image13.emf"/></Relationships>
</file>

<file path=ppt/slides/_rels/slide6.xml.rels><?xml version="1.0" encoding="UTF-8" standalone="yes"?>
<Relationships xmlns="http://schemas.openxmlformats.org/package/2006/relationships"><Relationship Id="rId3" Type="http://schemas.openxmlformats.org/officeDocument/2006/relationships/image" Target="../media/image11.png"/><Relationship Id="rId7" Type="http://schemas.openxmlformats.org/officeDocument/2006/relationships/image" Target="../media/image18.pn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121.png"/><Relationship Id="rId5" Type="http://schemas.openxmlformats.org/officeDocument/2006/relationships/image" Target="../media/image17.png"/><Relationship Id="rId4" Type="http://schemas.openxmlformats.org/officeDocument/2006/relationships/image" Target="../media/image16.png"/></Relationships>
</file>

<file path=ppt/slides/_rels/slide7.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22.png"/><Relationship Id="rId1" Type="http://schemas.openxmlformats.org/officeDocument/2006/relationships/slideLayout" Target="../slideLayouts/slideLayout2.xml"/><Relationship Id="rId6" Type="http://schemas.openxmlformats.org/officeDocument/2006/relationships/image" Target="../media/image23.png"/><Relationship Id="rId5" Type="http://schemas.openxmlformats.org/officeDocument/2006/relationships/image" Target="../media/image21.png"/><Relationship Id="rId4" Type="http://schemas.openxmlformats.org/officeDocument/2006/relationships/image" Target="../media/image20.emf"/></Relationships>
</file>

<file path=ppt/slides/_rels/slide8.xml.rels><?xml version="1.0" encoding="UTF-8" standalone="yes"?>
<Relationships xmlns="http://schemas.openxmlformats.org/package/2006/relationships"><Relationship Id="rId8" Type="http://schemas.openxmlformats.org/officeDocument/2006/relationships/image" Target="../media/image27.emf"/><Relationship Id="rId3" Type="http://schemas.openxmlformats.org/officeDocument/2006/relationships/image" Target="../media/image24.png"/><Relationship Id="rId7" Type="http://schemas.openxmlformats.org/officeDocument/2006/relationships/package" Target="../embeddings/Microsoft_Excel_Worksheet1.xlsx"/><Relationship Id="rId12" Type="http://schemas.openxmlformats.org/officeDocument/2006/relationships/image" Target="../media/image18.pn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26.emf"/><Relationship Id="rId11" Type="http://schemas.openxmlformats.org/officeDocument/2006/relationships/image" Target="../media/image15.png"/><Relationship Id="rId5" Type="http://schemas.openxmlformats.org/officeDocument/2006/relationships/package" Target="../embeddings/Microsoft_Excel_Worksheet.xlsx"/><Relationship Id="rId10" Type="http://schemas.openxmlformats.org/officeDocument/2006/relationships/image" Target="../media/image28.emf"/><Relationship Id="rId4" Type="http://schemas.openxmlformats.org/officeDocument/2006/relationships/image" Target="../media/image25.emf"/><Relationship Id="rId9" Type="http://schemas.openxmlformats.org/officeDocument/2006/relationships/package" Target="../embeddings/Microsoft_Excel_Worksheet2.xlsx"/></Relationships>
</file>

<file path=ppt/slides/_rels/slide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29.emf"/><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picture containing background pattern&#10;&#10;Description automatically generated">
            <a:extLst>
              <a:ext uri="{FF2B5EF4-FFF2-40B4-BE49-F238E27FC236}">
                <a16:creationId xmlns:a16="http://schemas.microsoft.com/office/drawing/2014/main" id="{618963C7-C4EB-4513-9801-602E768061C2}"/>
              </a:ext>
            </a:extLst>
          </p:cNvPr>
          <p:cNvPicPr>
            <a:picLocks noChangeAspect="1"/>
          </p:cNvPicPr>
          <p:nvPr/>
        </p:nvPicPr>
        <p:blipFill>
          <a:blip r:embed="rId3"/>
          <a:stretch>
            <a:fillRect/>
          </a:stretch>
        </p:blipFill>
        <p:spPr>
          <a:xfrm>
            <a:off x="1186" y="2174"/>
            <a:ext cx="12193506" cy="6852602"/>
          </a:xfrm>
          <a:prstGeom prst="rect">
            <a:avLst/>
          </a:prstGeom>
        </p:spPr>
      </p:pic>
      <p:pic>
        <p:nvPicPr>
          <p:cNvPr id="5" name="Picture 4" descr="A picture containing background pattern&#10;&#10;Description automatically generated">
            <a:extLst>
              <a:ext uri="{FF2B5EF4-FFF2-40B4-BE49-F238E27FC236}">
                <a16:creationId xmlns:a16="http://schemas.microsoft.com/office/drawing/2014/main" id="{618963C7-C4EB-4513-9801-602E768061C2}"/>
              </a:ext>
            </a:extLst>
          </p:cNvPr>
          <p:cNvPicPr>
            <a:picLocks noChangeAspect="1"/>
          </p:cNvPicPr>
          <p:nvPr/>
        </p:nvPicPr>
        <p:blipFill>
          <a:blip r:embed="rId3"/>
          <a:stretch>
            <a:fillRect/>
          </a:stretch>
        </p:blipFill>
        <p:spPr>
          <a:xfrm>
            <a:off x="0" y="0"/>
            <a:ext cx="12193506" cy="6852602"/>
          </a:xfrm>
          <a:prstGeom prst="rect">
            <a:avLst/>
          </a:prstGeom>
        </p:spPr>
      </p:pic>
      <p:sp>
        <p:nvSpPr>
          <p:cNvPr id="15362" name="TextBox 10">
            <a:extLst>
              <a:ext uri="{FF2B5EF4-FFF2-40B4-BE49-F238E27FC236}">
                <a16:creationId xmlns:a16="http://schemas.microsoft.com/office/drawing/2014/main" id="{387F75CF-EFF7-48EE-9B58-68F46609EE5D}"/>
              </a:ext>
            </a:extLst>
          </p:cNvPr>
          <p:cNvSpPr txBox="1">
            <a:spLocks noChangeArrowheads="1"/>
          </p:cNvSpPr>
          <p:nvPr/>
        </p:nvSpPr>
        <p:spPr bwMode="auto">
          <a:xfrm>
            <a:off x="222193" y="3945272"/>
            <a:ext cx="8254255" cy="26161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anchor="b">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r>
              <a:rPr lang="en-ZA" altLang="en-US" sz="4400" b="1" dirty="0">
                <a:solidFill>
                  <a:schemeClr val="bg1"/>
                </a:solidFill>
                <a:latin typeface="Open Sans ExtraBold"/>
                <a:ea typeface="Open Sans ExtraBold"/>
                <a:cs typeface="Open Sans ExtraBold"/>
              </a:rPr>
              <a:t>SESSION 6</a:t>
            </a:r>
            <a:r>
              <a:rPr lang="en-ZA" altLang="en-US" sz="4400" b="1" dirty="0">
                <a:latin typeface="Open Sans ExtraBold"/>
                <a:ea typeface="Open Sans ExtraBold"/>
                <a:cs typeface="Open Sans ExtraBold"/>
              </a:rPr>
              <a:t> </a:t>
            </a:r>
            <a:br>
              <a:rPr lang="en-ZA" altLang="en-US" sz="4400" b="1" dirty="0">
                <a:latin typeface="Open Sans ExtraBold"/>
                <a:ea typeface="Open Sans ExtraBold"/>
                <a:cs typeface="Open Sans ExtraBold"/>
              </a:rPr>
            </a:br>
            <a:r>
              <a:rPr lang="en-GB" altLang="en-US" sz="4000" b="1" dirty="0">
                <a:latin typeface="Open Sans ExtraBold"/>
                <a:ea typeface="Open Sans ExtraBold"/>
                <a:cs typeface="Open Sans ExtraBold"/>
              </a:rPr>
              <a:t>RECONSTRUCTION DE L'ANNÉE DE BASE AVEC LE SECTEUR DES MÉNAGES COMME EXEMPLE</a:t>
            </a:r>
            <a:endParaRPr lang="en-US" altLang="en-US" sz="4400" b="1" dirty="0">
              <a:latin typeface="Open Sans ExtraBold"/>
              <a:ea typeface="Open Sans ExtraBold"/>
              <a:cs typeface="Open Sans ExtraBold"/>
            </a:endParaRPr>
          </a:p>
        </p:txBody>
      </p:sp>
      <p:sp>
        <p:nvSpPr>
          <p:cNvPr id="6" name="TextBox 1">
            <a:extLst>
              <a:ext uri="{FF2B5EF4-FFF2-40B4-BE49-F238E27FC236}">
                <a16:creationId xmlns:a16="http://schemas.microsoft.com/office/drawing/2014/main" id="{F3BCD3B0-3648-480F-82BD-C8D845EDB3C6}"/>
              </a:ext>
            </a:extLst>
          </p:cNvPr>
          <p:cNvSpPr txBox="1"/>
          <p:nvPr/>
        </p:nvSpPr>
        <p:spPr>
          <a:xfrm>
            <a:off x="8856491" y="6300251"/>
            <a:ext cx="2966960" cy="307777"/>
          </a:xfrm>
          <a:prstGeom prst="rect">
            <a:avLst/>
          </a:prstGeom>
          <a:noFill/>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en-US"/>
            </a:defPPr>
            <a:lvl1pPr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5pPr>
            <a:lvl6pPr marL="2286000" algn="l" defTabSz="914400" rtl="0" eaLnBrk="1" latinLnBrk="0" hangingPunct="1">
              <a:defRPr kern="1200">
                <a:solidFill>
                  <a:schemeClr val="tx1"/>
                </a:solidFill>
                <a:latin typeface="Calibri" panose="020F0502020204030204" pitchFamily="34" charset="0"/>
                <a:ea typeface="+mn-ea"/>
                <a:cs typeface="+mn-cs"/>
              </a:defRPr>
            </a:lvl6pPr>
            <a:lvl7pPr marL="2743200" algn="l" defTabSz="914400" rtl="0" eaLnBrk="1" latinLnBrk="0" hangingPunct="1">
              <a:defRPr kern="1200">
                <a:solidFill>
                  <a:schemeClr val="tx1"/>
                </a:solidFill>
                <a:latin typeface="Calibri" panose="020F0502020204030204" pitchFamily="34" charset="0"/>
                <a:ea typeface="+mn-ea"/>
                <a:cs typeface="+mn-cs"/>
              </a:defRPr>
            </a:lvl7pPr>
            <a:lvl8pPr marL="3200400" algn="l" defTabSz="914400" rtl="0" eaLnBrk="1" latinLnBrk="0" hangingPunct="1">
              <a:defRPr kern="1200">
                <a:solidFill>
                  <a:schemeClr val="tx1"/>
                </a:solidFill>
                <a:latin typeface="Calibri" panose="020F0502020204030204" pitchFamily="34" charset="0"/>
                <a:ea typeface="+mn-ea"/>
                <a:cs typeface="+mn-cs"/>
              </a:defRPr>
            </a:lvl8pPr>
            <a:lvl9pPr marL="3657600" algn="l" defTabSz="914400" rtl="0" eaLnBrk="1" latinLnBrk="0" hangingPunct="1">
              <a:defRPr kern="1200">
                <a:solidFill>
                  <a:schemeClr val="tx1"/>
                </a:solidFill>
                <a:latin typeface="Calibri" panose="020F0502020204030204" pitchFamily="34" charset="0"/>
                <a:ea typeface="+mn-ea"/>
                <a:cs typeface="+mn-cs"/>
              </a:defRPr>
            </a:lvl9pPr>
          </a:lstStyle>
          <a:p>
            <a:pPr algn="ctr"/>
            <a:r>
              <a:rPr lang="en-US" sz="1400" b="1" dirty="0">
                <a:solidFill>
                  <a:schemeClr val="bg1"/>
                </a:solidFill>
                <a:latin typeface="Open Sans"/>
                <a:ea typeface="+mn-lt"/>
                <a:cs typeface="+mn-lt"/>
              </a:rPr>
              <a:t>Version 2.0</a:t>
            </a:r>
            <a:endParaRPr lang="en-US" sz="1050" dirty="0">
              <a:solidFill>
                <a:schemeClr val="bg1"/>
              </a:solidFill>
              <a:latin typeface="Open Sans"/>
              <a:ea typeface="+mn-lt"/>
              <a:cs typeface="+mn-lt"/>
            </a:endParaRPr>
          </a:p>
        </p:txBody>
      </p:sp>
      <p:sp>
        <p:nvSpPr>
          <p:cNvPr id="7" name="TextBox 6">
            <a:extLst>
              <a:ext uri="{FF2B5EF4-FFF2-40B4-BE49-F238E27FC236}">
                <a16:creationId xmlns:a16="http://schemas.microsoft.com/office/drawing/2014/main" id="{A30B8E22-AB78-BA4E-A699-F7241C1EC8AE}"/>
              </a:ext>
            </a:extLst>
          </p:cNvPr>
          <p:cNvSpPr txBox="1"/>
          <p:nvPr/>
        </p:nvSpPr>
        <p:spPr>
          <a:xfrm>
            <a:off x="222193" y="3041580"/>
            <a:ext cx="3483373" cy="707886"/>
          </a:xfrm>
          <a:prstGeom prst="rect">
            <a:avLst/>
          </a:prstGeom>
          <a:noFill/>
        </p:spPr>
        <p:txBody>
          <a:bodyPr wrap="square" lIns="91440" tIns="45720" rIns="91440" bIns="45720" rtlCol="0" anchor="b">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sz="2000" b="1" dirty="0">
                <a:latin typeface="Open Sans ExtraBold"/>
                <a:ea typeface="Open Sans ExtraBold" panose="020B0606030504020204" pitchFamily="34" charset="0"/>
                <a:cs typeface="Open Sans ExtraBold" panose="020B0606030504020204" pitchFamily="34" charset="0"/>
              </a:rPr>
              <a:t>Modèle pour l’Analyse de la Demande d’Énergie </a:t>
            </a:r>
            <a:endParaRPr lang="en-ZA" sz="2000" b="1" dirty="0">
              <a:latin typeface="Open Sans ExtraBold"/>
              <a:ea typeface="Open Sans ExtraBold" panose="020B0606030504020204" pitchFamily="34" charset="0"/>
              <a:cs typeface="Open Sans ExtraBold" panose="020B0606030504020204" pitchFamily="34" charset="0"/>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338"/>
        <p:cNvGrpSpPr/>
        <p:nvPr/>
      </p:nvGrpSpPr>
      <p:grpSpPr>
        <a:xfrm>
          <a:off x="0" y="0"/>
          <a:ext cx="0" cy="0"/>
          <a:chOff x="0" y="0"/>
          <a:chExt cx="0" cy="0"/>
        </a:xfrm>
      </p:grpSpPr>
      <p:sp>
        <p:nvSpPr>
          <p:cNvPr id="6" name="Text Placeholder 5">
            <a:extLst>
              <a:ext uri="{FF2B5EF4-FFF2-40B4-BE49-F238E27FC236}">
                <a16:creationId xmlns:a16="http://schemas.microsoft.com/office/drawing/2014/main" id="{1755527A-30CA-944E-A482-ED896F156CD0}"/>
              </a:ext>
            </a:extLst>
          </p:cNvPr>
          <p:cNvSpPr>
            <a:spLocks noGrp="1"/>
          </p:cNvSpPr>
          <p:nvPr>
            <p:ph type="body" idx="13"/>
          </p:nvPr>
        </p:nvSpPr>
        <p:spPr>
          <a:xfrm>
            <a:off x="381290" y="1133834"/>
            <a:ext cx="7579577" cy="697227"/>
          </a:xfrm>
        </p:spPr>
        <p:txBody>
          <a:bodyPr>
            <a:noAutofit/>
          </a:bodyPr>
          <a:lstStyle/>
          <a:p>
            <a:pPr marL="0" lvl="6" indent="0" eaLnBrk="0" fontAlgn="base" hangingPunct="0">
              <a:lnSpc>
                <a:spcPct val="120000"/>
              </a:lnSpc>
              <a:spcBef>
                <a:spcPts val="500"/>
              </a:spcBef>
              <a:spcAft>
                <a:spcPts val="1200"/>
              </a:spcAft>
              <a:buClr>
                <a:srgbClr val="333333"/>
              </a:buClr>
              <a:buSzPts val="1300"/>
              <a:buNone/>
              <a:defRPr/>
            </a:pPr>
            <a:r>
              <a:rPr lang="en-GB" sz="1600" b="1" dirty="0">
                <a:solidFill>
                  <a:schemeClr val="accent5">
                    <a:lumMod val="60000"/>
                    <a:lumOff val="40000"/>
                  </a:schemeClr>
                </a:solidFill>
                <a:latin typeface="Open Sans"/>
                <a:ea typeface="Open Sans"/>
                <a:cs typeface="Open Sans"/>
              </a:rPr>
              <a:t>6.2.3. Comment MAED calcule-t-il les demandes d'énergie finale pour les différentes sources d'énergie ? Que se passe-t-il à l'intérieur du </a:t>
            </a:r>
            <a:r>
              <a:rPr lang="en-GB" sz="1600" b="1" dirty="0" err="1">
                <a:solidFill>
                  <a:schemeClr val="accent5">
                    <a:lumMod val="60000"/>
                    <a:lumOff val="40000"/>
                  </a:schemeClr>
                </a:solidFill>
                <a:latin typeface="Open Sans"/>
                <a:ea typeface="Open Sans"/>
                <a:cs typeface="Open Sans"/>
              </a:rPr>
              <a:t>modèle</a:t>
            </a:r>
            <a:r>
              <a:rPr lang="en-GB" sz="1600" b="1" dirty="0">
                <a:solidFill>
                  <a:schemeClr val="accent5">
                    <a:lumMod val="60000"/>
                    <a:lumOff val="40000"/>
                  </a:schemeClr>
                </a:solidFill>
                <a:latin typeface="Open Sans"/>
                <a:ea typeface="Open Sans"/>
                <a:cs typeface="Open Sans"/>
              </a:rPr>
              <a:t>?</a:t>
            </a:r>
          </a:p>
        </p:txBody>
      </p:sp>
      <p:sp>
        <p:nvSpPr>
          <p:cNvPr id="20" name="Google Shape;113;p16">
            <a:extLst>
              <a:ext uri="{FF2B5EF4-FFF2-40B4-BE49-F238E27FC236}">
                <a16:creationId xmlns:a16="http://schemas.microsoft.com/office/drawing/2014/main" id="{36F277D6-322B-A848-92DC-A83C2D17258F}"/>
              </a:ext>
            </a:extLst>
          </p:cNvPr>
          <p:cNvSpPr txBox="1">
            <a:spLocks noGrp="1"/>
          </p:cNvSpPr>
          <p:nvPr>
            <p:ph type="title"/>
          </p:nvPr>
        </p:nvSpPr>
        <p:spPr>
          <a:xfrm>
            <a:off x="320591" y="555490"/>
            <a:ext cx="7020118" cy="843711"/>
          </a:xfrm>
          <a:prstGeom prst="rect">
            <a:avLst/>
          </a:prstGeom>
        </p:spPr>
        <p:txBody>
          <a:bodyPr spcFirstLastPara="1" vert="horz" wrap="square" lIns="121900" tIns="121900" rIns="121900" bIns="121900" numCol="1" anchor="b" anchorCtr="0" compatLnSpc="1">
            <a:prstTxWarp prst="textNoShape">
              <a:avLst/>
            </a:prstTxWarp>
            <a:normAutofit fontScale="90000"/>
          </a:bodyPr>
          <a:lstStyle/>
          <a:p>
            <a:pPr algn="l"/>
            <a:r>
              <a:rPr lang="en-GB" sz="4400" dirty="0">
                <a:latin typeface="Open Sans"/>
                <a:ea typeface="Open Sans"/>
                <a:cs typeface="Open Sans"/>
                <a:sym typeface="Bodoni SvtyTwo ITC TT-Book"/>
              </a:rPr>
              <a:t>Session 6.2 </a:t>
            </a:r>
            <a:r>
              <a:rPr lang="en-GB" altLang="en-US" sz="4400" dirty="0">
                <a:latin typeface="Open Sans" panose="020B0606030504020204" pitchFamily="34" charset="0"/>
                <a:ea typeface="Open Sans" panose="020B0606030504020204" pitchFamily="34" charset="0"/>
                <a:cs typeface="Open Sans" panose="020B0606030504020204" pitchFamily="34" charset="0"/>
              </a:rPr>
              <a:t>Reconstruction de l'année de base (3/3)</a:t>
            </a:r>
            <a:endParaRPr lang="en-GB" sz="4400" dirty="0">
              <a:latin typeface="Open Sans"/>
              <a:ea typeface="Open Sans"/>
              <a:cs typeface="Open Sans"/>
              <a:sym typeface="Bodoni SvtyTwo ITC TT-Book"/>
            </a:endParaRPr>
          </a:p>
        </p:txBody>
      </p:sp>
      <p:pic>
        <p:nvPicPr>
          <p:cNvPr id="23" name="Picture 23">
            <a:extLst>
              <a:ext uri="{FF2B5EF4-FFF2-40B4-BE49-F238E27FC236}">
                <a16:creationId xmlns:a16="http://schemas.microsoft.com/office/drawing/2014/main" id="{76C480D8-8CE6-77A5-5475-98B1EE96D76F}"/>
              </a:ext>
            </a:extLst>
          </p:cNvPr>
          <p:cNvPicPr>
            <a:picLocks noChangeAspect="1"/>
          </p:cNvPicPr>
          <p:nvPr/>
        </p:nvPicPr>
        <p:blipFill>
          <a:blip r:embed="rId3"/>
          <a:srcRect/>
          <a:stretch/>
        </p:blipFill>
        <p:spPr>
          <a:xfrm>
            <a:off x="1317854" y="2363063"/>
            <a:ext cx="6231763" cy="4003919"/>
          </a:xfrm>
          <a:prstGeom prst="rect">
            <a:avLst/>
          </a:prstGeom>
        </p:spPr>
      </p:pic>
      <mc:AlternateContent xmlns:mc="http://schemas.openxmlformats.org/markup-compatibility/2006" xmlns:a14="http://schemas.microsoft.com/office/drawing/2010/main">
        <mc:Choice Requires="a14">
          <p:sp>
            <p:nvSpPr>
              <p:cNvPr id="3" name="TextBox 2">
                <a:extLst>
                  <a:ext uri="{FF2B5EF4-FFF2-40B4-BE49-F238E27FC236}">
                    <a16:creationId xmlns:a16="http://schemas.microsoft.com/office/drawing/2014/main" id="{F83CB9D3-F450-6CBE-67FE-C85FA261EED1}"/>
                  </a:ext>
                </a:extLst>
              </p:cNvPr>
              <p:cNvSpPr txBox="1"/>
              <p:nvPr/>
            </p:nvSpPr>
            <p:spPr>
              <a:xfrm>
                <a:off x="2241733" y="2178397"/>
                <a:ext cx="2865646" cy="369332"/>
              </a:xfrm>
              <a:prstGeom prst="rect">
                <a:avLst/>
              </a:prstGeom>
              <a:noFill/>
            </p:spPr>
            <p:txBody>
              <a:bodyPr wrap="square" lIns="0" tIns="0" rIns="0" bIns="0" rtlCol="0">
                <a:spAutoFit/>
              </a:bodyPr>
              <a:lstStyle/>
              <a:p>
                <a14:m>
                  <m:oMath xmlns:m="http://schemas.openxmlformats.org/officeDocument/2006/math">
                    <m:r>
                      <a:rPr lang="en-GB" sz="2400" b="1" i="1" smtClean="0">
                        <a:solidFill>
                          <a:srgbClr val="C00000"/>
                        </a:solidFill>
                        <a:latin typeface="Cambria Math" panose="02040503050406030204" pitchFamily="18" charset="0"/>
                        <a:ea typeface="Cambria Math" panose="02040503050406030204" pitchFamily="18" charset="0"/>
                      </a:rPr>
                      <m:t>𝑫𝑷</m:t>
                    </m:r>
                  </m:oMath>
                </a14:m>
                <a:r>
                  <a:rPr lang="en-GB" sz="2400" b="1" dirty="0">
                    <a:solidFill>
                      <a:schemeClr val="accent4"/>
                    </a:solidFill>
                  </a:rPr>
                  <a:t> </a:t>
                </a:r>
                <a14:m>
                  <m:oMath xmlns:m="http://schemas.openxmlformats.org/officeDocument/2006/math">
                    <m:sSub>
                      <m:sSubPr>
                        <m:ctrlPr>
                          <a:rPr lang="en-GB" sz="2400" b="1" i="1">
                            <a:solidFill>
                              <a:schemeClr val="accent4"/>
                            </a:solidFill>
                            <a:latin typeface="Cambria Math" panose="02040503050406030204" pitchFamily="18" charset="0"/>
                          </a:rPr>
                        </m:ctrlPr>
                      </m:sSubPr>
                      <m:e>
                        <m:sSub>
                          <m:sSubPr>
                            <m:ctrlPr>
                              <a:rPr lang="en-GB" sz="2400" b="1" i="1">
                                <a:solidFill>
                                  <a:srgbClr val="7030A0"/>
                                </a:solidFill>
                                <a:latin typeface="Cambria Math" panose="02040503050406030204" pitchFamily="18" charset="0"/>
                              </a:rPr>
                            </m:ctrlPr>
                          </m:sSubPr>
                          <m:e>
                            <m:r>
                              <a:rPr lang="en-GB" sz="2400" i="1">
                                <a:latin typeface="Cambria Math" panose="02040503050406030204" pitchFamily="18" charset="0"/>
                                <a:ea typeface="Cambria Math" panose="02040503050406030204" pitchFamily="18" charset="0"/>
                              </a:rPr>
                              <m:t>×</m:t>
                            </m:r>
                            <m:r>
                              <a:rPr lang="en-GB" sz="2400" b="1" i="1">
                                <a:solidFill>
                                  <a:srgbClr val="7030A0"/>
                                </a:solidFill>
                                <a:latin typeface="Cambria Math" panose="02040503050406030204" pitchFamily="18" charset="0"/>
                              </a:rPr>
                              <m:t>𝑺𝑬𝑪</m:t>
                            </m:r>
                          </m:e>
                          <m:sub>
                            <m:r>
                              <a:rPr lang="en-GB" sz="2400" b="1" i="1">
                                <a:solidFill>
                                  <a:srgbClr val="7030A0"/>
                                </a:solidFill>
                                <a:latin typeface="Cambria Math" panose="02040503050406030204" pitchFamily="18" charset="0"/>
                              </a:rPr>
                              <m:t>𝒖</m:t>
                            </m:r>
                          </m:sub>
                        </m:sSub>
                        <m:r>
                          <a:rPr lang="en-GB" sz="2400" i="1">
                            <a:latin typeface="Cambria Math" panose="02040503050406030204" pitchFamily="18" charset="0"/>
                          </a:rPr>
                          <m:t>=</m:t>
                        </m:r>
                        <m:r>
                          <a:rPr lang="en-GB" sz="2400" b="1" i="1">
                            <a:solidFill>
                              <a:schemeClr val="accent4"/>
                            </a:solidFill>
                            <a:latin typeface="Cambria Math" panose="02040503050406030204" pitchFamily="18" charset="0"/>
                          </a:rPr>
                          <m:t>𝑼𝑬𝑫</m:t>
                        </m:r>
                      </m:e>
                      <m:sub>
                        <m:r>
                          <a:rPr lang="en-GB" sz="2400" b="1" i="1">
                            <a:solidFill>
                              <a:schemeClr val="accent4"/>
                            </a:solidFill>
                            <a:latin typeface="Cambria Math" panose="02040503050406030204" pitchFamily="18" charset="0"/>
                          </a:rPr>
                          <m:t>𝒖</m:t>
                        </m:r>
                      </m:sub>
                    </m:sSub>
                  </m:oMath>
                </a14:m>
                <a:endParaRPr lang="en-GB" sz="2400" b="1" dirty="0"/>
              </a:p>
            </p:txBody>
          </p:sp>
        </mc:Choice>
        <mc:Fallback xmlns="" xmlns:a16="http://schemas.microsoft.com/office/drawing/2014/main" xmlns:p14="http://schemas.microsoft.com/office/powerpoint/2010/main">
          <p:sp>
            <p:nvSpPr>
              <p:cNvPr id="3" name="TextBox 2">
                <a:extLst>
                  <a:ext uri="{FF2B5EF4-FFF2-40B4-BE49-F238E27FC236}">
                    <a16:creationId xmlns:a16="http://schemas.microsoft.com/office/drawing/2014/main" id="{F83CB9D3-F450-6CBE-67FE-C85FA261EED1}"/>
                  </a:ext>
                </a:extLst>
              </p:cNvPr>
              <p:cNvSpPr txBox="1">
                <a:spLocks noRot="1" noChangeAspect="1" noMove="1" noResize="1" noEditPoints="1" noAdjustHandles="1" noChangeArrowheads="1" noChangeShapeType="1" noTextEdit="1"/>
              </p:cNvSpPr>
              <p:nvPr/>
            </p:nvSpPr>
            <p:spPr>
              <a:xfrm>
                <a:off x="2241733" y="2178397"/>
                <a:ext cx="2865646" cy="369332"/>
              </a:xfrm>
              <a:prstGeom prst="rect">
                <a:avLst/>
              </a:prstGeom>
              <a:blipFill>
                <a:blip r:embed="rId4"/>
                <a:stretch>
                  <a:fillRect l="-3830" b="-9836"/>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4" name="TextBox 3">
                <a:extLst>
                  <a:ext uri="{FF2B5EF4-FFF2-40B4-BE49-F238E27FC236}">
                    <a16:creationId xmlns:a16="http://schemas.microsoft.com/office/drawing/2014/main" id="{2B21F1D5-AC16-D0D6-9A31-DA4F6D81F5CB}"/>
                  </a:ext>
                </a:extLst>
              </p:cNvPr>
              <p:cNvSpPr txBox="1"/>
              <p:nvPr/>
            </p:nvSpPr>
            <p:spPr>
              <a:xfrm>
                <a:off x="6116135" y="2008951"/>
                <a:ext cx="3075970" cy="772904"/>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Sup>
                        <m:sSubSupPr>
                          <m:ctrlPr>
                            <a:rPr lang="en-GB" sz="2400" b="1" i="1" smtClean="0">
                              <a:solidFill>
                                <a:schemeClr val="accent6"/>
                              </a:solidFill>
                              <a:latin typeface="Cambria Math" panose="02040503050406030204" pitchFamily="18" charset="0"/>
                            </a:rPr>
                          </m:ctrlPr>
                        </m:sSubSupPr>
                        <m:e>
                          <m:r>
                            <a:rPr lang="en-GB" sz="2400" b="1" i="1" smtClean="0">
                              <a:solidFill>
                                <a:schemeClr val="accent6"/>
                              </a:solidFill>
                              <a:latin typeface="Cambria Math" panose="02040503050406030204" pitchFamily="18" charset="0"/>
                            </a:rPr>
                            <m:t>𝑭𝑬𝑫</m:t>
                          </m:r>
                        </m:e>
                        <m:sub>
                          <m:r>
                            <a:rPr lang="en-GB" sz="2400" b="1" i="1" smtClean="0">
                              <a:solidFill>
                                <a:schemeClr val="accent6"/>
                              </a:solidFill>
                              <a:latin typeface="Cambria Math" panose="02040503050406030204" pitchFamily="18" charset="0"/>
                            </a:rPr>
                            <m:t>𝒖</m:t>
                          </m:r>
                        </m:sub>
                        <m:sup>
                          <m:r>
                            <a:rPr lang="en-GB" sz="2400" b="1" i="1" smtClean="0">
                              <a:solidFill>
                                <a:schemeClr val="accent6"/>
                              </a:solidFill>
                              <a:latin typeface="Cambria Math" panose="02040503050406030204" pitchFamily="18" charset="0"/>
                            </a:rPr>
                            <m:t>𝒆</m:t>
                          </m:r>
                        </m:sup>
                      </m:sSubSup>
                      <m:r>
                        <a:rPr lang="en-GB" sz="2400" b="0" i="1" smtClean="0">
                          <a:latin typeface="Cambria Math" panose="02040503050406030204" pitchFamily="18" charset="0"/>
                        </a:rPr>
                        <m:t>=</m:t>
                      </m:r>
                      <m:sSub>
                        <m:sSubPr>
                          <m:ctrlPr>
                            <a:rPr lang="en-GB" sz="2400" b="1" i="1" smtClean="0">
                              <a:solidFill>
                                <a:schemeClr val="accent4"/>
                              </a:solidFill>
                              <a:latin typeface="Cambria Math" panose="02040503050406030204" pitchFamily="18" charset="0"/>
                            </a:rPr>
                          </m:ctrlPr>
                        </m:sSubPr>
                        <m:e>
                          <m:r>
                            <a:rPr lang="en-GB" sz="2400" b="1" i="1" smtClean="0">
                              <a:solidFill>
                                <a:schemeClr val="accent4"/>
                              </a:solidFill>
                              <a:latin typeface="Cambria Math" panose="02040503050406030204" pitchFamily="18" charset="0"/>
                            </a:rPr>
                            <m:t>𝑼𝑬𝑫</m:t>
                          </m:r>
                        </m:e>
                        <m:sub>
                          <m:r>
                            <a:rPr lang="en-GB" sz="2400" b="1" i="1" smtClean="0">
                              <a:solidFill>
                                <a:schemeClr val="accent4"/>
                              </a:solidFill>
                              <a:latin typeface="Cambria Math" panose="02040503050406030204" pitchFamily="18" charset="0"/>
                            </a:rPr>
                            <m:t>𝒖</m:t>
                          </m:r>
                        </m:sub>
                      </m:sSub>
                      <m:r>
                        <a:rPr lang="en-GB" sz="2400" b="0" i="1" smtClean="0">
                          <a:latin typeface="Cambria Math" panose="02040503050406030204" pitchFamily="18" charset="0"/>
                          <a:ea typeface="Cambria Math" panose="02040503050406030204" pitchFamily="18" charset="0"/>
                        </a:rPr>
                        <m:t>×</m:t>
                      </m:r>
                      <m:f>
                        <m:fPr>
                          <m:ctrlPr>
                            <a:rPr lang="en-GB" sz="2400" b="0" i="1" smtClean="0">
                              <a:latin typeface="Cambria Math" panose="02040503050406030204" pitchFamily="18" charset="0"/>
                              <a:ea typeface="Cambria Math" panose="02040503050406030204" pitchFamily="18" charset="0"/>
                            </a:rPr>
                          </m:ctrlPr>
                        </m:fPr>
                        <m:num>
                          <m:sSubSup>
                            <m:sSubSupPr>
                              <m:ctrlPr>
                                <a:rPr lang="en-GB" sz="2400" b="1" i="1" smtClean="0">
                                  <a:latin typeface="Cambria Math" panose="02040503050406030204" pitchFamily="18" charset="0"/>
                                  <a:ea typeface="Cambria Math" panose="02040503050406030204" pitchFamily="18" charset="0"/>
                                </a:rPr>
                              </m:ctrlPr>
                            </m:sSubSupPr>
                            <m:e>
                              <m:r>
                                <a:rPr lang="en-GB" sz="2400" b="1" i="1" smtClean="0">
                                  <a:latin typeface="Cambria Math" panose="02040503050406030204" pitchFamily="18" charset="0"/>
                                  <a:ea typeface="Cambria Math" panose="02040503050406030204" pitchFamily="18" charset="0"/>
                                </a:rPr>
                                <m:t>𝑴𝑷</m:t>
                              </m:r>
                            </m:e>
                            <m:sub>
                              <m:r>
                                <a:rPr lang="en-GB" sz="2400" b="1" i="1" smtClean="0">
                                  <a:latin typeface="Cambria Math" panose="02040503050406030204" pitchFamily="18" charset="0"/>
                                  <a:ea typeface="Cambria Math" panose="02040503050406030204" pitchFamily="18" charset="0"/>
                                </a:rPr>
                                <m:t>𝒖</m:t>
                              </m:r>
                            </m:sub>
                            <m:sup>
                              <m:r>
                                <a:rPr lang="en-GB" sz="2400" b="1" i="1" smtClean="0">
                                  <a:latin typeface="Cambria Math" panose="02040503050406030204" pitchFamily="18" charset="0"/>
                                  <a:ea typeface="Cambria Math" panose="02040503050406030204" pitchFamily="18" charset="0"/>
                                </a:rPr>
                                <m:t>𝒆</m:t>
                              </m:r>
                            </m:sup>
                          </m:sSubSup>
                        </m:num>
                        <m:den>
                          <m:sSubSup>
                            <m:sSubSupPr>
                              <m:ctrlPr>
                                <a:rPr lang="en-GB" sz="2400" b="1" i="1" smtClean="0">
                                  <a:solidFill>
                                    <a:schemeClr val="accent2"/>
                                  </a:solidFill>
                                  <a:latin typeface="Cambria Math" panose="02040503050406030204" pitchFamily="18" charset="0"/>
                                  <a:ea typeface="Cambria Math" panose="02040503050406030204" pitchFamily="18" charset="0"/>
                                </a:rPr>
                              </m:ctrlPr>
                            </m:sSubSupPr>
                            <m:e>
                              <m:r>
                                <a:rPr lang="en-GB" sz="2400" b="1" i="1" smtClean="0">
                                  <a:solidFill>
                                    <a:schemeClr val="accent2"/>
                                  </a:solidFill>
                                  <a:latin typeface="Cambria Math" panose="02040503050406030204" pitchFamily="18" charset="0"/>
                                  <a:ea typeface="Cambria Math" panose="02040503050406030204" pitchFamily="18" charset="0"/>
                                </a:rPr>
                                <m:t>𝜼</m:t>
                              </m:r>
                            </m:e>
                            <m:sub>
                              <m:r>
                                <a:rPr lang="en-GB" sz="2400" b="1" i="1" smtClean="0">
                                  <a:solidFill>
                                    <a:schemeClr val="accent2"/>
                                  </a:solidFill>
                                  <a:latin typeface="Cambria Math" panose="02040503050406030204" pitchFamily="18" charset="0"/>
                                  <a:ea typeface="Cambria Math" panose="02040503050406030204" pitchFamily="18" charset="0"/>
                                </a:rPr>
                                <m:t>𝒖</m:t>
                              </m:r>
                            </m:sub>
                            <m:sup>
                              <m:r>
                                <a:rPr lang="en-GB" sz="2400" b="1" i="1" smtClean="0">
                                  <a:solidFill>
                                    <a:schemeClr val="accent2"/>
                                  </a:solidFill>
                                  <a:latin typeface="Cambria Math" panose="02040503050406030204" pitchFamily="18" charset="0"/>
                                  <a:ea typeface="Cambria Math" panose="02040503050406030204" pitchFamily="18" charset="0"/>
                                </a:rPr>
                                <m:t>𝒆</m:t>
                              </m:r>
                            </m:sup>
                          </m:sSubSup>
                        </m:den>
                      </m:f>
                    </m:oMath>
                  </m:oMathPara>
                </a14:m>
                <a:endParaRPr lang="en-GB" sz="2400" dirty="0"/>
              </a:p>
            </p:txBody>
          </p:sp>
        </mc:Choice>
        <mc:Fallback xmlns="" xmlns:a16="http://schemas.microsoft.com/office/drawing/2014/main" xmlns:p14="http://schemas.microsoft.com/office/powerpoint/2010/main">
          <p:sp>
            <p:nvSpPr>
              <p:cNvPr id="4" name="TextBox 3">
                <a:extLst>
                  <a:ext uri="{FF2B5EF4-FFF2-40B4-BE49-F238E27FC236}">
                    <a16:creationId xmlns:a16="http://schemas.microsoft.com/office/drawing/2014/main" id="{2B21F1D5-AC16-D0D6-9A31-DA4F6D81F5CB}"/>
                  </a:ext>
                </a:extLst>
              </p:cNvPr>
              <p:cNvSpPr txBox="1">
                <a:spLocks noRot="1" noChangeAspect="1" noMove="1" noResize="1" noEditPoints="1" noAdjustHandles="1" noChangeArrowheads="1" noChangeShapeType="1" noTextEdit="1"/>
              </p:cNvSpPr>
              <p:nvPr/>
            </p:nvSpPr>
            <p:spPr>
              <a:xfrm>
                <a:off x="6116135" y="2008951"/>
                <a:ext cx="3075970" cy="772904"/>
              </a:xfrm>
              <a:prstGeom prst="rect">
                <a:avLst/>
              </a:prstGeom>
              <a:blipFill>
                <a:blip r:embed="rId5"/>
                <a:stretch>
                  <a:fillRect/>
                </a:stretch>
              </a:blipFill>
            </p:spPr>
            <p:txBody>
              <a:bodyPr/>
              <a:lstStyle/>
              <a:p>
                <a:r>
                  <a:rPr lang="en-GB">
                    <a:noFill/>
                  </a:rPr>
                  <a:t> </a:t>
                </a:r>
              </a:p>
            </p:txBody>
          </p:sp>
        </mc:Fallback>
      </mc:AlternateContent>
      <p:cxnSp>
        <p:nvCxnSpPr>
          <p:cNvPr id="7" name="Connector: Curved 6">
            <a:extLst>
              <a:ext uri="{FF2B5EF4-FFF2-40B4-BE49-F238E27FC236}">
                <a16:creationId xmlns:a16="http://schemas.microsoft.com/office/drawing/2014/main" id="{C57AC3D6-EE5D-8129-3A2C-BD8551326C17}"/>
              </a:ext>
            </a:extLst>
          </p:cNvPr>
          <p:cNvCxnSpPr>
            <a:cxnSpLocks/>
            <a:stCxn id="3" idx="3"/>
          </p:cNvCxnSpPr>
          <p:nvPr/>
        </p:nvCxnSpPr>
        <p:spPr>
          <a:xfrm flipV="1">
            <a:off x="5107379" y="2095150"/>
            <a:ext cx="2504796" cy="267913"/>
          </a:xfrm>
          <a:prstGeom prst="curvedConnector3">
            <a:avLst>
              <a:gd name="adj1" fmla="val -3397"/>
            </a:avLst>
          </a:prstGeom>
          <a:ln>
            <a:solidFill>
              <a:schemeClr val="tx1"/>
            </a:solidFill>
            <a:prstDash val="dash"/>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19" name="TextBox 18">
                <a:extLst>
                  <a:ext uri="{FF2B5EF4-FFF2-40B4-BE49-F238E27FC236}">
                    <a16:creationId xmlns:a16="http://schemas.microsoft.com/office/drawing/2014/main" id="{A51C343B-D34D-9982-4ED1-33A8403669EA}"/>
                  </a:ext>
                </a:extLst>
              </p:cNvPr>
              <p:cNvSpPr txBox="1"/>
              <p:nvPr/>
            </p:nvSpPr>
            <p:spPr>
              <a:xfrm>
                <a:off x="9192105" y="3662105"/>
                <a:ext cx="1865832" cy="246221"/>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GB" sz="1600" b="0" i="1" smtClean="0">
                          <a:latin typeface="Cambria Math" panose="02040503050406030204" pitchFamily="18" charset="0"/>
                        </a:rPr>
                        <m:t>𝑢</m:t>
                      </m:r>
                      <m:r>
                        <a:rPr lang="en-GB" sz="1600" b="0" i="1" smtClean="0">
                          <a:latin typeface="Cambria Math" panose="02040503050406030204" pitchFamily="18" charset="0"/>
                        </a:rPr>
                        <m:t> →{</m:t>
                      </m:r>
                      <m:r>
                        <a:rPr lang="fr-MA" sz="1600" b="0" i="1" smtClean="0">
                          <a:latin typeface="Cambria Math" panose="02040503050406030204" pitchFamily="18" charset="0"/>
                        </a:rPr>
                        <m:t>𝑈𝑠𝑎𝑔𝑒</m:t>
                      </m:r>
                      <m:r>
                        <a:rPr lang="fr-MA" sz="1600" b="0" i="1" smtClean="0">
                          <a:latin typeface="Cambria Math" panose="02040503050406030204" pitchFamily="18" charset="0"/>
                        </a:rPr>
                        <m:t> </m:t>
                      </m:r>
                      <m:r>
                        <a:rPr lang="fr-MA" sz="1600" b="0" i="1" smtClean="0">
                          <a:latin typeface="Cambria Math" panose="02040503050406030204" pitchFamily="18" charset="0"/>
                        </a:rPr>
                        <m:t>𝑓𝑖𝑛𝑎𝑙𝑒</m:t>
                      </m:r>
                      <m:r>
                        <a:rPr lang="en-GB" sz="1600" b="0" i="1" smtClean="0">
                          <a:latin typeface="Cambria Math" panose="02040503050406030204" pitchFamily="18" charset="0"/>
                          <a:ea typeface="Cambria Math" panose="02040503050406030204" pitchFamily="18" charset="0"/>
                        </a:rPr>
                        <m:t>}</m:t>
                      </m:r>
                    </m:oMath>
                  </m:oMathPara>
                </a14:m>
                <a:endParaRPr lang="en-GB" sz="1600" dirty="0"/>
              </a:p>
            </p:txBody>
          </p:sp>
        </mc:Choice>
        <mc:Fallback xmlns="">
          <p:sp>
            <p:nvSpPr>
              <p:cNvPr id="19" name="TextBox 18">
                <a:extLst>
                  <a:ext uri="{FF2B5EF4-FFF2-40B4-BE49-F238E27FC236}">
                    <a16:creationId xmlns:a16="http://schemas.microsoft.com/office/drawing/2014/main" id="{A51C343B-D34D-9982-4ED1-33A8403669EA}"/>
                  </a:ext>
                </a:extLst>
              </p:cNvPr>
              <p:cNvSpPr txBox="1">
                <a:spLocks noRot="1" noChangeAspect="1" noMove="1" noResize="1" noEditPoints="1" noAdjustHandles="1" noChangeArrowheads="1" noChangeShapeType="1" noTextEdit="1"/>
              </p:cNvSpPr>
              <p:nvPr/>
            </p:nvSpPr>
            <p:spPr>
              <a:xfrm>
                <a:off x="9192105" y="3662105"/>
                <a:ext cx="1865832" cy="246221"/>
              </a:xfrm>
              <a:prstGeom prst="rect">
                <a:avLst/>
              </a:prstGeom>
              <a:blipFill>
                <a:blip r:embed="rId6"/>
                <a:stretch>
                  <a:fillRect l="-1307" r="-3268" b="-32500"/>
                </a:stretch>
              </a:blipFill>
            </p:spPr>
            <p:txBody>
              <a:bodyPr/>
              <a:lstStyle/>
              <a:p>
                <a:r>
                  <a:rPr lang="fr-MA">
                    <a:noFill/>
                  </a:rPr>
                  <a:t> </a:t>
                </a:r>
              </a:p>
            </p:txBody>
          </p:sp>
        </mc:Fallback>
      </mc:AlternateContent>
      <mc:AlternateContent xmlns:mc="http://schemas.openxmlformats.org/markup-compatibility/2006" xmlns:a14="http://schemas.microsoft.com/office/drawing/2010/main">
        <mc:Choice Requires="a14">
          <p:sp>
            <p:nvSpPr>
              <p:cNvPr id="22" name="TextBox 21">
                <a:extLst>
                  <a:ext uri="{FF2B5EF4-FFF2-40B4-BE49-F238E27FC236}">
                    <a16:creationId xmlns:a16="http://schemas.microsoft.com/office/drawing/2014/main" id="{29EC71E9-2C61-9799-D5D4-DFFE6E22C712}"/>
                  </a:ext>
                </a:extLst>
              </p:cNvPr>
              <p:cNvSpPr txBox="1"/>
              <p:nvPr/>
            </p:nvSpPr>
            <p:spPr>
              <a:xfrm>
                <a:off x="9192105" y="3292743"/>
                <a:ext cx="2200795" cy="246221"/>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GB" sz="1600" b="0" i="1" smtClean="0">
                          <a:latin typeface="Cambria Math" panose="02040503050406030204" pitchFamily="18" charset="0"/>
                        </a:rPr>
                        <m:t>𝑒</m:t>
                      </m:r>
                      <m:r>
                        <a:rPr lang="en-GB" sz="1600" b="0" i="1" smtClean="0">
                          <a:latin typeface="Cambria Math" panose="02040503050406030204" pitchFamily="18" charset="0"/>
                        </a:rPr>
                        <m:t> →{</m:t>
                      </m:r>
                      <m:r>
                        <a:rPr lang="fr-MA" sz="1600" b="0" i="1" smtClean="0">
                          <a:latin typeface="Cambria Math" panose="02040503050406030204" pitchFamily="18" charset="0"/>
                          <a:ea typeface="Cambria Math" panose="02040503050406030204" pitchFamily="18" charset="0"/>
                        </a:rPr>
                        <m:t>𝐹𝑜𝑟𝑚𝑒</m:t>
                      </m:r>
                      <m:r>
                        <a:rPr lang="fr-MA" sz="1600" b="0" i="1" smtClean="0">
                          <a:latin typeface="Cambria Math" panose="02040503050406030204" pitchFamily="18" charset="0"/>
                          <a:ea typeface="Cambria Math" panose="02040503050406030204" pitchFamily="18" charset="0"/>
                        </a:rPr>
                        <m:t> </m:t>
                      </m:r>
                      <m:sSup>
                        <m:sSupPr>
                          <m:ctrlPr>
                            <a:rPr lang="fr-MA" sz="1600" b="0" i="1" smtClean="0">
                              <a:latin typeface="Cambria Math" panose="02040503050406030204" pitchFamily="18" charset="0"/>
                              <a:ea typeface="Cambria Math" panose="02040503050406030204" pitchFamily="18" charset="0"/>
                            </a:rPr>
                          </m:ctrlPr>
                        </m:sSupPr>
                        <m:e>
                          <m:r>
                            <a:rPr lang="fr-MA" sz="1600" b="0" i="1" smtClean="0">
                              <a:latin typeface="Cambria Math" panose="02040503050406030204" pitchFamily="18" charset="0"/>
                              <a:ea typeface="Cambria Math" panose="02040503050406030204" pitchFamily="18" charset="0"/>
                            </a:rPr>
                            <m:t>𝑑</m:t>
                          </m:r>
                        </m:e>
                        <m:sup>
                          <m:r>
                            <a:rPr lang="fr-MA" sz="1600" b="0" i="1" smtClean="0">
                              <a:latin typeface="Cambria Math" panose="02040503050406030204" pitchFamily="18" charset="0"/>
                              <a:ea typeface="Cambria Math" panose="02040503050406030204" pitchFamily="18" charset="0"/>
                            </a:rPr>
                            <m:t>′</m:t>
                          </m:r>
                        </m:sup>
                      </m:sSup>
                      <m:r>
                        <a:rPr lang="fr-MA" sz="1600" b="0" i="1" smtClean="0">
                          <a:latin typeface="Cambria Math" panose="02040503050406030204" pitchFamily="18" charset="0"/>
                          <a:ea typeface="Cambria Math" panose="02040503050406030204" pitchFamily="18" charset="0"/>
                        </a:rPr>
                        <m:t>é</m:t>
                      </m:r>
                      <m:r>
                        <a:rPr lang="fr-MA" sz="1600" b="0" i="1" smtClean="0">
                          <a:latin typeface="Cambria Math" panose="02040503050406030204" pitchFamily="18" charset="0"/>
                          <a:ea typeface="Cambria Math" panose="02040503050406030204" pitchFamily="18" charset="0"/>
                        </a:rPr>
                        <m:t>𝑛𝑒𝑟𝑔𝑖𝑒</m:t>
                      </m:r>
                      <m:r>
                        <a:rPr lang="en-GB" sz="1600" b="0" i="1" smtClean="0">
                          <a:latin typeface="Cambria Math" panose="02040503050406030204" pitchFamily="18" charset="0"/>
                          <a:ea typeface="Cambria Math" panose="02040503050406030204" pitchFamily="18" charset="0"/>
                        </a:rPr>
                        <m:t>}</m:t>
                      </m:r>
                    </m:oMath>
                  </m:oMathPara>
                </a14:m>
                <a:endParaRPr lang="en-GB" dirty="0"/>
              </a:p>
            </p:txBody>
          </p:sp>
        </mc:Choice>
        <mc:Fallback xmlns="">
          <p:sp>
            <p:nvSpPr>
              <p:cNvPr id="22" name="TextBox 21">
                <a:extLst>
                  <a:ext uri="{FF2B5EF4-FFF2-40B4-BE49-F238E27FC236}">
                    <a16:creationId xmlns:a16="http://schemas.microsoft.com/office/drawing/2014/main" id="{29EC71E9-2C61-9799-D5D4-DFFE6E22C712}"/>
                  </a:ext>
                </a:extLst>
              </p:cNvPr>
              <p:cNvSpPr txBox="1">
                <a:spLocks noRot="1" noChangeAspect="1" noMove="1" noResize="1" noEditPoints="1" noAdjustHandles="1" noChangeArrowheads="1" noChangeShapeType="1" noTextEdit="1"/>
              </p:cNvSpPr>
              <p:nvPr/>
            </p:nvSpPr>
            <p:spPr>
              <a:xfrm>
                <a:off x="9192105" y="3292743"/>
                <a:ext cx="2200795" cy="246221"/>
              </a:xfrm>
              <a:prstGeom prst="rect">
                <a:avLst/>
              </a:prstGeom>
              <a:blipFill>
                <a:blip r:embed="rId7"/>
                <a:stretch>
                  <a:fillRect l="-1108" t="-2439" r="-2493" b="-31707"/>
                </a:stretch>
              </a:blipFill>
            </p:spPr>
            <p:txBody>
              <a:bodyPr/>
              <a:lstStyle/>
              <a:p>
                <a:r>
                  <a:rPr lang="fr-MA">
                    <a:noFill/>
                  </a:rPr>
                  <a:t> </a:t>
                </a:r>
              </a:p>
            </p:txBody>
          </p:sp>
        </mc:Fallback>
      </mc:AlternateContent>
      <p:sp>
        <p:nvSpPr>
          <p:cNvPr id="31" name="TextBox 30">
            <a:extLst>
              <a:ext uri="{FF2B5EF4-FFF2-40B4-BE49-F238E27FC236}">
                <a16:creationId xmlns:a16="http://schemas.microsoft.com/office/drawing/2014/main" id="{377461AD-ABC0-7826-E454-64EEAE103F59}"/>
              </a:ext>
            </a:extLst>
          </p:cNvPr>
          <p:cNvSpPr txBox="1"/>
          <p:nvPr/>
        </p:nvSpPr>
        <p:spPr>
          <a:xfrm>
            <a:off x="9110980" y="2861841"/>
            <a:ext cx="2242820" cy="369332"/>
          </a:xfrm>
          <a:prstGeom prst="rect">
            <a:avLst/>
          </a:prstGeom>
          <a:noFill/>
        </p:spPr>
        <p:txBody>
          <a:bodyPr wrap="square" rtlCol="0">
            <a:spAutoFit/>
          </a:bodyPr>
          <a:lstStyle/>
          <a:p>
            <a:r>
              <a:rPr lang="en-GB" dirty="0"/>
              <a:t>Où ? </a:t>
            </a:r>
          </a:p>
        </p:txBody>
      </p:sp>
      <p:sp>
        <p:nvSpPr>
          <p:cNvPr id="2" name="Text Box 3">
            <a:extLst>
              <a:ext uri="{FF2B5EF4-FFF2-40B4-BE49-F238E27FC236}">
                <a16:creationId xmlns:a16="http://schemas.microsoft.com/office/drawing/2014/main" id="{168E16F5-E757-9C4F-A813-A84317F4EFB6}"/>
              </a:ext>
            </a:extLst>
          </p:cNvPr>
          <p:cNvSpPr txBox="1">
            <a:spLocks noChangeArrowheads="1"/>
          </p:cNvSpPr>
          <p:nvPr/>
        </p:nvSpPr>
        <p:spPr bwMode="auto">
          <a:xfrm>
            <a:off x="9999075" y="223484"/>
            <a:ext cx="1570943" cy="664012"/>
          </a:xfrm>
          <a:prstGeom prst="roundRect">
            <a:avLst/>
          </a:prstGeom>
          <a:solidFill>
            <a:schemeClr val="bg1">
              <a:lumMod val="65000"/>
              <a:alpha val="50196"/>
            </a:schemeClr>
          </a:solidFill>
          <a:ln w="9525">
            <a:solidFill>
              <a:schemeClr val="tx2"/>
            </a:solidFill>
            <a:miter lim="800000"/>
            <a:headEnd/>
            <a:tailEnd/>
          </a:ln>
        </p:spPr>
        <p:txBody>
          <a:bodyPr wrap="square"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r>
              <a:rPr lang="en-US" sz="1100" dirty="0">
                <a:latin typeface="Open Sans" panose="020B0606030504020204" pitchFamily="34" charset="0"/>
                <a:cs typeface="Open Sans" panose="020B0606030504020204" pitchFamily="34" charset="0"/>
              </a:rPr>
              <a:t>Calculer les données d'entrée du MAED pour l'année de base</a:t>
            </a:r>
          </a:p>
        </p:txBody>
      </p:sp>
      <p:sp>
        <p:nvSpPr>
          <p:cNvPr id="5" name="Text Box 4">
            <a:extLst>
              <a:ext uri="{FF2B5EF4-FFF2-40B4-BE49-F238E27FC236}">
                <a16:creationId xmlns:a16="http://schemas.microsoft.com/office/drawing/2014/main" id="{1CE540D7-B46C-C988-55FD-CDF94D562A98}"/>
              </a:ext>
            </a:extLst>
          </p:cNvPr>
          <p:cNvSpPr txBox="1">
            <a:spLocks noChangeArrowheads="1"/>
          </p:cNvSpPr>
          <p:nvPr/>
        </p:nvSpPr>
        <p:spPr bwMode="auto">
          <a:xfrm>
            <a:off x="8325508" y="934338"/>
            <a:ext cx="1570943" cy="664012"/>
          </a:xfrm>
          <a:prstGeom prst="roundRect">
            <a:avLst/>
          </a:prstGeom>
          <a:solidFill>
            <a:schemeClr val="accent3">
              <a:alpha val="50196"/>
            </a:schemeClr>
          </a:solidFill>
          <a:ln w="9525">
            <a:solidFill>
              <a:schemeClr val="tx2"/>
            </a:solidFill>
            <a:miter lim="800000"/>
            <a:headEnd/>
            <a:tailEnd/>
          </a:ln>
        </p:spPr>
        <p:txBody>
          <a:bodyPr wrap="square"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50000"/>
              </a:spcBef>
            </a:pPr>
            <a:r>
              <a:rPr lang="en-US" sz="1100" dirty="0">
                <a:latin typeface="Open Sans" panose="020B0606030504020204" pitchFamily="34" charset="0"/>
                <a:cs typeface="Open Sans" panose="020B0606030504020204" pitchFamily="34" charset="0"/>
              </a:rPr>
              <a:t>Vérifier l'exactitude des résultats du MAED pour l'année de base</a:t>
            </a:r>
          </a:p>
        </p:txBody>
      </p:sp>
      <p:sp>
        <p:nvSpPr>
          <p:cNvPr id="8" name="Text Box 5">
            <a:extLst>
              <a:ext uri="{FF2B5EF4-FFF2-40B4-BE49-F238E27FC236}">
                <a16:creationId xmlns:a16="http://schemas.microsoft.com/office/drawing/2014/main" id="{DE23367B-6308-E22B-24F9-D8E0CF28B5F6}"/>
              </a:ext>
            </a:extLst>
          </p:cNvPr>
          <p:cNvSpPr txBox="1">
            <a:spLocks noChangeArrowheads="1"/>
          </p:cNvSpPr>
          <p:nvPr/>
        </p:nvSpPr>
        <p:spPr bwMode="auto">
          <a:xfrm>
            <a:off x="9999075" y="947390"/>
            <a:ext cx="1570943" cy="669808"/>
          </a:xfrm>
          <a:prstGeom prst="roundRect">
            <a:avLst/>
          </a:prstGeom>
          <a:solidFill>
            <a:schemeClr val="accent6">
              <a:lumMod val="60000"/>
              <a:lumOff val="40000"/>
              <a:alpha val="50196"/>
            </a:schemeClr>
          </a:solidFill>
          <a:ln w="9525">
            <a:solidFill>
              <a:schemeClr val="tx2"/>
            </a:solidFill>
            <a:miter lim="800000"/>
            <a:headEnd/>
            <a:tailEnd/>
          </a:ln>
        </p:spPr>
        <p:txBody>
          <a:bodyPr anchor="ctr">
            <a:no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50000"/>
              </a:spcBef>
            </a:pPr>
            <a:r>
              <a:rPr lang="en-US" sz="1100" dirty="0">
                <a:latin typeface="Open Sans" panose="020B0606030504020204" pitchFamily="34" charset="0"/>
                <a:cs typeface="Open Sans" panose="020B0606030504020204" pitchFamily="34" charset="0"/>
              </a:rPr>
              <a:t>Exécuter le modèle MAED</a:t>
            </a:r>
          </a:p>
        </p:txBody>
      </p:sp>
      <p:sp>
        <p:nvSpPr>
          <p:cNvPr id="9" name="Text Box 2">
            <a:extLst>
              <a:ext uri="{FF2B5EF4-FFF2-40B4-BE49-F238E27FC236}">
                <a16:creationId xmlns:a16="http://schemas.microsoft.com/office/drawing/2014/main" id="{8921E6D5-300F-E541-07F4-600144EB9AC5}"/>
              </a:ext>
            </a:extLst>
          </p:cNvPr>
          <p:cNvSpPr txBox="1">
            <a:spLocks noChangeArrowheads="1"/>
          </p:cNvSpPr>
          <p:nvPr/>
        </p:nvSpPr>
        <p:spPr bwMode="auto">
          <a:xfrm>
            <a:off x="8329150" y="209061"/>
            <a:ext cx="1570943" cy="664012"/>
          </a:xfrm>
          <a:prstGeom prst="roundRect">
            <a:avLst/>
          </a:prstGeom>
          <a:solidFill>
            <a:schemeClr val="bg1">
              <a:lumMod val="65000"/>
              <a:alpha val="50196"/>
            </a:schemeClr>
          </a:solidFill>
          <a:ln w="9525">
            <a:solidFill>
              <a:schemeClr val="tx2"/>
            </a:solidFill>
            <a:miter lim="800000"/>
            <a:headEnd/>
            <a:tailEnd/>
          </a:ln>
        </p:spPr>
        <p:txBody>
          <a:bodyPr wrap="square"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50000"/>
              </a:spcBef>
            </a:pPr>
            <a:r>
              <a:rPr lang="en-US" sz="1100" dirty="0">
                <a:latin typeface="Open Sans" panose="020B0606030504020204" pitchFamily="34" charset="0"/>
                <a:cs typeface="Open Sans" panose="020B0606030504020204" pitchFamily="34" charset="0"/>
              </a:rPr>
              <a:t>Collecte/ajustement des paramètres du MAED pour l'année de base</a:t>
            </a:r>
          </a:p>
        </p:txBody>
      </p:sp>
      <p:sp>
        <p:nvSpPr>
          <p:cNvPr id="10" name="Straight Connector 3">
            <a:extLst>
              <a:ext uri="{FF2B5EF4-FFF2-40B4-BE49-F238E27FC236}">
                <a16:creationId xmlns:a16="http://schemas.microsoft.com/office/drawing/2014/main" id="{8526A740-5049-7BBB-6689-6AB18F5733C3}"/>
              </a:ext>
            </a:extLst>
          </p:cNvPr>
          <p:cNvSpPr/>
          <p:nvPr/>
        </p:nvSpPr>
        <p:spPr>
          <a:xfrm rot="19256044">
            <a:off x="8246200" y="52673"/>
            <a:ext cx="1763330" cy="1763330"/>
          </a:xfrm>
          <a:custGeom>
            <a:avLst/>
            <a:gdLst/>
            <a:ahLst/>
            <a:cxnLst/>
            <a:rect l="0" t="0" r="0" b="0"/>
            <a:pathLst>
              <a:path>
                <a:moveTo>
                  <a:pt x="91314" y="490922"/>
                </a:moveTo>
                <a:arcTo wR="881665" hR="881665" stAng="12378446" swAng="1636048"/>
              </a:path>
            </a:pathLst>
          </a:custGeom>
          <a:noFill/>
          <a:ln w="28575">
            <a:solidFill>
              <a:schemeClr val="tx1"/>
            </a:solidFill>
            <a:tailEnd type="arrow"/>
          </a:ln>
        </p:spPr>
        <p:style>
          <a:lnRef idx="1">
            <a:schemeClr val="accent1">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txBody>
          <a:bodyPr/>
          <a:lstStyle/>
          <a:p>
            <a:endParaRPr lang="en-GB"/>
          </a:p>
        </p:txBody>
      </p:sp>
      <p:sp>
        <p:nvSpPr>
          <p:cNvPr id="11" name="Straight Connector 3">
            <a:extLst>
              <a:ext uri="{FF2B5EF4-FFF2-40B4-BE49-F238E27FC236}">
                <a16:creationId xmlns:a16="http://schemas.microsoft.com/office/drawing/2014/main" id="{82A86130-8AC7-75F1-8522-5B44C5183F68}"/>
              </a:ext>
            </a:extLst>
          </p:cNvPr>
          <p:cNvSpPr/>
          <p:nvPr/>
        </p:nvSpPr>
        <p:spPr>
          <a:xfrm rot="8546125">
            <a:off x="9902881" y="-8591"/>
            <a:ext cx="1763330" cy="1763330"/>
          </a:xfrm>
          <a:custGeom>
            <a:avLst/>
            <a:gdLst/>
            <a:ahLst/>
            <a:cxnLst/>
            <a:rect l="0" t="0" r="0" b="0"/>
            <a:pathLst>
              <a:path>
                <a:moveTo>
                  <a:pt x="91314" y="490922"/>
                </a:moveTo>
                <a:arcTo wR="881665" hR="881665" stAng="12378446" swAng="1636048"/>
              </a:path>
            </a:pathLst>
          </a:custGeom>
          <a:noFill/>
          <a:ln w="28575">
            <a:solidFill>
              <a:schemeClr val="tx1"/>
            </a:solidFill>
            <a:tailEnd type="arrow"/>
          </a:ln>
        </p:spPr>
        <p:style>
          <a:lnRef idx="1">
            <a:schemeClr val="accent1">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txBody>
          <a:bodyPr/>
          <a:lstStyle/>
          <a:p>
            <a:endParaRPr lang="en-GB"/>
          </a:p>
        </p:txBody>
      </p:sp>
      <p:sp>
        <p:nvSpPr>
          <p:cNvPr id="12" name="Straight Connector 3">
            <a:extLst>
              <a:ext uri="{FF2B5EF4-FFF2-40B4-BE49-F238E27FC236}">
                <a16:creationId xmlns:a16="http://schemas.microsoft.com/office/drawing/2014/main" id="{090AF1F5-1319-F7E1-4337-0294414D515E}"/>
              </a:ext>
            </a:extLst>
          </p:cNvPr>
          <p:cNvSpPr/>
          <p:nvPr/>
        </p:nvSpPr>
        <p:spPr>
          <a:xfrm rot="13859928">
            <a:off x="9021860" y="52820"/>
            <a:ext cx="1763330" cy="1763330"/>
          </a:xfrm>
          <a:custGeom>
            <a:avLst/>
            <a:gdLst/>
            <a:ahLst/>
            <a:cxnLst/>
            <a:rect l="0" t="0" r="0" b="0"/>
            <a:pathLst>
              <a:path>
                <a:moveTo>
                  <a:pt x="91314" y="490922"/>
                </a:moveTo>
                <a:arcTo wR="881665" hR="881665" stAng="12378446" swAng="1636048"/>
              </a:path>
            </a:pathLst>
          </a:custGeom>
          <a:noFill/>
          <a:ln w="28575">
            <a:solidFill>
              <a:schemeClr val="tx1"/>
            </a:solidFill>
            <a:tailEnd type="arrow"/>
          </a:ln>
        </p:spPr>
        <p:style>
          <a:lnRef idx="1">
            <a:schemeClr val="accent1">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txBody>
          <a:bodyPr/>
          <a:lstStyle/>
          <a:p>
            <a:endParaRPr lang="en-GB"/>
          </a:p>
        </p:txBody>
      </p:sp>
      <p:sp>
        <p:nvSpPr>
          <p:cNvPr id="13" name="Straight Connector 3">
            <a:extLst>
              <a:ext uri="{FF2B5EF4-FFF2-40B4-BE49-F238E27FC236}">
                <a16:creationId xmlns:a16="http://schemas.microsoft.com/office/drawing/2014/main" id="{D9DD04F4-A1A2-20F2-B079-C0FA35D233C5}"/>
              </a:ext>
            </a:extLst>
          </p:cNvPr>
          <p:cNvSpPr/>
          <p:nvPr/>
        </p:nvSpPr>
        <p:spPr>
          <a:xfrm rot="2987910">
            <a:off x="9081219" y="116019"/>
            <a:ext cx="1763330" cy="1763330"/>
          </a:xfrm>
          <a:custGeom>
            <a:avLst/>
            <a:gdLst/>
            <a:ahLst/>
            <a:cxnLst/>
            <a:rect l="0" t="0" r="0" b="0"/>
            <a:pathLst>
              <a:path>
                <a:moveTo>
                  <a:pt x="91314" y="490922"/>
                </a:moveTo>
                <a:arcTo wR="881665" hR="881665" stAng="12378446" swAng="1636048"/>
              </a:path>
            </a:pathLst>
          </a:custGeom>
          <a:noFill/>
          <a:ln w="28575">
            <a:solidFill>
              <a:schemeClr val="tx1"/>
            </a:solidFill>
            <a:tailEnd type="arrow"/>
          </a:ln>
        </p:spPr>
        <p:style>
          <a:lnRef idx="1">
            <a:schemeClr val="accent1">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txBody>
          <a:bodyPr/>
          <a:lstStyle/>
          <a:p>
            <a:endParaRPr lang="en-GB"/>
          </a:p>
        </p:txBody>
      </p:sp>
      <p:sp>
        <p:nvSpPr>
          <p:cNvPr id="14" name="Slide Number Placeholder 5">
            <a:extLst>
              <a:ext uri="{FF2B5EF4-FFF2-40B4-BE49-F238E27FC236}">
                <a16:creationId xmlns:a16="http://schemas.microsoft.com/office/drawing/2014/main" id="{F6BF469D-7B15-4109-8836-10BCF6752C7A}"/>
              </a:ext>
            </a:extLst>
          </p:cNvPr>
          <p:cNvSpPr txBox="1">
            <a:spLocks/>
          </p:cNvSpPr>
          <p:nvPr/>
        </p:nvSpPr>
        <p:spPr>
          <a:xfrm>
            <a:off x="11775994" y="6455206"/>
            <a:ext cx="393356"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9F12B3B0-2BE9-CC4D-B1FD-EFE2D6A22EBD}" type="slidenum">
              <a:rPr lang="en-US" sz="1400" b="1" smtClean="0">
                <a:solidFill>
                  <a:schemeClr val="bg1"/>
                </a:solidFill>
                <a:latin typeface="Open Sans ExtraBold" panose="020B0606030504020204" pitchFamily="34" charset="0"/>
                <a:ea typeface="Open Sans ExtraBold" panose="020B0606030504020204" pitchFamily="34" charset="0"/>
                <a:cs typeface="Open Sans ExtraBold" panose="020B0606030504020204" pitchFamily="34" charset="0"/>
              </a:rPr>
              <a:t>10</a:t>
            </a:fld>
            <a:endParaRPr lang="en-US" sz="1400" b="1" dirty="0">
              <a:solidFill>
                <a:schemeClr val="bg1"/>
              </a:solidFill>
              <a:latin typeface="Open Sans ExtraBold" panose="020B0606030504020204" pitchFamily="34" charset="0"/>
              <a:ea typeface="Open Sans ExtraBold" panose="020B0606030504020204" pitchFamily="34" charset="0"/>
              <a:cs typeface="Open Sans ExtraBold" panose="020B0606030504020204" pitchFamily="34" charset="0"/>
            </a:endParaRPr>
          </a:p>
        </p:txBody>
      </p:sp>
    </p:spTree>
    <p:extLst>
      <p:ext uri="{BB962C8B-B14F-4D97-AF65-F5344CB8AC3E}">
        <p14:creationId xmlns:p14="http://schemas.microsoft.com/office/powerpoint/2010/main" val="92786451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Object 3">
            <a:extLst>
              <a:ext uri="{FF2B5EF4-FFF2-40B4-BE49-F238E27FC236}">
                <a16:creationId xmlns:a16="http://schemas.microsoft.com/office/drawing/2014/main" id="{2A99346C-49F7-2EC2-65D8-E77945C1634E}"/>
              </a:ext>
            </a:extLst>
          </p:cNvPr>
          <p:cNvGraphicFramePr>
            <a:graphicFrameLocks noChangeAspect="1"/>
          </p:cNvGraphicFramePr>
          <p:nvPr>
            <p:extLst>
              <p:ext uri="{D42A27DB-BD31-4B8C-83A1-F6EECF244321}">
                <p14:modId xmlns:p14="http://schemas.microsoft.com/office/powerpoint/2010/main" val="2613708002"/>
              </p:ext>
            </p:extLst>
          </p:nvPr>
        </p:nvGraphicFramePr>
        <p:xfrm>
          <a:off x="3016548" y="2779557"/>
          <a:ext cx="3717400" cy="2014674"/>
        </p:xfrm>
        <a:graphic>
          <a:graphicData uri="http://schemas.openxmlformats.org/presentationml/2006/ole">
            <mc:AlternateContent xmlns:mc="http://schemas.openxmlformats.org/markup-compatibility/2006">
              <mc:Choice xmlns:v="urn:schemas-microsoft-com:vml" Requires="v">
                <p:oleObj name="Worksheet" r:id="rId2" imgW="3177434" imgH="1722277" progId="Excel.Sheet.12">
                  <p:embed/>
                </p:oleObj>
              </mc:Choice>
              <mc:Fallback>
                <p:oleObj name="Worksheet" r:id="rId2" imgW="3177434" imgH="1722277" progId="Excel.Sheet.12">
                  <p:embed/>
                  <p:pic>
                    <p:nvPicPr>
                      <p:cNvPr id="4" name="Object 3">
                        <a:extLst>
                          <a:ext uri="{FF2B5EF4-FFF2-40B4-BE49-F238E27FC236}">
                            <a16:creationId xmlns:a16="http://schemas.microsoft.com/office/drawing/2014/main" id="{2A99346C-49F7-2EC2-65D8-E77945C1634E}"/>
                          </a:ext>
                        </a:extLst>
                      </p:cNvPr>
                      <p:cNvPicPr/>
                      <p:nvPr/>
                    </p:nvPicPr>
                    <p:blipFill>
                      <a:blip r:embed="rId3"/>
                      <a:stretch>
                        <a:fillRect/>
                      </a:stretch>
                    </p:blipFill>
                    <p:spPr>
                      <a:xfrm>
                        <a:off x="3016548" y="2779557"/>
                        <a:ext cx="3717400" cy="2014674"/>
                      </a:xfrm>
                      <a:prstGeom prst="rect">
                        <a:avLst/>
                      </a:prstGeom>
                    </p:spPr>
                  </p:pic>
                </p:oleObj>
              </mc:Fallback>
            </mc:AlternateContent>
          </a:graphicData>
        </a:graphic>
      </p:graphicFrame>
      <p:sp>
        <p:nvSpPr>
          <p:cNvPr id="2" name="Title 1">
            <a:extLst>
              <a:ext uri="{FF2B5EF4-FFF2-40B4-BE49-F238E27FC236}">
                <a16:creationId xmlns:a16="http://schemas.microsoft.com/office/drawing/2014/main" id="{7A95BC00-B1A3-740F-4975-765716CBB1D8}"/>
              </a:ext>
            </a:extLst>
          </p:cNvPr>
          <p:cNvSpPr>
            <a:spLocks noGrp="1"/>
          </p:cNvSpPr>
          <p:nvPr>
            <p:ph type="title"/>
          </p:nvPr>
        </p:nvSpPr>
        <p:spPr>
          <a:xfrm>
            <a:off x="1092185" y="122221"/>
            <a:ext cx="7435298" cy="1325563"/>
          </a:xfrm>
        </p:spPr>
        <p:txBody>
          <a:bodyPr/>
          <a:lstStyle/>
          <a:p>
            <a:r>
              <a:rPr lang="en-GB" sz="4000" dirty="0">
                <a:latin typeface="Open Sans"/>
                <a:ea typeface="Open Sans"/>
                <a:cs typeface="Open Sans"/>
                <a:sym typeface="Bodoni SvtyTwo ITC TT-Book"/>
              </a:rPr>
              <a:t>Session 6.2 </a:t>
            </a:r>
            <a:r>
              <a:rPr lang="en-GB" altLang="en-US" sz="4000" dirty="0">
                <a:latin typeface="Open Sans" panose="020B0606030504020204" pitchFamily="34" charset="0"/>
                <a:ea typeface="Open Sans" panose="020B0606030504020204" pitchFamily="34" charset="0"/>
                <a:cs typeface="Open Sans" panose="020B0606030504020204" pitchFamily="34" charset="0"/>
              </a:rPr>
              <a:t>Reconstruction de l'année de base (3/3)</a:t>
            </a:r>
            <a:endParaRPr lang="en-GB" sz="4000" dirty="0"/>
          </a:p>
        </p:txBody>
      </p:sp>
      <p:sp>
        <p:nvSpPr>
          <p:cNvPr id="6" name="Text Box 2">
            <a:extLst>
              <a:ext uri="{FF2B5EF4-FFF2-40B4-BE49-F238E27FC236}">
                <a16:creationId xmlns:a16="http://schemas.microsoft.com/office/drawing/2014/main" id="{A54365C0-B904-72AC-185B-F2E11746E34E}"/>
              </a:ext>
            </a:extLst>
          </p:cNvPr>
          <p:cNvSpPr txBox="1">
            <a:spLocks noChangeArrowheads="1"/>
          </p:cNvSpPr>
          <p:nvPr/>
        </p:nvSpPr>
        <p:spPr bwMode="auto">
          <a:xfrm>
            <a:off x="8302558" y="526980"/>
            <a:ext cx="1570943" cy="664012"/>
          </a:xfrm>
          <a:prstGeom prst="roundRect">
            <a:avLst/>
          </a:prstGeom>
          <a:solidFill>
            <a:schemeClr val="bg1">
              <a:lumMod val="65000"/>
              <a:alpha val="50196"/>
            </a:schemeClr>
          </a:solidFill>
          <a:ln w="9525">
            <a:solidFill>
              <a:schemeClr val="tx2"/>
            </a:solidFill>
            <a:miter lim="800000"/>
            <a:headEnd/>
            <a:tailEnd/>
          </a:ln>
        </p:spPr>
        <p:txBody>
          <a:bodyPr wrap="square"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50000"/>
              </a:spcBef>
            </a:pPr>
            <a:r>
              <a:rPr lang="en-US" sz="1100" dirty="0">
                <a:latin typeface="Open Sans" panose="020B0606030504020204" pitchFamily="34" charset="0"/>
                <a:cs typeface="Open Sans" panose="020B0606030504020204" pitchFamily="34" charset="0"/>
              </a:rPr>
              <a:t>Collecte/ajustement des paramètres du MAED pour l'année de base</a:t>
            </a:r>
          </a:p>
        </p:txBody>
      </p:sp>
      <p:sp>
        <p:nvSpPr>
          <p:cNvPr id="7" name="Straight Connector 3">
            <a:extLst>
              <a:ext uri="{FF2B5EF4-FFF2-40B4-BE49-F238E27FC236}">
                <a16:creationId xmlns:a16="http://schemas.microsoft.com/office/drawing/2014/main" id="{E45E94CC-C906-D8EE-B9E6-2DB150758060}"/>
              </a:ext>
            </a:extLst>
          </p:cNvPr>
          <p:cNvSpPr/>
          <p:nvPr/>
        </p:nvSpPr>
        <p:spPr>
          <a:xfrm rot="19256044">
            <a:off x="8219608" y="370592"/>
            <a:ext cx="1763330" cy="1763330"/>
          </a:xfrm>
          <a:custGeom>
            <a:avLst/>
            <a:gdLst/>
            <a:ahLst/>
            <a:cxnLst/>
            <a:rect l="0" t="0" r="0" b="0"/>
            <a:pathLst>
              <a:path>
                <a:moveTo>
                  <a:pt x="91314" y="490922"/>
                </a:moveTo>
                <a:arcTo wR="881665" hR="881665" stAng="12378446" swAng="1636048"/>
              </a:path>
            </a:pathLst>
          </a:custGeom>
          <a:noFill/>
          <a:ln w="28575">
            <a:solidFill>
              <a:schemeClr val="tx1"/>
            </a:solidFill>
            <a:tailEnd type="arrow"/>
          </a:ln>
        </p:spPr>
        <p:style>
          <a:lnRef idx="1">
            <a:schemeClr val="accent1">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txBody>
          <a:bodyPr/>
          <a:lstStyle/>
          <a:p>
            <a:endParaRPr lang="en-GB"/>
          </a:p>
        </p:txBody>
      </p:sp>
      <p:sp>
        <p:nvSpPr>
          <p:cNvPr id="8" name="Straight Connector 3">
            <a:extLst>
              <a:ext uri="{FF2B5EF4-FFF2-40B4-BE49-F238E27FC236}">
                <a16:creationId xmlns:a16="http://schemas.microsoft.com/office/drawing/2014/main" id="{D09340AE-9724-AB3D-1614-5130CA9D2D4A}"/>
              </a:ext>
            </a:extLst>
          </p:cNvPr>
          <p:cNvSpPr/>
          <p:nvPr/>
        </p:nvSpPr>
        <p:spPr>
          <a:xfrm rot="8546125">
            <a:off x="9876289" y="309328"/>
            <a:ext cx="1763330" cy="1763330"/>
          </a:xfrm>
          <a:custGeom>
            <a:avLst/>
            <a:gdLst/>
            <a:ahLst/>
            <a:cxnLst/>
            <a:rect l="0" t="0" r="0" b="0"/>
            <a:pathLst>
              <a:path>
                <a:moveTo>
                  <a:pt x="91314" y="490922"/>
                </a:moveTo>
                <a:arcTo wR="881665" hR="881665" stAng="12378446" swAng="1636048"/>
              </a:path>
            </a:pathLst>
          </a:custGeom>
          <a:noFill/>
          <a:ln w="28575">
            <a:solidFill>
              <a:schemeClr val="tx1"/>
            </a:solidFill>
            <a:tailEnd type="arrow"/>
          </a:ln>
        </p:spPr>
        <p:style>
          <a:lnRef idx="1">
            <a:schemeClr val="accent1">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txBody>
          <a:bodyPr/>
          <a:lstStyle/>
          <a:p>
            <a:endParaRPr lang="en-GB"/>
          </a:p>
        </p:txBody>
      </p:sp>
      <p:sp>
        <p:nvSpPr>
          <p:cNvPr id="9" name="Straight Connector 3">
            <a:extLst>
              <a:ext uri="{FF2B5EF4-FFF2-40B4-BE49-F238E27FC236}">
                <a16:creationId xmlns:a16="http://schemas.microsoft.com/office/drawing/2014/main" id="{F82D4321-13FE-8976-7A3E-2820CF16F27F}"/>
              </a:ext>
            </a:extLst>
          </p:cNvPr>
          <p:cNvSpPr/>
          <p:nvPr/>
        </p:nvSpPr>
        <p:spPr>
          <a:xfrm rot="13859928">
            <a:off x="8995268" y="370739"/>
            <a:ext cx="1763330" cy="1763330"/>
          </a:xfrm>
          <a:custGeom>
            <a:avLst/>
            <a:gdLst/>
            <a:ahLst/>
            <a:cxnLst/>
            <a:rect l="0" t="0" r="0" b="0"/>
            <a:pathLst>
              <a:path>
                <a:moveTo>
                  <a:pt x="91314" y="490922"/>
                </a:moveTo>
                <a:arcTo wR="881665" hR="881665" stAng="12378446" swAng="1636048"/>
              </a:path>
            </a:pathLst>
          </a:custGeom>
          <a:noFill/>
          <a:ln w="28575">
            <a:solidFill>
              <a:schemeClr val="tx1"/>
            </a:solidFill>
            <a:tailEnd type="arrow"/>
          </a:ln>
        </p:spPr>
        <p:style>
          <a:lnRef idx="1">
            <a:schemeClr val="accent1">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txBody>
          <a:bodyPr/>
          <a:lstStyle/>
          <a:p>
            <a:endParaRPr lang="en-GB"/>
          </a:p>
        </p:txBody>
      </p:sp>
      <p:sp>
        <p:nvSpPr>
          <p:cNvPr id="10" name="Straight Connector 3">
            <a:extLst>
              <a:ext uri="{FF2B5EF4-FFF2-40B4-BE49-F238E27FC236}">
                <a16:creationId xmlns:a16="http://schemas.microsoft.com/office/drawing/2014/main" id="{39416A5D-E4C6-FCB3-AB6B-C036CC070AB2}"/>
              </a:ext>
            </a:extLst>
          </p:cNvPr>
          <p:cNvSpPr/>
          <p:nvPr/>
        </p:nvSpPr>
        <p:spPr>
          <a:xfrm rot="2987910">
            <a:off x="9044779" y="383644"/>
            <a:ext cx="1763330" cy="1763330"/>
          </a:xfrm>
          <a:custGeom>
            <a:avLst/>
            <a:gdLst/>
            <a:ahLst/>
            <a:cxnLst/>
            <a:rect l="0" t="0" r="0" b="0"/>
            <a:pathLst>
              <a:path>
                <a:moveTo>
                  <a:pt x="91314" y="490922"/>
                </a:moveTo>
                <a:arcTo wR="881665" hR="881665" stAng="12378446" swAng="1636048"/>
              </a:path>
            </a:pathLst>
          </a:custGeom>
          <a:noFill/>
          <a:ln w="28575">
            <a:solidFill>
              <a:schemeClr val="tx1"/>
            </a:solidFill>
            <a:tailEnd type="arrow"/>
          </a:ln>
        </p:spPr>
        <p:style>
          <a:lnRef idx="1">
            <a:schemeClr val="accent1">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txBody>
          <a:bodyPr/>
          <a:lstStyle/>
          <a:p>
            <a:endParaRPr lang="en-GB"/>
          </a:p>
        </p:txBody>
      </p:sp>
      <p:sp>
        <p:nvSpPr>
          <p:cNvPr id="11" name="Text Box 4">
            <a:extLst>
              <a:ext uri="{FF2B5EF4-FFF2-40B4-BE49-F238E27FC236}">
                <a16:creationId xmlns:a16="http://schemas.microsoft.com/office/drawing/2014/main" id="{4ABA784E-334B-58FA-028C-00DC774BDEF8}"/>
              </a:ext>
            </a:extLst>
          </p:cNvPr>
          <p:cNvSpPr txBox="1">
            <a:spLocks noChangeArrowheads="1"/>
          </p:cNvSpPr>
          <p:nvPr/>
        </p:nvSpPr>
        <p:spPr bwMode="auto">
          <a:xfrm>
            <a:off x="8298916" y="1252257"/>
            <a:ext cx="1570943" cy="664012"/>
          </a:xfrm>
          <a:prstGeom prst="roundRect">
            <a:avLst/>
          </a:prstGeom>
          <a:solidFill>
            <a:schemeClr val="accent3">
              <a:alpha val="50196"/>
            </a:schemeClr>
          </a:solidFill>
          <a:ln w="9525">
            <a:solidFill>
              <a:schemeClr val="tx2"/>
            </a:solidFill>
            <a:miter lim="800000"/>
            <a:headEnd/>
            <a:tailEnd/>
          </a:ln>
        </p:spPr>
        <p:txBody>
          <a:bodyPr wrap="square"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50000"/>
              </a:spcBef>
            </a:pPr>
            <a:r>
              <a:rPr lang="en-US" sz="1100" dirty="0">
                <a:latin typeface="Open Sans" panose="020B0606030504020204" pitchFamily="34" charset="0"/>
                <a:cs typeface="Open Sans" panose="020B0606030504020204" pitchFamily="34" charset="0"/>
              </a:rPr>
              <a:t>Vérifier l'exactitude des résultats du MAED pour l'année de base</a:t>
            </a:r>
          </a:p>
        </p:txBody>
      </p:sp>
      <p:sp>
        <p:nvSpPr>
          <p:cNvPr id="18" name="TextBox 17">
            <a:extLst>
              <a:ext uri="{FF2B5EF4-FFF2-40B4-BE49-F238E27FC236}">
                <a16:creationId xmlns:a16="http://schemas.microsoft.com/office/drawing/2014/main" id="{4174C385-B891-C3CF-7495-3AA83E83AAC8}"/>
              </a:ext>
            </a:extLst>
          </p:cNvPr>
          <p:cNvSpPr txBox="1"/>
          <p:nvPr/>
        </p:nvSpPr>
        <p:spPr>
          <a:xfrm rot="16200000">
            <a:off x="1432874" y="3378846"/>
            <a:ext cx="1986705" cy="830997"/>
          </a:xfrm>
          <a:prstGeom prst="rect">
            <a:avLst/>
          </a:prstGeom>
          <a:noFill/>
          <a:ln w="19050">
            <a:solidFill>
              <a:srgbClr val="002060"/>
            </a:solidFill>
          </a:ln>
        </p:spPr>
        <p:txBody>
          <a:bodyPr wrap="square">
            <a:spAutoFit/>
          </a:bodyPr>
          <a:lstStyle/>
          <a:p>
            <a:pPr algn="ctr"/>
            <a:r>
              <a:rPr lang="en-GB" sz="1600" dirty="0"/>
              <a:t>Cuisson à domicile Résultats escomptés par le MAED</a:t>
            </a:r>
          </a:p>
        </p:txBody>
      </p:sp>
      <p:sp>
        <p:nvSpPr>
          <p:cNvPr id="20" name="Arrow: Right 19">
            <a:extLst>
              <a:ext uri="{FF2B5EF4-FFF2-40B4-BE49-F238E27FC236}">
                <a16:creationId xmlns:a16="http://schemas.microsoft.com/office/drawing/2014/main" id="{A79266D4-9769-89C6-2BF2-331F048EFE00}"/>
              </a:ext>
            </a:extLst>
          </p:cNvPr>
          <p:cNvSpPr/>
          <p:nvPr/>
        </p:nvSpPr>
        <p:spPr>
          <a:xfrm>
            <a:off x="6980186" y="3616022"/>
            <a:ext cx="585295" cy="341746"/>
          </a:xfrm>
          <a:prstGeom prst="rightArrow">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2" name="TextBox 21">
            <a:extLst>
              <a:ext uri="{FF2B5EF4-FFF2-40B4-BE49-F238E27FC236}">
                <a16:creationId xmlns:a16="http://schemas.microsoft.com/office/drawing/2014/main" id="{B10E8201-0958-4851-85EE-59E1F0AD56E2}"/>
              </a:ext>
            </a:extLst>
          </p:cNvPr>
          <p:cNvSpPr txBox="1"/>
          <p:nvPr/>
        </p:nvSpPr>
        <p:spPr>
          <a:xfrm>
            <a:off x="7706533" y="3228435"/>
            <a:ext cx="3743563" cy="877163"/>
          </a:xfrm>
          <a:prstGeom prst="rect">
            <a:avLst/>
          </a:prstGeom>
          <a:noFill/>
          <a:ln w="19050">
            <a:solidFill>
              <a:srgbClr val="002060"/>
            </a:solidFill>
          </a:ln>
        </p:spPr>
        <p:txBody>
          <a:bodyPr wrap="square">
            <a:spAutoFit/>
          </a:bodyPr>
          <a:lstStyle/>
          <a:p>
            <a:pPr algn="ctr"/>
            <a:r>
              <a:rPr lang="en-GB" sz="1700" dirty="0"/>
              <a:t>Nous devons vérifier que ces chiffres sont identiques à nos données brutes pour la demande totale d'énergie finale.</a:t>
            </a:r>
          </a:p>
        </p:txBody>
      </p:sp>
      <p:sp>
        <p:nvSpPr>
          <p:cNvPr id="19" name="TextBox 18">
            <a:extLst>
              <a:ext uri="{FF2B5EF4-FFF2-40B4-BE49-F238E27FC236}">
                <a16:creationId xmlns:a16="http://schemas.microsoft.com/office/drawing/2014/main" id="{DE333D4B-C33A-56D9-8188-429C47905A16}"/>
              </a:ext>
            </a:extLst>
          </p:cNvPr>
          <p:cNvSpPr txBox="1"/>
          <p:nvPr/>
        </p:nvSpPr>
        <p:spPr>
          <a:xfrm>
            <a:off x="1092184" y="1403655"/>
            <a:ext cx="7178612" cy="412485"/>
          </a:xfrm>
          <a:prstGeom prst="rect">
            <a:avLst/>
          </a:prstGeom>
          <a:noFill/>
        </p:spPr>
        <p:txBody>
          <a:bodyPr wrap="square" lIns="91440" tIns="45720" rIns="91440" bIns="45720" rtlCol="0" anchor="t">
            <a:spAutoFit/>
          </a:bodyPr>
          <a:lstStyle/>
          <a:p>
            <a:pPr marL="0" lvl="6" eaLnBrk="0" fontAlgn="base" hangingPunct="0">
              <a:lnSpc>
                <a:spcPct val="110000"/>
              </a:lnSpc>
              <a:spcBef>
                <a:spcPts val="500"/>
              </a:spcBef>
              <a:spcAft>
                <a:spcPts val="1200"/>
              </a:spcAft>
              <a:buClr>
                <a:srgbClr val="333333"/>
              </a:buClr>
              <a:buSzPts val="1300"/>
              <a:defRPr/>
            </a:pPr>
            <a:r>
              <a:rPr lang="en-ZA" sz="2000" b="1" dirty="0">
                <a:solidFill>
                  <a:schemeClr val="accent5">
                    <a:lumMod val="60000"/>
                    <a:lumOff val="40000"/>
                  </a:schemeClr>
                </a:solidFill>
                <a:latin typeface="Open Sans"/>
                <a:ea typeface="Open Sans"/>
                <a:cs typeface="Open Sans"/>
              </a:rPr>
              <a:t>6.2.4. Calcul des données d'entrée du MAED pour l'année de base</a:t>
            </a:r>
            <a:endParaRPr lang="en-GB" dirty="0">
              <a:latin typeface="Open Sans" panose="020B0606030504020204" pitchFamily="34" charset="0"/>
              <a:cs typeface="Open Sans" panose="020B0606030504020204" pitchFamily="34" charset="0"/>
            </a:endParaRPr>
          </a:p>
        </p:txBody>
      </p:sp>
      <p:sp>
        <p:nvSpPr>
          <p:cNvPr id="3" name="Text Box 3">
            <a:extLst>
              <a:ext uri="{FF2B5EF4-FFF2-40B4-BE49-F238E27FC236}">
                <a16:creationId xmlns:a16="http://schemas.microsoft.com/office/drawing/2014/main" id="{436DDCC3-E3BC-F331-631C-5B4C674078D9}"/>
              </a:ext>
            </a:extLst>
          </p:cNvPr>
          <p:cNvSpPr txBox="1">
            <a:spLocks noChangeArrowheads="1"/>
          </p:cNvSpPr>
          <p:nvPr/>
        </p:nvSpPr>
        <p:spPr bwMode="auto">
          <a:xfrm>
            <a:off x="9931108" y="517523"/>
            <a:ext cx="1570943" cy="664012"/>
          </a:xfrm>
          <a:prstGeom prst="roundRect">
            <a:avLst/>
          </a:prstGeom>
          <a:solidFill>
            <a:schemeClr val="bg1">
              <a:lumMod val="65000"/>
              <a:alpha val="50196"/>
            </a:schemeClr>
          </a:solidFill>
          <a:ln w="9525">
            <a:solidFill>
              <a:schemeClr val="tx2"/>
            </a:solidFill>
            <a:miter lim="800000"/>
            <a:headEnd/>
            <a:tailEnd/>
          </a:ln>
        </p:spPr>
        <p:txBody>
          <a:bodyPr wrap="square"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r>
              <a:rPr lang="en-US" sz="1100" dirty="0">
                <a:latin typeface="Open Sans" panose="020B0606030504020204" pitchFamily="34" charset="0"/>
                <a:cs typeface="Open Sans" panose="020B0606030504020204" pitchFamily="34" charset="0"/>
              </a:rPr>
              <a:t>Calculer les données d'entrée du MAED pour l'année de base</a:t>
            </a:r>
          </a:p>
        </p:txBody>
      </p:sp>
      <p:sp>
        <p:nvSpPr>
          <p:cNvPr id="13" name="Text Box 5">
            <a:extLst>
              <a:ext uri="{FF2B5EF4-FFF2-40B4-BE49-F238E27FC236}">
                <a16:creationId xmlns:a16="http://schemas.microsoft.com/office/drawing/2014/main" id="{0EC77138-9951-0D89-5795-E20DDB8DF5FB}"/>
              </a:ext>
            </a:extLst>
          </p:cNvPr>
          <p:cNvSpPr txBox="1">
            <a:spLocks noChangeArrowheads="1"/>
          </p:cNvSpPr>
          <p:nvPr/>
        </p:nvSpPr>
        <p:spPr bwMode="auto">
          <a:xfrm>
            <a:off x="9931108" y="1241429"/>
            <a:ext cx="1570943" cy="669808"/>
          </a:xfrm>
          <a:prstGeom prst="roundRect">
            <a:avLst/>
          </a:prstGeom>
          <a:solidFill>
            <a:schemeClr val="accent6">
              <a:lumMod val="60000"/>
              <a:lumOff val="40000"/>
              <a:alpha val="50196"/>
            </a:schemeClr>
          </a:solidFill>
          <a:ln w="9525">
            <a:solidFill>
              <a:schemeClr val="tx2"/>
            </a:solidFill>
            <a:miter lim="800000"/>
            <a:headEnd/>
            <a:tailEnd/>
          </a:ln>
        </p:spPr>
        <p:txBody>
          <a:bodyPr anchor="ctr">
            <a:no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50000"/>
              </a:spcBef>
            </a:pPr>
            <a:r>
              <a:rPr lang="en-US" sz="1100" dirty="0">
                <a:latin typeface="Open Sans" panose="020B0606030504020204" pitchFamily="34" charset="0"/>
                <a:cs typeface="Open Sans" panose="020B0606030504020204" pitchFamily="34" charset="0"/>
              </a:rPr>
              <a:t>Exécuter le modèle MAED</a:t>
            </a:r>
          </a:p>
        </p:txBody>
      </p:sp>
      <p:sp>
        <p:nvSpPr>
          <p:cNvPr id="15" name="Rectangle 14">
            <a:extLst>
              <a:ext uri="{FF2B5EF4-FFF2-40B4-BE49-F238E27FC236}">
                <a16:creationId xmlns:a16="http://schemas.microsoft.com/office/drawing/2014/main" id="{8D5B0CF0-6E26-6770-FD45-32EB179E8194}"/>
              </a:ext>
            </a:extLst>
          </p:cNvPr>
          <p:cNvSpPr/>
          <p:nvPr/>
        </p:nvSpPr>
        <p:spPr>
          <a:xfrm>
            <a:off x="5719176" y="2646069"/>
            <a:ext cx="1143429" cy="2281651"/>
          </a:xfrm>
          <a:prstGeom prst="rect">
            <a:avLst/>
          </a:prstGeom>
          <a:noFill/>
          <a:ln w="38100">
            <a:solidFill>
              <a:srgbClr val="00206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GB"/>
          </a:p>
        </p:txBody>
      </p:sp>
      <mc:AlternateContent xmlns:mc="http://schemas.openxmlformats.org/markup-compatibility/2006" xmlns:a14="http://schemas.microsoft.com/office/drawing/2010/main">
        <mc:Choice Requires="a14">
          <p:sp>
            <p:nvSpPr>
              <p:cNvPr id="23" name="TextBox 22">
                <a:extLst>
                  <a:ext uri="{FF2B5EF4-FFF2-40B4-BE49-F238E27FC236}">
                    <a16:creationId xmlns:a16="http://schemas.microsoft.com/office/drawing/2014/main" id="{EAD0CF30-D005-EBE5-8DB8-6C1A29A9E11F}"/>
                  </a:ext>
                </a:extLst>
              </p:cNvPr>
              <p:cNvSpPr txBox="1"/>
              <p:nvPr/>
            </p:nvSpPr>
            <p:spPr>
              <a:xfrm>
                <a:off x="6530314" y="4264478"/>
                <a:ext cx="6096000" cy="523220"/>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sSubSup>
                        <m:sSubSupPr>
                          <m:ctrlPr>
                            <a:rPr lang="en-GB" sz="2800" b="1" i="1" smtClean="0">
                              <a:solidFill>
                                <a:schemeClr val="accent6"/>
                              </a:solidFill>
                              <a:latin typeface="Cambria Math" panose="02040503050406030204" pitchFamily="18" charset="0"/>
                            </a:rPr>
                          </m:ctrlPr>
                        </m:sSubSupPr>
                        <m:e>
                          <m:r>
                            <a:rPr lang="fr-MA" sz="2800" b="1" i="1" smtClean="0">
                              <a:solidFill>
                                <a:schemeClr val="accent6"/>
                              </a:solidFill>
                              <a:latin typeface="Cambria Math" panose="02040503050406030204" pitchFamily="18" charset="0"/>
                            </a:rPr>
                            <m:t>𝑫𝑬𝑭</m:t>
                          </m:r>
                        </m:e>
                        <m:sub>
                          <m:r>
                            <a:rPr lang="en-GB" sz="2800" b="1" i="1" smtClean="0">
                              <a:solidFill>
                                <a:schemeClr val="accent6"/>
                              </a:solidFill>
                              <a:latin typeface="Cambria Math" panose="02040503050406030204" pitchFamily="18" charset="0"/>
                            </a:rPr>
                            <m:t>𝒖</m:t>
                          </m:r>
                        </m:sub>
                        <m:sup>
                          <m:r>
                            <a:rPr lang="en-GB" sz="2800" b="1" i="1" smtClean="0">
                              <a:solidFill>
                                <a:schemeClr val="accent6"/>
                              </a:solidFill>
                              <a:latin typeface="Cambria Math" panose="02040503050406030204" pitchFamily="18" charset="0"/>
                            </a:rPr>
                            <m:t>𝒆</m:t>
                          </m:r>
                        </m:sup>
                      </m:sSubSup>
                    </m:oMath>
                  </m:oMathPara>
                </a14:m>
                <a:endParaRPr lang="en-GB" sz="2800" dirty="0"/>
              </a:p>
            </p:txBody>
          </p:sp>
        </mc:Choice>
        <mc:Fallback xmlns="">
          <p:sp>
            <p:nvSpPr>
              <p:cNvPr id="23" name="TextBox 22">
                <a:extLst>
                  <a:ext uri="{FF2B5EF4-FFF2-40B4-BE49-F238E27FC236}">
                    <a16:creationId xmlns:a16="http://schemas.microsoft.com/office/drawing/2014/main" id="{EAD0CF30-D005-EBE5-8DB8-6C1A29A9E11F}"/>
                  </a:ext>
                </a:extLst>
              </p:cNvPr>
              <p:cNvSpPr txBox="1">
                <a:spLocks noRot="1" noChangeAspect="1" noMove="1" noResize="1" noEditPoints="1" noAdjustHandles="1" noChangeArrowheads="1" noChangeShapeType="1" noTextEdit="1"/>
              </p:cNvSpPr>
              <p:nvPr/>
            </p:nvSpPr>
            <p:spPr>
              <a:xfrm>
                <a:off x="6530314" y="4264478"/>
                <a:ext cx="6096000" cy="523220"/>
              </a:xfrm>
              <a:prstGeom prst="rect">
                <a:avLst/>
              </a:prstGeom>
              <a:blipFill>
                <a:blip r:embed="rId5"/>
                <a:stretch>
                  <a:fillRect/>
                </a:stretch>
              </a:blipFill>
            </p:spPr>
            <p:txBody>
              <a:bodyPr/>
              <a:lstStyle/>
              <a:p>
                <a:r>
                  <a:rPr lang="fr-MA">
                    <a:noFill/>
                  </a:rPr>
                  <a:t> </a:t>
                </a:r>
              </a:p>
            </p:txBody>
          </p:sp>
        </mc:Fallback>
      </mc:AlternateContent>
      <p:pic>
        <p:nvPicPr>
          <p:cNvPr id="5" name="Picture 2">
            <a:extLst>
              <a:ext uri="{FF2B5EF4-FFF2-40B4-BE49-F238E27FC236}">
                <a16:creationId xmlns:a16="http://schemas.microsoft.com/office/drawing/2014/main" id="{E52882F6-E220-A9D9-3E58-B1BFE8092C7B}"/>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49655" y="307411"/>
            <a:ext cx="955181" cy="955181"/>
          </a:xfrm>
          <a:prstGeom prst="rect">
            <a:avLst/>
          </a:prstGeom>
          <a:noFill/>
          <a:ln w="19050">
            <a:solidFill>
              <a:schemeClr val="tx1"/>
            </a:solidFill>
          </a:ln>
          <a:extLst>
            <a:ext uri="{909E8E84-426E-40DD-AFC4-6F175D3DCCD1}">
              <a14:hiddenFill xmlns:a14="http://schemas.microsoft.com/office/drawing/2010/main">
                <a:solidFill>
                  <a:srgbClr val="FFFFFF"/>
                </a:solidFill>
              </a14:hiddenFill>
            </a:ext>
          </a:extLst>
        </p:spPr>
      </p:pic>
      <p:sp>
        <p:nvSpPr>
          <p:cNvPr id="12" name="Slide Number Placeholder 5">
            <a:extLst>
              <a:ext uri="{FF2B5EF4-FFF2-40B4-BE49-F238E27FC236}">
                <a16:creationId xmlns:a16="http://schemas.microsoft.com/office/drawing/2014/main" id="{70B73371-9C42-00BC-5A1D-E252B5F8B982}"/>
              </a:ext>
            </a:extLst>
          </p:cNvPr>
          <p:cNvSpPr txBox="1">
            <a:spLocks/>
          </p:cNvSpPr>
          <p:nvPr/>
        </p:nvSpPr>
        <p:spPr>
          <a:xfrm>
            <a:off x="11775994" y="6455206"/>
            <a:ext cx="393356"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9F12B3B0-2BE9-CC4D-B1FD-EFE2D6A22EBD}" type="slidenum">
              <a:rPr lang="en-US" sz="1400" b="1" smtClean="0">
                <a:solidFill>
                  <a:schemeClr val="bg1"/>
                </a:solidFill>
                <a:latin typeface="Open Sans ExtraBold" panose="020B0606030504020204" pitchFamily="34" charset="0"/>
                <a:ea typeface="Open Sans ExtraBold" panose="020B0606030504020204" pitchFamily="34" charset="0"/>
                <a:cs typeface="Open Sans ExtraBold" panose="020B0606030504020204" pitchFamily="34" charset="0"/>
              </a:rPr>
              <a:t>11</a:t>
            </a:fld>
            <a:endParaRPr lang="en-US" sz="1400" b="1" dirty="0">
              <a:solidFill>
                <a:schemeClr val="bg1"/>
              </a:solidFill>
              <a:latin typeface="Open Sans ExtraBold" panose="020B0606030504020204" pitchFamily="34" charset="0"/>
              <a:ea typeface="Open Sans ExtraBold" panose="020B0606030504020204" pitchFamily="34" charset="0"/>
              <a:cs typeface="Open Sans ExtraBold" panose="020B0606030504020204" pitchFamily="34" charset="0"/>
            </a:endParaRPr>
          </a:p>
        </p:txBody>
      </p:sp>
    </p:spTree>
    <p:extLst>
      <p:ext uri="{BB962C8B-B14F-4D97-AF65-F5344CB8AC3E}">
        <p14:creationId xmlns:p14="http://schemas.microsoft.com/office/powerpoint/2010/main" val="82167529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95BC00-B1A3-740F-4975-765716CBB1D8}"/>
              </a:ext>
            </a:extLst>
          </p:cNvPr>
          <p:cNvSpPr>
            <a:spLocks noGrp="1"/>
          </p:cNvSpPr>
          <p:nvPr>
            <p:ph type="title"/>
          </p:nvPr>
        </p:nvSpPr>
        <p:spPr>
          <a:xfrm>
            <a:off x="1123357" y="122221"/>
            <a:ext cx="7102917" cy="1325563"/>
          </a:xfrm>
        </p:spPr>
        <p:txBody>
          <a:bodyPr/>
          <a:lstStyle/>
          <a:p>
            <a:r>
              <a:rPr lang="en-GB" sz="4000" dirty="0">
                <a:latin typeface="Open Sans"/>
                <a:ea typeface="Open Sans"/>
                <a:cs typeface="Open Sans"/>
                <a:sym typeface="Bodoni SvtyTwo ITC TT-Book"/>
              </a:rPr>
              <a:t>Session 6.2 </a:t>
            </a:r>
            <a:r>
              <a:rPr lang="en-GB" altLang="en-US" sz="4000" dirty="0">
                <a:latin typeface="Open Sans" panose="020B0606030504020204" pitchFamily="34" charset="0"/>
                <a:ea typeface="Open Sans" panose="020B0606030504020204" pitchFamily="34" charset="0"/>
                <a:cs typeface="Open Sans" panose="020B0606030504020204" pitchFamily="34" charset="0"/>
              </a:rPr>
              <a:t>Reconstruction de l'année de base (3/3)</a:t>
            </a:r>
            <a:endParaRPr lang="en-GB" sz="4000" dirty="0"/>
          </a:p>
        </p:txBody>
      </p:sp>
      <p:sp>
        <p:nvSpPr>
          <p:cNvPr id="6" name="Text Box 2">
            <a:extLst>
              <a:ext uri="{FF2B5EF4-FFF2-40B4-BE49-F238E27FC236}">
                <a16:creationId xmlns:a16="http://schemas.microsoft.com/office/drawing/2014/main" id="{A54365C0-B904-72AC-185B-F2E11746E34E}"/>
              </a:ext>
            </a:extLst>
          </p:cNvPr>
          <p:cNvSpPr txBox="1">
            <a:spLocks noChangeArrowheads="1"/>
          </p:cNvSpPr>
          <p:nvPr/>
        </p:nvSpPr>
        <p:spPr bwMode="auto">
          <a:xfrm>
            <a:off x="8250603" y="225641"/>
            <a:ext cx="1570943" cy="664012"/>
          </a:xfrm>
          <a:prstGeom prst="roundRect">
            <a:avLst/>
          </a:prstGeom>
          <a:solidFill>
            <a:schemeClr val="bg1">
              <a:lumMod val="65000"/>
              <a:alpha val="50196"/>
            </a:schemeClr>
          </a:solidFill>
          <a:ln w="9525">
            <a:solidFill>
              <a:schemeClr val="tx2"/>
            </a:solidFill>
            <a:miter lim="800000"/>
            <a:headEnd/>
            <a:tailEnd/>
          </a:ln>
        </p:spPr>
        <p:txBody>
          <a:bodyPr wrap="square"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50000"/>
              </a:spcBef>
            </a:pPr>
            <a:r>
              <a:rPr lang="en-US" sz="1100" dirty="0">
                <a:latin typeface="Open Sans" panose="020B0606030504020204" pitchFamily="34" charset="0"/>
                <a:cs typeface="Open Sans" panose="020B0606030504020204" pitchFamily="34" charset="0"/>
              </a:rPr>
              <a:t>Collecte/ajustement des paramètres du MAED pour l'année de base</a:t>
            </a:r>
          </a:p>
        </p:txBody>
      </p:sp>
      <p:sp>
        <p:nvSpPr>
          <p:cNvPr id="7" name="Straight Connector 3">
            <a:extLst>
              <a:ext uri="{FF2B5EF4-FFF2-40B4-BE49-F238E27FC236}">
                <a16:creationId xmlns:a16="http://schemas.microsoft.com/office/drawing/2014/main" id="{E45E94CC-C906-D8EE-B9E6-2DB150758060}"/>
              </a:ext>
            </a:extLst>
          </p:cNvPr>
          <p:cNvSpPr/>
          <p:nvPr/>
        </p:nvSpPr>
        <p:spPr>
          <a:xfrm rot="19256044">
            <a:off x="8167653" y="69253"/>
            <a:ext cx="1763330" cy="1763330"/>
          </a:xfrm>
          <a:custGeom>
            <a:avLst/>
            <a:gdLst/>
            <a:ahLst/>
            <a:cxnLst/>
            <a:rect l="0" t="0" r="0" b="0"/>
            <a:pathLst>
              <a:path>
                <a:moveTo>
                  <a:pt x="91314" y="490922"/>
                </a:moveTo>
                <a:arcTo wR="881665" hR="881665" stAng="12378446" swAng="1636048"/>
              </a:path>
            </a:pathLst>
          </a:custGeom>
          <a:noFill/>
          <a:ln w="28575">
            <a:solidFill>
              <a:schemeClr val="tx1"/>
            </a:solidFill>
            <a:tailEnd type="arrow"/>
          </a:ln>
        </p:spPr>
        <p:style>
          <a:lnRef idx="1">
            <a:schemeClr val="accent1">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txBody>
          <a:bodyPr/>
          <a:lstStyle/>
          <a:p>
            <a:endParaRPr lang="en-GB"/>
          </a:p>
        </p:txBody>
      </p:sp>
      <p:sp>
        <p:nvSpPr>
          <p:cNvPr id="8" name="Straight Connector 3">
            <a:extLst>
              <a:ext uri="{FF2B5EF4-FFF2-40B4-BE49-F238E27FC236}">
                <a16:creationId xmlns:a16="http://schemas.microsoft.com/office/drawing/2014/main" id="{D09340AE-9724-AB3D-1614-5130CA9D2D4A}"/>
              </a:ext>
            </a:extLst>
          </p:cNvPr>
          <p:cNvSpPr/>
          <p:nvPr/>
        </p:nvSpPr>
        <p:spPr>
          <a:xfrm rot="8546125">
            <a:off x="9824334" y="7989"/>
            <a:ext cx="1763330" cy="1763330"/>
          </a:xfrm>
          <a:custGeom>
            <a:avLst/>
            <a:gdLst/>
            <a:ahLst/>
            <a:cxnLst/>
            <a:rect l="0" t="0" r="0" b="0"/>
            <a:pathLst>
              <a:path>
                <a:moveTo>
                  <a:pt x="91314" y="490922"/>
                </a:moveTo>
                <a:arcTo wR="881665" hR="881665" stAng="12378446" swAng="1636048"/>
              </a:path>
            </a:pathLst>
          </a:custGeom>
          <a:noFill/>
          <a:ln w="28575">
            <a:solidFill>
              <a:schemeClr val="tx1"/>
            </a:solidFill>
            <a:tailEnd type="arrow"/>
          </a:ln>
        </p:spPr>
        <p:style>
          <a:lnRef idx="1">
            <a:schemeClr val="accent1">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txBody>
          <a:bodyPr/>
          <a:lstStyle/>
          <a:p>
            <a:endParaRPr lang="en-GB"/>
          </a:p>
        </p:txBody>
      </p:sp>
      <p:sp>
        <p:nvSpPr>
          <p:cNvPr id="9" name="Straight Connector 3">
            <a:extLst>
              <a:ext uri="{FF2B5EF4-FFF2-40B4-BE49-F238E27FC236}">
                <a16:creationId xmlns:a16="http://schemas.microsoft.com/office/drawing/2014/main" id="{F82D4321-13FE-8976-7A3E-2820CF16F27F}"/>
              </a:ext>
            </a:extLst>
          </p:cNvPr>
          <p:cNvSpPr/>
          <p:nvPr/>
        </p:nvSpPr>
        <p:spPr>
          <a:xfrm rot="13859928">
            <a:off x="8943313" y="69400"/>
            <a:ext cx="1763330" cy="1763330"/>
          </a:xfrm>
          <a:custGeom>
            <a:avLst/>
            <a:gdLst/>
            <a:ahLst/>
            <a:cxnLst/>
            <a:rect l="0" t="0" r="0" b="0"/>
            <a:pathLst>
              <a:path>
                <a:moveTo>
                  <a:pt x="91314" y="490922"/>
                </a:moveTo>
                <a:arcTo wR="881665" hR="881665" stAng="12378446" swAng="1636048"/>
              </a:path>
            </a:pathLst>
          </a:custGeom>
          <a:noFill/>
          <a:ln w="28575">
            <a:solidFill>
              <a:schemeClr val="tx1"/>
            </a:solidFill>
            <a:tailEnd type="arrow"/>
          </a:ln>
        </p:spPr>
        <p:style>
          <a:lnRef idx="1">
            <a:schemeClr val="accent1">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txBody>
          <a:bodyPr/>
          <a:lstStyle/>
          <a:p>
            <a:endParaRPr lang="en-GB"/>
          </a:p>
        </p:txBody>
      </p:sp>
      <p:sp>
        <p:nvSpPr>
          <p:cNvPr id="10" name="Straight Connector 3">
            <a:extLst>
              <a:ext uri="{FF2B5EF4-FFF2-40B4-BE49-F238E27FC236}">
                <a16:creationId xmlns:a16="http://schemas.microsoft.com/office/drawing/2014/main" id="{39416A5D-E4C6-FCB3-AB6B-C036CC070AB2}"/>
              </a:ext>
            </a:extLst>
          </p:cNvPr>
          <p:cNvSpPr/>
          <p:nvPr/>
        </p:nvSpPr>
        <p:spPr>
          <a:xfrm rot="2987910">
            <a:off x="8992824" y="82305"/>
            <a:ext cx="1763330" cy="1763330"/>
          </a:xfrm>
          <a:custGeom>
            <a:avLst/>
            <a:gdLst/>
            <a:ahLst/>
            <a:cxnLst/>
            <a:rect l="0" t="0" r="0" b="0"/>
            <a:pathLst>
              <a:path>
                <a:moveTo>
                  <a:pt x="91314" y="490922"/>
                </a:moveTo>
                <a:arcTo wR="881665" hR="881665" stAng="12378446" swAng="1636048"/>
              </a:path>
            </a:pathLst>
          </a:custGeom>
          <a:noFill/>
          <a:ln w="28575">
            <a:solidFill>
              <a:schemeClr val="tx1"/>
            </a:solidFill>
            <a:tailEnd type="arrow"/>
          </a:ln>
        </p:spPr>
        <p:style>
          <a:lnRef idx="1">
            <a:schemeClr val="accent1">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txBody>
          <a:bodyPr/>
          <a:lstStyle/>
          <a:p>
            <a:endParaRPr lang="en-GB"/>
          </a:p>
        </p:txBody>
      </p:sp>
      <p:sp>
        <p:nvSpPr>
          <p:cNvPr id="11" name="Text Box 4">
            <a:extLst>
              <a:ext uri="{FF2B5EF4-FFF2-40B4-BE49-F238E27FC236}">
                <a16:creationId xmlns:a16="http://schemas.microsoft.com/office/drawing/2014/main" id="{4ABA784E-334B-58FA-028C-00DC774BDEF8}"/>
              </a:ext>
            </a:extLst>
          </p:cNvPr>
          <p:cNvSpPr txBox="1">
            <a:spLocks noChangeArrowheads="1"/>
          </p:cNvSpPr>
          <p:nvPr/>
        </p:nvSpPr>
        <p:spPr bwMode="auto">
          <a:xfrm>
            <a:off x="8246961" y="950918"/>
            <a:ext cx="1570943" cy="664012"/>
          </a:xfrm>
          <a:prstGeom prst="roundRect">
            <a:avLst/>
          </a:prstGeom>
          <a:solidFill>
            <a:srgbClr val="D4E8C6"/>
          </a:solidFill>
          <a:ln w="9525">
            <a:solidFill>
              <a:schemeClr val="tx2"/>
            </a:solidFill>
            <a:miter lim="800000"/>
            <a:headEnd/>
            <a:tailEnd/>
          </a:ln>
        </p:spPr>
        <p:txBody>
          <a:bodyPr wrap="square"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50000"/>
              </a:spcBef>
            </a:pPr>
            <a:r>
              <a:rPr lang="en-US" sz="1100" dirty="0">
                <a:latin typeface="Open Sans" panose="020B0606030504020204" pitchFamily="34" charset="0"/>
                <a:cs typeface="Open Sans" panose="020B0606030504020204" pitchFamily="34" charset="0"/>
              </a:rPr>
              <a:t>Vérifier l'exactitude des résultats du MAED pour l'année de base</a:t>
            </a:r>
          </a:p>
        </p:txBody>
      </p:sp>
      <p:sp>
        <p:nvSpPr>
          <p:cNvPr id="18" name="TextBox 17">
            <a:extLst>
              <a:ext uri="{FF2B5EF4-FFF2-40B4-BE49-F238E27FC236}">
                <a16:creationId xmlns:a16="http://schemas.microsoft.com/office/drawing/2014/main" id="{4174C385-B891-C3CF-7495-3AA83E83AAC8}"/>
              </a:ext>
            </a:extLst>
          </p:cNvPr>
          <p:cNvSpPr txBox="1"/>
          <p:nvPr/>
        </p:nvSpPr>
        <p:spPr>
          <a:xfrm rot="16200000">
            <a:off x="981389" y="2956571"/>
            <a:ext cx="1867890" cy="923330"/>
          </a:xfrm>
          <a:prstGeom prst="rect">
            <a:avLst/>
          </a:prstGeom>
          <a:noFill/>
          <a:ln w="19050">
            <a:solidFill>
              <a:srgbClr val="002060"/>
            </a:solidFill>
          </a:ln>
        </p:spPr>
        <p:txBody>
          <a:bodyPr wrap="square">
            <a:spAutoFit/>
          </a:bodyPr>
          <a:lstStyle/>
          <a:p>
            <a:pPr algn="ctr"/>
            <a:r>
              <a:rPr lang="en-GB" dirty="0"/>
              <a:t>Ménage - Reconstruction de la </a:t>
            </a:r>
            <a:r>
              <a:rPr lang="en-GB" dirty="0" err="1"/>
              <a:t>cuisson</a:t>
            </a:r>
            <a:endParaRPr lang="en-GB" dirty="0"/>
          </a:p>
        </p:txBody>
      </p:sp>
      <p:sp>
        <p:nvSpPr>
          <p:cNvPr id="22" name="TextBox 21">
            <a:extLst>
              <a:ext uri="{FF2B5EF4-FFF2-40B4-BE49-F238E27FC236}">
                <a16:creationId xmlns:a16="http://schemas.microsoft.com/office/drawing/2014/main" id="{B10E8201-0958-4851-85EE-59E1F0AD56E2}"/>
              </a:ext>
            </a:extLst>
          </p:cNvPr>
          <p:cNvSpPr txBox="1"/>
          <p:nvPr/>
        </p:nvSpPr>
        <p:spPr>
          <a:xfrm>
            <a:off x="2825180" y="4896980"/>
            <a:ext cx="4267284" cy="1077218"/>
          </a:xfrm>
          <a:prstGeom prst="rect">
            <a:avLst/>
          </a:prstGeom>
          <a:noFill/>
          <a:ln w="19050">
            <a:solidFill>
              <a:srgbClr val="002060"/>
            </a:solidFill>
          </a:ln>
        </p:spPr>
        <p:txBody>
          <a:bodyPr wrap="square">
            <a:spAutoFit/>
          </a:bodyPr>
          <a:lstStyle/>
          <a:p>
            <a:pPr algn="ctr"/>
            <a:r>
              <a:rPr lang="en-GB" sz="1600" dirty="0"/>
              <a:t>Nous devons d'abord calculer la demande totale </a:t>
            </a:r>
            <a:r>
              <a:rPr lang="en-GB" sz="1600" dirty="0" err="1"/>
              <a:t>d'énergie</a:t>
            </a:r>
            <a:r>
              <a:rPr lang="en-GB" sz="1600" dirty="0"/>
              <a:t> finale, en additionnant la demande d'énergie finale pour chaque utilisation finale (dans le cas présent, la </a:t>
            </a:r>
            <a:r>
              <a:rPr lang="en-GB" sz="1600" dirty="0" err="1"/>
              <a:t>cuisson</a:t>
            </a:r>
            <a:r>
              <a:rPr lang="en-GB" sz="1600" dirty="0"/>
              <a:t>).</a:t>
            </a:r>
          </a:p>
        </p:txBody>
      </p:sp>
      <p:sp>
        <p:nvSpPr>
          <p:cNvPr id="19" name="TextBox 18">
            <a:extLst>
              <a:ext uri="{FF2B5EF4-FFF2-40B4-BE49-F238E27FC236}">
                <a16:creationId xmlns:a16="http://schemas.microsoft.com/office/drawing/2014/main" id="{DE333D4B-C33A-56D9-8188-429C47905A16}"/>
              </a:ext>
            </a:extLst>
          </p:cNvPr>
          <p:cNvSpPr txBox="1"/>
          <p:nvPr/>
        </p:nvSpPr>
        <p:spPr>
          <a:xfrm>
            <a:off x="1123358" y="1403655"/>
            <a:ext cx="7178612" cy="412485"/>
          </a:xfrm>
          <a:prstGeom prst="rect">
            <a:avLst/>
          </a:prstGeom>
          <a:noFill/>
        </p:spPr>
        <p:txBody>
          <a:bodyPr wrap="square" lIns="91440" tIns="45720" rIns="91440" bIns="45720" rtlCol="0" anchor="t">
            <a:spAutoFit/>
          </a:bodyPr>
          <a:lstStyle/>
          <a:p>
            <a:pPr marL="0" lvl="6" eaLnBrk="0" fontAlgn="base" hangingPunct="0">
              <a:lnSpc>
                <a:spcPct val="110000"/>
              </a:lnSpc>
              <a:spcBef>
                <a:spcPts val="500"/>
              </a:spcBef>
              <a:spcAft>
                <a:spcPts val="1200"/>
              </a:spcAft>
              <a:buClr>
                <a:srgbClr val="333333"/>
              </a:buClr>
              <a:buSzPts val="1300"/>
              <a:defRPr/>
            </a:pPr>
            <a:r>
              <a:rPr lang="en-ZA" sz="2000" b="1" dirty="0">
                <a:solidFill>
                  <a:schemeClr val="accent5">
                    <a:lumMod val="60000"/>
                    <a:lumOff val="40000"/>
                  </a:schemeClr>
                </a:solidFill>
                <a:latin typeface="Open Sans"/>
                <a:ea typeface="Open Sans"/>
                <a:cs typeface="Open Sans"/>
              </a:rPr>
              <a:t>6.2.5. Calcul des données d'entrée du MAED pour l'année de base</a:t>
            </a:r>
            <a:endParaRPr lang="en-GB" dirty="0">
              <a:latin typeface="Open Sans" panose="020B0606030504020204" pitchFamily="34" charset="0"/>
              <a:cs typeface="Open Sans" panose="020B0606030504020204" pitchFamily="34" charset="0"/>
            </a:endParaRPr>
          </a:p>
        </p:txBody>
      </p:sp>
      <p:sp>
        <p:nvSpPr>
          <p:cNvPr id="3" name="Text Box 3">
            <a:extLst>
              <a:ext uri="{FF2B5EF4-FFF2-40B4-BE49-F238E27FC236}">
                <a16:creationId xmlns:a16="http://schemas.microsoft.com/office/drawing/2014/main" id="{436DDCC3-E3BC-F331-631C-5B4C674078D9}"/>
              </a:ext>
            </a:extLst>
          </p:cNvPr>
          <p:cNvSpPr txBox="1">
            <a:spLocks noChangeArrowheads="1"/>
          </p:cNvSpPr>
          <p:nvPr/>
        </p:nvSpPr>
        <p:spPr bwMode="auto">
          <a:xfrm>
            <a:off x="9879153" y="216184"/>
            <a:ext cx="1570943" cy="664012"/>
          </a:xfrm>
          <a:prstGeom prst="roundRect">
            <a:avLst/>
          </a:prstGeom>
          <a:solidFill>
            <a:schemeClr val="bg1">
              <a:lumMod val="65000"/>
              <a:alpha val="50196"/>
            </a:schemeClr>
          </a:solidFill>
          <a:ln w="9525">
            <a:solidFill>
              <a:schemeClr val="tx2"/>
            </a:solidFill>
            <a:miter lim="800000"/>
            <a:headEnd/>
            <a:tailEnd/>
          </a:ln>
        </p:spPr>
        <p:txBody>
          <a:bodyPr wrap="square"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r>
              <a:rPr lang="en-US" sz="1100" dirty="0">
                <a:latin typeface="Open Sans" panose="020B0606030504020204" pitchFamily="34" charset="0"/>
                <a:cs typeface="Open Sans" panose="020B0606030504020204" pitchFamily="34" charset="0"/>
              </a:rPr>
              <a:t>Calculer les données d'entrée du MAED pour l'année de base</a:t>
            </a:r>
          </a:p>
        </p:txBody>
      </p:sp>
      <p:sp>
        <p:nvSpPr>
          <p:cNvPr id="13" name="Text Box 5">
            <a:extLst>
              <a:ext uri="{FF2B5EF4-FFF2-40B4-BE49-F238E27FC236}">
                <a16:creationId xmlns:a16="http://schemas.microsoft.com/office/drawing/2014/main" id="{0EC77138-9951-0D89-5795-E20DDB8DF5FB}"/>
              </a:ext>
            </a:extLst>
          </p:cNvPr>
          <p:cNvSpPr txBox="1">
            <a:spLocks noChangeArrowheads="1"/>
          </p:cNvSpPr>
          <p:nvPr/>
        </p:nvSpPr>
        <p:spPr bwMode="auto">
          <a:xfrm>
            <a:off x="9879153" y="940090"/>
            <a:ext cx="1570943" cy="669808"/>
          </a:xfrm>
          <a:prstGeom prst="roundRect">
            <a:avLst/>
          </a:prstGeom>
          <a:solidFill>
            <a:srgbClr val="D2D2D2"/>
          </a:solidFill>
          <a:ln w="9525">
            <a:solidFill>
              <a:schemeClr val="tx2"/>
            </a:solidFill>
            <a:miter lim="800000"/>
            <a:headEnd/>
            <a:tailEnd/>
          </a:ln>
        </p:spPr>
        <p:txBody>
          <a:bodyPr anchor="ctr">
            <a:no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50000"/>
              </a:spcBef>
            </a:pPr>
            <a:r>
              <a:rPr lang="en-US" sz="1100" dirty="0">
                <a:latin typeface="Open Sans" panose="020B0606030504020204" pitchFamily="34" charset="0"/>
                <a:cs typeface="Open Sans" panose="020B0606030504020204" pitchFamily="34" charset="0"/>
              </a:rPr>
              <a:t>Exécuter le modèle MAED</a:t>
            </a:r>
          </a:p>
        </p:txBody>
      </p:sp>
      <p:cxnSp>
        <p:nvCxnSpPr>
          <p:cNvPr id="14" name="Straight Arrow Connector 13">
            <a:extLst>
              <a:ext uri="{FF2B5EF4-FFF2-40B4-BE49-F238E27FC236}">
                <a16:creationId xmlns:a16="http://schemas.microsoft.com/office/drawing/2014/main" id="{7F032BC1-0E27-615B-8221-876C8E39E05C}"/>
              </a:ext>
            </a:extLst>
          </p:cNvPr>
          <p:cNvCxnSpPr>
            <a:cxnSpLocks/>
            <a:endCxn id="22" idx="0"/>
          </p:cNvCxnSpPr>
          <p:nvPr/>
        </p:nvCxnSpPr>
        <p:spPr>
          <a:xfrm flipH="1">
            <a:off x="4958822" y="4583752"/>
            <a:ext cx="1634468" cy="313228"/>
          </a:xfrm>
          <a:prstGeom prst="straightConnector1">
            <a:avLst/>
          </a:prstGeom>
          <a:ln>
            <a:solidFill>
              <a:srgbClr val="002060"/>
            </a:solidFill>
            <a:tailEnd type="triangle"/>
          </a:ln>
        </p:spPr>
        <p:style>
          <a:lnRef idx="1">
            <a:schemeClr val="accent1"/>
          </a:lnRef>
          <a:fillRef idx="0">
            <a:schemeClr val="accent1"/>
          </a:fillRef>
          <a:effectRef idx="0">
            <a:schemeClr val="accent1"/>
          </a:effectRef>
          <a:fontRef idx="minor">
            <a:schemeClr val="tx1"/>
          </a:fontRef>
        </p:style>
      </p:cxnSp>
      <p:sp>
        <p:nvSpPr>
          <p:cNvPr id="23" name="TextBox 22">
            <a:extLst>
              <a:ext uri="{FF2B5EF4-FFF2-40B4-BE49-F238E27FC236}">
                <a16:creationId xmlns:a16="http://schemas.microsoft.com/office/drawing/2014/main" id="{3FA1A4EA-06B4-9C42-5330-2FC6DA6C0B84}"/>
              </a:ext>
            </a:extLst>
          </p:cNvPr>
          <p:cNvSpPr txBox="1"/>
          <p:nvPr/>
        </p:nvSpPr>
        <p:spPr>
          <a:xfrm>
            <a:off x="7185891" y="4901940"/>
            <a:ext cx="4361858" cy="1077218"/>
          </a:xfrm>
          <a:prstGeom prst="rect">
            <a:avLst/>
          </a:prstGeom>
          <a:noFill/>
          <a:ln w="19050">
            <a:solidFill>
              <a:srgbClr val="002060"/>
            </a:solidFill>
          </a:ln>
        </p:spPr>
        <p:txBody>
          <a:bodyPr wrap="square">
            <a:spAutoFit/>
          </a:bodyPr>
          <a:lstStyle/>
          <a:p>
            <a:pPr algn="ctr"/>
            <a:r>
              <a:rPr lang="en-GB" sz="1600" dirty="0"/>
              <a:t>Nous convertissons ensuite ces chiffres en </a:t>
            </a:r>
            <a:r>
              <a:rPr lang="en-GB" sz="1600" dirty="0" err="1"/>
              <a:t>Gwyr</a:t>
            </a:r>
            <a:r>
              <a:rPr lang="en-GB" sz="1600" dirty="0"/>
              <a:t>, l'unité des données de sortie du MAED, et vérifions s'ils sont identiques. Si c'est le cas, </a:t>
            </a:r>
            <a:r>
              <a:rPr lang="en-GB" sz="1600" b="1" dirty="0"/>
              <a:t>nous avons réussi à reconstruire l'année de base.</a:t>
            </a:r>
          </a:p>
        </p:txBody>
      </p:sp>
      <p:cxnSp>
        <p:nvCxnSpPr>
          <p:cNvPr id="26" name="Straight Arrow Connector 25">
            <a:extLst>
              <a:ext uri="{FF2B5EF4-FFF2-40B4-BE49-F238E27FC236}">
                <a16:creationId xmlns:a16="http://schemas.microsoft.com/office/drawing/2014/main" id="{280939F9-5B7F-3765-5DE1-4417B16B64CF}"/>
              </a:ext>
            </a:extLst>
          </p:cNvPr>
          <p:cNvCxnSpPr>
            <a:cxnSpLocks/>
            <a:stCxn id="24" idx="2"/>
            <a:endCxn id="23" idx="0"/>
          </p:cNvCxnSpPr>
          <p:nvPr/>
        </p:nvCxnSpPr>
        <p:spPr>
          <a:xfrm>
            <a:off x="8199936" y="4576788"/>
            <a:ext cx="1166884" cy="325152"/>
          </a:xfrm>
          <a:prstGeom prst="straightConnector1">
            <a:avLst/>
          </a:prstGeom>
          <a:ln>
            <a:solidFill>
              <a:srgbClr val="002060"/>
            </a:solidFill>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37" name="TextBox 36">
                <a:extLst>
                  <a:ext uri="{FF2B5EF4-FFF2-40B4-BE49-F238E27FC236}">
                    <a16:creationId xmlns:a16="http://schemas.microsoft.com/office/drawing/2014/main" id="{994FC1C8-0364-A531-766C-1D8CF45D563A}"/>
                  </a:ext>
                </a:extLst>
              </p:cNvPr>
              <p:cNvSpPr txBox="1"/>
              <p:nvPr/>
            </p:nvSpPr>
            <p:spPr>
              <a:xfrm>
                <a:off x="6661766" y="3216765"/>
                <a:ext cx="6096000" cy="523220"/>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sSubSup>
                        <m:sSubSupPr>
                          <m:ctrlPr>
                            <a:rPr lang="en-GB" sz="2800" b="1" i="1" smtClean="0">
                              <a:solidFill>
                                <a:schemeClr val="accent6"/>
                              </a:solidFill>
                              <a:latin typeface="Cambria Math" panose="02040503050406030204" pitchFamily="18" charset="0"/>
                            </a:rPr>
                          </m:ctrlPr>
                        </m:sSubSupPr>
                        <m:e>
                          <m:r>
                            <a:rPr lang="en-GB" sz="2800" b="1" i="1" smtClean="0">
                              <a:solidFill>
                                <a:schemeClr val="accent6"/>
                              </a:solidFill>
                              <a:latin typeface="Cambria Math" panose="02040503050406030204" pitchFamily="18" charset="0"/>
                            </a:rPr>
                            <m:t>𝑭𝑬𝑫</m:t>
                          </m:r>
                        </m:e>
                        <m:sub>
                          <m:r>
                            <a:rPr lang="en-GB" sz="2800" b="1" i="1" smtClean="0">
                              <a:solidFill>
                                <a:schemeClr val="accent6"/>
                              </a:solidFill>
                              <a:latin typeface="Cambria Math" panose="02040503050406030204" pitchFamily="18" charset="0"/>
                            </a:rPr>
                            <m:t>𝒖</m:t>
                          </m:r>
                        </m:sub>
                        <m:sup>
                          <m:r>
                            <a:rPr lang="en-GB" sz="2800" b="1" i="1" smtClean="0">
                              <a:solidFill>
                                <a:schemeClr val="accent6"/>
                              </a:solidFill>
                              <a:latin typeface="Cambria Math" panose="02040503050406030204" pitchFamily="18" charset="0"/>
                            </a:rPr>
                            <m:t>𝒆</m:t>
                          </m:r>
                        </m:sup>
                      </m:sSubSup>
                    </m:oMath>
                  </m:oMathPara>
                </a14:m>
                <a:endParaRPr lang="en-GB" sz="2800" dirty="0"/>
              </a:p>
            </p:txBody>
          </p:sp>
        </mc:Choice>
        <mc:Fallback xmlns="" xmlns:a16="http://schemas.microsoft.com/office/drawing/2014/main" xmlns:p14="http://schemas.microsoft.com/office/powerpoint/2010/main">
          <p:sp>
            <p:nvSpPr>
              <p:cNvPr id="37" name="TextBox 36">
                <a:extLst>
                  <a:ext uri="{FF2B5EF4-FFF2-40B4-BE49-F238E27FC236}">
                    <a16:creationId xmlns:a16="http://schemas.microsoft.com/office/drawing/2014/main" id="{994FC1C8-0364-A531-766C-1D8CF45D563A}"/>
                  </a:ext>
                </a:extLst>
              </p:cNvPr>
              <p:cNvSpPr txBox="1">
                <a:spLocks noRot="1" noChangeAspect="1" noMove="1" noResize="1" noEditPoints="1" noAdjustHandles="1" noChangeArrowheads="1" noChangeShapeType="1" noTextEdit="1"/>
              </p:cNvSpPr>
              <p:nvPr/>
            </p:nvSpPr>
            <p:spPr>
              <a:xfrm>
                <a:off x="6661766" y="3216765"/>
                <a:ext cx="6096000" cy="523220"/>
              </a:xfrm>
              <a:prstGeom prst="rect">
                <a:avLst/>
              </a:prstGeom>
              <a:blipFill>
                <a:blip r:embed="rId4"/>
                <a:stretch>
                  <a:fillRect/>
                </a:stretch>
              </a:blipFill>
            </p:spPr>
            <p:txBody>
              <a:bodyPr/>
              <a:lstStyle/>
              <a:p>
                <a:r>
                  <a:rPr lang="en-GB">
                    <a:noFill/>
                  </a:rPr>
                  <a:t> </a:t>
                </a:r>
              </a:p>
            </p:txBody>
          </p:sp>
        </mc:Fallback>
      </mc:AlternateContent>
      <p:pic>
        <p:nvPicPr>
          <p:cNvPr id="12" name="Picture 11">
            <a:extLst>
              <a:ext uri="{FF2B5EF4-FFF2-40B4-BE49-F238E27FC236}">
                <a16:creationId xmlns:a16="http://schemas.microsoft.com/office/drawing/2014/main" id="{F1E947C4-2172-176D-0853-65BAD8D4ACB2}"/>
              </a:ext>
            </a:extLst>
          </p:cNvPr>
          <p:cNvPicPr>
            <a:picLocks noChangeAspect="1"/>
          </p:cNvPicPr>
          <p:nvPr/>
        </p:nvPicPr>
        <p:blipFill>
          <a:blip r:embed="rId5"/>
          <a:stretch>
            <a:fillRect/>
          </a:stretch>
        </p:blipFill>
        <p:spPr>
          <a:xfrm>
            <a:off x="2485951" y="2484290"/>
            <a:ext cx="6367810" cy="1867891"/>
          </a:xfrm>
          <a:prstGeom prst="rect">
            <a:avLst/>
          </a:prstGeom>
        </p:spPr>
      </p:pic>
      <p:sp>
        <p:nvSpPr>
          <p:cNvPr id="15" name="Rectangle 14">
            <a:extLst>
              <a:ext uri="{FF2B5EF4-FFF2-40B4-BE49-F238E27FC236}">
                <a16:creationId xmlns:a16="http://schemas.microsoft.com/office/drawing/2014/main" id="{8D5B0CF0-6E26-6770-FD45-32EB179E8194}"/>
              </a:ext>
            </a:extLst>
          </p:cNvPr>
          <p:cNvSpPr/>
          <p:nvPr/>
        </p:nvSpPr>
        <p:spPr>
          <a:xfrm>
            <a:off x="5908902" y="2257900"/>
            <a:ext cx="1150223" cy="2281651"/>
          </a:xfrm>
          <a:prstGeom prst="rect">
            <a:avLst/>
          </a:prstGeom>
          <a:noFill/>
          <a:ln w="38100">
            <a:solidFill>
              <a:srgbClr val="00206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GB"/>
          </a:p>
        </p:txBody>
      </p:sp>
      <p:sp>
        <p:nvSpPr>
          <p:cNvPr id="24" name="Rectangle 23">
            <a:extLst>
              <a:ext uri="{FF2B5EF4-FFF2-40B4-BE49-F238E27FC236}">
                <a16:creationId xmlns:a16="http://schemas.microsoft.com/office/drawing/2014/main" id="{4FC049CB-4D57-BD00-2E12-9899C4406CBE}"/>
              </a:ext>
            </a:extLst>
          </p:cNvPr>
          <p:cNvSpPr/>
          <p:nvPr/>
        </p:nvSpPr>
        <p:spPr>
          <a:xfrm>
            <a:off x="7546110" y="2295137"/>
            <a:ext cx="1307652" cy="2281651"/>
          </a:xfrm>
          <a:prstGeom prst="rect">
            <a:avLst/>
          </a:prstGeom>
          <a:noFill/>
          <a:ln w="38100">
            <a:solidFill>
              <a:srgbClr val="00206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GB"/>
          </a:p>
        </p:txBody>
      </p:sp>
      <p:pic>
        <p:nvPicPr>
          <p:cNvPr id="4" name="Picture 2">
            <a:extLst>
              <a:ext uri="{FF2B5EF4-FFF2-40B4-BE49-F238E27FC236}">
                <a16:creationId xmlns:a16="http://schemas.microsoft.com/office/drawing/2014/main" id="{81F516EA-DDBE-608B-5F3D-6F07359CCF6F}"/>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70438" y="307411"/>
            <a:ext cx="955181" cy="955181"/>
          </a:xfrm>
          <a:prstGeom prst="rect">
            <a:avLst/>
          </a:prstGeom>
          <a:noFill/>
          <a:ln w="19050">
            <a:solidFill>
              <a:schemeClr val="tx1"/>
            </a:solidFill>
          </a:ln>
          <a:extLst>
            <a:ext uri="{909E8E84-426E-40DD-AFC4-6F175D3DCCD1}">
              <a14:hiddenFill xmlns:a14="http://schemas.microsoft.com/office/drawing/2010/main">
                <a:solidFill>
                  <a:srgbClr val="FFFFFF"/>
                </a:solidFill>
              </a14:hiddenFill>
            </a:ext>
          </a:extLst>
        </p:spPr>
      </p:pic>
      <p:sp>
        <p:nvSpPr>
          <p:cNvPr id="5" name="Slide Number Placeholder 5">
            <a:extLst>
              <a:ext uri="{FF2B5EF4-FFF2-40B4-BE49-F238E27FC236}">
                <a16:creationId xmlns:a16="http://schemas.microsoft.com/office/drawing/2014/main" id="{2179ED5E-6827-AE7E-AC36-22BEEA5888EE}"/>
              </a:ext>
            </a:extLst>
          </p:cNvPr>
          <p:cNvSpPr txBox="1">
            <a:spLocks/>
          </p:cNvSpPr>
          <p:nvPr/>
        </p:nvSpPr>
        <p:spPr>
          <a:xfrm>
            <a:off x="11775994" y="6455206"/>
            <a:ext cx="393356"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9F12B3B0-2BE9-CC4D-B1FD-EFE2D6A22EBD}" type="slidenum">
              <a:rPr lang="en-US" sz="1400" b="1" smtClean="0">
                <a:solidFill>
                  <a:schemeClr val="bg1"/>
                </a:solidFill>
                <a:latin typeface="Open Sans ExtraBold" panose="020B0606030504020204" pitchFamily="34" charset="0"/>
                <a:ea typeface="Open Sans ExtraBold" panose="020B0606030504020204" pitchFamily="34" charset="0"/>
                <a:cs typeface="Open Sans ExtraBold" panose="020B0606030504020204" pitchFamily="34" charset="0"/>
              </a:rPr>
              <a:t>12</a:t>
            </a:fld>
            <a:endParaRPr lang="en-US" sz="1400" b="1" dirty="0">
              <a:solidFill>
                <a:schemeClr val="bg1"/>
              </a:solidFill>
              <a:latin typeface="Open Sans ExtraBold" panose="020B0606030504020204" pitchFamily="34" charset="0"/>
              <a:ea typeface="Open Sans ExtraBold" panose="020B0606030504020204" pitchFamily="34" charset="0"/>
              <a:cs typeface="Open Sans ExtraBold" panose="020B0606030504020204" pitchFamily="34" charset="0"/>
            </a:endParaRPr>
          </a:p>
        </p:txBody>
      </p:sp>
    </p:spTree>
    <p:extLst>
      <p:ext uri="{BB962C8B-B14F-4D97-AF65-F5344CB8AC3E}">
        <p14:creationId xmlns:p14="http://schemas.microsoft.com/office/powerpoint/2010/main" val="171977049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Graphical user interface, text&#10;&#10;Description automatically generated">
            <a:extLst>
              <a:ext uri="{FF2B5EF4-FFF2-40B4-BE49-F238E27FC236}">
                <a16:creationId xmlns:a16="http://schemas.microsoft.com/office/drawing/2014/main" id="{67EF8E5A-BA09-1042-8B07-9DE9BF668F29}"/>
              </a:ext>
            </a:extLst>
          </p:cNvPr>
          <p:cNvPicPr>
            <a:picLocks noChangeAspect="1"/>
          </p:cNvPicPr>
          <p:nvPr/>
        </p:nvPicPr>
        <p:blipFill>
          <a:blip r:embed="rId3"/>
          <a:stretch>
            <a:fillRect/>
          </a:stretch>
        </p:blipFill>
        <p:spPr>
          <a:xfrm>
            <a:off x="2308" y="0"/>
            <a:ext cx="12192000" cy="6858000"/>
          </a:xfrm>
          <a:prstGeom prst="rect">
            <a:avLst/>
          </a:prstGeom>
        </p:spPr>
      </p:pic>
      <p:sp>
        <p:nvSpPr>
          <p:cNvPr id="6" name="Slide Number Placeholder 5">
            <a:extLst>
              <a:ext uri="{FF2B5EF4-FFF2-40B4-BE49-F238E27FC236}">
                <a16:creationId xmlns:a16="http://schemas.microsoft.com/office/drawing/2014/main" id="{4BDB5223-6EB5-1046-88BB-84ED760A29CE}"/>
              </a:ext>
            </a:extLst>
          </p:cNvPr>
          <p:cNvSpPr txBox="1">
            <a:spLocks/>
          </p:cNvSpPr>
          <p:nvPr/>
        </p:nvSpPr>
        <p:spPr>
          <a:xfrm>
            <a:off x="11775994" y="6455206"/>
            <a:ext cx="393356"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9F12B3B0-2BE9-CC4D-B1FD-EFE2D6A22EBD}" type="slidenum">
              <a:rPr lang="en-US" sz="1400" b="1" smtClean="0">
                <a:solidFill>
                  <a:schemeClr val="bg1"/>
                </a:solidFill>
                <a:latin typeface="Open Sans ExtraBold" panose="020B0606030504020204" pitchFamily="34" charset="0"/>
                <a:ea typeface="Open Sans ExtraBold" panose="020B0606030504020204" pitchFamily="34" charset="0"/>
                <a:cs typeface="Open Sans ExtraBold" panose="020B0606030504020204" pitchFamily="34" charset="0"/>
              </a:rPr>
              <a:t>13</a:t>
            </a:fld>
            <a:endParaRPr lang="en-US" sz="1400" b="1" dirty="0">
              <a:solidFill>
                <a:schemeClr val="bg1"/>
              </a:solidFill>
              <a:latin typeface="Open Sans ExtraBold" panose="020B0606030504020204" pitchFamily="34" charset="0"/>
              <a:ea typeface="Open Sans ExtraBold" panose="020B0606030504020204" pitchFamily="34" charset="0"/>
              <a:cs typeface="Open Sans ExtraBold" panose="020B0606030504020204" pitchFamily="34" charset="0"/>
            </a:endParaRPr>
          </a:p>
        </p:txBody>
      </p:sp>
      <p:sp>
        <p:nvSpPr>
          <p:cNvPr id="9" name="Title 10">
            <a:extLst>
              <a:ext uri="{FF2B5EF4-FFF2-40B4-BE49-F238E27FC236}">
                <a16:creationId xmlns:a16="http://schemas.microsoft.com/office/drawing/2014/main" id="{D65E6D98-BE8C-6B4C-B23E-6167300445AE}"/>
              </a:ext>
            </a:extLst>
          </p:cNvPr>
          <p:cNvSpPr txBox="1">
            <a:spLocks/>
          </p:cNvSpPr>
          <p:nvPr/>
        </p:nvSpPr>
        <p:spPr>
          <a:xfrm>
            <a:off x="554693" y="-117524"/>
            <a:ext cx="11062597" cy="972648"/>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GB" sz="4400" dirty="0">
                <a:latin typeface="Open Sans"/>
                <a:ea typeface="Open Sans"/>
                <a:cs typeface="Open Sans"/>
                <a:sym typeface="Bodoni SvtyTwo ITC TT-Book"/>
              </a:rPr>
              <a:t>Session 6.3 Autres utilisations finales des </a:t>
            </a:r>
            <a:r>
              <a:rPr lang="en-GB" sz="4000" dirty="0">
                <a:latin typeface="Open Sans"/>
                <a:ea typeface="Open Sans"/>
                <a:cs typeface="Open Sans"/>
                <a:sym typeface="Bodoni SvtyTwo ITC TT-Book"/>
              </a:rPr>
              <a:t>ménages</a:t>
            </a:r>
            <a:endParaRPr lang="en-GB" sz="4400" dirty="0">
              <a:latin typeface="Open Sans"/>
              <a:ea typeface="Open Sans"/>
              <a:cs typeface="Open Sans"/>
              <a:sym typeface="Bodoni SvtyTwo ITC TT-Book"/>
            </a:endParaRPr>
          </a:p>
        </p:txBody>
      </p:sp>
      <p:sp>
        <p:nvSpPr>
          <p:cNvPr id="12" name="Text Box 1028">
            <a:extLst>
              <a:ext uri="{FF2B5EF4-FFF2-40B4-BE49-F238E27FC236}">
                <a16:creationId xmlns:a16="http://schemas.microsoft.com/office/drawing/2014/main" id="{418AC68E-5821-814D-A8C3-190037A3E2AD}"/>
              </a:ext>
            </a:extLst>
          </p:cNvPr>
          <p:cNvSpPr txBox="1">
            <a:spLocks noChangeArrowheads="1"/>
          </p:cNvSpPr>
          <p:nvPr/>
        </p:nvSpPr>
        <p:spPr bwMode="auto">
          <a:xfrm>
            <a:off x="1064860" y="1838077"/>
            <a:ext cx="1496920" cy="338554"/>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ct val="50000"/>
              </a:spcBef>
            </a:pPr>
            <a:r>
              <a:rPr lang="en-US" sz="1600" dirty="0">
                <a:latin typeface="Open Sans Light" panose="020B0306030504020204" pitchFamily="34" charset="0"/>
                <a:ea typeface="Open Sans Light" panose="020B0306030504020204" pitchFamily="34" charset="0"/>
                <a:cs typeface="Open Sans Light" panose="020B0306030504020204" pitchFamily="34" charset="0"/>
              </a:rPr>
              <a:t>Secteurs</a:t>
            </a:r>
          </a:p>
        </p:txBody>
      </p:sp>
      <p:sp>
        <p:nvSpPr>
          <p:cNvPr id="13" name="Text Box 1029">
            <a:extLst>
              <a:ext uri="{FF2B5EF4-FFF2-40B4-BE49-F238E27FC236}">
                <a16:creationId xmlns:a16="http://schemas.microsoft.com/office/drawing/2014/main" id="{22A63FB2-6A33-0E46-88F3-B7CFCF57934F}"/>
              </a:ext>
            </a:extLst>
          </p:cNvPr>
          <p:cNvSpPr txBox="1">
            <a:spLocks noChangeArrowheads="1"/>
          </p:cNvSpPr>
          <p:nvPr/>
        </p:nvSpPr>
        <p:spPr bwMode="auto">
          <a:xfrm>
            <a:off x="1013830" y="3105270"/>
            <a:ext cx="2289407" cy="338554"/>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lIns="91440" tIns="45720" rIns="91440" bIns="45720"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ct val="50000"/>
              </a:spcBef>
            </a:pPr>
            <a:r>
              <a:rPr lang="en-US" sz="1600" dirty="0">
                <a:solidFill>
                  <a:schemeClr val="accent3">
                    <a:lumMod val="50000"/>
                  </a:schemeClr>
                </a:solidFill>
                <a:latin typeface="Open Sans Light"/>
                <a:ea typeface="Open Sans Light" panose="020B0306030504020204" pitchFamily="34" charset="0"/>
                <a:cs typeface="Open Sans Light" panose="020B0306030504020204" pitchFamily="34" charset="0"/>
              </a:rPr>
              <a:t>Sous-secteurs</a:t>
            </a:r>
            <a:endParaRPr lang="en-US" sz="1600" dirty="0">
              <a:solidFill>
                <a:schemeClr val="accent3">
                  <a:lumMod val="50000"/>
                </a:schemeClr>
              </a:solidFill>
              <a:latin typeface="Open Sans Light" panose="020B0306030504020204" pitchFamily="34" charset="0"/>
              <a:ea typeface="Open Sans Light" panose="020B0306030504020204" pitchFamily="34" charset="0"/>
              <a:cs typeface="Open Sans Light" panose="020B0306030504020204" pitchFamily="34" charset="0"/>
            </a:endParaRPr>
          </a:p>
        </p:txBody>
      </p:sp>
      <p:sp>
        <p:nvSpPr>
          <p:cNvPr id="14" name="Text Box 1030">
            <a:extLst>
              <a:ext uri="{FF2B5EF4-FFF2-40B4-BE49-F238E27FC236}">
                <a16:creationId xmlns:a16="http://schemas.microsoft.com/office/drawing/2014/main" id="{A8D10147-924D-7243-80B5-468CC542060D}"/>
              </a:ext>
            </a:extLst>
          </p:cNvPr>
          <p:cNvSpPr txBox="1">
            <a:spLocks noChangeArrowheads="1"/>
          </p:cNvSpPr>
          <p:nvPr/>
        </p:nvSpPr>
        <p:spPr bwMode="auto">
          <a:xfrm>
            <a:off x="1017165" y="4222347"/>
            <a:ext cx="1228133" cy="584775"/>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wrap="square"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ct val="50000"/>
              </a:spcBef>
            </a:pPr>
            <a:r>
              <a:rPr lang="en-US" sz="1600" dirty="0">
                <a:solidFill>
                  <a:srgbClr val="B4323F"/>
                </a:solidFill>
                <a:latin typeface="Open Sans Light" panose="020B0306030504020204" pitchFamily="34" charset="0"/>
                <a:ea typeface="Open Sans Light" panose="020B0306030504020204" pitchFamily="34" charset="0"/>
                <a:cs typeface="Open Sans Light" panose="020B0306030504020204" pitchFamily="34" charset="0"/>
              </a:rPr>
              <a:t>Utilisation finale</a:t>
            </a:r>
          </a:p>
        </p:txBody>
      </p:sp>
      <p:sp>
        <p:nvSpPr>
          <p:cNvPr id="15" name="Text Box 1031">
            <a:extLst>
              <a:ext uri="{FF2B5EF4-FFF2-40B4-BE49-F238E27FC236}">
                <a16:creationId xmlns:a16="http://schemas.microsoft.com/office/drawing/2014/main" id="{DAEE686C-E588-114E-8E82-6170C01FBB7F}"/>
              </a:ext>
            </a:extLst>
          </p:cNvPr>
          <p:cNvSpPr txBox="1">
            <a:spLocks noChangeArrowheads="1"/>
          </p:cNvSpPr>
          <p:nvPr/>
        </p:nvSpPr>
        <p:spPr bwMode="auto">
          <a:xfrm>
            <a:off x="893255" y="5444021"/>
            <a:ext cx="2025244"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50000"/>
              </a:spcBef>
            </a:pPr>
            <a:r>
              <a:rPr lang="en-US" sz="1600" b="1" dirty="0">
                <a:solidFill>
                  <a:schemeClr val="accent6"/>
                </a:solidFill>
                <a:latin typeface="Open Sans Light" panose="020B0306030504020204" pitchFamily="34" charset="0"/>
                <a:ea typeface="Open Sans Light" panose="020B0306030504020204" pitchFamily="34" charset="0"/>
                <a:cs typeface="Open Sans Light" panose="020B0306030504020204" pitchFamily="34" charset="0"/>
              </a:rPr>
              <a:t>Catégorie de demande d'énergie finale (FED)</a:t>
            </a:r>
          </a:p>
        </p:txBody>
      </p:sp>
      <p:sp>
        <p:nvSpPr>
          <p:cNvPr id="16" name="Text Box 1032">
            <a:extLst>
              <a:ext uri="{FF2B5EF4-FFF2-40B4-BE49-F238E27FC236}">
                <a16:creationId xmlns:a16="http://schemas.microsoft.com/office/drawing/2014/main" id="{3D705E33-E4CC-C64D-8ABC-F75D88FD24E1}"/>
              </a:ext>
            </a:extLst>
          </p:cNvPr>
          <p:cNvSpPr txBox="1">
            <a:spLocks noChangeArrowheads="1"/>
          </p:cNvSpPr>
          <p:nvPr/>
        </p:nvSpPr>
        <p:spPr bwMode="auto">
          <a:xfrm>
            <a:off x="2992434" y="5535209"/>
            <a:ext cx="1286740" cy="523220"/>
          </a:xfrm>
          <a:prstGeom prst="rect">
            <a:avLst/>
          </a:prstGeom>
          <a:noFill/>
          <a:ln w="19050">
            <a:solidFill>
              <a:schemeClr val="accent6"/>
            </a:solidFill>
            <a:miter lim="800000"/>
            <a:headEnd/>
            <a:tailEnd/>
          </a:ln>
          <a:extLst>
            <a:ext uri="{909E8E84-426E-40DD-AFC4-6F175D3DCCD1}">
              <a14:hiddenFill xmlns:a14="http://schemas.microsoft.com/office/drawing/2010/main">
                <a:solidFill>
                  <a:srgbClr val="FFFFFF"/>
                </a:solidFill>
              </a14:hiddenFill>
            </a:ext>
          </a:extLst>
        </p:spPr>
        <p:txBody>
          <a:bodyPr wrap="square"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50000"/>
              </a:spcBef>
            </a:pPr>
            <a:r>
              <a:rPr lang="en-US" sz="1400" dirty="0">
                <a:solidFill>
                  <a:schemeClr val="accent6"/>
                </a:solidFill>
                <a:latin typeface="Open Sans Light" panose="020B0306030504020204" pitchFamily="34" charset="0"/>
                <a:ea typeface="Open Sans Light" panose="020B0306030504020204" pitchFamily="34" charset="0"/>
                <a:cs typeface="Open Sans Light" panose="020B0306030504020204" pitchFamily="34" charset="0"/>
              </a:rPr>
              <a:t>Energies </a:t>
            </a:r>
            <a:r>
              <a:rPr lang="en-US" sz="1400" dirty="0" err="1">
                <a:solidFill>
                  <a:schemeClr val="accent6"/>
                </a:solidFill>
                <a:latin typeface="Open Sans Light" panose="020B0306030504020204" pitchFamily="34" charset="0"/>
                <a:ea typeface="Open Sans Light" panose="020B0306030504020204" pitchFamily="34" charset="0"/>
                <a:cs typeface="Open Sans Light" panose="020B0306030504020204" pitchFamily="34" charset="0"/>
              </a:rPr>
              <a:t>fossiles</a:t>
            </a:r>
            <a:endParaRPr lang="en-US" sz="1400" dirty="0">
              <a:solidFill>
                <a:schemeClr val="accent6"/>
              </a:solidFill>
              <a:latin typeface="Open Sans Light" panose="020B0306030504020204" pitchFamily="34" charset="0"/>
              <a:ea typeface="Open Sans Light" panose="020B0306030504020204" pitchFamily="34" charset="0"/>
              <a:cs typeface="Open Sans Light" panose="020B0306030504020204" pitchFamily="34" charset="0"/>
            </a:endParaRPr>
          </a:p>
        </p:txBody>
      </p:sp>
      <p:sp>
        <p:nvSpPr>
          <p:cNvPr id="17" name="Text Box 1033">
            <a:extLst>
              <a:ext uri="{FF2B5EF4-FFF2-40B4-BE49-F238E27FC236}">
                <a16:creationId xmlns:a16="http://schemas.microsoft.com/office/drawing/2014/main" id="{97BC4586-4B37-5041-A767-30768215C0C1}"/>
              </a:ext>
            </a:extLst>
          </p:cNvPr>
          <p:cNvSpPr txBox="1">
            <a:spLocks noChangeArrowheads="1"/>
          </p:cNvSpPr>
          <p:nvPr/>
        </p:nvSpPr>
        <p:spPr bwMode="auto">
          <a:xfrm>
            <a:off x="4394157" y="5527485"/>
            <a:ext cx="1056649" cy="523220"/>
          </a:xfrm>
          <a:prstGeom prst="rect">
            <a:avLst/>
          </a:prstGeom>
          <a:noFill/>
          <a:ln w="19050">
            <a:solidFill>
              <a:schemeClr val="accent6"/>
            </a:solidFill>
            <a:miter lim="800000"/>
            <a:headEnd/>
            <a:tailEnd/>
          </a:ln>
          <a:extLst>
            <a:ext uri="{909E8E84-426E-40DD-AFC4-6F175D3DCCD1}">
              <a14:hiddenFill xmlns:a14="http://schemas.microsoft.com/office/drawing/2010/main">
                <a:solidFill>
                  <a:srgbClr val="FFFFFF"/>
                </a:solidFill>
              </a14:hiddenFill>
            </a:ext>
          </a:extLst>
        </p:spPr>
        <p:txBody>
          <a:bodyPr wrap="square"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50000"/>
              </a:spcBef>
            </a:pPr>
            <a:r>
              <a:rPr lang="en-US" sz="1400" dirty="0">
                <a:solidFill>
                  <a:schemeClr val="accent6"/>
                </a:solidFill>
                <a:latin typeface="Open Sans Light" panose="020B0306030504020204" pitchFamily="34" charset="0"/>
                <a:ea typeface="Open Sans Light" panose="020B0306030504020204" pitchFamily="34" charset="0"/>
                <a:cs typeface="Open Sans Light" panose="020B0306030504020204" pitchFamily="34" charset="0"/>
              </a:rPr>
              <a:t>Biomasse moderne</a:t>
            </a:r>
          </a:p>
        </p:txBody>
      </p:sp>
      <p:sp>
        <p:nvSpPr>
          <p:cNvPr id="18" name="Text Box 1034">
            <a:extLst>
              <a:ext uri="{FF2B5EF4-FFF2-40B4-BE49-F238E27FC236}">
                <a16:creationId xmlns:a16="http://schemas.microsoft.com/office/drawing/2014/main" id="{1C95FC12-6CBF-C14D-A722-5F26A9CBF3BE}"/>
              </a:ext>
            </a:extLst>
          </p:cNvPr>
          <p:cNvSpPr txBox="1">
            <a:spLocks noChangeArrowheads="1"/>
          </p:cNvSpPr>
          <p:nvPr/>
        </p:nvSpPr>
        <p:spPr bwMode="auto">
          <a:xfrm>
            <a:off x="9649273" y="5523504"/>
            <a:ext cx="1548261" cy="527202"/>
          </a:xfrm>
          <a:prstGeom prst="rect">
            <a:avLst/>
          </a:prstGeom>
          <a:noFill/>
          <a:ln w="19050">
            <a:solidFill>
              <a:schemeClr val="accent6"/>
            </a:solidFill>
            <a:miter lim="800000"/>
            <a:headEnd/>
            <a:tailEnd/>
          </a:ln>
          <a:extLst>
            <a:ext uri="{909E8E84-426E-40DD-AFC4-6F175D3DCCD1}">
              <a14:hiddenFill xmlns:a14="http://schemas.microsoft.com/office/drawing/2010/main">
                <a:solidFill>
                  <a:srgbClr val="FFFFFF"/>
                </a:solidFill>
              </a14:hiddenFill>
            </a:ext>
          </a:extLst>
        </p:spPr>
        <p:txBody>
          <a:bodyPr wrap="square" anchor="ctr">
            <a:no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50000"/>
              </a:spcBef>
            </a:pPr>
            <a:r>
              <a:rPr lang="en-US" sz="1400" dirty="0">
                <a:solidFill>
                  <a:schemeClr val="accent6"/>
                </a:solidFill>
                <a:latin typeface="Open Sans Light" panose="020B0306030504020204" pitchFamily="34" charset="0"/>
                <a:ea typeface="Open Sans Light" panose="020B0306030504020204" pitchFamily="34" charset="0"/>
                <a:cs typeface="Open Sans Light" panose="020B0306030504020204" pitchFamily="34" charset="0"/>
              </a:rPr>
              <a:t>Électricité Pompe à chaleur</a:t>
            </a:r>
          </a:p>
        </p:txBody>
      </p:sp>
      <p:sp>
        <p:nvSpPr>
          <p:cNvPr id="19" name="Text Box 1035">
            <a:extLst>
              <a:ext uri="{FF2B5EF4-FFF2-40B4-BE49-F238E27FC236}">
                <a16:creationId xmlns:a16="http://schemas.microsoft.com/office/drawing/2014/main" id="{12177C0E-5EE0-1A4A-8C59-9B11ED57CD88}"/>
              </a:ext>
            </a:extLst>
          </p:cNvPr>
          <p:cNvSpPr txBox="1">
            <a:spLocks noChangeArrowheads="1"/>
          </p:cNvSpPr>
          <p:nvPr/>
        </p:nvSpPr>
        <p:spPr bwMode="auto">
          <a:xfrm>
            <a:off x="7983828" y="5526387"/>
            <a:ext cx="1320812" cy="307777"/>
          </a:xfrm>
          <a:prstGeom prst="rect">
            <a:avLst/>
          </a:prstGeom>
          <a:noFill/>
          <a:ln w="19050">
            <a:solidFill>
              <a:schemeClr val="accent6"/>
            </a:solidFill>
            <a:miter lim="800000"/>
            <a:headEnd/>
            <a:tailEnd/>
          </a:ln>
          <a:extLst>
            <a:ext uri="{909E8E84-426E-40DD-AFC4-6F175D3DCCD1}">
              <a14:hiddenFill xmlns:a14="http://schemas.microsoft.com/office/drawing/2010/main">
                <a:solidFill>
                  <a:srgbClr val="FFFFFF"/>
                </a:solidFill>
              </a14:hiddenFill>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50000"/>
              </a:spcBef>
            </a:pPr>
            <a:r>
              <a:rPr lang="en-US" sz="1400" dirty="0" err="1">
                <a:solidFill>
                  <a:schemeClr val="accent6"/>
                </a:solidFill>
                <a:latin typeface="Open Sans Light" panose="020B0306030504020204" pitchFamily="34" charset="0"/>
                <a:ea typeface="Open Sans Light" panose="020B0306030504020204" pitchFamily="34" charset="0"/>
                <a:cs typeface="Open Sans Light" panose="020B0306030504020204" pitchFamily="34" charset="0"/>
              </a:rPr>
              <a:t>Electricité</a:t>
            </a:r>
            <a:endParaRPr lang="en-US" sz="1400" dirty="0">
              <a:solidFill>
                <a:schemeClr val="accent6"/>
              </a:solidFill>
              <a:latin typeface="Open Sans Light" panose="020B0306030504020204" pitchFamily="34" charset="0"/>
              <a:ea typeface="Open Sans Light" panose="020B0306030504020204" pitchFamily="34" charset="0"/>
              <a:cs typeface="Open Sans Light" panose="020B0306030504020204" pitchFamily="34" charset="0"/>
            </a:endParaRPr>
          </a:p>
        </p:txBody>
      </p:sp>
      <p:sp>
        <p:nvSpPr>
          <p:cNvPr id="21" name="Text Box 1036">
            <a:extLst>
              <a:ext uri="{FF2B5EF4-FFF2-40B4-BE49-F238E27FC236}">
                <a16:creationId xmlns:a16="http://schemas.microsoft.com/office/drawing/2014/main" id="{312A6C59-C597-B740-B229-28CE2C1B8786}"/>
              </a:ext>
            </a:extLst>
          </p:cNvPr>
          <p:cNvSpPr txBox="1">
            <a:spLocks noChangeArrowheads="1"/>
          </p:cNvSpPr>
          <p:nvPr/>
        </p:nvSpPr>
        <p:spPr bwMode="auto">
          <a:xfrm>
            <a:off x="5482585" y="5527487"/>
            <a:ext cx="1352015" cy="523220"/>
          </a:xfrm>
          <a:prstGeom prst="rect">
            <a:avLst/>
          </a:prstGeom>
          <a:noFill/>
          <a:ln w="19050">
            <a:solidFill>
              <a:schemeClr val="accent6"/>
            </a:solidFill>
            <a:miter lim="800000"/>
            <a:headEnd/>
            <a:tailEnd/>
          </a:ln>
          <a:extLst>
            <a:ext uri="{909E8E84-426E-40DD-AFC4-6F175D3DCCD1}">
              <a14:hiddenFill xmlns:a14="http://schemas.microsoft.com/office/drawing/2010/main">
                <a:solidFill>
                  <a:srgbClr val="FFFFFF"/>
                </a:solidFill>
              </a14:hiddenFill>
            </a:ext>
          </a:extLst>
        </p:spPr>
        <p:txBody>
          <a:bodyPr wrap="square"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50000"/>
              </a:spcBef>
            </a:pPr>
            <a:r>
              <a:rPr lang="en-US" sz="1400" dirty="0" err="1">
                <a:solidFill>
                  <a:schemeClr val="accent6"/>
                </a:solidFill>
                <a:latin typeface="Open Sans Light" panose="020B0306030504020204" pitchFamily="34" charset="0"/>
                <a:ea typeface="Open Sans Light" panose="020B0306030504020204" pitchFamily="34" charset="0"/>
                <a:cs typeface="Open Sans Light" panose="020B0306030504020204" pitchFamily="34" charset="0"/>
              </a:rPr>
              <a:t>Biomasse</a:t>
            </a:r>
            <a:r>
              <a:rPr lang="en-US" sz="1400" dirty="0">
                <a:solidFill>
                  <a:schemeClr val="accent6"/>
                </a:solidFill>
                <a:latin typeface="Open Sans Light" panose="020B0306030504020204" pitchFamily="34" charset="0"/>
                <a:ea typeface="Open Sans Light" panose="020B0306030504020204" pitchFamily="34" charset="0"/>
                <a:cs typeface="Open Sans Light" panose="020B0306030504020204" pitchFamily="34" charset="0"/>
              </a:rPr>
              <a:t> </a:t>
            </a:r>
            <a:r>
              <a:rPr lang="en-US" sz="1400" dirty="0" err="1">
                <a:solidFill>
                  <a:schemeClr val="accent6"/>
                </a:solidFill>
                <a:latin typeface="Open Sans Light" panose="020B0306030504020204" pitchFamily="34" charset="0"/>
                <a:ea typeface="Open Sans Light" panose="020B0306030504020204" pitchFamily="34" charset="0"/>
                <a:cs typeface="Open Sans Light" panose="020B0306030504020204" pitchFamily="34" charset="0"/>
              </a:rPr>
              <a:t>traditionnelles</a:t>
            </a:r>
            <a:endParaRPr lang="en-US" sz="1400" dirty="0">
              <a:solidFill>
                <a:schemeClr val="accent6"/>
              </a:solidFill>
              <a:latin typeface="Open Sans Light" panose="020B0306030504020204" pitchFamily="34" charset="0"/>
              <a:ea typeface="Open Sans Light" panose="020B0306030504020204" pitchFamily="34" charset="0"/>
              <a:cs typeface="Open Sans Light" panose="020B0306030504020204" pitchFamily="34" charset="0"/>
            </a:endParaRPr>
          </a:p>
        </p:txBody>
      </p:sp>
      <p:sp>
        <p:nvSpPr>
          <p:cNvPr id="22" name="Text Box 1037">
            <a:extLst>
              <a:ext uri="{FF2B5EF4-FFF2-40B4-BE49-F238E27FC236}">
                <a16:creationId xmlns:a16="http://schemas.microsoft.com/office/drawing/2014/main" id="{F178F733-CBFA-5445-82B2-EA4AAE12D946}"/>
              </a:ext>
            </a:extLst>
          </p:cNvPr>
          <p:cNvSpPr txBox="1">
            <a:spLocks noChangeArrowheads="1"/>
          </p:cNvSpPr>
          <p:nvPr/>
        </p:nvSpPr>
        <p:spPr bwMode="auto">
          <a:xfrm>
            <a:off x="6856306" y="5527488"/>
            <a:ext cx="1056522" cy="523220"/>
          </a:xfrm>
          <a:prstGeom prst="rect">
            <a:avLst/>
          </a:prstGeom>
          <a:noFill/>
          <a:ln w="19050">
            <a:solidFill>
              <a:schemeClr val="accent6"/>
            </a:solidFill>
            <a:miter lim="800000"/>
            <a:headEnd/>
            <a:tailEnd/>
          </a:ln>
          <a:extLst>
            <a:ext uri="{909E8E84-426E-40DD-AFC4-6F175D3DCCD1}">
              <a14:hiddenFill xmlns:a14="http://schemas.microsoft.com/office/drawing/2010/main">
                <a:solidFill>
                  <a:srgbClr val="FFFFFF"/>
                </a:solidFill>
              </a14:hiddenFill>
            </a:ext>
          </a:extLst>
        </p:spPr>
        <p:txBody>
          <a:bodyPr wrap="square"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50000"/>
              </a:spcBef>
            </a:pPr>
            <a:r>
              <a:rPr lang="en-US" sz="1400" dirty="0">
                <a:solidFill>
                  <a:schemeClr val="accent6"/>
                </a:solidFill>
                <a:latin typeface="Open Sans Light" panose="020B0306030504020204" pitchFamily="34" charset="0"/>
                <a:ea typeface="Open Sans Light" panose="020B0306030504020204" pitchFamily="34" charset="0"/>
                <a:cs typeface="Open Sans Light" panose="020B0306030504020204" pitchFamily="34" charset="0"/>
              </a:rPr>
              <a:t>Solaire thermique</a:t>
            </a:r>
          </a:p>
        </p:txBody>
      </p:sp>
      <p:sp>
        <p:nvSpPr>
          <p:cNvPr id="23" name="Text Box 1038">
            <a:extLst>
              <a:ext uri="{FF2B5EF4-FFF2-40B4-BE49-F238E27FC236}">
                <a16:creationId xmlns:a16="http://schemas.microsoft.com/office/drawing/2014/main" id="{9423F0B2-FC00-C140-A9E4-430358DC8BDD}"/>
              </a:ext>
            </a:extLst>
          </p:cNvPr>
          <p:cNvSpPr txBox="1">
            <a:spLocks noChangeArrowheads="1"/>
          </p:cNvSpPr>
          <p:nvPr/>
        </p:nvSpPr>
        <p:spPr bwMode="auto">
          <a:xfrm>
            <a:off x="3384886" y="1654695"/>
            <a:ext cx="1496920" cy="338554"/>
          </a:xfrm>
          <a:prstGeom prst="rect">
            <a:avLst/>
          </a:prstGeom>
          <a:noFill/>
          <a:ln w="1905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50000"/>
              </a:spcBef>
            </a:pPr>
            <a:r>
              <a:rPr lang="en-US" sz="1600" dirty="0">
                <a:solidFill>
                  <a:schemeClr val="bg1">
                    <a:lumMod val="65000"/>
                  </a:schemeClr>
                </a:solidFill>
                <a:latin typeface="Open Sans Light" panose="020B0306030504020204" pitchFamily="34" charset="0"/>
                <a:ea typeface="Open Sans Light" panose="020B0306030504020204" pitchFamily="34" charset="0"/>
                <a:cs typeface="Open Sans Light" panose="020B0306030504020204" pitchFamily="34" charset="0"/>
              </a:rPr>
              <a:t>L'industrie</a:t>
            </a:r>
          </a:p>
        </p:txBody>
      </p:sp>
      <p:sp>
        <p:nvSpPr>
          <p:cNvPr id="24" name="Text Box 1039">
            <a:extLst>
              <a:ext uri="{FF2B5EF4-FFF2-40B4-BE49-F238E27FC236}">
                <a16:creationId xmlns:a16="http://schemas.microsoft.com/office/drawing/2014/main" id="{33ECEE68-0126-314A-AABB-ECBC5D6F4F1C}"/>
              </a:ext>
            </a:extLst>
          </p:cNvPr>
          <p:cNvSpPr txBox="1">
            <a:spLocks noChangeArrowheads="1"/>
          </p:cNvSpPr>
          <p:nvPr/>
        </p:nvSpPr>
        <p:spPr bwMode="auto">
          <a:xfrm>
            <a:off x="9398854" y="1634514"/>
            <a:ext cx="1673028" cy="338554"/>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50000"/>
              </a:spcBef>
            </a:pPr>
            <a:r>
              <a:rPr lang="en-US" sz="1600" dirty="0">
                <a:solidFill>
                  <a:schemeClr val="bg1">
                    <a:lumMod val="50000"/>
                  </a:schemeClr>
                </a:solidFill>
                <a:latin typeface="Open Sans Light" panose="020B0306030504020204" pitchFamily="34" charset="0"/>
                <a:ea typeface="Open Sans Light" panose="020B0306030504020204" pitchFamily="34" charset="0"/>
                <a:cs typeface="Open Sans Light" panose="020B0306030504020204" pitchFamily="34" charset="0"/>
              </a:rPr>
              <a:t>Transport</a:t>
            </a:r>
          </a:p>
        </p:txBody>
      </p:sp>
      <p:sp>
        <p:nvSpPr>
          <p:cNvPr id="25" name="Text Box 1040">
            <a:extLst>
              <a:ext uri="{FF2B5EF4-FFF2-40B4-BE49-F238E27FC236}">
                <a16:creationId xmlns:a16="http://schemas.microsoft.com/office/drawing/2014/main" id="{55B3601F-7F30-E745-BF69-535BD9A38FF7}"/>
              </a:ext>
            </a:extLst>
          </p:cNvPr>
          <p:cNvSpPr txBox="1">
            <a:spLocks noChangeArrowheads="1"/>
          </p:cNvSpPr>
          <p:nvPr/>
        </p:nvSpPr>
        <p:spPr bwMode="auto">
          <a:xfrm>
            <a:off x="5674634" y="1645142"/>
            <a:ext cx="1320812" cy="338554"/>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50000"/>
              </a:spcBef>
            </a:pPr>
            <a:r>
              <a:rPr lang="en-US" sz="1600" dirty="0">
                <a:solidFill>
                  <a:schemeClr val="bg1">
                    <a:lumMod val="50000"/>
                  </a:schemeClr>
                </a:solidFill>
                <a:latin typeface="Open Sans Light" panose="020B0306030504020204" pitchFamily="34" charset="0"/>
                <a:ea typeface="Open Sans Light" panose="020B0306030504020204" pitchFamily="34" charset="0"/>
                <a:cs typeface="Open Sans Light" panose="020B0306030504020204" pitchFamily="34" charset="0"/>
              </a:rPr>
              <a:t>Service</a:t>
            </a:r>
          </a:p>
        </p:txBody>
      </p:sp>
      <p:sp>
        <p:nvSpPr>
          <p:cNvPr id="26" name="Text Box 1041">
            <a:extLst>
              <a:ext uri="{FF2B5EF4-FFF2-40B4-BE49-F238E27FC236}">
                <a16:creationId xmlns:a16="http://schemas.microsoft.com/office/drawing/2014/main" id="{BA3184BF-A69D-C840-A5D2-64E68DE50FA2}"/>
              </a:ext>
            </a:extLst>
          </p:cNvPr>
          <p:cNvSpPr txBox="1">
            <a:spLocks noChangeArrowheads="1"/>
          </p:cNvSpPr>
          <p:nvPr/>
        </p:nvSpPr>
        <p:spPr bwMode="auto">
          <a:xfrm>
            <a:off x="7359490" y="1644356"/>
            <a:ext cx="1849136" cy="338554"/>
          </a:xfrm>
          <a:prstGeom prst="rect">
            <a:avLst/>
          </a:prstGeom>
          <a:noFill/>
          <a:ln w="381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50000"/>
              </a:spcBef>
            </a:pPr>
            <a:r>
              <a:rPr lang="en-US" sz="1600" dirty="0">
                <a:latin typeface="Open Sans Light" panose="020B0306030504020204" pitchFamily="34" charset="0"/>
                <a:ea typeface="Open Sans Light" panose="020B0306030504020204" pitchFamily="34" charset="0"/>
                <a:cs typeface="Open Sans Light" panose="020B0306030504020204" pitchFamily="34" charset="0"/>
              </a:rPr>
              <a:t>Ménage</a:t>
            </a:r>
          </a:p>
        </p:txBody>
      </p:sp>
      <p:sp>
        <p:nvSpPr>
          <p:cNvPr id="28" name="Text Box 1044">
            <a:extLst>
              <a:ext uri="{FF2B5EF4-FFF2-40B4-BE49-F238E27FC236}">
                <a16:creationId xmlns:a16="http://schemas.microsoft.com/office/drawing/2014/main" id="{6578F537-8A95-7247-AA73-2175DAD775C2}"/>
              </a:ext>
            </a:extLst>
          </p:cNvPr>
          <p:cNvSpPr txBox="1">
            <a:spLocks noChangeArrowheads="1"/>
          </p:cNvSpPr>
          <p:nvPr/>
        </p:nvSpPr>
        <p:spPr bwMode="auto">
          <a:xfrm>
            <a:off x="6955254" y="2807260"/>
            <a:ext cx="1535366" cy="338554"/>
          </a:xfrm>
          <a:prstGeom prst="rect">
            <a:avLst/>
          </a:prstGeom>
          <a:noFill/>
          <a:ln w="28575">
            <a:solidFill>
              <a:schemeClr val="accent1"/>
            </a:solidFill>
            <a:miter lim="800000"/>
            <a:headEnd/>
            <a:tailEnd/>
          </a:ln>
          <a:extLst>
            <a:ext uri="{909E8E84-426E-40DD-AFC4-6F175D3DCCD1}">
              <a14:hiddenFill xmlns:a14="http://schemas.microsoft.com/office/drawing/2010/main">
                <a:solidFill>
                  <a:srgbClr val="FFFFFF"/>
                </a:solidFill>
              </a14:hiddenFill>
            </a:ext>
          </a:extLst>
        </p:spPr>
        <p:txBody>
          <a:bodyPr wrap="square"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50000"/>
              </a:spcBef>
            </a:pPr>
            <a:r>
              <a:rPr lang="en-US" sz="1600" b="1" dirty="0">
                <a:solidFill>
                  <a:schemeClr val="accent1"/>
                </a:solidFill>
                <a:latin typeface="Open Sans Light" panose="020B0306030504020204" pitchFamily="34" charset="0"/>
                <a:ea typeface="Open Sans Light" panose="020B0306030504020204" pitchFamily="34" charset="0"/>
                <a:cs typeface="Open Sans Light" panose="020B0306030504020204" pitchFamily="34" charset="0"/>
              </a:rPr>
              <a:t>Rural</a:t>
            </a:r>
          </a:p>
        </p:txBody>
      </p:sp>
      <p:sp>
        <p:nvSpPr>
          <p:cNvPr id="35" name="Text Box 1052">
            <a:extLst>
              <a:ext uri="{FF2B5EF4-FFF2-40B4-BE49-F238E27FC236}">
                <a16:creationId xmlns:a16="http://schemas.microsoft.com/office/drawing/2014/main" id="{442F8ACB-588A-CB42-A42A-17B811EF51B6}"/>
              </a:ext>
            </a:extLst>
          </p:cNvPr>
          <p:cNvSpPr txBox="1">
            <a:spLocks noChangeArrowheads="1"/>
          </p:cNvSpPr>
          <p:nvPr/>
        </p:nvSpPr>
        <p:spPr bwMode="auto">
          <a:xfrm>
            <a:off x="4570789" y="2799741"/>
            <a:ext cx="1416144" cy="338554"/>
          </a:xfrm>
          <a:prstGeom prst="rect">
            <a:avLst/>
          </a:prstGeom>
          <a:noFill/>
          <a:ln w="28575">
            <a:solidFill>
              <a:schemeClr val="accent1"/>
            </a:solidFill>
            <a:miter lim="800000"/>
            <a:headEnd/>
            <a:tailEnd/>
          </a:ln>
          <a:extLst>
            <a:ext uri="{909E8E84-426E-40DD-AFC4-6F175D3DCCD1}">
              <a14:hiddenFill xmlns:a14="http://schemas.microsoft.com/office/drawing/2010/main">
                <a:solidFill>
                  <a:srgbClr val="FFFFFF"/>
                </a:solidFill>
              </a14:hiddenFill>
            </a:ext>
          </a:extLst>
        </p:spPr>
        <p:txBody>
          <a:bodyPr wrap="square"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r>
              <a:rPr lang="en-US" sz="1600" b="1" dirty="0">
                <a:solidFill>
                  <a:schemeClr val="accent1"/>
                </a:solidFill>
                <a:latin typeface="Open Sans Light" panose="020B0306030504020204" pitchFamily="34" charset="0"/>
                <a:ea typeface="Open Sans Light" panose="020B0306030504020204" pitchFamily="34" charset="0"/>
                <a:cs typeface="Open Sans Light" panose="020B0306030504020204" pitchFamily="34" charset="0"/>
              </a:rPr>
              <a:t>Urbain</a:t>
            </a:r>
          </a:p>
        </p:txBody>
      </p:sp>
      <p:sp>
        <p:nvSpPr>
          <p:cNvPr id="36" name="Text Box 1053">
            <a:extLst>
              <a:ext uri="{FF2B5EF4-FFF2-40B4-BE49-F238E27FC236}">
                <a16:creationId xmlns:a16="http://schemas.microsoft.com/office/drawing/2014/main" id="{50ABAD2F-4DC8-C54A-B649-B5C7CB3465BA}"/>
              </a:ext>
            </a:extLst>
          </p:cNvPr>
          <p:cNvSpPr txBox="1">
            <a:spLocks noChangeArrowheads="1"/>
          </p:cNvSpPr>
          <p:nvPr/>
        </p:nvSpPr>
        <p:spPr bwMode="auto">
          <a:xfrm>
            <a:off x="3396849" y="4148438"/>
            <a:ext cx="1173940" cy="307777"/>
          </a:xfrm>
          <a:prstGeom prst="rect">
            <a:avLst/>
          </a:prstGeom>
          <a:noFill/>
          <a:ln w="9525">
            <a:solidFill>
              <a:srgbClr val="B4323F"/>
            </a:solidFill>
            <a:miter lim="800000"/>
            <a:headEnd/>
            <a:tailEnd/>
          </a:ln>
          <a:extLst>
            <a:ext uri="{909E8E84-426E-40DD-AFC4-6F175D3DCCD1}">
              <a14:hiddenFill xmlns:a14="http://schemas.microsoft.com/office/drawing/2010/main">
                <a:solidFill>
                  <a:srgbClr val="FFFFFF"/>
                </a:solidFill>
              </a14:hiddenFill>
            </a:ext>
          </a:extLst>
        </p:spPr>
        <p:txBody>
          <a:bodyPr wrap="square" lIns="91440" tIns="45720" rIns="91440" bIns="45720"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50000"/>
              </a:spcBef>
            </a:pPr>
            <a:r>
              <a:rPr lang="en-US" sz="1400" b="1" dirty="0" err="1">
                <a:solidFill>
                  <a:srgbClr val="B4323F"/>
                </a:solidFill>
                <a:latin typeface="Open Sans Light"/>
                <a:ea typeface="Open Sans Light" panose="020B0306030504020204" pitchFamily="34" charset="0"/>
                <a:cs typeface="Open Sans Light" panose="020B0306030504020204" pitchFamily="34" charset="0"/>
              </a:rPr>
              <a:t>Eclairage</a:t>
            </a:r>
            <a:endParaRPr lang="en-US" sz="1400" dirty="0">
              <a:solidFill>
                <a:srgbClr val="B4323F"/>
              </a:solidFill>
              <a:latin typeface="Open Sans Light"/>
              <a:ea typeface="Open Sans Light" panose="020B0306030504020204" pitchFamily="34" charset="0"/>
              <a:cs typeface="Open Sans Light" panose="020B0306030504020204" pitchFamily="34" charset="0"/>
            </a:endParaRPr>
          </a:p>
        </p:txBody>
      </p:sp>
      <p:sp>
        <p:nvSpPr>
          <p:cNvPr id="37" name="Text Box 1054">
            <a:extLst>
              <a:ext uri="{FF2B5EF4-FFF2-40B4-BE49-F238E27FC236}">
                <a16:creationId xmlns:a16="http://schemas.microsoft.com/office/drawing/2014/main" id="{2E1A50FF-1C18-154A-8C3E-FE5DBE59423C}"/>
              </a:ext>
            </a:extLst>
          </p:cNvPr>
          <p:cNvSpPr txBox="1">
            <a:spLocks noChangeArrowheads="1"/>
          </p:cNvSpPr>
          <p:nvPr/>
        </p:nvSpPr>
        <p:spPr bwMode="auto">
          <a:xfrm>
            <a:off x="2270729" y="4150990"/>
            <a:ext cx="1050522" cy="307777"/>
          </a:xfrm>
          <a:prstGeom prst="rect">
            <a:avLst/>
          </a:prstGeom>
          <a:noFill/>
          <a:ln w="9525">
            <a:solidFill>
              <a:srgbClr val="B4323F"/>
            </a:solidFill>
            <a:miter lim="800000"/>
            <a:headEnd/>
            <a:tailEnd/>
          </a:ln>
          <a:extLst>
            <a:ext uri="{909E8E84-426E-40DD-AFC4-6F175D3DCCD1}">
              <a14:hiddenFill xmlns:a14="http://schemas.microsoft.com/office/drawing/2010/main">
                <a:solidFill>
                  <a:srgbClr val="FFFFFF"/>
                </a:solidFill>
              </a14:hiddenFill>
            </a:ext>
          </a:extLst>
        </p:spPr>
        <p:txBody>
          <a:bodyPr wrap="square" lIns="91440" tIns="45720" rIns="91440" bIns="45720"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50000"/>
              </a:spcBef>
            </a:pPr>
            <a:r>
              <a:rPr lang="en-US" sz="1400" b="1" dirty="0">
                <a:solidFill>
                  <a:srgbClr val="B4323F"/>
                </a:solidFill>
                <a:latin typeface="Open Sans Light"/>
                <a:ea typeface="Open Sans Light" panose="020B0306030504020204" pitchFamily="34" charset="0"/>
                <a:cs typeface="Open Sans Light" panose="020B0306030504020204" pitchFamily="34" charset="0"/>
              </a:rPr>
              <a:t>La </a:t>
            </a:r>
            <a:r>
              <a:rPr lang="en-US" sz="1400" b="1" dirty="0" err="1">
                <a:solidFill>
                  <a:srgbClr val="B4323F"/>
                </a:solidFill>
                <a:latin typeface="Open Sans Light"/>
                <a:ea typeface="Open Sans Light" panose="020B0306030504020204" pitchFamily="34" charset="0"/>
                <a:cs typeface="Open Sans Light" panose="020B0306030504020204" pitchFamily="34" charset="0"/>
              </a:rPr>
              <a:t>cuisson</a:t>
            </a:r>
            <a:endParaRPr lang="en-US" sz="1400" dirty="0">
              <a:solidFill>
                <a:srgbClr val="B4323F"/>
              </a:solidFill>
              <a:latin typeface="Open Sans Light"/>
              <a:ea typeface="Open Sans Light" panose="020B0306030504020204" pitchFamily="34" charset="0"/>
              <a:cs typeface="Open Sans Light" panose="020B0306030504020204" pitchFamily="34" charset="0"/>
            </a:endParaRPr>
          </a:p>
        </p:txBody>
      </p:sp>
      <p:sp>
        <p:nvSpPr>
          <p:cNvPr id="38" name="Text Box 1055">
            <a:extLst>
              <a:ext uri="{FF2B5EF4-FFF2-40B4-BE49-F238E27FC236}">
                <a16:creationId xmlns:a16="http://schemas.microsoft.com/office/drawing/2014/main" id="{8126601E-51C5-D74B-A714-59F2492A1AEE}"/>
              </a:ext>
            </a:extLst>
          </p:cNvPr>
          <p:cNvSpPr txBox="1">
            <a:spLocks noChangeArrowheads="1"/>
          </p:cNvSpPr>
          <p:nvPr/>
        </p:nvSpPr>
        <p:spPr bwMode="auto">
          <a:xfrm>
            <a:off x="6256101" y="4060883"/>
            <a:ext cx="1478689" cy="738664"/>
          </a:xfrm>
          <a:prstGeom prst="rect">
            <a:avLst/>
          </a:prstGeom>
          <a:noFill/>
          <a:ln w="9525">
            <a:solidFill>
              <a:srgbClr val="B4323F"/>
            </a:solidFill>
            <a:miter lim="800000"/>
            <a:headEnd/>
            <a:tailEnd/>
          </a:ln>
          <a:extLst>
            <a:ext uri="{909E8E84-426E-40DD-AFC4-6F175D3DCCD1}">
              <a14:hiddenFill xmlns:a14="http://schemas.microsoft.com/office/drawing/2010/main">
                <a:solidFill>
                  <a:srgbClr val="FFFFFF"/>
                </a:solidFill>
              </a14:hiddenFill>
            </a:ext>
          </a:extLst>
        </p:spPr>
        <p:txBody>
          <a:bodyPr wrap="square"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50000"/>
              </a:spcBef>
            </a:pPr>
            <a:r>
              <a:rPr lang="en-US" sz="1400" b="1" dirty="0">
                <a:solidFill>
                  <a:srgbClr val="B4323F"/>
                </a:solidFill>
                <a:latin typeface="Open Sans Light" panose="020B0306030504020204" pitchFamily="34" charset="0"/>
                <a:ea typeface="Open Sans Light" panose="020B0306030504020204" pitchFamily="34" charset="0"/>
                <a:cs typeface="Open Sans Light" panose="020B0306030504020204" pitchFamily="34" charset="0"/>
              </a:rPr>
              <a:t>Utilisation spécifique de l'électricité</a:t>
            </a:r>
            <a:endParaRPr lang="en-US" sz="1400" dirty="0">
              <a:solidFill>
                <a:srgbClr val="B4323F"/>
              </a:solidFill>
              <a:latin typeface="Open Sans Light" panose="020B0306030504020204" pitchFamily="34" charset="0"/>
              <a:ea typeface="Open Sans Light" panose="020B0306030504020204" pitchFamily="34" charset="0"/>
              <a:cs typeface="Open Sans Light" panose="020B0306030504020204" pitchFamily="34" charset="0"/>
            </a:endParaRPr>
          </a:p>
        </p:txBody>
      </p:sp>
      <p:sp>
        <p:nvSpPr>
          <p:cNvPr id="39" name="Rectangle 1058">
            <a:extLst>
              <a:ext uri="{FF2B5EF4-FFF2-40B4-BE49-F238E27FC236}">
                <a16:creationId xmlns:a16="http://schemas.microsoft.com/office/drawing/2014/main" id="{50299CA9-A692-2448-BF56-90B38F149934}"/>
              </a:ext>
            </a:extLst>
          </p:cNvPr>
          <p:cNvSpPr>
            <a:spLocks noChangeArrowheads="1"/>
          </p:cNvSpPr>
          <p:nvPr/>
        </p:nvSpPr>
        <p:spPr bwMode="auto">
          <a:xfrm>
            <a:off x="996087" y="1565035"/>
            <a:ext cx="10203071" cy="951616"/>
          </a:xfrm>
          <a:prstGeom prst="rect">
            <a:avLst/>
          </a:prstGeom>
          <a:noFill/>
          <a:ln w="28575" cmpd="sng">
            <a:solidFill>
              <a:schemeClr val="tx1"/>
            </a:solidFill>
            <a:prstDash val="solid"/>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a:endParaRPr lang="en-GB" sz="160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endParaRPr>
          </a:p>
        </p:txBody>
      </p:sp>
      <p:sp>
        <p:nvSpPr>
          <p:cNvPr id="40" name="Rectangle 1059">
            <a:extLst>
              <a:ext uri="{FF2B5EF4-FFF2-40B4-BE49-F238E27FC236}">
                <a16:creationId xmlns:a16="http://schemas.microsoft.com/office/drawing/2014/main" id="{77341F8A-75A9-F54E-83BF-E0E7587BA812}"/>
              </a:ext>
            </a:extLst>
          </p:cNvPr>
          <p:cNvSpPr>
            <a:spLocks noChangeArrowheads="1"/>
          </p:cNvSpPr>
          <p:nvPr/>
        </p:nvSpPr>
        <p:spPr bwMode="auto">
          <a:xfrm>
            <a:off x="994464" y="2739646"/>
            <a:ext cx="10203071" cy="1035377"/>
          </a:xfrm>
          <a:prstGeom prst="rect">
            <a:avLst/>
          </a:prstGeom>
          <a:noFill/>
          <a:ln w="28575">
            <a:solidFill>
              <a:schemeClr val="accent1"/>
            </a:solidFill>
            <a:prstDash val="solid"/>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a:endParaRPr lang="en-GB" sz="1600">
              <a:solidFill>
                <a:schemeClr val="accent3">
                  <a:lumMod val="50000"/>
                </a:schemeClr>
              </a:solidFill>
              <a:latin typeface="Open Sans Light" panose="020B0306030504020204" pitchFamily="34" charset="0"/>
              <a:ea typeface="Open Sans Light" panose="020B0306030504020204" pitchFamily="34" charset="0"/>
              <a:cs typeface="Open Sans Light" panose="020B0306030504020204" pitchFamily="34" charset="0"/>
            </a:endParaRPr>
          </a:p>
        </p:txBody>
      </p:sp>
      <p:sp>
        <p:nvSpPr>
          <p:cNvPr id="41" name="Rectangle 1060">
            <a:extLst>
              <a:ext uri="{FF2B5EF4-FFF2-40B4-BE49-F238E27FC236}">
                <a16:creationId xmlns:a16="http://schemas.microsoft.com/office/drawing/2014/main" id="{5D1CC192-7F9C-7241-A355-5CD0C3B8F95E}"/>
              </a:ext>
            </a:extLst>
          </p:cNvPr>
          <p:cNvSpPr>
            <a:spLocks noChangeArrowheads="1"/>
          </p:cNvSpPr>
          <p:nvPr/>
        </p:nvSpPr>
        <p:spPr bwMode="auto">
          <a:xfrm>
            <a:off x="999422" y="4021789"/>
            <a:ext cx="10203071" cy="1375943"/>
          </a:xfrm>
          <a:prstGeom prst="rect">
            <a:avLst/>
          </a:prstGeom>
          <a:noFill/>
          <a:ln w="28575">
            <a:solidFill>
              <a:srgbClr val="B4323F"/>
            </a:solidFill>
            <a:prstDash val="solid"/>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a:endParaRPr lang="en-GB" sz="1600">
              <a:solidFill>
                <a:srgbClr val="B4323F"/>
              </a:solidFill>
              <a:latin typeface="Open Sans Light" panose="020B0306030504020204" pitchFamily="34" charset="0"/>
              <a:ea typeface="Open Sans Light" panose="020B0306030504020204" pitchFamily="34" charset="0"/>
              <a:cs typeface="Open Sans Light" panose="020B0306030504020204" pitchFamily="34" charset="0"/>
            </a:endParaRPr>
          </a:p>
        </p:txBody>
      </p:sp>
      <p:sp>
        <p:nvSpPr>
          <p:cNvPr id="51" name="Line 1071">
            <a:extLst>
              <a:ext uri="{FF2B5EF4-FFF2-40B4-BE49-F238E27FC236}">
                <a16:creationId xmlns:a16="http://schemas.microsoft.com/office/drawing/2014/main" id="{58605342-E1EB-1946-973D-B2E036413818}"/>
              </a:ext>
            </a:extLst>
          </p:cNvPr>
          <p:cNvSpPr>
            <a:spLocks noChangeShapeType="1"/>
          </p:cNvSpPr>
          <p:nvPr/>
        </p:nvSpPr>
        <p:spPr bwMode="auto">
          <a:xfrm flipH="1" flipV="1">
            <a:off x="2560958" y="4471604"/>
            <a:ext cx="1050523" cy="1025104"/>
          </a:xfrm>
          <a:prstGeom prst="line">
            <a:avLst/>
          </a:prstGeom>
          <a:noFill/>
          <a:ln w="9525">
            <a:solidFill>
              <a:schemeClr val="accent6"/>
            </a:solidFill>
            <a:round/>
            <a:headEnd/>
            <a:tailEnd type="triangle" w="med" len="med"/>
          </a:ln>
          <a:extLst>
            <a:ext uri="{909E8E84-426E-40DD-AFC4-6F175D3DCCD1}">
              <a14:hiddenFill xmlns:a14="http://schemas.microsoft.com/office/drawing/2010/main">
                <a:noFill/>
              </a14:hiddenFill>
            </a:ext>
          </a:extLst>
        </p:spPr>
        <p:txBody>
          <a:bodyPr anchor="ctr"/>
          <a:lstStyle/>
          <a:p>
            <a:pPr algn="ctr"/>
            <a:endParaRPr lang="en-GB" sz="1600">
              <a:solidFill>
                <a:srgbClr val="68C8FF"/>
              </a:solidFill>
              <a:latin typeface="Open Sans Light" panose="020B0306030504020204" pitchFamily="34" charset="0"/>
              <a:ea typeface="Open Sans Light" panose="020B0306030504020204" pitchFamily="34" charset="0"/>
              <a:cs typeface="Open Sans Light" panose="020B0306030504020204" pitchFamily="34" charset="0"/>
            </a:endParaRPr>
          </a:p>
        </p:txBody>
      </p:sp>
      <p:sp>
        <p:nvSpPr>
          <p:cNvPr id="60" name="Line 1080">
            <a:extLst>
              <a:ext uri="{FF2B5EF4-FFF2-40B4-BE49-F238E27FC236}">
                <a16:creationId xmlns:a16="http://schemas.microsoft.com/office/drawing/2014/main" id="{263A1F36-626D-2149-B4CE-C838D77C6A14}"/>
              </a:ext>
            </a:extLst>
          </p:cNvPr>
          <p:cNvSpPr>
            <a:spLocks noChangeShapeType="1"/>
          </p:cNvSpPr>
          <p:nvPr/>
        </p:nvSpPr>
        <p:spPr bwMode="auto">
          <a:xfrm>
            <a:off x="6096000" y="3686222"/>
            <a:ext cx="1" cy="332047"/>
          </a:xfrm>
          <a:prstGeom prst="line">
            <a:avLst/>
          </a:prstGeom>
          <a:noFill/>
          <a:ln w="28575">
            <a:solidFill>
              <a:srgbClr val="B4323F"/>
            </a:solidFill>
            <a:round/>
            <a:headEnd/>
            <a:tailEnd type="triangle" w="med" len="med"/>
          </a:ln>
          <a:extLst>
            <a:ext uri="{909E8E84-426E-40DD-AFC4-6F175D3DCCD1}">
              <a14:hiddenFill xmlns:a14="http://schemas.microsoft.com/office/drawing/2010/main">
                <a:noFill/>
              </a14:hiddenFill>
            </a:ext>
          </a:extLst>
        </p:spPr>
        <p:txBody>
          <a:bodyPr anchor="ctr"/>
          <a:lstStyle/>
          <a:p>
            <a:pPr algn="ctr"/>
            <a:endParaRPr lang="en-GB" sz="1600">
              <a:solidFill>
                <a:srgbClr val="B4323F"/>
              </a:solidFill>
              <a:latin typeface="Open Sans Light" panose="020B0306030504020204" pitchFamily="34" charset="0"/>
              <a:ea typeface="Open Sans Light" panose="020B0306030504020204" pitchFamily="34" charset="0"/>
              <a:cs typeface="Open Sans Light" panose="020B0306030504020204" pitchFamily="34" charset="0"/>
            </a:endParaRPr>
          </a:p>
        </p:txBody>
      </p:sp>
      <p:sp>
        <p:nvSpPr>
          <p:cNvPr id="3" name="Content Placeholder 2">
            <a:extLst>
              <a:ext uri="{FF2B5EF4-FFF2-40B4-BE49-F238E27FC236}">
                <a16:creationId xmlns:a16="http://schemas.microsoft.com/office/drawing/2014/main" id="{6B463751-6390-C941-8D97-77C281A9C991}"/>
              </a:ext>
            </a:extLst>
          </p:cNvPr>
          <p:cNvSpPr>
            <a:spLocks noGrp="1"/>
          </p:cNvSpPr>
          <p:nvPr>
            <p:ph idx="1"/>
          </p:nvPr>
        </p:nvSpPr>
        <p:spPr>
          <a:xfrm>
            <a:off x="547480" y="931986"/>
            <a:ext cx="11286281" cy="536564"/>
          </a:xfrm>
        </p:spPr>
        <p:txBody>
          <a:bodyPr/>
          <a:lstStyle/>
          <a:p>
            <a:pPr marL="0" lvl="6" indent="0" eaLnBrk="0" fontAlgn="base" hangingPunct="0">
              <a:lnSpc>
                <a:spcPct val="110000"/>
              </a:lnSpc>
              <a:spcAft>
                <a:spcPts val="1200"/>
              </a:spcAft>
              <a:buClr>
                <a:srgbClr val="333333"/>
              </a:buClr>
              <a:buSzPts val="1300"/>
              <a:buNone/>
              <a:defRPr/>
            </a:pPr>
            <a:r>
              <a:rPr lang="en-GB" b="1" dirty="0">
                <a:solidFill>
                  <a:schemeClr val="accent5">
                    <a:lumMod val="60000"/>
                    <a:lumOff val="40000"/>
                  </a:schemeClr>
                </a:solidFill>
                <a:latin typeface="Open Sans"/>
                <a:ea typeface="Open Sans"/>
                <a:cs typeface="Open Sans"/>
                <a:sym typeface="Calibri"/>
              </a:rPr>
              <a:t>6.3.1. Le secteur des ménages, les sous-secteurs, l'utilisation finale et la demande </a:t>
            </a:r>
            <a:r>
              <a:rPr lang="en-GB" b="1" dirty="0" err="1">
                <a:solidFill>
                  <a:schemeClr val="accent5">
                    <a:lumMod val="60000"/>
                    <a:lumOff val="40000"/>
                  </a:schemeClr>
                </a:solidFill>
                <a:latin typeface="Open Sans"/>
                <a:ea typeface="Open Sans"/>
                <a:cs typeface="Open Sans"/>
                <a:sym typeface="Calibri"/>
              </a:rPr>
              <a:t>d'énergie</a:t>
            </a:r>
            <a:r>
              <a:rPr lang="en-GB" b="1" dirty="0">
                <a:solidFill>
                  <a:schemeClr val="accent5">
                    <a:lumMod val="60000"/>
                    <a:lumOff val="40000"/>
                  </a:schemeClr>
                </a:solidFill>
                <a:latin typeface="Open Sans"/>
                <a:ea typeface="Open Sans"/>
                <a:cs typeface="Open Sans"/>
                <a:sym typeface="Calibri"/>
              </a:rPr>
              <a:t> finale</a:t>
            </a:r>
          </a:p>
        </p:txBody>
      </p:sp>
      <p:sp>
        <p:nvSpPr>
          <p:cNvPr id="4" name="Line 1079">
            <a:extLst>
              <a:ext uri="{FF2B5EF4-FFF2-40B4-BE49-F238E27FC236}">
                <a16:creationId xmlns:a16="http://schemas.microsoft.com/office/drawing/2014/main" id="{A4A4E47F-836B-437E-037C-06D2D508EE83}"/>
              </a:ext>
            </a:extLst>
          </p:cNvPr>
          <p:cNvSpPr>
            <a:spLocks noChangeShapeType="1"/>
          </p:cNvSpPr>
          <p:nvPr/>
        </p:nvSpPr>
        <p:spPr bwMode="auto">
          <a:xfrm flipH="1">
            <a:off x="6874359" y="1993249"/>
            <a:ext cx="932491" cy="717764"/>
          </a:xfrm>
          <a:prstGeom prst="line">
            <a:avLst/>
          </a:prstGeom>
          <a:noFill/>
          <a:ln w="28575">
            <a:solidFill>
              <a:schemeClr val="tx1"/>
            </a:solidFill>
            <a:round/>
            <a:headEnd/>
            <a:tailEnd type="triangle" w="med" len="med"/>
          </a:ln>
          <a:extLst>
            <a:ext uri="{909E8E84-426E-40DD-AFC4-6F175D3DCCD1}">
              <a14:hiddenFill xmlns:a14="http://schemas.microsoft.com/office/drawing/2010/main">
                <a:noFill/>
              </a14:hiddenFill>
            </a:ext>
          </a:extLst>
        </p:spPr>
        <p:txBody>
          <a:bodyPr anchor="ctr"/>
          <a:lstStyle/>
          <a:p>
            <a:pPr algn="ctr"/>
            <a:endParaRPr lang="en-GB" sz="1600">
              <a:solidFill>
                <a:srgbClr val="B4323F"/>
              </a:solidFill>
              <a:latin typeface="Open Sans Light" panose="020B0306030504020204" pitchFamily="34" charset="0"/>
              <a:ea typeface="Open Sans Light" panose="020B0306030504020204" pitchFamily="34" charset="0"/>
              <a:cs typeface="Open Sans Light" panose="020B0306030504020204" pitchFamily="34" charset="0"/>
            </a:endParaRPr>
          </a:p>
        </p:txBody>
      </p:sp>
      <p:pic>
        <p:nvPicPr>
          <p:cNvPr id="1034" name="Picture 10">
            <a:extLst>
              <a:ext uri="{FF2B5EF4-FFF2-40B4-BE49-F238E27FC236}">
                <a16:creationId xmlns:a16="http://schemas.microsoft.com/office/drawing/2014/main" id="{A10D16FE-CB5A-37C2-EEDE-B5717F82A278}"/>
              </a:ext>
            </a:extLst>
          </p:cNvPr>
          <p:cNvPicPr>
            <a:picLocks noChangeAspect="1" noChangeArrowheads="1"/>
          </p:cNvPicPr>
          <p:nvPr/>
        </p:nvPicPr>
        <p:blipFill>
          <a:blip r:embed="rId4">
            <a:duotone>
              <a:prstClr val="black"/>
              <a:schemeClr val="accent3">
                <a:tint val="45000"/>
                <a:satMod val="400000"/>
              </a:schemeClr>
            </a:duotone>
            <a:alphaModFix amt="35000"/>
            <a:extLst>
              <a:ext uri="{28A0092B-C50C-407E-A947-70E740481C1C}">
                <a14:useLocalDpi xmlns:a14="http://schemas.microsoft.com/office/drawing/2010/main" val="0"/>
              </a:ext>
            </a:extLst>
          </a:blip>
          <a:srcRect/>
          <a:stretch>
            <a:fillRect/>
          </a:stretch>
        </p:blipFill>
        <p:spPr bwMode="auto">
          <a:xfrm>
            <a:off x="3921133" y="2024579"/>
            <a:ext cx="477490" cy="477490"/>
          </a:xfrm>
          <a:prstGeom prst="rect">
            <a:avLst/>
          </a:prstGeom>
          <a:noFill/>
          <a:extLst>
            <a:ext uri="{909E8E84-426E-40DD-AFC4-6F175D3DCCD1}">
              <a14:hiddenFill xmlns:a14="http://schemas.microsoft.com/office/drawing/2010/main">
                <a:solidFill>
                  <a:srgbClr val="FFFFFF"/>
                </a:solidFill>
              </a14:hiddenFill>
            </a:ext>
          </a:extLst>
        </p:spPr>
      </p:pic>
      <p:pic>
        <p:nvPicPr>
          <p:cNvPr id="1036" name="Picture 12">
            <a:extLst>
              <a:ext uri="{FF2B5EF4-FFF2-40B4-BE49-F238E27FC236}">
                <a16:creationId xmlns:a16="http://schemas.microsoft.com/office/drawing/2014/main" id="{D8979234-3981-1119-DC14-461668FB09FF}"/>
              </a:ext>
            </a:extLst>
          </p:cNvPr>
          <p:cNvPicPr>
            <a:picLocks noChangeAspect="1" noChangeArrowheads="1"/>
          </p:cNvPicPr>
          <p:nvPr/>
        </p:nvPicPr>
        <p:blipFill>
          <a:blip r:embed="rId5">
            <a:alphaModFix amt="35000"/>
            <a:extLst>
              <a:ext uri="{28A0092B-C50C-407E-A947-70E740481C1C}">
                <a14:useLocalDpi xmlns:a14="http://schemas.microsoft.com/office/drawing/2010/main" val="0"/>
              </a:ext>
            </a:extLst>
          </a:blip>
          <a:srcRect/>
          <a:stretch>
            <a:fillRect/>
          </a:stretch>
        </p:blipFill>
        <p:spPr bwMode="auto">
          <a:xfrm>
            <a:off x="6152726" y="2030084"/>
            <a:ext cx="451909" cy="451909"/>
          </a:xfrm>
          <a:prstGeom prst="rect">
            <a:avLst/>
          </a:prstGeom>
          <a:noFill/>
          <a:extLst>
            <a:ext uri="{909E8E84-426E-40DD-AFC4-6F175D3DCCD1}">
              <a14:hiddenFill xmlns:a14="http://schemas.microsoft.com/office/drawing/2010/main">
                <a:solidFill>
                  <a:srgbClr val="FFFFFF"/>
                </a:solidFill>
              </a14:hiddenFill>
            </a:ext>
          </a:extLst>
        </p:spPr>
      </p:pic>
      <p:pic>
        <p:nvPicPr>
          <p:cNvPr id="1040" name="Picture 16">
            <a:extLst>
              <a:ext uri="{FF2B5EF4-FFF2-40B4-BE49-F238E27FC236}">
                <a16:creationId xmlns:a16="http://schemas.microsoft.com/office/drawing/2014/main" id="{D3CDD3C0-2453-8D96-5B14-35D0DDB24BF8}"/>
              </a:ext>
            </a:extLst>
          </p:cNvPr>
          <p:cNvPicPr>
            <a:picLocks noChangeAspect="1" noChangeArrowheads="1"/>
          </p:cNvPicPr>
          <p:nvPr/>
        </p:nvPicPr>
        <p:blipFill>
          <a:blip r:embed="rId6">
            <a:alphaModFix/>
            <a:extLst>
              <a:ext uri="{28A0092B-C50C-407E-A947-70E740481C1C}">
                <a14:useLocalDpi xmlns:a14="http://schemas.microsoft.com/office/drawing/2010/main" val="0"/>
              </a:ext>
            </a:extLst>
          </a:blip>
          <a:srcRect/>
          <a:stretch>
            <a:fillRect/>
          </a:stretch>
        </p:blipFill>
        <p:spPr bwMode="auto">
          <a:xfrm>
            <a:off x="7963988" y="2019168"/>
            <a:ext cx="462367" cy="462367"/>
          </a:xfrm>
          <a:prstGeom prst="rect">
            <a:avLst/>
          </a:prstGeom>
          <a:noFill/>
          <a:extLst>
            <a:ext uri="{909E8E84-426E-40DD-AFC4-6F175D3DCCD1}">
              <a14:hiddenFill xmlns:a14="http://schemas.microsoft.com/office/drawing/2010/main">
                <a:solidFill>
                  <a:srgbClr val="FFFFFF"/>
                </a:solidFill>
              </a14:hiddenFill>
            </a:ext>
          </a:extLst>
        </p:spPr>
      </p:pic>
      <p:pic>
        <p:nvPicPr>
          <p:cNvPr id="1042" name="Picture 18">
            <a:extLst>
              <a:ext uri="{FF2B5EF4-FFF2-40B4-BE49-F238E27FC236}">
                <a16:creationId xmlns:a16="http://schemas.microsoft.com/office/drawing/2014/main" id="{83F8D88F-4378-BD02-5257-27F3F4525C51}"/>
              </a:ext>
            </a:extLst>
          </p:cNvPr>
          <p:cNvPicPr>
            <a:picLocks noChangeAspect="1" noChangeArrowheads="1"/>
          </p:cNvPicPr>
          <p:nvPr/>
        </p:nvPicPr>
        <p:blipFill>
          <a:blip r:embed="rId7">
            <a:alphaModFix amt="35000"/>
            <a:extLst>
              <a:ext uri="{28A0092B-C50C-407E-A947-70E740481C1C}">
                <a14:useLocalDpi xmlns:a14="http://schemas.microsoft.com/office/drawing/2010/main" val="0"/>
              </a:ext>
            </a:extLst>
          </a:blip>
          <a:srcRect/>
          <a:stretch>
            <a:fillRect/>
          </a:stretch>
        </p:blipFill>
        <p:spPr bwMode="auto">
          <a:xfrm>
            <a:off x="10061888" y="2008746"/>
            <a:ext cx="462367" cy="462367"/>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2">
            <a:extLst>
              <a:ext uri="{FF2B5EF4-FFF2-40B4-BE49-F238E27FC236}">
                <a16:creationId xmlns:a16="http://schemas.microsoft.com/office/drawing/2014/main" id="{7C394E98-A765-A602-9CE1-E770154ABD16}"/>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107709" y="3193780"/>
            <a:ext cx="500913" cy="500913"/>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6">
            <a:extLst>
              <a:ext uri="{FF2B5EF4-FFF2-40B4-BE49-F238E27FC236}">
                <a16:creationId xmlns:a16="http://schemas.microsoft.com/office/drawing/2014/main" id="{0137D960-A917-7AAB-320C-676D9CAD2376}"/>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7513043" y="3185679"/>
            <a:ext cx="587614" cy="587614"/>
          </a:xfrm>
          <a:prstGeom prst="rect">
            <a:avLst/>
          </a:prstGeom>
          <a:noFill/>
          <a:extLst>
            <a:ext uri="{909E8E84-426E-40DD-AFC4-6F175D3DCCD1}">
              <a14:hiddenFill xmlns:a14="http://schemas.microsoft.com/office/drawing/2010/main">
                <a:solidFill>
                  <a:srgbClr val="FFFFFF"/>
                </a:solidFill>
              </a14:hiddenFill>
            </a:ext>
          </a:extLst>
        </p:spPr>
      </p:pic>
      <p:sp>
        <p:nvSpPr>
          <p:cNvPr id="20" name="Text Box 1053">
            <a:extLst>
              <a:ext uri="{FF2B5EF4-FFF2-40B4-BE49-F238E27FC236}">
                <a16:creationId xmlns:a16="http://schemas.microsoft.com/office/drawing/2014/main" id="{C4B9DC98-A3E6-ED96-44A3-65E91AF645FB}"/>
              </a:ext>
            </a:extLst>
          </p:cNvPr>
          <p:cNvSpPr txBox="1">
            <a:spLocks noChangeArrowheads="1"/>
          </p:cNvSpPr>
          <p:nvPr/>
        </p:nvSpPr>
        <p:spPr bwMode="auto">
          <a:xfrm>
            <a:off x="4650739" y="4268652"/>
            <a:ext cx="1478689" cy="307777"/>
          </a:xfrm>
          <a:prstGeom prst="rect">
            <a:avLst/>
          </a:prstGeom>
          <a:noFill/>
          <a:ln w="9525">
            <a:solidFill>
              <a:srgbClr val="B4323F"/>
            </a:solidFill>
            <a:miter lim="800000"/>
            <a:headEnd/>
            <a:tailEnd/>
          </a:ln>
          <a:extLst>
            <a:ext uri="{909E8E84-426E-40DD-AFC4-6F175D3DCCD1}">
              <a14:hiddenFill xmlns:a14="http://schemas.microsoft.com/office/drawing/2010/main">
                <a:solidFill>
                  <a:srgbClr val="FFFFFF"/>
                </a:solidFill>
              </a14:hiddenFill>
            </a:ext>
          </a:extLst>
        </p:spPr>
        <p:txBody>
          <a:bodyPr wrap="square" lIns="91440" tIns="45720" rIns="91440" bIns="45720"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50000"/>
              </a:spcBef>
            </a:pPr>
            <a:r>
              <a:rPr lang="en-US" sz="1400" b="1" dirty="0">
                <a:solidFill>
                  <a:srgbClr val="B4323F"/>
                </a:solidFill>
                <a:latin typeface="Open Sans Light"/>
                <a:ea typeface="Open Sans Light" panose="020B0306030504020204" pitchFamily="34" charset="0"/>
                <a:cs typeface="Open Sans Light" panose="020B0306030504020204" pitchFamily="34" charset="0"/>
              </a:rPr>
              <a:t>Climatisation</a:t>
            </a:r>
            <a:endParaRPr lang="en-US" sz="1400" dirty="0">
              <a:solidFill>
                <a:srgbClr val="B4323F"/>
              </a:solidFill>
              <a:latin typeface="Open Sans Light"/>
              <a:ea typeface="Open Sans Light" panose="020B0306030504020204" pitchFamily="34" charset="0"/>
              <a:cs typeface="Open Sans Light" panose="020B0306030504020204" pitchFamily="34" charset="0"/>
            </a:endParaRPr>
          </a:p>
        </p:txBody>
      </p:sp>
      <p:sp>
        <p:nvSpPr>
          <p:cNvPr id="30" name="Text Box 1053">
            <a:extLst>
              <a:ext uri="{FF2B5EF4-FFF2-40B4-BE49-F238E27FC236}">
                <a16:creationId xmlns:a16="http://schemas.microsoft.com/office/drawing/2014/main" id="{DBFE1E62-B394-0FA2-BEE8-76DC8A2F5CD1}"/>
              </a:ext>
            </a:extLst>
          </p:cNvPr>
          <p:cNvSpPr txBox="1">
            <a:spLocks noChangeArrowheads="1"/>
          </p:cNvSpPr>
          <p:nvPr/>
        </p:nvSpPr>
        <p:spPr bwMode="auto">
          <a:xfrm>
            <a:off x="9576430" y="4135315"/>
            <a:ext cx="1478689" cy="584775"/>
          </a:xfrm>
          <a:prstGeom prst="rect">
            <a:avLst/>
          </a:prstGeom>
          <a:noFill/>
          <a:ln w="9525">
            <a:solidFill>
              <a:srgbClr val="B4323F"/>
            </a:solidFill>
            <a:miter lim="800000"/>
            <a:headEnd/>
            <a:tailEnd/>
          </a:ln>
          <a:extLst>
            <a:ext uri="{909E8E84-426E-40DD-AFC4-6F175D3DCCD1}">
              <a14:hiddenFill xmlns:a14="http://schemas.microsoft.com/office/drawing/2010/main">
                <a:solidFill>
                  <a:srgbClr val="FFFFFF"/>
                </a:solidFill>
              </a14:hiddenFill>
            </a:ext>
          </a:extLst>
        </p:spPr>
        <p:txBody>
          <a:bodyPr wrap="square" lIns="91440" tIns="45720" rIns="91440" bIns="45720"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50000"/>
              </a:spcBef>
            </a:pPr>
            <a:r>
              <a:rPr lang="en-US" sz="1600" b="1" dirty="0">
                <a:solidFill>
                  <a:srgbClr val="B4323F"/>
                </a:solidFill>
                <a:latin typeface="Open Sans Light"/>
                <a:ea typeface="Open Sans Light" panose="020B0306030504020204" pitchFamily="34" charset="0"/>
                <a:cs typeface="Open Sans Light" panose="020B0306030504020204" pitchFamily="34" charset="0"/>
              </a:rPr>
              <a:t>Chauffage de l'eau</a:t>
            </a:r>
            <a:endParaRPr lang="en-US" sz="1600" dirty="0">
              <a:solidFill>
                <a:srgbClr val="B4323F"/>
              </a:solidFill>
              <a:latin typeface="Open Sans Light"/>
              <a:ea typeface="Open Sans Light" panose="020B0306030504020204" pitchFamily="34" charset="0"/>
              <a:cs typeface="Open Sans Light" panose="020B0306030504020204" pitchFamily="34" charset="0"/>
            </a:endParaRPr>
          </a:p>
        </p:txBody>
      </p:sp>
      <p:sp>
        <p:nvSpPr>
          <p:cNvPr id="31" name="Text Box 1055">
            <a:extLst>
              <a:ext uri="{FF2B5EF4-FFF2-40B4-BE49-F238E27FC236}">
                <a16:creationId xmlns:a16="http://schemas.microsoft.com/office/drawing/2014/main" id="{8BDDDD6B-636A-FB4C-BB84-2EB4B80BF31B}"/>
              </a:ext>
            </a:extLst>
          </p:cNvPr>
          <p:cNvSpPr txBox="1">
            <a:spLocks noChangeArrowheads="1"/>
          </p:cNvSpPr>
          <p:nvPr/>
        </p:nvSpPr>
        <p:spPr bwMode="auto">
          <a:xfrm>
            <a:off x="7916895" y="4166092"/>
            <a:ext cx="1478689" cy="523220"/>
          </a:xfrm>
          <a:prstGeom prst="rect">
            <a:avLst/>
          </a:prstGeom>
          <a:noFill/>
          <a:ln w="9525">
            <a:solidFill>
              <a:srgbClr val="B4323F"/>
            </a:solidFill>
            <a:miter lim="800000"/>
            <a:headEnd/>
            <a:tailEnd/>
          </a:ln>
          <a:extLst>
            <a:ext uri="{909E8E84-426E-40DD-AFC4-6F175D3DCCD1}">
              <a14:hiddenFill xmlns:a14="http://schemas.microsoft.com/office/drawing/2010/main">
                <a:solidFill>
                  <a:srgbClr val="FFFFFF"/>
                </a:solidFill>
              </a14:hiddenFill>
            </a:ext>
          </a:extLst>
        </p:spPr>
        <p:txBody>
          <a:bodyPr wrap="square"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50000"/>
              </a:spcBef>
            </a:pPr>
            <a:r>
              <a:rPr lang="en-US" sz="1400" b="1" dirty="0">
                <a:solidFill>
                  <a:srgbClr val="B4323F"/>
                </a:solidFill>
                <a:latin typeface="Open Sans Light" panose="020B0306030504020204" pitchFamily="34" charset="0"/>
                <a:ea typeface="Open Sans Light" panose="020B0306030504020204" pitchFamily="34" charset="0"/>
                <a:cs typeface="Open Sans Light" panose="020B0306030504020204" pitchFamily="34" charset="0"/>
              </a:rPr>
              <a:t>Chauffage de l'espace</a:t>
            </a:r>
            <a:endParaRPr lang="en-US" sz="1400" dirty="0">
              <a:solidFill>
                <a:srgbClr val="B4323F"/>
              </a:solidFill>
              <a:latin typeface="Open Sans Light" panose="020B0306030504020204" pitchFamily="34" charset="0"/>
              <a:ea typeface="Open Sans Light" panose="020B0306030504020204" pitchFamily="34" charset="0"/>
              <a:cs typeface="Open Sans Light" panose="020B0306030504020204" pitchFamily="34" charset="0"/>
            </a:endParaRPr>
          </a:p>
        </p:txBody>
      </p:sp>
      <p:sp>
        <p:nvSpPr>
          <p:cNvPr id="32" name="Line 1071">
            <a:extLst>
              <a:ext uri="{FF2B5EF4-FFF2-40B4-BE49-F238E27FC236}">
                <a16:creationId xmlns:a16="http://schemas.microsoft.com/office/drawing/2014/main" id="{F73A70D3-860B-2632-9C14-302EBCC59DAD}"/>
              </a:ext>
            </a:extLst>
          </p:cNvPr>
          <p:cNvSpPr>
            <a:spLocks noChangeShapeType="1"/>
          </p:cNvSpPr>
          <p:nvPr/>
        </p:nvSpPr>
        <p:spPr bwMode="auto">
          <a:xfrm flipH="1" flipV="1">
            <a:off x="2666227" y="4474154"/>
            <a:ext cx="1984512" cy="1030274"/>
          </a:xfrm>
          <a:prstGeom prst="line">
            <a:avLst/>
          </a:prstGeom>
          <a:noFill/>
          <a:ln w="9525">
            <a:solidFill>
              <a:schemeClr val="accent6"/>
            </a:solidFill>
            <a:round/>
            <a:headEnd/>
            <a:tailEnd type="triangle" w="med" len="med"/>
          </a:ln>
          <a:extLst>
            <a:ext uri="{909E8E84-426E-40DD-AFC4-6F175D3DCCD1}">
              <a14:hiddenFill xmlns:a14="http://schemas.microsoft.com/office/drawing/2010/main">
                <a:noFill/>
              </a14:hiddenFill>
            </a:ext>
          </a:extLst>
        </p:spPr>
        <p:txBody>
          <a:bodyPr anchor="ctr"/>
          <a:lstStyle/>
          <a:p>
            <a:pPr algn="ctr"/>
            <a:endParaRPr lang="en-GB" sz="1600">
              <a:solidFill>
                <a:srgbClr val="68C8FF"/>
              </a:solidFill>
              <a:latin typeface="Open Sans Light" panose="020B0306030504020204" pitchFamily="34" charset="0"/>
              <a:ea typeface="Open Sans Light" panose="020B0306030504020204" pitchFamily="34" charset="0"/>
              <a:cs typeface="Open Sans Light" panose="020B0306030504020204" pitchFamily="34" charset="0"/>
            </a:endParaRPr>
          </a:p>
        </p:txBody>
      </p:sp>
      <p:sp>
        <p:nvSpPr>
          <p:cNvPr id="43" name="Line 1071">
            <a:extLst>
              <a:ext uri="{FF2B5EF4-FFF2-40B4-BE49-F238E27FC236}">
                <a16:creationId xmlns:a16="http://schemas.microsoft.com/office/drawing/2014/main" id="{1D1EEE24-7C9E-1BE9-DDBB-5E27C27C9C65}"/>
              </a:ext>
            </a:extLst>
          </p:cNvPr>
          <p:cNvSpPr>
            <a:spLocks noChangeShapeType="1"/>
          </p:cNvSpPr>
          <p:nvPr/>
        </p:nvSpPr>
        <p:spPr bwMode="auto">
          <a:xfrm flipV="1">
            <a:off x="3645518" y="4471603"/>
            <a:ext cx="588356" cy="1025103"/>
          </a:xfrm>
          <a:prstGeom prst="line">
            <a:avLst/>
          </a:prstGeom>
          <a:noFill/>
          <a:ln w="9525">
            <a:solidFill>
              <a:schemeClr val="accent6"/>
            </a:solidFill>
            <a:round/>
            <a:headEnd/>
            <a:tailEnd type="triangle" w="med" len="med"/>
          </a:ln>
          <a:extLst>
            <a:ext uri="{909E8E84-426E-40DD-AFC4-6F175D3DCCD1}">
              <a14:hiddenFill xmlns:a14="http://schemas.microsoft.com/office/drawing/2010/main">
                <a:noFill/>
              </a14:hiddenFill>
            </a:ext>
          </a:extLst>
        </p:spPr>
        <p:txBody>
          <a:bodyPr anchor="ctr"/>
          <a:lstStyle/>
          <a:p>
            <a:pPr algn="ctr"/>
            <a:endParaRPr lang="en-GB" sz="1600">
              <a:solidFill>
                <a:srgbClr val="68C8FF"/>
              </a:solidFill>
              <a:latin typeface="Open Sans Light" panose="020B0306030504020204" pitchFamily="34" charset="0"/>
              <a:ea typeface="Open Sans Light" panose="020B0306030504020204" pitchFamily="34" charset="0"/>
              <a:cs typeface="Open Sans Light" panose="020B0306030504020204" pitchFamily="34" charset="0"/>
            </a:endParaRPr>
          </a:p>
        </p:txBody>
      </p:sp>
      <p:sp>
        <p:nvSpPr>
          <p:cNvPr id="45" name="Line 1071">
            <a:extLst>
              <a:ext uri="{FF2B5EF4-FFF2-40B4-BE49-F238E27FC236}">
                <a16:creationId xmlns:a16="http://schemas.microsoft.com/office/drawing/2014/main" id="{1CE13185-4C73-BBAA-1B34-CDC2C696A49D}"/>
              </a:ext>
            </a:extLst>
          </p:cNvPr>
          <p:cNvSpPr>
            <a:spLocks noChangeShapeType="1"/>
          </p:cNvSpPr>
          <p:nvPr/>
        </p:nvSpPr>
        <p:spPr bwMode="auto">
          <a:xfrm flipH="1" flipV="1">
            <a:off x="2843829" y="4493227"/>
            <a:ext cx="2704071" cy="1030275"/>
          </a:xfrm>
          <a:prstGeom prst="line">
            <a:avLst/>
          </a:prstGeom>
          <a:noFill/>
          <a:ln w="9525">
            <a:solidFill>
              <a:schemeClr val="accent6"/>
            </a:solidFill>
            <a:round/>
            <a:headEnd/>
            <a:tailEnd type="triangle" w="med" len="med"/>
          </a:ln>
          <a:extLst>
            <a:ext uri="{909E8E84-426E-40DD-AFC4-6F175D3DCCD1}">
              <a14:hiddenFill xmlns:a14="http://schemas.microsoft.com/office/drawing/2010/main">
                <a:noFill/>
              </a14:hiddenFill>
            </a:ext>
          </a:extLst>
        </p:spPr>
        <p:txBody>
          <a:bodyPr anchor="ctr"/>
          <a:lstStyle/>
          <a:p>
            <a:pPr algn="ctr"/>
            <a:endParaRPr lang="en-GB" sz="1600">
              <a:solidFill>
                <a:srgbClr val="68C8FF"/>
              </a:solidFill>
              <a:latin typeface="Open Sans Light" panose="020B0306030504020204" pitchFamily="34" charset="0"/>
              <a:ea typeface="Open Sans Light" panose="020B0306030504020204" pitchFamily="34" charset="0"/>
              <a:cs typeface="Open Sans Light" panose="020B0306030504020204" pitchFamily="34" charset="0"/>
            </a:endParaRPr>
          </a:p>
        </p:txBody>
      </p:sp>
      <p:sp>
        <p:nvSpPr>
          <p:cNvPr id="46" name="Line 1071">
            <a:extLst>
              <a:ext uri="{FF2B5EF4-FFF2-40B4-BE49-F238E27FC236}">
                <a16:creationId xmlns:a16="http://schemas.microsoft.com/office/drawing/2014/main" id="{659EFA55-0D52-766D-0051-8CA5C46CA5FA}"/>
              </a:ext>
            </a:extLst>
          </p:cNvPr>
          <p:cNvSpPr>
            <a:spLocks noChangeShapeType="1"/>
          </p:cNvSpPr>
          <p:nvPr/>
        </p:nvSpPr>
        <p:spPr bwMode="auto">
          <a:xfrm flipH="1" flipV="1">
            <a:off x="2912237" y="4545891"/>
            <a:ext cx="3944067" cy="958536"/>
          </a:xfrm>
          <a:prstGeom prst="line">
            <a:avLst/>
          </a:prstGeom>
          <a:noFill/>
          <a:ln w="9525">
            <a:solidFill>
              <a:schemeClr val="accent6"/>
            </a:solidFill>
            <a:round/>
            <a:headEnd/>
            <a:tailEnd type="triangle" w="med" len="med"/>
          </a:ln>
          <a:extLst>
            <a:ext uri="{909E8E84-426E-40DD-AFC4-6F175D3DCCD1}">
              <a14:hiddenFill xmlns:a14="http://schemas.microsoft.com/office/drawing/2010/main">
                <a:noFill/>
              </a14:hiddenFill>
            </a:ext>
          </a:extLst>
        </p:spPr>
        <p:txBody>
          <a:bodyPr anchor="ctr"/>
          <a:lstStyle/>
          <a:p>
            <a:pPr algn="ctr"/>
            <a:endParaRPr lang="en-GB" sz="1600">
              <a:solidFill>
                <a:srgbClr val="68C8FF"/>
              </a:solidFill>
              <a:latin typeface="Open Sans Light" panose="020B0306030504020204" pitchFamily="34" charset="0"/>
              <a:ea typeface="Open Sans Light" panose="020B0306030504020204" pitchFamily="34" charset="0"/>
              <a:cs typeface="Open Sans Light" panose="020B0306030504020204" pitchFamily="34" charset="0"/>
            </a:endParaRPr>
          </a:p>
        </p:txBody>
      </p:sp>
      <p:sp>
        <p:nvSpPr>
          <p:cNvPr id="47" name="Line 1071">
            <a:extLst>
              <a:ext uri="{FF2B5EF4-FFF2-40B4-BE49-F238E27FC236}">
                <a16:creationId xmlns:a16="http://schemas.microsoft.com/office/drawing/2014/main" id="{25ED7404-AACC-8E91-83BA-53011169C454}"/>
              </a:ext>
            </a:extLst>
          </p:cNvPr>
          <p:cNvSpPr>
            <a:spLocks noChangeShapeType="1"/>
          </p:cNvSpPr>
          <p:nvPr/>
        </p:nvSpPr>
        <p:spPr bwMode="auto">
          <a:xfrm flipH="1" flipV="1">
            <a:off x="2955849" y="4490675"/>
            <a:ext cx="5088164" cy="1006030"/>
          </a:xfrm>
          <a:prstGeom prst="line">
            <a:avLst/>
          </a:prstGeom>
          <a:noFill/>
          <a:ln w="9525">
            <a:solidFill>
              <a:schemeClr val="accent6"/>
            </a:solidFill>
            <a:round/>
            <a:headEnd/>
            <a:tailEnd type="triangle" w="med" len="med"/>
          </a:ln>
          <a:extLst>
            <a:ext uri="{909E8E84-426E-40DD-AFC4-6F175D3DCCD1}">
              <a14:hiddenFill xmlns:a14="http://schemas.microsoft.com/office/drawing/2010/main">
                <a:noFill/>
              </a14:hiddenFill>
            </a:ext>
          </a:extLst>
        </p:spPr>
        <p:txBody>
          <a:bodyPr anchor="ctr"/>
          <a:lstStyle/>
          <a:p>
            <a:pPr algn="ctr"/>
            <a:endParaRPr lang="en-GB" sz="1600">
              <a:solidFill>
                <a:srgbClr val="68C8FF"/>
              </a:solidFill>
              <a:latin typeface="Open Sans Light" panose="020B0306030504020204" pitchFamily="34" charset="0"/>
              <a:ea typeface="Open Sans Light" panose="020B0306030504020204" pitchFamily="34" charset="0"/>
              <a:cs typeface="Open Sans Light" panose="020B0306030504020204" pitchFamily="34" charset="0"/>
            </a:endParaRPr>
          </a:p>
        </p:txBody>
      </p:sp>
      <p:sp>
        <p:nvSpPr>
          <p:cNvPr id="48" name="Line 1071">
            <a:extLst>
              <a:ext uri="{FF2B5EF4-FFF2-40B4-BE49-F238E27FC236}">
                <a16:creationId xmlns:a16="http://schemas.microsoft.com/office/drawing/2014/main" id="{38C5B03C-6F9A-C4D8-C1B9-0B2A9C0238CB}"/>
              </a:ext>
            </a:extLst>
          </p:cNvPr>
          <p:cNvSpPr>
            <a:spLocks noChangeShapeType="1"/>
          </p:cNvSpPr>
          <p:nvPr/>
        </p:nvSpPr>
        <p:spPr bwMode="auto">
          <a:xfrm flipH="1" flipV="1">
            <a:off x="4233874" y="4493227"/>
            <a:ext cx="3810139" cy="1003478"/>
          </a:xfrm>
          <a:prstGeom prst="line">
            <a:avLst/>
          </a:prstGeom>
          <a:noFill/>
          <a:ln w="9525">
            <a:solidFill>
              <a:schemeClr val="accent6"/>
            </a:solidFill>
            <a:round/>
            <a:headEnd/>
            <a:tailEnd type="triangle" w="med" len="med"/>
          </a:ln>
          <a:extLst>
            <a:ext uri="{909E8E84-426E-40DD-AFC4-6F175D3DCCD1}">
              <a14:hiddenFill xmlns:a14="http://schemas.microsoft.com/office/drawing/2010/main">
                <a:noFill/>
              </a14:hiddenFill>
            </a:ext>
          </a:extLst>
        </p:spPr>
        <p:txBody>
          <a:bodyPr anchor="ctr"/>
          <a:lstStyle/>
          <a:p>
            <a:pPr algn="ctr"/>
            <a:endParaRPr lang="en-GB" sz="1600">
              <a:solidFill>
                <a:srgbClr val="68C8FF"/>
              </a:solidFill>
              <a:latin typeface="Open Sans Light" panose="020B0306030504020204" pitchFamily="34" charset="0"/>
              <a:ea typeface="Open Sans Light" panose="020B0306030504020204" pitchFamily="34" charset="0"/>
              <a:cs typeface="Open Sans Light" panose="020B0306030504020204" pitchFamily="34" charset="0"/>
            </a:endParaRPr>
          </a:p>
        </p:txBody>
      </p:sp>
      <p:sp>
        <p:nvSpPr>
          <p:cNvPr id="49" name="Line 1071">
            <a:extLst>
              <a:ext uri="{FF2B5EF4-FFF2-40B4-BE49-F238E27FC236}">
                <a16:creationId xmlns:a16="http://schemas.microsoft.com/office/drawing/2014/main" id="{76B05B1F-A4B5-4AEC-5B5A-69EF35CD0ABD}"/>
              </a:ext>
            </a:extLst>
          </p:cNvPr>
          <p:cNvSpPr>
            <a:spLocks noChangeShapeType="1"/>
          </p:cNvSpPr>
          <p:nvPr/>
        </p:nvSpPr>
        <p:spPr bwMode="auto">
          <a:xfrm flipV="1">
            <a:off x="3648831" y="4731447"/>
            <a:ext cx="1872279" cy="754002"/>
          </a:xfrm>
          <a:prstGeom prst="line">
            <a:avLst/>
          </a:prstGeom>
          <a:noFill/>
          <a:ln w="9525">
            <a:solidFill>
              <a:schemeClr val="accent6"/>
            </a:solidFill>
            <a:round/>
            <a:headEnd/>
            <a:tailEnd type="triangle" w="med" len="med"/>
          </a:ln>
          <a:extLst>
            <a:ext uri="{909E8E84-426E-40DD-AFC4-6F175D3DCCD1}">
              <a14:hiddenFill xmlns:a14="http://schemas.microsoft.com/office/drawing/2010/main">
                <a:noFill/>
              </a14:hiddenFill>
            </a:ext>
          </a:extLst>
        </p:spPr>
        <p:txBody>
          <a:bodyPr anchor="ctr"/>
          <a:lstStyle/>
          <a:p>
            <a:pPr algn="ctr"/>
            <a:endParaRPr lang="en-GB" sz="1600">
              <a:solidFill>
                <a:srgbClr val="68C8FF"/>
              </a:solidFill>
              <a:latin typeface="Open Sans Light" panose="020B0306030504020204" pitchFamily="34" charset="0"/>
              <a:ea typeface="Open Sans Light" panose="020B0306030504020204" pitchFamily="34" charset="0"/>
              <a:cs typeface="Open Sans Light" panose="020B0306030504020204" pitchFamily="34" charset="0"/>
            </a:endParaRPr>
          </a:p>
        </p:txBody>
      </p:sp>
      <p:sp>
        <p:nvSpPr>
          <p:cNvPr id="50" name="Line 1071">
            <a:extLst>
              <a:ext uri="{FF2B5EF4-FFF2-40B4-BE49-F238E27FC236}">
                <a16:creationId xmlns:a16="http://schemas.microsoft.com/office/drawing/2014/main" id="{0B368CC1-AD7B-CE0D-F6E0-A19EA3667796}"/>
              </a:ext>
            </a:extLst>
          </p:cNvPr>
          <p:cNvSpPr>
            <a:spLocks noChangeShapeType="1"/>
          </p:cNvSpPr>
          <p:nvPr/>
        </p:nvSpPr>
        <p:spPr bwMode="auto">
          <a:xfrm flipH="1" flipV="1">
            <a:off x="5725500" y="4730863"/>
            <a:ext cx="2598760" cy="792544"/>
          </a:xfrm>
          <a:prstGeom prst="line">
            <a:avLst/>
          </a:prstGeom>
          <a:noFill/>
          <a:ln w="9525">
            <a:solidFill>
              <a:schemeClr val="accent6"/>
            </a:solidFill>
            <a:round/>
            <a:headEnd/>
            <a:tailEnd type="triangle" w="med" len="med"/>
          </a:ln>
          <a:extLst>
            <a:ext uri="{909E8E84-426E-40DD-AFC4-6F175D3DCCD1}">
              <a14:hiddenFill xmlns:a14="http://schemas.microsoft.com/office/drawing/2010/main">
                <a:noFill/>
              </a14:hiddenFill>
            </a:ext>
          </a:extLst>
        </p:spPr>
        <p:txBody>
          <a:bodyPr anchor="ctr"/>
          <a:lstStyle/>
          <a:p>
            <a:pPr algn="ctr"/>
            <a:endParaRPr lang="en-GB" sz="1600">
              <a:solidFill>
                <a:srgbClr val="68C8FF"/>
              </a:solidFill>
              <a:latin typeface="Open Sans Light" panose="020B0306030504020204" pitchFamily="34" charset="0"/>
              <a:ea typeface="Open Sans Light" panose="020B0306030504020204" pitchFamily="34" charset="0"/>
              <a:cs typeface="Open Sans Light" panose="020B0306030504020204" pitchFamily="34" charset="0"/>
            </a:endParaRPr>
          </a:p>
        </p:txBody>
      </p:sp>
      <p:sp>
        <p:nvSpPr>
          <p:cNvPr id="52" name="Text Box 1055">
            <a:extLst>
              <a:ext uri="{FF2B5EF4-FFF2-40B4-BE49-F238E27FC236}">
                <a16:creationId xmlns:a16="http://schemas.microsoft.com/office/drawing/2014/main" id="{272A01F6-E917-6B10-3AEC-2352ED5015B7}"/>
              </a:ext>
            </a:extLst>
          </p:cNvPr>
          <p:cNvSpPr txBox="1">
            <a:spLocks noChangeArrowheads="1"/>
          </p:cNvSpPr>
          <p:nvPr/>
        </p:nvSpPr>
        <p:spPr bwMode="auto">
          <a:xfrm>
            <a:off x="7916895" y="4723813"/>
            <a:ext cx="707327" cy="415498"/>
          </a:xfrm>
          <a:prstGeom prst="rect">
            <a:avLst/>
          </a:prstGeom>
          <a:noFill/>
          <a:ln w="9525">
            <a:solidFill>
              <a:srgbClr val="B4323F"/>
            </a:solidFill>
            <a:miter lim="800000"/>
            <a:headEnd/>
            <a:tailEnd/>
          </a:ln>
          <a:extLst>
            <a:ext uri="{909E8E84-426E-40DD-AFC4-6F175D3DCCD1}">
              <a14:hiddenFill xmlns:a14="http://schemas.microsoft.com/office/drawing/2010/main">
                <a:solidFill>
                  <a:srgbClr val="FFFFFF"/>
                </a:solidFill>
              </a14:hiddenFill>
            </a:ext>
          </a:extLst>
        </p:spPr>
        <p:txBody>
          <a:bodyPr wrap="square"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50000"/>
              </a:spcBef>
            </a:pPr>
            <a:r>
              <a:rPr lang="en-US" sz="1000" b="1" dirty="0">
                <a:solidFill>
                  <a:srgbClr val="B4323F"/>
                </a:solidFill>
                <a:latin typeface="Open Sans Light" panose="020B0306030504020204" pitchFamily="34" charset="0"/>
                <a:ea typeface="Open Sans Light" panose="020B0306030504020204" pitchFamily="34" charset="0"/>
                <a:cs typeface="Open Sans Light" panose="020B0306030504020204" pitchFamily="34" charset="0"/>
              </a:rPr>
              <a:t>Pompe à chaleur</a:t>
            </a:r>
            <a:endParaRPr lang="en-US" sz="1000" dirty="0">
              <a:solidFill>
                <a:srgbClr val="B4323F"/>
              </a:solidFill>
              <a:latin typeface="Open Sans Light" panose="020B0306030504020204" pitchFamily="34" charset="0"/>
              <a:ea typeface="Open Sans Light" panose="020B0306030504020204" pitchFamily="34" charset="0"/>
              <a:cs typeface="Open Sans Light" panose="020B0306030504020204" pitchFamily="34" charset="0"/>
            </a:endParaRPr>
          </a:p>
        </p:txBody>
      </p:sp>
      <p:sp>
        <p:nvSpPr>
          <p:cNvPr id="58" name="Text Box 1055">
            <a:extLst>
              <a:ext uri="{FF2B5EF4-FFF2-40B4-BE49-F238E27FC236}">
                <a16:creationId xmlns:a16="http://schemas.microsoft.com/office/drawing/2014/main" id="{BB69F04D-69E0-8E51-F51F-E604755A5108}"/>
              </a:ext>
            </a:extLst>
          </p:cNvPr>
          <p:cNvSpPr txBox="1">
            <a:spLocks noChangeArrowheads="1"/>
          </p:cNvSpPr>
          <p:nvPr/>
        </p:nvSpPr>
        <p:spPr bwMode="auto">
          <a:xfrm>
            <a:off x="8688257" y="4738320"/>
            <a:ext cx="707327" cy="553998"/>
          </a:xfrm>
          <a:prstGeom prst="rect">
            <a:avLst/>
          </a:prstGeom>
          <a:noFill/>
          <a:ln w="9525">
            <a:solidFill>
              <a:srgbClr val="B4323F"/>
            </a:solidFill>
            <a:miter lim="800000"/>
            <a:headEnd/>
            <a:tailEnd/>
          </a:ln>
          <a:extLst>
            <a:ext uri="{909E8E84-426E-40DD-AFC4-6F175D3DCCD1}">
              <a14:hiddenFill xmlns:a14="http://schemas.microsoft.com/office/drawing/2010/main">
                <a:solidFill>
                  <a:srgbClr val="FFFFFF"/>
                </a:solidFill>
              </a14:hiddenFill>
            </a:ext>
          </a:extLst>
        </p:spPr>
        <p:txBody>
          <a:bodyPr wrap="square"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50000"/>
              </a:spcBef>
            </a:pPr>
            <a:r>
              <a:rPr lang="en-US" sz="1000" b="1" dirty="0">
                <a:solidFill>
                  <a:srgbClr val="B4323F"/>
                </a:solidFill>
                <a:latin typeface="Open Sans Light" panose="020B0306030504020204" pitchFamily="34" charset="0"/>
                <a:ea typeface="Open Sans Light" panose="020B0306030504020204" pitchFamily="34" charset="0"/>
                <a:cs typeface="Open Sans Light" panose="020B0306030504020204" pitchFamily="34" charset="0"/>
              </a:rPr>
              <a:t>Sans </a:t>
            </a:r>
            <a:r>
              <a:rPr lang="en-US" sz="1000" b="1" dirty="0" err="1">
                <a:solidFill>
                  <a:srgbClr val="B4323F"/>
                </a:solidFill>
                <a:latin typeface="Open Sans Light" panose="020B0306030504020204" pitchFamily="34" charset="0"/>
                <a:ea typeface="Open Sans Light" panose="020B0306030504020204" pitchFamily="34" charset="0"/>
                <a:cs typeface="Open Sans Light" panose="020B0306030504020204" pitchFamily="34" charset="0"/>
              </a:rPr>
              <a:t>pompe</a:t>
            </a:r>
            <a:r>
              <a:rPr lang="en-US" sz="1000" b="1" dirty="0">
                <a:solidFill>
                  <a:srgbClr val="B4323F"/>
                </a:solidFill>
                <a:latin typeface="Open Sans Light" panose="020B0306030504020204" pitchFamily="34" charset="0"/>
                <a:ea typeface="Open Sans Light" panose="020B0306030504020204" pitchFamily="34" charset="0"/>
                <a:cs typeface="Open Sans Light" panose="020B0306030504020204" pitchFamily="34" charset="0"/>
              </a:rPr>
              <a:t> à chaleur</a:t>
            </a:r>
            <a:endParaRPr lang="en-US" sz="1000" dirty="0">
              <a:solidFill>
                <a:srgbClr val="B4323F"/>
              </a:solidFill>
              <a:latin typeface="Open Sans Light" panose="020B0306030504020204" pitchFamily="34" charset="0"/>
              <a:ea typeface="Open Sans Light" panose="020B0306030504020204" pitchFamily="34" charset="0"/>
              <a:cs typeface="Open Sans Light" panose="020B0306030504020204" pitchFamily="34" charset="0"/>
            </a:endParaRPr>
          </a:p>
        </p:txBody>
      </p:sp>
      <p:sp>
        <p:nvSpPr>
          <p:cNvPr id="59" name="Text Box 1055">
            <a:extLst>
              <a:ext uri="{FF2B5EF4-FFF2-40B4-BE49-F238E27FC236}">
                <a16:creationId xmlns:a16="http://schemas.microsoft.com/office/drawing/2014/main" id="{68865FA3-762F-3922-C5C2-9150D1BD414E}"/>
              </a:ext>
            </a:extLst>
          </p:cNvPr>
          <p:cNvSpPr txBox="1">
            <a:spLocks noChangeArrowheads="1"/>
          </p:cNvSpPr>
          <p:nvPr/>
        </p:nvSpPr>
        <p:spPr bwMode="auto">
          <a:xfrm>
            <a:off x="9576430" y="4731507"/>
            <a:ext cx="707327" cy="400110"/>
          </a:xfrm>
          <a:prstGeom prst="rect">
            <a:avLst/>
          </a:prstGeom>
          <a:noFill/>
          <a:ln w="9525">
            <a:solidFill>
              <a:srgbClr val="B4323F"/>
            </a:solidFill>
            <a:miter lim="800000"/>
            <a:headEnd/>
            <a:tailEnd/>
          </a:ln>
          <a:extLst>
            <a:ext uri="{909E8E84-426E-40DD-AFC4-6F175D3DCCD1}">
              <a14:hiddenFill xmlns:a14="http://schemas.microsoft.com/office/drawing/2010/main">
                <a:solidFill>
                  <a:srgbClr val="FFFFFF"/>
                </a:solidFill>
              </a14:hiddenFill>
            </a:ext>
          </a:extLst>
        </p:spPr>
        <p:txBody>
          <a:bodyPr wrap="square"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50000"/>
              </a:spcBef>
            </a:pPr>
            <a:r>
              <a:rPr lang="en-US" sz="1000" b="1" dirty="0" err="1">
                <a:solidFill>
                  <a:srgbClr val="B4323F"/>
                </a:solidFill>
                <a:latin typeface="Open Sans Light" panose="020B0306030504020204" pitchFamily="34" charset="0"/>
                <a:ea typeface="Open Sans Light" panose="020B0306030504020204" pitchFamily="34" charset="0"/>
                <a:cs typeface="Open Sans Light" panose="020B0306030504020204" pitchFamily="34" charset="0"/>
              </a:rPr>
              <a:t>Pompe</a:t>
            </a:r>
            <a:r>
              <a:rPr lang="en-US" sz="1000" b="1" dirty="0">
                <a:solidFill>
                  <a:srgbClr val="B4323F"/>
                </a:solidFill>
                <a:latin typeface="Open Sans Light" panose="020B0306030504020204" pitchFamily="34" charset="0"/>
                <a:ea typeface="Open Sans Light" panose="020B0306030504020204" pitchFamily="34" charset="0"/>
                <a:cs typeface="Open Sans Light" panose="020B0306030504020204" pitchFamily="34" charset="0"/>
              </a:rPr>
              <a:t> à chaleur</a:t>
            </a:r>
            <a:endParaRPr lang="en-US" sz="1000" dirty="0">
              <a:solidFill>
                <a:srgbClr val="B4323F"/>
              </a:solidFill>
              <a:latin typeface="Open Sans Light" panose="020B0306030504020204" pitchFamily="34" charset="0"/>
              <a:ea typeface="Open Sans Light" panose="020B0306030504020204" pitchFamily="34" charset="0"/>
              <a:cs typeface="Open Sans Light" panose="020B0306030504020204" pitchFamily="34" charset="0"/>
            </a:endParaRPr>
          </a:p>
        </p:txBody>
      </p:sp>
      <p:sp>
        <p:nvSpPr>
          <p:cNvPr id="61" name="Text Box 1055">
            <a:extLst>
              <a:ext uri="{FF2B5EF4-FFF2-40B4-BE49-F238E27FC236}">
                <a16:creationId xmlns:a16="http://schemas.microsoft.com/office/drawing/2014/main" id="{51C18BDC-FFEB-4FA0-F89C-B90DC18F04ED}"/>
              </a:ext>
            </a:extLst>
          </p:cNvPr>
          <p:cNvSpPr txBox="1">
            <a:spLocks noChangeArrowheads="1"/>
          </p:cNvSpPr>
          <p:nvPr/>
        </p:nvSpPr>
        <p:spPr bwMode="auto">
          <a:xfrm>
            <a:off x="10347792" y="4738320"/>
            <a:ext cx="707327" cy="553998"/>
          </a:xfrm>
          <a:prstGeom prst="rect">
            <a:avLst/>
          </a:prstGeom>
          <a:noFill/>
          <a:ln w="9525">
            <a:solidFill>
              <a:srgbClr val="B4323F"/>
            </a:solidFill>
            <a:miter lim="800000"/>
            <a:headEnd/>
            <a:tailEnd/>
          </a:ln>
          <a:extLst>
            <a:ext uri="{909E8E84-426E-40DD-AFC4-6F175D3DCCD1}">
              <a14:hiddenFill xmlns:a14="http://schemas.microsoft.com/office/drawing/2010/main">
                <a:solidFill>
                  <a:srgbClr val="FFFFFF"/>
                </a:solidFill>
              </a14:hiddenFill>
            </a:ext>
          </a:extLst>
        </p:spPr>
        <p:txBody>
          <a:bodyPr wrap="square"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50000"/>
              </a:spcBef>
            </a:pPr>
            <a:r>
              <a:rPr lang="en-US" sz="1000" b="1" dirty="0">
                <a:solidFill>
                  <a:srgbClr val="B4323F"/>
                </a:solidFill>
                <a:latin typeface="Open Sans Light" panose="020B0306030504020204" pitchFamily="34" charset="0"/>
                <a:ea typeface="Open Sans Light" panose="020B0306030504020204" pitchFamily="34" charset="0"/>
                <a:cs typeface="Open Sans Light" panose="020B0306030504020204" pitchFamily="34" charset="0"/>
              </a:rPr>
              <a:t>Sans </a:t>
            </a:r>
            <a:r>
              <a:rPr lang="en-US" sz="1000" b="1" dirty="0" err="1">
                <a:solidFill>
                  <a:srgbClr val="B4323F"/>
                </a:solidFill>
                <a:latin typeface="Open Sans Light" panose="020B0306030504020204" pitchFamily="34" charset="0"/>
                <a:ea typeface="Open Sans Light" panose="020B0306030504020204" pitchFamily="34" charset="0"/>
                <a:cs typeface="Open Sans Light" panose="020B0306030504020204" pitchFamily="34" charset="0"/>
              </a:rPr>
              <a:t>pompe</a:t>
            </a:r>
            <a:r>
              <a:rPr lang="en-US" sz="1000" b="1" dirty="0">
                <a:solidFill>
                  <a:srgbClr val="B4323F"/>
                </a:solidFill>
                <a:latin typeface="Open Sans Light" panose="020B0306030504020204" pitchFamily="34" charset="0"/>
                <a:ea typeface="Open Sans Light" panose="020B0306030504020204" pitchFamily="34" charset="0"/>
                <a:cs typeface="Open Sans Light" panose="020B0306030504020204" pitchFamily="34" charset="0"/>
              </a:rPr>
              <a:t> à chaleur</a:t>
            </a:r>
            <a:endParaRPr lang="en-US" sz="1000" dirty="0">
              <a:solidFill>
                <a:srgbClr val="B4323F"/>
              </a:solidFill>
              <a:latin typeface="Open Sans Light" panose="020B0306030504020204" pitchFamily="34" charset="0"/>
              <a:ea typeface="Open Sans Light" panose="020B0306030504020204" pitchFamily="34" charset="0"/>
              <a:cs typeface="Open Sans Light" panose="020B0306030504020204" pitchFamily="34" charset="0"/>
            </a:endParaRPr>
          </a:p>
        </p:txBody>
      </p:sp>
      <p:sp>
        <p:nvSpPr>
          <p:cNvPr id="62" name="Line 1071">
            <a:extLst>
              <a:ext uri="{FF2B5EF4-FFF2-40B4-BE49-F238E27FC236}">
                <a16:creationId xmlns:a16="http://schemas.microsoft.com/office/drawing/2014/main" id="{A08C5842-3EEF-5D04-074E-ABA3950A7681}"/>
              </a:ext>
            </a:extLst>
          </p:cNvPr>
          <p:cNvSpPr>
            <a:spLocks noChangeShapeType="1"/>
          </p:cNvSpPr>
          <p:nvPr/>
        </p:nvSpPr>
        <p:spPr bwMode="auto">
          <a:xfrm flipV="1">
            <a:off x="8585229" y="5252577"/>
            <a:ext cx="263977" cy="285133"/>
          </a:xfrm>
          <a:prstGeom prst="line">
            <a:avLst/>
          </a:prstGeom>
          <a:noFill/>
          <a:ln w="9525">
            <a:solidFill>
              <a:schemeClr val="accent6"/>
            </a:solidFill>
            <a:round/>
            <a:headEnd/>
            <a:tailEnd type="triangle" w="med" len="med"/>
          </a:ln>
          <a:extLst>
            <a:ext uri="{909E8E84-426E-40DD-AFC4-6F175D3DCCD1}">
              <a14:hiddenFill xmlns:a14="http://schemas.microsoft.com/office/drawing/2010/main">
                <a:noFill/>
              </a14:hiddenFill>
            </a:ext>
          </a:extLst>
        </p:spPr>
        <p:txBody>
          <a:bodyPr anchor="ctr"/>
          <a:lstStyle/>
          <a:p>
            <a:pPr algn="ctr"/>
            <a:endParaRPr lang="en-GB" sz="1600">
              <a:solidFill>
                <a:srgbClr val="68C8FF"/>
              </a:solidFill>
              <a:latin typeface="Open Sans Light" panose="020B0306030504020204" pitchFamily="34" charset="0"/>
              <a:ea typeface="Open Sans Light" panose="020B0306030504020204" pitchFamily="34" charset="0"/>
              <a:cs typeface="Open Sans Light" panose="020B0306030504020204" pitchFamily="34" charset="0"/>
            </a:endParaRPr>
          </a:p>
        </p:txBody>
      </p:sp>
      <p:sp>
        <p:nvSpPr>
          <p:cNvPr id="63" name="Line 1071">
            <a:extLst>
              <a:ext uri="{FF2B5EF4-FFF2-40B4-BE49-F238E27FC236}">
                <a16:creationId xmlns:a16="http://schemas.microsoft.com/office/drawing/2014/main" id="{A790376C-2484-D25D-AE6D-E175E9592B46}"/>
              </a:ext>
            </a:extLst>
          </p:cNvPr>
          <p:cNvSpPr>
            <a:spLocks noChangeShapeType="1"/>
          </p:cNvSpPr>
          <p:nvPr/>
        </p:nvSpPr>
        <p:spPr bwMode="auto">
          <a:xfrm flipV="1">
            <a:off x="9312453" y="5182853"/>
            <a:ext cx="1089581" cy="338555"/>
          </a:xfrm>
          <a:prstGeom prst="line">
            <a:avLst/>
          </a:prstGeom>
          <a:noFill/>
          <a:ln w="9525">
            <a:solidFill>
              <a:schemeClr val="accent6"/>
            </a:solidFill>
            <a:round/>
            <a:headEnd/>
            <a:tailEnd type="triangle" w="med" len="med"/>
          </a:ln>
          <a:extLst>
            <a:ext uri="{909E8E84-426E-40DD-AFC4-6F175D3DCCD1}">
              <a14:hiddenFill xmlns:a14="http://schemas.microsoft.com/office/drawing/2010/main">
                <a:noFill/>
              </a14:hiddenFill>
            </a:ext>
          </a:extLst>
        </p:spPr>
        <p:txBody>
          <a:bodyPr anchor="ctr"/>
          <a:lstStyle/>
          <a:p>
            <a:pPr algn="ctr"/>
            <a:endParaRPr lang="en-GB" sz="1600">
              <a:solidFill>
                <a:srgbClr val="68C8FF"/>
              </a:solidFill>
              <a:latin typeface="Open Sans Light" panose="020B0306030504020204" pitchFamily="34" charset="0"/>
              <a:ea typeface="Open Sans Light" panose="020B0306030504020204" pitchFamily="34" charset="0"/>
              <a:cs typeface="Open Sans Light" panose="020B0306030504020204" pitchFamily="34" charset="0"/>
            </a:endParaRPr>
          </a:p>
        </p:txBody>
      </p:sp>
      <p:sp>
        <p:nvSpPr>
          <p:cNvPr id="1024" name="Line 1071">
            <a:extLst>
              <a:ext uri="{FF2B5EF4-FFF2-40B4-BE49-F238E27FC236}">
                <a16:creationId xmlns:a16="http://schemas.microsoft.com/office/drawing/2014/main" id="{C99693E0-AABC-8996-D2E4-2384AFC3153A}"/>
              </a:ext>
            </a:extLst>
          </p:cNvPr>
          <p:cNvSpPr>
            <a:spLocks noChangeShapeType="1"/>
          </p:cNvSpPr>
          <p:nvPr/>
        </p:nvSpPr>
        <p:spPr bwMode="auto">
          <a:xfrm flipH="1" flipV="1">
            <a:off x="9928364" y="5139311"/>
            <a:ext cx="133524" cy="382096"/>
          </a:xfrm>
          <a:prstGeom prst="line">
            <a:avLst/>
          </a:prstGeom>
          <a:noFill/>
          <a:ln w="9525">
            <a:solidFill>
              <a:schemeClr val="accent6"/>
            </a:solidFill>
            <a:round/>
            <a:headEnd/>
            <a:tailEnd type="triangle" w="med" len="med"/>
          </a:ln>
          <a:extLst>
            <a:ext uri="{909E8E84-426E-40DD-AFC4-6F175D3DCCD1}">
              <a14:hiddenFill xmlns:a14="http://schemas.microsoft.com/office/drawing/2010/main">
                <a:noFill/>
              </a14:hiddenFill>
            </a:ext>
          </a:extLst>
        </p:spPr>
        <p:txBody>
          <a:bodyPr anchor="ctr"/>
          <a:lstStyle/>
          <a:p>
            <a:pPr algn="ctr"/>
            <a:endParaRPr lang="en-GB" sz="1600">
              <a:solidFill>
                <a:srgbClr val="68C8FF"/>
              </a:solidFill>
              <a:latin typeface="Open Sans Light" panose="020B0306030504020204" pitchFamily="34" charset="0"/>
              <a:ea typeface="Open Sans Light" panose="020B0306030504020204" pitchFamily="34" charset="0"/>
              <a:cs typeface="Open Sans Light" panose="020B0306030504020204" pitchFamily="34" charset="0"/>
            </a:endParaRPr>
          </a:p>
        </p:txBody>
      </p:sp>
      <p:sp>
        <p:nvSpPr>
          <p:cNvPr id="1025" name="Line 1071">
            <a:extLst>
              <a:ext uri="{FF2B5EF4-FFF2-40B4-BE49-F238E27FC236}">
                <a16:creationId xmlns:a16="http://schemas.microsoft.com/office/drawing/2014/main" id="{A8E8333C-0929-16D0-904A-2ADA0C572F73}"/>
              </a:ext>
            </a:extLst>
          </p:cNvPr>
          <p:cNvSpPr>
            <a:spLocks noChangeShapeType="1"/>
          </p:cNvSpPr>
          <p:nvPr/>
        </p:nvSpPr>
        <p:spPr bwMode="auto">
          <a:xfrm flipH="1" flipV="1">
            <a:off x="8329917" y="5139311"/>
            <a:ext cx="254123" cy="395357"/>
          </a:xfrm>
          <a:prstGeom prst="line">
            <a:avLst/>
          </a:prstGeom>
          <a:noFill/>
          <a:ln w="9525">
            <a:solidFill>
              <a:schemeClr val="accent6"/>
            </a:solidFill>
            <a:round/>
            <a:headEnd/>
            <a:tailEnd type="triangle" w="med" len="med"/>
          </a:ln>
          <a:extLst>
            <a:ext uri="{909E8E84-426E-40DD-AFC4-6F175D3DCCD1}">
              <a14:hiddenFill xmlns:a14="http://schemas.microsoft.com/office/drawing/2010/main">
                <a:noFill/>
              </a14:hiddenFill>
            </a:ext>
          </a:extLst>
        </p:spPr>
        <p:txBody>
          <a:bodyPr anchor="ctr"/>
          <a:lstStyle/>
          <a:p>
            <a:pPr algn="ctr"/>
            <a:endParaRPr lang="en-GB" sz="1600">
              <a:solidFill>
                <a:srgbClr val="68C8FF"/>
              </a:solidFill>
              <a:latin typeface="Open Sans Light" panose="020B0306030504020204" pitchFamily="34" charset="0"/>
              <a:ea typeface="Open Sans Light" panose="020B0306030504020204" pitchFamily="34" charset="0"/>
              <a:cs typeface="Open Sans Light" panose="020B0306030504020204" pitchFamily="34" charset="0"/>
            </a:endParaRPr>
          </a:p>
        </p:txBody>
      </p:sp>
      <p:sp>
        <p:nvSpPr>
          <p:cNvPr id="1027" name="Line 1071">
            <a:extLst>
              <a:ext uri="{FF2B5EF4-FFF2-40B4-BE49-F238E27FC236}">
                <a16:creationId xmlns:a16="http://schemas.microsoft.com/office/drawing/2014/main" id="{0D6FABD2-0D57-68E9-9168-9149210AD18D}"/>
              </a:ext>
            </a:extLst>
          </p:cNvPr>
          <p:cNvSpPr>
            <a:spLocks noChangeShapeType="1"/>
          </p:cNvSpPr>
          <p:nvPr/>
        </p:nvSpPr>
        <p:spPr bwMode="auto">
          <a:xfrm flipH="1" flipV="1">
            <a:off x="6968323" y="4733375"/>
            <a:ext cx="1319824" cy="777624"/>
          </a:xfrm>
          <a:prstGeom prst="line">
            <a:avLst/>
          </a:prstGeom>
          <a:noFill/>
          <a:ln w="9525">
            <a:solidFill>
              <a:schemeClr val="accent6"/>
            </a:solidFill>
            <a:round/>
            <a:headEnd/>
            <a:tailEnd type="triangle" w="med" len="med"/>
          </a:ln>
          <a:extLst>
            <a:ext uri="{909E8E84-426E-40DD-AFC4-6F175D3DCCD1}">
              <a14:hiddenFill xmlns:a14="http://schemas.microsoft.com/office/drawing/2010/main">
                <a:noFill/>
              </a14:hiddenFill>
            </a:ext>
          </a:extLst>
        </p:spPr>
        <p:txBody>
          <a:bodyPr anchor="ctr"/>
          <a:lstStyle/>
          <a:p>
            <a:pPr algn="ctr"/>
            <a:endParaRPr lang="en-GB" sz="1600">
              <a:solidFill>
                <a:srgbClr val="68C8FF"/>
              </a:solidFill>
              <a:latin typeface="Open Sans Light" panose="020B0306030504020204" pitchFamily="34" charset="0"/>
              <a:ea typeface="Open Sans Light" panose="020B0306030504020204" pitchFamily="34" charset="0"/>
              <a:cs typeface="Open Sans Light" panose="020B0306030504020204" pitchFamily="34" charset="0"/>
            </a:endParaRPr>
          </a:p>
        </p:txBody>
      </p:sp>
      <p:sp>
        <p:nvSpPr>
          <p:cNvPr id="1029" name="Line 1071">
            <a:extLst>
              <a:ext uri="{FF2B5EF4-FFF2-40B4-BE49-F238E27FC236}">
                <a16:creationId xmlns:a16="http://schemas.microsoft.com/office/drawing/2014/main" id="{C7F7887B-022F-2B3B-949B-CC07DC8C93AF}"/>
              </a:ext>
            </a:extLst>
          </p:cNvPr>
          <p:cNvSpPr>
            <a:spLocks noChangeShapeType="1"/>
          </p:cNvSpPr>
          <p:nvPr/>
        </p:nvSpPr>
        <p:spPr bwMode="auto">
          <a:xfrm flipV="1">
            <a:off x="3645518" y="4752915"/>
            <a:ext cx="3349927" cy="732534"/>
          </a:xfrm>
          <a:prstGeom prst="line">
            <a:avLst/>
          </a:prstGeom>
          <a:noFill/>
          <a:ln w="9525">
            <a:solidFill>
              <a:schemeClr val="accent6"/>
            </a:solidFill>
            <a:round/>
            <a:headEnd/>
            <a:tailEnd type="triangle" w="med" len="med"/>
          </a:ln>
          <a:extLst>
            <a:ext uri="{909E8E84-426E-40DD-AFC4-6F175D3DCCD1}">
              <a14:hiddenFill xmlns:a14="http://schemas.microsoft.com/office/drawing/2010/main">
                <a:noFill/>
              </a14:hiddenFill>
            </a:ext>
          </a:extLst>
        </p:spPr>
        <p:txBody>
          <a:bodyPr anchor="ctr"/>
          <a:lstStyle/>
          <a:p>
            <a:pPr algn="ctr"/>
            <a:endParaRPr lang="en-GB" sz="1600">
              <a:solidFill>
                <a:srgbClr val="68C8FF"/>
              </a:solidFill>
              <a:latin typeface="Open Sans Light" panose="020B0306030504020204" pitchFamily="34" charset="0"/>
              <a:ea typeface="Open Sans Light" panose="020B0306030504020204" pitchFamily="34" charset="0"/>
              <a:cs typeface="Open Sans Light" panose="020B0306030504020204" pitchFamily="34" charset="0"/>
            </a:endParaRPr>
          </a:p>
        </p:txBody>
      </p:sp>
      <p:pic>
        <p:nvPicPr>
          <p:cNvPr id="2" name="Picture 1">
            <a:extLst>
              <a:ext uri="{FF2B5EF4-FFF2-40B4-BE49-F238E27FC236}">
                <a16:creationId xmlns:a16="http://schemas.microsoft.com/office/drawing/2014/main" id="{15496F3B-A629-0428-6585-50387414D6F8}"/>
              </a:ext>
            </a:extLst>
          </p:cNvPr>
          <p:cNvPicPr>
            <a:picLocks noChangeAspect="1"/>
          </p:cNvPicPr>
          <p:nvPr/>
        </p:nvPicPr>
        <p:blipFill>
          <a:blip r:embed="rId10"/>
          <a:stretch>
            <a:fillRect/>
          </a:stretch>
        </p:blipFill>
        <p:spPr>
          <a:xfrm>
            <a:off x="2056031" y="4335166"/>
            <a:ext cx="487836" cy="487836"/>
          </a:xfrm>
          <a:prstGeom prst="rect">
            <a:avLst/>
          </a:prstGeom>
        </p:spPr>
      </p:pic>
      <p:pic>
        <p:nvPicPr>
          <p:cNvPr id="7" name="Picture 6">
            <a:extLst>
              <a:ext uri="{FF2B5EF4-FFF2-40B4-BE49-F238E27FC236}">
                <a16:creationId xmlns:a16="http://schemas.microsoft.com/office/drawing/2014/main" id="{8FE3EC02-B867-5EA9-BDE0-0836D496FD6E}"/>
              </a:ext>
            </a:extLst>
          </p:cNvPr>
          <p:cNvPicPr>
            <a:picLocks noChangeAspect="1"/>
          </p:cNvPicPr>
          <p:nvPr/>
        </p:nvPicPr>
        <p:blipFill>
          <a:blip r:embed="rId11"/>
          <a:stretch>
            <a:fillRect/>
          </a:stretch>
        </p:blipFill>
        <p:spPr>
          <a:xfrm>
            <a:off x="4221449" y="3863570"/>
            <a:ext cx="349340" cy="349340"/>
          </a:xfrm>
          <a:prstGeom prst="rect">
            <a:avLst/>
          </a:prstGeom>
        </p:spPr>
      </p:pic>
      <p:pic>
        <p:nvPicPr>
          <p:cNvPr id="10" name="Picture 9">
            <a:extLst>
              <a:ext uri="{FF2B5EF4-FFF2-40B4-BE49-F238E27FC236}">
                <a16:creationId xmlns:a16="http://schemas.microsoft.com/office/drawing/2014/main" id="{BB7CF3FB-1C2F-0AE4-DE53-E088E112407B}"/>
              </a:ext>
            </a:extLst>
          </p:cNvPr>
          <p:cNvPicPr>
            <a:picLocks noChangeAspect="1"/>
          </p:cNvPicPr>
          <p:nvPr/>
        </p:nvPicPr>
        <p:blipFill>
          <a:blip r:embed="rId11"/>
          <a:stretch>
            <a:fillRect/>
          </a:stretch>
        </p:blipFill>
        <p:spPr>
          <a:xfrm>
            <a:off x="5674634" y="3906892"/>
            <a:ext cx="349340" cy="349340"/>
          </a:xfrm>
          <a:prstGeom prst="rect">
            <a:avLst/>
          </a:prstGeom>
        </p:spPr>
      </p:pic>
      <p:pic>
        <p:nvPicPr>
          <p:cNvPr id="27" name="Picture 26">
            <a:extLst>
              <a:ext uri="{FF2B5EF4-FFF2-40B4-BE49-F238E27FC236}">
                <a16:creationId xmlns:a16="http://schemas.microsoft.com/office/drawing/2014/main" id="{2EEEF9C1-BFCC-F945-F8E2-0DB17E086327}"/>
              </a:ext>
            </a:extLst>
          </p:cNvPr>
          <p:cNvPicPr>
            <a:picLocks noChangeAspect="1"/>
          </p:cNvPicPr>
          <p:nvPr/>
        </p:nvPicPr>
        <p:blipFill>
          <a:blip r:embed="rId11"/>
          <a:stretch>
            <a:fillRect/>
          </a:stretch>
        </p:blipFill>
        <p:spPr>
          <a:xfrm>
            <a:off x="7437190" y="3914015"/>
            <a:ext cx="349340" cy="349340"/>
          </a:xfrm>
          <a:prstGeom prst="rect">
            <a:avLst/>
          </a:prstGeom>
        </p:spPr>
      </p:pic>
      <p:pic>
        <p:nvPicPr>
          <p:cNvPr id="29" name="Picture 28">
            <a:extLst>
              <a:ext uri="{FF2B5EF4-FFF2-40B4-BE49-F238E27FC236}">
                <a16:creationId xmlns:a16="http://schemas.microsoft.com/office/drawing/2014/main" id="{CB9AFBA5-46BD-9C0F-31BD-C9319CAF53F0}"/>
              </a:ext>
            </a:extLst>
          </p:cNvPr>
          <p:cNvPicPr>
            <a:picLocks noChangeAspect="1"/>
          </p:cNvPicPr>
          <p:nvPr/>
        </p:nvPicPr>
        <p:blipFill>
          <a:blip r:embed="rId11"/>
          <a:stretch>
            <a:fillRect/>
          </a:stretch>
        </p:blipFill>
        <p:spPr>
          <a:xfrm>
            <a:off x="9064893" y="3914015"/>
            <a:ext cx="349340" cy="349340"/>
          </a:xfrm>
          <a:prstGeom prst="rect">
            <a:avLst/>
          </a:prstGeom>
        </p:spPr>
      </p:pic>
      <p:pic>
        <p:nvPicPr>
          <p:cNvPr id="33" name="Picture 32">
            <a:extLst>
              <a:ext uri="{FF2B5EF4-FFF2-40B4-BE49-F238E27FC236}">
                <a16:creationId xmlns:a16="http://schemas.microsoft.com/office/drawing/2014/main" id="{F104AA5B-AE84-568F-08BB-97AAFDB240A7}"/>
              </a:ext>
            </a:extLst>
          </p:cNvPr>
          <p:cNvPicPr>
            <a:picLocks noChangeAspect="1"/>
          </p:cNvPicPr>
          <p:nvPr/>
        </p:nvPicPr>
        <p:blipFill>
          <a:blip r:embed="rId11"/>
          <a:stretch>
            <a:fillRect/>
          </a:stretch>
        </p:blipFill>
        <p:spPr>
          <a:xfrm>
            <a:off x="10731210" y="3923917"/>
            <a:ext cx="349340" cy="349340"/>
          </a:xfrm>
          <a:prstGeom prst="rect">
            <a:avLst/>
          </a:prstGeom>
        </p:spPr>
      </p:pic>
    </p:spTree>
    <p:extLst>
      <p:ext uri="{BB962C8B-B14F-4D97-AF65-F5344CB8AC3E}">
        <p14:creationId xmlns:p14="http://schemas.microsoft.com/office/powerpoint/2010/main" val="150114838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95BC00-B1A3-740F-4975-765716CBB1D8}"/>
              </a:ext>
            </a:extLst>
          </p:cNvPr>
          <p:cNvSpPr>
            <a:spLocks noGrp="1"/>
          </p:cNvSpPr>
          <p:nvPr>
            <p:ph type="title"/>
          </p:nvPr>
        </p:nvSpPr>
        <p:spPr>
          <a:xfrm>
            <a:off x="1982624" y="216403"/>
            <a:ext cx="10060440" cy="1120550"/>
          </a:xfrm>
        </p:spPr>
        <p:txBody>
          <a:bodyPr/>
          <a:lstStyle/>
          <a:p>
            <a:pPr algn="l"/>
            <a:r>
              <a:rPr lang="en-GB" sz="4400" dirty="0">
                <a:latin typeface="Open Sans"/>
                <a:ea typeface="Open Sans"/>
                <a:cs typeface="Open Sans"/>
                <a:sym typeface="Bodoni SvtyTwo ITC TT-Book"/>
              </a:rPr>
              <a:t>Session 6.3 Autres utilisations finales</a:t>
            </a:r>
            <a:br>
              <a:rPr lang="en-GB" sz="4400" dirty="0">
                <a:latin typeface="Open Sans"/>
                <a:ea typeface="Open Sans"/>
                <a:cs typeface="Open Sans"/>
                <a:sym typeface="Bodoni SvtyTwo ITC TT-Book"/>
              </a:rPr>
            </a:br>
            <a:r>
              <a:rPr lang="en-GB" sz="4400" dirty="0">
                <a:latin typeface="Open Sans"/>
                <a:ea typeface="Open Sans"/>
                <a:cs typeface="Open Sans"/>
                <a:sym typeface="Bodoni SvtyTwo ITC TT-Book"/>
              </a:rPr>
              <a:t>des ménages</a:t>
            </a:r>
          </a:p>
        </p:txBody>
      </p:sp>
      <p:sp>
        <p:nvSpPr>
          <p:cNvPr id="38" name="TextBox 37">
            <a:extLst>
              <a:ext uri="{FF2B5EF4-FFF2-40B4-BE49-F238E27FC236}">
                <a16:creationId xmlns:a16="http://schemas.microsoft.com/office/drawing/2014/main" id="{DD0B7555-444F-D1E4-0A48-C00392C9A0FB}"/>
              </a:ext>
            </a:extLst>
          </p:cNvPr>
          <p:cNvSpPr txBox="1"/>
          <p:nvPr/>
        </p:nvSpPr>
        <p:spPr>
          <a:xfrm>
            <a:off x="893970" y="1474640"/>
            <a:ext cx="7178612" cy="412485"/>
          </a:xfrm>
          <a:prstGeom prst="rect">
            <a:avLst/>
          </a:prstGeom>
          <a:noFill/>
        </p:spPr>
        <p:txBody>
          <a:bodyPr wrap="square" lIns="91440" tIns="45720" rIns="91440" bIns="45720" rtlCol="0" anchor="t">
            <a:spAutoFit/>
          </a:bodyPr>
          <a:lstStyle/>
          <a:p>
            <a:pPr marL="0" lvl="6" eaLnBrk="0" fontAlgn="base" hangingPunct="0">
              <a:lnSpc>
                <a:spcPct val="110000"/>
              </a:lnSpc>
              <a:spcBef>
                <a:spcPts val="500"/>
              </a:spcBef>
              <a:spcAft>
                <a:spcPts val="1200"/>
              </a:spcAft>
              <a:buClr>
                <a:srgbClr val="333333"/>
              </a:buClr>
              <a:buSzPts val="1300"/>
              <a:defRPr/>
            </a:pPr>
            <a:r>
              <a:rPr lang="en-ZA" sz="2000" b="1" dirty="0">
                <a:solidFill>
                  <a:schemeClr val="accent5">
                    <a:lumMod val="60000"/>
                    <a:lumOff val="40000"/>
                  </a:schemeClr>
                </a:solidFill>
                <a:latin typeface="Open Sans"/>
                <a:ea typeface="Open Sans"/>
                <a:cs typeface="Open Sans"/>
              </a:rPr>
              <a:t>6.3.2. Données brutes sur le </a:t>
            </a:r>
            <a:r>
              <a:rPr lang="en-ZA" sz="2000" b="1" dirty="0" err="1">
                <a:solidFill>
                  <a:schemeClr val="accent5">
                    <a:lumMod val="60000"/>
                    <a:lumOff val="40000"/>
                  </a:schemeClr>
                </a:solidFill>
                <a:latin typeface="Open Sans"/>
                <a:ea typeface="Open Sans"/>
                <a:cs typeface="Open Sans"/>
              </a:rPr>
              <a:t>chauffage</a:t>
            </a:r>
            <a:endParaRPr lang="en-GB" dirty="0">
              <a:latin typeface="Open Sans" panose="020B0606030504020204" pitchFamily="34" charset="0"/>
              <a:cs typeface="Open Sans" panose="020B0606030504020204" pitchFamily="34" charset="0"/>
            </a:endParaRPr>
          </a:p>
        </p:txBody>
      </p:sp>
      <p:sp>
        <p:nvSpPr>
          <p:cNvPr id="3" name="Slide Number Placeholder 5">
            <a:extLst>
              <a:ext uri="{FF2B5EF4-FFF2-40B4-BE49-F238E27FC236}">
                <a16:creationId xmlns:a16="http://schemas.microsoft.com/office/drawing/2014/main" id="{6559D607-2394-1B56-D3FD-52322B85EE61}"/>
              </a:ext>
            </a:extLst>
          </p:cNvPr>
          <p:cNvSpPr txBox="1">
            <a:spLocks/>
          </p:cNvSpPr>
          <p:nvPr/>
        </p:nvSpPr>
        <p:spPr>
          <a:xfrm>
            <a:off x="11775994" y="6455206"/>
            <a:ext cx="393356"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9F12B3B0-2BE9-CC4D-B1FD-EFE2D6A22EBD}" type="slidenum">
              <a:rPr lang="en-US" sz="1400" b="1" smtClean="0">
                <a:solidFill>
                  <a:schemeClr val="bg1"/>
                </a:solidFill>
                <a:latin typeface="Open Sans ExtraBold" panose="020B0606030504020204" pitchFamily="34" charset="0"/>
                <a:ea typeface="Open Sans ExtraBold" panose="020B0606030504020204" pitchFamily="34" charset="0"/>
                <a:cs typeface="Open Sans ExtraBold" panose="020B0606030504020204" pitchFamily="34" charset="0"/>
              </a:rPr>
              <a:t>14</a:t>
            </a:fld>
            <a:endParaRPr lang="en-US" sz="1400" b="1" dirty="0">
              <a:solidFill>
                <a:schemeClr val="bg1"/>
              </a:solidFill>
              <a:latin typeface="Open Sans ExtraBold" panose="020B0606030504020204" pitchFamily="34" charset="0"/>
              <a:ea typeface="Open Sans ExtraBold" panose="020B0606030504020204" pitchFamily="34" charset="0"/>
              <a:cs typeface="Open Sans ExtraBold" panose="020B0606030504020204" pitchFamily="34" charset="0"/>
            </a:endParaRPr>
          </a:p>
        </p:txBody>
      </p:sp>
      <p:pic>
        <p:nvPicPr>
          <p:cNvPr id="2050" name="Picture 2">
            <a:extLst>
              <a:ext uri="{FF2B5EF4-FFF2-40B4-BE49-F238E27FC236}">
                <a16:creationId xmlns:a16="http://schemas.microsoft.com/office/drawing/2014/main" id="{7A722521-A538-E9EB-77CF-C32008F74D2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93970" y="209348"/>
            <a:ext cx="978030" cy="978030"/>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sp>
        <p:nvSpPr>
          <p:cNvPr id="27" name="TextBox 26">
            <a:extLst>
              <a:ext uri="{FF2B5EF4-FFF2-40B4-BE49-F238E27FC236}">
                <a16:creationId xmlns:a16="http://schemas.microsoft.com/office/drawing/2014/main" id="{4FB62BBC-9FD5-8A73-1721-092A5251329E}"/>
              </a:ext>
            </a:extLst>
          </p:cNvPr>
          <p:cNvSpPr txBox="1"/>
          <p:nvPr/>
        </p:nvSpPr>
        <p:spPr>
          <a:xfrm>
            <a:off x="9217485" y="3562971"/>
            <a:ext cx="2401859" cy="2062103"/>
          </a:xfrm>
          <a:prstGeom prst="rect">
            <a:avLst/>
          </a:prstGeom>
          <a:noFill/>
          <a:ln>
            <a:solidFill>
              <a:schemeClr val="tx1"/>
            </a:solidFill>
          </a:ln>
        </p:spPr>
        <p:txBody>
          <a:bodyPr wrap="square" rtlCol="0">
            <a:spAutoFit/>
          </a:bodyPr>
          <a:lstStyle/>
          <a:p>
            <a:r>
              <a:rPr lang="en-GB" sz="1600" dirty="0"/>
              <a:t>Nous devons définir le type de logement (maisons) dans notre étude de cas - ici généralement défini comme Urban_house_type1, 2 et 3. </a:t>
            </a:r>
          </a:p>
        </p:txBody>
      </p:sp>
      <p:pic>
        <p:nvPicPr>
          <p:cNvPr id="30" name="Picture 29">
            <a:extLst>
              <a:ext uri="{FF2B5EF4-FFF2-40B4-BE49-F238E27FC236}">
                <a16:creationId xmlns:a16="http://schemas.microsoft.com/office/drawing/2014/main" id="{99BB337B-BAAE-B075-D2A2-AA2CAB8A9D92}"/>
              </a:ext>
            </a:extLst>
          </p:cNvPr>
          <p:cNvPicPr>
            <a:picLocks noChangeAspect="1"/>
          </p:cNvPicPr>
          <p:nvPr/>
        </p:nvPicPr>
        <p:blipFill>
          <a:blip r:embed="rId3"/>
          <a:stretch>
            <a:fillRect/>
          </a:stretch>
        </p:blipFill>
        <p:spPr>
          <a:xfrm>
            <a:off x="893970" y="2035756"/>
            <a:ext cx="7541692" cy="3558540"/>
          </a:xfrm>
          <a:prstGeom prst="rect">
            <a:avLst/>
          </a:prstGeom>
        </p:spPr>
      </p:pic>
      <p:sp>
        <p:nvSpPr>
          <p:cNvPr id="29" name="Arrow: Left 28">
            <a:extLst>
              <a:ext uri="{FF2B5EF4-FFF2-40B4-BE49-F238E27FC236}">
                <a16:creationId xmlns:a16="http://schemas.microsoft.com/office/drawing/2014/main" id="{CDFB096C-FE73-923B-6043-ECBCB29D0ACC}"/>
              </a:ext>
            </a:extLst>
          </p:cNvPr>
          <p:cNvSpPr/>
          <p:nvPr/>
        </p:nvSpPr>
        <p:spPr>
          <a:xfrm>
            <a:off x="8234718" y="5088321"/>
            <a:ext cx="982767" cy="251460"/>
          </a:xfrm>
          <a:prstGeom prst="leftArrow">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8" name="Arrow: Left 27">
            <a:extLst>
              <a:ext uri="{FF2B5EF4-FFF2-40B4-BE49-F238E27FC236}">
                <a16:creationId xmlns:a16="http://schemas.microsoft.com/office/drawing/2014/main" id="{B42315C3-81D0-9CCF-D995-976D08ECD1F3}"/>
              </a:ext>
            </a:extLst>
          </p:cNvPr>
          <p:cNvSpPr/>
          <p:nvPr/>
        </p:nvSpPr>
        <p:spPr>
          <a:xfrm>
            <a:off x="8234719" y="4110742"/>
            <a:ext cx="982767" cy="251460"/>
          </a:xfrm>
          <a:prstGeom prst="leftArrow">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 name="ZoneTexte 3">
            <a:extLst>
              <a:ext uri="{FF2B5EF4-FFF2-40B4-BE49-F238E27FC236}">
                <a16:creationId xmlns:a16="http://schemas.microsoft.com/office/drawing/2014/main" id="{43A14FFE-B9B2-CE27-76C5-2CD3BE34C34A}"/>
              </a:ext>
            </a:extLst>
          </p:cNvPr>
          <p:cNvSpPr txBox="1"/>
          <p:nvPr/>
        </p:nvSpPr>
        <p:spPr>
          <a:xfrm>
            <a:off x="893971" y="1974342"/>
            <a:ext cx="7541692" cy="307777"/>
          </a:xfrm>
          <a:prstGeom prst="rect">
            <a:avLst/>
          </a:prstGeom>
          <a:solidFill>
            <a:srgbClr val="8EA9DB"/>
          </a:solidFill>
        </p:spPr>
        <p:txBody>
          <a:bodyPr wrap="square" rtlCol="0">
            <a:spAutoFit/>
          </a:bodyPr>
          <a:lstStyle/>
          <a:p>
            <a:pPr algn="ctr"/>
            <a:r>
              <a:rPr lang="fr-MA" sz="1400" b="1" dirty="0"/>
              <a:t>Facteurs relatifs au chauffage de l’espace</a:t>
            </a:r>
          </a:p>
        </p:txBody>
      </p:sp>
    </p:spTree>
    <p:extLst>
      <p:ext uri="{BB962C8B-B14F-4D97-AF65-F5344CB8AC3E}">
        <p14:creationId xmlns:p14="http://schemas.microsoft.com/office/powerpoint/2010/main" val="182369131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95BC00-B1A3-740F-4975-765716CBB1D8}"/>
              </a:ext>
            </a:extLst>
          </p:cNvPr>
          <p:cNvSpPr>
            <a:spLocks noGrp="1"/>
          </p:cNvSpPr>
          <p:nvPr>
            <p:ph type="title"/>
          </p:nvPr>
        </p:nvSpPr>
        <p:spPr>
          <a:xfrm>
            <a:off x="1915333" y="122221"/>
            <a:ext cx="9704012" cy="1325563"/>
          </a:xfrm>
        </p:spPr>
        <p:txBody>
          <a:bodyPr/>
          <a:lstStyle/>
          <a:p>
            <a:pPr algn="l"/>
            <a:r>
              <a:rPr lang="en-GB" sz="4400" dirty="0">
                <a:latin typeface="Open Sans"/>
                <a:ea typeface="Open Sans"/>
                <a:cs typeface="Open Sans"/>
                <a:sym typeface="Bodoni SvtyTwo ITC TT-Book"/>
              </a:rPr>
              <a:t>Session 6.3 Autres utilisations finales des ménages</a:t>
            </a:r>
          </a:p>
        </p:txBody>
      </p:sp>
      <p:sp>
        <p:nvSpPr>
          <p:cNvPr id="38" name="TextBox 37">
            <a:extLst>
              <a:ext uri="{FF2B5EF4-FFF2-40B4-BE49-F238E27FC236}">
                <a16:creationId xmlns:a16="http://schemas.microsoft.com/office/drawing/2014/main" id="{DD0B7555-444F-D1E4-0A48-C00392C9A0FB}"/>
              </a:ext>
            </a:extLst>
          </p:cNvPr>
          <p:cNvSpPr txBox="1"/>
          <p:nvPr/>
        </p:nvSpPr>
        <p:spPr>
          <a:xfrm>
            <a:off x="1637662" y="1444993"/>
            <a:ext cx="8661362" cy="412485"/>
          </a:xfrm>
          <a:prstGeom prst="rect">
            <a:avLst/>
          </a:prstGeom>
          <a:noFill/>
        </p:spPr>
        <p:txBody>
          <a:bodyPr wrap="square" lIns="91440" tIns="45720" rIns="91440" bIns="45720" rtlCol="0" anchor="t">
            <a:spAutoFit/>
          </a:bodyPr>
          <a:lstStyle/>
          <a:p>
            <a:pPr marL="0" lvl="6" eaLnBrk="0" fontAlgn="base" hangingPunct="0">
              <a:lnSpc>
                <a:spcPct val="110000"/>
              </a:lnSpc>
              <a:spcBef>
                <a:spcPts val="500"/>
              </a:spcBef>
              <a:spcAft>
                <a:spcPts val="1200"/>
              </a:spcAft>
              <a:buClr>
                <a:srgbClr val="333333"/>
              </a:buClr>
              <a:buSzPts val="1300"/>
              <a:defRPr/>
            </a:pPr>
            <a:r>
              <a:rPr lang="en-ZA" sz="2000" b="1" dirty="0">
                <a:solidFill>
                  <a:schemeClr val="accent5">
                    <a:lumMod val="60000"/>
                    <a:lumOff val="40000"/>
                  </a:schemeClr>
                </a:solidFill>
                <a:latin typeface="Open Sans"/>
                <a:ea typeface="Open Sans"/>
                <a:cs typeface="Open Sans"/>
              </a:rPr>
              <a:t>6.3.3. Reconstruction et formules pour le chauffage des locaux</a:t>
            </a:r>
            <a:endParaRPr lang="en-GB" dirty="0">
              <a:latin typeface="Open Sans" panose="020B0606030504020204" pitchFamily="34" charset="0"/>
              <a:cs typeface="Open Sans" panose="020B0606030504020204" pitchFamily="34" charset="0"/>
            </a:endParaRPr>
          </a:p>
        </p:txBody>
      </p:sp>
      <p:sp>
        <p:nvSpPr>
          <p:cNvPr id="3" name="Slide Number Placeholder 5">
            <a:extLst>
              <a:ext uri="{FF2B5EF4-FFF2-40B4-BE49-F238E27FC236}">
                <a16:creationId xmlns:a16="http://schemas.microsoft.com/office/drawing/2014/main" id="{6D6EF2F4-3208-204C-664E-5E9C291CD276}"/>
              </a:ext>
            </a:extLst>
          </p:cNvPr>
          <p:cNvSpPr txBox="1">
            <a:spLocks/>
          </p:cNvSpPr>
          <p:nvPr/>
        </p:nvSpPr>
        <p:spPr>
          <a:xfrm>
            <a:off x="11775994" y="6455206"/>
            <a:ext cx="393356"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9F12B3B0-2BE9-CC4D-B1FD-EFE2D6A22EBD}" type="slidenum">
              <a:rPr lang="en-US" sz="1400" b="1" smtClean="0">
                <a:solidFill>
                  <a:schemeClr val="bg1"/>
                </a:solidFill>
                <a:latin typeface="Open Sans ExtraBold" panose="020B0606030504020204" pitchFamily="34" charset="0"/>
                <a:ea typeface="Open Sans ExtraBold" panose="020B0606030504020204" pitchFamily="34" charset="0"/>
                <a:cs typeface="Open Sans ExtraBold" panose="020B0606030504020204" pitchFamily="34" charset="0"/>
              </a:rPr>
              <a:t>15</a:t>
            </a:fld>
            <a:endParaRPr lang="en-US" sz="1400" b="1" dirty="0">
              <a:solidFill>
                <a:schemeClr val="bg1"/>
              </a:solidFill>
              <a:latin typeface="Open Sans ExtraBold" panose="020B0606030504020204" pitchFamily="34" charset="0"/>
              <a:ea typeface="Open Sans ExtraBold" panose="020B0606030504020204" pitchFamily="34" charset="0"/>
              <a:cs typeface="Open Sans ExtraBold" panose="020B0606030504020204" pitchFamily="34" charset="0"/>
            </a:endParaRPr>
          </a:p>
        </p:txBody>
      </p:sp>
      <p:pic>
        <p:nvPicPr>
          <p:cNvPr id="5" name="Picture 2">
            <a:extLst>
              <a:ext uri="{FF2B5EF4-FFF2-40B4-BE49-F238E27FC236}">
                <a16:creationId xmlns:a16="http://schemas.microsoft.com/office/drawing/2014/main" id="{7726FFCE-DC14-F086-E8B3-D9911297259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93970" y="209348"/>
            <a:ext cx="978030" cy="978030"/>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mc:AlternateContent xmlns:mc="http://schemas.openxmlformats.org/markup-compatibility/2006" xmlns:a14="http://schemas.microsoft.com/office/drawing/2010/main">
        <mc:Choice Requires="a14">
          <p:sp>
            <p:nvSpPr>
              <p:cNvPr id="6" name="Google Shape;115;p16">
                <a:extLst>
                  <a:ext uri="{FF2B5EF4-FFF2-40B4-BE49-F238E27FC236}">
                    <a16:creationId xmlns:a16="http://schemas.microsoft.com/office/drawing/2014/main" id="{603E59B9-DBAC-9BE0-6362-D0CE79F02B9D}"/>
                  </a:ext>
                </a:extLst>
              </p:cNvPr>
              <p:cNvSpPr txBox="1"/>
              <p:nvPr/>
            </p:nvSpPr>
            <p:spPr>
              <a:xfrm>
                <a:off x="263757" y="2460766"/>
                <a:ext cx="6598325" cy="4072625"/>
              </a:xfrm>
              <a:prstGeom prst="rect">
                <a:avLst/>
              </a:prstGeom>
              <a:noFill/>
              <a:ln>
                <a:noFill/>
              </a:ln>
            </p:spPr>
            <p:txBody>
              <a:bodyPr lIns="121900" tIns="60933" rIns="121900" bIns="60933" anchor="t"/>
              <a:lstStyle>
                <a:lvl1pPr>
                  <a:lnSpc>
                    <a:spcPct val="90000"/>
                  </a:lnSpc>
                  <a:spcBef>
                    <a:spcPts val="1000"/>
                  </a:spcBef>
                  <a:buFont typeface="Arial" panose="020B0604020202020204" pitchFamily="34" charset="0"/>
                  <a:buChar char="•"/>
                  <a:defRPr sz="2800">
                    <a:solidFill>
                      <a:schemeClr val="tx1"/>
                    </a:solidFill>
                    <a:latin typeface="Open Sans"/>
                    <a:ea typeface="Open Sans"/>
                    <a:cs typeface="Open Sans"/>
                  </a:defRPr>
                </a:lvl1pPr>
                <a:lvl2pPr marL="742950" indent="-285750">
                  <a:lnSpc>
                    <a:spcPct val="90000"/>
                  </a:lnSpc>
                  <a:spcBef>
                    <a:spcPts val="500"/>
                  </a:spcBef>
                  <a:buFont typeface="Arial" panose="020B0604020202020204" pitchFamily="34" charset="0"/>
                  <a:buChar char="•"/>
                  <a:defRPr sz="2400">
                    <a:solidFill>
                      <a:schemeClr val="tx1"/>
                    </a:solidFill>
                    <a:latin typeface="Open Sans"/>
                    <a:ea typeface="Open Sans"/>
                    <a:cs typeface="Open Sans"/>
                  </a:defRPr>
                </a:lvl2pPr>
                <a:lvl3pPr marL="1143000" indent="-228600">
                  <a:lnSpc>
                    <a:spcPct val="90000"/>
                  </a:lnSpc>
                  <a:spcBef>
                    <a:spcPts val="500"/>
                  </a:spcBef>
                  <a:buFont typeface="Arial" panose="020B0604020202020204" pitchFamily="34" charset="0"/>
                  <a:buChar char="•"/>
                  <a:defRPr sz="2000">
                    <a:solidFill>
                      <a:schemeClr val="tx1"/>
                    </a:solidFill>
                    <a:latin typeface="Open Sans"/>
                    <a:ea typeface="Open Sans"/>
                    <a:cs typeface="Open Sans"/>
                  </a:defRPr>
                </a:lvl3pPr>
                <a:lvl4pPr marL="1600200" indent="-228600">
                  <a:lnSpc>
                    <a:spcPct val="90000"/>
                  </a:lnSpc>
                  <a:spcBef>
                    <a:spcPts val="500"/>
                  </a:spcBef>
                  <a:buFont typeface="Arial" panose="020B0604020202020204" pitchFamily="34" charset="0"/>
                  <a:buChar char="•"/>
                  <a:defRPr>
                    <a:solidFill>
                      <a:schemeClr val="tx1"/>
                    </a:solidFill>
                    <a:latin typeface="Open Sans"/>
                    <a:ea typeface="Open Sans"/>
                    <a:cs typeface="Open Sans"/>
                  </a:defRPr>
                </a:lvl4pPr>
                <a:lvl5pPr marL="2057400" indent="-228600">
                  <a:lnSpc>
                    <a:spcPct val="90000"/>
                  </a:lnSpc>
                  <a:spcBef>
                    <a:spcPts val="500"/>
                  </a:spcBef>
                  <a:buFont typeface="Arial" panose="020B0604020202020204" pitchFamily="34" charset="0"/>
                  <a:buChar char="•"/>
                  <a:defRPr>
                    <a:solidFill>
                      <a:schemeClr val="tx1"/>
                    </a:solidFill>
                    <a:latin typeface="Open Sans"/>
                    <a:ea typeface="Open Sans"/>
                    <a:cs typeface="Open Sans"/>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Open Sans"/>
                    <a:ea typeface="Open Sans"/>
                    <a:cs typeface="Open Sans"/>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Open Sans"/>
                    <a:ea typeface="Open Sans"/>
                    <a:cs typeface="Open Sans"/>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Open Sans"/>
                    <a:ea typeface="Open Sans"/>
                    <a:cs typeface="Open Sans"/>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Open Sans"/>
                    <a:ea typeface="Open Sans"/>
                    <a:cs typeface="Open Sans"/>
                  </a:defRPr>
                </a:lvl9pPr>
              </a:lstStyle>
              <a:p>
                <a:pPr eaLnBrk="1" hangingPunct="1">
                  <a:lnSpc>
                    <a:spcPct val="100000"/>
                  </a:lnSpc>
                  <a:spcBef>
                    <a:spcPts val="0"/>
                  </a:spcBef>
                  <a:spcAft>
                    <a:spcPts val="0"/>
                  </a:spcAft>
                  <a:buNone/>
                </a:pPr>
                <a14:m>
                  <m:oMath xmlns:m="http://schemas.openxmlformats.org/officeDocument/2006/math">
                    <m:sSub>
                      <m:sSubPr>
                        <m:ctrlPr>
                          <a:rPr lang="en-GB" sz="1800" b="1" i="1" smtClean="0">
                            <a:solidFill>
                              <a:srgbClr val="C00000"/>
                            </a:solidFill>
                            <a:latin typeface="Cambria Math" panose="02040503050406030204" pitchFamily="18" charset="0"/>
                            <a:cs typeface="Times New Roman" pitchFamily="18" charset="0"/>
                          </a:rPr>
                        </m:ctrlPr>
                      </m:sSubPr>
                      <m:e>
                        <m:r>
                          <a:rPr lang="en-GB" sz="1800" b="1" i="1">
                            <a:solidFill>
                              <a:srgbClr val="C00000"/>
                            </a:solidFill>
                            <a:latin typeface="Cambria Math" panose="02040503050406030204" pitchFamily="18" charset="0"/>
                            <a:cs typeface="Times New Roman" pitchFamily="18" charset="0"/>
                          </a:rPr>
                          <m:t>𝒏</m:t>
                        </m:r>
                      </m:e>
                      <m:sub>
                        <m:r>
                          <a:rPr lang="en-GB" sz="1800" b="1" i="1" smtClean="0">
                            <a:solidFill>
                              <a:srgbClr val="C00000"/>
                            </a:solidFill>
                            <a:latin typeface="Cambria Math" panose="02040503050406030204" pitchFamily="18" charset="0"/>
                            <a:cs typeface="Times New Roman" pitchFamily="18" charset="0"/>
                          </a:rPr>
                          <m:t>𝒅</m:t>
                        </m:r>
                      </m:sub>
                    </m:sSub>
                    <m:r>
                      <a:rPr lang="en-GB" sz="1800" b="1" i="1" smtClean="0">
                        <a:solidFill>
                          <a:srgbClr val="C00000"/>
                        </a:solidFill>
                        <a:latin typeface="Cambria Math" panose="02040503050406030204" pitchFamily="18" charset="0"/>
                        <a:cs typeface="Times New Roman" pitchFamily="18" charset="0"/>
                      </a:rPr>
                      <m:t> </m:t>
                    </m:r>
                  </m:oMath>
                </a14:m>
                <a:r>
                  <a:rPr lang="en-GB" sz="1800" dirty="0">
                    <a:solidFill>
                      <a:prstClr val="black"/>
                    </a:solidFill>
                    <a:latin typeface="Open Sans" panose="020B0606030504020204" pitchFamily="34" charset="0"/>
                    <a:ea typeface="Open Sans" panose="020B0606030504020204" pitchFamily="34" charset="0"/>
                    <a:cs typeface="Times New Roman" pitchFamily="18" charset="0"/>
                  </a:rPr>
                  <a:t>: Nombre de ménages [ménage]</a:t>
                </a:r>
              </a:p>
              <a:p>
                <a:pPr eaLnBrk="1" hangingPunct="1">
                  <a:lnSpc>
                    <a:spcPct val="100000"/>
                  </a:lnSpc>
                  <a:spcBef>
                    <a:spcPts val="0"/>
                  </a:spcBef>
                  <a:spcAft>
                    <a:spcPts val="0"/>
                  </a:spcAft>
                  <a:buNone/>
                </a:pPr>
                <a14:m>
                  <m:oMath xmlns:m="http://schemas.openxmlformats.org/officeDocument/2006/math">
                    <m:sSub>
                      <m:sSubPr>
                        <m:ctrlPr>
                          <a:rPr lang="en-GB" sz="1800" b="1" i="1" smtClean="0">
                            <a:solidFill>
                              <a:srgbClr val="C00000"/>
                            </a:solidFill>
                            <a:latin typeface="Cambria Math" panose="02040503050406030204" pitchFamily="18" charset="0"/>
                            <a:cs typeface="Times New Roman" pitchFamily="18" charset="0"/>
                          </a:rPr>
                        </m:ctrlPr>
                      </m:sSubPr>
                      <m:e>
                        <m:r>
                          <a:rPr lang="en-GB" sz="1800" b="1" i="1" smtClean="0">
                            <a:solidFill>
                              <a:srgbClr val="C00000"/>
                            </a:solidFill>
                            <a:latin typeface="Cambria Math" panose="02040503050406030204" pitchFamily="18" charset="0"/>
                            <a:cs typeface="Times New Roman" pitchFamily="18" charset="0"/>
                          </a:rPr>
                          <m:t>𝒉</m:t>
                        </m:r>
                      </m:e>
                      <m:sub>
                        <m:r>
                          <a:rPr lang="en-GB" sz="1800" b="1" i="1" smtClean="0">
                            <a:solidFill>
                              <a:srgbClr val="C00000"/>
                            </a:solidFill>
                            <a:latin typeface="Cambria Math" panose="02040503050406030204" pitchFamily="18" charset="0"/>
                            <a:cs typeface="Times New Roman" pitchFamily="18" charset="0"/>
                          </a:rPr>
                          <m:t>𝒅</m:t>
                        </m:r>
                      </m:sub>
                    </m:sSub>
                    <m:r>
                      <a:rPr lang="en-GB" sz="1800" b="1" i="1" smtClean="0">
                        <a:solidFill>
                          <a:srgbClr val="C00000"/>
                        </a:solidFill>
                        <a:latin typeface="Cambria Math" panose="02040503050406030204" pitchFamily="18" charset="0"/>
                        <a:cs typeface="Times New Roman" pitchFamily="18" charset="0"/>
                      </a:rPr>
                      <m:t> </m:t>
                    </m:r>
                  </m:oMath>
                </a14:m>
                <a:r>
                  <a:rPr lang="en-GB" sz="1800" dirty="0">
                    <a:solidFill>
                      <a:prstClr val="black"/>
                    </a:solidFill>
                    <a:latin typeface="Open Sans" panose="020B0606030504020204" pitchFamily="34" charset="0"/>
                    <a:ea typeface="Open Sans" panose="020B0606030504020204" pitchFamily="34" charset="0"/>
                    <a:cs typeface="Times New Roman" pitchFamily="18" charset="0"/>
                  </a:rPr>
                  <a:t>:Fraction des ménages disposant d'un chauffage</a:t>
                </a:r>
              </a:p>
              <a:p>
                <a:pPr eaLnBrk="1" hangingPunct="1">
                  <a:lnSpc>
                    <a:spcPct val="100000"/>
                  </a:lnSpc>
                  <a:spcBef>
                    <a:spcPts val="0"/>
                  </a:spcBef>
                  <a:spcAft>
                    <a:spcPts val="0"/>
                  </a:spcAft>
                  <a:buNone/>
                </a:pPr>
                <a14:m>
                  <m:oMath xmlns:m="http://schemas.openxmlformats.org/officeDocument/2006/math">
                    <m:sSub>
                      <m:sSubPr>
                        <m:ctrlPr>
                          <a:rPr lang="en-GB" sz="1800" b="1" i="1" smtClean="0">
                            <a:solidFill>
                              <a:srgbClr val="C00000"/>
                            </a:solidFill>
                            <a:latin typeface="Cambria Math" panose="02040503050406030204" pitchFamily="18" charset="0"/>
                            <a:cs typeface="Times New Roman" pitchFamily="18" charset="0"/>
                          </a:rPr>
                        </m:ctrlPr>
                      </m:sSubPr>
                      <m:e>
                        <m:r>
                          <a:rPr lang="en-GB" sz="1800" b="1" i="1" smtClean="0">
                            <a:solidFill>
                              <a:srgbClr val="C00000"/>
                            </a:solidFill>
                            <a:latin typeface="Cambria Math" panose="02040503050406030204" pitchFamily="18" charset="0"/>
                            <a:cs typeface="Times New Roman" pitchFamily="18" charset="0"/>
                          </a:rPr>
                          <m:t>𝑺</m:t>
                        </m:r>
                      </m:e>
                      <m:sub>
                        <m:r>
                          <a:rPr lang="en-GB" sz="1800" b="1" i="1" smtClean="0">
                            <a:solidFill>
                              <a:srgbClr val="C00000"/>
                            </a:solidFill>
                            <a:latin typeface="Cambria Math" panose="02040503050406030204" pitchFamily="18" charset="0"/>
                            <a:cs typeface="Times New Roman" pitchFamily="18" charset="0"/>
                          </a:rPr>
                          <m:t>𝒅</m:t>
                        </m:r>
                      </m:sub>
                    </m:sSub>
                    <m:r>
                      <a:rPr lang="en-GB" sz="1800" b="1" i="1" smtClean="0">
                        <a:solidFill>
                          <a:srgbClr val="C00000"/>
                        </a:solidFill>
                        <a:latin typeface="Cambria Math" panose="02040503050406030204" pitchFamily="18" charset="0"/>
                        <a:cs typeface="Times New Roman" pitchFamily="18" charset="0"/>
                      </a:rPr>
                      <m:t> </m:t>
                    </m:r>
                  </m:oMath>
                </a14:m>
                <a:r>
                  <a:rPr lang="en-GB" sz="1800" dirty="0">
                    <a:solidFill>
                      <a:prstClr val="black"/>
                    </a:solidFill>
                    <a:latin typeface="Open Sans" panose="020B0606030504020204" pitchFamily="34" charset="0"/>
                    <a:ea typeface="Open Sans" panose="020B0606030504020204" pitchFamily="34" charset="0"/>
                    <a:cs typeface="Times New Roman" pitchFamily="18" charset="0"/>
                  </a:rPr>
                  <a:t>:Taille moyenne des logements [m ]</a:t>
                </a:r>
                <a:r>
                  <a:rPr lang="en-GB" sz="1800" baseline="30000" dirty="0">
                    <a:solidFill>
                      <a:prstClr val="black"/>
                    </a:solidFill>
                    <a:latin typeface="Open Sans" panose="020B0606030504020204" pitchFamily="34" charset="0"/>
                    <a:ea typeface="Open Sans" panose="020B0606030504020204" pitchFamily="34" charset="0"/>
                    <a:cs typeface="Times New Roman" pitchFamily="18" charset="0"/>
                  </a:rPr>
                  <a:t>2</a:t>
                </a:r>
              </a:p>
              <a:p>
                <a:pPr eaLnBrk="1" hangingPunct="1">
                  <a:lnSpc>
                    <a:spcPct val="100000"/>
                  </a:lnSpc>
                  <a:spcBef>
                    <a:spcPts val="0"/>
                  </a:spcBef>
                  <a:spcAft>
                    <a:spcPts val="0"/>
                  </a:spcAft>
                  <a:buNone/>
                </a:pPr>
                <a14:m>
                  <m:oMath xmlns:m="http://schemas.openxmlformats.org/officeDocument/2006/math">
                    <m:sSub>
                      <m:sSubPr>
                        <m:ctrlPr>
                          <a:rPr lang="en-GB" sz="1800" b="1" i="1" smtClean="0">
                            <a:solidFill>
                              <a:srgbClr val="C00000"/>
                            </a:solidFill>
                            <a:latin typeface="Cambria Math" panose="02040503050406030204" pitchFamily="18" charset="0"/>
                            <a:cs typeface="Times New Roman" pitchFamily="18" charset="0"/>
                          </a:rPr>
                        </m:ctrlPr>
                      </m:sSubPr>
                      <m:e>
                        <m:r>
                          <a:rPr lang="fr-MA" sz="1800" b="1" i="1" smtClean="0">
                            <a:solidFill>
                              <a:srgbClr val="C00000"/>
                            </a:solidFill>
                            <a:latin typeface="Cambria Math" panose="02040503050406030204" pitchFamily="18" charset="0"/>
                            <a:cs typeface="Times New Roman" pitchFamily="18" charset="0"/>
                          </a:rPr>
                          <m:t>𝑨</m:t>
                        </m:r>
                      </m:e>
                      <m:sub>
                        <m:r>
                          <a:rPr lang="en-GB" sz="1800" b="1" i="1" smtClean="0">
                            <a:solidFill>
                              <a:srgbClr val="C00000"/>
                            </a:solidFill>
                            <a:latin typeface="Cambria Math" panose="02040503050406030204" pitchFamily="18" charset="0"/>
                            <a:cs typeface="Times New Roman" pitchFamily="18" charset="0"/>
                          </a:rPr>
                          <m:t>𝒅</m:t>
                        </m:r>
                      </m:sub>
                    </m:sSub>
                    <m:r>
                      <a:rPr lang="en-GB" sz="1800" b="1" i="1" smtClean="0">
                        <a:solidFill>
                          <a:srgbClr val="C00000"/>
                        </a:solidFill>
                        <a:latin typeface="Cambria Math" panose="02040503050406030204" pitchFamily="18" charset="0"/>
                        <a:cs typeface="Times New Roman" pitchFamily="18" charset="0"/>
                      </a:rPr>
                      <m:t> </m:t>
                    </m:r>
                  </m:oMath>
                </a14:m>
                <a:r>
                  <a:rPr lang="en-GB" sz="1800" dirty="0">
                    <a:solidFill>
                      <a:prstClr val="black"/>
                    </a:solidFill>
                    <a:latin typeface="Open Sans" panose="020B0606030504020204" pitchFamily="34" charset="0"/>
                    <a:ea typeface="Open Sans" panose="020B0606030504020204" pitchFamily="34" charset="0"/>
                    <a:cs typeface="Times New Roman" pitchFamily="18" charset="0"/>
                  </a:rPr>
                  <a:t>;Fraction de la surface de plancher chauffée [-]</a:t>
                </a:r>
              </a:p>
              <a:p>
                <a:pPr eaLnBrk="1" hangingPunct="1">
                  <a:lnSpc>
                    <a:spcPct val="100000"/>
                  </a:lnSpc>
                  <a:spcBef>
                    <a:spcPts val="0"/>
                  </a:spcBef>
                  <a:spcAft>
                    <a:spcPts val="0"/>
                  </a:spcAft>
                  <a:buNone/>
                </a:pPr>
                <a14:m>
                  <m:oMath xmlns:m="http://schemas.openxmlformats.org/officeDocument/2006/math">
                    <m:sSub>
                      <m:sSubPr>
                        <m:ctrlPr>
                          <a:rPr lang="en-GB" sz="1800" b="1" i="1" smtClean="0">
                            <a:solidFill>
                              <a:srgbClr val="C00000"/>
                            </a:solidFill>
                            <a:latin typeface="Cambria Math" panose="02040503050406030204" pitchFamily="18" charset="0"/>
                            <a:cs typeface="Times New Roman" pitchFamily="18" charset="0"/>
                          </a:rPr>
                        </m:ctrlPr>
                      </m:sSubPr>
                      <m:e>
                        <m:r>
                          <a:rPr lang="en-GB" sz="1800" b="1" i="1" smtClean="0">
                            <a:solidFill>
                              <a:srgbClr val="C00000"/>
                            </a:solidFill>
                            <a:latin typeface="Cambria Math" panose="02040503050406030204" pitchFamily="18" charset="0"/>
                            <a:cs typeface="Times New Roman" pitchFamily="18" charset="0"/>
                          </a:rPr>
                          <m:t>𝑲</m:t>
                        </m:r>
                      </m:e>
                      <m:sub>
                        <m:r>
                          <a:rPr lang="en-GB" sz="1800" b="1" i="1" smtClean="0">
                            <a:solidFill>
                              <a:srgbClr val="C00000"/>
                            </a:solidFill>
                            <a:latin typeface="Cambria Math" panose="02040503050406030204" pitchFamily="18" charset="0"/>
                            <a:cs typeface="Times New Roman" pitchFamily="18" charset="0"/>
                          </a:rPr>
                          <m:t>𝒅</m:t>
                        </m:r>
                      </m:sub>
                    </m:sSub>
                    <m:r>
                      <a:rPr lang="en-GB" sz="1800" b="1" i="1" smtClean="0">
                        <a:solidFill>
                          <a:srgbClr val="C00000"/>
                        </a:solidFill>
                        <a:latin typeface="Cambria Math" panose="02040503050406030204" pitchFamily="18" charset="0"/>
                        <a:cs typeface="Times New Roman" pitchFamily="18" charset="0"/>
                      </a:rPr>
                      <m:t> </m:t>
                    </m:r>
                  </m:oMath>
                </a14:m>
                <a:r>
                  <a:rPr lang="en-GB" sz="1800" dirty="0">
                    <a:solidFill>
                      <a:prstClr val="black"/>
                    </a:solidFill>
                    <a:latin typeface="Open Sans" panose="020B0606030504020204" pitchFamily="34" charset="0"/>
                    <a:ea typeface="Open Sans" panose="020B0606030504020204" pitchFamily="34" charset="0"/>
                    <a:cs typeface="Times New Roman" pitchFamily="18" charset="0"/>
                  </a:rPr>
                  <a:t>:Taux de perte de chaleur [</a:t>
                </a:r>
                <a:r>
                  <a:rPr lang="en-GB" sz="1800" dirty="0" err="1">
                    <a:solidFill>
                      <a:prstClr val="black"/>
                    </a:solidFill>
                    <a:latin typeface="Open Sans" panose="020B0606030504020204" pitchFamily="34" charset="0"/>
                    <a:ea typeface="Open Sans" panose="020B0606030504020204" pitchFamily="34" charset="0"/>
                    <a:cs typeface="Times New Roman" pitchFamily="18" charset="0"/>
                  </a:rPr>
                  <a:t>Wh/Δt.</a:t>
                </a:r>
                <a:r>
                  <a:rPr lang="en-GB" sz="1800" dirty="0">
                    <a:solidFill>
                      <a:prstClr val="black"/>
                    </a:solidFill>
                    <a:latin typeface="Open Sans" panose="020B0606030504020204" pitchFamily="34" charset="0"/>
                    <a:ea typeface="Open Sans" panose="020B0606030504020204" pitchFamily="34" charset="0"/>
                    <a:cs typeface="Times New Roman" pitchFamily="18" charset="0"/>
                  </a:rPr>
                  <a:t>℃. m ]</a:t>
                </a:r>
                <a:r>
                  <a:rPr lang="en-GB" sz="1800" baseline="30000" dirty="0">
                    <a:solidFill>
                      <a:prstClr val="black"/>
                    </a:solidFill>
                    <a:latin typeface="Open Sans" panose="020B0606030504020204" pitchFamily="34" charset="0"/>
                    <a:ea typeface="Open Sans" panose="020B0606030504020204" pitchFamily="34" charset="0"/>
                    <a:cs typeface="Times New Roman" pitchFamily="18" charset="0"/>
                  </a:rPr>
                  <a:t>2</a:t>
                </a:r>
              </a:p>
              <a:p>
                <a:pPr eaLnBrk="1" hangingPunct="1">
                  <a:lnSpc>
                    <a:spcPct val="100000"/>
                  </a:lnSpc>
                  <a:spcBef>
                    <a:spcPts val="0"/>
                  </a:spcBef>
                  <a:spcAft>
                    <a:spcPts val="0"/>
                  </a:spcAft>
                  <a:buNone/>
                </a:pPr>
                <a:r>
                  <a:rPr lang="en-GB" sz="1800" dirty="0">
                    <a:solidFill>
                      <a:prstClr val="black"/>
                    </a:solidFill>
                    <a:latin typeface="Open Sans" panose="020B0606030504020204" pitchFamily="34" charset="0"/>
                    <a:ea typeface="Open Sans" panose="020B0606030504020204" pitchFamily="34" charset="0"/>
                    <a:cs typeface="Times New Roman" pitchFamily="18" charset="0"/>
                  </a:rPr>
                  <a:t>Coefficient de degré-jour [-]</a:t>
                </a:r>
              </a:p>
              <a:p>
                <a:pPr eaLnBrk="1" hangingPunct="1">
                  <a:lnSpc>
                    <a:spcPct val="100000"/>
                  </a:lnSpc>
                  <a:spcBef>
                    <a:spcPts val="0"/>
                  </a:spcBef>
                  <a:spcAft>
                    <a:spcPts val="0"/>
                  </a:spcAft>
                  <a:buNone/>
                </a:pPr>
                <a14:m>
                  <m:oMath xmlns:m="http://schemas.openxmlformats.org/officeDocument/2006/math">
                    <m:r>
                      <a:rPr lang="en-GB" sz="1800" b="1" i="1">
                        <a:solidFill>
                          <a:srgbClr val="C00000"/>
                        </a:solidFill>
                        <a:latin typeface="Cambria Math" panose="02040503050406030204" pitchFamily="18" charset="0"/>
                        <a:cs typeface="Times New Roman" pitchFamily="18" charset="0"/>
                      </a:rPr>
                      <m:t>𝑫</m:t>
                    </m:r>
                    <m:r>
                      <a:rPr lang="fr-MA" sz="1800" b="0" i="0" smtClean="0">
                        <a:solidFill>
                          <a:srgbClr val="C00000"/>
                        </a:solidFill>
                        <a:latin typeface="Cambria Math" panose="02040503050406030204" pitchFamily="18" charset="0"/>
                        <a:cs typeface="Times New Roman" pitchFamily="18" charset="0"/>
                      </a:rPr>
                      <m:t> :</m:t>
                    </m:r>
                    <m:r>
                      <m:rPr>
                        <m:nor/>
                      </m:rPr>
                      <a:rPr lang="en-GB" sz="1800" dirty="0"/>
                      <m:t>coefficient</m:t>
                    </m:r>
                    <m:r>
                      <m:rPr>
                        <m:nor/>
                      </m:rPr>
                      <a:rPr lang="en-GB" sz="1800" dirty="0"/>
                      <m:t> </m:t>
                    </m:r>
                    <m:r>
                      <m:rPr>
                        <m:nor/>
                      </m:rPr>
                      <a:rPr lang="en-GB" sz="1800" dirty="0"/>
                      <m:t>de</m:t>
                    </m:r>
                    <m:r>
                      <m:rPr>
                        <m:nor/>
                      </m:rPr>
                      <a:rPr lang="en-GB" sz="1800" dirty="0"/>
                      <m:t> </m:t>
                    </m:r>
                    <m:r>
                      <m:rPr>
                        <m:nor/>
                      </m:rPr>
                      <a:rPr lang="en-GB" sz="1800" dirty="0"/>
                      <m:t>degr</m:t>
                    </m:r>
                    <m:r>
                      <m:rPr>
                        <m:nor/>
                      </m:rPr>
                      <a:rPr lang="en-GB" sz="1800" dirty="0"/>
                      <m:t>é</m:t>
                    </m:r>
                    <m:r>
                      <m:rPr>
                        <m:nor/>
                      </m:rPr>
                      <a:rPr lang="en-GB" sz="1800" dirty="0"/>
                      <m:t>s</m:t>
                    </m:r>
                    <m:r>
                      <m:rPr>
                        <m:nor/>
                      </m:rPr>
                      <a:rPr lang="en-GB" sz="1800" dirty="0"/>
                      <m:t>−</m:t>
                    </m:r>
                    <m:r>
                      <m:rPr>
                        <m:nor/>
                      </m:rPr>
                      <a:rPr lang="en-GB" sz="1800" dirty="0"/>
                      <m:t>jours</m:t>
                    </m:r>
                    <m:r>
                      <a:rPr lang="fr-MA" sz="1800" b="0" i="0" dirty="0" smtClean="0">
                        <a:latin typeface="Cambria Math" panose="02040503050406030204" pitchFamily="18" charset="0"/>
                      </a:rPr>
                      <m:t> </m:t>
                    </m:r>
                    <m:r>
                      <a:rPr lang="en-US" sz="1800" smtClean="0">
                        <a:latin typeface="Cambria Math"/>
                      </a:rPr>
                      <m:t>=</m:t>
                    </m:r>
                    <m:r>
                      <a:rPr lang="en-US" sz="1800">
                        <a:latin typeface="Cambria Math"/>
                      </a:rPr>
                      <m:t> </m:t>
                    </m:r>
                    <m:nary>
                      <m:naryPr>
                        <m:chr m:val="∑"/>
                        <m:supHide m:val="on"/>
                        <m:ctrlPr>
                          <a:rPr lang="en-US" sz="1800" i="1">
                            <a:latin typeface="Cambria Math" panose="02040503050406030204" pitchFamily="18" charset="0"/>
                          </a:rPr>
                        </m:ctrlPr>
                      </m:naryPr>
                      <m:sub>
                        <m:r>
                          <m:rPr>
                            <m:brk m:alnAt="7"/>
                          </m:rPr>
                          <a:rPr lang="en-US" sz="1800">
                            <a:latin typeface="Cambria Math"/>
                          </a:rPr>
                          <m:t>𝑚</m:t>
                        </m:r>
                      </m:sub>
                      <m:sup/>
                      <m:e>
                        <m:sSub>
                          <m:sSubPr>
                            <m:ctrlPr>
                              <a:rPr lang="en-US" sz="1800" i="1">
                                <a:latin typeface="Cambria Math" panose="02040503050406030204" pitchFamily="18" charset="0"/>
                              </a:rPr>
                            </m:ctrlPr>
                          </m:sSubPr>
                          <m:e>
                            <m:r>
                              <a:rPr lang="en-US" sz="1800">
                                <a:latin typeface="Cambria Math"/>
                              </a:rPr>
                              <m:t>𝑁𝐷</m:t>
                            </m:r>
                          </m:e>
                          <m:sub>
                            <m:r>
                              <a:rPr lang="en-US" sz="1800">
                                <a:latin typeface="Cambria Math"/>
                              </a:rPr>
                              <m:t>𝑚</m:t>
                            </m:r>
                          </m:sub>
                        </m:sSub>
                        <m:d>
                          <m:dPr>
                            <m:ctrlPr>
                              <a:rPr lang="en-US" sz="1800" i="1">
                                <a:latin typeface="Cambria Math" panose="02040503050406030204" pitchFamily="18" charset="0"/>
                              </a:rPr>
                            </m:ctrlPr>
                          </m:dPr>
                          <m:e>
                            <m:r>
                              <a:rPr lang="en-US" sz="1800">
                                <a:latin typeface="Cambria Math"/>
                              </a:rPr>
                              <m:t>18</m:t>
                            </m:r>
                            <m:r>
                              <a:rPr lang="en-US" sz="1800">
                                <a:latin typeface="Cambria Math"/>
                                <a:ea typeface="Cambria Math"/>
                              </a:rPr>
                              <m:t>℃ −</m:t>
                            </m:r>
                            <m:r>
                              <a:rPr lang="en-US" sz="1800">
                                <a:latin typeface="Cambria Math"/>
                                <a:ea typeface="Cambria Math"/>
                              </a:rPr>
                              <m:t>𝑀𝐴</m:t>
                            </m:r>
                            <m:sSub>
                              <m:sSubPr>
                                <m:ctrlPr>
                                  <a:rPr lang="en-US" sz="1800" i="1">
                                    <a:latin typeface="Cambria Math" panose="02040503050406030204" pitchFamily="18" charset="0"/>
                                    <a:ea typeface="Cambria Math"/>
                                  </a:rPr>
                                </m:ctrlPr>
                              </m:sSubPr>
                              <m:e>
                                <m:r>
                                  <a:rPr lang="en-US" sz="1800">
                                    <a:latin typeface="Cambria Math"/>
                                    <a:ea typeface="Cambria Math"/>
                                  </a:rPr>
                                  <m:t>𝑇</m:t>
                                </m:r>
                              </m:e>
                              <m:sub>
                                <m:r>
                                  <a:rPr lang="en-US" sz="1800">
                                    <a:latin typeface="Cambria Math"/>
                                    <a:ea typeface="Cambria Math"/>
                                  </a:rPr>
                                  <m:t>𝑚</m:t>
                                </m:r>
                              </m:sub>
                            </m:sSub>
                          </m:e>
                        </m:d>
                      </m:e>
                    </m:nary>
                  </m:oMath>
                </a14:m>
                <a:r>
                  <a:rPr lang="en-GB" sz="1800" baseline="30000" dirty="0">
                    <a:solidFill>
                      <a:prstClr val="black"/>
                    </a:solidFill>
                    <a:latin typeface="Open Sans" panose="020B0606030504020204" pitchFamily="34" charset="0"/>
                    <a:ea typeface="Open Sans" panose="020B0606030504020204" pitchFamily="34" charset="0"/>
                    <a:cs typeface="Times New Roman" pitchFamily="18" charset="0"/>
                  </a:rPr>
                  <a:t> </a:t>
                </a:r>
              </a:p>
              <a:p>
                <a:pPr>
                  <a:buNone/>
                </a:pPr>
                <a:r>
                  <a:rPr lang="en-US" sz="1800" dirty="0" err="1">
                    <a:latin typeface="Open Sans" panose="020B0606030504020204" pitchFamily="34" charset="0"/>
                    <a:ea typeface="Open Sans" panose="020B0606030504020204" pitchFamily="34" charset="0"/>
                    <a:cs typeface="Open Sans" panose="020B0606030504020204" pitchFamily="34" charset="0"/>
                  </a:rPr>
                  <a:t>ND</a:t>
                </a:r>
                <a:r>
                  <a:rPr lang="en-US" sz="1800" baseline="-25000" dirty="0" err="1">
                    <a:latin typeface="Open Sans" panose="020B0606030504020204" pitchFamily="34" charset="0"/>
                    <a:ea typeface="Open Sans" panose="020B0606030504020204" pitchFamily="34" charset="0"/>
                    <a:cs typeface="Open Sans" panose="020B0606030504020204" pitchFamily="34" charset="0"/>
                  </a:rPr>
                  <a:t>m</a:t>
                </a:r>
                <a:r>
                  <a:rPr lang="en-US" sz="1800" dirty="0">
                    <a:latin typeface="Open Sans" panose="020B0606030504020204" pitchFamily="34" charset="0"/>
                    <a:ea typeface="Open Sans" panose="020B0606030504020204" pitchFamily="34" charset="0"/>
                    <a:cs typeface="Open Sans" panose="020B0606030504020204" pitchFamily="34" charset="0"/>
                  </a:rPr>
                  <a:t> : Nombre de jours par mois</a:t>
                </a:r>
              </a:p>
              <a:p>
                <a:pPr>
                  <a:buNone/>
                </a:pPr>
                <a:r>
                  <a:rPr lang="en-US" sz="1800" dirty="0">
                    <a:latin typeface="Open Sans" panose="020B0606030504020204" pitchFamily="34" charset="0"/>
                    <a:ea typeface="Open Sans" panose="020B0606030504020204" pitchFamily="34" charset="0"/>
                    <a:cs typeface="Open Sans" panose="020B0606030504020204" pitchFamily="34" charset="0"/>
                  </a:rPr>
                  <a:t>MAT : Température moyenne mensuelle</a:t>
                </a:r>
              </a:p>
              <a:p>
                <a:pPr>
                  <a:buNone/>
                </a:pPr>
                <a:r>
                  <a:rPr lang="en-US" sz="1800" dirty="0">
                    <a:latin typeface="Open Sans" panose="020B0606030504020204" pitchFamily="34" charset="0"/>
                    <a:ea typeface="Open Sans" panose="020B0606030504020204" pitchFamily="34" charset="0"/>
                    <a:cs typeface="Open Sans" panose="020B0606030504020204" pitchFamily="34" charset="0"/>
                  </a:rPr>
                  <a:t>m : mois où MAT &lt; 18℃</a:t>
                </a:r>
              </a:p>
              <a:p>
                <a:pPr eaLnBrk="1" hangingPunct="1">
                  <a:lnSpc>
                    <a:spcPct val="100000"/>
                  </a:lnSpc>
                  <a:spcBef>
                    <a:spcPts val="0"/>
                  </a:spcBef>
                  <a:spcAft>
                    <a:spcPts val="0"/>
                  </a:spcAft>
                  <a:buNone/>
                </a:pPr>
                <a:endParaRPr lang="en-GB" sz="2000" baseline="30000" dirty="0">
                  <a:solidFill>
                    <a:prstClr val="black"/>
                  </a:solidFill>
                  <a:latin typeface="Open Sans" panose="020B0606030504020204" pitchFamily="34" charset="0"/>
                  <a:ea typeface="Open Sans" panose="020B0606030504020204" pitchFamily="34" charset="0"/>
                  <a:cs typeface="Times New Roman" pitchFamily="18" charset="0"/>
                </a:endParaRPr>
              </a:p>
              <a:p>
                <a:pPr eaLnBrk="1" hangingPunct="1">
                  <a:lnSpc>
                    <a:spcPct val="100000"/>
                  </a:lnSpc>
                  <a:spcAft>
                    <a:spcPts val="1200"/>
                  </a:spcAft>
                  <a:buNone/>
                </a:pPr>
                <a:endParaRPr lang="en-GB" sz="2000" baseline="30000" dirty="0">
                  <a:solidFill>
                    <a:prstClr val="black"/>
                  </a:solidFill>
                  <a:latin typeface="Open Sans" panose="020B0606030504020204" pitchFamily="34" charset="0"/>
                  <a:ea typeface="Open Sans" panose="020B0606030504020204" pitchFamily="34" charset="0"/>
                  <a:cs typeface="Times New Roman" pitchFamily="18" charset="0"/>
                </a:endParaRPr>
              </a:p>
              <a:p>
                <a:pPr eaLnBrk="1" hangingPunct="1">
                  <a:lnSpc>
                    <a:spcPct val="100000"/>
                  </a:lnSpc>
                  <a:spcAft>
                    <a:spcPts val="1200"/>
                  </a:spcAft>
                  <a:buNone/>
                </a:pPr>
                <a:endParaRPr lang="en-GB" sz="2000" dirty="0">
                  <a:solidFill>
                    <a:prstClr val="black"/>
                  </a:solidFill>
                  <a:latin typeface="Open Sans" panose="020B0606030504020204" pitchFamily="34" charset="0"/>
                  <a:ea typeface="Open Sans" panose="020B0606030504020204" pitchFamily="34" charset="0"/>
                  <a:cs typeface="Times New Roman" pitchFamily="18" charset="0"/>
                </a:endParaRPr>
              </a:p>
              <a:p>
                <a:pPr eaLnBrk="1" hangingPunct="1">
                  <a:lnSpc>
                    <a:spcPct val="100000"/>
                  </a:lnSpc>
                  <a:spcAft>
                    <a:spcPts val="1200"/>
                  </a:spcAft>
                  <a:buNone/>
                </a:pPr>
                <a:endParaRPr lang="en-GB" sz="2000" dirty="0">
                  <a:solidFill>
                    <a:prstClr val="black"/>
                  </a:solidFill>
                  <a:latin typeface="Open Sans" panose="020B0606030504020204" pitchFamily="34" charset="0"/>
                  <a:ea typeface="Open Sans" panose="020B0606030504020204" pitchFamily="34" charset="0"/>
                  <a:cs typeface="Times New Roman" pitchFamily="18" charset="0"/>
                </a:endParaRPr>
              </a:p>
              <a:p>
                <a:pPr eaLnBrk="1" hangingPunct="1">
                  <a:lnSpc>
                    <a:spcPct val="100000"/>
                  </a:lnSpc>
                  <a:spcAft>
                    <a:spcPts val="1200"/>
                  </a:spcAft>
                  <a:buNone/>
                </a:pPr>
                <a:endParaRPr lang="en-GB" sz="2000" dirty="0">
                  <a:solidFill>
                    <a:prstClr val="black"/>
                  </a:solidFill>
                  <a:latin typeface="Open Sans" panose="020B0606030504020204" pitchFamily="34" charset="0"/>
                  <a:ea typeface="Open Sans" panose="020B0606030504020204" pitchFamily="34" charset="0"/>
                  <a:cs typeface="Times New Roman" pitchFamily="18" charset="0"/>
                </a:endParaRPr>
              </a:p>
              <a:p>
                <a:pPr eaLnBrk="1" hangingPunct="1">
                  <a:lnSpc>
                    <a:spcPct val="100000"/>
                  </a:lnSpc>
                  <a:spcAft>
                    <a:spcPts val="1200"/>
                  </a:spcAft>
                  <a:buNone/>
                </a:pPr>
                <a:endParaRPr lang="en-GB" altLang="en-US" sz="2000" dirty="0">
                  <a:solidFill>
                    <a:srgbClr val="9DC3E6"/>
                  </a:solidFill>
                  <a:latin typeface="Open Sans" panose="020B0606030504020204" pitchFamily="34" charset="0"/>
                  <a:ea typeface="Open Sans" panose="020B0606030504020204" pitchFamily="34" charset="0"/>
                  <a:cs typeface="Open Sans" panose="020B0606030504020204" pitchFamily="34" charset="0"/>
                </a:endParaRPr>
              </a:p>
              <a:p>
                <a:pPr eaLnBrk="1" hangingPunct="1">
                  <a:lnSpc>
                    <a:spcPct val="100000"/>
                  </a:lnSpc>
                  <a:spcAft>
                    <a:spcPts val="1200"/>
                  </a:spcAft>
                  <a:buNone/>
                </a:pPr>
                <a:endParaRPr lang="en-GB" altLang="en-US" sz="2000" dirty="0">
                  <a:solidFill>
                    <a:srgbClr val="9DC3E6"/>
                  </a:solidFill>
                  <a:latin typeface="Open Sans" panose="020B0606030504020204" pitchFamily="34" charset="0"/>
                  <a:ea typeface="Open Sans" panose="020B0606030504020204" pitchFamily="34" charset="0"/>
                  <a:cs typeface="Open Sans" panose="020B0606030504020204" pitchFamily="34" charset="0"/>
                </a:endParaRPr>
              </a:p>
              <a:p>
                <a:pPr marL="342900" lvl="1" indent="-342900"/>
                <a:endParaRPr lang="en-GB" sz="2000" dirty="0">
                  <a:latin typeface="Open Sans" panose="020B0606030504020204" pitchFamily="34" charset="0"/>
                  <a:ea typeface="Open Sans" panose="020B0606030504020204" pitchFamily="34" charset="0"/>
                  <a:cs typeface="Open Sans" panose="020B0606030504020204" pitchFamily="34" charset="0"/>
                </a:endParaRPr>
              </a:p>
            </p:txBody>
          </p:sp>
        </mc:Choice>
        <mc:Fallback xmlns="">
          <p:sp>
            <p:nvSpPr>
              <p:cNvPr id="6" name="Google Shape;115;p16">
                <a:extLst>
                  <a:ext uri="{FF2B5EF4-FFF2-40B4-BE49-F238E27FC236}">
                    <a16:creationId xmlns:a16="http://schemas.microsoft.com/office/drawing/2014/main" id="{603E59B9-DBAC-9BE0-6362-D0CE79F02B9D}"/>
                  </a:ext>
                </a:extLst>
              </p:cNvPr>
              <p:cNvSpPr txBox="1">
                <a:spLocks noRot="1" noChangeAspect="1" noMove="1" noResize="1" noEditPoints="1" noAdjustHandles="1" noChangeArrowheads="1" noChangeShapeType="1" noTextEdit="1"/>
              </p:cNvSpPr>
              <p:nvPr/>
            </p:nvSpPr>
            <p:spPr>
              <a:xfrm>
                <a:off x="263757" y="2460766"/>
                <a:ext cx="6598325" cy="4072625"/>
              </a:xfrm>
              <a:prstGeom prst="rect">
                <a:avLst/>
              </a:prstGeom>
              <a:blipFill>
                <a:blip r:embed="rId4"/>
                <a:stretch>
                  <a:fillRect l="-277" t="-449"/>
                </a:stretch>
              </a:blipFill>
              <a:ln>
                <a:noFill/>
              </a:ln>
            </p:spPr>
            <p:txBody>
              <a:bodyPr/>
              <a:lstStyle/>
              <a:p>
                <a:r>
                  <a:rPr lang="fr-MA">
                    <a:noFill/>
                  </a:rPr>
                  <a:t> </a:t>
                </a:r>
              </a:p>
            </p:txBody>
          </p:sp>
        </mc:Fallback>
      </mc:AlternateContent>
      <p:grpSp>
        <p:nvGrpSpPr>
          <p:cNvPr id="8" name="Group 7">
            <a:extLst>
              <a:ext uri="{FF2B5EF4-FFF2-40B4-BE49-F238E27FC236}">
                <a16:creationId xmlns:a16="http://schemas.microsoft.com/office/drawing/2014/main" id="{E54AB5D3-84B5-B25B-80C4-E0BF124168AA}"/>
              </a:ext>
            </a:extLst>
          </p:cNvPr>
          <p:cNvGrpSpPr/>
          <p:nvPr/>
        </p:nvGrpSpPr>
        <p:grpSpPr>
          <a:xfrm>
            <a:off x="5742710" y="2732631"/>
            <a:ext cx="5826816" cy="3085348"/>
            <a:chOff x="1430774" y="1524000"/>
            <a:chExt cx="6343088" cy="3897032"/>
          </a:xfrm>
        </p:grpSpPr>
        <p:sp>
          <p:nvSpPr>
            <p:cNvPr id="10" name="Line 2">
              <a:extLst>
                <a:ext uri="{FF2B5EF4-FFF2-40B4-BE49-F238E27FC236}">
                  <a16:creationId xmlns:a16="http://schemas.microsoft.com/office/drawing/2014/main" id="{60092F6F-C3A1-D96E-76B9-C5DCFE10664E}"/>
                </a:ext>
              </a:extLst>
            </p:cNvPr>
            <p:cNvSpPr>
              <a:spLocks noChangeShapeType="1"/>
            </p:cNvSpPr>
            <p:nvPr/>
          </p:nvSpPr>
          <p:spPr bwMode="auto">
            <a:xfrm>
              <a:off x="1905000" y="1676400"/>
              <a:ext cx="0" cy="3276600"/>
            </a:xfrm>
            <a:prstGeom prst="line">
              <a:avLst/>
            </a:prstGeom>
            <a:noFill/>
            <a:ln w="9525">
              <a:solidFill>
                <a:schemeClr val="tx1"/>
              </a:solidFill>
              <a:prstDash val="dash"/>
              <a:round/>
              <a:headEnd/>
              <a:tailEnd/>
            </a:ln>
            <a:effectLst/>
          </p:spPr>
          <p:txBody>
            <a:bodyPr/>
            <a:lstStyle/>
            <a:p>
              <a:endParaRPr lang="ru-RU">
                <a:latin typeface="Open Sans" panose="020B0606030504020204" pitchFamily="34" charset="0"/>
              </a:endParaRPr>
            </a:p>
          </p:txBody>
        </p:sp>
        <p:sp>
          <p:nvSpPr>
            <p:cNvPr id="11" name="Line 3">
              <a:extLst>
                <a:ext uri="{FF2B5EF4-FFF2-40B4-BE49-F238E27FC236}">
                  <a16:creationId xmlns:a16="http://schemas.microsoft.com/office/drawing/2014/main" id="{E87A4891-B68C-EAE1-CABF-8E2BA11C425A}"/>
                </a:ext>
              </a:extLst>
            </p:cNvPr>
            <p:cNvSpPr>
              <a:spLocks noChangeShapeType="1"/>
            </p:cNvSpPr>
            <p:nvPr/>
          </p:nvSpPr>
          <p:spPr bwMode="auto">
            <a:xfrm>
              <a:off x="1447800" y="4876800"/>
              <a:ext cx="6096000" cy="0"/>
            </a:xfrm>
            <a:prstGeom prst="line">
              <a:avLst/>
            </a:prstGeom>
            <a:noFill/>
            <a:ln w="9525">
              <a:solidFill>
                <a:schemeClr val="tx1"/>
              </a:solidFill>
              <a:round/>
              <a:headEnd/>
              <a:tailEnd type="triangle" w="med" len="med"/>
            </a:ln>
            <a:effectLst/>
          </p:spPr>
          <p:txBody>
            <a:bodyPr/>
            <a:lstStyle/>
            <a:p>
              <a:endParaRPr lang="ru-RU">
                <a:latin typeface="Open Sans" panose="020B0606030504020204" pitchFamily="34" charset="0"/>
              </a:endParaRPr>
            </a:p>
          </p:txBody>
        </p:sp>
        <p:sp>
          <p:nvSpPr>
            <p:cNvPr id="12" name="Line 4">
              <a:extLst>
                <a:ext uri="{FF2B5EF4-FFF2-40B4-BE49-F238E27FC236}">
                  <a16:creationId xmlns:a16="http://schemas.microsoft.com/office/drawing/2014/main" id="{C90D1AC3-EEF0-7DE2-8CD4-C18FD36412E3}"/>
                </a:ext>
              </a:extLst>
            </p:cNvPr>
            <p:cNvSpPr>
              <a:spLocks noChangeShapeType="1"/>
            </p:cNvSpPr>
            <p:nvPr/>
          </p:nvSpPr>
          <p:spPr bwMode="auto">
            <a:xfrm flipV="1">
              <a:off x="1447800" y="1524000"/>
              <a:ext cx="0" cy="3352800"/>
            </a:xfrm>
            <a:prstGeom prst="line">
              <a:avLst/>
            </a:prstGeom>
            <a:noFill/>
            <a:ln w="9525">
              <a:solidFill>
                <a:schemeClr val="tx1"/>
              </a:solidFill>
              <a:round/>
              <a:headEnd/>
              <a:tailEnd type="triangle" w="med" len="med"/>
            </a:ln>
            <a:effectLst/>
          </p:spPr>
          <p:txBody>
            <a:bodyPr/>
            <a:lstStyle/>
            <a:p>
              <a:endParaRPr lang="ru-RU">
                <a:latin typeface="Open Sans" panose="020B0606030504020204" pitchFamily="34" charset="0"/>
              </a:endParaRPr>
            </a:p>
          </p:txBody>
        </p:sp>
        <p:sp>
          <p:nvSpPr>
            <p:cNvPr id="14" name="Line 11">
              <a:extLst>
                <a:ext uri="{FF2B5EF4-FFF2-40B4-BE49-F238E27FC236}">
                  <a16:creationId xmlns:a16="http://schemas.microsoft.com/office/drawing/2014/main" id="{8E7FC9CF-D986-261E-9FEA-66DE963D209E}"/>
                </a:ext>
              </a:extLst>
            </p:cNvPr>
            <p:cNvSpPr>
              <a:spLocks noChangeShapeType="1"/>
            </p:cNvSpPr>
            <p:nvPr/>
          </p:nvSpPr>
          <p:spPr bwMode="auto">
            <a:xfrm>
              <a:off x="2819400" y="1600200"/>
              <a:ext cx="0" cy="3276600"/>
            </a:xfrm>
            <a:prstGeom prst="line">
              <a:avLst/>
            </a:prstGeom>
            <a:noFill/>
            <a:ln w="9525">
              <a:solidFill>
                <a:schemeClr val="tx1"/>
              </a:solidFill>
              <a:prstDash val="dash"/>
              <a:round/>
              <a:headEnd/>
              <a:tailEnd/>
            </a:ln>
            <a:effectLst/>
          </p:spPr>
          <p:txBody>
            <a:bodyPr/>
            <a:lstStyle/>
            <a:p>
              <a:endParaRPr lang="ru-RU">
                <a:latin typeface="Open Sans" panose="020B0606030504020204" pitchFamily="34" charset="0"/>
              </a:endParaRPr>
            </a:p>
          </p:txBody>
        </p:sp>
        <p:sp>
          <p:nvSpPr>
            <p:cNvPr id="15" name="Line 12">
              <a:extLst>
                <a:ext uri="{FF2B5EF4-FFF2-40B4-BE49-F238E27FC236}">
                  <a16:creationId xmlns:a16="http://schemas.microsoft.com/office/drawing/2014/main" id="{2E5BBD90-C157-9F2C-A180-7352D8E12C45}"/>
                </a:ext>
              </a:extLst>
            </p:cNvPr>
            <p:cNvSpPr>
              <a:spLocks noChangeShapeType="1"/>
            </p:cNvSpPr>
            <p:nvPr/>
          </p:nvSpPr>
          <p:spPr bwMode="auto">
            <a:xfrm>
              <a:off x="4191000" y="1600200"/>
              <a:ext cx="0" cy="3276600"/>
            </a:xfrm>
            <a:prstGeom prst="line">
              <a:avLst/>
            </a:prstGeom>
            <a:noFill/>
            <a:ln w="9525">
              <a:solidFill>
                <a:schemeClr val="tx1"/>
              </a:solidFill>
              <a:prstDash val="dash"/>
              <a:round/>
              <a:headEnd/>
              <a:tailEnd/>
            </a:ln>
            <a:effectLst/>
          </p:spPr>
          <p:txBody>
            <a:bodyPr/>
            <a:lstStyle/>
            <a:p>
              <a:endParaRPr lang="ru-RU">
                <a:latin typeface="Open Sans" panose="020B0606030504020204" pitchFamily="34" charset="0"/>
              </a:endParaRPr>
            </a:p>
          </p:txBody>
        </p:sp>
        <p:sp>
          <p:nvSpPr>
            <p:cNvPr id="16" name="Line 13">
              <a:extLst>
                <a:ext uri="{FF2B5EF4-FFF2-40B4-BE49-F238E27FC236}">
                  <a16:creationId xmlns:a16="http://schemas.microsoft.com/office/drawing/2014/main" id="{D9A0F2D6-D71B-782D-6335-4B3ABA2082ED}"/>
                </a:ext>
              </a:extLst>
            </p:cNvPr>
            <p:cNvSpPr>
              <a:spLocks noChangeShapeType="1"/>
            </p:cNvSpPr>
            <p:nvPr/>
          </p:nvSpPr>
          <p:spPr bwMode="auto">
            <a:xfrm>
              <a:off x="5562600" y="1600200"/>
              <a:ext cx="0" cy="3276600"/>
            </a:xfrm>
            <a:prstGeom prst="line">
              <a:avLst/>
            </a:prstGeom>
            <a:noFill/>
            <a:ln w="9525">
              <a:solidFill>
                <a:schemeClr val="tx1"/>
              </a:solidFill>
              <a:prstDash val="dash"/>
              <a:round/>
              <a:headEnd/>
              <a:tailEnd/>
            </a:ln>
            <a:effectLst/>
          </p:spPr>
          <p:txBody>
            <a:bodyPr/>
            <a:lstStyle/>
            <a:p>
              <a:endParaRPr lang="ru-RU">
                <a:latin typeface="Open Sans" panose="020B0606030504020204" pitchFamily="34" charset="0"/>
              </a:endParaRPr>
            </a:p>
          </p:txBody>
        </p:sp>
        <p:sp>
          <p:nvSpPr>
            <p:cNvPr id="17" name="Line 14">
              <a:extLst>
                <a:ext uri="{FF2B5EF4-FFF2-40B4-BE49-F238E27FC236}">
                  <a16:creationId xmlns:a16="http://schemas.microsoft.com/office/drawing/2014/main" id="{E90433A8-FE64-9BF1-FFBE-3FB4554195CC}"/>
                </a:ext>
              </a:extLst>
            </p:cNvPr>
            <p:cNvSpPr>
              <a:spLocks noChangeShapeType="1"/>
            </p:cNvSpPr>
            <p:nvPr/>
          </p:nvSpPr>
          <p:spPr bwMode="auto">
            <a:xfrm>
              <a:off x="6934200" y="1600200"/>
              <a:ext cx="0" cy="3276600"/>
            </a:xfrm>
            <a:prstGeom prst="line">
              <a:avLst/>
            </a:prstGeom>
            <a:noFill/>
            <a:ln w="9525">
              <a:solidFill>
                <a:schemeClr val="tx1"/>
              </a:solidFill>
              <a:prstDash val="dash"/>
              <a:round/>
              <a:headEnd/>
              <a:tailEnd/>
            </a:ln>
            <a:effectLst/>
          </p:spPr>
          <p:txBody>
            <a:bodyPr/>
            <a:lstStyle/>
            <a:p>
              <a:endParaRPr lang="ru-RU">
                <a:latin typeface="Open Sans" panose="020B0606030504020204" pitchFamily="34" charset="0"/>
              </a:endParaRPr>
            </a:p>
          </p:txBody>
        </p:sp>
        <p:sp>
          <p:nvSpPr>
            <p:cNvPr id="21" name="Line 15">
              <a:extLst>
                <a:ext uri="{FF2B5EF4-FFF2-40B4-BE49-F238E27FC236}">
                  <a16:creationId xmlns:a16="http://schemas.microsoft.com/office/drawing/2014/main" id="{F5BA0551-33E5-571F-E86A-BDA152F99B04}"/>
                </a:ext>
              </a:extLst>
            </p:cNvPr>
            <p:cNvSpPr>
              <a:spLocks noChangeShapeType="1"/>
            </p:cNvSpPr>
            <p:nvPr/>
          </p:nvSpPr>
          <p:spPr bwMode="auto">
            <a:xfrm>
              <a:off x="5105400" y="1600200"/>
              <a:ext cx="0" cy="3276600"/>
            </a:xfrm>
            <a:prstGeom prst="line">
              <a:avLst/>
            </a:prstGeom>
            <a:noFill/>
            <a:ln w="9525">
              <a:solidFill>
                <a:schemeClr val="tx1"/>
              </a:solidFill>
              <a:prstDash val="dash"/>
              <a:round/>
              <a:headEnd/>
              <a:tailEnd/>
            </a:ln>
            <a:effectLst/>
          </p:spPr>
          <p:txBody>
            <a:bodyPr/>
            <a:lstStyle/>
            <a:p>
              <a:endParaRPr lang="ru-RU">
                <a:latin typeface="Open Sans" panose="020B0606030504020204" pitchFamily="34" charset="0"/>
              </a:endParaRPr>
            </a:p>
          </p:txBody>
        </p:sp>
        <p:sp>
          <p:nvSpPr>
            <p:cNvPr id="22" name="Line 16">
              <a:extLst>
                <a:ext uri="{FF2B5EF4-FFF2-40B4-BE49-F238E27FC236}">
                  <a16:creationId xmlns:a16="http://schemas.microsoft.com/office/drawing/2014/main" id="{4CB51F5A-C00A-73CB-335B-E3B88A7F110F}"/>
                </a:ext>
              </a:extLst>
            </p:cNvPr>
            <p:cNvSpPr>
              <a:spLocks noChangeShapeType="1"/>
            </p:cNvSpPr>
            <p:nvPr/>
          </p:nvSpPr>
          <p:spPr bwMode="auto">
            <a:xfrm>
              <a:off x="6019800" y="1600200"/>
              <a:ext cx="0" cy="3276600"/>
            </a:xfrm>
            <a:prstGeom prst="line">
              <a:avLst/>
            </a:prstGeom>
            <a:noFill/>
            <a:ln w="9525">
              <a:solidFill>
                <a:schemeClr val="tx1"/>
              </a:solidFill>
              <a:prstDash val="dash"/>
              <a:round/>
              <a:headEnd/>
              <a:tailEnd/>
            </a:ln>
            <a:effectLst/>
          </p:spPr>
          <p:txBody>
            <a:bodyPr/>
            <a:lstStyle/>
            <a:p>
              <a:endParaRPr lang="ru-RU">
                <a:latin typeface="Open Sans" panose="020B0606030504020204" pitchFamily="34" charset="0"/>
              </a:endParaRPr>
            </a:p>
          </p:txBody>
        </p:sp>
        <p:sp>
          <p:nvSpPr>
            <p:cNvPr id="23" name="Line 17">
              <a:extLst>
                <a:ext uri="{FF2B5EF4-FFF2-40B4-BE49-F238E27FC236}">
                  <a16:creationId xmlns:a16="http://schemas.microsoft.com/office/drawing/2014/main" id="{3E609A39-825C-52C7-5FCD-A0259AF204BB}"/>
                </a:ext>
              </a:extLst>
            </p:cNvPr>
            <p:cNvSpPr>
              <a:spLocks noChangeShapeType="1"/>
            </p:cNvSpPr>
            <p:nvPr/>
          </p:nvSpPr>
          <p:spPr bwMode="auto">
            <a:xfrm>
              <a:off x="6477000" y="1600200"/>
              <a:ext cx="0" cy="3276600"/>
            </a:xfrm>
            <a:prstGeom prst="line">
              <a:avLst/>
            </a:prstGeom>
            <a:noFill/>
            <a:ln w="9525">
              <a:solidFill>
                <a:schemeClr val="tx1"/>
              </a:solidFill>
              <a:prstDash val="dash"/>
              <a:round/>
              <a:headEnd/>
              <a:tailEnd/>
            </a:ln>
            <a:effectLst/>
          </p:spPr>
          <p:txBody>
            <a:bodyPr/>
            <a:lstStyle/>
            <a:p>
              <a:endParaRPr lang="ru-RU">
                <a:latin typeface="Open Sans" panose="020B0606030504020204" pitchFamily="34" charset="0"/>
              </a:endParaRPr>
            </a:p>
          </p:txBody>
        </p:sp>
        <p:sp>
          <p:nvSpPr>
            <p:cNvPr id="24" name="Line 18">
              <a:extLst>
                <a:ext uri="{FF2B5EF4-FFF2-40B4-BE49-F238E27FC236}">
                  <a16:creationId xmlns:a16="http://schemas.microsoft.com/office/drawing/2014/main" id="{D8E570D7-7D63-1490-59E4-826CBF2F7054}"/>
                </a:ext>
              </a:extLst>
            </p:cNvPr>
            <p:cNvSpPr>
              <a:spLocks noChangeShapeType="1"/>
            </p:cNvSpPr>
            <p:nvPr/>
          </p:nvSpPr>
          <p:spPr bwMode="auto">
            <a:xfrm>
              <a:off x="3276600" y="1600200"/>
              <a:ext cx="0" cy="3276600"/>
            </a:xfrm>
            <a:prstGeom prst="line">
              <a:avLst/>
            </a:prstGeom>
            <a:noFill/>
            <a:ln w="9525">
              <a:solidFill>
                <a:schemeClr val="tx1"/>
              </a:solidFill>
              <a:prstDash val="dash"/>
              <a:round/>
              <a:headEnd/>
              <a:tailEnd/>
            </a:ln>
            <a:effectLst/>
          </p:spPr>
          <p:txBody>
            <a:bodyPr/>
            <a:lstStyle/>
            <a:p>
              <a:endParaRPr lang="ru-RU">
                <a:latin typeface="Open Sans" panose="020B0606030504020204" pitchFamily="34" charset="0"/>
              </a:endParaRPr>
            </a:p>
          </p:txBody>
        </p:sp>
        <p:sp>
          <p:nvSpPr>
            <p:cNvPr id="25" name="Line 19">
              <a:extLst>
                <a:ext uri="{FF2B5EF4-FFF2-40B4-BE49-F238E27FC236}">
                  <a16:creationId xmlns:a16="http://schemas.microsoft.com/office/drawing/2014/main" id="{E6830A15-797A-9E92-8272-5ECDF5FDF170}"/>
                </a:ext>
              </a:extLst>
            </p:cNvPr>
            <p:cNvSpPr>
              <a:spLocks noChangeShapeType="1"/>
            </p:cNvSpPr>
            <p:nvPr/>
          </p:nvSpPr>
          <p:spPr bwMode="auto">
            <a:xfrm>
              <a:off x="3733800" y="1600200"/>
              <a:ext cx="0" cy="3276600"/>
            </a:xfrm>
            <a:prstGeom prst="line">
              <a:avLst/>
            </a:prstGeom>
            <a:noFill/>
            <a:ln w="9525">
              <a:solidFill>
                <a:schemeClr val="tx1"/>
              </a:solidFill>
              <a:prstDash val="dash"/>
              <a:round/>
              <a:headEnd/>
              <a:tailEnd/>
            </a:ln>
            <a:effectLst/>
          </p:spPr>
          <p:txBody>
            <a:bodyPr/>
            <a:lstStyle/>
            <a:p>
              <a:endParaRPr lang="ru-RU">
                <a:latin typeface="Open Sans" panose="020B0606030504020204" pitchFamily="34" charset="0"/>
              </a:endParaRPr>
            </a:p>
          </p:txBody>
        </p:sp>
        <p:sp>
          <p:nvSpPr>
            <p:cNvPr id="26" name="Line 20">
              <a:extLst>
                <a:ext uri="{FF2B5EF4-FFF2-40B4-BE49-F238E27FC236}">
                  <a16:creationId xmlns:a16="http://schemas.microsoft.com/office/drawing/2014/main" id="{A1A0E26A-79B6-03F8-20A3-BE197C783C31}"/>
                </a:ext>
              </a:extLst>
            </p:cNvPr>
            <p:cNvSpPr>
              <a:spLocks noChangeShapeType="1"/>
            </p:cNvSpPr>
            <p:nvPr/>
          </p:nvSpPr>
          <p:spPr bwMode="auto">
            <a:xfrm>
              <a:off x="4648200" y="1600200"/>
              <a:ext cx="0" cy="3276600"/>
            </a:xfrm>
            <a:prstGeom prst="line">
              <a:avLst/>
            </a:prstGeom>
            <a:noFill/>
            <a:ln w="9525">
              <a:solidFill>
                <a:schemeClr val="tx1"/>
              </a:solidFill>
              <a:prstDash val="dash"/>
              <a:round/>
              <a:headEnd/>
              <a:tailEnd/>
            </a:ln>
            <a:effectLst/>
          </p:spPr>
          <p:txBody>
            <a:bodyPr/>
            <a:lstStyle/>
            <a:p>
              <a:endParaRPr lang="ru-RU">
                <a:latin typeface="Open Sans" panose="020B0606030504020204" pitchFamily="34" charset="0"/>
              </a:endParaRPr>
            </a:p>
          </p:txBody>
        </p:sp>
        <p:sp>
          <p:nvSpPr>
            <p:cNvPr id="27" name="Line 22">
              <a:extLst>
                <a:ext uri="{FF2B5EF4-FFF2-40B4-BE49-F238E27FC236}">
                  <a16:creationId xmlns:a16="http://schemas.microsoft.com/office/drawing/2014/main" id="{CD179393-CBC4-DCFB-342A-B37CDF8DC785}"/>
                </a:ext>
              </a:extLst>
            </p:cNvPr>
            <p:cNvSpPr>
              <a:spLocks noChangeShapeType="1"/>
            </p:cNvSpPr>
            <p:nvPr/>
          </p:nvSpPr>
          <p:spPr bwMode="auto">
            <a:xfrm>
              <a:off x="2362200" y="1600200"/>
              <a:ext cx="0" cy="3276600"/>
            </a:xfrm>
            <a:prstGeom prst="line">
              <a:avLst/>
            </a:prstGeom>
            <a:noFill/>
            <a:ln w="9525">
              <a:solidFill>
                <a:schemeClr val="tx1"/>
              </a:solidFill>
              <a:prstDash val="dash"/>
              <a:round/>
              <a:headEnd/>
              <a:tailEnd/>
            </a:ln>
            <a:effectLst/>
          </p:spPr>
          <p:txBody>
            <a:bodyPr/>
            <a:lstStyle/>
            <a:p>
              <a:endParaRPr lang="ru-RU">
                <a:latin typeface="Open Sans" panose="020B0606030504020204" pitchFamily="34" charset="0"/>
              </a:endParaRPr>
            </a:p>
          </p:txBody>
        </p:sp>
        <p:sp>
          <p:nvSpPr>
            <p:cNvPr id="28" name="Line 23">
              <a:extLst>
                <a:ext uri="{FF2B5EF4-FFF2-40B4-BE49-F238E27FC236}">
                  <a16:creationId xmlns:a16="http://schemas.microsoft.com/office/drawing/2014/main" id="{5EEAA4A8-293F-F555-369B-D08A43075DD8}"/>
                </a:ext>
              </a:extLst>
            </p:cNvPr>
            <p:cNvSpPr>
              <a:spLocks noChangeShapeType="1"/>
            </p:cNvSpPr>
            <p:nvPr/>
          </p:nvSpPr>
          <p:spPr bwMode="auto">
            <a:xfrm>
              <a:off x="1447800" y="2971800"/>
              <a:ext cx="5943600" cy="0"/>
            </a:xfrm>
            <a:prstGeom prst="line">
              <a:avLst/>
            </a:prstGeom>
            <a:noFill/>
            <a:ln w="28575">
              <a:solidFill>
                <a:srgbClr val="FF0000"/>
              </a:solidFill>
              <a:round/>
              <a:headEnd/>
              <a:tailEnd/>
            </a:ln>
            <a:effectLst/>
          </p:spPr>
          <p:txBody>
            <a:bodyPr/>
            <a:lstStyle/>
            <a:p>
              <a:endParaRPr lang="ru-RU">
                <a:latin typeface="Open Sans" panose="020B0606030504020204" pitchFamily="34" charset="0"/>
              </a:endParaRPr>
            </a:p>
          </p:txBody>
        </p:sp>
        <p:sp>
          <p:nvSpPr>
            <p:cNvPr id="29" name="Rectangle 25">
              <a:extLst>
                <a:ext uri="{FF2B5EF4-FFF2-40B4-BE49-F238E27FC236}">
                  <a16:creationId xmlns:a16="http://schemas.microsoft.com/office/drawing/2014/main" id="{9B16C6D3-22D4-E758-2919-BF57510A3A52}"/>
                </a:ext>
              </a:extLst>
            </p:cNvPr>
            <p:cNvSpPr>
              <a:spLocks noChangeArrowheads="1"/>
            </p:cNvSpPr>
            <p:nvPr/>
          </p:nvSpPr>
          <p:spPr bwMode="auto">
            <a:xfrm>
              <a:off x="1447800" y="2971800"/>
              <a:ext cx="457200" cy="609600"/>
            </a:xfrm>
            <a:prstGeom prst="rect">
              <a:avLst/>
            </a:prstGeom>
            <a:solidFill>
              <a:schemeClr val="accent1"/>
            </a:solidFill>
            <a:ln w="9525">
              <a:solidFill>
                <a:schemeClr val="tx1"/>
              </a:solidFill>
              <a:miter lim="800000"/>
              <a:headEnd/>
              <a:tailEnd/>
            </a:ln>
            <a:effectLst/>
          </p:spPr>
          <p:txBody>
            <a:bodyPr wrap="none" anchor="ctr"/>
            <a:lstStyle/>
            <a:p>
              <a:endParaRPr lang="ru-RU">
                <a:latin typeface="Open Sans" panose="020B0606030504020204" pitchFamily="34" charset="0"/>
              </a:endParaRPr>
            </a:p>
          </p:txBody>
        </p:sp>
        <p:sp>
          <p:nvSpPr>
            <p:cNvPr id="30" name="Rectangle 26">
              <a:extLst>
                <a:ext uri="{FF2B5EF4-FFF2-40B4-BE49-F238E27FC236}">
                  <a16:creationId xmlns:a16="http://schemas.microsoft.com/office/drawing/2014/main" id="{F11D229C-4194-72B5-BA74-01E27A5D1964}"/>
                </a:ext>
              </a:extLst>
            </p:cNvPr>
            <p:cNvSpPr>
              <a:spLocks noChangeArrowheads="1"/>
            </p:cNvSpPr>
            <p:nvPr/>
          </p:nvSpPr>
          <p:spPr bwMode="auto">
            <a:xfrm>
              <a:off x="1905000" y="2971800"/>
              <a:ext cx="457200" cy="762000"/>
            </a:xfrm>
            <a:prstGeom prst="rect">
              <a:avLst/>
            </a:prstGeom>
            <a:solidFill>
              <a:schemeClr val="accent1"/>
            </a:solidFill>
            <a:ln w="9525">
              <a:solidFill>
                <a:schemeClr val="tx1"/>
              </a:solidFill>
              <a:miter lim="800000"/>
              <a:headEnd/>
              <a:tailEnd/>
            </a:ln>
            <a:effectLst/>
          </p:spPr>
          <p:txBody>
            <a:bodyPr wrap="none" anchor="ctr"/>
            <a:lstStyle/>
            <a:p>
              <a:endParaRPr lang="ru-RU">
                <a:latin typeface="Open Sans" panose="020B0606030504020204" pitchFamily="34" charset="0"/>
              </a:endParaRPr>
            </a:p>
          </p:txBody>
        </p:sp>
        <p:sp>
          <p:nvSpPr>
            <p:cNvPr id="31" name="Rectangle 27">
              <a:extLst>
                <a:ext uri="{FF2B5EF4-FFF2-40B4-BE49-F238E27FC236}">
                  <a16:creationId xmlns:a16="http://schemas.microsoft.com/office/drawing/2014/main" id="{A0522EEE-3395-F139-1AF4-8C52740EB128}"/>
                </a:ext>
              </a:extLst>
            </p:cNvPr>
            <p:cNvSpPr>
              <a:spLocks noChangeArrowheads="1"/>
            </p:cNvSpPr>
            <p:nvPr/>
          </p:nvSpPr>
          <p:spPr bwMode="auto">
            <a:xfrm>
              <a:off x="2362200" y="2971800"/>
              <a:ext cx="457200" cy="304800"/>
            </a:xfrm>
            <a:prstGeom prst="rect">
              <a:avLst/>
            </a:prstGeom>
            <a:solidFill>
              <a:schemeClr val="accent1"/>
            </a:solidFill>
            <a:ln w="9525">
              <a:solidFill>
                <a:schemeClr val="tx1"/>
              </a:solidFill>
              <a:miter lim="800000"/>
              <a:headEnd/>
              <a:tailEnd/>
            </a:ln>
            <a:effectLst/>
          </p:spPr>
          <p:txBody>
            <a:bodyPr wrap="none" anchor="ctr"/>
            <a:lstStyle/>
            <a:p>
              <a:endParaRPr lang="ru-RU">
                <a:latin typeface="Open Sans" panose="020B0606030504020204" pitchFamily="34" charset="0"/>
              </a:endParaRPr>
            </a:p>
          </p:txBody>
        </p:sp>
        <p:sp>
          <p:nvSpPr>
            <p:cNvPr id="32" name="Rectangle 28">
              <a:extLst>
                <a:ext uri="{FF2B5EF4-FFF2-40B4-BE49-F238E27FC236}">
                  <a16:creationId xmlns:a16="http://schemas.microsoft.com/office/drawing/2014/main" id="{F30C37C0-84A6-DE7A-0DFB-9C997F46DD01}"/>
                </a:ext>
              </a:extLst>
            </p:cNvPr>
            <p:cNvSpPr>
              <a:spLocks noChangeArrowheads="1"/>
            </p:cNvSpPr>
            <p:nvPr/>
          </p:nvSpPr>
          <p:spPr bwMode="auto">
            <a:xfrm>
              <a:off x="6019800" y="2971800"/>
              <a:ext cx="457200" cy="228600"/>
            </a:xfrm>
            <a:prstGeom prst="rect">
              <a:avLst/>
            </a:prstGeom>
            <a:solidFill>
              <a:schemeClr val="accent1"/>
            </a:solidFill>
            <a:ln w="9525">
              <a:solidFill>
                <a:schemeClr val="tx1"/>
              </a:solidFill>
              <a:miter lim="800000"/>
              <a:headEnd/>
              <a:tailEnd/>
            </a:ln>
            <a:effectLst/>
          </p:spPr>
          <p:txBody>
            <a:bodyPr wrap="none" anchor="ctr"/>
            <a:lstStyle/>
            <a:p>
              <a:endParaRPr lang="ru-RU">
                <a:latin typeface="Open Sans" panose="020B0606030504020204" pitchFamily="34" charset="0"/>
              </a:endParaRPr>
            </a:p>
          </p:txBody>
        </p:sp>
        <p:sp>
          <p:nvSpPr>
            <p:cNvPr id="33" name="Rectangle 29">
              <a:extLst>
                <a:ext uri="{FF2B5EF4-FFF2-40B4-BE49-F238E27FC236}">
                  <a16:creationId xmlns:a16="http://schemas.microsoft.com/office/drawing/2014/main" id="{EE08192D-D0FC-F551-3A40-DA5B2D3EE59C}"/>
                </a:ext>
              </a:extLst>
            </p:cNvPr>
            <p:cNvSpPr>
              <a:spLocks noChangeArrowheads="1"/>
            </p:cNvSpPr>
            <p:nvPr/>
          </p:nvSpPr>
          <p:spPr bwMode="auto">
            <a:xfrm>
              <a:off x="6477000" y="2971800"/>
              <a:ext cx="457200" cy="457200"/>
            </a:xfrm>
            <a:prstGeom prst="rect">
              <a:avLst/>
            </a:prstGeom>
            <a:solidFill>
              <a:schemeClr val="accent1"/>
            </a:solidFill>
            <a:ln w="9525">
              <a:solidFill>
                <a:schemeClr val="tx1"/>
              </a:solidFill>
              <a:miter lim="800000"/>
              <a:headEnd/>
              <a:tailEnd/>
            </a:ln>
            <a:effectLst/>
          </p:spPr>
          <p:txBody>
            <a:bodyPr wrap="none" anchor="ctr"/>
            <a:lstStyle/>
            <a:p>
              <a:endParaRPr lang="ru-RU">
                <a:latin typeface="Open Sans" panose="020B0606030504020204" pitchFamily="34" charset="0"/>
              </a:endParaRPr>
            </a:p>
          </p:txBody>
        </p:sp>
        <p:sp>
          <p:nvSpPr>
            <p:cNvPr id="34" name="Line 30">
              <a:extLst>
                <a:ext uri="{FF2B5EF4-FFF2-40B4-BE49-F238E27FC236}">
                  <a16:creationId xmlns:a16="http://schemas.microsoft.com/office/drawing/2014/main" id="{ED06F780-AFFF-D17A-8576-C5B95B013733}"/>
                </a:ext>
              </a:extLst>
            </p:cNvPr>
            <p:cNvSpPr>
              <a:spLocks noChangeShapeType="1"/>
            </p:cNvSpPr>
            <p:nvPr/>
          </p:nvSpPr>
          <p:spPr bwMode="auto">
            <a:xfrm>
              <a:off x="2819400" y="2667000"/>
              <a:ext cx="457200" cy="0"/>
            </a:xfrm>
            <a:prstGeom prst="line">
              <a:avLst/>
            </a:prstGeom>
            <a:noFill/>
            <a:ln w="9525">
              <a:solidFill>
                <a:schemeClr val="tx1"/>
              </a:solidFill>
              <a:round/>
              <a:headEnd/>
              <a:tailEnd/>
            </a:ln>
            <a:effectLst/>
          </p:spPr>
          <p:txBody>
            <a:bodyPr/>
            <a:lstStyle/>
            <a:p>
              <a:endParaRPr lang="ru-RU">
                <a:latin typeface="Open Sans" panose="020B0606030504020204" pitchFamily="34" charset="0"/>
              </a:endParaRPr>
            </a:p>
          </p:txBody>
        </p:sp>
        <p:sp>
          <p:nvSpPr>
            <p:cNvPr id="35" name="Line 31">
              <a:extLst>
                <a:ext uri="{FF2B5EF4-FFF2-40B4-BE49-F238E27FC236}">
                  <a16:creationId xmlns:a16="http://schemas.microsoft.com/office/drawing/2014/main" id="{117BD077-E36A-5B87-E18E-D733EB7C1B6E}"/>
                </a:ext>
              </a:extLst>
            </p:cNvPr>
            <p:cNvSpPr>
              <a:spLocks noChangeShapeType="1"/>
            </p:cNvSpPr>
            <p:nvPr/>
          </p:nvSpPr>
          <p:spPr bwMode="auto">
            <a:xfrm>
              <a:off x="3276600" y="2514600"/>
              <a:ext cx="457200" cy="0"/>
            </a:xfrm>
            <a:prstGeom prst="line">
              <a:avLst/>
            </a:prstGeom>
            <a:noFill/>
            <a:ln w="9525">
              <a:solidFill>
                <a:schemeClr val="tx1"/>
              </a:solidFill>
              <a:round/>
              <a:headEnd/>
              <a:tailEnd/>
            </a:ln>
            <a:effectLst/>
          </p:spPr>
          <p:txBody>
            <a:bodyPr/>
            <a:lstStyle/>
            <a:p>
              <a:endParaRPr lang="ru-RU">
                <a:latin typeface="Open Sans" panose="020B0606030504020204" pitchFamily="34" charset="0"/>
              </a:endParaRPr>
            </a:p>
          </p:txBody>
        </p:sp>
        <p:sp>
          <p:nvSpPr>
            <p:cNvPr id="36" name="Line 32">
              <a:extLst>
                <a:ext uri="{FF2B5EF4-FFF2-40B4-BE49-F238E27FC236}">
                  <a16:creationId xmlns:a16="http://schemas.microsoft.com/office/drawing/2014/main" id="{3BB2FC88-3017-87E4-E283-32D0499C0829}"/>
                </a:ext>
              </a:extLst>
            </p:cNvPr>
            <p:cNvSpPr>
              <a:spLocks noChangeShapeType="1"/>
            </p:cNvSpPr>
            <p:nvPr/>
          </p:nvSpPr>
          <p:spPr bwMode="auto">
            <a:xfrm>
              <a:off x="3733800" y="2286000"/>
              <a:ext cx="457200" cy="0"/>
            </a:xfrm>
            <a:prstGeom prst="line">
              <a:avLst/>
            </a:prstGeom>
            <a:noFill/>
            <a:ln w="9525">
              <a:solidFill>
                <a:schemeClr val="tx1"/>
              </a:solidFill>
              <a:round/>
              <a:headEnd/>
              <a:tailEnd/>
            </a:ln>
            <a:effectLst/>
          </p:spPr>
          <p:txBody>
            <a:bodyPr/>
            <a:lstStyle/>
            <a:p>
              <a:endParaRPr lang="ru-RU">
                <a:latin typeface="Open Sans" panose="020B0606030504020204" pitchFamily="34" charset="0"/>
              </a:endParaRPr>
            </a:p>
          </p:txBody>
        </p:sp>
        <p:sp>
          <p:nvSpPr>
            <p:cNvPr id="37" name="Line 33">
              <a:extLst>
                <a:ext uri="{FF2B5EF4-FFF2-40B4-BE49-F238E27FC236}">
                  <a16:creationId xmlns:a16="http://schemas.microsoft.com/office/drawing/2014/main" id="{BA8F5748-4D24-B48F-5521-1E8074FD592E}"/>
                </a:ext>
              </a:extLst>
            </p:cNvPr>
            <p:cNvSpPr>
              <a:spLocks noChangeShapeType="1"/>
            </p:cNvSpPr>
            <p:nvPr/>
          </p:nvSpPr>
          <p:spPr bwMode="auto">
            <a:xfrm>
              <a:off x="4191000" y="2057400"/>
              <a:ext cx="914400" cy="0"/>
            </a:xfrm>
            <a:prstGeom prst="line">
              <a:avLst/>
            </a:prstGeom>
            <a:noFill/>
            <a:ln w="9525">
              <a:solidFill>
                <a:schemeClr val="tx1"/>
              </a:solidFill>
              <a:round/>
              <a:headEnd/>
              <a:tailEnd/>
            </a:ln>
            <a:effectLst/>
          </p:spPr>
          <p:txBody>
            <a:bodyPr/>
            <a:lstStyle/>
            <a:p>
              <a:endParaRPr lang="ru-RU">
                <a:latin typeface="Open Sans" panose="020B0606030504020204" pitchFamily="34" charset="0"/>
              </a:endParaRPr>
            </a:p>
          </p:txBody>
        </p:sp>
        <p:sp>
          <p:nvSpPr>
            <p:cNvPr id="39" name="Line 34">
              <a:extLst>
                <a:ext uri="{FF2B5EF4-FFF2-40B4-BE49-F238E27FC236}">
                  <a16:creationId xmlns:a16="http://schemas.microsoft.com/office/drawing/2014/main" id="{BC42E3F1-A39E-1662-56F0-B2910EA3C8EF}"/>
                </a:ext>
              </a:extLst>
            </p:cNvPr>
            <p:cNvSpPr>
              <a:spLocks noChangeShapeType="1"/>
            </p:cNvSpPr>
            <p:nvPr/>
          </p:nvSpPr>
          <p:spPr bwMode="auto">
            <a:xfrm>
              <a:off x="5105400" y="2209800"/>
              <a:ext cx="457200" cy="0"/>
            </a:xfrm>
            <a:prstGeom prst="line">
              <a:avLst/>
            </a:prstGeom>
            <a:noFill/>
            <a:ln w="9525">
              <a:solidFill>
                <a:schemeClr val="tx1"/>
              </a:solidFill>
              <a:round/>
              <a:headEnd/>
              <a:tailEnd/>
            </a:ln>
            <a:effectLst/>
          </p:spPr>
          <p:txBody>
            <a:bodyPr/>
            <a:lstStyle/>
            <a:p>
              <a:endParaRPr lang="ru-RU">
                <a:latin typeface="Open Sans" panose="020B0606030504020204" pitchFamily="34" charset="0"/>
              </a:endParaRPr>
            </a:p>
          </p:txBody>
        </p:sp>
        <p:sp>
          <p:nvSpPr>
            <p:cNvPr id="40" name="Line 35">
              <a:extLst>
                <a:ext uri="{FF2B5EF4-FFF2-40B4-BE49-F238E27FC236}">
                  <a16:creationId xmlns:a16="http://schemas.microsoft.com/office/drawing/2014/main" id="{285CADD3-6CC5-9900-72B9-FE22D1FE4FE2}"/>
                </a:ext>
              </a:extLst>
            </p:cNvPr>
            <p:cNvSpPr>
              <a:spLocks noChangeShapeType="1"/>
            </p:cNvSpPr>
            <p:nvPr/>
          </p:nvSpPr>
          <p:spPr bwMode="auto">
            <a:xfrm>
              <a:off x="5562600" y="2590800"/>
              <a:ext cx="457200" cy="0"/>
            </a:xfrm>
            <a:prstGeom prst="line">
              <a:avLst/>
            </a:prstGeom>
            <a:noFill/>
            <a:ln w="9525">
              <a:solidFill>
                <a:schemeClr val="tx1"/>
              </a:solidFill>
              <a:round/>
              <a:headEnd/>
              <a:tailEnd/>
            </a:ln>
            <a:effectLst/>
          </p:spPr>
          <p:txBody>
            <a:bodyPr/>
            <a:lstStyle/>
            <a:p>
              <a:endParaRPr lang="ru-RU">
                <a:latin typeface="Open Sans" panose="020B0606030504020204" pitchFamily="34" charset="0"/>
              </a:endParaRPr>
            </a:p>
          </p:txBody>
        </p:sp>
        <p:sp>
          <p:nvSpPr>
            <p:cNvPr id="41" name="Text Box 38">
              <a:extLst>
                <a:ext uri="{FF2B5EF4-FFF2-40B4-BE49-F238E27FC236}">
                  <a16:creationId xmlns:a16="http://schemas.microsoft.com/office/drawing/2014/main" id="{13D85B0D-30AF-BBA8-0C38-6C2D31B1DA4E}"/>
                </a:ext>
              </a:extLst>
            </p:cNvPr>
            <p:cNvSpPr txBox="1">
              <a:spLocks noChangeArrowheads="1"/>
            </p:cNvSpPr>
            <p:nvPr/>
          </p:nvSpPr>
          <p:spPr bwMode="auto">
            <a:xfrm>
              <a:off x="1430774" y="4954537"/>
              <a:ext cx="6343088" cy="466495"/>
            </a:xfrm>
            <a:prstGeom prst="rect">
              <a:avLst/>
            </a:prstGeom>
            <a:noFill/>
            <a:ln w="9525">
              <a:noFill/>
              <a:miter lim="800000"/>
              <a:headEnd/>
              <a:tailEnd/>
            </a:ln>
            <a:effectLst/>
          </p:spPr>
          <p:txBody>
            <a:bodyPr wrap="square" lIns="91440" tIns="45720" rIns="91440" bIns="45720" anchor="t">
              <a:spAutoFit/>
            </a:bodyPr>
            <a:lstStyle/>
            <a:p>
              <a:pPr>
                <a:spcBef>
                  <a:spcPct val="50000"/>
                </a:spcBef>
              </a:pPr>
              <a:endParaRPr lang="en-US" sz="1800">
                <a:latin typeface="Open Sans"/>
              </a:endParaRPr>
            </a:p>
          </p:txBody>
        </p:sp>
      </p:grpSp>
      <mc:AlternateContent xmlns:mc="http://schemas.openxmlformats.org/markup-compatibility/2006" xmlns:a14="http://schemas.microsoft.com/office/drawing/2010/main">
        <mc:Choice Requires="a14">
          <p:sp>
            <p:nvSpPr>
              <p:cNvPr id="4" name="TextBox 3">
                <a:extLst>
                  <a:ext uri="{FF2B5EF4-FFF2-40B4-BE49-F238E27FC236}">
                    <a16:creationId xmlns:a16="http://schemas.microsoft.com/office/drawing/2014/main" id="{A01CE360-9B66-3396-5095-07D144FAE630}"/>
                  </a:ext>
                </a:extLst>
              </p:cNvPr>
              <p:cNvSpPr txBox="1"/>
              <p:nvPr/>
            </p:nvSpPr>
            <p:spPr>
              <a:xfrm>
                <a:off x="1583380" y="1955234"/>
                <a:ext cx="8769927" cy="405688"/>
              </a:xfrm>
              <a:prstGeom prst="rect">
                <a:avLst/>
              </a:prstGeom>
              <a:noFill/>
            </p:spPr>
            <p:txBody>
              <a:bodyPr wrap="square" rtlCol="0">
                <a:spAutoFit/>
              </a:bodyPr>
              <a:lstStyle/>
              <a:p>
                <a:pPr algn="ctr" eaLnBrk="1" hangingPunct="1">
                  <a:lnSpc>
                    <a:spcPct val="100000"/>
                  </a:lnSpc>
                  <a:spcAft>
                    <a:spcPts val="1200"/>
                  </a:spcAft>
                  <a:buNone/>
                </a:pPr>
                <a14:m>
                  <m:oMath xmlns:m="http://schemas.openxmlformats.org/officeDocument/2006/math">
                    <m:r>
                      <a:rPr lang="en-GB" altLang="en-US" sz="1800" b="1" i="1" smtClean="0">
                        <a:solidFill>
                          <a:srgbClr val="FFC000"/>
                        </a:solidFill>
                        <a:latin typeface="Cambria Math" panose="02040503050406030204" pitchFamily="18" charset="0"/>
                        <a:cs typeface="Calibri" panose="020F0502020204030204" pitchFamily="34" charset="0"/>
                      </a:rPr>
                      <m:t>𝐔𝐄</m:t>
                    </m:r>
                    <m:sSub>
                      <m:sSubPr>
                        <m:ctrlPr>
                          <a:rPr lang="en-GB" altLang="en-US" sz="1800" b="1" i="1">
                            <a:solidFill>
                              <a:srgbClr val="FFC000"/>
                            </a:solidFill>
                            <a:latin typeface="Cambria Math" panose="02040503050406030204" pitchFamily="18" charset="0"/>
                            <a:cs typeface="Calibri" panose="020F0502020204030204" pitchFamily="34" charset="0"/>
                          </a:rPr>
                        </m:ctrlPr>
                      </m:sSubPr>
                      <m:e>
                        <m:r>
                          <a:rPr lang="en-GB" altLang="en-US" sz="1800" b="1" i="1">
                            <a:solidFill>
                              <a:srgbClr val="FFC000"/>
                            </a:solidFill>
                            <a:latin typeface="Cambria Math" panose="02040503050406030204" pitchFamily="18" charset="0"/>
                            <a:cs typeface="Calibri" panose="020F0502020204030204" pitchFamily="34" charset="0"/>
                          </a:rPr>
                          <m:t>𝑫</m:t>
                        </m:r>
                      </m:e>
                      <m:sub>
                        <m:r>
                          <a:rPr lang="en-GB" altLang="en-US" sz="1800" b="1" i="1" smtClean="0">
                            <a:solidFill>
                              <a:srgbClr val="FFC000"/>
                            </a:solidFill>
                            <a:latin typeface="Cambria Math" panose="02040503050406030204" pitchFamily="18" charset="0"/>
                            <a:cs typeface="Calibri" panose="020F0502020204030204" pitchFamily="34" charset="0"/>
                          </a:rPr>
                          <m:t>𝒉𝒆𝒂𝒕𝒊𝒏𝒈</m:t>
                        </m:r>
                      </m:sub>
                    </m:sSub>
                    <m:r>
                      <a:rPr lang="en-GB" sz="1800" b="1">
                        <a:solidFill>
                          <a:srgbClr val="FFC000"/>
                        </a:solidFill>
                        <a:latin typeface="Cambria Math" panose="02040503050406030204" pitchFamily="18" charset="0"/>
                        <a:cs typeface="Times New Roman" pitchFamily="18" charset="0"/>
                      </a:rPr>
                      <m:t>=</m:t>
                    </m:r>
                    <m:nary>
                      <m:naryPr>
                        <m:chr m:val="∑"/>
                        <m:supHide m:val="on"/>
                        <m:ctrlPr>
                          <a:rPr lang="en-GB" sz="1800" b="1" i="1" smtClean="0">
                            <a:solidFill>
                              <a:srgbClr val="C00000"/>
                            </a:solidFill>
                            <a:latin typeface="Cambria Math" panose="02040503050406030204" pitchFamily="18" charset="0"/>
                            <a:cs typeface="Times New Roman" pitchFamily="18" charset="0"/>
                          </a:rPr>
                        </m:ctrlPr>
                      </m:naryPr>
                      <m:sub>
                        <m:r>
                          <m:rPr>
                            <m:brk m:alnAt="7"/>
                          </m:rPr>
                          <a:rPr lang="en-GB" sz="1800" b="1" i="1">
                            <a:solidFill>
                              <a:srgbClr val="C00000"/>
                            </a:solidFill>
                            <a:latin typeface="Cambria Math" panose="02040503050406030204" pitchFamily="18" charset="0"/>
                            <a:cs typeface="Times New Roman" pitchFamily="18" charset="0"/>
                          </a:rPr>
                          <m:t>𝐝</m:t>
                        </m:r>
                        <m:r>
                          <a:rPr lang="en-GB" sz="1800" b="1">
                            <a:solidFill>
                              <a:srgbClr val="C00000"/>
                            </a:solidFill>
                            <a:latin typeface="Cambria Math" panose="02040503050406030204" pitchFamily="18" charset="0"/>
                            <a:cs typeface="Times New Roman" pitchFamily="18" charset="0"/>
                          </a:rPr>
                          <m:t> ∈ </m:t>
                        </m:r>
                        <m:r>
                          <a:rPr lang="en-GB" sz="1800" b="1" i="1">
                            <a:solidFill>
                              <a:srgbClr val="C00000"/>
                            </a:solidFill>
                            <a:latin typeface="Cambria Math" panose="02040503050406030204" pitchFamily="18" charset="0"/>
                            <a:cs typeface="Times New Roman" pitchFamily="18" charset="0"/>
                          </a:rPr>
                          <m:t>𝒅𝒘𝒆𝒍𝒍𝒊𝒏𝒈𝒔</m:t>
                        </m:r>
                      </m:sub>
                      <m:sup/>
                      <m:e>
                        <m:sSub>
                          <m:sSubPr>
                            <m:ctrlPr>
                              <a:rPr lang="en-GB" sz="1800" b="1" i="1" smtClean="0">
                                <a:solidFill>
                                  <a:srgbClr val="C00000"/>
                                </a:solidFill>
                                <a:latin typeface="Cambria Math" panose="02040503050406030204" pitchFamily="18" charset="0"/>
                                <a:cs typeface="Times New Roman" pitchFamily="18" charset="0"/>
                              </a:rPr>
                            </m:ctrlPr>
                          </m:sSubPr>
                          <m:e>
                            <m:r>
                              <a:rPr lang="en-GB" sz="1800" b="1" i="1">
                                <a:solidFill>
                                  <a:srgbClr val="C00000"/>
                                </a:solidFill>
                                <a:latin typeface="Cambria Math" panose="02040503050406030204" pitchFamily="18" charset="0"/>
                                <a:cs typeface="Times New Roman" pitchFamily="18" charset="0"/>
                              </a:rPr>
                              <m:t>𝒏</m:t>
                            </m:r>
                          </m:e>
                          <m:sub>
                            <m:r>
                              <a:rPr lang="en-GB" sz="1800" b="1" i="1" smtClean="0">
                                <a:solidFill>
                                  <a:srgbClr val="C00000"/>
                                </a:solidFill>
                                <a:latin typeface="Cambria Math" panose="02040503050406030204" pitchFamily="18" charset="0"/>
                                <a:cs typeface="Times New Roman" pitchFamily="18" charset="0"/>
                              </a:rPr>
                              <m:t>𝒅</m:t>
                            </m:r>
                          </m:sub>
                        </m:sSub>
                        <m:sSub>
                          <m:sSubPr>
                            <m:ctrlPr>
                              <a:rPr lang="en-GB" sz="1800" b="1" i="1" smtClean="0">
                                <a:solidFill>
                                  <a:srgbClr val="C00000"/>
                                </a:solidFill>
                                <a:latin typeface="Cambria Math" panose="02040503050406030204" pitchFamily="18" charset="0"/>
                                <a:cs typeface="Times New Roman" pitchFamily="18" charset="0"/>
                              </a:rPr>
                            </m:ctrlPr>
                          </m:sSubPr>
                          <m:e>
                            <m:r>
                              <a:rPr lang="en-GB" sz="1800" b="1" i="1" smtClean="0">
                                <a:solidFill>
                                  <a:srgbClr val="C00000"/>
                                </a:solidFill>
                                <a:latin typeface="Cambria Math" panose="02040503050406030204" pitchFamily="18" charset="0"/>
                                <a:cs typeface="Times New Roman" pitchFamily="18" charset="0"/>
                              </a:rPr>
                              <m:t>𝒉</m:t>
                            </m:r>
                          </m:e>
                          <m:sub>
                            <m:r>
                              <a:rPr lang="en-GB" sz="1800" b="1" i="1" smtClean="0">
                                <a:solidFill>
                                  <a:srgbClr val="C00000"/>
                                </a:solidFill>
                                <a:latin typeface="Cambria Math" panose="02040503050406030204" pitchFamily="18" charset="0"/>
                                <a:cs typeface="Times New Roman" pitchFamily="18" charset="0"/>
                              </a:rPr>
                              <m:t>𝒅</m:t>
                            </m:r>
                          </m:sub>
                        </m:sSub>
                        <m:sSub>
                          <m:sSubPr>
                            <m:ctrlPr>
                              <a:rPr lang="en-GB" sz="1800" b="1" i="1" smtClean="0">
                                <a:solidFill>
                                  <a:srgbClr val="C00000"/>
                                </a:solidFill>
                                <a:latin typeface="Cambria Math" panose="02040503050406030204" pitchFamily="18" charset="0"/>
                                <a:cs typeface="Times New Roman" pitchFamily="18" charset="0"/>
                              </a:rPr>
                            </m:ctrlPr>
                          </m:sSubPr>
                          <m:e>
                            <m:r>
                              <a:rPr lang="en-GB" sz="1800" b="1" i="1" smtClean="0">
                                <a:solidFill>
                                  <a:srgbClr val="C00000"/>
                                </a:solidFill>
                                <a:latin typeface="Cambria Math" panose="02040503050406030204" pitchFamily="18" charset="0"/>
                                <a:cs typeface="Times New Roman" pitchFamily="18" charset="0"/>
                              </a:rPr>
                              <m:t>𝑺</m:t>
                            </m:r>
                          </m:e>
                          <m:sub>
                            <m:r>
                              <a:rPr lang="en-GB" sz="1800" b="1" i="1" smtClean="0">
                                <a:solidFill>
                                  <a:srgbClr val="C00000"/>
                                </a:solidFill>
                                <a:latin typeface="Cambria Math" panose="02040503050406030204" pitchFamily="18" charset="0"/>
                                <a:cs typeface="Times New Roman" pitchFamily="18" charset="0"/>
                              </a:rPr>
                              <m:t>𝒅</m:t>
                            </m:r>
                          </m:sub>
                        </m:sSub>
                        <m:sSub>
                          <m:sSubPr>
                            <m:ctrlPr>
                              <a:rPr lang="en-GB" sz="1800" b="1" i="1">
                                <a:solidFill>
                                  <a:srgbClr val="C00000"/>
                                </a:solidFill>
                                <a:latin typeface="Cambria Math" panose="02040503050406030204" pitchFamily="18" charset="0"/>
                                <a:cs typeface="Times New Roman" pitchFamily="18" charset="0"/>
                              </a:rPr>
                            </m:ctrlPr>
                          </m:sSubPr>
                          <m:e>
                            <m:r>
                              <a:rPr lang="en-GB" sz="1800" b="1" i="1" smtClean="0">
                                <a:solidFill>
                                  <a:srgbClr val="C00000"/>
                                </a:solidFill>
                                <a:latin typeface="Cambria Math" panose="02040503050406030204" pitchFamily="18" charset="0"/>
                                <a:cs typeface="Times New Roman" pitchFamily="18" charset="0"/>
                              </a:rPr>
                              <m:t>𝑨</m:t>
                            </m:r>
                          </m:e>
                          <m:sub>
                            <m:r>
                              <a:rPr lang="en-GB" sz="1800" b="1" i="1">
                                <a:solidFill>
                                  <a:srgbClr val="C00000"/>
                                </a:solidFill>
                                <a:latin typeface="Cambria Math" panose="02040503050406030204" pitchFamily="18" charset="0"/>
                                <a:cs typeface="Times New Roman" pitchFamily="18" charset="0"/>
                              </a:rPr>
                              <m:t>𝒅</m:t>
                            </m:r>
                          </m:sub>
                        </m:sSub>
                        <m:sSub>
                          <m:sSubPr>
                            <m:ctrlPr>
                              <a:rPr lang="en-GB" sz="1800" b="1" i="1" smtClean="0">
                                <a:solidFill>
                                  <a:srgbClr val="C00000"/>
                                </a:solidFill>
                                <a:latin typeface="Cambria Math" panose="02040503050406030204" pitchFamily="18" charset="0"/>
                                <a:cs typeface="Times New Roman" pitchFamily="18" charset="0"/>
                              </a:rPr>
                            </m:ctrlPr>
                          </m:sSubPr>
                          <m:e>
                            <m:r>
                              <a:rPr lang="en-GB" sz="1800" b="1" i="1" smtClean="0">
                                <a:solidFill>
                                  <a:srgbClr val="C00000"/>
                                </a:solidFill>
                                <a:latin typeface="Cambria Math" panose="02040503050406030204" pitchFamily="18" charset="0"/>
                                <a:cs typeface="Times New Roman" pitchFamily="18" charset="0"/>
                              </a:rPr>
                              <m:t>𝑲</m:t>
                            </m:r>
                          </m:e>
                          <m:sub>
                            <m:r>
                              <a:rPr lang="en-GB" sz="1800" b="1" i="1" smtClean="0">
                                <a:solidFill>
                                  <a:srgbClr val="C00000"/>
                                </a:solidFill>
                                <a:latin typeface="Cambria Math" panose="02040503050406030204" pitchFamily="18" charset="0"/>
                                <a:cs typeface="Times New Roman" pitchFamily="18" charset="0"/>
                              </a:rPr>
                              <m:t>𝒅</m:t>
                            </m:r>
                          </m:sub>
                        </m:sSub>
                        <m:r>
                          <a:rPr lang="en-GB" sz="1800" b="1" i="1" smtClean="0">
                            <a:solidFill>
                              <a:srgbClr val="C00000"/>
                            </a:solidFill>
                            <a:latin typeface="Cambria Math" panose="02040503050406030204" pitchFamily="18" charset="0"/>
                            <a:cs typeface="Times New Roman" pitchFamily="18" charset="0"/>
                          </a:rPr>
                          <m:t>𝑫</m:t>
                        </m:r>
                      </m:e>
                    </m:nary>
                  </m:oMath>
                </a14:m>
                <a:r>
                  <a:rPr lang="en-GB" sz="1800" dirty="0">
                    <a:latin typeface="Open Sans" panose="020B0606030504020204" pitchFamily="34" charset="0"/>
                    <a:ea typeface="Open Sans" panose="020B0606030504020204" pitchFamily="34" charset="0"/>
                    <a:cs typeface="Times New Roman" pitchFamily="18" charset="0"/>
                  </a:rPr>
                  <a:t> </a:t>
                </a:r>
              </a:p>
            </p:txBody>
          </p:sp>
        </mc:Choice>
        <mc:Fallback xmlns="">
          <p:sp>
            <p:nvSpPr>
              <p:cNvPr id="4" name="TextBox 3">
                <a:extLst>
                  <a:ext uri="{FF2B5EF4-FFF2-40B4-BE49-F238E27FC236}">
                    <a16:creationId xmlns:a16="http://schemas.microsoft.com/office/drawing/2014/main" id="{A01CE360-9B66-3396-5095-07D144FAE630}"/>
                  </a:ext>
                </a:extLst>
              </p:cNvPr>
              <p:cNvSpPr txBox="1">
                <a:spLocks noRot="1" noChangeAspect="1" noMove="1" noResize="1" noEditPoints="1" noAdjustHandles="1" noChangeArrowheads="1" noChangeShapeType="1" noTextEdit="1"/>
              </p:cNvSpPr>
              <p:nvPr/>
            </p:nvSpPr>
            <p:spPr>
              <a:xfrm>
                <a:off x="1583380" y="1955234"/>
                <a:ext cx="8769927" cy="405688"/>
              </a:xfrm>
              <a:prstGeom prst="rect">
                <a:avLst/>
              </a:prstGeom>
              <a:blipFill>
                <a:blip r:embed="rId5"/>
                <a:stretch>
                  <a:fillRect t="-109091" b="-163636"/>
                </a:stretch>
              </a:blipFill>
            </p:spPr>
            <p:txBody>
              <a:bodyPr/>
              <a:lstStyle/>
              <a:p>
                <a:r>
                  <a:rPr lang="en-GB">
                    <a:noFill/>
                  </a:rPr>
                  <a:t> </a:t>
                </a:r>
              </a:p>
            </p:txBody>
          </p:sp>
        </mc:Fallback>
      </mc:AlternateContent>
    </p:spTree>
    <p:extLst>
      <p:ext uri="{BB962C8B-B14F-4D97-AF65-F5344CB8AC3E}">
        <p14:creationId xmlns:p14="http://schemas.microsoft.com/office/powerpoint/2010/main" val="158999710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95BC00-B1A3-740F-4975-765716CBB1D8}"/>
              </a:ext>
            </a:extLst>
          </p:cNvPr>
          <p:cNvSpPr>
            <a:spLocks noGrp="1"/>
          </p:cNvSpPr>
          <p:nvPr>
            <p:ph type="title"/>
          </p:nvPr>
        </p:nvSpPr>
        <p:spPr>
          <a:xfrm>
            <a:off x="1915333" y="366772"/>
            <a:ext cx="9704012" cy="1325563"/>
          </a:xfrm>
        </p:spPr>
        <p:txBody>
          <a:bodyPr/>
          <a:lstStyle/>
          <a:p>
            <a:pPr algn="l"/>
            <a:r>
              <a:rPr lang="en-GB" sz="4400" dirty="0">
                <a:latin typeface="Open Sans"/>
                <a:ea typeface="Open Sans"/>
                <a:cs typeface="Open Sans"/>
                <a:sym typeface="Bodoni SvtyTwo ITC TT-Book"/>
              </a:rPr>
              <a:t>Session 6.3 Autres utilisations finales des ménages</a:t>
            </a:r>
          </a:p>
        </p:txBody>
      </p:sp>
      <p:sp>
        <p:nvSpPr>
          <p:cNvPr id="38" name="TextBox 37">
            <a:extLst>
              <a:ext uri="{FF2B5EF4-FFF2-40B4-BE49-F238E27FC236}">
                <a16:creationId xmlns:a16="http://schemas.microsoft.com/office/drawing/2014/main" id="{DD0B7555-444F-D1E4-0A48-C00392C9A0FB}"/>
              </a:ext>
            </a:extLst>
          </p:cNvPr>
          <p:cNvSpPr txBox="1"/>
          <p:nvPr/>
        </p:nvSpPr>
        <p:spPr>
          <a:xfrm>
            <a:off x="893970" y="1768178"/>
            <a:ext cx="7178612" cy="412485"/>
          </a:xfrm>
          <a:prstGeom prst="rect">
            <a:avLst/>
          </a:prstGeom>
          <a:noFill/>
        </p:spPr>
        <p:txBody>
          <a:bodyPr wrap="square" lIns="91440" tIns="45720" rIns="91440" bIns="45720" rtlCol="0" anchor="t">
            <a:spAutoFit/>
          </a:bodyPr>
          <a:lstStyle/>
          <a:p>
            <a:pPr marL="0" lvl="6" eaLnBrk="0" fontAlgn="base" hangingPunct="0">
              <a:lnSpc>
                <a:spcPct val="110000"/>
              </a:lnSpc>
              <a:spcBef>
                <a:spcPts val="500"/>
              </a:spcBef>
              <a:spcAft>
                <a:spcPts val="1200"/>
              </a:spcAft>
              <a:buClr>
                <a:srgbClr val="333333"/>
              </a:buClr>
              <a:buSzPts val="1300"/>
              <a:defRPr/>
            </a:pPr>
            <a:r>
              <a:rPr lang="en-ZA" sz="2000" b="1" dirty="0">
                <a:solidFill>
                  <a:schemeClr val="accent5">
                    <a:lumMod val="60000"/>
                    <a:lumOff val="40000"/>
                  </a:schemeClr>
                </a:solidFill>
                <a:latin typeface="Open Sans"/>
                <a:ea typeface="Open Sans"/>
                <a:cs typeface="Open Sans"/>
              </a:rPr>
              <a:t>6.3.4. Données brutes sur le chauffage de l'eau</a:t>
            </a:r>
            <a:endParaRPr lang="en-GB" dirty="0">
              <a:latin typeface="Open Sans" panose="020B0606030504020204" pitchFamily="34" charset="0"/>
              <a:cs typeface="Open Sans" panose="020B0606030504020204" pitchFamily="34" charset="0"/>
            </a:endParaRPr>
          </a:p>
        </p:txBody>
      </p:sp>
      <p:sp>
        <p:nvSpPr>
          <p:cNvPr id="3" name="Slide Number Placeholder 5">
            <a:extLst>
              <a:ext uri="{FF2B5EF4-FFF2-40B4-BE49-F238E27FC236}">
                <a16:creationId xmlns:a16="http://schemas.microsoft.com/office/drawing/2014/main" id="{5142CA99-C418-54BA-B91A-76BDA4B1A955}"/>
              </a:ext>
            </a:extLst>
          </p:cNvPr>
          <p:cNvSpPr txBox="1">
            <a:spLocks/>
          </p:cNvSpPr>
          <p:nvPr/>
        </p:nvSpPr>
        <p:spPr>
          <a:xfrm>
            <a:off x="11775994" y="6455206"/>
            <a:ext cx="393356"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9F12B3B0-2BE9-CC4D-B1FD-EFE2D6A22EBD}" type="slidenum">
              <a:rPr lang="en-US" sz="1400" b="1" smtClean="0">
                <a:solidFill>
                  <a:schemeClr val="bg1"/>
                </a:solidFill>
                <a:latin typeface="Open Sans ExtraBold" panose="020B0606030504020204" pitchFamily="34" charset="0"/>
                <a:ea typeface="Open Sans ExtraBold" panose="020B0606030504020204" pitchFamily="34" charset="0"/>
                <a:cs typeface="Open Sans ExtraBold" panose="020B0606030504020204" pitchFamily="34" charset="0"/>
              </a:rPr>
              <a:t>16</a:t>
            </a:fld>
            <a:endParaRPr lang="en-US" sz="1400" b="1" dirty="0">
              <a:solidFill>
                <a:schemeClr val="bg1"/>
              </a:solidFill>
              <a:latin typeface="Open Sans ExtraBold" panose="020B0606030504020204" pitchFamily="34" charset="0"/>
              <a:ea typeface="Open Sans ExtraBold" panose="020B0606030504020204" pitchFamily="34" charset="0"/>
              <a:cs typeface="Open Sans ExtraBold" panose="020B0606030504020204" pitchFamily="34" charset="0"/>
            </a:endParaRPr>
          </a:p>
        </p:txBody>
      </p:sp>
      <p:pic>
        <p:nvPicPr>
          <p:cNvPr id="8194" name="Picture 2">
            <a:extLst>
              <a:ext uri="{FF2B5EF4-FFF2-40B4-BE49-F238E27FC236}">
                <a16:creationId xmlns:a16="http://schemas.microsoft.com/office/drawing/2014/main" id="{65F87951-4D1E-244B-D94B-B045AA9C804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35708" y="487853"/>
            <a:ext cx="979625" cy="979625"/>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pic>
        <p:nvPicPr>
          <p:cNvPr id="11" name="Picture 10">
            <a:extLst>
              <a:ext uri="{FF2B5EF4-FFF2-40B4-BE49-F238E27FC236}">
                <a16:creationId xmlns:a16="http://schemas.microsoft.com/office/drawing/2014/main" id="{B7C5708F-6B7F-8A95-11E5-F66A04A9702B}"/>
              </a:ext>
            </a:extLst>
          </p:cNvPr>
          <p:cNvPicPr>
            <a:picLocks noChangeAspect="1"/>
          </p:cNvPicPr>
          <p:nvPr/>
        </p:nvPicPr>
        <p:blipFill>
          <a:blip r:embed="rId3"/>
          <a:stretch>
            <a:fillRect/>
          </a:stretch>
        </p:blipFill>
        <p:spPr>
          <a:xfrm>
            <a:off x="1031463" y="2533850"/>
            <a:ext cx="10129073" cy="2051458"/>
          </a:xfrm>
          <a:prstGeom prst="rect">
            <a:avLst/>
          </a:prstGeom>
        </p:spPr>
      </p:pic>
      <p:sp>
        <p:nvSpPr>
          <p:cNvPr id="4" name="ZoneTexte 3">
            <a:extLst>
              <a:ext uri="{FF2B5EF4-FFF2-40B4-BE49-F238E27FC236}">
                <a16:creationId xmlns:a16="http://schemas.microsoft.com/office/drawing/2014/main" id="{20C0A3AC-D32C-74FD-BDDB-70DCCADF0D09}"/>
              </a:ext>
            </a:extLst>
          </p:cNvPr>
          <p:cNvSpPr txBox="1"/>
          <p:nvPr/>
        </p:nvSpPr>
        <p:spPr>
          <a:xfrm>
            <a:off x="1031463" y="2452204"/>
            <a:ext cx="10129073" cy="369332"/>
          </a:xfrm>
          <a:prstGeom prst="rect">
            <a:avLst/>
          </a:prstGeom>
          <a:solidFill>
            <a:srgbClr val="8EA9DB"/>
          </a:solidFill>
        </p:spPr>
        <p:txBody>
          <a:bodyPr wrap="square" rtlCol="0">
            <a:spAutoFit/>
          </a:bodyPr>
          <a:lstStyle/>
          <a:p>
            <a:pPr algn="ctr"/>
            <a:r>
              <a:rPr lang="fr-MA" b="1" dirty="0"/>
              <a:t>Facteurs relatifs au chauffage de l’eau</a:t>
            </a:r>
          </a:p>
        </p:txBody>
      </p:sp>
      <p:sp>
        <p:nvSpPr>
          <p:cNvPr id="5" name="ZoneTexte 4">
            <a:extLst>
              <a:ext uri="{FF2B5EF4-FFF2-40B4-BE49-F238E27FC236}">
                <a16:creationId xmlns:a16="http://schemas.microsoft.com/office/drawing/2014/main" id="{A9CAAECB-3C84-A9B3-F08C-CCF00CAB382F}"/>
              </a:ext>
            </a:extLst>
          </p:cNvPr>
          <p:cNvSpPr txBox="1"/>
          <p:nvPr/>
        </p:nvSpPr>
        <p:spPr>
          <a:xfrm>
            <a:off x="1031463" y="3581405"/>
            <a:ext cx="10129073" cy="292388"/>
          </a:xfrm>
          <a:prstGeom prst="rect">
            <a:avLst/>
          </a:prstGeom>
          <a:solidFill>
            <a:schemeClr val="bg1"/>
          </a:solidFill>
          <a:ln>
            <a:solidFill>
              <a:schemeClr val="accent1"/>
            </a:solidFill>
          </a:ln>
        </p:spPr>
        <p:txBody>
          <a:bodyPr wrap="square" rtlCol="0">
            <a:spAutoFit/>
          </a:bodyPr>
          <a:lstStyle/>
          <a:p>
            <a:pPr algn="ctr"/>
            <a:r>
              <a:rPr lang="fr-MA" sz="1300" b="1" dirty="0"/>
              <a:t>Logements équipés de chauffe-eau </a:t>
            </a:r>
          </a:p>
        </p:txBody>
      </p:sp>
    </p:spTree>
    <p:extLst>
      <p:ext uri="{BB962C8B-B14F-4D97-AF65-F5344CB8AC3E}">
        <p14:creationId xmlns:p14="http://schemas.microsoft.com/office/powerpoint/2010/main" val="47372279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95BC00-B1A3-740F-4975-765716CBB1D8}"/>
              </a:ext>
            </a:extLst>
          </p:cNvPr>
          <p:cNvSpPr>
            <a:spLocks noGrp="1"/>
          </p:cNvSpPr>
          <p:nvPr>
            <p:ph type="title"/>
          </p:nvPr>
        </p:nvSpPr>
        <p:spPr>
          <a:xfrm>
            <a:off x="1897392" y="70332"/>
            <a:ext cx="9704012" cy="1325563"/>
          </a:xfrm>
        </p:spPr>
        <p:txBody>
          <a:bodyPr/>
          <a:lstStyle/>
          <a:p>
            <a:pPr algn="l"/>
            <a:r>
              <a:rPr lang="en-GB" sz="4400" dirty="0">
                <a:latin typeface="Open Sans"/>
                <a:ea typeface="Open Sans"/>
                <a:cs typeface="Open Sans"/>
                <a:sym typeface="Bodoni SvtyTwo ITC TT-Book"/>
              </a:rPr>
              <a:t>Session 6.3 Autres utilisations finales des ménages</a:t>
            </a:r>
          </a:p>
        </p:txBody>
      </p:sp>
      <p:sp>
        <p:nvSpPr>
          <p:cNvPr id="38" name="TextBox 37">
            <a:extLst>
              <a:ext uri="{FF2B5EF4-FFF2-40B4-BE49-F238E27FC236}">
                <a16:creationId xmlns:a16="http://schemas.microsoft.com/office/drawing/2014/main" id="{DD0B7555-444F-D1E4-0A48-C00392C9A0FB}"/>
              </a:ext>
            </a:extLst>
          </p:cNvPr>
          <p:cNvSpPr txBox="1"/>
          <p:nvPr/>
        </p:nvSpPr>
        <p:spPr>
          <a:xfrm>
            <a:off x="893970" y="1458311"/>
            <a:ext cx="9099116" cy="412485"/>
          </a:xfrm>
          <a:prstGeom prst="rect">
            <a:avLst/>
          </a:prstGeom>
          <a:noFill/>
        </p:spPr>
        <p:txBody>
          <a:bodyPr wrap="square" lIns="91440" tIns="45720" rIns="91440" bIns="45720" rtlCol="0" anchor="t">
            <a:spAutoFit/>
          </a:bodyPr>
          <a:lstStyle/>
          <a:p>
            <a:pPr marL="0" lvl="6" eaLnBrk="0" fontAlgn="base" hangingPunct="0">
              <a:lnSpc>
                <a:spcPct val="110000"/>
              </a:lnSpc>
              <a:spcBef>
                <a:spcPts val="500"/>
              </a:spcBef>
              <a:spcAft>
                <a:spcPts val="1200"/>
              </a:spcAft>
              <a:buClr>
                <a:srgbClr val="333333"/>
              </a:buClr>
              <a:buSzPts val="1300"/>
              <a:defRPr/>
            </a:pPr>
            <a:r>
              <a:rPr lang="en-ZA" sz="2000" b="1" dirty="0">
                <a:solidFill>
                  <a:schemeClr val="accent5">
                    <a:lumMod val="60000"/>
                    <a:lumOff val="40000"/>
                  </a:schemeClr>
                </a:solidFill>
                <a:latin typeface="Open Sans"/>
                <a:ea typeface="Open Sans"/>
                <a:cs typeface="Open Sans"/>
              </a:rPr>
              <a:t>6.3.5. Reconstruction et formules pour le chauffage de l'eau</a:t>
            </a:r>
            <a:endParaRPr lang="en-GB" dirty="0">
              <a:latin typeface="Open Sans" panose="020B0606030504020204" pitchFamily="34" charset="0"/>
              <a:cs typeface="Open Sans" panose="020B0606030504020204" pitchFamily="34" charset="0"/>
            </a:endParaRPr>
          </a:p>
        </p:txBody>
      </p:sp>
      <p:sp>
        <p:nvSpPr>
          <p:cNvPr id="3" name="Slide Number Placeholder 5">
            <a:extLst>
              <a:ext uri="{FF2B5EF4-FFF2-40B4-BE49-F238E27FC236}">
                <a16:creationId xmlns:a16="http://schemas.microsoft.com/office/drawing/2014/main" id="{D83F90E9-A05B-CCB7-2BE0-1B0243DCE3F9}"/>
              </a:ext>
            </a:extLst>
          </p:cNvPr>
          <p:cNvSpPr txBox="1">
            <a:spLocks/>
          </p:cNvSpPr>
          <p:nvPr/>
        </p:nvSpPr>
        <p:spPr>
          <a:xfrm>
            <a:off x="11775994" y="6455206"/>
            <a:ext cx="393356"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9F12B3B0-2BE9-CC4D-B1FD-EFE2D6A22EBD}" type="slidenum">
              <a:rPr lang="en-US" sz="1400" b="1" smtClean="0">
                <a:solidFill>
                  <a:schemeClr val="bg1"/>
                </a:solidFill>
                <a:latin typeface="Open Sans ExtraBold" panose="020B0606030504020204" pitchFamily="34" charset="0"/>
                <a:ea typeface="Open Sans ExtraBold" panose="020B0606030504020204" pitchFamily="34" charset="0"/>
                <a:cs typeface="Open Sans ExtraBold" panose="020B0606030504020204" pitchFamily="34" charset="0"/>
              </a:rPr>
              <a:t>17</a:t>
            </a:fld>
            <a:endParaRPr lang="en-US" sz="1400" b="1" dirty="0">
              <a:solidFill>
                <a:schemeClr val="bg1"/>
              </a:solidFill>
              <a:latin typeface="Open Sans ExtraBold" panose="020B0606030504020204" pitchFamily="34" charset="0"/>
              <a:ea typeface="Open Sans ExtraBold" panose="020B0606030504020204" pitchFamily="34" charset="0"/>
              <a:cs typeface="Open Sans ExtraBold" panose="020B0606030504020204" pitchFamily="34" charset="0"/>
            </a:endParaRPr>
          </a:p>
        </p:txBody>
      </p:sp>
      <p:pic>
        <p:nvPicPr>
          <p:cNvPr id="5" name="Picture 2">
            <a:extLst>
              <a:ext uri="{FF2B5EF4-FFF2-40B4-BE49-F238E27FC236}">
                <a16:creationId xmlns:a16="http://schemas.microsoft.com/office/drawing/2014/main" id="{33EA2B92-0E1A-7A78-359E-2500E6236E8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39765" y="243300"/>
            <a:ext cx="979625" cy="979625"/>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mc:AlternateContent xmlns:mc="http://schemas.openxmlformats.org/markup-compatibility/2006" xmlns:a14="http://schemas.microsoft.com/office/drawing/2010/main">
        <mc:Choice Requires="a14">
          <p:sp>
            <p:nvSpPr>
              <p:cNvPr id="12" name="TextBox 11">
                <a:extLst>
                  <a:ext uri="{FF2B5EF4-FFF2-40B4-BE49-F238E27FC236}">
                    <a16:creationId xmlns:a16="http://schemas.microsoft.com/office/drawing/2014/main" id="{D4786299-D56F-FAF3-9357-28D8E6AAAE6B}"/>
                  </a:ext>
                </a:extLst>
              </p:cNvPr>
              <p:cNvSpPr txBox="1"/>
              <p:nvPr/>
            </p:nvSpPr>
            <p:spPr>
              <a:xfrm>
                <a:off x="138223" y="2305881"/>
                <a:ext cx="5957777" cy="961225"/>
              </a:xfrm>
              <a:prstGeom prst="rect">
                <a:avLst/>
              </a:prstGeom>
              <a:noFill/>
            </p:spPr>
            <p:txBody>
              <a:bodyPr wrap="square">
                <a:spAutoFit/>
              </a:bodyPr>
              <a:lstStyle/>
              <a:p>
                <a:r>
                  <a:rPr lang="en-GB" b="1" dirty="0" err="1">
                    <a:solidFill>
                      <a:srgbClr val="FFC000"/>
                    </a:solidFill>
                    <a:latin typeface="Open Sans" panose="020B0606030504020204" pitchFamily="34" charset="0"/>
                    <a:ea typeface="Open Sans" panose="020B0606030504020204" pitchFamily="34" charset="0"/>
                    <a:cs typeface="Times New Roman" pitchFamily="18" charset="0"/>
                  </a:rPr>
                  <a:t>Demande</a:t>
                </a:r>
                <a:r>
                  <a:rPr lang="en-GB" b="1" dirty="0">
                    <a:solidFill>
                      <a:srgbClr val="FFC000"/>
                    </a:solidFill>
                    <a:latin typeface="Open Sans" panose="020B0606030504020204" pitchFamily="34" charset="0"/>
                    <a:ea typeface="Open Sans" panose="020B0606030504020204" pitchFamily="34" charset="0"/>
                    <a:cs typeface="Times New Roman" pitchFamily="18" charset="0"/>
                  </a:rPr>
                  <a:t> d'énergie utile </a:t>
                </a:r>
                <a:r>
                  <a:rPr lang="en-GB" dirty="0">
                    <a:solidFill>
                      <a:prstClr val="black"/>
                    </a:solidFill>
                    <a:latin typeface="Open Sans" panose="020B0606030504020204" pitchFamily="34" charset="0"/>
                    <a:ea typeface="Open Sans" panose="020B0606030504020204" pitchFamily="34" charset="0"/>
                    <a:cs typeface="Times New Roman" pitchFamily="18" charset="0"/>
                  </a:rPr>
                  <a:t>pour le </a:t>
                </a:r>
                <a:r>
                  <a:rPr lang="en-GB" altLang="en-US" dirty="0">
                    <a:latin typeface="Open Sans" panose="020B0606030504020204" pitchFamily="34" charset="0"/>
                    <a:ea typeface="Open Sans" panose="020B0606030504020204" pitchFamily="34" charset="0"/>
                    <a:cs typeface="Open Sans" panose="020B0606030504020204" pitchFamily="34" charset="0"/>
                  </a:rPr>
                  <a:t>chauffage de </a:t>
                </a:r>
                <a:r>
                  <a:rPr lang="en-GB" altLang="en-US" dirty="0" err="1">
                    <a:latin typeface="Open Sans" panose="020B0606030504020204" pitchFamily="34" charset="0"/>
                    <a:ea typeface="Open Sans" panose="020B0606030504020204" pitchFamily="34" charset="0"/>
                    <a:cs typeface="Open Sans" panose="020B0606030504020204" pitchFamily="34" charset="0"/>
                  </a:rPr>
                  <a:t>l'eau</a:t>
                </a:r>
                <a:r>
                  <a:rPr lang="en-GB" altLang="en-US" dirty="0">
                    <a:latin typeface="Open Sans" panose="020B0606030504020204" pitchFamily="34" charset="0"/>
                    <a:ea typeface="Open Sans" panose="020B0606030504020204" pitchFamily="34" charset="0"/>
                    <a:cs typeface="Open Sans" panose="020B0606030504020204" pitchFamily="34" charset="0"/>
                  </a:rPr>
                  <a:t>: </a:t>
                </a:r>
                <a:endParaRPr lang="en-GB" altLang="en-US" dirty="0">
                  <a:latin typeface="Cambria Math" panose="02040503050406030204" pitchFamily="18" charset="0"/>
                  <a:cs typeface="Calibri" panose="020F0502020204030204" pitchFamily="34" charset="0"/>
                </a:endParaRPr>
              </a:p>
              <a:p>
                <a:endParaRPr lang="en-GB" altLang="en-US" b="1" dirty="0">
                  <a:solidFill>
                    <a:srgbClr val="FFC000"/>
                  </a:solidFill>
                  <a:latin typeface="Cambria Math" panose="02040503050406030204" pitchFamily="18" charset="0"/>
                  <a:cs typeface="Calibri" panose="020F0502020204030204" pitchFamily="34" charset="0"/>
                </a:endParaRPr>
              </a:p>
              <a:p>
                <a:r>
                  <a:rPr lang="en-GB" altLang="en-US" b="1" dirty="0">
                    <a:solidFill>
                      <a:srgbClr val="FFC000"/>
                    </a:solidFill>
                    <a:cs typeface="Calibri" panose="020F0502020204030204" pitchFamily="34" charset="0"/>
                  </a:rPr>
                  <a:t>	</a:t>
                </a:r>
                <a14:m>
                  <m:oMath xmlns:m="http://schemas.openxmlformats.org/officeDocument/2006/math">
                    <m:r>
                      <a:rPr lang="en-GB" altLang="en-US" b="1" i="1" smtClean="0">
                        <a:solidFill>
                          <a:srgbClr val="FFC000"/>
                        </a:solidFill>
                        <a:latin typeface="Cambria Math" panose="02040503050406030204" pitchFamily="18" charset="0"/>
                        <a:cs typeface="Calibri" panose="020F0502020204030204" pitchFamily="34" charset="0"/>
                      </a:rPr>
                      <m:t>𝐔𝐄</m:t>
                    </m:r>
                    <m:sSub>
                      <m:sSubPr>
                        <m:ctrlPr>
                          <a:rPr lang="en-GB" altLang="en-US" b="1" i="1" smtClean="0">
                            <a:solidFill>
                              <a:srgbClr val="FFC000"/>
                            </a:solidFill>
                            <a:latin typeface="Cambria Math" panose="02040503050406030204" pitchFamily="18" charset="0"/>
                            <a:cs typeface="Calibri" panose="020F0502020204030204" pitchFamily="34" charset="0"/>
                          </a:rPr>
                        </m:ctrlPr>
                      </m:sSubPr>
                      <m:e>
                        <m:r>
                          <a:rPr lang="en-GB" altLang="en-US" b="1" i="1" smtClean="0">
                            <a:solidFill>
                              <a:srgbClr val="FFC000"/>
                            </a:solidFill>
                            <a:latin typeface="Cambria Math" panose="02040503050406030204" pitchFamily="18" charset="0"/>
                            <a:cs typeface="Calibri" panose="020F0502020204030204" pitchFamily="34" charset="0"/>
                          </a:rPr>
                          <m:t>𝐃</m:t>
                        </m:r>
                      </m:e>
                      <m:sub>
                        <m:r>
                          <a:rPr lang="en-GB" altLang="en-US" b="1" i="1" smtClean="0">
                            <a:solidFill>
                              <a:srgbClr val="FFC000"/>
                            </a:solidFill>
                            <a:latin typeface="Cambria Math" panose="02040503050406030204" pitchFamily="18" charset="0"/>
                            <a:cs typeface="Calibri" panose="020F0502020204030204" pitchFamily="34" charset="0"/>
                          </a:rPr>
                          <m:t>𝐰𝐚𝐭𝐞𝐫</m:t>
                        </m:r>
                      </m:sub>
                    </m:sSub>
                    <m:r>
                      <a:rPr lang="en-GB" smtClean="0">
                        <a:latin typeface="Cambria Math" panose="02040503050406030204" pitchFamily="18" charset="0"/>
                        <a:cs typeface="Times New Roman" pitchFamily="18" charset="0"/>
                      </a:rPr>
                      <m:t>=</m:t>
                    </m:r>
                    <m:nary>
                      <m:naryPr>
                        <m:chr m:val="∑"/>
                        <m:supHide m:val="on"/>
                        <m:ctrlPr>
                          <a:rPr lang="en-GB" i="1" smtClean="0">
                            <a:latin typeface="Cambria Math" panose="02040503050406030204" pitchFamily="18" charset="0"/>
                            <a:cs typeface="Times New Roman" pitchFamily="18" charset="0"/>
                          </a:rPr>
                        </m:ctrlPr>
                      </m:naryPr>
                      <m:sub>
                        <m:r>
                          <a:rPr lang="en-GB" smtClean="0">
                            <a:latin typeface="Cambria Math" panose="02040503050406030204" pitchFamily="18" charset="0"/>
                            <a:cs typeface="Times New Roman" pitchFamily="18" charset="0"/>
                          </a:rPr>
                          <m:t>h</m:t>
                        </m:r>
                        <m:r>
                          <a:rPr lang="en-GB" smtClean="0">
                            <a:latin typeface="Cambria Math" panose="02040503050406030204" pitchFamily="18" charset="0"/>
                            <a:cs typeface="Times New Roman" pitchFamily="18" charset="0"/>
                          </a:rPr>
                          <m:t> ∈ {</m:t>
                        </m:r>
                        <m:r>
                          <a:rPr lang="en-GB" smtClean="0">
                            <a:latin typeface="Cambria Math" panose="02040503050406030204" pitchFamily="18" charset="0"/>
                            <a:cs typeface="Times New Roman" pitchFamily="18" charset="0"/>
                          </a:rPr>
                          <m:t>𝑢𝑟𝑏𝑎𝑛</m:t>
                        </m:r>
                        <m:r>
                          <a:rPr lang="en-GB" smtClean="0">
                            <a:latin typeface="Cambria Math" panose="02040503050406030204" pitchFamily="18" charset="0"/>
                            <a:cs typeface="Times New Roman" pitchFamily="18" charset="0"/>
                          </a:rPr>
                          <m:t>, </m:t>
                        </m:r>
                        <m:r>
                          <a:rPr lang="en-GB" smtClean="0">
                            <a:latin typeface="Cambria Math" panose="02040503050406030204" pitchFamily="18" charset="0"/>
                            <a:cs typeface="Times New Roman" pitchFamily="18" charset="0"/>
                          </a:rPr>
                          <m:t>𝑟𝑢𝑟𝑎𝑙</m:t>
                        </m:r>
                        <m:r>
                          <a:rPr lang="en-GB" smtClean="0">
                            <a:latin typeface="Cambria Math" panose="02040503050406030204" pitchFamily="18" charset="0"/>
                            <a:cs typeface="Times New Roman" pitchFamily="18" charset="0"/>
                          </a:rPr>
                          <m:t>}</m:t>
                        </m:r>
                      </m:sub>
                      <m:sup/>
                      <m:e>
                        <m:sSub>
                          <m:sSubPr>
                            <m:ctrlPr>
                              <a:rPr lang="en-GB" b="1" i="1" smtClean="0">
                                <a:solidFill>
                                  <a:srgbClr val="C00000"/>
                                </a:solidFill>
                                <a:latin typeface="Cambria Math" panose="02040503050406030204" pitchFamily="18" charset="0"/>
                                <a:cs typeface="Times New Roman" pitchFamily="18" charset="0"/>
                              </a:rPr>
                            </m:ctrlPr>
                          </m:sSubPr>
                          <m:e>
                            <m:r>
                              <a:rPr lang="en-GB" b="1" i="1" smtClean="0">
                                <a:solidFill>
                                  <a:srgbClr val="C00000"/>
                                </a:solidFill>
                                <a:latin typeface="Cambria Math" panose="02040503050406030204" pitchFamily="18" charset="0"/>
                                <a:cs typeface="Times New Roman" pitchFamily="18" charset="0"/>
                              </a:rPr>
                              <m:t>𝒏</m:t>
                            </m:r>
                          </m:e>
                          <m:sub>
                            <m:r>
                              <a:rPr lang="en-GB" b="1" i="1" smtClean="0">
                                <a:solidFill>
                                  <a:srgbClr val="C00000"/>
                                </a:solidFill>
                                <a:latin typeface="Cambria Math" panose="02040503050406030204" pitchFamily="18" charset="0"/>
                                <a:cs typeface="Times New Roman" pitchFamily="18" charset="0"/>
                              </a:rPr>
                              <m:t>𝒉</m:t>
                            </m:r>
                          </m:sub>
                        </m:sSub>
                        <m:sSub>
                          <m:sSubPr>
                            <m:ctrlPr>
                              <a:rPr lang="en-GB" b="1" i="1" smtClean="0">
                                <a:solidFill>
                                  <a:srgbClr val="C00000"/>
                                </a:solidFill>
                                <a:latin typeface="Cambria Math" panose="02040503050406030204" pitchFamily="18" charset="0"/>
                                <a:cs typeface="Times New Roman" pitchFamily="18" charset="0"/>
                              </a:rPr>
                            </m:ctrlPr>
                          </m:sSubPr>
                          <m:e>
                            <m:r>
                              <a:rPr lang="en-GB" b="1" i="1" smtClean="0">
                                <a:solidFill>
                                  <a:srgbClr val="C00000"/>
                                </a:solidFill>
                                <a:latin typeface="Cambria Math" panose="02040503050406030204" pitchFamily="18" charset="0"/>
                                <a:cs typeface="Times New Roman" pitchFamily="18" charset="0"/>
                              </a:rPr>
                              <m:t>𝑺</m:t>
                            </m:r>
                          </m:e>
                          <m:sub>
                            <m:r>
                              <a:rPr lang="en-GB" b="1" i="1" smtClean="0">
                                <a:solidFill>
                                  <a:srgbClr val="C00000"/>
                                </a:solidFill>
                                <a:latin typeface="Cambria Math" panose="02040503050406030204" pitchFamily="18" charset="0"/>
                                <a:cs typeface="Times New Roman" pitchFamily="18" charset="0"/>
                              </a:rPr>
                              <m:t>𝒉</m:t>
                            </m:r>
                          </m:sub>
                        </m:sSub>
                        <m:sSub>
                          <m:sSubPr>
                            <m:ctrlPr>
                              <a:rPr lang="en-GB" b="1" i="1" smtClean="0">
                                <a:solidFill>
                                  <a:srgbClr val="C00000"/>
                                </a:solidFill>
                                <a:latin typeface="Cambria Math" panose="02040503050406030204" pitchFamily="18" charset="0"/>
                                <a:cs typeface="Times New Roman" pitchFamily="18" charset="0"/>
                              </a:rPr>
                            </m:ctrlPr>
                          </m:sSubPr>
                          <m:e>
                            <m:r>
                              <a:rPr lang="en-GB" b="1" i="1" smtClean="0">
                                <a:solidFill>
                                  <a:srgbClr val="C00000"/>
                                </a:solidFill>
                                <a:latin typeface="Cambria Math" panose="02040503050406030204" pitchFamily="18" charset="0"/>
                                <a:cs typeface="Times New Roman" pitchFamily="18" charset="0"/>
                              </a:rPr>
                              <m:t>𝒘</m:t>
                            </m:r>
                          </m:e>
                          <m:sub>
                            <m:r>
                              <a:rPr lang="en-GB" b="1" i="1" smtClean="0">
                                <a:solidFill>
                                  <a:srgbClr val="C00000"/>
                                </a:solidFill>
                                <a:latin typeface="Cambria Math" panose="02040503050406030204" pitchFamily="18" charset="0"/>
                                <a:cs typeface="Times New Roman" pitchFamily="18" charset="0"/>
                              </a:rPr>
                              <m:t>𝒉</m:t>
                            </m:r>
                          </m:sub>
                        </m:sSub>
                        <m:r>
                          <a:rPr lang="en-GB" b="1" i="1" smtClean="0">
                            <a:solidFill>
                              <a:srgbClr val="7030A0"/>
                            </a:solidFill>
                            <a:latin typeface="Cambria Math" panose="02040503050406030204" pitchFamily="18" charset="0"/>
                            <a:cs typeface="Times New Roman" pitchFamily="18" charset="0"/>
                          </a:rPr>
                          <m:t>𝐒𝐄</m:t>
                        </m:r>
                        <m:sSub>
                          <m:sSubPr>
                            <m:ctrlPr>
                              <a:rPr lang="en-GB" b="1" i="1" smtClean="0">
                                <a:solidFill>
                                  <a:srgbClr val="7030A0"/>
                                </a:solidFill>
                                <a:latin typeface="Cambria Math" panose="02040503050406030204" pitchFamily="18" charset="0"/>
                                <a:cs typeface="Times New Roman" pitchFamily="18" charset="0"/>
                              </a:rPr>
                            </m:ctrlPr>
                          </m:sSubPr>
                          <m:e>
                            <m:r>
                              <a:rPr lang="en-GB" b="1" i="1" smtClean="0">
                                <a:solidFill>
                                  <a:srgbClr val="7030A0"/>
                                </a:solidFill>
                                <a:latin typeface="Cambria Math" panose="02040503050406030204" pitchFamily="18" charset="0"/>
                                <a:cs typeface="Times New Roman" pitchFamily="18" charset="0"/>
                              </a:rPr>
                              <m:t>𝑪</m:t>
                            </m:r>
                          </m:e>
                          <m:sub>
                            <m:r>
                              <a:rPr lang="en-GB" b="1" i="1" smtClean="0">
                                <a:solidFill>
                                  <a:srgbClr val="7030A0"/>
                                </a:solidFill>
                                <a:latin typeface="Cambria Math" panose="02040503050406030204" pitchFamily="18" charset="0"/>
                                <a:cs typeface="Times New Roman" pitchFamily="18" charset="0"/>
                              </a:rPr>
                              <m:t>𝒘𝒂𝒕𝒆𝒓</m:t>
                            </m:r>
                          </m:sub>
                        </m:sSub>
                      </m:e>
                    </m:nary>
                  </m:oMath>
                </a14:m>
                <a:endParaRPr lang="en-GB" dirty="0"/>
              </a:p>
            </p:txBody>
          </p:sp>
        </mc:Choice>
        <mc:Fallback xmlns="">
          <p:sp>
            <p:nvSpPr>
              <p:cNvPr id="12" name="TextBox 11">
                <a:extLst>
                  <a:ext uri="{FF2B5EF4-FFF2-40B4-BE49-F238E27FC236}">
                    <a16:creationId xmlns:a16="http://schemas.microsoft.com/office/drawing/2014/main" id="{D4786299-D56F-FAF3-9357-28D8E6AAAE6B}"/>
                  </a:ext>
                </a:extLst>
              </p:cNvPr>
              <p:cNvSpPr txBox="1">
                <a:spLocks noRot="1" noChangeAspect="1" noMove="1" noResize="1" noEditPoints="1" noAdjustHandles="1" noChangeArrowheads="1" noChangeShapeType="1" noTextEdit="1"/>
              </p:cNvSpPr>
              <p:nvPr/>
            </p:nvSpPr>
            <p:spPr>
              <a:xfrm>
                <a:off x="138223" y="2305881"/>
                <a:ext cx="5957777" cy="961225"/>
              </a:xfrm>
              <a:prstGeom prst="rect">
                <a:avLst/>
              </a:prstGeom>
              <a:blipFill>
                <a:blip r:embed="rId3"/>
                <a:stretch>
                  <a:fillRect l="-921" t="-2532" b="-67089"/>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4" name="TextBox 13">
                <a:extLst>
                  <a:ext uri="{FF2B5EF4-FFF2-40B4-BE49-F238E27FC236}">
                    <a16:creationId xmlns:a16="http://schemas.microsoft.com/office/drawing/2014/main" id="{81FF0490-4466-830D-F95B-23C3ED97614E}"/>
                  </a:ext>
                </a:extLst>
              </p:cNvPr>
              <p:cNvSpPr txBox="1"/>
              <p:nvPr/>
            </p:nvSpPr>
            <p:spPr>
              <a:xfrm>
                <a:off x="440871" y="3590895"/>
                <a:ext cx="5736645" cy="1477328"/>
              </a:xfrm>
              <a:prstGeom prst="rect">
                <a:avLst/>
              </a:prstGeom>
              <a:noFill/>
            </p:spPr>
            <p:txBody>
              <a:bodyPr wrap="square">
                <a:spAutoFit/>
              </a:bodyPr>
              <a:lstStyle/>
              <a:p>
                <a:pPr eaLnBrk="1" hangingPunct="1">
                  <a:lnSpc>
                    <a:spcPct val="100000"/>
                  </a:lnSpc>
                  <a:spcBef>
                    <a:spcPts val="0"/>
                  </a:spcBef>
                  <a:spcAft>
                    <a:spcPts val="0"/>
                  </a:spcAft>
                  <a:buNone/>
                </a:pPr>
                <a:r>
                  <a:rPr lang="en-GB" dirty="0">
                    <a:solidFill>
                      <a:srgbClr val="C00000"/>
                    </a:solidFill>
                    <a:latin typeface="Cambria Math" panose="02040503050406030204" pitchFamily="18" charset="0"/>
                    <a:ea typeface="Cambria Math" panose="02040503050406030204" pitchFamily="18" charset="0"/>
                    <a:cs typeface="Open Sans" panose="020B0606030504020204" pitchFamily="34" charset="0"/>
                  </a:rPr>
                  <a:t>n</a:t>
                </a:r>
                <a:r>
                  <a:rPr lang="en-GB" sz="1800" dirty="0">
                    <a:solidFill>
                      <a:srgbClr val="C00000"/>
                    </a:solidFill>
                    <a:latin typeface="Open Sans" panose="020B0606030504020204" pitchFamily="34" charset="0"/>
                    <a:ea typeface="Open Sans" panose="020B0606030504020204" pitchFamily="34" charset="0"/>
                    <a:cs typeface="Open Sans" panose="020B0606030504020204" pitchFamily="34" charset="0"/>
                  </a:rPr>
                  <a:t>: nombre de ménages [ménage]</a:t>
                </a:r>
              </a:p>
              <a:p>
                <a:pPr eaLnBrk="1" hangingPunct="1">
                  <a:lnSpc>
                    <a:spcPct val="100000"/>
                  </a:lnSpc>
                  <a:spcBef>
                    <a:spcPts val="0"/>
                  </a:spcBef>
                  <a:spcAft>
                    <a:spcPts val="0"/>
                  </a:spcAft>
                  <a:buNone/>
                </a:pPr>
                <a:r>
                  <a:rPr lang="en-GB" sz="1800" dirty="0">
                    <a:solidFill>
                      <a:srgbClr val="C00000"/>
                    </a:solidFill>
                    <a:latin typeface="Cambria Math" panose="02040503050406030204" pitchFamily="18" charset="0"/>
                    <a:ea typeface="Cambria Math" panose="02040503050406030204" pitchFamily="18" charset="0"/>
                    <a:cs typeface="Open Sans" panose="020B0606030504020204" pitchFamily="34" charset="0"/>
                  </a:rPr>
                  <a:t>s</a:t>
                </a:r>
                <a:r>
                  <a:rPr lang="en-GB" sz="1800" dirty="0">
                    <a:solidFill>
                      <a:srgbClr val="C00000"/>
                    </a:solidFill>
                    <a:latin typeface="Open Sans" panose="020B0606030504020204" pitchFamily="34" charset="0"/>
                    <a:ea typeface="Open Sans" panose="020B0606030504020204" pitchFamily="34" charset="0"/>
                    <a:cs typeface="Open Sans" panose="020B0606030504020204" pitchFamily="34" charset="0"/>
                  </a:rPr>
                  <a:t>: Taille moyenne des ménages [personne/ménage]</a:t>
                </a:r>
              </a:p>
              <a:p>
                <a:pPr eaLnBrk="1" hangingPunct="1">
                  <a:lnSpc>
                    <a:spcPct val="100000"/>
                  </a:lnSpc>
                  <a:spcBef>
                    <a:spcPts val="0"/>
                  </a:spcBef>
                  <a:spcAft>
                    <a:spcPts val="0"/>
                  </a:spcAft>
                  <a:buNone/>
                </a:pPr>
                <a:r>
                  <a:rPr lang="en-GB" sz="1800" dirty="0">
                    <a:solidFill>
                      <a:srgbClr val="C00000"/>
                    </a:solidFill>
                    <a:latin typeface="Cambria Math" panose="02040503050406030204" pitchFamily="18" charset="0"/>
                    <a:ea typeface="Cambria Math" panose="02040503050406030204" pitchFamily="18" charset="0"/>
                    <a:cs typeface="Open Sans" panose="020B0606030504020204" pitchFamily="34" charset="0"/>
                  </a:rPr>
                  <a:t>w, a</a:t>
                </a:r>
                <a:r>
                  <a:rPr lang="en-GB" sz="1800" dirty="0">
                    <a:solidFill>
                      <a:srgbClr val="C00000"/>
                    </a:solidFill>
                    <a:latin typeface="Open Sans" panose="020B0606030504020204" pitchFamily="34" charset="0"/>
                    <a:ea typeface="Open Sans" panose="020B0606030504020204" pitchFamily="34" charset="0"/>
                    <a:cs typeface="Open Sans" panose="020B0606030504020204" pitchFamily="34" charset="0"/>
                  </a:rPr>
                  <a:t>: Fraction des ménages disposant d'eau chaude</a:t>
                </a:r>
              </a:p>
              <a:p>
                <a:pPr eaLnBrk="1" hangingPunct="1">
                  <a:lnSpc>
                    <a:spcPct val="100000"/>
                  </a:lnSpc>
                  <a:spcBef>
                    <a:spcPts val="0"/>
                  </a:spcBef>
                  <a:spcAft>
                    <a:spcPts val="0"/>
                  </a:spcAft>
                  <a:buNone/>
                </a:pPr>
                <a14:m>
                  <m:oMath xmlns:m="http://schemas.openxmlformats.org/officeDocument/2006/math">
                    <m:r>
                      <m:rPr>
                        <m:sty m:val="p"/>
                      </m:rPr>
                      <a:rPr lang="en-GB" sz="1800" b="0" i="0" smtClean="0">
                        <a:solidFill>
                          <a:srgbClr val="7030A0"/>
                        </a:solidFill>
                        <a:latin typeface="Cambria Math" panose="02040503050406030204" pitchFamily="18" charset="0"/>
                        <a:cs typeface="Times New Roman" pitchFamily="18" charset="0"/>
                      </a:rPr>
                      <m:t>SE</m:t>
                    </m:r>
                    <m:sSub>
                      <m:sSubPr>
                        <m:ctrlPr>
                          <a:rPr lang="en-GB" sz="1800" i="1">
                            <a:solidFill>
                              <a:srgbClr val="7030A0"/>
                            </a:solidFill>
                            <a:latin typeface="Cambria Math" panose="02040503050406030204" pitchFamily="18" charset="0"/>
                            <a:cs typeface="Times New Roman" pitchFamily="18" charset="0"/>
                          </a:rPr>
                        </m:ctrlPr>
                      </m:sSubPr>
                      <m:e>
                        <m:r>
                          <m:rPr>
                            <m:sty m:val="p"/>
                          </m:rPr>
                          <a:rPr lang="en-GB" sz="1800" b="0" i="0">
                            <a:solidFill>
                              <a:srgbClr val="7030A0"/>
                            </a:solidFill>
                            <a:latin typeface="Cambria Math" panose="02040503050406030204" pitchFamily="18" charset="0"/>
                            <a:cs typeface="Times New Roman" pitchFamily="18" charset="0"/>
                          </a:rPr>
                          <m:t>C</m:t>
                        </m:r>
                      </m:e>
                      <m:sub>
                        <m:r>
                          <m:rPr>
                            <m:sty m:val="p"/>
                          </m:rPr>
                          <a:rPr lang="en-GB" sz="1800" b="0" i="0">
                            <a:solidFill>
                              <a:srgbClr val="7030A0"/>
                            </a:solidFill>
                            <a:latin typeface="Cambria Math" panose="02040503050406030204" pitchFamily="18" charset="0"/>
                            <a:cs typeface="Times New Roman" pitchFamily="18" charset="0"/>
                          </a:rPr>
                          <m:t>water</m:t>
                        </m:r>
                      </m:sub>
                    </m:sSub>
                    <m:r>
                      <a:rPr lang="en-GB" sz="1800" b="0" i="0" smtClean="0">
                        <a:solidFill>
                          <a:srgbClr val="7030A0"/>
                        </a:solidFill>
                        <a:latin typeface="Cambria Math" panose="02040503050406030204" pitchFamily="18" charset="0"/>
                        <a:cs typeface="Times New Roman" pitchFamily="18" charset="0"/>
                      </a:rPr>
                      <m:t>: </m:t>
                    </m:r>
                  </m:oMath>
                </a14:m>
                <a:r>
                  <a:rPr lang="en-GB" sz="1800" dirty="0">
                    <a:solidFill>
                      <a:srgbClr val="7030A0"/>
                    </a:solidFill>
                    <a:latin typeface="Open Sans" panose="020B0606030504020204" pitchFamily="34" charset="0"/>
                    <a:ea typeface="Open Sans" panose="020B0606030504020204" pitchFamily="34" charset="0"/>
                    <a:cs typeface="Open Sans" panose="020B0606030504020204" pitchFamily="34" charset="0"/>
                  </a:rPr>
                  <a:t>Consommation d'énergie spécifique pour l'eau chaude [énergie/personne]</a:t>
                </a:r>
              </a:p>
            </p:txBody>
          </p:sp>
        </mc:Choice>
        <mc:Fallback xmlns="">
          <p:sp>
            <p:nvSpPr>
              <p:cNvPr id="14" name="TextBox 13">
                <a:extLst>
                  <a:ext uri="{FF2B5EF4-FFF2-40B4-BE49-F238E27FC236}">
                    <a16:creationId xmlns:a16="http://schemas.microsoft.com/office/drawing/2014/main" id="{81FF0490-4466-830D-F95B-23C3ED97614E}"/>
                  </a:ext>
                </a:extLst>
              </p:cNvPr>
              <p:cNvSpPr txBox="1">
                <a:spLocks noRot="1" noChangeAspect="1" noMove="1" noResize="1" noEditPoints="1" noAdjustHandles="1" noChangeArrowheads="1" noChangeShapeType="1" noTextEdit="1"/>
              </p:cNvSpPr>
              <p:nvPr/>
            </p:nvSpPr>
            <p:spPr>
              <a:xfrm>
                <a:off x="440871" y="3590895"/>
                <a:ext cx="5736645" cy="1477328"/>
              </a:xfrm>
              <a:prstGeom prst="rect">
                <a:avLst/>
              </a:prstGeom>
              <a:blipFill>
                <a:blip r:embed="rId4"/>
                <a:stretch>
                  <a:fillRect l="-850" t="-2479" b="-5785"/>
                </a:stretch>
              </a:blipFill>
            </p:spPr>
            <p:txBody>
              <a:bodyPr/>
              <a:lstStyle/>
              <a:p>
                <a:r>
                  <a:rPr lang="fr-MA">
                    <a:noFill/>
                  </a:rPr>
                  <a:t> </a:t>
                </a:r>
              </a:p>
            </p:txBody>
          </p:sp>
        </mc:Fallback>
      </mc:AlternateContent>
      <p:pic>
        <p:nvPicPr>
          <p:cNvPr id="11268" name="Picture 4" descr="Free vector boiler water heater with radiator and washbasin">
            <a:extLst>
              <a:ext uri="{FF2B5EF4-FFF2-40B4-BE49-F238E27FC236}">
                <a16:creationId xmlns:a16="http://schemas.microsoft.com/office/drawing/2014/main" id="{5899E9DC-D164-D845-E9FC-3B1F03EE3D68}"/>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400800" y="2305881"/>
            <a:ext cx="5085544" cy="3030992"/>
          </a:xfrm>
          <a:prstGeom prst="rect">
            <a:avLst/>
          </a:prstGeom>
          <a:noFill/>
          <a:extLst>
            <a:ext uri="{909E8E84-426E-40DD-AFC4-6F175D3DCCD1}">
              <a14:hiddenFill xmlns:a14="http://schemas.microsoft.com/office/drawing/2010/main">
                <a:solidFill>
                  <a:srgbClr val="FFFFFF"/>
                </a:solidFill>
              </a14:hiddenFill>
            </a:ext>
          </a:extLst>
        </p:spPr>
      </p:pic>
      <p:sp>
        <p:nvSpPr>
          <p:cNvPr id="16" name="TextBox 15">
            <a:extLst>
              <a:ext uri="{FF2B5EF4-FFF2-40B4-BE49-F238E27FC236}">
                <a16:creationId xmlns:a16="http://schemas.microsoft.com/office/drawing/2014/main" id="{39B969F0-73F6-1B47-5889-54BFCE41133A}"/>
              </a:ext>
            </a:extLst>
          </p:cNvPr>
          <p:cNvSpPr txBox="1"/>
          <p:nvPr/>
        </p:nvSpPr>
        <p:spPr>
          <a:xfrm>
            <a:off x="6128658" y="5345221"/>
            <a:ext cx="5390344" cy="461665"/>
          </a:xfrm>
          <a:prstGeom prst="rect">
            <a:avLst/>
          </a:prstGeom>
          <a:noFill/>
        </p:spPr>
        <p:txBody>
          <a:bodyPr wrap="square">
            <a:spAutoFit/>
          </a:bodyPr>
          <a:lstStyle/>
          <a:p>
            <a:pPr algn="r"/>
            <a:r>
              <a:rPr lang="en-GB" sz="800" dirty="0"/>
              <a:t>Source </a:t>
            </a:r>
            <a:r>
              <a:rPr lang="en-GB" sz="800" dirty="0">
                <a:hlinkClick r:id="rId6"/>
              </a:rPr>
              <a:t>: </a:t>
            </a:r>
            <a:r>
              <a:rPr lang="en-GB" sz="800" dirty="0"/>
              <a:t>https://www.freepik.com/free-vector/boiler-water-heater-with-radiator-washbasin_6198191.htm#query=water%20heating&amp;position=38&amp;from_view=search&amp;track=ais, Image by </a:t>
            </a:r>
            <a:r>
              <a:rPr lang="en-GB" sz="800" dirty="0" err="1"/>
              <a:t>vectorpocket&lt;/a&gt; </a:t>
            </a:r>
            <a:r>
              <a:rPr lang="en-GB" sz="800" dirty="0"/>
              <a:t>on </a:t>
            </a:r>
            <a:r>
              <a:rPr lang="en-GB" sz="800" dirty="0" err="1"/>
              <a:t>Freepik</a:t>
            </a:r>
            <a:r>
              <a:rPr lang="en-GB" sz="800" dirty="0"/>
              <a:t>.</a:t>
            </a:r>
          </a:p>
        </p:txBody>
      </p:sp>
    </p:spTree>
    <p:extLst>
      <p:ext uri="{BB962C8B-B14F-4D97-AF65-F5344CB8AC3E}">
        <p14:creationId xmlns:p14="http://schemas.microsoft.com/office/powerpoint/2010/main" val="65144216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95BC00-B1A3-740F-4975-765716CBB1D8}"/>
              </a:ext>
            </a:extLst>
          </p:cNvPr>
          <p:cNvSpPr>
            <a:spLocks noGrp="1"/>
          </p:cNvSpPr>
          <p:nvPr>
            <p:ph type="title"/>
          </p:nvPr>
        </p:nvSpPr>
        <p:spPr>
          <a:xfrm>
            <a:off x="2196268" y="59254"/>
            <a:ext cx="8182469" cy="1325563"/>
          </a:xfrm>
        </p:spPr>
        <p:txBody>
          <a:bodyPr/>
          <a:lstStyle/>
          <a:p>
            <a:pPr algn="l"/>
            <a:r>
              <a:rPr lang="en-GB" sz="4400" dirty="0">
                <a:latin typeface="Open Sans"/>
                <a:ea typeface="Open Sans"/>
                <a:cs typeface="Open Sans"/>
                <a:sym typeface="Bodoni SvtyTwo ITC TT-Book"/>
              </a:rPr>
              <a:t>Session 6.4 Autres utilisations finales des ménages</a:t>
            </a:r>
          </a:p>
        </p:txBody>
      </p:sp>
      <p:sp>
        <p:nvSpPr>
          <p:cNvPr id="38" name="TextBox 37">
            <a:extLst>
              <a:ext uri="{FF2B5EF4-FFF2-40B4-BE49-F238E27FC236}">
                <a16:creationId xmlns:a16="http://schemas.microsoft.com/office/drawing/2014/main" id="{DD0B7555-444F-D1E4-0A48-C00392C9A0FB}"/>
              </a:ext>
            </a:extLst>
          </p:cNvPr>
          <p:cNvSpPr txBox="1"/>
          <p:nvPr/>
        </p:nvSpPr>
        <p:spPr>
          <a:xfrm>
            <a:off x="893970" y="1344008"/>
            <a:ext cx="7178612" cy="412485"/>
          </a:xfrm>
          <a:prstGeom prst="rect">
            <a:avLst/>
          </a:prstGeom>
          <a:noFill/>
        </p:spPr>
        <p:txBody>
          <a:bodyPr wrap="square" lIns="91440" tIns="45720" rIns="91440" bIns="45720" rtlCol="0" anchor="t">
            <a:spAutoFit/>
          </a:bodyPr>
          <a:lstStyle/>
          <a:p>
            <a:pPr marL="0" lvl="6" eaLnBrk="0" fontAlgn="base" hangingPunct="0">
              <a:lnSpc>
                <a:spcPct val="110000"/>
              </a:lnSpc>
              <a:spcBef>
                <a:spcPts val="500"/>
              </a:spcBef>
              <a:spcAft>
                <a:spcPts val="1200"/>
              </a:spcAft>
              <a:buClr>
                <a:srgbClr val="333333"/>
              </a:buClr>
              <a:buSzPts val="1300"/>
              <a:defRPr/>
            </a:pPr>
            <a:r>
              <a:rPr lang="en-ZA" sz="2000" b="1" dirty="0">
                <a:solidFill>
                  <a:schemeClr val="accent5">
                    <a:lumMod val="60000"/>
                    <a:lumOff val="40000"/>
                  </a:schemeClr>
                </a:solidFill>
                <a:latin typeface="Open Sans"/>
                <a:ea typeface="Open Sans"/>
                <a:cs typeface="Open Sans"/>
              </a:rPr>
              <a:t>6.4.1. Données brutes sur la climatisation</a:t>
            </a:r>
            <a:endParaRPr lang="en-GB" dirty="0">
              <a:latin typeface="Open Sans" panose="020B0606030504020204" pitchFamily="34" charset="0"/>
              <a:cs typeface="Open Sans" panose="020B0606030504020204" pitchFamily="34" charset="0"/>
            </a:endParaRPr>
          </a:p>
        </p:txBody>
      </p:sp>
      <p:sp>
        <p:nvSpPr>
          <p:cNvPr id="3" name="Slide Number Placeholder 5">
            <a:extLst>
              <a:ext uri="{FF2B5EF4-FFF2-40B4-BE49-F238E27FC236}">
                <a16:creationId xmlns:a16="http://schemas.microsoft.com/office/drawing/2014/main" id="{FF1EF08B-79C6-0580-11A6-1AFFFDC946CE}"/>
              </a:ext>
            </a:extLst>
          </p:cNvPr>
          <p:cNvSpPr txBox="1">
            <a:spLocks/>
          </p:cNvSpPr>
          <p:nvPr/>
        </p:nvSpPr>
        <p:spPr>
          <a:xfrm>
            <a:off x="11775994" y="6455206"/>
            <a:ext cx="393356"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9F12B3B0-2BE9-CC4D-B1FD-EFE2D6A22EBD}" type="slidenum">
              <a:rPr lang="en-US" sz="1400" b="1" smtClean="0">
                <a:solidFill>
                  <a:schemeClr val="bg1"/>
                </a:solidFill>
                <a:latin typeface="Open Sans ExtraBold" panose="020B0606030504020204" pitchFamily="34" charset="0"/>
                <a:ea typeface="Open Sans ExtraBold" panose="020B0606030504020204" pitchFamily="34" charset="0"/>
                <a:cs typeface="Open Sans ExtraBold" panose="020B0606030504020204" pitchFamily="34" charset="0"/>
              </a:rPr>
              <a:t>18</a:t>
            </a:fld>
            <a:endParaRPr lang="en-US" sz="1400" b="1" dirty="0">
              <a:solidFill>
                <a:schemeClr val="bg1"/>
              </a:solidFill>
              <a:latin typeface="Open Sans ExtraBold" panose="020B0606030504020204" pitchFamily="34" charset="0"/>
              <a:ea typeface="Open Sans ExtraBold" panose="020B0606030504020204" pitchFamily="34" charset="0"/>
              <a:cs typeface="Open Sans ExtraBold" panose="020B0606030504020204" pitchFamily="34" charset="0"/>
            </a:endParaRPr>
          </a:p>
        </p:txBody>
      </p:sp>
      <p:pic>
        <p:nvPicPr>
          <p:cNvPr id="10242" name="Picture 2">
            <a:extLst>
              <a:ext uri="{FF2B5EF4-FFF2-40B4-BE49-F238E27FC236}">
                <a16:creationId xmlns:a16="http://schemas.microsoft.com/office/drawing/2014/main" id="{3FC55951-08A0-645E-5D3C-F48588E3523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84279" y="161194"/>
            <a:ext cx="1121681" cy="1121681"/>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pic>
        <p:nvPicPr>
          <p:cNvPr id="5" name="Picture 4">
            <a:extLst>
              <a:ext uri="{FF2B5EF4-FFF2-40B4-BE49-F238E27FC236}">
                <a16:creationId xmlns:a16="http://schemas.microsoft.com/office/drawing/2014/main" id="{7D2E0ADC-4EF6-4550-1A7B-23EBDDF2AC3D}"/>
              </a:ext>
            </a:extLst>
          </p:cNvPr>
          <p:cNvPicPr>
            <a:picLocks noChangeAspect="1"/>
          </p:cNvPicPr>
          <p:nvPr/>
        </p:nvPicPr>
        <p:blipFill>
          <a:blip r:embed="rId3"/>
          <a:stretch>
            <a:fillRect/>
          </a:stretch>
        </p:blipFill>
        <p:spPr>
          <a:xfrm>
            <a:off x="1012191" y="2300004"/>
            <a:ext cx="10167618" cy="2465177"/>
          </a:xfrm>
          <a:prstGeom prst="rect">
            <a:avLst/>
          </a:prstGeom>
        </p:spPr>
      </p:pic>
      <p:sp>
        <p:nvSpPr>
          <p:cNvPr id="4" name="ZoneTexte 3">
            <a:extLst>
              <a:ext uri="{FF2B5EF4-FFF2-40B4-BE49-F238E27FC236}">
                <a16:creationId xmlns:a16="http://schemas.microsoft.com/office/drawing/2014/main" id="{DF25249E-BA1A-694B-CF1E-E5E518620351}"/>
              </a:ext>
            </a:extLst>
          </p:cNvPr>
          <p:cNvSpPr txBox="1"/>
          <p:nvPr/>
        </p:nvSpPr>
        <p:spPr>
          <a:xfrm>
            <a:off x="957890" y="2234924"/>
            <a:ext cx="10221919" cy="369332"/>
          </a:xfrm>
          <a:prstGeom prst="rect">
            <a:avLst/>
          </a:prstGeom>
          <a:solidFill>
            <a:srgbClr val="8EA9DB"/>
          </a:solidFill>
        </p:spPr>
        <p:txBody>
          <a:bodyPr wrap="square" rtlCol="0">
            <a:spAutoFit/>
          </a:bodyPr>
          <a:lstStyle/>
          <a:p>
            <a:pPr algn="ctr"/>
            <a:r>
              <a:rPr lang="fr-MA" b="1" dirty="0"/>
              <a:t>Facteurs relatifs à la climatisation</a:t>
            </a:r>
          </a:p>
        </p:txBody>
      </p:sp>
    </p:spTree>
    <p:extLst>
      <p:ext uri="{BB962C8B-B14F-4D97-AF65-F5344CB8AC3E}">
        <p14:creationId xmlns:p14="http://schemas.microsoft.com/office/powerpoint/2010/main" val="200260415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95BC00-B1A3-740F-4975-765716CBB1D8}"/>
              </a:ext>
            </a:extLst>
          </p:cNvPr>
          <p:cNvSpPr>
            <a:spLocks noGrp="1"/>
          </p:cNvSpPr>
          <p:nvPr>
            <p:ph type="title"/>
          </p:nvPr>
        </p:nvSpPr>
        <p:spPr>
          <a:xfrm>
            <a:off x="2343954" y="70332"/>
            <a:ext cx="9257449" cy="1325563"/>
          </a:xfrm>
        </p:spPr>
        <p:txBody>
          <a:bodyPr/>
          <a:lstStyle/>
          <a:p>
            <a:pPr algn="l"/>
            <a:r>
              <a:rPr lang="en-GB" sz="4400" dirty="0">
                <a:latin typeface="Open Sans"/>
                <a:ea typeface="Open Sans"/>
                <a:cs typeface="Open Sans"/>
                <a:sym typeface="Bodoni SvtyTwo ITC TT-Book"/>
              </a:rPr>
              <a:t>Session 6.4 Autres utilisations finales des ménages</a:t>
            </a:r>
          </a:p>
        </p:txBody>
      </p:sp>
      <p:sp>
        <p:nvSpPr>
          <p:cNvPr id="38" name="TextBox 37">
            <a:extLst>
              <a:ext uri="{FF2B5EF4-FFF2-40B4-BE49-F238E27FC236}">
                <a16:creationId xmlns:a16="http://schemas.microsoft.com/office/drawing/2014/main" id="{DD0B7555-444F-D1E4-0A48-C00392C9A0FB}"/>
              </a:ext>
            </a:extLst>
          </p:cNvPr>
          <p:cNvSpPr txBox="1"/>
          <p:nvPr/>
        </p:nvSpPr>
        <p:spPr>
          <a:xfrm>
            <a:off x="893970" y="1344008"/>
            <a:ext cx="7178612" cy="412485"/>
          </a:xfrm>
          <a:prstGeom prst="rect">
            <a:avLst/>
          </a:prstGeom>
          <a:noFill/>
        </p:spPr>
        <p:txBody>
          <a:bodyPr wrap="square" lIns="91440" tIns="45720" rIns="91440" bIns="45720" rtlCol="0" anchor="t">
            <a:spAutoFit/>
          </a:bodyPr>
          <a:lstStyle/>
          <a:p>
            <a:pPr marL="0" lvl="6" eaLnBrk="0" fontAlgn="base" hangingPunct="0">
              <a:lnSpc>
                <a:spcPct val="110000"/>
              </a:lnSpc>
              <a:spcBef>
                <a:spcPts val="500"/>
              </a:spcBef>
              <a:spcAft>
                <a:spcPts val="1200"/>
              </a:spcAft>
              <a:buClr>
                <a:srgbClr val="333333"/>
              </a:buClr>
              <a:buSzPts val="1300"/>
              <a:defRPr/>
            </a:pPr>
            <a:r>
              <a:rPr lang="en-ZA" sz="2000" b="1" dirty="0">
                <a:solidFill>
                  <a:schemeClr val="accent5">
                    <a:lumMod val="60000"/>
                    <a:lumOff val="40000"/>
                  </a:schemeClr>
                </a:solidFill>
                <a:latin typeface="Open Sans"/>
                <a:ea typeface="Open Sans"/>
                <a:cs typeface="Open Sans"/>
              </a:rPr>
              <a:t>6.4.2. Reconstruction de la climatisation et formules</a:t>
            </a:r>
            <a:endParaRPr lang="en-GB" dirty="0">
              <a:latin typeface="Open Sans" panose="020B0606030504020204" pitchFamily="34" charset="0"/>
              <a:cs typeface="Open Sans" panose="020B0606030504020204" pitchFamily="34" charset="0"/>
            </a:endParaRPr>
          </a:p>
        </p:txBody>
      </p:sp>
      <p:sp>
        <p:nvSpPr>
          <p:cNvPr id="3" name="Slide Number Placeholder 5">
            <a:extLst>
              <a:ext uri="{FF2B5EF4-FFF2-40B4-BE49-F238E27FC236}">
                <a16:creationId xmlns:a16="http://schemas.microsoft.com/office/drawing/2014/main" id="{D83F90E9-A05B-CCB7-2BE0-1B0243DCE3F9}"/>
              </a:ext>
            </a:extLst>
          </p:cNvPr>
          <p:cNvSpPr txBox="1">
            <a:spLocks/>
          </p:cNvSpPr>
          <p:nvPr/>
        </p:nvSpPr>
        <p:spPr>
          <a:xfrm>
            <a:off x="11775994" y="6455206"/>
            <a:ext cx="393356"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9F12B3B0-2BE9-CC4D-B1FD-EFE2D6A22EBD}" type="slidenum">
              <a:rPr lang="en-US" sz="1400" b="1" smtClean="0">
                <a:solidFill>
                  <a:schemeClr val="bg1"/>
                </a:solidFill>
                <a:latin typeface="Open Sans ExtraBold" panose="020B0606030504020204" pitchFamily="34" charset="0"/>
                <a:ea typeface="Open Sans ExtraBold" panose="020B0606030504020204" pitchFamily="34" charset="0"/>
                <a:cs typeface="Open Sans ExtraBold" panose="020B0606030504020204" pitchFamily="34" charset="0"/>
              </a:rPr>
              <a:t>19</a:t>
            </a:fld>
            <a:endParaRPr lang="en-US" sz="1400" b="1" dirty="0">
              <a:solidFill>
                <a:schemeClr val="bg1"/>
              </a:solidFill>
              <a:latin typeface="Open Sans ExtraBold" panose="020B0606030504020204" pitchFamily="34" charset="0"/>
              <a:ea typeface="Open Sans ExtraBold" panose="020B0606030504020204" pitchFamily="34" charset="0"/>
              <a:cs typeface="Open Sans ExtraBold" panose="020B0606030504020204" pitchFamily="34" charset="0"/>
            </a:endParaRPr>
          </a:p>
        </p:txBody>
      </p:sp>
      <p:sp>
        <p:nvSpPr>
          <p:cNvPr id="12" name="TextBox 11">
            <a:extLst>
              <a:ext uri="{FF2B5EF4-FFF2-40B4-BE49-F238E27FC236}">
                <a16:creationId xmlns:a16="http://schemas.microsoft.com/office/drawing/2014/main" id="{D4786299-D56F-FAF3-9357-28D8E6AAAE6B}"/>
              </a:ext>
            </a:extLst>
          </p:cNvPr>
          <p:cNvSpPr txBox="1"/>
          <p:nvPr/>
        </p:nvSpPr>
        <p:spPr>
          <a:xfrm>
            <a:off x="893970" y="2102414"/>
            <a:ext cx="5570625" cy="369332"/>
          </a:xfrm>
          <a:prstGeom prst="rect">
            <a:avLst/>
          </a:prstGeom>
          <a:noFill/>
        </p:spPr>
        <p:txBody>
          <a:bodyPr wrap="square">
            <a:spAutoFit/>
          </a:bodyPr>
          <a:lstStyle/>
          <a:p>
            <a:r>
              <a:rPr lang="en-GB" sz="1800" b="1" dirty="0">
                <a:solidFill>
                  <a:srgbClr val="FFC000"/>
                </a:solidFill>
                <a:latin typeface="Open Sans" panose="020B0606030504020204" pitchFamily="34" charset="0"/>
                <a:ea typeface="Open Sans" panose="020B0606030504020204" pitchFamily="34" charset="0"/>
                <a:cs typeface="Times New Roman" pitchFamily="18" charset="0"/>
              </a:rPr>
              <a:t>Demande d'énergie utile </a:t>
            </a:r>
            <a:r>
              <a:rPr lang="en-GB" sz="1800" dirty="0">
                <a:solidFill>
                  <a:prstClr val="black"/>
                </a:solidFill>
                <a:latin typeface="Open Sans" panose="020B0606030504020204" pitchFamily="34" charset="0"/>
                <a:ea typeface="Open Sans" panose="020B0606030504020204" pitchFamily="34" charset="0"/>
                <a:cs typeface="Times New Roman" pitchFamily="18" charset="0"/>
              </a:rPr>
              <a:t>pour la </a:t>
            </a:r>
            <a:r>
              <a:rPr lang="en-GB" sz="1800" dirty="0" err="1">
                <a:latin typeface="Open Sans" panose="020B0606030504020204" pitchFamily="34" charset="0"/>
                <a:ea typeface="Open Sans" panose="020B0606030504020204" pitchFamily="34" charset="0"/>
                <a:cs typeface="Open Sans" panose="020B0606030504020204" pitchFamily="34" charset="0"/>
              </a:rPr>
              <a:t>climatisation</a:t>
            </a:r>
            <a:r>
              <a:rPr lang="en-GB" altLang="en-US" sz="1800" dirty="0">
                <a:latin typeface="Open Sans" panose="020B0606030504020204" pitchFamily="34" charset="0"/>
                <a:ea typeface="Open Sans" panose="020B0606030504020204" pitchFamily="34" charset="0"/>
                <a:cs typeface="Open Sans" panose="020B0606030504020204" pitchFamily="34" charset="0"/>
              </a:rPr>
              <a:t>: </a:t>
            </a:r>
            <a:endParaRPr lang="en-GB" altLang="en-US" dirty="0">
              <a:latin typeface="Cambria Math" panose="02040503050406030204" pitchFamily="18" charset="0"/>
              <a:cs typeface="Calibri" panose="020F0502020204030204" pitchFamily="34" charset="0"/>
            </a:endParaRPr>
          </a:p>
        </p:txBody>
      </p:sp>
      <p:pic>
        <p:nvPicPr>
          <p:cNvPr id="4" name="Picture 2">
            <a:extLst>
              <a:ext uri="{FF2B5EF4-FFF2-40B4-BE49-F238E27FC236}">
                <a16:creationId xmlns:a16="http://schemas.microsoft.com/office/drawing/2014/main" id="{19E23A71-119F-CA63-CBB4-BF077F05F12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84279" y="161194"/>
            <a:ext cx="1121681" cy="1121681"/>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mc:AlternateContent xmlns:mc="http://schemas.openxmlformats.org/markup-compatibility/2006" xmlns:a14="http://schemas.microsoft.com/office/drawing/2010/main">
        <mc:Choice Requires="a14">
          <p:sp>
            <p:nvSpPr>
              <p:cNvPr id="7" name="TextBox 6">
                <a:extLst>
                  <a:ext uri="{FF2B5EF4-FFF2-40B4-BE49-F238E27FC236}">
                    <a16:creationId xmlns:a16="http://schemas.microsoft.com/office/drawing/2014/main" id="{0F6C10AC-6B0F-5D5D-2DE5-E72277CBAD60}"/>
                  </a:ext>
                </a:extLst>
              </p:cNvPr>
              <p:cNvSpPr txBox="1"/>
              <p:nvPr/>
            </p:nvSpPr>
            <p:spPr>
              <a:xfrm>
                <a:off x="984279" y="2762919"/>
                <a:ext cx="5987247" cy="2615588"/>
              </a:xfrm>
              <a:prstGeom prst="rect">
                <a:avLst/>
              </a:prstGeom>
              <a:noFill/>
            </p:spPr>
            <p:txBody>
              <a:bodyPr wrap="square">
                <a:spAutoFit/>
              </a:bodyPr>
              <a:lstStyle/>
              <a:p>
                <a:pPr eaLnBrk="1" hangingPunct="1">
                  <a:lnSpc>
                    <a:spcPct val="100000"/>
                  </a:lnSpc>
                  <a:spcAft>
                    <a:spcPts val="1200"/>
                  </a:spcAft>
                  <a:buNone/>
                </a:pPr>
                <a14:m>
                  <m:oMathPara xmlns:m="http://schemas.openxmlformats.org/officeDocument/2006/math">
                    <m:oMathParaPr>
                      <m:jc m:val="centerGroup"/>
                    </m:oMathParaPr>
                    <m:oMath xmlns:m="http://schemas.openxmlformats.org/officeDocument/2006/math">
                      <m:r>
                        <a:rPr lang="en-GB" altLang="en-US" sz="1800" b="1" i="0" smtClean="0">
                          <a:solidFill>
                            <a:srgbClr val="FFC000"/>
                          </a:solidFill>
                          <a:latin typeface="Cambria Math" panose="02040503050406030204" pitchFamily="18" charset="0"/>
                          <a:cs typeface="Calibri" panose="020F0502020204030204" pitchFamily="34" charset="0"/>
                        </a:rPr>
                        <m:t>𝐔𝐄</m:t>
                      </m:r>
                      <m:sSub>
                        <m:sSubPr>
                          <m:ctrlPr>
                            <a:rPr lang="en-GB" altLang="en-US" sz="1800" b="1" i="1">
                              <a:solidFill>
                                <a:srgbClr val="FFC000"/>
                              </a:solidFill>
                              <a:latin typeface="Cambria Math" panose="02040503050406030204" pitchFamily="18" charset="0"/>
                              <a:cs typeface="Calibri" panose="020F0502020204030204" pitchFamily="34" charset="0"/>
                            </a:rPr>
                          </m:ctrlPr>
                        </m:sSubPr>
                        <m:e>
                          <m:r>
                            <a:rPr lang="en-GB" altLang="en-US" sz="1800" b="1" i="0">
                              <a:solidFill>
                                <a:srgbClr val="FFC000"/>
                              </a:solidFill>
                              <a:latin typeface="Cambria Math" panose="02040503050406030204" pitchFamily="18" charset="0"/>
                              <a:cs typeface="Calibri" panose="020F0502020204030204" pitchFamily="34" charset="0"/>
                            </a:rPr>
                            <m:t>𝐃</m:t>
                          </m:r>
                        </m:e>
                        <m:sub>
                          <m:r>
                            <a:rPr lang="en-GB" altLang="en-US" sz="1800" b="1" i="0">
                              <a:solidFill>
                                <a:srgbClr val="FFC000"/>
                              </a:solidFill>
                              <a:latin typeface="Cambria Math" panose="02040503050406030204" pitchFamily="18" charset="0"/>
                              <a:cs typeface="Calibri" panose="020F0502020204030204" pitchFamily="34" charset="0"/>
                            </a:rPr>
                            <m:t>𝐚𝐢𝐫</m:t>
                          </m:r>
                          <m:r>
                            <a:rPr lang="en-GB" altLang="en-US" sz="1800" b="1" i="0">
                              <a:solidFill>
                                <a:srgbClr val="FFC000"/>
                              </a:solidFill>
                              <a:latin typeface="Cambria Math" panose="02040503050406030204" pitchFamily="18" charset="0"/>
                              <a:cs typeface="Calibri" panose="020F0502020204030204" pitchFamily="34" charset="0"/>
                            </a:rPr>
                            <m:t> </m:t>
                          </m:r>
                          <m:r>
                            <a:rPr lang="en-GB" altLang="en-US" sz="1800" b="1" i="0">
                              <a:solidFill>
                                <a:srgbClr val="FFC000"/>
                              </a:solidFill>
                              <a:latin typeface="Cambria Math" panose="02040503050406030204" pitchFamily="18" charset="0"/>
                              <a:cs typeface="Calibri" panose="020F0502020204030204" pitchFamily="34" charset="0"/>
                            </a:rPr>
                            <m:t>𝐜𝐨𝐧𝐝</m:t>
                          </m:r>
                          <m:r>
                            <a:rPr lang="en-GB" altLang="en-US" sz="1800" b="1" i="0">
                              <a:solidFill>
                                <a:srgbClr val="FFC000"/>
                              </a:solidFill>
                              <a:latin typeface="Cambria Math" panose="02040503050406030204" pitchFamily="18" charset="0"/>
                              <a:cs typeface="Calibri" panose="020F0502020204030204" pitchFamily="34" charset="0"/>
                            </a:rPr>
                            <m:t>.</m:t>
                          </m:r>
                        </m:sub>
                      </m:sSub>
                      <m:r>
                        <a:rPr lang="en-GB" sz="1800" b="0" i="0">
                          <a:latin typeface="Cambria Math" panose="02040503050406030204" pitchFamily="18" charset="0"/>
                          <a:cs typeface="Times New Roman" pitchFamily="18" charset="0"/>
                        </a:rPr>
                        <m:t>=</m:t>
                      </m:r>
                      <m:nary>
                        <m:naryPr>
                          <m:chr m:val="∑"/>
                          <m:supHide m:val="on"/>
                          <m:ctrlPr>
                            <a:rPr lang="en-GB" sz="1800" i="1">
                              <a:latin typeface="Cambria Math" panose="02040503050406030204" pitchFamily="18" charset="0"/>
                              <a:cs typeface="Times New Roman" pitchFamily="18" charset="0"/>
                            </a:rPr>
                          </m:ctrlPr>
                        </m:naryPr>
                        <m:sub>
                          <m:r>
                            <m:rPr>
                              <m:sty m:val="p"/>
                              <m:brk m:alnAt="7"/>
                            </m:rPr>
                            <a:rPr lang="en-GB" sz="1800" b="0" i="0">
                              <a:latin typeface="Cambria Math" panose="02040503050406030204" pitchFamily="18" charset="0"/>
                              <a:cs typeface="Times New Roman" pitchFamily="18" charset="0"/>
                            </a:rPr>
                            <m:t>d</m:t>
                          </m:r>
                          <m:r>
                            <a:rPr lang="en-GB" sz="1800" b="0" i="0">
                              <a:latin typeface="Cambria Math" panose="02040503050406030204" pitchFamily="18" charset="0"/>
                              <a:cs typeface="Times New Roman" pitchFamily="18" charset="0"/>
                            </a:rPr>
                            <m:t> ∈ </m:t>
                          </m:r>
                          <m:r>
                            <m:rPr>
                              <m:sty m:val="p"/>
                            </m:rPr>
                            <a:rPr lang="en-GB" sz="1800" b="0" i="0">
                              <a:latin typeface="Cambria Math" panose="02040503050406030204" pitchFamily="18" charset="0"/>
                              <a:cs typeface="Times New Roman" pitchFamily="18" charset="0"/>
                            </a:rPr>
                            <m:t>dwellings</m:t>
                          </m:r>
                        </m:sub>
                        <m:sup/>
                        <m:e>
                          <m:sSub>
                            <m:sSubPr>
                              <m:ctrlPr>
                                <a:rPr lang="en-GB" sz="1800" b="1" i="1" smtClean="0">
                                  <a:solidFill>
                                    <a:srgbClr val="C00000"/>
                                  </a:solidFill>
                                  <a:latin typeface="Cambria Math" panose="02040503050406030204" pitchFamily="18" charset="0"/>
                                  <a:cs typeface="Times New Roman" pitchFamily="18" charset="0"/>
                                </a:rPr>
                              </m:ctrlPr>
                            </m:sSubPr>
                            <m:e>
                              <m:r>
                                <a:rPr lang="en-GB" sz="1800" b="1" i="0">
                                  <a:solidFill>
                                    <a:srgbClr val="C00000"/>
                                  </a:solidFill>
                                  <a:latin typeface="Cambria Math" panose="02040503050406030204" pitchFamily="18" charset="0"/>
                                  <a:cs typeface="Times New Roman" pitchFamily="18" charset="0"/>
                                </a:rPr>
                                <m:t>𝐧</m:t>
                              </m:r>
                            </m:e>
                            <m:sub>
                              <m:r>
                                <a:rPr lang="en-GB" sz="1800" b="1" i="0">
                                  <a:solidFill>
                                    <a:srgbClr val="C00000"/>
                                  </a:solidFill>
                                  <a:latin typeface="Cambria Math" panose="02040503050406030204" pitchFamily="18" charset="0"/>
                                  <a:cs typeface="Times New Roman" pitchFamily="18" charset="0"/>
                                </a:rPr>
                                <m:t>𝐝</m:t>
                              </m:r>
                            </m:sub>
                          </m:sSub>
                          <m:sSub>
                            <m:sSubPr>
                              <m:ctrlPr>
                                <a:rPr lang="en-GB" sz="1800" b="1" i="1">
                                  <a:solidFill>
                                    <a:srgbClr val="C00000"/>
                                  </a:solidFill>
                                  <a:latin typeface="Cambria Math" panose="02040503050406030204" pitchFamily="18" charset="0"/>
                                  <a:cs typeface="Times New Roman" pitchFamily="18" charset="0"/>
                                </a:rPr>
                              </m:ctrlPr>
                            </m:sSubPr>
                            <m:e>
                              <m:r>
                                <a:rPr lang="en-GB" sz="1800" b="1" i="0">
                                  <a:solidFill>
                                    <a:srgbClr val="C00000"/>
                                  </a:solidFill>
                                  <a:latin typeface="Cambria Math" panose="02040503050406030204" pitchFamily="18" charset="0"/>
                                  <a:cs typeface="Times New Roman" pitchFamily="18" charset="0"/>
                                </a:rPr>
                                <m:t>𝐚</m:t>
                              </m:r>
                            </m:e>
                            <m:sub>
                              <m:r>
                                <a:rPr lang="en-GB" sz="1800" b="1" i="0">
                                  <a:solidFill>
                                    <a:srgbClr val="C00000"/>
                                  </a:solidFill>
                                  <a:latin typeface="Cambria Math" panose="02040503050406030204" pitchFamily="18" charset="0"/>
                                  <a:cs typeface="Times New Roman" pitchFamily="18" charset="0"/>
                                </a:rPr>
                                <m:t>𝐝</m:t>
                              </m:r>
                            </m:sub>
                          </m:sSub>
                          <m:r>
                            <a:rPr lang="en-GB" sz="1800" b="1" i="0" smtClean="0">
                              <a:solidFill>
                                <a:srgbClr val="7030A0"/>
                              </a:solidFill>
                              <a:latin typeface="Cambria Math" panose="02040503050406030204" pitchFamily="18" charset="0"/>
                              <a:cs typeface="Times New Roman" pitchFamily="18" charset="0"/>
                            </a:rPr>
                            <m:t>𝐒𝐄</m:t>
                          </m:r>
                          <m:sSub>
                            <m:sSubPr>
                              <m:ctrlPr>
                                <a:rPr lang="en-GB" sz="1800" b="1" i="1">
                                  <a:solidFill>
                                    <a:srgbClr val="7030A0"/>
                                  </a:solidFill>
                                  <a:latin typeface="Cambria Math" panose="02040503050406030204" pitchFamily="18" charset="0"/>
                                  <a:cs typeface="Times New Roman" pitchFamily="18" charset="0"/>
                                </a:rPr>
                              </m:ctrlPr>
                            </m:sSubPr>
                            <m:e>
                              <m:r>
                                <a:rPr lang="en-GB" sz="1800" b="1" i="0">
                                  <a:solidFill>
                                    <a:srgbClr val="7030A0"/>
                                  </a:solidFill>
                                  <a:latin typeface="Cambria Math" panose="02040503050406030204" pitchFamily="18" charset="0"/>
                                  <a:cs typeface="Times New Roman" pitchFamily="18" charset="0"/>
                                </a:rPr>
                                <m:t>𝐂</m:t>
                              </m:r>
                            </m:e>
                            <m:sub>
                              <m:r>
                                <a:rPr lang="en-GB" sz="1800" b="1" i="0" smtClean="0">
                                  <a:solidFill>
                                    <a:srgbClr val="7030A0"/>
                                  </a:solidFill>
                                  <a:latin typeface="Cambria Math" panose="02040503050406030204" pitchFamily="18" charset="0"/>
                                  <a:cs typeface="Times New Roman" pitchFamily="18" charset="0"/>
                                </a:rPr>
                                <m:t>𝐝</m:t>
                              </m:r>
                              <m:r>
                                <a:rPr lang="en-GB" sz="1800" b="1" i="0">
                                  <a:solidFill>
                                    <a:srgbClr val="7030A0"/>
                                  </a:solidFill>
                                  <a:latin typeface="Cambria Math" panose="02040503050406030204" pitchFamily="18" charset="0"/>
                                  <a:cs typeface="Times New Roman" pitchFamily="18" charset="0"/>
                                </a:rPr>
                                <m:t>,</m:t>
                              </m:r>
                              <m:r>
                                <a:rPr lang="en-GB" sz="1800" b="1" i="0">
                                  <a:solidFill>
                                    <a:srgbClr val="7030A0"/>
                                  </a:solidFill>
                                  <a:latin typeface="Cambria Math" panose="02040503050406030204" pitchFamily="18" charset="0"/>
                                  <a:cs typeface="Times New Roman" pitchFamily="18" charset="0"/>
                                </a:rPr>
                                <m:t>𝐚𝐢𝐫</m:t>
                              </m:r>
                              <m:r>
                                <a:rPr lang="en-GB" sz="1800" b="1" i="0">
                                  <a:solidFill>
                                    <a:srgbClr val="7030A0"/>
                                  </a:solidFill>
                                  <a:latin typeface="Cambria Math" panose="02040503050406030204" pitchFamily="18" charset="0"/>
                                  <a:cs typeface="Times New Roman" pitchFamily="18" charset="0"/>
                                </a:rPr>
                                <m:t> </m:t>
                              </m:r>
                              <m:r>
                                <a:rPr lang="en-GB" sz="1800" b="1" i="0">
                                  <a:solidFill>
                                    <a:srgbClr val="7030A0"/>
                                  </a:solidFill>
                                  <a:latin typeface="Cambria Math" panose="02040503050406030204" pitchFamily="18" charset="0"/>
                                  <a:cs typeface="Times New Roman" pitchFamily="18" charset="0"/>
                                </a:rPr>
                                <m:t>𝐜𝐨𝐧𝐝</m:t>
                              </m:r>
                            </m:sub>
                          </m:sSub>
                        </m:e>
                      </m:nary>
                    </m:oMath>
                  </m:oMathPara>
                </a14:m>
                <a:endParaRPr lang="en-GB" altLang="en-US" sz="1800" dirty="0">
                  <a:solidFill>
                    <a:srgbClr val="9DC3E6"/>
                  </a:solidFill>
                  <a:latin typeface="Open Sans" panose="020B0606030504020204" pitchFamily="34" charset="0"/>
                  <a:ea typeface="Open Sans" panose="020B0606030504020204" pitchFamily="34" charset="0"/>
                  <a:cs typeface="Open Sans" panose="020B0606030504020204" pitchFamily="34" charset="0"/>
                </a:endParaRPr>
              </a:p>
              <a:p>
                <a:pPr eaLnBrk="1" hangingPunct="1">
                  <a:lnSpc>
                    <a:spcPct val="100000"/>
                  </a:lnSpc>
                  <a:spcBef>
                    <a:spcPts val="0"/>
                  </a:spcBef>
                  <a:spcAft>
                    <a:spcPts val="0"/>
                  </a:spcAft>
                  <a:buNone/>
                </a:pPr>
                <a:r>
                  <a:rPr lang="en-GB" sz="1800" dirty="0">
                    <a:solidFill>
                      <a:srgbClr val="C00000"/>
                    </a:solidFill>
                    <a:latin typeface="Cambria" panose="02040503050406030204" pitchFamily="18" charset="0"/>
                    <a:ea typeface="Cambria" panose="02040503050406030204" pitchFamily="18" charset="0"/>
                    <a:cs typeface="Open Sans" panose="020B0606030504020204" pitchFamily="34" charset="0"/>
                  </a:rPr>
                  <a:t>s</a:t>
                </a:r>
                <a:r>
                  <a:rPr lang="en-GB" sz="1800" dirty="0">
                    <a:solidFill>
                      <a:srgbClr val="C00000"/>
                    </a:solidFill>
                    <a:latin typeface="Open Sans" panose="020B0606030504020204" pitchFamily="34" charset="0"/>
                    <a:ea typeface="Open Sans" panose="020B0606030504020204" pitchFamily="34" charset="0"/>
                    <a:cs typeface="Open Sans" panose="020B0606030504020204" pitchFamily="34" charset="0"/>
                  </a:rPr>
                  <a:t>: nombre de ménages [ménage]</a:t>
                </a:r>
              </a:p>
              <a:p>
                <a:pPr eaLnBrk="1" hangingPunct="1">
                  <a:lnSpc>
                    <a:spcPct val="100000"/>
                  </a:lnSpc>
                  <a:spcBef>
                    <a:spcPts val="0"/>
                  </a:spcBef>
                  <a:spcAft>
                    <a:spcPts val="0"/>
                  </a:spcAft>
                  <a:buNone/>
                </a:pPr>
                <a:r>
                  <a:rPr lang="en-GB" sz="1800" dirty="0">
                    <a:solidFill>
                      <a:srgbClr val="C00000"/>
                    </a:solidFill>
                    <a:latin typeface="Cambria Math" panose="02040503050406030204" pitchFamily="18" charset="0"/>
                    <a:ea typeface="Cambria Math" panose="02040503050406030204" pitchFamily="18" charset="0"/>
                    <a:cs typeface="Open Sans" panose="020B0606030504020204" pitchFamily="34" charset="0"/>
                  </a:rPr>
                  <a:t>n</a:t>
                </a:r>
                <a:r>
                  <a:rPr lang="en-GB" sz="1800" dirty="0">
                    <a:solidFill>
                      <a:srgbClr val="C00000"/>
                    </a:solidFill>
                    <a:latin typeface="Open Sans" panose="020B0606030504020204" pitchFamily="34" charset="0"/>
                    <a:ea typeface="Open Sans" panose="020B0606030504020204" pitchFamily="34" charset="0"/>
                    <a:cs typeface="Open Sans" panose="020B0606030504020204" pitchFamily="34" charset="0"/>
                  </a:rPr>
                  <a:t>: Taille moyenne des ménages [personne/ménage]</a:t>
                </a:r>
              </a:p>
              <a:p>
                <a:pPr eaLnBrk="1" hangingPunct="1">
                  <a:lnSpc>
                    <a:spcPct val="100000"/>
                  </a:lnSpc>
                  <a:spcBef>
                    <a:spcPts val="0"/>
                  </a:spcBef>
                  <a:spcAft>
                    <a:spcPts val="0"/>
                  </a:spcAft>
                  <a:buNone/>
                </a:pPr>
                <a:r>
                  <a:rPr lang="en-GB" dirty="0">
                    <a:solidFill>
                      <a:srgbClr val="C00000"/>
                    </a:solidFill>
                    <a:latin typeface="Cambria Math" panose="02040503050406030204" pitchFamily="18" charset="0"/>
                    <a:ea typeface="Cambria Math" panose="02040503050406030204" pitchFamily="18" charset="0"/>
                    <a:cs typeface="Open Sans" panose="020B0606030504020204" pitchFamily="34" charset="0"/>
                  </a:rPr>
                  <a:t>w, a</a:t>
                </a:r>
                <a:r>
                  <a:rPr lang="en-GB" dirty="0">
                    <a:solidFill>
                      <a:srgbClr val="C00000"/>
                    </a:solidFill>
                    <a:latin typeface="Open Sans" panose="020B0606030504020204" pitchFamily="34" charset="0"/>
                    <a:ea typeface="Open Sans" panose="020B0606030504020204" pitchFamily="34" charset="0"/>
                    <a:cs typeface="Open Sans" panose="020B0606030504020204" pitchFamily="34" charset="0"/>
                  </a:rPr>
                  <a:t>: </a:t>
                </a:r>
                <a:r>
                  <a:rPr lang="en-GB" sz="1800" dirty="0">
                    <a:solidFill>
                      <a:srgbClr val="C00000"/>
                    </a:solidFill>
                    <a:latin typeface="Open Sans" panose="020B0606030504020204" pitchFamily="34" charset="0"/>
                    <a:ea typeface="Open Sans" panose="020B0606030504020204" pitchFamily="34" charset="0"/>
                    <a:cs typeface="Open Sans" panose="020B0606030504020204" pitchFamily="34" charset="0"/>
                  </a:rPr>
                  <a:t>Fraction des ménages disposant d'un système de climatisation</a:t>
                </a:r>
              </a:p>
              <a:p>
                <a:pPr eaLnBrk="1" hangingPunct="1">
                  <a:lnSpc>
                    <a:spcPct val="100000"/>
                  </a:lnSpc>
                  <a:spcBef>
                    <a:spcPts val="0"/>
                  </a:spcBef>
                  <a:spcAft>
                    <a:spcPts val="0"/>
                  </a:spcAft>
                  <a:buNone/>
                </a:pPr>
                <a14:m>
                  <m:oMath xmlns:m="http://schemas.openxmlformats.org/officeDocument/2006/math">
                    <m:r>
                      <m:rPr>
                        <m:sty m:val="p"/>
                      </m:rPr>
                      <a:rPr kumimoji="0" lang="en-GB" sz="1800" b="0" i="0" u="none" strike="noStrike" kern="1200" cap="none" spc="0" normalizeH="0" baseline="0" noProof="0" smtClean="0">
                        <a:ln>
                          <a:noFill/>
                        </a:ln>
                        <a:solidFill>
                          <a:srgbClr val="7030A0"/>
                        </a:solidFill>
                        <a:effectLst/>
                        <a:uLnTx/>
                        <a:uFillTx/>
                        <a:latin typeface="Cambria Math" panose="02040503050406030204" pitchFamily="18" charset="0"/>
                        <a:ea typeface="+mn-ea"/>
                        <a:cs typeface="Times New Roman" pitchFamily="18" charset="0"/>
                      </a:rPr>
                      <m:t>SE</m:t>
                    </m:r>
                    <m:sSub>
                      <m:sSubPr>
                        <m:ctrlPr>
                          <a:rPr kumimoji="0" lang="en-GB" sz="1800" b="0" i="1" u="none" strike="noStrike" kern="1200" cap="none" spc="0" normalizeH="0" baseline="0" noProof="0">
                            <a:ln>
                              <a:noFill/>
                            </a:ln>
                            <a:solidFill>
                              <a:srgbClr val="7030A0"/>
                            </a:solidFill>
                            <a:effectLst/>
                            <a:uLnTx/>
                            <a:uFillTx/>
                            <a:latin typeface="Cambria Math" panose="02040503050406030204" pitchFamily="18" charset="0"/>
                            <a:ea typeface="+mn-ea"/>
                            <a:cs typeface="Times New Roman" pitchFamily="18" charset="0"/>
                          </a:rPr>
                        </m:ctrlPr>
                      </m:sSubPr>
                      <m:e>
                        <m:r>
                          <m:rPr>
                            <m:sty m:val="p"/>
                          </m:rPr>
                          <a:rPr kumimoji="0" lang="en-GB" sz="1800" b="0" i="0" u="none" strike="noStrike" kern="1200" cap="none" spc="0" normalizeH="0" baseline="0" noProof="0">
                            <a:ln>
                              <a:noFill/>
                            </a:ln>
                            <a:solidFill>
                              <a:srgbClr val="7030A0"/>
                            </a:solidFill>
                            <a:effectLst/>
                            <a:uLnTx/>
                            <a:uFillTx/>
                            <a:latin typeface="Cambria Math" panose="02040503050406030204" pitchFamily="18" charset="0"/>
                            <a:ea typeface="+mn-ea"/>
                            <a:cs typeface="Times New Roman" pitchFamily="18" charset="0"/>
                          </a:rPr>
                          <m:t>C</m:t>
                        </m:r>
                      </m:e>
                      <m:sub>
                        <m:r>
                          <m:rPr>
                            <m:sty m:val="p"/>
                          </m:rPr>
                          <a:rPr kumimoji="0" lang="en-GB" sz="1800" b="0" i="0" u="none" strike="noStrike" kern="1200" cap="none" spc="0" normalizeH="0" baseline="0" noProof="0">
                            <a:ln>
                              <a:noFill/>
                            </a:ln>
                            <a:solidFill>
                              <a:srgbClr val="7030A0"/>
                            </a:solidFill>
                            <a:effectLst/>
                            <a:uLnTx/>
                            <a:uFillTx/>
                            <a:latin typeface="Cambria Math" panose="02040503050406030204" pitchFamily="18" charset="0"/>
                            <a:ea typeface="+mn-ea"/>
                            <a:cs typeface="Times New Roman" pitchFamily="18" charset="0"/>
                          </a:rPr>
                          <m:t>air</m:t>
                        </m:r>
                        <m:r>
                          <a:rPr kumimoji="0" lang="en-GB" sz="1800" b="0" i="0" u="none" strike="noStrike" kern="1200" cap="none" spc="0" normalizeH="0" baseline="0" noProof="0">
                            <a:ln>
                              <a:noFill/>
                            </a:ln>
                            <a:solidFill>
                              <a:srgbClr val="7030A0"/>
                            </a:solidFill>
                            <a:effectLst/>
                            <a:uLnTx/>
                            <a:uFillTx/>
                            <a:latin typeface="Cambria Math" panose="02040503050406030204" pitchFamily="18" charset="0"/>
                            <a:ea typeface="+mn-ea"/>
                            <a:cs typeface="Times New Roman" pitchFamily="18" charset="0"/>
                          </a:rPr>
                          <m:t> </m:t>
                        </m:r>
                        <m:r>
                          <m:rPr>
                            <m:sty m:val="p"/>
                          </m:rPr>
                          <a:rPr kumimoji="0" lang="en-GB" sz="1800" b="0" i="0" u="none" strike="noStrike" kern="1200" cap="none" spc="0" normalizeH="0" baseline="0" noProof="0">
                            <a:ln>
                              <a:noFill/>
                            </a:ln>
                            <a:solidFill>
                              <a:srgbClr val="7030A0"/>
                            </a:solidFill>
                            <a:effectLst/>
                            <a:uLnTx/>
                            <a:uFillTx/>
                            <a:latin typeface="Cambria Math" panose="02040503050406030204" pitchFamily="18" charset="0"/>
                            <a:ea typeface="+mn-ea"/>
                            <a:cs typeface="Times New Roman" pitchFamily="18" charset="0"/>
                          </a:rPr>
                          <m:t>cond</m:t>
                        </m:r>
                      </m:sub>
                    </m:sSub>
                    <m:r>
                      <a:rPr kumimoji="0" lang="en-GB" sz="1800" b="0" i="0" u="none" strike="noStrike" kern="1200" cap="none" spc="0" normalizeH="0" baseline="0" noProof="0">
                        <a:ln>
                          <a:noFill/>
                        </a:ln>
                        <a:solidFill>
                          <a:srgbClr val="7030A0"/>
                        </a:solidFill>
                        <a:effectLst/>
                        <a:uLnTx/>
                        <a:uFillTx/>
                        <a:latin typeface="Cambria Math" panose="02040503050406030204" pitchFamily="18" charset="0"/>
                        <a:ea typeface="+mn-ea"/>
                        <a:cs typeface="Times New Roman" pitchFamily="18" charset="0"/>
                      </a:rPr>
                      <m:t>: </m:t>
                    </m:r>
                  </m:oMath>
                </a14:m>
                <a:r>
                  <a:rPr lang="en-GB" sz="1800" dirty="0">
                    <a:solidFill>
                      <a:srgbClr val="7030A0"/>
                    </a:solidFill>
                    <a:latin typeface="Open Sans" panose="020B0606030504020204" pitchFamily="34" charset="0"/>
                    <a:ea typeface="Open Sans" panose="020B0606030504020204" pitchFamily="34" charset="0"/>
                    <a:cs typeface="Open Sans" panose="020B0606030504020204" pitchFamily="34" charset="0"/>
                  </a:rPr>
                  <a:t>Consommation d'énergie spécifique pour la climatisation [énergie/ménage]</a:t>
                </a:r>
              </a:p>
            </p:txBody>
          </p:sp>
        </mc:Choice>
        <mc:Fallback xmlns="">
          <p:sp>
            <p:nvSpPr>
              <p:cNvPr id="7" name="TextBox 6">
                <a:extLst>
                  <a:ext uri="{FF2B5EF4-FFF2-40B4-BE49-F238E27FC236}">
                    <a16:creationId xmlns:a16="http://schemas.microsoft.com/office/drawing/2014/main" id="{0F6C10AC-6B0F-5D5D-2DE5-E72277CBAD60}"/>
                  </a:ext>
                </a:extLst>
              </p:cNvPr>
              <p:cNvSpPr txBox="1">
                <a:spLocks noRot="1" noChangeAspect="1" noMove="1" noResize="1" noEditPoints="1" noAdjustHandles="1" noChangeArrowheads="1" noChangeShapeType="1" noTextEdit="1"/>
              </p:cNvSpPr>
              <p:nvPr/>
            </p:nvSpPr>
            <p:spPr>
              <a:xfrm>
                <a:off x="984279" y="2762919"/>
                <a:ext cx="5987247" cy="2615588"/>
              </a:xfrm>
              <a:prstGeom prst="rect">
                <a:avLst/>
              </a:prstGeom>
              <a:blipFill>
                <a:blip r:embed="rId3"/>
                <a:stretch>
                  <a:fillRect l="-814" r="-1526" b="-2797"/>
                </a:stretch>
              </a:blipFill>
            </p:spPr>
            <p:txBody>
              <a:bodyPr/>
              <a:lstStyle/>
              <a:p>
                <a:r>
                  <a:rPr lang="en-GB">
                    <a:noFill/>
                  </a:rPr>
                  <a:t> </a:t>
                </a:r>
              </a:p>
            </p:txBody>
          </p:sp>
        </mc:Fallback>
      </mc:AlternateContent>
      <p:sp>
        <p:nvSpPr>
          <p:cNvPr id="8" name="TextBox 7">
            <a:extLst>
              <a:ext uri="{FF2B5EF4-FFF2-40B4-BE49-F238E27FC236}">
                <a16:creationId xmlns:a16="http://schemas.microsoft.com/office/drawing/2014/main" id="{55960223-9F98-C7C3-DA89-749845B2AF7F}"/>
              </a:ext>
            </a:extLst>
          </p:cNvPr>
          <p:cNvSpPr txBox="1"/>
          <p:nvPr/>
        </p:nvSpPr>
        <p:spPr>
          <a:xfrm>
            <a:off x="7070501" y="5209503"/>
            <a:ext cx="4339267" cy="276999"/>
          </a:xfrm>
          <a:prstGeom prst="rect">
            <a:avLst/>
          </a:prstGeom>
          <a:noFill/>
        </p:spPr>
        <p:txBody>
          <a:bodyPr wrap="square">
            <a:spAutoFit/>
          </a:bodyPr>
          <a:lstStyle/>
          <a:p>
            <a:pPr algn="r"/>
            <a:r>
              <a:rPr lang="en-GB" sz="600" dirty="0"/>
              <a:t>Source : https://www.freepik.com/free-photo/close-up-heat-pump-outside-home_22118722.htm#query=heat%20pump&amp;position=24&amp;from_view=search&amp;track=ais, Freepik&lt;/a&gt;</a:t>
            </a:r>
          </a:p>
        </p:txBody>
      </p:sp>
      <p:pic>
        <p:nvPicPr>
          <p:cNvPr id="9" name="Picture 4" descr="Free photo close up on heat pump outside home">
            <a:extLst>
              <a:ext uri="{FF2B5EF4-FFF2-40B4-BE49-F238E27FC236}">
                <a16:creationId xmlns:a16="http://schemas.microsoft.com/office/drawing/2014/main" id="{B94A1E03-0C54-9C09-B075-CDBE51126EA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991428" y="2102414"/>
            <a:ext cx="4339267" cy="309848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6679267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 name="Google Shape;98;p15">
            <a:extLst>
              <a:ext uri="{FF2B5EF4-FFF2-40B4-BE49-F238E27FC236}">
                <a16:creationId xmlns:a16="http://schemas.microsoft.com/office/drawing/2014/main" id="{17269629-B354-48FF-8C19-69CDE510F51A}"/>
              </a:ext>
            </a:extLst>
          </p:cNvPr>
          <p:cNvSpPr txBox="1">
            <a:spLocks noGrp="1"/>
          </p:cNvSpPr>
          <p:nvPr>
            <p:ph type="title"/>
          </p:nvPr>
        </p:nvSpPr>
        <p:spPr>
          <a:xfrm>
            <a:off x="838200" y="-8127"/>
            <a:ext cx="10515600" cy="983533"/>
          </a:xfrm>
        </p:spPr>
        <p:txBody>
          <a:bodyPr lIns="121900" tIns="121900" rIns="121900" bIns="121900" rtlCol="0"/>
          <a:lstStyle/>
          <a:p>
            <a:pPr eaLnBrk="1" fontAlgn="auto" hangingPunct="1">
              <a:defRPr/>
            </a:pPr>
            <a:r>
              <a:rPr lang="en-GB" dirty="0" err="1"/>
              <a:t>Résultats</a:t>
            </a:r>
            <a:r>
              <a:rPr lang="en-GB" dirty="0"/>
              <a:t> </a:t>
            </a:r>
            <a:r>
              <a:rPr lang="en-GB" dirty="0" err="1"/>
              <a:t>d'apprentissage</a:t>
            </a:r>
            <a:r>
              <a:rPr lang="en-GB" dirty="0"/>
              <a:t> </a:t>
            </a:r>
            <a:r>
              <a:rPr lang="en-GB" dirty="0" err="1"/>
              <a:t>visés</a:t>
            </a:r>
            <a:r>
              <a:rPr lang="en-GB" dirty="0"/>
              <a:t> (RAV)</a:t>
            </a:r>
          </a:p>
        </p:txBody>
      </p:sp>
      <p:grpSp>
        <p:nvGrpSpPr>
          <p:cNvPr id="17411" name="Google Shape;101;p15">
            <a:extLst>
              <a:ext uri="{FF2B5EF4-FFF2-40B4-BE49-F238E27FC236}">
                <a16:creationId xmlns:a16="http://schemas.microsoft.com/office/drawing/2014/main" id="{50AF0A54-DD91-4D21-AC26-B9FD7792B12E}"/>
              </a:ext>
            </a:extLst>
          </p:cNvPr>
          <p:cNvGrpSpPr>
            <a:grpSpLocks/>
          </p:cNvGrpSpPr>
          <p:nvPr/>
        </p:nvGrpSpPr>
        <p:grpSpPr bwMode="auto">
          <a:xfrm>
            <a:off x="6770956" y="1317435"/>
            <a:ext cx="4582844" cy="4432436"/>
            <a:chOff x="5322277" y="1512599"/>
            <a:chExt cx="3214026" cy="2463851"/>
          </a:xfrm>
        </p:grpSpPr>
        <p:sp>
          <p:nvSpPr>
            <p:cNvPr id="17413" name="Google Shape;102;p15">
              <a:extLst>
                <a:ext uri="{FF2B5EF4-FFF2-40B4-BE49-F238E27FC236}">
                  <a16:creationId xmlns:a16="http://schemas.microsoft.com/office/drawing/2014/main" id="{43DE169F-8A22-4F54-8370-B010F0F75E08}"/>
                </a:ext>
              </a:extLst>
            </p:cNvPr>
            <p:cNvSpPr>
              <a:spLocks noChangeArrowheads="1"/>
            </p:cNvSpPr>
            <p:nvPr/>
          </p:nvSpPr>
          <p:spPr bwMode="auto">
            <a:xfrm>
              <a:off x="5322277" y="1512599"/>
              <a:ext cx="3214025" cy="466500"/>
            </a:xfrm>
            <a:prstGeom prst="roundRect">
              <a:avLst>
                <a:gd name="adj" fmla="val 16667"/>
              </a:avLst>
            </a:prstGeom>
            <a:solidFill>
              <a:schemeClr val="bg2"/>
            </a:solidFill>
            <a:ln w="9525">
              <a:solidFill>
                <a:schemeClr val="tx2"/>
              </a:solidFill>
              <a:round/>
              <a:headEnd type="none" w="sm" len="sm"/>
              <a:tailEnd type="none" w="sm" len="sm"/>
            </a:ln>
          </p:spPr>
          <p:txBody>
            <a:bodyPr lIns="121900" tIns="121900" rIns="121900" bIns="121900" anchor="ctr"/>
            <a:lstStyle>
              <a:lvl1pPr>
                <a:lnSpc>
                  <a:spcPct val="90000"/>
                </a:lnSpc>
                <a:spcBef>
                  <a:spcPts val="1000"/>
                </a:spcBef>
                <a:buFont typeface="Arial" panose="020B0604020202020204" pitchFamily="34" charset="0"/>
                <a:buChar char="•"/>
                <a:defRPr sz="2800">
                  <a:solidFill>
                    <a:schemeClr val="tx1"/>
                  </a:solidFill>
                  <a:latin typeface="Open Sans"/>
                  <a:ea typeface="Open Sans"/>
                  <a:cs typeface="Open Sans"/>
                </a:defRPr>
              </a:lvl1pPr>
              <a:lvl2pPr marL="742950" indent="-285750">
                <a:lnSpc>
                  <a:spcPct val="90000"/>
                </a:lnSpc>
                <a:spcBef>
                  <a:spcPts val="500"/>
                </a:spcBef>
                <a:buFont typeface="Arial" panose="020B0604020202020204" pitchFamily="34" charset="0"/>
                <a:buChar char="•"/>
                <a:defRPr sz="2400">
                  <a:solidFill>
                    <a:schemeClr val="tx1"/>
                  </a:solidFill>
                  <a:latin typeface="Open Sans"/>
                  <a:ea typeface="Open Sans"/>
                  <a:cs typeface="Open Sans"/>
                </a:defRPr>
              </a:lvl2pPr>
              <a:lvl3pPr marL="1143000" indent="-228600">
                <a:lnSpc>
                  <a:spcPct val="90000"/>
                </a:lnSpc>
                <a:spcBef>
                  <a:spcPts val="500"/>
                </a:spcBef>
                <a:buFont typeface="Arial" panose="020B0604020202020204" pitchFamily="34" charset="0"/>
                <a:buChar char="•"/>
                <a:defRPr sz="2000">
                  <a:solidFill>
                    <a:schemeClr val="tx1"/>
                  </a:solidFill>
                  <a:latin typeface="Open Sans"/>
                  <a:ea typeface="Open Sans"/>
                  <a:cs typeface="Open Sans"/>
                </a:defRPr>
              </a:lvl3pPr>
              <a:lvl4pPr marL="1600200" indent="-228600">
                <a:lnSpc>
                  <a:spcPct val="90000"/>
                </a:lnSpc>
                <a:spcBef>
                  <a:spcPts val="500"/>
                </a:spcBef>
                <a:buFont typeface="Arial" panose="020B0604020202020204" pitchFamily="34" charset="0"/>
                <a:buChar char="•"/>
                <a:defRPr>
                  <a:solidFill>
                    <a:schemeClr val="tx1"/>
                  </a:solidFill>
                  <a:latin typeface="Open Sans"/>
                  <a:ea typeface="Open Sans"/>
                  <a:cs typeface="Open Sans"/>
                </a:defRPr>
              </a:lvl4pPr>
              <a:lvl5pPr marL="2057400" indent="-228600">
                <a:lnSpc>
                  <a:spcPct val="90000"/>
                </a:lnSpc>
                <a:spcBef>
                  <a:spcPts val="500"/>
                </a:spcBef>
                <a:buFont typeface="Arial" panose="020B0604020202020204" pitchFamily="34" charset="0"/>
                <a:buChar char="•"/>
                <a:defRPr>
                  <a:solidFill>
                    <a:schemeClr val="tx1"/>
                  </a:solidFill>
                  <a:latin typeface="Open Sans"/>
                  <a:ea typeface="Open Sans"/>
                  <a:cs typeface="Open Sans"/>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Open Sans"/>
                  <a:ea typeface="Open Sans"/>
                  <a:cs typeface="Open Sans"/>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Open Sans"/>
                  <a:ea typeface="Open Sans"/>
                  <a:cs typeface="Open Sans"/>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Open Sans"/>
                  <a:ea typeface="Open Sans"/>
                  <a:cs typeface="Open Sans"/>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Open Sans"/>
                  <a:ea typeface="Open Sans"/>
                  <a:cs typeface="Open Sans"/>
                </a:defRPr>
              </a:lvl9pPr>
            </a:lstStyle>
            <a:p>
              <a:pPr eaLnBrk="1" hangingPunct="1">
                <a:lnSpc>
                  <a:spcPct val="100000"/>
                </a:lnSpc>
                <a:spcBef>
                  <a:spcPct val="0"/>
                </a:spcBef>
                <a:buFontTx/>
                <a:buNone/>
              </a:pPr>
              <a:r>
                <a:rPr lang="en-GB" altLang="en-US" sz="1600" dirty="0">
                  <a:latin typeface="Open Sans" panose="020B0606030504020204" pitchFamily="34" charset="0"/>
                  <a:ea typeface="Open Sans" panose="020B0606030504020204" pitchFamily="34" charset="0"/>
                  <a:cs typeface="Open Sans" panose="020B0606030504020204" pitchFamily="34" charset="0"/>
                </a:rPr>
                <a:t>6.1 Le secteur des ménages et ses sous-secteurs</a:t>
              </a:r>
              <a:endParaRPr lang="en-US" altLang="en-US" sz="1600" dirty="0">
                <a:latin typeface="Open Sans" panose="020B0606030504020204" pitchFamily="34" charset="0"/>
                <a:ea typeface="Open Sans" panose="020B0606030504020204" pitchFamily="34" charset="0"/>
                <a:cs typeface="Open Sans" panose="020B0606030504020204" pitchFamily="34" charset="0"/>
              </a:endParaRPr>
            </a:p>
          </p:txBody>
        </p:sp>
        <p:sp>
          <p:nvSpPr>
            <p:cNvPr id="17414" name="Google Shape;103;p15">
              <a:extLst>
                <a:ext uri="{FF2B5EF4-FFF2-40B4-BE49-F238E27FC236}">
                  <a16:creationId xmlns:a16="http://schemas.microsoft.com/office/drawing/2014/main" id="{FF516A10-E762-428F-A161-36388C652F50}"/>
                </a:ext>
              </a:extLst>
            </p:cNvPr>
            <p:cNvSpPr>
              <a:spLocks noChangeArrowheads="1"/>
            </p:cNvSpPr>
            <p:nvPr/>
          </p:nvSpPr>
          <p:spPr bwMode="auto">
            <a:xfrm>
              <a:off x="5322277" y="2212350"/>
              <a:ext cx="3214025" cy="466500"/>
            </a:xfrm>
            <a:prstGeom prst="roundRect">
              <a:avLst>
                <a:gd name="adj" fmla="val 16667"/>
              </a:avLst>
            </a:prstGeom>
            <a:solidFill>
              <a:schemeClr val="bg2"/>
            </a:solidFill>
            <a:ln w="9525">
              <a:solidFill>
                <a:schemeClr val="tx2"/>
              </a:solidFill>
              <a:round/>
              <a:headEnd type="none" w="sm" len="sm"/>
              <a:tailEnd type="none" w="sm" len="sm"/>
            </a:ln>
          </p:spPr>
          <p:txBody>
            <a:bodyPr lIns="121900" tIns="121900" rIns="121900" bIns="121900" anchor="ctr"/>
            <a:lstStyle>
              <a:lvl1pPr>
                <a:lnSpc>
                  <a:spcPct val="90000"/>
                </a:lnSpc>
                <a:spcBef>
                  <a:spcPts val="1000"/>
                </a:spcBef>
                <a:buFont typeface="Arial" panose="020B0604020202020204" pitchFamily="34" charset="0"/>
                <a:buChar char="•"/>
                <a:defRPr sz="2800">
                  <a:solidFill>
                    <a:schemeClr val="tx1"/>
                  </a:solidFill>
                  <a:latin typeface="Open Sans"/>
                  <a:ea typeface="Open Sans"/>
                  <a:cs typeface="Open Sans"/>
                </a:defRPr>
              </a:lvl1pPr>
              <a:lvl2pPr marL="742950" indent="-285750">
                <a:lnSpc>
                  <a:spcPct val="90000"/>
                </a:lnSpc>
                <a:spcBef>
                  <a:spcPts val="500"/>
                </a:spcBef>
                <a:buFont typeface="Arial" panose="020B0604020202020204" pitchFamily="34" charset="0"/>
                <a:buChar char="•"/>
                <a:defRPr sz="2400">
                  <a:solidFill>
                    <a:schemeClr val="tx1"/>
                  </a:solidFill>
                  <a:latin typeface="Open Sans"/>
                  <a:ea typeface="Open Sans"/>
                  <a:cs typeface="Open Sans"/>
                </a:defRPr>
              </a:lvl2pPr>
              <a:lvl3pPr marL="1143000" indent="-228600">
                <a:lnSpc>
                  <a:spcPct val="90000"/>
                </a:lnSpc>
                <a:spcBef>
                  <a:spcPts val="500"/>
                </a:spcBef>
                <a:buFont typeface="Arial" panose="020B0604020202020204" pitchFamily="34" charset="0"/>
                <a:buChar char="•"/>
                <a:defRPr sz="2000">
                  <a:solidFill>
                    <a:schemeClr val="tx1"/>
                  </a:solidFill>
                  <a:latin typeface="Open Sans"/>
                  <a:ea typeface="Open Sans"/>
                  <a:cs typeface="Open Sans"/>
                </a:defRPr>
              </a:lvl3pPr>
              <a:lvl4pPr marL="1600200" indent="-228600">
                <a:lnSpc>
                  <a:spcPct val="90000"/>
                </a:lnSpc>
                <a:spcBef>
                  <a:spcPts val="500"/>
                </a:spcBef>
                <a:buFont typeface="Arial" panose="020B0604020202020204" pitchFamily="34" charset="0"/>
                <a:buChar char="•"/>
                <a:defRPr>
                  <a:solidFill>
                    <a:schemeClr val="tx1"/>
                  </a:solidFill>
                  <a:latin typeface="Open Sans"/>
                  <a:ea typeface="Open Sans"/>
                  <a:cs typeface="Open Sans"/>
                </a:defRPr>
              </a:lvl4pPr>
              <a:lvl5pPr marL="2057400" indent="-228600">
                <a:lnSpc>
                  <a:spcPct val="90000"/>
                </a:lnSpc>
                <a:spcBef>
                  <a:spcPts val="500"/>
                </a:spcBef>
                <a:buFont typeface="Arial" panose="020B0604020202020204" pitchFamily="34" charset="0"/>
                <a:buChar char="•"/>
                <a:defRPr>
                  <a:solidFill>
                    <a:schemeClr val="tx1"/>
                  </a:solidFill>
                  <a:latin typeface="Open Sans"/>
                  <a:ea typeface="Open Sans"/>
                  <a:cs typeface="Open Sans"/>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Open Sans"/>
                  <a:ea typeface="Open Sans"/>
                  <a:cs typeface="Open Sans"/>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Open Sans"/>
                  <a:ea typeface="Open Sans"/>
                  <a:cs typeface="Open Sans"/>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Open Sans"/>
                  <a:ea typeface="Open Sans"/>
                  <a:cs typeface="Open Sans"/>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Open Sans"/>
                  <a:ea typeface="Open Sans"/>
                  <a:cs typeface="Open Sans"/>
                </a:defRPr>
              </a:lvl9pPr>
            </a:lstStyle>
            <a:p>
              <a:pPr eaLnBrk="1" hangingPunct="1">
                <a:lnSpc>
                  <a:spcPct val="100000"/>
                </a:lnSpc>
                <a:spcBef>
                  <a:spcPct val="0"/>
                </a:spcBef>
                <a:buFontTx/>
                <a:buNone/>
              </a:pPr>
              <a:r>
                <a:rPr lang="en-GB" altLang="en-US" sz="1600" dirty="0">
                  <a:latin typeface="Open Sans" panose="020B0606030504020204" pitchFamily="34" charset="0"/>
                  <a:ea typeface="Open Sans" panose="020B0606030504020204" pitchFamily="34" charset="0"/>
                  <a:cs typeface="Open Sans" panose="020B0606030504020204" pitchFamily="34" charset="0"/>
                </a:rPr>
                <a:t>6.2 Reconstruction de l'année de base (1/3) - Collecte des données brutes</a:t>
              </a:r>
            </a:p>
          </p:txBody>
        </p:sp>
        <p:sp>
          <p:nvSpPr>
            <p:cNvPr id="17415" name="Google Shape;104;p15">
              <a:extLst>
                <a:ext uri="{FF2B5EF4-FFF2-40B4-BE49-F238E27FC236}">
                  <a16:creationId xmlns:a16="http://schemas.microsoft.com/office/drawing/2014/main" id="{D2280B66-129D-46C5-9D99-2DE8D5C0F5F5}"/>
                </a:ext>
              </a:extLst>
            </p:cNvPr>
            <p:cNvSpPr>
              <a:spLocks noChangeArrowheads="1"/>
            </p:cNvSpPr>
            <p:nvPr/>
          </p:nvSpPr>
          <p:spPr bwMode="auto">
            <a:xfrm>
              <a:off x="5322278" y="2861138"/>
              <a:ext cx="3214025" cy="466500"/>
            </a:xfrm>
            <a:prstGeom prst="roundRect">
              <a:avLst>
                <a:gd name="adj" fmla="val 16667"/>
              </a:avLst>
            </a:prstGeom>
            <a:solidFill>
              <a:schemeClr val="bg2"/>
            </a:solidFill>
            <a:ln w="9525">
              <a:solidFill>
                <a:schemeClr val="tx2"/>
              </a:solidFill>
              <a:round/>
              <a:headEnd type="none" w="sm" len="sm"/>
              <a:tailEnd type="none" w="sm" len="sm"/>
            </a:ln>
          </p:spPr>
          <p:txBody>
            <a:bodyPr lIns="121900" tIns="121900" rIns="121900" bIns="121900" anchor="ctr"/>
            <a:lstStyle>
              <a:lvl1pPr>
                <a:lnSpc>
                  <a:spcPct val="90000"/>
                </a:lnSpc>
                <a:spcBef>
                  <a:spcPts val="1000"/>
                </a:spcBef>
                <a:buFont typeface="Arial" panose="020B0604020202020204" pitchFamily="34" charset="0"/>
                <a:buChar char="•"/>
                <a:defRPr sz="2800">
                  <a:solidFill>
                    <a:schemeClr val="tx1"/>
                  </a:solidFill>
                  <a:latin typeface="Open Sans"/>
                  <a:ea typeface="Open Sans"/>
                  <a:cs typeface="Open Sans"/>
                </a:defRPr>
              </a:lvl1pPr>
              <a:lvl2pPr marL="742950" indent="-285750">
                <a:lnSpc>
                  <a:spcPct val="90000"/>
                </a:lnSpc>
                <a:spcBef>
                  <a:spcPts val="500"/>
                </a:spcBef>
                <a:buFont typeface="Arial" panose="020B0604020202020204" pitchFamily="34" charset="0"/>
                <a:buChar char="•"/>
                <a:defRPr sz="2400">
                  <a:solidFill>
                    <a:schemeClr val="tx1"/>
                  </a:solidFill>
                  <a:latin typeface="Open Sans"/>
                  <a:ea typeface="Open Sans"/>
                  <a:cs typeface="Open Sans"/>
                </a:defRPr>
              </a:lvl2pPr>
              <a:lvl3pPr marL="1143000" indent="-228600">
                <a:lnSpc>
                  <a:spcPct val="90000"/>
                </a:lnSpc>
                <a:spcBef>
                  <a:spcPts val="500"/>
                </a:spcBef>
                <a:buFont typeface="Arial" panose="020B0604020202020204" pitchFamily="34" charset="0"/>
                <a:buChar char="•"/>
                <a:defRPr sz="2000">
                  <a:solidFill>
                    <a:schemeClr val="tx1"/>
                  </a:solidFill>
                  <a:latin typeface="Open Sans"/>
                  <a:ea typeface="Open Sans"/>
                  <a:cs typeface="Open Sans"/>
                </a:defRPr>
              </a:lvl3pPr>
              <a:lvl4pPr marL="1600200" indent="-228600">
                <a:lnSpc>
                  <a:spcPct val="90000"/>
                </a:lnSpc>
                <a:spcBef>
                  <a:spcPts val="500"/>
                </a:spcBef>
                <a:buFont typeface="Arial" panose="020B0604020202020204" pitchFamily="34" charset="0"/>
                <a:buChar char="•"/>
                <a:defRPr>
                  <a:solidFill>
                    <a:schemeClr val="tx1"/>
                  </a:solidFill>
                  <a:latin typeface="Open Sans"/>
                  <a:ea typeface="Open Sans"/>
                  <a:cs typeface="Open Sans"/>
                </a:defRPr>
              </a:lvl4pPr>
              <a:lvl5pPr marL="2057400" indent="-228600">
                <a:lnSpc>
                  <a:spcPct val="90000"/>
                </a:lnSpc>
                <a:spcBef>
                  <a:spcPts val="500"/>
                </a:spcBef>
                <a:buFont typeface="Arial" panose="020B0604020202020204" pitchFamily="34" charset="0"/>
                <a:buChar char="•"/>
                <a:defRPr>
                  <a:solidFill>
                    <a:schemeClr val="tx1"/>
                  </a:solidFill>
                  <a:latin typeface="Open Sans"/>
                  <a:ea typeface="Open Sans"/>
                  <a:cs typeface="Open Sans"/>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Open Sans"/>
                  <a:ea typeface="Open Sans"/>
                  <a:cs typeface="Open Sans"/>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Open Sans"/>
                  <a:ea typeface="Open Sans"/>
                  <a:cs typeface="Open Sans"/>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Open Sans"/>
                  <a:ea typeface="Open Sans"/>
                  <a:cs typeface="Open Sans"/>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Open Sans"/>
                  <a:ea typeface="Open Sans"/>
                  <a:cs typeface="Open Sans"/>
                </a:defRPr>
              </a:lvl9pPr>
            </a:lstStyle>
            <a:p>
              <a:pPr eaLnBrk="1" hangingPunct="1">
                <a:lnSpc>
                  <a:spcPct val="100000"/>
                </a:lnSpc>
                <a:spcBef>
                  <a:spcPct val="0"/>
                </a:spcBef>
                <a:buNone/>
              </a:pPr>
              <a:r>
                <a:rPr lang="en-GB" altLang="en-US" sz="1600" dirty="0">
                  <a:ea typeface="Open Sans" panose="020B0606030504020204" pitchFamily="34" charset="0"/>
                  <a:cs typeface="Open Sans" panose="020B0606030504020204" pitchFamily="34" charset="0"/>
                </a:rPr>
                <a:t>6.3 </a:t>
              </a:r>
              <a:r>
                <a:rPr lang="en-GB" altLang="en-US" sz="1600" dirty="0">
                  <a:latin typeface="Open Sans" panose="020B0606030504020204" pitchFamily="34" charset="0"/>
                  <a:ea typeface="Open Sans" panose="020B0606030504020204" pitchFamily="34" charset="0"/>
                  <a:cs typeface="Open Sans" panose="020B0606030504020204" pitchFamily="34" charset="0"/>
                </a:rPr>
                <a:t>Reconstruction de l'année de base (2/3) - </a:t>
              </a:r>
              <a:r>
                <a:rPr lang="en-US" sz="1600" dirty="0">
                  <a:latin typeface="Open Sans" panose="020B0606030504020204" pitchFamily="34" charset="0"/>
                  <a:cs typeface="Open Sans" panose="020B0606030504020204" pitchFamily="34" charset="0"/>
                </a:rPr>
                <a:t>Calcul des données d'entrée du MAED pour l'</a:t>
              </a:r>
              <a:r>
                <a:rPr lang="en-GB" altLang="en-US" sz="1600" dirty="0">
                  <a:latin typeface="Open Sans" panose="020B0606030504020204" pitchFamily="34" charset="0"/>
                  <a:ea typeface="Open Sans" panose="020B0606030504020204" pitchFamily="34" charset="0"/>
                  <a:cs typeface="Open Sans" panose="020B0606030504020204" pitchFamily="34" charset="0"/>
                </a:rPr>
                <a:t>année de</a:t>
              </a:r>
              <a:r>
                <a:rPr lang="en-US" sz="1600" dirty="0">
                  <a:latin typeface="Open Sans" panose="020B0606030504020204" pitchFamily="34" charset="0"/>
                  <a:cs typeface="Open Sans" panose="020B0606030504020204" pitchFamily="34" charset="0"/>
                </a:rPr>
                <a:t> base </a:t>
              </a:r>
              <a:endParaRPr lang="en-US" altLang="en-US" sz="1600" dirty="0">
                <a:ea typeface="Open Sans" panose="020B0606030504020204" pitchFamily="34" charset="0"/>
                <a:cs typeface="Open Sans" panose="020B0606030504020204" pitchFamily="34" charset="0"/>
              </a:endParaRPr>
            </a:p>
          </p:txBody>
        </p:sp>
        <p:sp>
          <p:nvSpPr>
            <p:cNvPr id="17416" name="Google Shape;105;p15">
              <a:extLst>
                <a:ext uri="{FF2B5EF4-FFF2-40B4-BE49-F238E27FC236}">
                  <a16:creationId xmlns:a16="http://schemas.microsoft.com/office/drawing/2014/main" id="{EB596C1E-F79E-4C65-B8F2-C5B8F6BC4800}"/>
                </a:ext>
              </a:extLst>
            </p:cNvPr>
            <p:cNvSpPr>
              <a:spLocks noChangeArrowheads="1"/>
            </p:cNvSpPr>
            <p:nvPr/>
          </p:nvSpPr>
          <p:spPr bwMode="auto">
            <a:xfrm>
              <a:off x="5322277" y="3509950"/>
              <a:ext cx="3214025" cy="466500"/>
            </a:xfrm>
            <a:prstGeom prst="roundRect">
              <a:avLst>
                <a:gd name="adj" fmla="val 16667"/>
              </a:avLst>
            </a:prstGeom>
            <a:solidFill>
              <a:schemeClr val="bg2"/>
            </a:solidFill>
            <a:ln w="9525">
              <a:solidFill>
                <a:schemeClr val="tx2"/>
              </a:solidFill>
              <a:round/>
              <a:headEnd type="none" w="sm" len="sm"/>
              <a:tailEnd type="none" w="sm" len="sm"/>
            </a:ln>
          </p:spPr>
          <p:txBody>
            <a:bodyPr lIns="121900" tIns="121900" rIns="121900" bIns="121900" anchor="ctr"/>
            <a:lstStyle>
              <a:lvl1pPr>
                <a:lnSpc>
                  <a:spcPct val="90000"/>
                </a:lnSpc>
                <a:spcBef>
                  <a:spcPts val="1000"/>
                </a:spcBef>
                <a:buFont typeface="Arial" panose="020B0604020202020204" pitchFamily="34" charset="0"/>
                <a:buChar char="•"/>
                <a:defRPr sz="2800">
                  <a:solidFill>
                    <a:schemeClr val="tx1"/>
                  </a:solidFill>
                  <a:latin typeface="Open Sans"/>
                  <a:ea typeface="Open Sans"/>
                  <a:cs typeface="Open Sans"/>
                </a:defRPr>
              </a:lvl1pPr>
              <a:lvl2pPr marL="742950" indent="-285750">
                <a:lnSpc>
                  <a:spcPct val="90000"/>
                </a:lnSpc>
                <a:spcBef>
                  <a:spcPts val="500"/>
                </a:spcBef>
                <a:buFont typeface="Arial" panose="020B0604020202020204" pitchFamily="34" charset="0"/>
                <a:buChar char="•"/>
                <a:defRPr sz="2400">
                  <a:solidFill>
                    <a:schemeClr val="tx1"/>
                  </a:solidFill>
                  <a:latin typeface="Open Sans"/>
                  <a:ea typeface="Open Sans"/>
                  <a:cs typeface="Open Sans"/>
                </a:defRPr>
              </a:lvl2pPr>
              <a:lvl3pPr marL="1143000" indent="-228600">
                <a:lnSpc>
                  <a:spcPct val="90000"/>
                </a:lnSpc>
                <a:spcBef>
                  <a:spcPts val="500"/>
                </a:spcBef>
                <a:buFont typeface="Arial" panose="020B0604020202020204" pitchFamily="34" charset="0"/>
                <a:buChar char="•"/>
                <a:defRPr sz="2000">
                  <a:solidFill>
                    <a:schemeClr val="tx1"/>
                  </a:solidFill>
                  <a:latin typeface="Open Sans"/>
                  <a:ea typeface="Open Sans"/>
                  <a:cs typeface="Open Sans"/>
                </a:defRPr>
              </a:lvl3pPr>
              <a:lvl4pPr marL="1600200" indent="-228600">
                <a:lnSpc>
                  <a:spcPct val="90000"/>
                </a:lnSpc>
                <a:spcBef>
                  <a:spcPts val="500"/>
                </a:spcBef>
                <a:buFont typeface="Arial" panose="020B0604020202020204" pitchFamily="34" charset="0"/>
                <a:buChar char="•"/>
                <a:defRPr>
                  <a:solidFill>
                    <a:schemeClr val="tx1"/>
                  </a:solidFill>
                  <a:latin typeface="Open Sans"/>
                  <a:ea typeface="Open Sans"/>
                  <a:cs typeface="Open Sans"/>
                </a:defRPr>
              </a:lvl4pPr>
              <a:lvl5pPr marL="2057400" indent="-228600">
                <a:lnSpc>
                  <a:spcPct val="90000"/>
                </a:lnSpc>
                <a:spcBef>
                  <a:spcPts val="500"/>
                </a:spcBef>
                <a:buFont typeface="Arial" panose="020B0604020202020204" pitchFamily="34" charset="0"/>
                <a:buChar char="•"/>
                <a:defRPr>
                  <a:solidFill>
                    <a:schemeClr val="tx1"/>
                  </a:solidFill>
                  <a:latin typeface="Open Sans"/>
                  <a:ea typeface="Open Sans"/>
                  <a:cs typeface="Open Sans"/>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Open Sans"/>
                  <a:ea typeface="Open Sans"/>
                  <a:cs typeface="Open Sans"/>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Open Sans"/>
                  <a:ea typeface="Open Sans"/>
                  <a:cs typeface="Open Sans"/>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Open Sans"/>
                  <a:ea typeface="Open Sans"/>
                  <a:cs typeface="Open Sans"/>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Open Sans"/>
                  <a:ea typeface="Open Sans"/>
                  <a:cs typeface="Open Sans"/>
                </a:defRPr>
              </a:lvl9pPr>
            </a:lstStyle>
            <a:p>
              <a:pPr eaLnBrk="1" hangingPunct="1">
                <a:lnSpc>
                  <a:spcPct val="100000"/>
                </a:lnSpc>
                <a:spcBef>
                  <a:spcPct val="0"/>
                </a:spcBef>
                <a:buFontTx/>
                <a:buNone/>
              </a:pPr>
              <a:r>
                <a:rPr lang="en-GB" altLang="en-US" sz="1600" dirty="0">
                  <a:ea typeface="Open Sans" panose="020B0606030504020204" pitchFamily="34" charset="0"/>
                  <a:cs typeface="Open Sans" panose="020B0606030504020204" pitchFamily="34" charset="0"/>
                </a:rPr>
                <a:t>6.4 </a:t>
              </a:r>
              <a:r>
                <a:rPr lang="en-GB" altLang="en-US" sz="1600" dirty="0">
                  <a:latin typeface="Open Sans" panose="020B0606030504020204" pitchFamily="34" charset="0"/>
                  <a:ea typeface="Open Sans" panose="020B0606030504020204" pitchFamily="34" charset="0"/>
                  <a:cs typeface="Open Sans" panose="020B0606030504020204" pitchFamily="34" charset="0"/>
                </a:rPr>
                <a:t>Reconstruction de l'année de base (3/3) : </a:t>
              </a:r>
              <a:r>
                <a:rPr lang="en-GB" altLang="en-US" sz="1600" dirty="0">
                  <a:ea typeface="Open Sans" panose="020B0606030504020204" pitchFamily="34" charset="0"/>
                  <a:cs typeface="Open Sans" panose="020B0606030504020204" pitchFamily="34" charset="0"/>
                </a:rPr>
                <a:t>Exécution, résultats, vérification de l'exactitude</a:t>
              </a:r>
              <a:endParaRPr lang="en-US" altLang="en-US" sz="1600" dirty="0">
                <a:ea typeface="Open Sans" panose="020B0606030504020204" pitchFamily="34" charset="0"/>
                <a:cs typeface="Open Sans" panose="020B0606030504020204" pitchFamily="34" charset="0"/>
              </a:endParaRPr>
            </a:p>
          </p:txBody>
        </p:sp>
        <p:cxnSp>
          <p:nvCxnSpPr>
            <p:cNvPr id="17417" name="Google Shape;106;p15">
              <a:extLst>
                <a:ext uri="{FF2B5EF4-FFF2-40B4-BE49-F238E27FC236}">
                  <a16:creationId xmlns:a16="http://schemas.microsoft.com/office/drawing/2014/main" id="{84BDB13C-FFA0-4C75-A1AC-96BCF3C7EB47}"/>
                </a:ext>
              </a:extLst>
            </p:cNvPr>
            <p:cNvCxnSpPr>
              <a:cxnSpLocks/>
              <a:stCxn id="17413" idx="2"/>
              <a:endCxn id="17414" idx="0"/>
            </p:cNvCxnSpPr>
            <p:nvPr/>
          </p:nvCxnSpPr>
          <p:spPr bwMode="auto">
            <a:xfrm>
              <a:off x="6929290" y="1979099"/>
              <a:ext cx="0" cy="233252"/>
            </a:xfrm>
            <a:prstGeom prst="straightConnector1">
              <a:avLst/>
            </a:prstGeom>
            <a:noFill/>
            <a:ln w="9525">
              <a:solidFill>
                <a:schemeClr val="tx2"/>
              </a:solidFill>
              <a:round/>
              <a:headEnd/>
              <a:tailEnd type="triangle" w="med" len="med"/>
            </a:ln>
            <a:extLst>
              <a:ext uri="{909E8E84-426E-40DD-AFC4-6F175D3DCCD1}">
                <a14:hiddenFill xmlns:a14="http://schemas.microsoft.com/office/drawing/2010/main">
                  <a:noFill/>
                </a14:hiddenFill>
              </a:ext>
            </a:extLst>
          </p:spPr>
        </p:cxnSp>
        <p:cxnSp>
          <p:nvCxnSpPr>
            <p:cNvPr id="17418" name="Google Shape;107;p15">
              <a:extLst>
                <a:ext uri="{FF2B5EF4-FFF2-40B4-BE49-F238E27FC236}">
                  <a16:creationId xmlns:a16="http://schemas.microsoft.com/office/drawing/2014/main" id="{3A9123C5-FE65-478A-B07F-D16BE6167BAA}"/>
                </a:ext>
              </a:extLst>
            </p:cNvPr>
            <p:cNvCxnSpPr>
              <a:cxnSpLocks/>
              <a:stCxn id="17414" idx="2"/>
              <a:endCxn id="17415" idx="0"/>
            </p:cNvCxnSpPr>
            <p:nvPr/>
          </p:nvCxnSpPr>
          <p:spPr bwMode="auto">
            <a:xfrm>
              <a:off x="6929290" y="2678850"/>
              <a:ext cx="0" cy="182288"/>
            </a:xfrm>
            <a:prstGeom prst="straightConnector1">
              <a:avLst/>
            </a:prstGeom>
            <a:noFill/>
            <a:ln w="9525">
              <a:solidFill>
                <a:schemeClr val="tx2"/>
              </a:solidFill>
              <a:round/>
              <a:headEnd/>
              <a:tailEnd type="triangle" w="med" len="med"/>
            </a:ln>
            <a:extLst>
              <a:ext uri="{909E8E84-426E-40DD-AFC4-6F175D3DCCD1}">
                <a14:hiddenFill xmlns:a14="http://schemas.microsoft.com/office/drawing/2010/main">
                  <a:noFill/>
                </a14:hiddenFill>
              </a:ext>
            </a:extLst>
          </p:spPr>
        </p:cxnSp>
        <p:cxnSp>
          <p:nvCxnSpPr>
            <p:cNvPr id="17419" name="Google Shape;108;p15">
              <a:extLst>
                <a:ext uri="{FF2B5EF4-FFF2-40B4-BE49-F238E27FC236}">
                  <a16:creationId xmlns:a16="http://schemas.microsoft.com/office/drawing/2014/main" id="{F9EE0391-02BF-4681-B20F-4C1D82E09179}"/>
                </a:ext>
              </a:extLst>
            </p:cNvPr>
            <p:cNvCxnSpPr>
              <a:cxnSpLocks/>
              <a:stCxn id="17415" idx="2"/>
              <a:endCxn id="17416" idx="0"/>
            </p:cNvCxnSpPr>
            <p:nvPr/>
          </p:nvCxnSpPr>
          <p:spPr bwMode="auto">
            <a:xfrm>
              <a:off x="6929290" y="3327638"/>
              <a:ext cx="0" cy="182312"/>
            </a:xfrm>
            <a:prstGeom prst="straightConnector1">
              <a:avLst/>
            </a:prstGeom>
            <a:noFill/>
            <a:ln w="9525">
              <a:solidFill>
                <a:schemeClr val="tx2"/>
              </a:solidFill>
              <a:round/>
              <a:headEnd/>
              <a:tailEnd type="triangle" w="med" len="med"/>
            </a:ln>
            <a:extLst>
              <a:ext uri="{909E8E84-426E-40DD-AFC4-6F175D3DCCD1}">
                <a14:hiddenFill xmlns:a14="http://schemas.microsoft.com/office/drawing/2010/main">
                  <a:noFill/>
                </a14:hiddenFill>
              </a:ext>
            </a:extLst>
          </p:spPr>
        </p:cxnSp>
      </p:grpSp>
      <p:sp>
        <p:nvSpPr>
          <p:cNvPr id="17412" name="Slide Number Placeholder 5">
            <a:extLst>
              <a:ext uri="{FF2B5EF4-FFF2-40B4-BE49-F238E27FC236}">
                <a16:creationId xmlns:a16="http://schemas.microsoft.com/office/drawing/2014/main" id="{39C6A332-1736-4706-B224-5C266A464693}"/>
              </a:ext>
            </a:extLst>
          </p:cNvPr>
          <p:cNvSpPr txBox="1">
            <a:spLocks noChangeArrowheads="1"/>
          </p:cNvSpPr>
          <p:nvPr/>
        </p:nvSpPr>
        <p:spPr bwMode="auto">
          <a:xfrm>
            <a:off x="11776075" y="6454775"/>
            <a:ext cx="3937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nSpc>
                <a:spcPct val="90000"/>
              </a:lnSpc>
              <a:spcBef>
                <a:spcPts val="1000"/>
              </a:spcBef>
              <a:buFont typeface="Arial" panose="020B0604020202020204" pitchFamily="34" charset="0"/>
              <a:buChar char="•"/>
              <a:defRPr sz="2800">
                <a:solidFill>
                  <a:schemeClr val="tx1"/>
                </a:solidFill>
                <a:latin typeface="Open Sans"/>
                <a:ea typeface="Open Sans"/>
                <a:cs typeface="Open Sans"/>
              </a:defRPr>
            </a:lvl1pPr>
            <a:lvl2pPr indent="-228600">
              <a:lnSpc>
                <a:spcPct val="90000"/>
              </a:lnSpc>
              <a:spcBef>
                <a:spcPts val="500"/>
              </a:spcBef>
              <a:buFont typeface="Arial" panose="020B0604020202020204" pitchFamily="34" charset="0"/>
              <a:buChar char="•"/>
              <a:defRPr sz="2400">
                <a:solidFill>
                  <a:schemeClr val="tx1"/>
                </a:solidFill>
                <a:latin typeface="Open Sans"/>
                <a:ea typeface="Open Sans"/>
                <a:cs typeface="Open Sans"/>
              </a:defRPr>
            </a:lvl2pPr>
            <a:lvl3pPr indent="-228600">
              <a:lnSpc>
                <a:spcPct val="90000"/>
              </a:lnSpc>
              <a:spcBef>
                <a:spcPts val="500"/>
              </a:spcBef>
              <a:buFont typeface="Arial" panose="020B0604020202020204" pitchFamily="34" charset="0"/>
              <a:buChar char="•"/>
              <a:defRPr sz="2000">
                <a:solidFill>
                  <a:schemeClr val="tx1"/>
                </a:solidFill>
                <a:latin typeface="Open Sans"/>
                <a:ea typeface="Open Sans"/>
                <a:cs typeface="Open Sans"/>
              </a:defRPr>
            </a:lvl3pPr>
            <a:lvl4pPr indent="-228600">
              <a:lnSpc>
                <a:spcPct val="90000"/>
              </a:lnSpc>
              <a:spcBef>
                <a:spcPts val="500"/>
              </a:spcBef>
              <a:buFont typeface="Arial" panose="020B0604020202020204" pitchFamily="34" charset="0"/>
              <a:buChar char="•"/>
              <a:defRPr>
                <a:solidFill>
                  <a:schemeClr val="tx1"/>
                </a:solidFill>
                <a:latin typeface="Open Sans"/>
                <a:ea typeface="Open Sans"/>
                <a:cs typeface="Open Sans"/>
              </a:defRPr>
            </a:lvl4pPr>
            <a:lvl5pPr indent="-228600">
              <a:lnSpc>
                <a:spcPct val="90000"/>
              </a:lnSpc>
              <a:spcBef>
                <a:spcPts val="500"/>
              </a:spcBef>
              <a:buFont typeface="Arial" panose="020B0604020202020204" pitchFamily="34" charset="0"/>
              <a:buChar char="•"/>
              <a:defRPr>
                <a:solidFill>
                  <a:schemeClr val="tx1"/>
                </a:solidFill>
                <a:latin typeface="Open Sans"/>
                <a:ea typeface="Open Sans"/>
                <a:cs typeface="Open Sans"/>
              </a:defRPr>
            </a:lvl5pPr>
            <a:lvl6pPr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Open Sans"/>
                <a:ea typeface="Open Sans"/>
                <a:cs typeface="Open Sans"/>
              </a:defRPr>
            </a:lvl6pPr>
            <a:lvl7pPr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Open Sans"/>
                <a:ea typeface="Open Sans"/>
                <a:cs typeface="Open Sans"/>
              </a:defRPr>
            </a:lvl7pPr>
            <a:lvl8pPr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Open Sans"/>
                <a:ea typeface="Open Sans"/>
                <a:cs typeface="Open Sans"/>
              </a:defRPr>
            </a:lvl8pPr>
            <a:lvl9pPr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Open Sans"/>
                <a:ea typeface="Open Sans"/>
                <a:cs typeface="Open Sans"/>
              </a:defRPr>
            </a:lvl9pPr>
          </a:lstStyle>
          <a:p>
            <a:pPr algn="ctr" eaLnBrk="1" hangingPunct="1">
              <a:lnSpc>
                <a:spcPct val="100000"/>
              </a:lnSpc>
              <a:spcBef>
                <a:spcPct val="0"/>
              </a:spcBef>
              <a:buFontTx/>
              <a:buNone/>
            </a:pPr>
            <a:fld id="{20F23F1D-DA3A-4EC4-90BA-A96E0FFF1E51}" type="slidenum">
              <a:rPr lang="en-US" altLang="en-US" sz="1400" b="1">
                <a:solidFill>
                  <a:schemeClr val="bg1"/>
                </a:solidFill>
                <a:latin typeface="Open Sans ExtraBold"/>
                <a:ea typeface="Open Sans ExtraBold"/>
                <a:cs typeface="Open Sans ExtraBold"/>
              </a:rPr>
              <a:t>2</a:t>
            </a:fld>
            <a:endParaRPr lang="en-US" altLang="en-US" sz="1400" b="1">
              <a:solidFill>
                <a:schemeClr val="bg1"/>
              </a:solidFill>
              <a:latin typeface="Open Sans ExtraBold"/>
              <a:ea typeface="Open Sans ExtraBold"/>
              <a:cs typeface="Open Sans ExtraBold"/>
            </a:endParaRPr>
          </a:p>
        </p:txBody>
      </p:sp>
      <p:sp>
        <p:nvSpPr>
          <p:cNvPr id="14" name="Google Shape;115;p16">
            <a:extLst>
              <a:ext uri="{FF2B5EF4-FFF2-40B4-BE49-F238E27FC236}">
                <a16:creationId xmlns:a16="http://schemas.microsoft.com/office/drawing/2014/main" id="{42847172-80C9-2B4A-9198-9C40FF4A0EA5}"/>
              </a:ext>
            </a:extLst>
          </p:cNvPr>
          <p:cNvSpPr txBox="1"/>
          <p:nvPr/>
        </p:nvSpPr>
        <p:spPr>
          <a:xfrm>
            <a:off x="464950" y="1317435"/>
            <a:ext cx="6306006" cy="4584700"/>
          </a:xfrm>
          <a:prstGeom prst="rect">
            <a:avLst/>
          </a:prstGeom>
          <a:noFill/>
          <a:ln>
            <a:noFill/>
          </a:ln>
        </p:spPr>
        <p:txBody>
          <a:bodyPr spcFirstLastPara="1" lIns="121900" tIns="60933" rIns="121900" bIns="60933" anchor="t"/>
          <a:lstStyle/>
          <a:p>
            <a:pPr eaLnBrk="1" fontAlgn="auto" hangingPunct="1">
              <a:spcBef>
                <a:spcPts val="1000"/>
              </a:spcBef>
              <a:spcAft>
                <a:spcPts val="0"/>
              </a:spcAft>
              <a:defRPr/>
            </a:pPr>
            <a:r>
              <a:rPr lang="en-GB" sz="2000" b="1" dirty="0">
                <a:solidFill>
                  <a:schemeClr val="accent5">
                    <a:lumMod val="60000"/>
                    <a:lumOff val="40000"/>
                  </a:schemeClr>
                </a:solidFill>
                <a:latin typeface="Open Sans"/>
                <a:ea typeface="Open Sans" panose="020B0606030504020204" pitchFamily="34" charset="0"/>
                <a:cs typeface="Open Sans" panose="020B0606030504020204" pitchFamily="34" charset="0"/>
              </a:rPr>
              <a:t>Ce cours comporte quatre </a:t>
            </a:r>
            <a:r>
              <a:rPr lang="en-GB" sz="2000" b="1" dirty="0" err="1">
                <a:solidFill>
                  <a:schemeClr val="accent5">
                    <a:lumMod val="60000"/>
                    <a:lumOff val="40000"/>
                  </a:schemeClr>
                </a:solidFill>
                <a:latin typeface="Open Sans"/>
                <a:ea typeface="Open Sans" panose="020B0606030504020204" pitchFamily="34" charset="0"/>
                <a:cs typeface="Open Sans" panose="020B0606030504020204" pitchFamily="34" charset="0"/>
              </a:rPr>
              <a:t>objectifs</a:t>
            </a:r>
            <a:r>
              <a:rPr lang="en-GB" sz="2000" b="1" dirty="0">
                <a:solidFill>
                  <a:schemeClr val="accent5">
                    <a:lumMod val="60000"/>
                    <a:lumOff val="40000"/>
                  </a:schemeClr>
                </a:solidFill>
                <a:latin typeface="Open Sans"/>
                <a:ea typeface="Open Sans" panose="020B0606030504020204" pitchFamily="34" charset="0"/>
                <a:cs typeface="Open Sans" panose="020B0606030504020204" pitchFamily="34" charset="0"/>
              </a:rPr>
              <a:t> </a:t>
            </a:r>
            <a:r>
              <a:rPr lang="en-GB" sz="2000" b="1" dirty="0" err="1">
                <a:solidFill>
                  <a:schemeClr val="accent5">
                    <a:lumMod val="60000"/>
                    <a:lumOff val="40000"/>
                  </a:schemeClr>
                </a:solidFill>
                <a:latin typeface="Open Sans"/>
                <a:ea typeface="Open Sans" panose="020B0606030504020204" pitchFamily="34" charset="0"/>
                <a:cs typeface="Open Sans" panose="020B0606030504020204" pitchFamily="34" charset="0"/>
              </a:rPr>
              <a:t>d'apprentissage</a:t>
            </a:r>
            <a:r>
              <a:rPr lang="en-GB" sz="2000" b="1" dirty="0">
                <a:solidFill>
                  <a:schemeClr val="accent5">
                    <a:lumMod val="60000"/>
                    <a:lumOff val="40000"/>
                  </a:schemeClr>
                </a:solidFill>
                <a:latin typeface="Open Sans"/>
                <a:ea typeface="Open Sans" panose="020B0606030504020204" pitchFamily="34" charset="0"/>
                <a:cs typeface="Open Sans" panose="020B0606030504020204" pitchFamily="34" charset="0"/>
              </a:rPr>
              <a:t>:</a:t>
            </a:r>
          </a:p>
          <a:p>
            <a:pPr marL="342900" indent="-342900" eaLnBrk="1" fontAlgn="auto" hangingPunct="1">
              <a:spcBef>
                <a:spcPts val="1000"/>
              </a:spcBef>
              <a:spcAft>
                <a:spcPts val="0"/>
              </a:spcAft>
              <a:buFont typeface="Arial" panose="020B0604020202020204" pitchFamily="34" charset="0"/>
              <a:buChar char="•"/>
              <a:defRPr/>
            </a:pPr>
            <a:r>
              <a:rPr lang="en-GB" sz="2100" dirty="0">
                <a:latin typeface="Open Sans"/>
                <a:cs typeface="Open Sans" panose="020B0606030504020204" pitchFamily="34" charset="0"/>
              </a:rPr>
              <a:t>RAV1: connaître le secteur des ménages et ses sous-secteurs</a:t>
            </a:r>
          </a:p>
          <a:p>
            <a:pPr marL="342900" indent="-342900" eaLnBrk="1" fontAlgn="auto" hangingPunct="1">
              <a:spcBef>
                <a:spcPts val="1000"/>
              </a:spcBef>
              <a:spcAft>
                <a:spcPts val="0"/>
              </a:spcAft>
              <a:buFont typeface="Arial" panose="020B0604020202020204" pitchFamily="34" charset="0"/>
              <a:buChar char="•"/>
              <a:defRPr/>
            </a:pPr>
            <a:r>
              <a:rPr lang="en-GB" sz="2100" dirty="0">
                <a:latin typeface="Open Sans"/>
                <a:cs typeface="Open Sans" panose="020B0606030504020204" pitchFamily="34" charset="0"/>
              </a:rPr>
              <a:t>RAV2: apprendre à collecter les données brutes nécessaires à la reconstruction de l'année de base</a:t>
            </a:r>
          </a:p>
          <a:p>
            <a:pPr marL="342900" indent="-342900" eaLnBrk="1" fontAlgn="auto" hangingPunct="1">
              <a:spcBef>
                <a:spcPts val="1000"/>
              </a:spcBef>
              <a:spcAft>
                <a:spcPts val="0"/>
              </a:spcAft>
              <a:buFont typeface="Arial" panose="020B0604020202020204" pitchFamily="34" charset="0"/>
              <a:buChar char="•"/>
              <a:defRPr/>
            </a:pPr>
            <a:r>
              <a:rPr lang="en-GB" sz="2100" dirty="0">
                <a:latin typeface="Open Sans"/>
                <a:cs typeface="Open Sans" panose="020B0606030504020204" pitchFamily="34" charset="0"/>
              </a:rPr>
              <a:t>RAV3: apprendre à calculer les données d'entrée du MAED pour l'année de base</a:t>
            </a:r>
            <a:endParaRPr lang="en-GB" sz="2100" dirty="0">
              <a:latin typeface="Open Sans" panose="020B0606030504020204" pitchFamily="34" charset="0"/>
              <a:cs typeface="Open Sans" panose="020B0606030504020204" pitchFamily="34" charset="0"/>
            </a:endParaRPr>
          </a:p>
          <a:p>
            <a:pPr marL="342900" indent="-342900" eaLnBrk="1" fontAlgn="auto" hangingPunct="1">
              <a:spcBef>
                <a:spcPts val="1000"/>
              </a:spcBef>
              <a:spcAft>
                <a:spcPts val="0"/>
              </a:spcAft>
              <a:buFont typeface="Arial" panose="020B0604020202020204" pitchFamily="34" charset="0"/>
              <a:buChar char="•"/>
              <a:defRPr/>
            </a:pPr>
            <a:r>
              <a:rPr lang="en-GB" sz="2100" dirty="0">
                <a:latin typeface="Open Sans"/>
                <a:cs typeface="Open Sans" panose="020B0606030504020204" pitchFamily="34" charset="0"/>
              </a:rPr>
              <a:t>RAV4: apprendre à vérifier que l'année de base a été reconstruite avec succès. </a:t>
            </a:r>
            <a:endParaRPr lang="en-GB" sz="2100" dirty="0">
              <a:latin typeface="Open Sans" panose="020B0606030504020204" pitchFamily="34" charset="0"/>
              <a:cs typeface="Open Sans" panose="020B0606030504020204" pitchFamily="34" charset="0"/>
            </a:endParaRPr>
          </a:p>
          <a:p>
            <a:pPr marL="342900" indent="-342900" eaLnBrk="1" fontAlgn="auto" hangingPunct="1">
              <a:spcBef>
                <a:spcPts val="0"/>
              </a:spcBef>
              <a:spcAft>
                <a:spcPts val="0"/>
              </a:spcAft>
              <a:buFont typeface="Arial" panose="020B0604020202020204" pitchFamily="34" charset="0"/>
              <a:buChar char="•"/>
              <a:defRPr/>
            </a:pPr>
            <a:endParaRPr lang="en-GB" sz="2133" dirty="0">
              <a:latin typeface="Open Sans" panose="020B0606030504020204" pitchFamily="34" charset="0"/>
              <a:cs typeface="Open Sans" panose="020B0606030504020204" pitchFamily="34" charset="0"/>
            </a:endParaRPr>
          </a:p>
        </p:txBody>
      </p:sp>
    </p:spTree>
  </p:cSld>
  <p:clrMapOvr>
    <a:masterClrMapping/>
  </p:clrMapOvr>
  <p:transition spd="slow"/>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95BC00-B1A3-740F-4975-765716CBB1D8}"/>
              </a:ext>
            </a:extLst>
          </p:cNvPr>
          <p:cNvSpPr>
            <a:spLocks noGrp="1"/>
          </p:cNvSpPr>
          <p:nvPr>
            <p:ph type="title"/>
          </p:nvPr>
        </p:nvSpPr>
        <p:spPr>
          <a:xfrm>
            <a:off x="3141760" y="59252"/>
            <a:ext cx="8281801" cy="1325563"/>
          </a:xfrm>
        </p:spPr>
        <p:txBody>
          <a:bodyPr/>
          <a:lstStyle/>
          <a:p>
            <a:pPr algn="l"/>
            <a:r>
              <a:rPr lang="en-GB" sz="4400" dirty="0">
                <a:latin typeface="Open Sans"/>
                <a:ea typeface="Open Sans"/>
                <a:cs typeface="Open Sans"/>
                <a:sym typeface="Bodoni SvtyTwo ITC TT-Book"/>
              </a:rPr>
              <a:t>Session 6.4 Autres utilisations finales des ménages</a:t>
            </a:r>
          </a:p>
        </p:txBody>
      </p:sp>
      <p:sp>
        <p:nvSpPr>
          <p:cNvPr id="38" name="TextBox 37">
            <a:extLst>
              <a:ext uri="{FF2B5EF4-FFF2-40B4-BE49-F238E27FC236}">
                <a16:creationId xmlns:a16="http://schemas.microsoft.com/office/drawing/2014/main" id="{DD0B7555-444F-D1E4-0A48-C00392C9A0FB}"/>
              </a:ext>
            </a:extLst>
          </p:cNvPr>
          <p:cNvSpPr txBox="1"/>
          <p:nvPr/>
        </p:nvSpPr>
        <p:spPr>
          <a:xfrm>
            <a:off x="893970" y="1344008"/>
            <a:ext cx="7178612" cy="412485"/>
          </a:xfrm>
          <a:prstGeom prst="rect">
            <a:avLst/>
          </a:prstGeom>
          <a:noFill/>
        </p:spPr>
        <p:txBody>
          <a:bodyPr wrap="square" lIns="91440" tIns="45720" rIns="91440" bIns="45720" rtlCol="0" anchor="t">
            <a:spAutoFit/>
          </a:bodyPr>
          <a:lstStyle/>
          <a:p>
            <a:pPr marL="0" lvl="6" eaLnBrk="0" fontAlgn="base" hangingPunct="0">
              <a:lnSpc>
                <a:spcPct val="110000"/>
              </a:lnSpc>
              <a:spcBef>
                <a:spcPts val="500"/>
              </a:spcBef>
              <a:spcAft>
                <a:spcPts val="1200"/>
              </a:spcAft>
              <a:buClr>
                <a:srgbClr val="333333"/>
              </a:buClr>
              <a:buSzPts val="1300"/>
              <a:defRPr/>
            </a:pPr>
            <a:r>
              <a:rPr lang="en-ZA" sz="2000" b="1" dirty="0">
                <a:solidFill>
                  <a:schemeClr val="accent5">
                    <a:lumMod val="60000"/>
                    <a:lumOff val="40000"/>
                  </a:schemeClr>
                </a:solidFill>
                <a:latin typeface="Open Sans"/>
                <a:ea typeface="Open Sans"/>
                <a:cs typeface="Open Sans"/>
              </a:rPr>
              <a:t>6.4.3. Données brutes sur les appareils et la foudre</a:t>
            </a:r>
            <a:endParaRPr lang="en-GB" dirty="0">
              <a:latin typeface="Open Sans" panose="020B0606030504020204" pitchFamily="34" charset="0"/>
              <a:cs typeface="Open Sans" panose="020B0606030504020204" pitchFamily="34" charset="0"/>
            </a:endParaRPr>
          </a:p>
        </p:txBody>
      </p:sp>
      <p:sp>
        <p:nvSpPr>
          <p:cNvPr id="3" name="Slide Number Placeholder 5">
            <a:extLst>
              <a:ext uri="{FF2B5EF4-FFF2-40B4-BE49-F238E27FC236}">
                <a16:creationId xmlns:a16="http://schemas.microsoft.com/office/drawing/2014/main" id="{50B6C0DF-248F-B67C-5F82-2586952E1019}"/>
              </a:ext>
            </a:extLst>
          </p:cNvPr>
          <p:cNvSpPr txBox="1">
            <a:spLocks/>
          </p:cNvSpPr>
          <p:nvPr/>
        </p:nvSpPr>
        <p:spPr>
          <a:xfrm>
            <a:off x="11775994" y="6455206"/>
            <a:ext cx="393356"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9F12B3B0-2BE9-CC4D-B1FD-EFE2D6A22EBD}" type="slidenum">
              <a:rPr lang="en-US" sz="1400" b="1" smtClean="0">
                <a:solidFill>
                  <a:schemeClr val="bg1"/>
                </a:solidFill>
                <a:latin typeface="Open Sans ExtraBold" panose="020B0606030504020204" pitchFamily="34" charset="0"/>
                <a:ea typeface="Open Sans ExtraBold" panose="020B0606030504020204" pitchFamily="34" charset="0"/>
                <a:cs typeface="Open Sans ExtraBold" panose="020B0606030504020204" pitchFamily="34" charset="0"/>
              </a:rPr>
              <a:t>20</a:t>
            </a:fld>
            <a:endParaRPr lang="en-US" sz="1400" b="1" dirty="0">
              <a:solidFill>
                <a:schemeClr val="bg1"/>
              </a:solidFill>
              <a:latin typeface="Open Sans ExtraBold" panose="020B0606030504020204" pitchFamily="34" charset="0"/>
              <a:ea typeface="Open Sans ExtraBold" panose="020B0606030504020204" pitchFamily="34" charset="0"/>
              <a:cs typeface="Open Sans ExtraBold" panose="020B0606030504020204" pitchFamily="34" charset="0"/>
            </a:endParaRPr>
          </a:p>
        </p:txBody>
      </p:sp>
      <p:pic>
        <p:nvPicPr>
          <p:cNvPr id="12290" name="Picture 2">
            <a:extLst>
              <a:ext uri="{FF2B5EF4-FFF2-40B4-BE49-F238E27FC236}">
                <a16:creationId xmlns:a16="http://schemas.microsoft.com/office/drawing/2014/main" id="{34E8513C-DC3B-F9BF-632F-4911BC0B6BE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45247" y="245962"/>
            <a:ext cx="952145" cy="952145"/>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a:extLst>
              <a:ext uri="{FF2B5EF4-FFF2-40B4-BE49-F238E27FC236}">
                <a16:creationId xmlns:a16="http://schemas.microsoft.com/office/drawing/2014/main" id="{BDF2F68F-80AC-67FB-9CC3-5B448ED20318}"/>
              </a:ext>
            </a:extLst>
          </p:cNvPr>
          <p:cNvPicPr>
            <a:picLocks noChangeAspect="1"/>
          </p:cNvPicPr>
          <p:nvPr/>
        </p:nvPicPr>
        <p:blipFill>
          <a:blip r:embed="rId4"/>
          <a:stretch>
            <a:fillRect/>
          </a:stretch>
        </p:blipFill>
        <p:spPr>
          <a:xfrm>
            <a:off x="893964" y="2193052"/>
            <a:ext cx="10644001" cy="829133"/>
          </a:xfrm>
          <a:prstGeom prst="rect">
            <a:avLst/>
          </a:prstGeom>
        </p:spPr>
      </p:pic>
      <p:pic>
        <p:nvPicPr>
          <p:cNvPr id="7" name="Picture 6">
            <a:extLst>
              <a:ext uri="{FF2B5EF4-FFF2-40B4-BE49-F238E27FC236}">
                <a16:creationId xmlns:a16="http://schemas.microsoft.com/office/drawing/2014/main" id="{5BCA69AA-BAE1-361E-8B9E-CB0347BB1769}"/>
              </a:ext>
            </a:extLst>
          </p:cNvPr>
          <p:cNvPicPr>
            <a:picLocks noChangeAspect="1"/>
          </p:cNvPicPr>
          <p:nvPr/>
        </p:nvPicPr>
        <p:blipFill>
          <a:blip r:embed="rId5"/>
          <a:stretch>
            <a:fillRect/>
          </a:stretch>
        </p:blipFill>
        <p:spPr>
          <a:xfrm>
            <a:off x="893970" y="3543332"/>
            <a:ext cx="10643995" cy="829133"/>
          </a:xfrm>
          <a:prstGeom prst="rect">
            <a:avLst/>
          </a:prstGeom>
        </p:spPr>
      </p:pic>
      <p:pic>
        <p:nvPicPr>
          <p:cNvPr id="8" name="Picture 2">
            <a:extLst>
              <a:ext uri="{FF2B5EF4-FFF2-40B4-BE49-F238E27FC236}">
                <a16:creationId xmlns:a16="http://schemas.microsoft.com/office/drawing/2014/main" id="{63819CA1-10CE-A489-F338-26B41F4DCD89}"/>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961102" y="163560"/>
            <a:ext cx="1116948" cy="1116948"/>
          </a:xfrm>
          <a:prstGeom prst="rect">
            <a:avLst/>
          </a:prstGeom>
          <a:noFill/>
          <a:extLst>
            <a:ext uri="{909E8E84-426E-40DD-AFC4-6F175D3DCCD1}">
              <a14:hiddenFill xmlns:a14="http://schemas.microsoft.com/office/drawing/2010/main">
                <a:solidFill>
                  <a:srgbClr val="FFFFFF"/>
                </a:solidFill>
              </a14:hiddenFill>
            </a:ext>
          </a:extLst>
        </p:spPr>
      </p:pic>
      <p:sp>
        <p:nvSpPr>
          <p:cNvPr id="4" name="ZoneTexte 3">
            <a:extLst>
              <a:ext uri="{FF2B5EF4-FFF2-40B4-BE49-F238E27FC236}">
                <a16:creationId xmlns:a16="http://schemas.microsoft.com/office/drawing/2014/main" id="{28E7F138-8450-B8E9-486A-0016344CAD9F}"/>
              </a:ext>
            </a:extLst>
          </p:cNvPr>
          <p:cNvSpPr txBox="1"/>
          <p:nvPr/>
        </p:nvSpPr>
        <p:spPr>
          <a:xfrm>
            <a:off x="905795" y="2114871"/>
            <a:ext cx="10632170" cy="369332"/>
          </a:xfrm>
          <a:prstGeom prst="rect">
            <a:avLst/>
          </a:prstGeom>
          <a:solidFill>
            <a:srgbClr val="8EA9DB"/>
          </a:solidFill>
        </p:spPr>
        <p:txBody>
          <a:bodyPr wrap="square" rtlCol="0">
            <a:spAutoFit/>
          </a:bodyPr>
          <a:lstStyle/>
          <a:p>
            <a:pPr algn="ctr"/>
            <a:r>
              <a:rPr lang="fr-MA" b="1" dirty="0"/>
              <a:t>Facteurs relatifs aux appareils électroménagers</a:t>
            </a:r>
          </a:p>
        </p:txBody>
      </p:sp>
      <p:sp>
        <p:nvSpPr>
          <p:cNvPr id="5" name="ZoneTexte 4">
            <a:extLst>
              <a:ext uri="{FF2B5EF4-FFF2-40B4-BE49-F238E27FC236}">
                <a16:creationId xmlns:a16="http://schemas.microsoft.com/office/drawing/2014/main" id="{4513149F-A000-4ED9-707B-82C1ED62969D}"/>
              </a:ext>
            </a:extLst>
          </p:cNvPr>
          <p:cNvSpPr txBox="1"/>
          <p:nvPr/>
        </p:nvSpPr>
        <p:spPr>
          <a:xfrm>
            <a:off x="899879" y="3468189"/>
            <a:ext cx="10632170" cy="369332"/>
          </a:xfrm>
          <a:prstGeom prst="rect">
            <a:avLst/>
          </a:prstGeom>
          <a:solidFill>
            <a:srgbClr val="8EA9DB"/>
          </a:solidFill>
        </p:spPr>
        <p:txBody>
          <a:bodyPr wrap="square" rtlCol="0">
            <a:spAutoFit/>
          </a:bodyPr>
          <a:lstStyle/>
          <a:p>
            <a:pPr algn="ctr"/>
            <a:r>
              <a:rPr lang="fr-MA" b="1" dirty="0"/>
              <a:t>Facteurs relatifs à l’éclairage</a:t>
            </a:r>
          </a:p>
        </p:txBody>
      </p:sp>
    </p:spTree>
    <p:extLst>
      <p:ext uri="{BB962C8B-B14F-4D97-AF65-F5344CB8AC3E}">
        <p14:creationId xmlns:p14="http://schemas.microsoft.com/office/powerpoint/2010/main" val="123071514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95BC00-B1A3-740F-4975-765716CBB1D8}"/>
              </a:ext>
            </a:extLst>
          </p:cNvPr>
          <p:cNvSpPr>
            <a:spLocks noGrp="1"/>
          </p:cNvSpPr>
          <p:nvPr>
            <p:ph type="title"/>
          </p:nvPr>
        </p:nvSpPr>
        <p:spPr>
          <a:xfrm>
            <a:off x="3200126" y="59254"/>
            <a:ext cx="8274950" cy="1325563"/>
          </a:xfrm>
        </p:spPr>
        <p:txBody>
          <a:bodyPr/>
          <a:lstStyle/>
          <a:p>
            <a:pPr algn="l"/>
            <a:r>
              <a:rPr lang="en-GB" sz="4400" dirty="0">
                <a:latin typeface="Open Sans"/>
                <a:ea typeface="Open Sans"/>
                <a:cs typeface="Open Sans"/>
                <a:sym typeface="Bodoni SvtyTwo ITC TT-Book"/>
              </a:rPr>
              <a:t>Session 6.4 Autres utilisations finales des ménages</a:t>
            </a:r>
          </a:p>
        </p:txBody>
      </p:sp>
      <p:sp>
        <p:nvSpPr>
          <p:cNvPr id="38" name="TextBox 37">
            <a:extLst>
              <a:ext uri="{FF2B5EF4-FFF2-40B4-BE49-F238E27FC236}">
                <a16:creationId xmlns:a16="http://schemas.microsoft.com/office/drawing/2014/main" id="{DD0B7555-444F-D1E4-0A48-C00392C9A0FB}"/>
              </a:ext>
            </a:extLst>
          </p:cNvPr>
          <p:cNvSpPr txBox="1"/>
          <p:nvPr/>
        </p:nvSpPr>
        <p:spPr>
          <a:xfrm>
            <a:off x="893970" y="1344008"/>
            <a:ext cx="9847010" cy="412485"/>
          </a:xfrm>
          <a:prstGeom prst="rect">
            <a:avLst/>
          </a:prstGeom>
          <a:noFill/>
        </p:spPr>
        <p:txBody>
          <a:bodyPr wrap="square" lIns="91440" tIns="45720" rIns="91440" bIns="45720" rtlCol="0" anchor="t">
            <a:spAutoFit/>
          </a:bodyPr>
          <a:lstStyle/>
          <a:p>
            <a:pPr marL="0" lvl="6" eaLnBrk="0" fontAlgn="base" hangingPunct="0">
              <a:lnSpc>
                <a:spcPct val="110000"/>
              </a:lnSpc>
              <a:spcBef>
                <a:spcPts val="500"/>
              </a:spcBef>
              <a:spcAft>
                <a:spcPts val="1200"/>
              </a:spcAft>
              <a:buClr>
                <a:srgbClr val="333333"/>
              </a:buClr>
              <a:buSzPts val="1300"/>
              <a:defRPr/>
            </a:pPr>
            <a:r>
              <a:rPr lang="en-ZA" sz="2000" b="1" dirty="0">
                <a:solidFill>
                  <a:schemeClr val="accent5">
                    <a:lumMod val="60000"/>
                    <a:lumOff val="40000"/>
                  </a:schemeClr>
                </a:solidFill>
                <a:latin typeface="Open Sans"/>
                <a:ea typeface="Open Sans"/>
                <a:cs typeface="Open Sans"/>
              </a:rPr>
              <a:t>6.4.4. Reconstruction des appareils et de la foudre et formules</a:t>
            </a:r>
            <a:endParaRPr lang="en-GB" dirty="0">
              <a:latin typeface="Open Sans" panose="020B0606030504020204" pitchFamily="34" charset="0"/>
              <a:cs typeface="Open Sans" panose="020B0606030504020204" pitchFamily="34" charset="0"/>
            </a:endParaRPr>
          </a:p>
        </p:txBody>
      </p:sp>
      <p:sp>
        <p:nvSpPr>
          <p:cNvPr id="3" name="Slide Number Placeholder 5">
            <a:extLst>
              <a:ext uri="{FF2B5EF4-FFF2-40B4-BE49-F238E27FC236}">
                <a16:creationId xmlns:a16="http://schemas.microsoft.com/office/drawing/2014/main" id="{704424A7-C4D1-7028-DD7C-92572AC67A0D}"/>
              </a:ext>
            </a:extLst>
          </p:cNvPr>
          <p:cNvSpPr txBox="1">
            <a:spLocks/>
          </p:cNvSpPr>
          <p:nvPr/>
        </p:nvSpPr>
        <p:spPr>
          <a:xfrm>
            <a:off x="11775994" y="6455206"/>
            <a:ext cx="393356"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9F12B3B0-2BE9-CC4D-B1FD-EFE2D6A22EBD}" type="slidenum">
              <a:rPr lang="en-US" sz="1400" b="1" smtClean="0">
                <a:solidFill>
                  <a:schemeClr val="bg1"/>
                </a:solidFill>
                <a:latin typeface="Open Sans ExtraBold" panose="020B0606030504020204" pitchFamily="34" charset="0"/>
                <a:ea typeface="Open Sans ExtraBold" panose="020B0606030504020204" pitchFamily="34" charset="0"/>
                <a:cs typeface="Open Sans ExtraBold" panose="020B0606030504020204" pitchFamily="34" charset="0"/>
              </a:rPr>
              <a:t>21</a:t>
            </a:fld>
            <a:endParaRPr lang="en-US" sz="1400" b="1" dirty="0">
              <a:solidFill>
                <a:schemeClr val="bg1"/>
              </a:solidFill>
              <a:latin typeface="Open Sans ExtraBold" panose="020B0606030504020204" pitchFamily="34" charset="0"/>
              <a:ea typeface="Open Sans ExtraBold" panose="020B0606030504020204" pitchFamily="34" charset="0"/>
              <a:cs typeface="Open Sans ExtraBold" panose="020B0606030504020204" pitchFamily="34" charset="0"/>
            </a:endParaRPr>
          </a:p>
        </p:txBody>
      </p:sp>
      <p:pic>
        <p:nvPicPr>
          <p:cNvPr id="4" name="Picture 2">
            <a:extLst>
              <a:ext uri="{FF2B5EF4-FFF2-40B4-BE49-F238E27FC236}">
                <a16:creationId xmlns:a16="http://schemas.microsoft.com/office/drawing/2014/main" id="{C4C202D9-E456-46BF-CEF9-A18726A285D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45247" y="245962"/>
            <a:ext cx="952145" cy="952145"/>
          </a:xfrm>
          <a:prstGeom prst="rect">
            <a:avLst/>
          </a:prstGeom>
          <a:noFill/>
          <a:extLst>
            <a:ext uri="{909E8E84-426E-40DD-AFC4-6F175D3DCCD1}">
              <a14:hiddenFill xmlns:a14="http://schemas.microsoft.com/office/drawing/2010/main">
                <a:solidFill>
                  <a:srgbClr val="FFFFFF"/>
                </a:solidFill>
              </a14:hiddenFill>
            </a:ext>
          </a:extLst>
        </p:spPr>
      </p:pic>
      <mc:AlternateContent xmlns:mc="http://schemas.openxmlformats.org/markup-compatibility/2006" xmlns:a14="http://schemas.microsoft.com/office/drawing/2010/main">
        <mc:Choice Requires="a14">
          <p:sp>
            <p:nvSpPr>
              <p:cNvPr id="5" name="Google Shape;115;p16">
                <a:extLst>
                  <a:ext uri="{FF2B5EF4-FFF2-40B4-BE49-F238E27FC236}">
                    <a16:creationId xmlns:a16="http://schemas.microsoft.com/office/drawing/2014/main" id="{465CAFF0-C4B9-34A6-2A83-2C439684596E}"/>
                  </a:ext>
                </a:extLst>
              </p:cNvPr>
              <p:cNvSpPr txBox="1"/>
              <p:nvPr/>
            </p:nvSpPr>
            <p:spPr>
              <a:xfrm>
                <a:off x="893969" y="1819993"/>
                <a:ext cx="10581107" cy="4427538"/>
              </a:xfrm>
              <a:prstGeom prst="rect">
                <a:avLst/>
              </a:prstGeom>
              <a:noFill/>
              <a:ln>
                <a:noFill/>
              </a:ln>
            </p:spPr>
            <p:txBody>
              <a:bodyPr lIns="121900" tIns="60933" rIns="121900" bIns="60933" anchor="t"/>
              <a:lstStyle>
                <a:lvl1pPr>
                  <a:lnSpc>
                    <a:spcPct val="90000"/>
                  </a:lnSpc>
                  <a:spcBef>
                    <a:spcPts val="1000"/>
                  </a:spcBef>
                  <a:buFont typeface="Arial" panose="020B0604020202020204" pitchFamily="34" charset="0"/>
                  <a:buChar char="•"/>
                  <a:defRPr sz="2800">
                    <a:solidFill>
                      <a:schemeClr val="tx1"/>
                    </a:solidFill>
                    <a:latin typeface="Open Sans"/>
                    <a:ea typeface="Open Sans"/>
                    <a:cs typeface="Open Sans"/>
                  </a:defRPr>
                </a:lvl1pPr>
                <a:lvl2pPr marL="742950" indent="-285750">
                  <a:lnSpc>
                    <a:spcPct val="90000"/>
                  </a:lnSpc>
                  <a:spcBef>
                    <a:spcPts val="500"/>
                  </a:spcBef>
                  <a:buFont typeface="Arial" panose="020B0604020202020204" pitchFamily="34" charset="0"/>
                  <a:buChar char="•"/>
                  <a:defRPr sz="2400">
                    <a:solidFill>
                      <a:schemeClr val="tx1"/>
                    </a:solidFill>
                    <a:latin typeface="Open Sans"/>
                    <a:ea typeface="Open Sans"/>
                    <a:cs typeface="Open Sans"/>
                  </a:defRPr>
                </a:lvl2pPr>
                <a:lvl3pPr marL="1143000" indent="-228600">
                  <a:lnSpc>
                    <a:spcPct val="90000"/>
                  </a:lnSpc>
                  <a:spcBef>
                    <a:spcPts val="500"/>
                  </a:spcBef>
                  <a:buFont typeface="Arial" panose="020B0604020202020204" pitchFamily="34" charset="0"/>
                  <a:buChar char="•"/>
                  <a:defRPr sz="2000">
                    <a:solidFill>
                      <a:schemeClr val="tx1"/>
                    </a:solidFill>
                    <a:latin typeface="Open Sans"/>
                    <a:ea typeface="Open Sans"/>
                    <a:cs typeface="Open Sans"/>
                  </a:defRPr>
                </a:lvl3pPr>
                <a:lvl4pPr marL="1600200" indent="-228600">
                  <a:lnSpc>
                    <a:spcPct val="90000"/>
                  </a:lnSpc>
                  <a:spcBef>
                    <a:spcPts val="500"/>
                  </a:spcBef>
                  <a:buFont typeface="Arial" panose="020B0604020202020204" pitchFamily="34" charset="0"/>
                  <a:buChar char="•"/>
                  <a:defRPr>
                    <a:solidFill>
                      <a:schemeClr val="tx1"/>
                    </a:solidFill>
                    <a:latin typeface="Open Sans"/>
                    <a:ea typeface="Open Sans"/>
                    <a:cs typeface="Open Sans"/>
                  </a:defRPr>
                </a:lvl4pPr>
                <a:lvl5pPr marL="2057400" indent="-228600">
                  <a:lnSpc>
                    <a:spcPct val="90000"/>
                  </a:lnSpc>
                  <a:spcBef>
                    <a:spcPts val="500"/>
                  </a:spcBef>
                  <a:buFont typeface="Arial" panose="020B0604020202020204" pitchFamily="34" charset="0"/>
                  <a:buChar char="•"/>
                  <a:defRPr>
                    <a:solidFill>
                      <a:schemeClr val="tx1"/>
                    </a:solidFill>
                    <a:latin typeface="Open Sans"/>
                    <a:ea typeface="Open Sans"/>
                    <a:cs typeface="Open Sans"/>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Open Sans"/>
                    <a:ea typeface="Open Sans"/>
                    <a:cs typeface="Open Sans"/>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Open Sans"/>
                    <a:ea typeface="Open Sans"/>
                    <a:cs typeface="Open Sans"/>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Open Sans"/>
                    <a:ea typeface="Open Sans"/>
                    <a:cs typeface="Open Sans"/>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Open Sans"/>
                    <a:ea typeface="Open Sans"/>
                    <a:cs typeface="Open Sans"/>
                  </a:defRPr>
                </a:lvl9pPr>
              </a:lstStyle>
              <a:p>
                <a:pPr eaLnBrk="1" hangingPunct="1">
                  <a:lnSpc>
                    <a:spcPct val="100000"/>
                  </a:lnSpc>
                  <a:spcAft>
                    <a:spcPts val="1200"/>
                  </a:spcAft>
                  <a:buNone/>
                </a:pPr>
                <a:r>
                  <a:rPr lang="en-GB" sz="2000" b="1" dirty="0">
                    <a:solidFill>
                      <a:schemeClr val="accent6"/>
                    </a:solidFill>
                    <a:latin typeface="Open Sans" panose="020B0606030504020204" pitchFamily="34" charset="0"/>
                    <a:ea typeface="Open Sans" panose="020B0606030504020204" pitchFamily="34" charset="0"/>
                    <a:cs typeface="Times New Roman" pitchFamily="18" charset="0"/>
                  </a:rPr>
                  <a:t>Demande finale d'électricité </a:t>
                </a:r>
                <a:r>
                  <a:rPr lang="en-GB" sz="2000" dirty="0">
                    <a:solidFill>
                      <a:prstClr val="black"/>
                    </a:solidFill>
                    <a:latin typeface="Open Sans" panose="020B0606030504020204" pitchFamily="34" charset="0"/>
                    <a:ea typeface="Open Sans" panose="020B0606030504020204" pitchFamily="34" charset="0"/>
                    <a:cs typeface="Times New Roman" pitchFamily="18" charset="0"/>
                  </a:rPr>
                  <a:t>pour des usages spécifiques et l'</a:t>
                </a:r>
                <a:r>
                  <a:rPr lang="en-GB" altLang="en-US" sz="2000" dirty="0">
                    <a:latin typeface="Open Sans" panose="020B0606030504020204" pitchFamily="34" charset="0"/>
                    <a:ea typeface="Open Sans" panose="020B0606030504020204" pitchFamily="34" charset="0"/>
                    <a:cs typeface="Open Sans" panose="020B0606030504020204" pitchFamily="34" charset="0"/>
                  </a:rPr>
                  <a:t>éclairage </a:t>
                </a:r>
              </a:p>
              <a:p>
                <a:pPr eaLnBrk="1" hangingPunct="1">
                  <a:lnSpc>
                    <a:spcPct val="100000"/>
                  </a:lnSpc>
                  <a:spcAft>
                    <a:spcPts val="1200"/>
                  </a:spcAft>
                  <a:buNone/>
                </a:pPr>
                <a14:m>
                  <m:oMathPara xmlns:m="http://schemas.openxmlformats.org/officeDocument/2006/math">
                    <m:oMathParaPr>
                      <m:jc m:val="centerGroup"/>
                    </m:oMathParaPr>
                    <m:oMath xmlns:m="http://schemas.openxmlformats.org/officeDocument/2006/math">
                      <m:r>
                        <a:rPr lang="en-GB" altLang="en-US" sz="2000" b="1" i="1" smtClean="0">
                          <a:solidFill>
                            <a:schemeClr val="accent6"/>
                          </a:solidFill>
                          <a:latin typeface="Cambria Math" panose="02040503050406030204" pitchFamily="18" charset="0"/>
                          <a:cs typeface="Calibri" panose="020F0502020204030204" pitchFamily="34" charset="0"/>
                        </a:rPr>
                        <m:t>𝐅</m:t>
                      </m:r>
                      <m:r>
                        <a:rPr lang="en-GB" altLang="en-US" sz="2000" b="1" i="1">
                          <a:solidFill>
                            <a:schemeClr val="accent6"/>
                          </a:solidFill>
                          <a:latin typeface="Cambria Math" panose="02040503050406030204" pitchFamily="18" charset="0"/>
                          <a:cs typeface="Calibri" panose="020F0502020204030204" pitchFamily="34" charset="0"/>
                        </a:rPr>
                        <m:t>𝐄</m:t>
                      </m:r>
                      <m:sSub>
                        <m:sSubPr>
                          <m:ctrlPr>
                            <a:rPr lang="en-GB" altLang="en-US" sz="2000" b="1" i="1" smtClean="0">
                              <a:solidFill>
                                <a:schemeClr val="accent6"/>
                              </a:solidFill>
                              <a:latin typeface="Cambria Math" panose="02040503050406030204" pitchFamily="18" charset="0"/>
                              <a:cs typeface="Calibri" panose="020F0502020204030204" pitchFamily="34" charset="0"/>
                            </a:rPr>
                          </m:ctrlPr>
                        </m:sSubPr>
                        <m:e>
                          <m:r>
                            <a:rPr lang="en-GB" altLang="en-US" sz="2000" b="1" i="1" smtClean="0">
                              <a:solidFill>
                                <a:schemeClr val="accent6"/>
                              </a:solidFill>
                              <a:latin typeface="Cambria Math" panose="02040503050406030204" pitchFamily="18" charset="0"/>
                              <a:cs typeface="Calibri" panose="020F0502020204030204" pitchFamily="34" charset="0"/>
                            </a:rPr>
                            <m:t>𝑫</m:t>
                          </m:r>
                        </m:e>
                        <m:sub>
                          <m:r>
                            <a:rPr lang="en-GB" altLang="en-US" sz="2000" b="1" i="1" smtClean="0">
                              <a:solidFill>
                                <a:schemeClr val="accent6"/>
                              </a:solidFill>
                              <a:latin typeface="Cambria Math" panose="02040503050406030204" pitchFamily="18" charset="0"/>
                              <a:cs typeface="Calibri" panose="020F0502020204030204" pitchFamily="34" charset="0"/>
                            </a:rPr>
                            <m:t>𝒆𝒍𝒆𝒄</m:t>
                          </m:r>
                        </m:sub>
                      </m:sSub>
                      <m:r>
                        <a:rPr lang="en-GB" sz="2000" smtClean="0">
                          <a:latin typeface="Cambria Math" panose="02040503050406030204" pitchFamily="18" charset="0"/>
                          <a:cs typeface="Times New Roman" pitchFamily="18" charset="0"/>
                        </a:rPr>
                        <m:t>=</m:t>
                      </m:r>
                      <m:nary>
                        <m:naryPr>
                          <m:chr m:val="∑"/>
                          <m:supHide m:val="on"/>
                          <m:ctrlPr>
                            <a:rPr lang="en-GB" sz="2000" i="1" smtClean="0">
                              <a:latin typeface="Cambria Math" panose="02040503050406030204" pitchFamily="18" charset="0"/>
                              <a:cs typeface="Times New Roman" pitchFamily="18" charset="0"/>
                            </a:rPr>
                          </m:ctrlPr>
                        </m:naryPr>
                        <m:sub>
                          <m:r>
                            <a:rPr lang="en-GB" sz="2000" smtClean="0">
                              <a:latin typeface="Cambria Math" panose="02040503050406030204" pitchFamily="18" charset="0"/>
                              <a:cs typeface="Times New Roman" pitchFamily="18" charset="0"/>
                            </a:rPr>
                            <m:t>h</m:t>
                          </m:r>
                          <m:r>
                            <a:rPr lang="en-GB" sz="2000" smtClean="0">
                              <a:latin typeface="Cambria Math" panose="02040503050406030204" pitchFamily="18" charset="0"/>
                              <a:cs typeface="Times New Roman" pitchFamily="18" charset="0"/>
                            </a:rPr>
                            <m:t> ∈ {</m:t>
                          </m:r>
                          <m:r>
                            <a:rPr lang="en-GB" sz="2000" smtClean="0">
                              <a:latin typeface="Cambria Math" panose="02040503050406030204" pitchFamily="18" charset="0"/>
                              <a:cs typeface="Times New Roman" pitchFamily="18" charset="0"/>
                            </a:rPr>
                            <m:t>𝑢𝑟𝑏𝑎𝑛</m:t>
                          </m:r>
                          <m:r>
                            <a:rPr lang="en-GB" sz="2000" smtClean="0">
                              <a:latin typeface="Cambria Math" panose="02040503050406030204" pitchFamily="18" charset="0"/>
                              <a:cs typeface="Times New Roman" pitchFamily="18" charset="0"/>
                            </a:rPr>
                            <m:t>, </m:t>
                          </m:r>
                          <m:r>
                            <a:rPr lang="en-GB" sz="2000" smtClean="0">
                              <a:latin typeface="Cambria Math" panose="02040503050406030204" pitchFamily="18" charset="0"/>
                              <a:cs typeface="Times New Roman" pitchFamily="18" charset="0"/>
                            </a:rPr>
                            <m:t>𝑟𝑢𝑟𝑎𝑙</m:t>
                          </m:r>
                          <m:r>
                            <a:rPr lang="en-GB" sz="2000" smtClean="0">
                              <a:latin typeface="Cambria Math" panose="02040503050406030204" pitchFamily="18" charset="0"/>
                              <a:cs typeface="Times New Roman" pitchFamily="18" charset="0"/>
                            </a:rPr>
                            <m:t>}</m:t>
                          </m:r>
                        </m:sub>
                        <m:sup/>
                        <m:e>
                          <m:sSub>
                            <m:sSubPr>
                              <m:ctrlPr>
                                <a:rPr lang="en-GB" sz="2000" b="1" i="1" smtClean="0">
                                  <a:solidFill>
                                    <a:srgbClr val="C00000"/>
                                  </a:solidFill>
                                  <a:latin typeface="Cambria Math" panose="02040503050406030204" pitchFamily="18" charset="0"/>
                                  <a:cs typeface="Times New Roman" pitchFamily="18" charset="0"/>
                                </a:rPr>
                              </m:ctrlPr>
                            </m:sSubPr>
                            <m:e>
                              <m:r>
                                <a:rPr lang="en-GB" sz="2000" b="1" i="1" smtClean="0">
                                  <a:solidFill>
                                    <a:srgbClr val="C00000"/>
                                  </a:solidFill>
                                  <a:latin typeface="Cambria Math" panose="02040503050406030204" pitchFamily="18" charset="0"/>
                                  <a:cs typeface="Times New Roman" pitchFamily="18" charset="0"/>
                                </a:rPr>
                                <m:t>𝒏</m:t>
                              </m:r>
                            </m:e>
                            <m:sub>
                              <m:r>
                                <a:rPr lang="en-GB" sz="2000" b="1" i="1" smtClean="0">
                                  <a:solidFill>
                                    <a:srgbClr val="C00000"/>
                                  </a:solidFill>
                                  <a:latin typeface="Cambria Math" panose="02040503050406030204" pitchFamily="18" charset="0"/>
                                  <a:cs typeface="Times New Roman" pitchFamily="18" charset="0"/>
                                </a:rPr>
                                <m:t>𝒉</m:t>
                              </m:r>
                            </m:sub>
                          </m:sSub>
                          <m:sSub>
                            <m:sSubPr>
                              <m:ctrlPr>
                                <a:rPr lang="en-GB" sz="2000" b="1" i="1" smtClean="0">
                                  <a:solidFill>
                                    <a:srgbClr val="C00000"/>
                                  </a:solidFill>
                                  <a:latin typeface="Cambria Math" panose="02040503050406030204" pitchFamily="18" charset="0"/>
                                  <a:cs typeface="Times New Roman" pitchFamily="18" charset="0"/>
                                </a:rPr>
                              </m:ctrlPr>
                            </m:sSubPr>
                            <m:e>
                              <m:r>
                                <a:rPr lang="en-GB" sz="2000" b="1" i="1" smtClean="0">
                                  <a:solidFill>
                                    <a:srgbClr val="C00000"/>
                                  </a:solidFill>
                                  <a:latin typeface="Cambria Math" panose="02040503050406030204" pitchFamily="18" charset="0"/>
                                  <a:cs typeface="Times New Roman" pitchFamily="18" charset="0"/>
                                </a:rPr>
                                <m:t>𝒆</m:t>
                              </m:r>
                            </m:e>
                            <m:sub>
                              <m:r>
                                <a:rPr lang="en-GB" sz="2000" b="1" i="1" smtClean="0">
                                  <a:solidFill>
                                    <a:srgbClr val="C00000"/>
                                  </a:solidFill>
                                  <a:latin typeface="Cambria Math" panose="02040503050406030204" pitchFamily="18" charset="0"/>
                                  <a:cs typeface="Times New Roman" pitchFamily="18" charset="0"/>
                                </a:rPr>
                                <m:t>𝒉</m:t>
                              </m:r>
                            </m:sub>
                          </m:sSub>
                          <m:r>
                            <a:rPr lang="en-GB" sz="2000" b="1" i="1" smtClean="0">
                              <a:solidFill>
                                <a:srgbClr val="C00000"/>
                              </a:solidFill>
                              <a:latin typeface="Cambria Math" panose="02040503050406030204" pitchFamily="18" charset="0"/>
                              <a:cs typeface="Times New Roman" pitchFamily="18" charset="0"/>
                            </a:rPr>
                            <m:t> </m:t>
                          </m:r>
                          <m:r>
                            <a:rPr lang="en-GB" sz="2000" b="1" i="1" smtClean="0">
                              <a:solidFill>
                                <a:srgbClr val="7030A0"/>
                              </a:solidFill>
                              <a:latin typeface="Cambria Math" panose="02040503050406030204" pitchFamily="18" charset="0"/>
                              <a:cs typeface="Times New Roman" pitchFamily="18" charset="0"/>
                            </a:rPr>
                            <m:t>𝐒𝐄</m:t>
                          </m:r>
                          <m:sSub>
                            <m:sSubPr>
                              <m:ctrlPr>
                                <a:rPr lang="en-GB" sz="2000" b="1" i="1" smtClean="0">
                                  <a:solidFill>
                                    <a:srgbClr val="7030A0"/>
                                  </a:solidFill>
                                  <a:latin typeface="Cambria Math" panose="02040503050406030204" pitchFamily="18" charset="0"/>
                                  <a:cs typeface="Times New Roman" pitchFamily="18" charset="0"/>
                                </a:rPr>
                              </m:ctrlPr>
                            </m:sSubPr>
                            <m:e>
                              <m:r>
                                <a:rPr lang="en-GB" sz="2000" b="1" i="1" smtClean="0">
                                  <a:solidFill>
                                    <a:srgbClr val="7030A0"/>
                                  </a:solidFill>
                                  <a:latin typeface="Cambria Math" panose="02040503050406030204" pitchFamily="18" charset="0"/>
                                  <a:cs typeface="Times New Roman" pitchFamily="18" charset="0"/>
                                </a:rPr>
                                <m:t>𝑪</m:t>
                              </m:r>
                            </m:e>
                            <m:sub>
                              <m:r>
                                <a:rPr lang="en-GB" sz="2000" b="1" i="1" smtClean="0">
                                  <a:solidFill>
                                    <a:srgbClr val="7030A0"/>
                                  </a:solidFill>
                                  <a:latin typeface="Cambria Math" panose="02040503050406030204" pitchFamily="18" charset="0"/>
                                  <a:cs typeface="Times New Roman" pitchFamily="18" charset="0"/>
                                </a:rPr>
                                <m:t>𝒆𝒍𝒆𝒄</m:t>
                              </m:r>
                            </m:sub>
                          </m:sSub>
                        </m:e>
                      </m:nary>
                    </m:oMath>
                  </m:oMathPara>
                </a14:m>
                <a:endParaRPr lang="en-GB" altLang="en-US" sz="2000" dirty="0">
                  <a:latin typeface="Open Sans" panose="020B0606030504020204" pitchFamily="34" charset="0"/>
                  <a:ea typeface="Open Sans" panose="020B0606030504020204" pitchFamily="34" charset="0"/>
                  <a:cs typeface="Open Sans" panose="020B0606030504020204" pitchFamily="34" charset="0"/>
                </a:endParaRPr>
              </a:p>
              <a:p>
                <a:pPr eaLnBrk="1" hangingPunct="1">
                  <a:lnSpc>
                    <a:spcPct val="100000"/>
                  </a:lnSpc>
                  <a:spcAft>
                    <a:spcPts val="1200"/>
                  </a:spcAft>
                  <a:buNone/>
                </a:pPr>
                <a:r>
                  <a:rPr lang="en-GB" sz="2000" b="1" dirty="0">
                    <a:solidFill>
                      <a:schemeClr val="accent6"/>
                    </a:solidFill>
                    <a:latin typeface="Open Sans" panose="020B0606030504020204" pitchFamily="34" charset="0"/>
                    <a:ea typeface="Open Sans" panose="020B0606030504020204" pitchFamily="34" charset="0"/>
                    <a:cs typeface="Times New Roman" pitchFamily="18" charset="0"/>
                  </a:rPr>
                  <a:t>Demande finale de combustibles fossiles </a:t>
                </a:r>
                <a:r>
                  <a:rPr lang="en-GB" sz="2000" dirty="0">
                    <a:solidFill>
                      <a:prstClr val="black"/>
                    </a:solidFill>
                    <a:latin typeface="Open Sans" panose="020B0606030504020204" pitchFamily="34" charset="0"/>
                    <a:ea typeface="Open Sans" panose="020B0606030504020204" pitchFamily="34" charset="0"/>
                    <a:cs typeface="Times New Roman" pitchFamily="18" charset="0"/>
                  </a:rPr>
                  <a:t>pour les </a:t>
                </a:r>
                <a:r>
                  <a:rPr lang="en-GB" sz="2000" dirty="0" err="1">
                    <a:solidFill>
                      <a:prstClr val="black"/>
                    </a:solidFill>
                    <a:latin typeface="Open Sans" panose="020B0606030504020204" pitchFamily="34" charset="0"/>
                    <a:ea typeface="Open Sans" panose="020B0606030504020204" pitchFamily="34" charset="0"/>
                    <a:cs typeface="Times New Roman" pitchFamily="18" charset="0"/>
                  </a:rPr>
                  <a:t>l'</a:t>
                </a:r>
                <a:r>
                  <a:rPr lang="en-GB" altLang="en-US" sz="2000" dirty="0" err="1">
                    <a:latin typeface="Open Sans" panose="020B0606030504020204" pitchFamily="34" charset="0"/>
                    <a:ea typeface="Open Sans" panose="020B0606030504020204" pitchFamily="34" charset="0"/>
                    <a:cs typeface="Open Sans" panose="020B0606030504020204" pitchFamily="34" charset="0"/>
                  </a:rPr>
                  <a:t>éclairage</a:t>
                </a:r>
                <a:endParaRPr lang="en-GB" altLang="en-US" sz="2000" dirty="0">
                  <a:latin typeface="Open Sans" panose="020B0606030504020204" pitchFamily="34" charset="0"/>
                  <a:ea typeface="Open Sans" panose="020B0606030504020204" pitchFamily="34" charset="0"/>
                  <a:cs typeface="Open Sans" panose="020B0606030504020204" pitchFamily="34" charset="0"/>
                </a:endParaRPr>
              </a:p>
              <a:p>
                <a:pPr eaLnBrk="1" hangingPunct="1">
                  <a:lnSpc>
                    <a:spcPct val="100000"/>
                  </a:lnSpc>
                  <a:spcAft>
                    <a:spcPts val="1200"/>
                  </a:spcAft>
                  <a:buNone/>
                </a:pPr>
                <a14:m>
                  <m:oMathPara xmlns:m="http://schemas.openxmlformats.org/officeDocument/2006/math">
                    <m:oMathParaPr>
                      <m:jc m:val="centerGroup"/>
                    </m:oMathParaPr>
                    <m:oMath xmlns:m="http://schemas.openxmlformats.org/officeDocument/2006/math">
                      <m:r>
                        <a:rPr lang="en-GB" altLang="en-US" sz="2000" b="1" i="1" smtClean="0">
                          <a:solidFill>
                            <a:schemeClr val="accent6"/>
                          </a:solidFill>
                          <a:latin typeface="Cambria Math" panose="02040503050406030204" pitchFamily="18" charset="0"/>
                          <a:cs typeface="Calibri" panose="020F0502020204030204" pitchFamily="34" charset="0"/>
                        </a:rPr>
                        <m:t>𝐅𝐄</m:t>
                      </m:r>
                      <m:sSub>
                        <m:sSubPr>
                          <m:ctrlPr>
                            <a:rPr lang="en-GB" altLang="en-US" sz="2000" b="1" i="1">
                              <a:solidFill>
                                <a:schemeClr val="accent6"/>
                              </a:solidFill>
                              <a:latin typeface="Cambria Math" panose="02040503050406030204" pitchFamily="18" charset="0"/>
                              <a:cs typeface="Calibri" panose="020F0502020204030204" pitchFamily="34" charset="0"/>
                            </a:rPr>
                          </m:ctrlPr>
                        </m:sSubPr>
                        <m:e>
                          <m:r>
                            <a:rPr lang="en-GB" altLang="en-US" sz="2000" b="1" i="1">
                              <a:solidFill>
                                <a:schemeClr val="accent6"/>
                              </a:solidFill>
                              <a:latin typeface="Cambria Math" panose="02040503050406030204" pitchFamily="18" charset="0"/>
                              <a:cs typeface="Calibri" panose="020F0502020204030204" pitchFamily="34" charset="0"/>
                            </a:rPr>
                            <m:t>𝑫</m:t>
                          </m:r>
                        </m:e>
                        <m:sub>
                          <m:r>
                            <a:rPr lang="en-GB" altLang="en-US" sz="2000" b="1" i="1" smtClean="0">
                              <a:solidFill>
                                <a:schemeClr val="accent6"/>
                              </a:solidFill>
                              <a:latin typeface="Cambria Math" panose="02040503050406030204" pitchFamily="18" charset="0"/>
                              <a:cs typeface="Calibri" panose="020F0502020204030204" pitchFamily="34" charset="0"/>
                            </a:rPr>
                            <m:t>𝒇𝒐𝒔𝒔𝒊𝒍</m:t>
                          </m:r>
                        </m:sub>
                      </m:sSub>
                      <m:r>
                        <a:rPr lang="en-GB" sz="2000" b="1">
                          <a:solidFill>
                            <a:schemeClr val="accent6"/>
                          </a:solidFill>
                          <a:latin typeface="Cambria Math" panose="02040503050406030204" pitchFamily="18" charset="0"/>
                          <a:cs typeface="Times New Roman" pitchFamily="18" charset="0"/>
                        </a:rPr>
                        <m:t>=</m:t>
                      </m:r>
                      <m:nary>
                        <m:naryPr>
                          <m:chr m:val="∑"/>
                          <m:supHide m:val="on"/>
                          <m:ctrlPr>
                            <a:rPr lang="en-GB" sz="2000" i="1">
                              <a:latin typeface="Cambria Math" panose="02040503050406030204" pitchFamily="18" charset="0"/>
                              <a:cs typeface="Times New Roman" pitchFamily="18" charset="0"/>
                            </a:rPr>
                          </m:ctrlPr>
                        </m:naryPr>
                        <m:sub>
                          <m:r>
                            <a:rPr lang="en-GB" sz="2000">
                              <a:latin typeface="Cambria Math" panose="02040503050406030204" pitchFamily="18" charset="0"/>
                              <a:cs typeface="Times New Roman" pitchFamily="18" charset="0"/>
                            </a:rPr>
                            <m:t>h</m:t>
                          </m:r>
                          <m:r>
                            <a:rPr lang="en-GB" sz="2000">
                              <a:latin typeface="Cambria Math" panose="02040503050406030204" pitchFamily="18" charset="0"/>
                              <a:cs typeface="Times New Roman" pitchFamily="18" charset="0"/>
                            </a:rPr>
                            <m:t> ∈ {</m:t>
                          </m:r>
                          <m:r>
                            <a:rPr lang="en-GB" sz="2000">
                              <a:latin typeface="Cambria Math" panose="02040503050406030204" pitchFamily="18" charset="0"/>
                              <a:cs typeface="Times New Roman" pitchFamily="18" charset="0"/>
                            </a:rPr>
                            <m:t>𝑢𝑟𝑏𝑎𝑛</m:t>
                          </m:r>
                          <m:r>
                            <a:rPr lang="en-GB" sz="2000">
                              <a:latin typeface="Cambria Math" panose="02040503050406030204" pitchFamily="18" charset="0"/>
                              <a:cs typeface="Times New Roman" pitchFamily="18" charset="0"/>
                            </a:rPr>
                            <m:t>, </m:t>
                          </m:r>
                          <m:r>
                            <a:rPr lang="en-GB" sz="2000">
                              <a:latin typeface="Cambria Math" panose="02040503050406030204" pitchFamily="18" charset="0"/>
                              <a:cs typeface="Times New Roman" pitchFamily="18" charset="0"/>
                            </a:rPr>
                            <m:t>𝑟𝑢𝑟𝑎𝑙</m:t>
                          </m:r>
                          <m:r>
                            <a:rPr lang="en-GB" sz="2000">
                              <a:latin typeface="Cambria Math" panose="02040503050406030204" pitchFamily="18" charset="0"/>
                              <a:cs typeface="Times New Roman" pitchFamily="18" charset="0"/>
                            </a:rPr>
                            <m:t>}</m:t>
                          </m:r>
                        </m:sub>
                        <m:sup/>
                        <m:e>
                          <m:sSub>
                            <m:sSubPr>
                              <m:ctrlPr>
                                <a:rPr lang="en-GB" sz="2000" b="1" i="1" smtClean="0">
                                  <a:solidFill>
                                    <a:srgbClr val="C00000"/>
                                  </a:solidFill>
                                  <a:latin typeface="Cambria Math" panose="02040503050406030204" pitchFamily="18" charset="0"/>
                                  <a:cs typeface="Times New Roman" pitchFamily="18" charset="0"/>
                                </a:rPr>
                              </m:ctrlPr>
                            </m:sSubPr>
                            <m:e>
                              <m:r>
                                <a:rPr lang="en-GB" sz="2000" b="1" i="1">
                                  <a:solidFill>
                                    <a:srgbClr val="C00000"/>
                                  </a:solidFill>
                                  <a:latin typeface="Cambria Math" panose="02040503050406030204" pitchFamily="18" charset="0"/>
                                  <a:cs typeface="Times New Roman" pitchFamily="18" charset="0"/>
                                </a:rPr>
                                <m:t>𝒏</m:t>
                              </m:r>
                            </m:e>
                            <m:sub>
                              <m:r>
                                <a:rPr lang="en-GB" sz="2000" b="1" i="1">
                                  <a:solidFill>
                                    <a:srgbClr val="C00000"/>
                                  </a:solidFill>
                                  <a:latin typeface="Cambria Math" panose="02040503050406030204" pitchFamily="18" charset="0"/>
                                  <a:cs typeface="Times New Roman" pitchFamily="18" charset="0"/>
                                </a:rPr>
                                <m:t>𝒉</m:t>
                              </m:r>
                            </m:sub>
                          </m:sSub>
                          <m:d>
                            <m:dPr>
                              <m:ctrlPr>
                                <a:rPr lang="en-GB" sz="2000" b="1" i="1" smtClean="0">
                                  <a:solidFill>
                                    <a:srgbClr val="C00000"/>
                                  </a:solidFill>
                                  <a:latin typeface="Cambria Math" panose="02040503050406030204" pitchFamily="18" charset="0"/>
                                  <a:cs typeface="Times New Roman" pitchFamily="18" charset="0"/>
                                </a:rPr>
                              </m:ctrlPr>
                            </m:dPr>
                            <m:e>
                              <m:r>
                                <a:rPr lang="en-GB" sz="2000" b="1" i="1" smtClean="0">
                                  <a:solidFill>
                                    <a:srgbClr val="C00000"/>
                                  </a:solidFill>
                                  <a:latin typeface="Cambria Math" panose="02040503050406030204" pitchFamily="18" charset="0"/>
                                  <a:cs typeface="Times New Roman" pitchFamily="18" charset="0"/>
                                </a:rPr>
                                <m:t>𝟏</m:t>
                              </m:r>
                              <m:r>
                                <a:rPr lang="en-GB" sz="2000" b="1" smtClean="0">
                                  <a:solidFill>
                                    <a:srgbClr val="C00000"/>
                                  </a:solidFill>
                                  <a:latin typeface="Cambria Math" panose="02040503050406030204" pitchFamily="18" charset="0"/>
                                  <a:cs typeface="Times New Roman" pitchFamily="18" charset="0"/>
                                </a:rPr>
                                <m:t>−</m:t>
                              </m:r>
                              <m:sSub>
                                <m:sSubPr>
                                  <m:ctrlPr>
                                    <a:rPr lang="en-GB" sz="2000" b="1" i="1">
                                      <a:solidFill>
                                        <a:srgbClr val="C00000"/>
                                      </a:solidFill>
                                      <a:latin typeface="Cambria Math" panose="02040503050406030204" pitchFamily="18" charset="0"/>
                                      <a:cs typeface="Times New Roman" pitchFamily="18" charset="0"/>
                                    </a:rPr>
                                  </m:ctrlPr>
                                </m:sSubPr>
                                <m:e>
                                  <m:r>
                                    <a:rPr lang="en-GB" sz="2000" b="1" i="1">
                                      <a:solidFill>
                                        <a:srgbClr val="C00000"/>
                                      </a:solidFill>
                                      <a:latin typeface="Cambria Math" panose="02040503050406030204" pitchFamily="18" charset="0"/>
                                      <a:cs typeface="Times New Roman" pitchFamily="18" charset="0"/>
                                    </a:rPr>
                                    <m:t>𝒆</m:t>
                                  </m:r>
                                </m:e>
                                <m:sub>
                                  <m:r>
                                    <a:rPr lang="en-GB" sz="2000" b="1" i="1">
                                      <a:solidFill>
                                        <a:srgbClr val="C00000"/>
                                      </a:solidFill>
                                      <a:latin typeface="Cambria Math" panose="02040503050406030204" pitchFamily="18" charset="0"/>
                                      <a:cs typeface="Times New Roman" pitchFamily="18" charset="0"/>
                                    </a:rPr>
                                    <m:t>𝒉</m:t>
                                  </m:r>
                                </m:sub>
                              </m:sSub>
                            </m:e>
                          </m:d>
                          <m:r>
                            <a:rPr lang="en-GB" sz="2000" b="1" i="1" smtClean="0">
                              <a:solidFill>
                                <a:srgbClr val="C00000"/>
                              </a:solidFill>
                              <a:latin typeface="Cambria Math" panose="02040503050406030204" pitchFamily="18" charset="0"/>
                              <a:cs typeface="Times New Roman" pitchFamily="18" charset="0"/>
                            </a:rPr>
                            <m:t> </m:t>
                          </m:r>
                          <m:r>
                            <a:rPr lang="en-GB" sz="2000" b="1" i="1" smtClean="0">
                              <a:solidFill>
                                <a:srgbClr val="7030A0"/>
                              </a:solidFill>
                              <a:latin typeface="Cambria Math" panose="02040503050406030204" pitchFamily="18" charset="0"/>
                              <a:cs typeface="Times New Roman" pitchFamily="18" charset="0"/>
                            </a:rPr>
                            <m:t>𝐒𝐄</m:t>
                          </m:r>
                          <m:sSub>
                            <m:sSubPr>
                              <m:ctrlPr>
                                <a:rPr lang="en-GB" sz="2000" b="1" i="1">
                                  <a:solidFill>
                                    <a:srgbClr val="7030A0"/>
                                  </a:solidFill>
                                  <a:latin typeface="Cambria Math" panose="02040503050406030204" pitchFamily="18" charset="0"/>
                                  <a:cs typeface="Times New Roman" pitchFamily="18" charset="0"/>
                                </a:rPr>
                              </m:ctrlPr>
                            </m:sSubPr>
                            <m:e>
                              <m:r>
                                <a:rPr lang="en-GB" sz="2000" b="1" i="1">
                                  <a:solidFill>
                                    <a:srgbClr val="7030A0"/>
                                  </a:solidFill>
                                  <a:latin typeface="Cambria Math" panose="02040503050406030204" pitchFamily="18" charset="0"/>
                                  <a:cs typeface="Times New Roman" pitchFamily="18" charset="0"/>
                                </a:rPr>
                                <m:t>𝑪</m:t>
                              </m:r>
                            </m:e>
                            <m:sub>
                              <m:r>
                                <a:rPr lang="en-GB" sz="2000" b="1" i="1" smtClean="0">
                                  <a:solidFill>
                                    <a:srgbClr val="7030A0"/>
                                  </a:solidFill>
                                  <a:latin typeface="Cambria Math" panose="02040503050406030204" pitchFamily="18" charset="0"/>
                                  <a:cs typeface="Times New Roman" pitchFamily="18" charset="0"/>
                                </a:rPr>
                                <m:t>𝒇𝒐𝒔𝒔𝒊𝒍</m:t>
                              </m:r>
                            </m:sub>
                          </m:sSub>
                        </m:e>
                      </m:nary>
                    </m:oMath>
                  </m:oMathPara>
                </a14:m>
                <a:endParaRPr lang="en-GB" altLang="en-US" sz="2000" dirty="0">
                  <a:latin typeface="Open Sans" panose="020B0606030504020204" pitchFamily="34" charset="0"/>
                  <a:ea typeface="Open Sans" panose="020B0606030504020204" pitchFamily="34" charset="0"/>
                  <a:cs typeface="Open Sans" panose="020B0606030504020204" pitchFamily="34" charset="0"/>
                </a:endParaRPr>
              </a:p>
              <a:p>
                <a:pPr eaLnBrk="1" hangingPunct="1">
                  <a:lnSpc>
                    <a:spcPct val="100000"/>
                  </a:lnSpc>
                  <a:spcBef>
                    <a:spcPts val="0"/>
                  </a:spcBef>
                  <a:spcAft>
                    <a:spcPts val="0"/>
                  </a:spcAft>
                  <a:buNone/>
                </a:pPr>
                <a:r>
                  <a:rPr lang="en-GB" sz="2000" dirty="0">
                    <a:solidFill>
                      <a:srgbClr val="C00000"/>
                    </a:solidFill>
                    <a:latin typeface="Cambria Math" panose="02040503050406030204" pitchFamily="18" charset="0"/>
                    <a:ea typeface="Cambria Math" panose="02040503050406030204" pitchFamily="18" charset="0"/>
                    <a:cs typeface="Times New Roman" pitchFamily="18" charset="0"/>
                  </a:rPr>
                  <a:t>n</a:t>
                </a:r>
                <a:r>
                  <a:rPr lang="en-GB" sz="2000" dirty="0">
                    <a:solidFill>
                      <a:srgbClr val="C00000"/>
                    </a:solidFill>
                    <a:latin typeface="Open Sans" panose="020B0606030504020204" pitchFamily="34" charset="0"/>
                    <a:ea typeface="Open Sans" panose="020B0606030504020204" pitchFamily="34" charset="0"/>
                    <a:cs typeface="Times New Roman" pitchFamily="18" charset="0"/>
                  </a:rPr>
                  <a:t>: nombre de ménages [ménage]</a:t>
                </a:r>
              </a:p>
              <a:p>
                <a:pPr eaLnBrk="1" hangingPunct="1">
                  <a:lnSpc>
                    <a:spcPct val="100000"/>
                  </a:lnSpc>
                  <a:spcBef>
                    <a:spcPts val="0"/>
                  </a:spcBef>
                  <a:spcAft>
                    <a:spcPts val="0"/>
                  </a:spcAft>
                  <a:buNone/>
                </a:pPr>
                <a:r>
                  <a:rPr lang="en-GB" sz="2000" dirty="0">
                    <a:solidFill>
                      <a:srgbClr val="C00000"/>
                    </a:solidFill>
                    <a:latin typeface="Cambria Math" panose="02040503050406030204" pitchFamily="18" charset="0"/>
                    <a:ea typeface="Cambria Math" panose="02040503050406030204" pitchFamily="18" charset="0"/>
                    <a:cs typeface="Times New Roman" pitchFamily="18" charset="0"/>
                  </a:rPr>
                  <a:t>e</a:t>
                </a:r>
                <a:r>
                  <a:rPr lang="en-GB" sz="2000" dirty="0">
                    <a:solidFill>
                      <a:srgbClr val="C00000"/>
                    </a:solidFill>
                    <a:latin typeface="Open Sans" panose="020B0606030504020204" pitchFamily="34" charset="0"/>
                    <a:ea typeface="Open Sans" panose="020B0606030504020204" pitchFamily="34" charset="0"/>
                    <a:cs typeface="Times New Roman" pitchFamily="18" charset="0"/>
                  </a:rPr>
                  <a:t>: Fraction des ménages disposant de l'électricité [-]</a:t>
                </a:r>
              </a:p>
              <a:p>
                <a:pPr eaLnBrk="1" hangingPunct="1">
                  <a:lnSpc>
                    <a:spcPct val="100000"/>
                  </a:lnSpc>
                  <a:spcBef>
                    <a:spcPts val="0"/>
                  </a:spcBef>
                  <a:spcAft>
                    <a:spcPts val="0"/>
                  </a:spcAft>
                  <a:buNone/>
                </a:pPr>
                <a14:m>
                  <m:oMath xmlns:m="http://schemas.openxmlformats.org/officeDocument/2006/math">
                    <m:r>
                      <a:rPr kumimoji="0" lang="en-GB" sz="2000" b="0" i="0" u="none" strike="noStrike" kern="1200" cap="none" spc="0" normalizeH="0" baseline="0" noProof="0" smtClean="0">
                        <a:ln>
                          <a:noFill/>
                        </a:ln>
                        <a:solidFill>
                          <a:srgbClr val="7030A0"/>
                        </a:solidFill>
                        <a:effectLst/>
                        <a:uLnTx/>
                        <a:uFillTx/>
                        <a:latin typeface="Cambria Math" panose="02040503050406030204" pitchFamily="18" charset="0"/>
                        <a:ea typeface="+mn-ea"/>
                        <a:cs typeface="Times New Roman" pitchFamily="18" charset="0"/>
                      </a:rPr>
                      <m:t>𝑆𝐸</m:t>
                    </m:r>
                    <m:sSub>
                      <m:sSubPr>
                        <m:ctrlPr>
                          <a:rPr kumimoji="0" lang="en-GB" sz="2000" b="0" i="1" u="none" strike="noStrike" kern="1200" cap="none" spc="0" normalizeH="0" baseline="0" noProof="0">
                            <a:ln>
                              <a:noFill/>
                            </a:ln>
                            <a:solidFill>
                              <a:srgbClr val="7030A0"/>
                            </a:solidFill>
                            <a:effectLst/>
                            <a:uLnTx/>
                            <a:uFillTx/>
                            <a:latin typeface="Cambria Math" panose="02040503050406030204" pitchFamily="18" charset="0"/>
                            <a:ea typeface="+mn-ea"/>
                            <a:cs typeface="Times New Roman" pitchFamily="18" charset="0"/>
                          </a:rPr>
                        </m:ctrlPr>
                      </m:sSubPr>
                      <m:e>
                        <m:r>
                          <a:rPr kumimoji="0" lang="en-GB" sz="2000" b="0" i="0" u="none" strike="noStrike" kern="1200" cap="none" spc="0" normalizeH="0" baseline="0" noProof="0">
                            <a:ln>
                              <a:noFill/>
                            </a:ln>
                            <a:solidFill>
                              <a:srgbClr val="7030A0"/>
                            </a:solidFill>
                            <a:effectLst/>
                            <a:uLnTx/>
                            <a:uFillTx/>
                            <a:latin typeface="Cambria Math" panose="02040503050406030204" pitchFamily="18" charset="0"/>
                            <a:ea typeface="+mn-ea"/>
                            <a:cs typeface="Times New Roman" pitchFamily="18" charset="0"/>
                          </a:rPr>
                          <m:t>𝐶</m:t>
                        </m:r>
                      </m:e>
                      <m:sub>
                        <m:r>
                          <a:rPr kumimoji="0" lang="en-GB" sz="2000" b="0" i="0" u="none" strike="noStrike" kern="1200" cap="none" spc="0" normalizeH="0" baseline="0" noProof="0" smtClean="0">
                            <a:ln>
                              <a:noFill/>
                            </a:ln>
                            <a:solidFill>
                              <a:srgbClr val="7030A0"/>
                            </a:solidFill>
                            <a:effectLst/>
                            <a:uLnTx/>
                            <a:uFillTx/>
                            <a:latin typeface="Cambria Math" panose="02040503050406030204" pitchFamily="18" charset="0"/>
                            <a:ea typeface="+mn-ea"/>
                            <a:cs typeface="Times New Roman" pitchFamily="18" charset="0"/>
                          </a:rPr>
                          <m:t>𝑒𝑙𝑒𝑐</m:t>
                        </m:r>
                      </m:sub>
                    </m:sSub>
                    <m:r>
                      <a:rPr kumimoji="0" lang="en-GB" sz="2000" b="0" i="0" u="none" strike="noStrike" kern="1200" cap="none" spc="0" normalizeH="0" baseline="0" noProof="0" smtClean="0">
                        <a:ln>
                          <a:noFill/>
                        </a:ln>
                        <a:solidFill>
                          <a:srgbClr val="7030A0"/>
                        </a:solidFill>
                        <a:effectLst/>
                        <a:uLnTx/>
                        <a:uFillTx/>
                        <a:latin typeface="Cambria Math" panose="02040503050406030204" pitchFamily="18" charset="0"/>
                        <a:ea typeface="+mn-ea"/>
                        <a:cs typeface="Times New Roman" pitchFamily="18" charset="0"/>
                      </a:rPr>
                      <m:t>,</m:t>
                    </m:r>
                    <m:r>
                      <a:rPr kumimoji="0" lang="en-GB" sz="2000" b="0" i="0" u="none" strike="noStrike" kern="1200" cap="none" spc="0" normalizeH="0" baseline="0" noProof="0">
                        <a:ln>
                          <a:noFill/>
                        </a:ln>
                        <a:solidFill>
                          <a:srgbClr val="7030A0"/>
                        </a:solidFill>
                        <a:effectLst/>
                        <a:uLnTx/>
                        <a:uFillTx/>
                        <a:latin typeface="Cambria Math" panose="02040503050406030204" pitchFamily="18" charset="0"/>
                        <a:ea typeface="+mn-ea"/>
                        <a:cs typeface="Times New Roman" pitchFamily="18" charset="0"/>
                      </a:rPr>
                      <m:t>𝑆𝐸</m:t>
                    </m:r>
                    <m:sSub>
                      <m:sSubPr>
                        <m:ctrlPr>
                          <a:rPr kumimoji="0" lang="en-GB" sz="2000" b="0" i="1" u="none" strike="noStrike" kern="1200" cap="none" spc="0" normalizeH="0" baseline="0" noProof="0">
                            <a:ln>
                              <a:noFill/>
                            </a:ln>
                            <a:solidFill>
                              <a:srgbClr val="7030A0"/>
                            </a:solidFill>
                            <a:effectLst/>
                            <a:uLnTx/>
                            <a:uFillTx/>
                            <a:latin typeface="Cambria Math" panose="02040503050406030204" pitchFamily="18" charset="0"/>
                            <a:ea typeface="+mn-ea"/>
                            <a:cs typeface="Times New Roman" pitchFamily="18" charset="0"/>
                          </a:rPr>
                        </m:ctrlPr>
                      </m:sSubPr>
                      <m:e>
                        <m:r>
                          <a:rPr kumimoji="0" lang="en-GB" sz="2000" b="0" i="0" u="none" strike="noStrike" kern="1200" cap="none" spc="0" normalizeH="0" baseline="0" noProof="0">
                            <a:ln>
                              <a:noFill/>
                            </a:ln>
                            <a:solidFill>
                              <a:srgbClr val="7030A0"/>
                            </a:solidFill>
                            <a:effectLst/>
                            <a:uLnTx/>
                            <a:uFillTx/>
                            <a:latin typeface="Cambria Math" panose="02040503050406030204" pitchFamily="18" charset="0"/>
                            <a:ea typeface="+mn-ea"/>
                            <a:cs typeface="Times New Roman" pitchFamily="18" charset="0"/>
                          </a:rPr>
                          <m:t>𝐶</m:t>
                        </m:r>
                      </m:e>
                      <m:sub>
                        <m:r>
                          <a:rPr kumimoji="0" lang="en-GB" sz="2000" b="0" i="0" u="none" strike="noStrike" kern="1200" cap="none" spc="0" normalizeH="0" baseline="0" noProof="0">
                            <a:ln>
                              <a:noFill/>
                            </a:ln>
                            <a:solidFill>
                              <a:srgbClr val="7030A0"/>
                            </a:solidFill>
                            <a:effectLst/>
                            <a:uLnTx/>
                            <a:uFillTx/>
                            <a:latin typeface="Cambria Math" panose="02040503050406030204" pitchFamily="18" charset="0"/>
                            <a:ea typeface="+mn-ea"/>
                            <a:cs typeface="Times New Roman" pitchFamily="18" charset="0"/>
                          </a:rPr>
                          <m:t>𝑓𝑜𝑠𝑠𝑖𝑙</m:t>
                        </m:r>
                      </m:sub>
                    </m:sSub>
                    <m:r>
                      <a:rPr kumimoji="0" lang="en-GB" sz="2000" b="0" i="0" u="none" strike="noStrike" kern="1200" cap="none" spc="0" normalizeH="0" baseline="0" noProof="0">
                        <a:ln>
                          <a:noFill/>
                        </a:ln>
                        <a:solidFill>
                          <a:srgbClr val="7030A0"/>
                        </a:solidFill>
                        <a:effectLst/>
                        <a:uLnTx/>
                        <a:uFillTx/>
                        <a:latin typeface="Cambria Math" panose="02040503050406030204" pitchFamily="18" charset="0"/>
                        <a:ea typeface="+mn-ea"/>
                        <a:cs typeface="Times New Roman" pitchFamily="18" charset="0"/>
                      </a:rPr>
                      <m:t>: </m:t>
                    </m:r>
                  </m:oMath>
                </a14:m>
                <a:r>
                  <a:rPr lang="en-GB" sz="2000" dirty="0">
                    <a:solidFill>
                      <a:srgbClr val="7030A0"/>
                    </a:solidFill>
                    <a:latin typeface="Open Sans" panose="020B0606030504020204" pitchFamily="34" charset="0"/>
                    <a:ea typeface="Open Sans" panose="020B0606030504020204" pitchFamily="34" charset="0"/>
                    <a:cs typeface="Times New Roman" pitchFamily="18" charset="0"/>
                  </a:rPr>
                  <a:t>Consommation spécifique d'électricité/de combustibles fossiles [énergie/ménage]</a:t>
                </a:r>
              </a:p>
              <a:p>
                <a:pPr eaLnBrk="1" hangingPunct="1">
                  <a:lnSpc>
                    <a:spcPct val="100000"/>
                  </a:lnSpc>
                  <a:spcAft>
                    <a:spcPts val="1200"/>
                  </a:spcAft>
                  <a:buNone/>
                </a:pPr>
                <a:endParaRPr lang="en-GB" sz="2000" dirty="0">
                  <a:solidFill>
                    <a:prstClr val="black"/>
                  </a:solidFill>
                  <a:latin typeface="Open Sans" panose="020B0606030504020204" pitchFamily="34" charset="0"/>
                  <a:ea typeface="Open Sans" panose="020B0606030504020204" pitchFamily="34" charset="0"/>
                  <a:cs typeface="Times New Roman" pitchFamily="18" charset="0"/>
                </a:endParaRPr>
              </a:p>
              <a:p>
                <a:pPr eaLnBrk="1" hangingPunct="1">
                  <a:lnSpc>
                    <a:spcPct val="100000"/>
                  </a:lnSpc>
                  <a:spcAft>
                    <a:spcPts val="1200"/>
                  </a:spcAft>
                  <a:buNone/>
                </a:pPr>
                <a:endParaRPr lang="en-GB" altLang="en-US" sz="2000" dirty="0">
                  <a:solidFill>
                    <a:srgbClr val="9DC3E6"/>
                  </a:solidFill>
                  <a:latin typeface="Open Sans" panose="020B0606030504020204" pitchFamily="34" charset="0"/>
                  <a:ea typeface="Open Sans" panose="020B0606030504020204" pitchFamily="34" charset="0"/>
                  <a:cs typeface="Open Sans" panose="020B0606030504020204" pitchFamily="34" charset="0"/>
                </a:endParaRPr>
              </a:p>
              <a:p>
                <a:pPr marL="342900" lvl="1" indent="-342900"/>
                <a:endParaRPr lang="en-GB" sz="2000" dirty="0">
                  <a:latin typeface="Open Sans" panose="020B0606030504020204" pitchFamily="34" charset="0"/>
                  <a:ea typeface="Open Sans" panose="020B0606030504020204" pitchFamily="34" charset="0"/>
                  <a:cs typeface="Open Sans" panose="020B0606030504020204" pitchFamily="34" charset="0"/>
                </a:endParaRPr>
              </a:p>
            </p:txBody>
          </p:sp>
        </mc:Choice>
        <mc:Fallback xmlns="">
          <p:sp>
            <p:nvSpPr>
              <p:cNvPr id="5" name="Google Shape;115;p16">
                <a:extLst>
                  <a:ext uri="{FF2B5EF4-FFF2-40B4-BE49-F238E27FC236}">
                    <a16:creationId xmlns:a16="http://schemas.microsoft.com/office/drawing/2014/main" id="{465CAFF0-C4B9-34A6-2A83-2C439684596E}"/>
                  </a:ext>
                </a:extLst>
              </p:cNvPr>
              <p:cNvSpPr txBox="1">
                <a:spLocks noRot="1" noChangeAspect="1" noMove="1" noResize="1" noEditPoints="1" noAdjustHandles="1" noChangeArrowheads="1" noChangeShapeType="1" noTextEdit="1"/>
              </p:cNvSpPr>
              <p:nvPr/>
            </p:nvSpPr>
            <p:spPr>
              <a:xfrm>
                <a:off x="893969" y="1819993"/>
                <a:ext cx="10581107" cy="4427538"/>
              </a:xfrm>
              <a:prstGeom prst="rect">
                <a:avLst/>
              </a:prstGeom>
              <a:blipFill>
                <a:blip r:embed="rId4"/>
                <a:stretch>
                  <a:fillRect l="-346" t="-413"/>
                </a:stretch>
              </a:blipFill>
              <a:ln>
                <a:noFill/>
              </a:ln>
            </p:spPr>
            <p:txBody>
              <a:bodyPr/>
              <a:lstStyle/>
              <a:p>
                <a:r>
                  <a:rPr lang="fr-MA">
                    <a:noFill/>
                  </a:rPr>
                  <a:t> </a:t>
                </a:r>
              </a:p>
            </p:txBody>
          </p:sp>
        </mc:Fallback>
      </mc:AlternateContent>
      <p:pic>
        <p:nvPicPr>
          <p:cNvPr id="6" name="Picture 2">
            <a:extLst>
              <a:ext uri="{FF2B5EF4-FFF2-40B4-BE49-F238E27FC236}">
                <a16:creationId xmlns:a16="http://schemas.microsoft.com/office/drawing/2014/main" id="{F2D05C4A-AA7B-C8CD-5DE5-58F37535E905}"/>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990285" y="163560"/>
            <a:ext cx="1116948" cy="111694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6467930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Graphical user interface, website&#10;&#10;Description automatically generated">
            <a:extLst>
              <a:ext uri="{FF2B5EF4-FFF2-40B4-BE49-F238E27FC236}">
                <a16:creationId xmlns:a16="http://schemas.microsoft.com/office/drawing/2014/main" id="{C23BB44C-43C6-48C9-BB4F-B5A8867E1BAE}"/>
              </a:ext>
            </a:extLst>
          </p:cNvPr>
          <p:cNvPicPr>
            <a:picLocks noChangeAspect="1"/>
          </p:cNvPicPr>
          <p:nvPr/>
        </p:nvPicPr>
        <p:blipFill>
          <a:blip r:embed="rId3"/>
          <a:stretch>
            <a:fillRect/>
          </a:stretch>
        </p:blipFill>
        <p:spPr>
          <a:xfrm>
            <a:off x="708" y="-19299"/>
            <a:ext cx="12190521" cy="6892739"/>
          </a:xfrm>
          <a:prstGeom prst="rect">
            <a:avLst/>
          </a:prstGeom>
        </p:spPr>
      </p:pic>
      <p:sp>
        <p:nvSpPr>
          <p:cNvPr id="6" name="TextBox 3">
            <a:extLst>
              <a:ext uri="{FF2B5EF4-FFF2-40B4-BE49-F238E27FC236}">
                <a16:creationId xmlns:a16="http://schemas.microsoft.com/office/drawing/2014/main" id="{B55537A8-5987-48F2-9EB4-FAE3EA33E0E6}"/>
              </a:ext>
            </a:extLst>
          </p:cNvPr>
          <p:cNvSpPr txBox="1"/>
          <p:nvPr/>
        </p:nvSpPr>
        <p:spPr>
          <a:xfrm>
            <a:off x="9899301" y="5905083"/>
            <a:ext cx="1930957" cy="584775"/>
          </a:xfrm>
          <a:prstGeom prst="rect">
            <a:avLst/>
          </a:prstGeom>
          <a:noFill/>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en-US"/>
            </a:defPPr>
            <a:lvl1pPr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5pPr>
            <a:lvl6pPr marL="2286000" algn="l" defTabSz="914400" rtl="0" eaLnBrk="1" latinLnBrk="0" hangingPunct="1">
              <a:defRPr kern="1200">
                <a:solidFill>
                  <a:schemeClr val="tx1"/>
                </a:solidFill>
                <a:latin typeface="Calibri" panose="020F0502020204030204" pitchFamily="34" charset="0"/>
                <a:ea typeface="+mn-ea"/>
                <a:cs typeface="+mn-cs"/>
              </a:defRPr>
            </a:lvl6pPr>
            <a:lvl7pPr marL="2743200" algn="l" defTabSz="914400" rtl="0" eaLnBrk="1" latinLnBrk="0" hangingPunct="1">
              <a:defRPr kern="1200">
                <a:solidFill>
                  <a:schemeClr val="tx1"/>
                </a:solidFill>
                <a:latin typeface="Calibri" panose="020F0502020204030204" pitchFamily="34" charset="0"/>
                <a:ea typeface="+mn-ea"/>
                <a:cs typeface="+mn-cs"/>
              </a:defRPr>
            </a:lvl7pPr>
            <a:lvl8pPr marL="3200400" algn="l" defTabSz="914400" rtl="0" eaLnBrk="1" latinLnBrk="0" hangingPunct="1">
              <a:defRPr kern="1200">
                <a:solidFill>
                  <a:schemeClr val="tx1"/>
                </a:solidFill>
                <a:latin typeface="Calibri" panose="020F0502020204030204" pitchFamily="34" charset="0"/>
                <a:ea typeface="+mn-ea"/>
                <a:cs typeface="+mn-cs"/>
              </a:defRPr>
            </a:lvl8pPr>
            <a:lvl9pPr marL="3657600" algn="l" defTabSz="914400" rtl="0" eaLnBrk="1" latinLnBrk="0" hangingPunct="1">
              <a:defRPr kern="1200">
                <a:solidFill>
                  <a:schemeClr val="tx1"/>
                </a:solidFill>
                <a:latin typeface="Calibri" panose="020F0502020204030204" pitchFamily="34" charset="0"/>
                <a:ea typeface="+mn-ea"/>
                <a:cs typeface="+mn-cs"/>
              </a:defRPr>
            </a:lvl9pPr>
          </a:lstStyle>
          <a:p>
            <a:r>
              <a:rPr lang="en-US" sz="800">
                <a:solidFill>
                  <a:schemeClr val="bg1"/>
                </a:solidFill>
                <a:latin typeface="Open Sans"/>
                <a:ea typeface="+mn-lt"/>
                <a:cs typeface="+mn-lt"/>
              </a:rPr>
              <a:t>Cours de la GCC (cela vous amènera </a:t>
            </a:r>
            <a:br>
              <a:rPr lang="en-US" sz="800">
                <a:latin typeface="Open Sans"/>
                <a:ea typeface="+mn-lt"/>
                <a:cs typeface="+mn-lt"/>
              </a:rPr>
            </a:br>
            <a:r>
              <a:rPr lang="en-US" sz="800">
                <a:solidFill>
                  <a:schemeClr val="bg1"/>
                </a:solidFill>
                <a:latin typeface="Open Sans"/>
                <a:ea typeface="+mn-lt"/>
                <a:cs typeface="+mn-lt"/>
              </a:rPr>
              <a:t>au lien du site web http://www.ClimateCompatibleGrowth.com/teachingmaterials)</a:t>
            </a:r>
          </a:p>
        </p:txBody>
      </p:sp>
      <p:sp>
        <p:nvSpPr>
          <p:cNvPr id="2" name="Slide Number Placeholder 5">
            <a:extLst>
              <a:ext uri="{FF2B5EF4-FFF2-40B4-BE49-F238E27FC236}">
                <a16:creationId xmlns:a16="http://schemas.microsoft.com/office/drawing/2014/main" id="{D152DFBF-D0C4-4971-BCBB-BE210C2B6DC2}"/>
              </a:ext>
            </a:extLst>
          </p:cNvPr>
          <p:cNvSpPr txBox="1">
            <a:spLocks noChangeArrowheads="1"/>
          </p:cNvSpPr>
          <p:nvPr/>
        </p:nvSpPr>
        <p:spPr bwMode="auto">
          <a:xfrm>
            <a:off x="11776075" y="6454775"/>
            <a:ext cx="3937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nSpc>
                <a:spcPct val="90000"/>
              </a:lnSpc>
              <a:spcBef>
                <a:spcPts val="1000"/>
              </a:spcBef>
              <a:buFont typeface="Arial" panose="020B0604020202020204" pitchFamily="34" charset="0"/>
              <a:buChar char="•"/>
              <a:defRPr sz="2800">
                <a:solidFill>
                  <a:schemeClr val="tx1"/>
                </a:solidFill>
                <a:latin typeface="Open Sans"/>
                <a:ea typeface="Open Sans"/>
                <a:cs typeface="Open Sans"/>
              </a:defRPr>
            </a:lvl1pPr>
            <a:lvl2pPr indent="-228600">
              <a:lnSpc>
                <a:spcPct val="90000"/>
              </a:lnSpc>
              <a:spcBef>
                <a:spcPts val="500"/>
              </a:spcBef>
              <a:buFont typeface="Arial" panose="020B0604020202020204" pitchFamily="34" charset="0"/>
              <a:buChar char="•"/>
              <a:defRPr sz="2400">
                <a:solidFill>
                  <a:schemeClr val="tx1"/>
                </a:solidFill>
                <a:latin typeface="Open Sans"/>
                <a:ea typeface="Open Sans"/>
                <a:cs typeface="Open Sans"/>
              </a:defRPr>
            </a:lvl2pPr>
            <a:lvl3pPr indent="-228600">
              <a:lnSpc>
                <a:spcPct val="90000"/>
              </a:lnSpc>
              <a:spcBef>
                <a:spcPts val="500"/>
              </a:spcBef>
              <a:buFont typeface="Arial" panose="020B0604020202020204" pitchFamily="34" charset="0"/>
              <a:buChar char="•"/>
              <a:defRPr sz="2000">
                <a:solidFill>
                  <a:schemeClr val="tx1"/>
                </a:solidFill>
                <a:latin typeface="Open Sans"/>
                <a:ea typeface="Open Sans"/>
                <a:cs typeface="Open Sans"/>
              </a:defRPr>
            </a:lvl3pPr>
            <a:lvl4pPr indent="-228600">
              <a:lnSpc>
                <a:spcPct val="90000"/>
              </a:lnSpc>
              <a:spcBef>
                <a:spcPts val="500"/>
              </a:spcBef>
              <a:buFont typeface="Arial" panose="020B0604020202020204" pitchFamily="34" charset="0"/>
              <a:buChar char="•"/>
              <a:defRPr>
                <a:solidFill>
                  <a:schemeClr val="tx1"/>
                </a:solidFill>
                <a:latin typeface="Open Sans"/>
                <a:ea typeface="Open Sans"/>
                <a:cs typeface="Open Sans"/>
              </a:defRPr>
            </a:lvl4pPr>
            <a:lvl5pPr indent="-228600">
              <a:lnSpc>
                <a:spcPct val="90000"/>
              </a:lnSpc>
              <a:spcBef>
                <a:spcPts val="500"/>
              </a:spcBef>
              <a:buFont typeface="Arial" panose="020B0604020202020204" pitchFamily="34" charset="0"/>
              <a:buChar char="•"/>
              <a:defRPr>
                <a:solidFill>
                  <a:schemeClr val="tx1"/>
                </a:solidFill>
                <a:latin typeface="Open Sans"/>
                <a:ea typeface="Open Sans"/>
                <a:cs typeface="Open Sans"/>
              </a:defRPr>
            </a:lvl5pPr>
            <a:lvl6pPr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Open Sans"/>
                <a:ea typeface="Open Sans"/>
                <a:cs typeface="Open Sans"/>
              </a:defRPr>
            </a:lvl6pPr>
            <a:lvl7pPr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Open Sans"/>
                <a:ea typeface="Open Sans"/>
                <a:cs typeface="Open Sans"/>
              </a:defRPr>
            </a:lvl7pPr>
            <a:lvl8pPr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Open Sans"/>
                <a:ea typeface="Open Sans"/>
                <a:cs typeface="Open Sans"/>
              </a:defRPr>
            </a:lvl8pPr>
            <a:lvl9pPr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Open Sans"/>
                <a:ea typeface="Open Sans"/>
                <a:cs typeface="Open Sans"/>
              </a:defRPr>
            </a:lvl9pPr>
          </a:lstStyle>
          <a:p>
            <a:pPr algn="ctr" eaLnBrk="1" hangingPunct="1">
              <a:lnSpc>
                <a:spcPct val="100000"/>
              </a:lnSpc>
              <a:spcBef>
                <a:spcPct val="0"/>
              </a:spcBef>
              <a:buFontTx/>
              <a:buNone/>
            </a:pPr>
            <a:fld id="{72104533-DE24-4CFF-B870-25379AFBB450}" type="slidenum">
              <a:rPr lang="en-US" altLang="en-US" sz="1400" b="1">
                <a:solidFill>
                  <a:schemeClr val="bg1"/>
                </a:solidFill>
                <a:latin typeface="Open Sans ExtraBold"/>
                <a:ea typeface="Open Sans ExtraBold"/>
                <a:cs typeface="Open Sans ExtraBold"/>
              </a:rPr>
              <a:t>22</a:t>
            </a:fld>
            <a:endParaRPr lang="en-US" altLang="en-US" sz="1400" b="1">
              <a:solidFill>
                <a:schemeClr val="bg1"/>
              </a:solidFill>
              <a:latin typeface="Open Sans ExtraBold"/>
              <a:ea typeface="Open Sans ExtraBold"/>
              <a:cs typeface="Open Sans ExtraBold"/>
            </a:endParaRPr>
          </a:p>
        </p:txBody>
      </p:sp>
      <p:sp>
        <p:nvSpPr>
          <p:cNvPr id="3" name="TextBox 2">
            <a:extLst>
              <a:ext uri="{FF2B5EF4-FFF2-40B4-BE49-F238E27FC236}">
                <a16:creationId xmlns:a16="http://schemas.microsoft.com/office/drawing/2014/main" id="{9239870B-2823-34D1-B362-22F1607448D1}"/>
              </a:ext>
            </a:extLst>
          </p:cNvPr>
          <p:cNvSpPr txBox="1"/>
          <p:nvPr/>
        </p:nvSpPr>
        <p:spPr>
          <a:xfrm>
            <a:off x="8559210" y="4675914"/>
            <a:ext cx="3483486" cy="1077218"/>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800" dirty="0">
                <a:solidFill>
                  <a:schemeClr val="bg1"/>
                </a:solidFill>
                <a:latin typeface="Open Sans"/>
                <a:ea typeface="+mn-lt"/>
                <a:cs typeface="+mn-lt"/>
              </a:rPr>
              <a:t>Cannone, C., Collett, K.A., Charbonnier F., Ahsan A., Halloran C., Vijay,A.,</a:t>
            </a:r>
            <a:r>
              <a:rPr lang="en-US" sz="800" dirty="0" err="1">
                <a:solidFill>
                  <a:schemeClr val="bg1"/>
                </a:solidFill>
                <a:latin typeface="Open Sans"/>
                <a:ea typeface="+mn-lt"/>
                <a:cs typeface="+mn-lt"/>
              </a:rPr>
              <a:t>Berdellans </a:t>
            </a:r>
            <a:r>
              <a:rPr lang="en-US" sz="800" dirty="0">
                <a:solidFill>
                  <a:schemeClr val="bg1"/>
                </a:solidFill>
                <a:latin typeface="Open Sans"/>
                <a:ea typeface="+mn-lt"/>
                <a:cs typeface="+mn-lt"/>
              </a:rPr>
              <a:t>I., </a:t>
            </a:r>
            <a:r>
              <a:rPr lang="en-US" sz="800" dirty="0" err="1">
                <a:solidFill>
                  <a:schemeClr val="bg1"/>
                </a:solidFill>
                <a:latin typeface="Open Sans"/>
                <a:ea typeface="+mn-lt"/>
                <a:cs typeface="+mn-lt"/>
              </a:rPr>
              <a:t>Hasanovic </a:t>
            </a:r>
            <a:r>
              <a:rPr lang="en-US" sz="800" dirty="0">
                <a:solidFill>
                  <a:schemeClr val="bg1"/>
                </a:solidFill>
                <a:latin typeface="Open Sans"/>
                <a:ea typeface="+mn-lt"/>
                <a:cs typeface="+mn-lt"/>
              </a:rPr>
              <a:t>S., Gritsevskyi </a:t>
            </a:r>
            <a:r>
              <a:rPr lang="en-US" sz="800" dirty="0" err="1">
                <a:solidFill>
                  <a:schemeClr val="bg1"/>
                </a:solidFill>
                <a:latin typeface="Open Sans"/>
                <a:ea typeface="+mn-lt"/>
                <a:cs typeface="+mn-lt"/>
              </a:rPr>
              <a:t>A,Stankeviciute </a:t>
            </a:r>
            <a:r>
              <a:rPr lang="en-US" sz="800" dirty="0">
                <a:solidFill>
                  <a:schemeClr val="bg1"/>
                </a:solidFill>
                <a:latin typeface="Open Sans"/>
                <a:ea typeface="+mn-lt"/>
                <a:cs typeface="+mn-lt"/>
              </a:rPr>
              <a:t>L., Tot M. ; Welsch M., </a:t>
            </a:r>
            <a:r>
              <a:rPr lang="en-US" sz="800" dirty="0" err="1">
                <a:solidFill>
                  <a:schemeClr val="bg1"/>
                </a:solidFill>
                <a:latin typeface="Open Sans"/>
                <a:ea typeface="+mn-lt"/>
                <a:cs typeface="+mn-lt"/>
              </a:rPr>
              <a:t>Hirmer </a:t>
            </a:r>
            <a:r>
              <a:rPr lang="en-US" sz="800" dirty="0">
                <a:solidFill>
                  <a:schemeClr val="bg1"/>
                </a:solidFill>
                <a:latin typeface="Open Sans"/>
                <a:ea typeface="+mn-lt"/>
                <a:cs typeface="+mn-lt"/>
              </a:rPr>
              <a:t>S., 2023. </a:t>
            </a:r>
            <a:r>
              <a:rPr lang="en-US" sz="800" dirty="0" err="1">
                <a:solidFill>
                  <a:schemeClr val="bg1"/>
                </a:solidFill>
                <a:latin typeface="Open Sans"/>
                <a:ea typeface="+mn-lt"/>
                <a:cs typeface="+mn-lt"/>
              </a:rPr>
              <a:t>Conférence</a:t>
            </a:r>
            <a:r>
              <a:rPr lang="en-US" sz="800" dirty="0">
                <a:solidFill>
                  <a:schemeClr val="bg1"/>
                </a:solidFill>
                <a:latin typeface="Open Sans"/>
                <a:ea typeface="+mn-lt"/>
                <a:cs typeface="+mn-lt"/>
              </a:rPr>
              <a:t> 6 : "</a:t>
            </a:r>
            <a:r>
              <a:rPr lang="en-GB" sz="800" dirty="0">
                <a:solidFill>
                  <a:schemeClr val="bg1"/>
                </a:solidFill>
                <a:latin typeface="Open Sans"/>
                <a:ea typeface="+mn-lt"/>
                <a:cs typeface="+mn-lt"/>
              </a:rPr>
              <a:t>RECONSTRUCTION DE L'ANNÉE DE BASE avec l'EXEMPLE DU SECTEUR MÉNAGER</a:t>
            </a:r>
            <a:r>
              <a:rPr lang="en-US" sz="800" dirty="0">
                <a:solidFill>
                  <a:schemeClr val="bg1"/>
                </a:solidFill>
                <a:latin typeface="Open Sans"/>
                <a:ea typeface="+mn-lt"/>
                <a:cs typeface="+mn-lt"/>
              </a:rPr>
              <a:t>", Projections de la demande d'énergie avec le MAED (Modèle d'analyse de la demande d'énergie). Version 2.0.  [présentation en ligne]. </a:t>
            </a:r>
            <a:r>
              <a:rPr lang="en-US" sz="800" dirty="0" err="1">
                <a:solidFill>
                  <a:schemeClr val="bg1"/>
                </a:solidFill>
                <a:latin typeface="Open Sans"/>
                <a:ea typeface="+mn-lt"/>
                <a:cs typeface="+mn-lt"/>
              </a:rPr>
              <a:t>Programme de </a:t>
            </a:r>
            <a:r>
              <a:rPr lang="en-US" sz="800" dirty="0">
                <a:solidFill>
                  <a:schemeClr val="bg1"/>
                </a:solidFill>
                <a:latin typeface="Open Sans"/>
                <a:ea typeface="+mn-lt"/>
                <a:cs typeface="+mn-lt"/>
              </a:rPr>
              <a:t>croissance compatible avec le climat et Agence internationale de l'énergie atomique.</a:t>
            </a:r>
            <a:endParaRPr lang="en-US" sz="800" dirty="0">
              <a:solidFill>
                <a:schemeClr val="bg1"/>
              </a:solidFill>
              <a:cs typeface="Calibri"/>
            </a:endParaRPr>
          </a:p>
        </p:txBody>
      </p:sp>
    </p:spTree>
    <p:extLst>
      <p:ext uri="{BB962C8B-B14F-4D97-AF65-F5344CB8AC3E}">
        <p14:creationId xmlns:p14="http://schemas.microsoft.com/office/powerpoint/2010/main" val="14469734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Graphical user interface, text&#10;&#10;Description automatically generated">
            <a:extLst>
              <a:ext uri="{FF2B5EF4-FFF2-40B4-BE49-F238E27FC236}">
                <a16:creationId xmlns:a16="http://schemas.microsoft.com/office/drawing/2014/main" id="{67EF8E5A-BA09-1042-8B07-9DE9BF668F29}"/>
              </a:ext>
            </a:extLst>
          </p:cNvPr>
          <p:cNvPicPr>
            <a:picLocks noChangeAspect="1"/>
          </p:cNvPicPr>
          <p:nvPr/>
        </p:nvPicPr>
        <p:blipFill>
          <a:blip r:embed="rId3"/>
          <a:stretch>
            <a:fillRect/>
          </a:stretch>
        </p:blipFill>
        <p:spPr>
          <a:xfrm>
            <a:off x="22628" y="0"/>
            <a:ext cx="12192000" cy="6858000"/>
          </a:xfrm>
          <a:prstGeom prst="rect">
            <a:avLst/>
          </a:prstGeom>
        </p:spPr>
      </p:pic>
      <p:sp>
        <p:nvSpPr>
          <p:cNvPr id="6" name="Slide Number Placeholder 5">
            <a:extLst>
              <a:ext uri="{FF2B5EF4-FFF2-40B4-BE49-F238E27FC236}">
                <a16:creationId xmlns:a16="http://schemas.microsoft.com/office/drawing/2014/main" id="{4BDB5223-6EB5-1046-88BB-84ED760A29CE}"/>
              </a:ext>
            </a:extLst>
          </p:cNvPr>
          <p:cNvSpPr txBox="1">
            <a:spLocks/>
          </p:cNvSpPr>
          <p:nvPr/>
        </p:nvSpPr>
        <p:spPr>
          <a:xfrm>
            <a:off x="11775994" y="6455206"/>
            <a:ext cx="393356"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9F12B3B0-2BE9-CC4D-B1FD-EFE2D6A22EBD}" type="slidenum">
              <a:rPr lang="en-US" sz="1400" b="1" smtClean="0">
                <a:solidFill>
                  <a:schemeClr val="bg1"/>
                </a:solidFill>
                <a:latin typeface="Open Sans ExtraBold" panose="020B0606030504020204" pitchFamily="34" charset="0"/>
                <a:ea typeface="Open Sans ExtraBold" panose="020B0606030504020204" pitchFamily="34" charset="0"/>
                <a:cs typeface="Open Sans ExtraBold" panose="020B0606030504020204" pitchFamily="34" charset="0"/>
              </a:rPr>
              <a:t>3</a:t>
            </a:fld>
            <a:endParaRPr lang="en-US" sz="1400" b="1">
              <a:solidFill>
                <a:schemeClr val="bg1"/>
              </a:solidFill>
              <a:latin typeface="Open Sans ExtraBold" panose="020B0606030504020204" pitchFamily="34" charset="0"/>
              <a:ea typeface="Open Sans ExtraBold" panose="020B0606030504020204" pitchFamily="34" charset="0"/>
              <a:cs typeface="Open Sans ExtraBold" panose="020B0606030504020204" pitchFamily="34" charset="0"/>
            </a:endParaRPr>
          </a:p>
        </p:txBody>
      </p:sp>
      <p:sp>
        <p:nvSpPr>
          <p:cNvPr id="9" name="Title 10">
            <a:extLst>
              <a:ext uri="{FF2B5EF4-FFF2-40B4-BE49-F238E27FC236}">
                <a16:creationId xmlns:a16="http://schemas.microsoft.com/office/drawing/2014/main" id="{D65E6D98-BE8C-6B4C-B23E-6167300445AE}"/>
              </a:ext>
            </a:extLst>
          </p:cNvPr>
          <p:cNvSpPr txBox="1">
            <a:spLocks/>
          </p:cNvSpPr>
          <p:nvPr/>
        </p:nvSpPr>
        <p:spPr>
          <a:xfrm>
            <a:off x="893255" y="95120"/>
            <a:ext cx="10390385" cy="864607"/>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GB" sz="4400" dirty="0">
                <a:latin typeface="Open Sans"/>
                <a:ea typeface="Open Sans"/>
                <a:cs typeface="Open Sans"/>
                <a:sym typeface="Bodoni SvtyTwo ITC TT-Book"/>
              </a:rPr>
              <a:t>Session 6.1 Le secteur des ménages</a:t>
            </a:r>
          </a:p>
        </p:txBody>
      </p:sp>
      <p:sp>
        <p:nvSpPr>
          <p:cNvPr id="12" name="Text Box 1028">
            <a:extLst>
              <a:ext uri="{FF2B5EF4-FFF2-40B4-BE49-F238E27FC236}">
                <a16:creationId xmlns:a16="http://schemas.microsoft.com/office/drawing/2014/main" id="{418AC68E-5821-814D-A8C3-190037A3E2AD}"/>
              </a:ext>
            </a:extLst>
          </p:cNvPr>
          <p:cNvSpPr txBox="1">
            <a:spLocks noChangeArrowheads="1"/>
          </p:cNvSpPr>
          <p:nvPr/>
        </p:nvSpPr>
        <p:spPr bwMode="auto">
          <a:xfrm>
            <a:off x="1064860" y="1848468"/>
            <a:ext cx="1496920" cy="338554"/>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ct val="50000"/>
              </a:spcBef>
            </a:pPr>
            <a:r>
              <a:rPr lang="en-US" sz="1600" dirty="0">
                <a:latin typeface="Open Sans Light" panose="020B0306030504020204" pitchFamily="34" charset="0"/>
                <a:ea typeface="Open Sans Light" panose="020B0306030504020204" pitchFamily="34" charset="0"/>
                <a:cs typeface="Open Sans Light" panose="020B0306030504020204" pitchFamily="34" charset="0"/>
              </a:rPr>
              <a:t>Secteurs</a:t>
            </a:r>
          </a:p>
        </p:txBody>
      </p:sp>
      <p:sp>
        <p:nvSpPr>
          <p:cNvPr id="13" name="Text Box 1029">
            <a:extLst>
              <a:ext uri="{FF2B5EF4-FFF2-40B4-BE49-F238E27FC236}">
                <a16:creationId xmlns:a16="http://schemas.microsoft.com/office/drawing/2014/main" id="{22A63FB2-6A33-0E46-88F3-B7CFCF57934F}"/>
              </a:ext>
            </a:extLst>
          </p:cNvPr>
          <p:cNvSpPr txBox="1">
            <a:spLocks noChangeArrowheads="1"/>
          </p:cNvSpPr>
          <p:nvPr/>
        </p:nvSpPr>
        <p:spPr bwMode="auto">
          <a:xfrm>
            <a:off x="1013830" y="3115661"/>
            <a:ext cx="2289407" cy="338554"/>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lIns="91440" tIns="45720" rIns="91440" bIns="45720"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ct val="50000"/>
              </a:spcBef>
            </a:pPr>
            <a:r>
              <a:rPr lang="en-US" sz="1600" dirty="0">
                <a:solidFill>
                  <a:schemeClr val="accent3">
                    <a:lumMod val="50000"/>
                  </a:schemeClr>
                </a:solidFill>
                <a:latin typeface="Open Sans Light"/>
                <a:ea typeface="Open Sans Light" panose="020B0306030504020204" pitchFamily="34" charset="0"/>
                <a:cs typeface="Open Sans Light" panose="020B0306030504020204" pitchFamily="34" charset="0"/>
              </a:rPr>
              <a:t>Sous-secteurs</a:t>
            </a:r>
            <a:endParaRPr lang="en-US" sz="1600" dirty="0">
              <a:solidFill>
                <a:schemeClr val="accent3">
                  <a:lumMod val="50000"/>
                </a:schemeClr>
              </a:solidFill>
              <a:latin typeface="Open Sans Light" panose="020B0306030504020204" pitchFamily="34" charset="0"/>
              <a:ea typeface="Open Sans Light" panose="020B0306030504020204" pitchFamily="34" charset="0"/>
              <a:cs typeface="Open Sans Light" panose="020B0306030504020204" pitchFamily="34" charset="0"/>
            </a:endParaRPr>
          </a:p>
        </p:txBody>
      </p:sp>
      <p:sp>
        <p:nvSpPr>
          <p:cNvPr id="14" name="Text Box 1030">
            <a:extLst>
              <a:ext uri="{FF2B5EF4-FFF2-40B4-BE49-F238E27FC236}">
                <a16:creationId xmlns:a16="http://schemas.microsoft.com/office/drawing/2014/main" id="{A8D10147-924D-7243-80B5-468CC542060D}"/>
              </a:ext>
            </a:extLst>
          </p:cNvPr>
          <p:cNvSpPr txBox="1">
            <a:spLocks noChangeArrowheads="1"/>
          </p:cNvSpPr>
          <p:nvPr/>
        </p:nvSpPr>
        <p:spPr bwMode="auto">
          <a:xfrm>
            <a:off x="1017165" y="4232738"/>
            <a:ext cx="1312147" cy="584775"/>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wrap="square"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ct val="50000"/>
              </a:spcBef>
            </a:pPr>
            <a:r>
              <a:rPr lang="en-US" sz="1600" dirty="0">
                <a:solidFill>
                  <a:srgbClr val="B4323F"/>
                </a:solidFill>
                <a:latin typeface="Open Sans Light" panose="020B0306030504020204" pitchFamily="34" charset="0"/>
                <a:ea typeface="Open Sans Light" panose="020B0306030504020204" pitchFamily="34" charset="0"/>
                <a:cs typeface="Open Sans Light" panose="020B0306030504020204" pitchFamily="34" charset="0"/>
              </a:rPr>
              <a:t>Utilisation finale</a:t>
            </a:r>
          </a:p>
        </p:txBody>
      </p:sp>
      <p:sp>
        <p:nvSpPr>
          <p:cNvPr id="15" name="Text Box 1031">
            <a:extLst>
              <a:ext uri="{FF2B5EF4-FFF2-40B4-BE49-F238E27FC236}">
                <a16:creationId xmlns:a16="http://schemas.microsoft.com/office/drawing/2014/main" id="{DAEE686C-E588-114E-8E82-6170C01FBB7F}"/>
              </a:ext>
            </a:extLst>
          </p:cNvPr>
          <p:cNvSpPr txBox="1">
            <a:spLocks noChangeArrowheads="1"/>
          </p:cNvSpPr>
          <p:nvPr/>
        </p:nvSpPr>
        <p:spPr bwMode="auto">
          <a:xfrm>
            <a:off x="842455" y="5454412"/>
            <a:ext cx="2025244"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50000"/>
              </a:spcBef>
            </a:pPr>
            <a:r>
              <a:rPr lang="en-US" sz="1600" b="1" dirty="0">
                <a:solidFill>
                  <a:schemeClr val="accent6"/>
                </a:solidFill>
                <a:latin typeface="Open Sans Light" panose="020B0306030504020204" pitchFamily="34" charset="0"/>
                <a:ea typeface="Open Sans Light" panose="020B0306030504020204" pitchFamily="34" charset="0"/>
                <a:cs typeface="Open Sans Light" panose="020B0306030504020204" pitchFamily="34" charset="0"/>
              </a:rPr>
              <a:t>Catégorie de demande d'énergie finale (DEF)</a:t>
            </a:r>
          </a:p>
        </p:txBody>
      </p:sp>
      <p:sp>
        <p:nvSpPr>
          <p:cNvPr id="16" name="Text Box 1032">
            <a:extLst>
              <a:ext uri="{FF2B5EF4-FFF2-40B4-BE49-F238E27FC236}">
                <a16:creationId xmlns:a16="http://schemas.microsoft.com/office/drawing/2014/main" id="{3D705E33-E4CC-C64D-8ABC-F75D88FD24E1}"/>
              </a:ext>
            </a:extLst>
          </p:cNvPr>
          <p:cNvSpPr txBox="1">
            <a:spLocks noChangeArrowheads="1"/>
          </p:cNvSpPr>
          <p:nvPr/>
        </p:nvSpPr>
        <p:spPr bwMode="auto">
          <a:xfrm>
            <a:off x="2802000" y="5545600"/>
            <a:ext cx="1497254" cy="523220"/>
          </a:xfrm>
          <a:prstGeom prst="rect">
            <a:avLst/>
          </a:prstGeom>
          <a:noFill/>
          <a:ln w="19050">
            <a:solidFill>
              <a:schemeClr val="accent6"/>
            </a:solidFill>
            <a:miter lim="800000"/>
            <a:headEnd/>
            <a:tailEnd/>
          </a:ln>
          <a:extLst>
            <a:ext uri="{909E8E84-426E-40DD-AFC4-6F175D3DCCD1}">
              <a14:hiddenFill xmlns:a14="http://schemas.microsoft.com/office/drawing/2010/main">
                <a:solidFill>
                  <a:srgbClr val="FFFFFF"/>
                </a:solidFill>
              </a14:hiddenFill>
            </a:ext>
          </a:extLst>
        </p:spPr>
        <p:txBody>
          <a:bodyPr wrap="square"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50000"/>
              </a:spcBef>
            </a:pPr>
            <a:r>
              <a:rPr lang="en-US" sz="1400" dirty="0">
                <a:solidFill>
                  <a:schemeClr val="accent6"/>
                </a:solidFill>
                <a:latin typeface="Open Sans Light" panose="020B0306030504020204" pitchFamily="34" charset="0"/>
                <a:ea typeface="Open Sans Light" panose="020B0306030504020204" pitchFamily="34" charset="0"/>
                <a:cs typeface="Open Sans Light" panose="020B0306030504020204" pitchFamily="34" charset="0"/>
              </a:rPr>
              <a:t>Energies </a:t>
            </a:r>
            <a:r>
              <a:rPr lang="en-US" sz="1400" dirty="0" err="1">
                <a:solidFill>
                  <a:schemeClr val="accent6"/>
                </a:solidFill>
                <a:latin typeface="Open Sans Light" panose="020B0306030504020204" pitchFamily="34" charset="0"/>
                <a:ea typeface="Open Sans Light" panose="020B0306030504020204" pitchFamily="34" charset="0"/>
                <a:cs typeface="Open Sans Light" panose="020B0306030504020204" pitchFamily="34" charset="0"/>
              </a:rPr>
              <a:t>fossiles</a:t>
            </a:r>
            <a:r>
              <a:rPr lang="en-US" sz="1400" dirty="0">
                <a:solidFill>
                  <a:schemeClr val="accent6"/>
                </a:solidFill>
                <a:latin typeface="Open Sans Light" panose="020B0306030504020204" pitchFamily="34" charset="0"/>
                <a:ea typeface="Open Sans Light" panose="020B0306030504020204" pitchFamily="34" charset="0"/>
                <a:cs typeface="Open Sans Light" panose="020B0306030504020204" pitchFamily="34" charset="0"/>
              </a:rPr>
              <a:t> substituables</a:t>
            </a:r>
          </a:p>
        </p:txBody>
      </p:sp>
      <p:sp>
        <p:nvSpPr>
          <p:cNvPr id="17" name="Text Box 1033">
            <a:extLst>
              <a:ext uri="{FF2B5EF4-FFF2-40B4-BE49-F238E27FC236}">
                <a16:creationId xmlns:a16="http://schemas.microsoft.com/office/drawing/2014/main" id="{97BC4586-4B37-5041-A767-30768215C0C1}"/>
              </a:ext>
            </a:extLst>
          </p:cNvPr>
          <p:cNvSpPr txBox="1">
            <a:spLocks noChangeArrowheads="1"/>
          </p:cNvSpPr>
          <p:nvPr/>
        </p:nvSpPr>
        <p:spPr bwMode="auto">
          <a:xfrm>
            <a:off x="4353517" y="5537876"/>
            <a:ext cx="1056649" cy="523220"/>
          </a:xfrm>
          <a:prstGeom prst="rect">
            <a:avLst/>
          </a:prstGeom>
          <a:noFill/>
          <a:ln w="19050">
            <a:solidFill>
              <a:schemeClr val="accent6"/>
            </a:solidFill>
            <a:miter lim="800000"/>
            <a:headEnd/>
            <a:tailEnd/>
          </a:ln>
          <a:extLst>
            <a:ext uri="{909E8E84-426E-40DD-AFC4-6F175D3DCCD1}">
              <a14:hiddenFill xmlns:a14="http://schemas.microsoft.com/office/drawing/2010/main">
                <a:solidFill>
                  <a:srgbClr val="FFFFFF"/>
                </a:solidFill>
              </a14:hiddenFill>
            </a:ext>
          </a:extLst>
        </p:spPr>
        <p:txBody>
          <a:bodyPr wrap="square"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50000"/>
              </a:spcBef>
            </a:pPr>
            <a:r>
              <a:rPr lang="en-US" sz="1400" dirty="0">
                <a:solidFill>
                  <a:schemeClr val="accent6"/>
                </a:solidFill>
                <a:latin typeface="Open Sans Light" panose="020B0306030504020204" pitchFamily="34" charset="0"/>
                <a:ea typeface="Open Sans Light" panose="020B0306030504020204" pitchFamily="34" charset="0"/>
                <a:cs typeface="Open Sans Light" panose="020B0306030504020204" pitchFamily="34" charset="0"/>
              </a:rPr>
              <a:t>Biomasse moderne</a:t>
            </a:r>
          </a:p>
        </p:txBody>
      </p:sp>
      <p:sp>
        <p:nvSpPr>
          <p:cNvPr id="18" name="Text Box 1034">
            <a:extLst>
              <a:ext uri="{FF2B5EF4-FFF2-40B4-BE49-F238E27FC236}">
                <a16:creationId xmlns:a16="http://schemas.microsoft.com/office/drawing/2014/main" id="{1C95FC12-6CBF-C14D-A722-5F26A9CBF3BE}"/>
              </a:ext>
            </a:extLst>
          </p:cNvPr>
          <p:cNvSpPr txBox="1">
            <a:spLocks noChangeArrowheads="1"/>
          </p:cNvSpPr>
          <p:nvPr/>
        </p:nvSpPr>
        <p:spPr bwMode="auto">
          <a:xfrm>
            <a:off x="9649274" y="5533894"/>
            <a:ext cx="1172188" cy="830997"/>
          </a:xfrm>
          <a:prstGeom prst="rect">
            <a:avLst/>
          </a:prstGeom>
          <a:noFill/>
          <a:ln w="19050">
            <a:solidFill>
              <a:schemeClr val="accent6"/>
            </a:solidFill>
            <a:miter lim="800000"/>
            <a:headEnd/>
            <a:tailEnd/>
          </a:ln>
          <a:extLst>
            <a:ext uri="{909E8E84-426E-40DD-AFC4-6F175D3DCCD1}">
              <a14:hiddenFill xmlns:a14="http://schemas.microsoft.com/office/drawing/2010/main">
                <a:solidFill>
                  <a:srgbClr val="FFFFFF"/>
                </a:solidFill>
              </a14:hiddenFill>
            </a:ext>
          </a:extLst>
        </p:spPr>
        <p:txBody>
          <a:bodyPr wrap="square" anchor="ctr">
            <a:no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50000"/>
              </a:spcBef>
            </a:pPr>
            <a:r>
              <a:rPr lang="en-US" sz="1400" dirty="0">
                <a:solidFill>
                  <a:schemeClr val="accent6"/>
                </a:solidFill>
                <a:latin typeface="Open Sans Light" panose="020B0306030504020204" pitchFamily="34" charset="0"/>
                <a:ea typeface="Open Sans Light" panose="020B0306030504020204" pitchFamily="34" charset="0"/>
                <a:cs typeface="Open Sans Light" panose="020B0306030504020204" pitchFamily="34" charset="0"/>
              </a:rPr>
              <a:t>Électricité Pompe à chaleur</a:t>
            </a:r>
          </a:p>
        </p:txBody>
      </p:sp>
      <p:sp>
        <p:nvSpPr>
          <p:cNvPr id="19" name="Text Box 1035">
            <a:extLst>
              <a:ext uri="{FF2B5EF4-FFF2-40B4-BE49-F238E27FC236}">
                <a16:creationId xmlns:a16="http://schemas.microsoft.com/office/drawing/2014/main" id="{12177C0E-5EE0-1A4A-8C59-9B11ED57CD88}"/>
              </a:ext>
            </a:extLst>
          </p:cNvPr>
          <p:cNvSpPr txBox="1">
            <a:spLocks noChangeArrowheads="1"/>
          </p:cNvSpPr>
          <p:nvPr/>
        </p:nvSpPr>
        <p:spPr bwMode="auto">
          <a:xfrm>
            <a:off x="8044788" y="5536778"/>
            <a:ext cx="1320812" cy="307777"/>
          </a:xfrm>
          <a:prstGeom prst="rect">
            <a:avLst/>
          </a:prstGeom>
          <a:noFill/>
          <a:ln w="19050">
            <a:solidFill>
              <a:schemeClr val="accent6"/>
            </a:solidFill>
            <a:miter lim="800000"/>
            <a:headEnd/>
            <a:tailEnd/>
          </a:ln>
          <a:extLst>
            <a:ext uri="{909E8E84-426E-40DD-AFC4-6F175D3DCCD1}">
              <a14:hiddenFill xmlns:a14="http://schemas.microsoft.com/office/drawing/2010/main">
                <a:solidFill>
                  <a:srgbClr val="FFFFFF"/>
                </a:solidFill>
              </a14:hiddenFill>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50000"/>
              </a:spcBef>
            </a:pPr>
            <a:r>
              <a:rPr lang="en-US" sz="1400" dirty="0">
                <a:solidFill>
                  <a:schemeClr val="accent6"/>
                </a:solidFill>
                <a:latin typeface="Open Sans Light" panose="020B0306030504020204" pitchFamily="34" charset="0"/>
                <a:ea typeface="Open Sans Light" panose="020B0306030504020204" pitchFamily="34" charset="0"/>
                <a:cs typeface="Open Sans Light" panose="020B0306030504020204" pitchFamily="34" charset="0"/>
              </a:rPr>
              <a:t>L'électricité</a:t>
            </a:r>
          </a:p>
        </p:txBody>
      </p:sp>
      <p:sp>
        <p:nvSpPr>
          <p:cNvPr id="21" name="Text Box 1036">
            <a:extLst>
              <a:ext uri="{FF2B5EF4-FFF2-40B4-BE49-F238E27FC236}">
                <a16:creationId xmlns:a16="http://schemas.microsoft.com/office/drawing/2014/main" id="{312A6C59-C597-B740-B229-28CE2C1B8786}"/>
              </a:ext>
            </a:extLst>
          </p:cNvPr>
          <p:cNvSpPr txBox="1">
            <a:spLocks noChangeArrowheads="1"/>
          </p:cNvSpPr>
          <p:nvPr/>
        </p:nvSpPr>
        <p:spPr bwMode="auto">
          <a:xfrm>
            <a:off x="5473605" y="5537878"/>
            <a:ext cx="1382700" cy="523220"/>
          </a:xfrm>
          <a:prstGeom prst="rect">
            <a:avLst/>
          </a:prstGeom>
          <a:noFill/>
          <a:ln w="19050">
            <a:solidFill>
              <a:schemeClr val="accent6"/>
            </a:solidFill>
            <a:miter lim="800000"/>
            <a:headEnd/>
            <a:tailEnd/>
          </a:ln>
          <a:extLst>
            <a:ext uri="{909E8E84-426E-40DD-AFC4-6F175D3DCCD1}">
              <a14:hiddenFill xmlns:a14="http://schemas.microsoft.com/office/drawing/2010/main">
                <a:solidFill>
                  <a:srgbClr val="FFFFFF"/>
                </a:solidFill>
              </a14:hiddenFill>
            </a:ext>
          </a:extLst>
        </p:spPr>
        <p:txBody>
          <a:bodyPr wrap="square"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50000"/>
              </a:spcBef>
            </a:pPr>
            <a:r>
              <a:rPr lang="en-US" sz="1400" dirty="0" err="1">
                <a:solidFill>
                  <a:schemeClr val="accent6"/>
                </a:solidFill>
                <a:latin typeface="Open Sans Light" panose="020B0306030504020204" pitchFamily="34" charset="0"/>
                <a:ea typeface="Open Sans Light" panose="020B0306030504020204" pitchFamily="34" charset="0"/>
                <a:cs typeface="Open Sans Light" panose="020B0306030504020204" pitchFamily="34" charset="0"/>
              </a:rPr>
              <a:t>Biomasse</a:t>
            </a:r>
            <a:r>
              <a:rPr lang="en-US" sz="1400" dirty="0">
                <a:solidFill>
                  <a:schemeClr val="accent6"/>
                </a:solidFill>
                <a:latin typeface="Open Sans Light" panose="020B0306030504020204" pitchFamily="34" charset="0"/>
                <a:ea typeface="Open Sans Light" panose="020B0306030504020204" pitchFamily="34" charset="0"/>
                <a:cs typeface="Open Sans Light" panose="020B0306030504020204" pitchFamily="34" charset="0"/>
              </a:rPr>
              <a:t> </a:t>
            </a:r>
            <a:r>
              <a:rPr lang="en-US" sz="1400" dirty="0" err="1">
                <a:solidFill>
                  <a:schemeClr val="accent6"/>
                </a:solidFill>
                <a:latin typeface="Open Sans Light" panose="020B0306030504020204" pitchFamily="34" charset="0"/>
                <a:ea typeface="Open Sans Light" panose="020B0306030504020204" pitchFamily="34" charset="0"/>
                <a:cs typeface="Open Sans Light" panose="020B0306030504020204" pitchFamily="34" charset="0"/>
              </a:rPr>
              <a:t>traditionnelles</a:t>
            </a:r>
            <a:endParaRPr lang="en-US" sz="1400" dirty="0">
              <a:solidFill>
                <a:schemeClr val="accent6"/>
              </a:solidFill>
              <a:latin typeface="Open Sans Light" panose="020B0306030504020204" pitchFamily="34" charset="0"/>
              <a:ea typeface="Open Sans Light" panose="020B0306030504020204" pitchFamily="34" charset="0"/>
              <a:cs typeface="Open Sans Light" panose="020B0306030504020204" pitchFamily="34" charset="0"/>
            </a:endParaRPr>
          </a:p>
        </p:txBody>
      </p:sp>
      <p:sp>
        <p:nvSpPr>
          <p:cNvPr id="22" name="Text Box 1037">
            <a:extLst>
              <a:ext uri="{FF2B5EF4-FFF2-40B4-BE49-F238E27FC236}">
                <a16:creationId xmlns:a16="http://schemas.microsoft.com/office/drawing/2014/main" id="{F178F733-CBFA-5445-82B2-EA4AAE12D946}"/>
              </a:ext>
            </a:extLst>
          </p:cNvPr>
          <p:cNvSpPr txBox="1">
            <a:spLocks noChangeArrowheads="1"/>
          </p:cNvSpPr>
          <p:nvPr/>
        </p:nvSpPr>
        <p:spPr bwMode="auto">
          <a:xfrm>
            <a:off x="6899850" y="5537879"/>
            <a:ext cx="1035612" cy="523220"/>
          </a:xfrm>
          <a:prstGeom prst="rect">
            <a:avLst/>
          </a:prstGeom>
          <a:noFill/>
          <a:ln w="19050">
            <a:solidFill>
              <a:schemeClr val="accent6"/>
            </a:solidFill>
            <a:miter lim="800000"/>
            <a:headEnd/>
            <a:tailEnd/>
          </a:ln>
          <a:extLst>
            <a:ext uri="{909E8E84-426E-40DD-AFC4-6F175D3DCCD1}">
              <a14:hiddenFill xmlns:a14="http://schemas.microsoft.com/office/drawing/2010/main">
                <a:solidFill>
                  <a:srgbClr val="FFFFFF"/>
                </a:solidFill>
              </a14:hiddenFill>
            </a:ext>
          </a:extLst>
        </p:spPr>
        <p:txBody>
          <a:bodyPr wrap="square"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50000"/>
              </a:spcBef>
            </a:pPr>
            <a:r>
              <a:rPr lang="en-US" sz="1400" dirty="0">
                <a:solidFill>
                  <a:schemeClr val="accent6"/>
                </a:solidFill>
                <a:latin typeface="Open Sans Light" panose="020B0306030504020204" pitchFamily="34" charset="0"/>
                <a:ea typeface="Open Sans Light" panose="020B0306030504020204" pitchFamily="34" charset="0"/>
                <a:cs typeface="Open Sans Light" panose="020B0306030504020204" pitchFamily="34" charset="0"/>
              </a:rPr>
              <a:t>Solaire thermique</a:t>
            </a:r>
          </a:p>
        </p:txBody>
      </p:sp>
      <p:sp>
        <p:nvSpPr>
          <p:cNvPr id="23" name="Text Box 1038">
            <a:extLst>
              <a:ext uri="{FF2B5EF4-FFF2-40B4-BE49-F238E27FC236}">
                <a16:creationId xmlns:a16="http://schemas.microsoft.com/office/drawing/2014/main" id="{9423F0B2-FC00-C140-A9E4-430358DC8BDD}"/>
              </a:ext>
            </a:extLst>
          </p:cNvPr>
          <p:cNvSpPr txBox="1">
            <a:spLocks noChangeArrowheads="1"/>
          </p:cNvSpPr>
          <p:nvPr/>
        </p:nvSpPr>
        <p:spPr bwMode="auto">
          <a:xfrm>
            <a:off x="3384886" y="1613131"/>
            <a:ext cx="1496920" cy="338554"/>
          </a:xfrm>
          <a:prstGeom prst="rect">
            <a:avLst/>
          </a:prstGeom>
          <a:noFill/>
          <a:ln w="1905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50000"/>
              </a:spcBef>
            </a:pPr>
            <a:r>
              <a:rPr lang="en-US" sz="1600" dirty="0">
                <a:solidFill>
                  <a:schemeClr val="bg1">
                    <a:lumMod val="65000"/>
                  </a:schemeClr>
                </a:solidFill>
                <a:latin typeface="Open Sans Light" panose="020B0306030504020204" pitchFamily="34" charset="0"/>
                <a:ea typeface="Open Sans Light" panose="020B0306030504020204" pitchFamily="34" charset="0"/>
                <a:cs typeface="Open Sans Light" panose="020B0306030504020204" pitchFamily="34" charset="0"/>
              </a:rPr>
              <a:t>L'industrie</a:t>
            </a:r>
          </a:p>
        </p:txBody>
      </p:sp>
      <p:sp>
        <p:nvSpPr>
          <p:cNvPr id="24" name="Text Box 1039">
            <a:extLst>
              <a:ext uri="{FF2B5EF4-FFF2-40B4-BE49-F238E27FC236}">
                <a16:creationId xmlns:a16="http://schemas.microsoft.com/office/drawing/2014/main" id="{33ECEE68-0126-314A-AABB-ECBC5D6F4F1C}"/>
              </a:ext>
            </a:extLst>
          </p:cNvPr>
          <p:cNvSpPr txBox="1">
            <a:spLocks noChangeArrowheads="1"/>
          </p:cNvSpPr>
          <p:nvPr/>
        </p:nvSpPr>
        <p:spPr bwMode="auto">
          <a:xfrm>
            <a:off x="9398854" y="1592950"/>
            <a:ext cx="1673028" cy="338554"/>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50000"/>
              </a:spcBef>
            </a:pPr>
            <a:r>
              <a:rPr lang="en-US" sz="1600" dirty="0">
                <a:solidFill>
                  <a:schemeClr val="bg1">
                    <a:lumMod val="50000"/>
                  </a:schemeClr>
                </a:solidFill>
                <a:latin typeface="Open Sans Light" panose="020B0306030504020204" pitchFamily="34" charset="0"/>
                <a:ea typeface="Open Sans Light" panose="020B0306030504020204" pitchFamily="34" charset="0"/>
                <a:cs typeface="Open Sans Light" panose="020B0306030504020204" pitchFamily="34" charset="0"/>
              </a:rPr>
              <a:t>Transport</a:t>
            </a:r>
          </a:p>
        </p:txBody>
      </p:sp>
      <p:sp>
        <p:nvSpPr>
          <p:cNvPr id="25" name="Text Box 1040">
            <a:extLst>
              <a:ext uri="{FF2B5EF4-FFF2-40B4-BE49-F238E27FC236}">
                <a16:creationId xmlns:a16="http://schemas.microsoft.com/office/drawing/2014/main" id="{55B3601F-7F30-E745-BF69-535BD9A38FF7}"/>
              </a:ext>
            </a:extLst>
          </p:cNvPr>
          <p:cNvSpPr txBox="1">
            <a:spLocks noChangeArrowheads="1"/>
          </p:cNvSpPr>
          <p:nvPr/>
        </p:nvSpPr>
        <p:spPr bwMode="auto">
          <a:xfrm>
            <a:off x="5674634" y="1603578"/>
            <a:ext cx="1320812" cy="338554"/>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50000"/>
              </a:spcBef>
            </a:pPr>
            <a:r>
              <a:rPr lang="en-US" sz="1600" dirty="0">
                <a:solidFill>
                  <a:schemeClr val="bg1">
                    <a:lumMod val="50000"/>
                  </a:schemeClr>
                </a:solidFill>
                <a:latin typeface="Open Sans Light" panose="020B0306030504020204" pitchFamily="34" charset="0"/>
                <a:ea typeface="Open Sans Light" panose="020B0306030504020204" pitchFamily="34" charset="0"/>
                <a:cs typeface="Open Sans Light" panose="020B0306030504020204" pitchFamily="34" charset="0"/>
              </a:rPr>
              <a:t>Service</a:t>
            </a:r>
          </a:p>
        </p:txBody>
      </p:sp>
      <p:sp>
        <p:nvSpPr>
          <p:cNvPr id="26" name="Text Box 1041">
            <a:extLst>
              <a:ext uri="{FF2B5EF4-FFF2-40B4-BE49-F238E27FC236}">
                <a16:creationId xmlns:a16="http://schemas.microsoft.com/office/drawing/2014/main" id="{BA3184BF-A69D-C840-A5D2-64E68DE50FA2}"/>
              </a:ext>
            </a:extLst>
          </p:cNvPr>
          <p:cNvSpPr txBox="1">
            <a:spLocks noChangeArrowheads="1"/>
          </p:cNvSpPr>
          <p:nvPr/>
        </p:nvSpPr>
        <p:spPr bwMode="auto">
          <a:xfrm>
            <a:off x="7359490" y="1602792"/>
            <a:ext cx="1849136" cy="338554"/>
          </a:xfrm>
          <a:prstGeom prst="rect">
            <a:avLst/>
          </a:prstGeom>
          <a:noFill/>
          <a:ln w="381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50000"/>
              </a:spcBef>
            </a:pPr>
            <a:r>
              <a:rPr lang="en-US" sz="1600" dirty="0">
                <a:latin typeface="Open Sans Light" panose="020B0306030504020204" pitchFamily="34" charset="0"/>
                <a:ea typeface="Open Sans Light" panose="020B0306030504020204" pitchFamily="34" charset="0"/>
                <a:cs typeface="Open Sans Light" panose="020B0306030504020204" pitchFamily="34" charset="0"/>
              </a:rPr>
              <a:t>Ménages</a:t>
            </a:r>
          </a:p>
        </p:txBody>
      </p:sp>
      <p:sp>
        <p:nvSpPr>
          <p:cNvPr id="28" name="Text Box 1044">
            <a:extLst>
              <a:ext uri="{FF2B5EF4-FFF2-40B4-BE49-F238E27FC236}">
                <a16:creationId xmlns:a16="http://schemas.microsoft.com/office/drawing/2014/main" id="{6578F537-8A95-7247-AA73-2175DAD775C2}"/>
              </a:ext>
            </a:extLst>
          </p:cNvPr>
          <p:cNvSpPr txBox="1">
            <a:spLocks noChangeArrowheads="1"/>
          </p:cNvSpPr>
          <p:nvPr/>
        </p:nvSpPr>
        <p:spPr bwMode="auto">
          <a:xfrm>
            <a:off x="6955254" y="2817651"/>
            <a:ext cx="1535366" cy="338554"/>
          </a:xfrm>
          <a:prstGeom prst="rect">
            <a:avLst/>
          </a:prstGeom>
          <a:noFill/>
          <a:ln w="28575">
            <a:solidFill>
              <a:schemeClr val="accent1"/>
            </a:solidFill>
            <a:miter lim="800000"/>
            <a:headEnd/>
            <a:tailEnd/>
          </a:ln>
          <a:extLst>
            <a:ext uri="{909E8E84-426E-40DD-AFC4-6F175D3DCCD1}">
              <a14:hiddenFill xmlns:a14="http://schemas.microsoft.com/office/drawing/2010/main">
                <a:solidFill>
                  <a:srgbClr val="FFFFFF"/>
                </a:solidFill>
              </a14:hiddenFill>
            </a:ext>
          </a:extLst>
        </p:spPr>
        <p:txBody>
          <a:bodyPr wrap="square"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50000"/>
              </a:spcBef>
            </a:pPr>
            <a:r>
              <a:rPr lang="en-US" sz="1600" b="1" dirty="0">
                <a:solidFill>
                  <a:schemeClr val="accent1"/>
                </a:solidFill>
                <a:latin typeface="Open Sans Light" panose="020B0306030504020204" pitchFamily="34" charset="0"/>
                <a:ea typeface="Open Sans Light" panose="020B0306030504020204" pitchFamily="34" charset="0"/>
                <a:cs typeface="Open Sans Light" panose="020B0306030504020204" pitchFamily="34" charset="0"/>
              </a:rPr>
              <a:t>Rural</a:t>
            </a:r>
          </a:p>
        </p:txBody>
      </p:sp>
      <p:sp>
        <p:nvSpPr>
          <p:cNvPr id="35" name="Text Box 1052">
            <a:extLst>
              <a:ext uri="{FF2B5EF4-FFF2-40B4-BE49-F238E27FC236}">
                <a16:creationId xmlns:a16="http://schemas.microsoft.com/office/drawing/2014/main" id="{442F8ACB-588A-CB42-A42A-17B811EF51B6}"/>
              </a:ext>
            </a:extLst>
          </p:cNvPr>
          <p:cNvSpPr txBox="1">
            <a:spLocks noChangeArrowheads="1"/>
          </p:cNvSpPr>
          <p:nvPr/>
        </p:nvSpPr>
        <p:spPr bwMode="auto">
          <a:xfrm>
            <a:off x="4570789" y="2810132"/>
            <a:ext cx="1416144" cy="338554"/>
          </a:xfrm>
          <a:prstGeom prst="rect">
            <a:avLst/>
          </a:prstGeom>
          <a:noFill/>
          <a:ln w="28575">
            <a:solidFill>
              <a:schemeClr val="accent1"/>
            </a:solidFill>
            <a:miter lim="800000"/>
            <a:headEnd/>
            <a:tailEnd/>
          </a:ln>
          <a:extLst>
            <a:ext uri="{909E8E84-426E-40DD-AFC4-6F175D3DCCD1}">
              <a14:hiddenFill xmlns:a14="http://schemas.microsoft.com/office/drawing/2010/main">
                <a:solidFill>
                  <a:srgbClr val="FFFFFF"/>
                </a:solidFill>
              </a14:hiddenFill>
            </a:ext>
          </a:extLst>
        </p:spPr>
        <p:txBody>
          <a:bodyPr wrap="square"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r>
              <a:rPr lang="en-US" sz="1600" b="1" dirty="0">
                <a:solidFill>
                  <a:schemeClr val="accent1"/>
                </a:solidFill>
                <a:latin typeface="Open Sans Light" panose="020B0306030504020204" pitchFamily="34" charset="0"/>
                <a:ea typeface="Open Sans Light" panose="020B0306030504020204" pitchFamily="34" charset="0"/>
                <a:cs typeface="Open Sans Light" panose="020B0306030504020204" pitchFamily="34" charset="0"/>
              </a:rPr>
              <a:t>Urbain</a:t>
            </a:r>
          </a:p>
        </p:txBody>
      </p:sp>
      <p:sp>
        <p:nvSpPr>
          <p:cNvPr id="36" name="Text Box 1053">
            <a:extLst>
              <a:ext uri="{FF2B5EF4-FFF2-40B4-BE49-F238E27FC236}">
                <a16:creationId xmlns:a16="http://schemas.microsoft.com/office/drawing/2014/main" id="{50ABAD2F-4DC8-C54A-B649-B5C7CB3465BA}"/>
              </a:ext>
            </a:extLst>
          </p:cNvPr>
          <p:cNvSpPr txBox="1">
            <a:spLocks noChangeArrowheads="1"/>
          </p:cNvSpPr>
          <p:nvPr/>
        </p:nvSpPr>
        <p:spPr bwMode="auto">
          <a:xfrm>
            <a:off x="3396849" y="4158829"/>
            <a:ext cx="1173940" cy="307777"/>
          </a:xfrm>
          <a:prstGeom prst="rect">
            <a:avLst/>
          </a:prstGeom>
          <a:noFill/>
          <a:ln w="9525">
            <a:solidFill>
              <a:srgbClr val="B4323F"/>
            </a:solidFill>
            <a:miter lim="800000"/>
            <a:headEnd/>
            <a:tailEnd/>
          </a:ln>
          <a:extLst>
            <a:ext uri="{909E8E84-426E-40DD-AFC4-6F175D3DCCD1}">
              <a14:hiddenFill xmlns:a14="http://schemas.microsoft.com/office/drawing/2010/main">
                <a:solidFill>
                  <a:srgbClr val="FFFFFF"/>
                </a:solidFill>
              </a14:hiddenFill>
            </a:ext>
          </a:extLst>
        </p:spPr>
        <p:txBody>
          <a:bodyPr wrap="square" lIns="91440" tIns="45720" rIns="91440" bIns="45720"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50000"/>
              </a:spcBef>
            </a:pPr>
            <a:r>
              <a:rPr lang="en-US" sz="1400" b="1" dirty="0" err="1">
                <a:solidFill>
                  <a:srgbClr val="B4323F"/>
                </a:solidFill>
                <a:latin typeface="Open Sans Light"/>
                <a:ea typeface="Open Sans Light" panose="020B0306030504020204" pitchFamily="34" charset="0"/>
                <a:cs typeface="Open Sans Light" panose="020B0306030504020204" pitchFamily="34" charset="0"/>
              </a:rPr>
              <a:t>Eclairage</a:t>
            </a:r>
            <a:endParaRPr lang="en-US" sz="1400" dirty="0">
              <a:solidFill>
                <a:srgbClr val="B4323F"/>
              </a:solidFill>
              <a:latin typeface="Open Sans Light"/>
              <a:ea typeface="Open Sans Light" panose="020B0306030504020204" pitchFamily="34" charset="0"/>
              <a:cs typeface="Open Sans Light" panose="020B0306030504020204" pitchFamily="34" charset="0"/>
            </a:endParaRPr>
          </a:p>
        </p:txBody>
      </p:sp>
      <p:sp>
        <p:nvSpPr>
          <p:cNvPr id="37" name="Text Box 1054">
            <a:extLst>
              <a:ext uri="{FF2B5EF4-FFF2-40B4-BE49-F238E27FC236}">
                <a16:creationId xmlns:a16="http://schemas.microsoft.com/office/drawing/2014/main" id="{2E1A50FF-1C18-154A-8C3E-FE5DBE59423C}"/>
              </a:ext>
            </a:extLst>
          </p:cNvPr>
          <p:cNvSpPr txBox="1">
            <a:spLocks noChangeArrowheads="1"/>
          </p:cNvSpPr>
          <p:nvPr/>
        </p:nvSpPr>
        <p:spPr bwMode="auto">
          <a:xfrm>
            <a:off x="2270729" y="4161381"/>
            <a:ext cx="1050522" cy="307777"/>
          </a:xfrm>
          <a:prstGeom prst="rect">
            <a:avLst/>
          </a:prstGeom>
          <a:noFill/>
          <a:ln w="9525">
            <a:solidFill>
              <a:srgbClr val="B4323F"/>
            </a:solidFill>
            <a:miter lim="800000"/>
            <a:headEnd/>
            <a:tailEnd/>
          </a:ln>
          <a:extLst>
            <a:ext uri="{909E8E84-426E-40DD-AFC4-6F175D3DCCD1}">
              <a14:hiddenFill xmlns:a14="http://schemas.microsoft.com/office/drawing/2010/main">
                <a:solidFill>
                  <a:srgbClr val="FFFFFF"/>
                </a:solidFill>
              </a14:hiddenFill>
            </a:ext>
          </a:extLst>
        </p:spPr>
        <p:txBody>
          <a:bodyPr wrap="square" lIns="91440" tIns="45720" rIns="91440" bIns="45720"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50000"/>
              </a:spcBef>
            </a:pPr>
            <a:r>
              <a:rPr lang="en-US" sz="1400" b="1" dirty="0" err="1">
                <a:solidFill>
                  <a:srgbClr val="B4323F"/>
                </a:solidFill>
                <a:latin typeface="Open Sans Light"/>
                <a:ea typeface="Open Sans Light" panose="020B0306030504020204" pitchFamily="34" charset="0"/>
                <a:cs typeface="Open Sans Light" panose="020B0306030504020204" pitchFamily="34" charset="0"/>
              </a:rPr>
              <a:t>Cuisson</a:t>
            </a:r>
            <a:endParaRPr lang="en-US" sz="1400" dirty="0">
              <a:solidFill>
                <a:srgbClr val="B4323F"/>
              </a:solidFill>
              <a:latin typeface="Open Sans Light"/>
              <a:ea typeface="Open Sans Light" panose="020B0306030504020204" pitchFamily="34" charset="0"/>
              <a:cs typeface="Open Sans Light" panose="020B0306030504020204" pitchFamily="34" charset="0"/>
            </a:endParaRPr>
          </a:p>
        </p:txBody>
      </p:sp>
      <p:sp>
        <p:nvSpPr>
          <p:cNvPr id="38" name="Text Box 1055">
            <a:extLst>
              <a:ext uri="{FF2B5EF4-FFF2-40B4-BE49-F238E27FC236}">
                <a16:creationId xmlns:a16="http://schemas.microsoft.com/office/drawing/2014/main" id="{8126601E-51C5-D74B-A714-59F2492A1AEE}"/>
              </a:ext>
            </a:extLst>
          </p:cNvPr>
          <p:cNvSpPr txBox="1">
            <a:spLocks noChangeArrowheads="1"/>
          </p:cNvSpPr>
          <p:nvPr/>
        </p:nvSpPr>
        <p:spPr bwMode="auto">
          <a:xfrm>
            <a:off x="6256101" y="4071274"/>
            <a:ext cx="1478689" cy="738664"/>
          </a:xfrm>
          <a:prstGeom prst="rect">
            <a:avLst/>
          </a:prstGeom>
          <a:noFill/>
          <a:ln w="9525">
            <a:solidFill>
              <a:srgbClr val="B4323F"/>
            </a:solidFill>
            <a:miter lim="800000"/>
            <a:headEnd/>
            <a:tailEnd/>
          </a:ln>
          <a:extLst>
            <a:ext uri="{909E8E84-426E-40DD-AFC4-6F175D3DCCD1}">
              <a14:hiddenFill xmlns:a14="http://schemas.microsoft.com/office/drawing/2010/main">
                <a:solidFill>
                  <a:srgbClr val="FFFFFF"/>
                </a:solidFill>
              </a14:hiddenFill>
            </a:ext>
          </a:extLst>
        </p:spPr>
        <p:txBody>
          <a:bodyPr wrap="square"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50000"/>
              </a:spcBef>
            </a:pPr>
            <a:r>
              <a:rPr lang="en-US" sz="1400" b="1" dirty="0">
                <a:solidFill>
                  <a:srgbClr val="B4323F"/>
                </a:solidFill>
                <a:latin typeface="Open Sans Light" panose="020B0306030504020204" pitchFamily="34" charset="0"/>
                <a:ea typeface="Open Sans Light" panose="020B0306030504020204" pitchFamily="34" charset="0"/>
                <a:cs typeface="Open Sans Light" panose="020B0306030504020204" pitchFamily="34" charset="0"/>
              </a:rPr>
              <a:t>Consommation spécifique d'électricité</a:t>
            </a:r>
            <a:endParaRPr lang="en-US" sz="1400" dirty="0">
              <a:solidFill>
                <a:srgbClr val="B4323F"/>
              </a:solidFill>
              <a:latin typeface="Open Sans Light" panose="020B0306030504020204" pitchFamily="34" charset="0"/>
              <a:ea typeface="Open Sans Light" panose="020B0306030504020204" pitchFamily="34" charset="0"/>
              <a:cs typeface="Open Sans Light" panose="020B0306030504020204" pitchFamily="34" charset="0"/>
            </a:endParaRPr>
          </a:p>
        </p:txBody>
      </p:sp>
      <p:sp>
        <p:nvSpPr>
          <p:cNvPr id="39" name="Rectangle 1058">
            <a:extLst>
              <a:ext uri="{FF2B5EF4-FFF2-40B4-BE49-F238E27FC236}">
                <a16:creationId xmlns:a16="http://schemas.microsoft.com/office/drawing/2014/main" id="{50299CA9-A692-2448-BF56-90B38F149934}"/>
              </a:ext>
            </a:extLst>
          </p:cNvPr>
          <p:cNvSpPr>
            <a:spLocks noChangeArrowheads="1"/>
          </p:cNvSpPr>
          <p:nvPr/>
        </p:nvSpPr>
        <p:spPr bwMode="auto">
          <a:xfrm>
            <a:off x="996087" y="1575426"/>
            <a:ext cx="10203071" cy="951616"/>
          </a:xfrm>
          <a:prstGeom prst="rect">
            <a:avLst/>
          </a:prstGeom>
          <a:noFill/>
          <a:ln w="28575" cmpd="sng">
            <a:solidFill>
              <a:schemeClr val="tx1"/>
            </a:solidFill>
            <a:prstDash val="solid"/>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a:endParaRPr lang="en-GB" sz="160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endParaRPr>
          </a:p>
        </p:txBody>
      </p:sp>
      <p:sp>
        <p:nvSpPr>
          <p:cNvPr id="40" name="Rectangle 1059">
            <a:extLst>
              <a:ext uri="{FF2B5EF4-FFF2-40B4-BE49-F238E27FC236}">
                <a16:creationId xmlns:a16="http://schemas.microsoft.com/office/drawing/2014/main" id="{77341F8A-75A9-F54E-83BF-E0E7587BA812}"/>
              </a:ext>
            </a:extLst>
          </p:cNvPr>
          <p:cNvSpPr>
            <a:spLocks noChangeArrowheads="1"/>
          </p:cNvSpPr>
          <p:nvPr/>
        </p:nvSpPr>
        <p:spPr bwMode="auto">
          <a:xfrm>
            <a:off x="992609" y="2737156"/>
            <a:ext cx="10203071" cy="1115448"/>
          </a:xfrm>
          <a:prstGeom prst="rect">
            <a:avLst/>
          </a:prstGeom>
          <a:noFill/>
          <a:ln w="28575">
            <a:solidFill>
              <a:schemeClr val="accent1"/>
            </a:solidFill>
            <a:prstDash val="solid"/>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a:endParaRPr lang="en-GB" sz="1600">
              <a:solidFill>
                <a:schemeClr val="accent3">
                  <a:lumMod val="50000"/>
                </a:schemeClr>
              </a:solidFill>
              <a:latin typeface="Open Sans Light" panose="020B0306030504020204" pitchFamily="34" charset="0"/>
              <a:ea typeface="Open Sans Light" panose="020B0306030504020204" pitchFamily="34" charset="0"/>
              <a:cs typeface="Open Sans Light" panose="020B0306030504020204" pitchFamily="34" charset="0"/>
            </a:endParaRPr>
          </a:p>
        </p:txBody>
      </p:sp>
      <p:sp>
        <p:nvSpPr>
          <p:cNvPr id="41" name="Rectangle 1060">
            <a:extLst>
              <a:ext uri="{FF2B5EF4-FFF2-40B4-BE49-F238E27FC236}">
                <a16:creationId xmlns:a16="http://schemas.microsoft.com/office/drawing/2014/main" id="{5D1CC192-7F9C-7241-A355-5CD0C3B8F95E}"/>
              </a:ext>
            </a:extLst>
          </p:cNvPr>
          <p:cNvSpPr>
            <a:spLocks noChangeArrowheads="1"/>
          </p:cNvSpPr>
          <p:nvPr/>
        </p:nvSpPr>
        <p:spPr bwMode="auto">
          <a:xfrm>
            <a:off x="999422" y="4032180"/>
            <a:ext cx="10203071" cy="1375943"/>
          </a:xfrm>
          <a:prstGeom prst="rect">
            <a:avLst/>
          </a:prstGeom>
          <a:noFill/>
          <a:ln w="28575">
            <a:solidFill>
              <a:srgbClr val="B4323F"/>
            </a:solidFill>
            <a:prstDash val="solid"/>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a:endParaRPr lang="en-GB" sz="1600">
              <a:solidFill>
                <a:srgbClr val="B4323F"/>
              </a:solidFill>
              <a:latin typeface="Open Sans Light" panose="020B0306030504020204" pitchFamily="34" charset="0"/>
              <a:ea typeface="Open Sans Light" panose="020B0306030504020204" pitchFamily="34" charset="0"/>
              <a:cs typeface="Open Sans Light" panose="020B0306030504020204" pitchFamily="34" charset="0"/>
            </a:endParaRPr>
          </a:p>
        </p:txBody>
      </p:sp>
      <p:sp>
        <p:nvSpPr>
          <p:cNvPr id="51" name="Line 1071">
            <a:extLst>
              <a:ext uri="{FF2B5EF4-FFF2-40B4-BE49-F238E27FC236}">
                <a16:creationId xmlns:a16="http://schemas.microsoft.com/office/drawing/2014/main" id="{58605342-E1EB-1946-973D-B2E036413818}"/>
              </a:ext>
            </a:extLst>
          </p:cNvPr>
          <p:cNvSpPr>
            <a:spLocks noChangeShapeType="1"/>
          </p:cNvSpPr>
          <p:nvPr/>
        </p:nvSpPr>
        <p:spPr bwMode="auto">
          <a:xfrm flipH="1" flipV="1">
            <a:off x="2560958" y="4481995"/>
            <a:ext cx="1050523" cy="1025104"/>
          </a:xfrm>
          <a:prstGeom prst="line">
            <a:avLst/>
          </a:prstGeom>
          <a:noFill/>
          <a:ln w="9525">
            <a:solidFill>
              <a:schemeClr val="accent6"/>
            </a:solidFill>
            <a:round/>
            <a:headEnd/>
            <a:tailEnd type="triangle" w="med" len="med"/>
          </a:ln>
          <a:extLst>
            <a:ext uri="{909E8E84-426E-40DD-AFC4-6F175D3DCCD1}">
              <a14:hiddenFill xmlns:a14="http://schemas.microsoft.com/office/drawing/2010/main">
                <a:noFill/>
              </a14:hiddenFill>
            </a:ext>
          </a:extLst>
        </p:spPr>
        <p:txBody>
          <a:bodyPr anchor="ctr"/>
          <a:lstStyle/>
          <a:p>
            <a:pPr algn="ctr"/>
            <a:endParaRPr lang="en-GB" sz="1600">
              <a:solidFill>
                <a:srgbClr val="68C8FF"/>
              </a:solidFill>
              <a:latin typeface="Open Sans Light" panose="020B0306030504020204" pitchFamily="34" charset="0"/>
              <a:ea typeface="Open Sans Light" panose="020B0306030504020204" pitchFamily="34" charset="0"/>
              <a:cs typeface="Open Sans Light" panose="020B0306030504020204" pitchFamily="34" charset="0"/>
            </a:endParaRPr>
          </a:p>
        </p:txBody>
      </p:sp>
      <p:sp>
        <p:nvSpPr>
          <p:cNvPr id="60" name="Line 1080">
            <a:extLst>
              <a:ext uri="{FF2B5EF4-FFF2-40B4-BE49-F238E27FC236}">
                <a16:creationId xmlns:a16="http://schemas.microsoft.com/office/drawing/2014/main" id="{263A1F36-626D-2149-B4CE-C838D77C6A14}"/>
              </a:ext>
            </a:extLst>
          </p:cNvPr>
          <p:cNvSpPr>
            <a:spLocks noChangeShapeType="1"/>
          </p:cNvSpPr>
          <p:nvPr/>
        </p:nvSpPr>
        <p:spPr bwMode="auto">
          <a:xfrm>
            <a:off x="6096001" y="3865486"/>
            <a:ext cx="0" cy="163174"/>
          </a:xfrm>
          <a:prstGeom prst="line">
            <a:avLst/>
          </a:prstGeom>
          <a:noFill/>
          <a:ln w="28575">
            <a:solidFill>
              <a:srgbClr val="B4323F"/>
            </a:solidFill>
            <a:round/>
            <a:headEnd/>
            <a:tailEnd type="triangle" w="med" len="med"/>
          </a:ln>
          <a:extLst>
            <a:ext uri="{909E8E84-426E-40DD-AFC4-6F175D3DCCD1}">
              <a14:hiddenFill xmlns:a14="http://schemas.microsoft.com/office/drawing/2010/main">
                <a:noFill/>
              </a14:hiddenFill>
            </a:ext>
          </a:extLst>
        </p:spPr>
        <p:txBody>
          <a:bodyPr anchor="ctr"/>
          <a:lstStyle/>
          <a:p>
            <a:pPr algn="ctr"/>
            <a:endParaRPr lang="en-GB" sz="1600">
              <a:solidFill>
                <a:srgbClr val="B4323F"/>
              </a:solidFill>
              <a:latin typeface="Open Sans Light" panose="020B0306030504020204" pitchFamily="34" charset="0"/>
              <a:ea typeface="Open Sans Light" panose="020B0306030504020204" pitchFamily="34" charset="0"/>
              <a:cs typeface="Open Sans Light" panose="020B0306030504020204" pitchFamily="34" charset="0"/>
            </a:endParaRPr>
          </a:p>
        </p:txBody>
      </p:sp>
      <p:sp>
        <p:nvSpPr>
          <p:cNvPr id="3" name="Content Placeholder 2">
            <a:extLst>
              <a:ext uri="{FF2B5EF4-FFF2-40B4-BE49-F238E27FC236}">
                <a16:creationId xmlns:a16="http://schemas.microsoft.com/office/drawing/2014/main" id="{6B463751-6390-C941-8D97-77C281A9C991}"/>
              </a:ext>
            </a:extLst>
          </p:cNvPr>
          <p:cNvSpPr>
            <a:spLocks noGrp="1"/>
          </p:cNvSpPr>
          <p:nvPr>
            <p:ph idx="1"/>
          </p:nvPr>
        </p:nvSpPr>
        <p:spPr>
          <a:xfrm>
            <a:off x="912650" y="895087"/>
            <a:ext cx="10283030" cy="541392"/>
          </a:xfrm>
        </p:spPr>
        <p:txBody>
          <a:bodyPr/>
          <a:lstStyle/>
          <a:p>
            <a:pPr marL="0" lvl="6" indent="0" eaLnBrk="0" fontAlgn="base" hangingPunct="0">
              <a:lnSpc>
                <a:spcPct val="110000"/>
              </a:lnSpc>
              <a:spcAft>
                <a:spcPts val="1200"/>
              </a:spcAft>
              <a:buClr>
                <a:srgbClr val="333333"/>
              </a:buClr>
              <a:buSzPts val="1300"/>
              <a:buNone/>
              <a:defRPr/>
            </a:pPr>
            <a:r>
              <a:rPr lang="en-GB" b="1" dirty="0">
                <a:solidFill>
                  <a:schemeClr val="accent5">
                    <a:lumMod val="60000"/>
                    <a:lumOff val="40000"/>
                  </a:schemeClr>
                </a:solidFill>
                <a:latin typeface="Open Sans"/>
                <a:ea typeface="Open Sans"/>
                <a:cs typeface="Open Sans"/>
                <a:sym typeface="Calibri"/>
              </a:rPr>
              <a:t>6.1.1. Le secteur des ménages, les sous-secteurs, l'utilisation finale et la demande </a:t>
            </a:r>
            <a:r>
              <a:rPr lang="en-GB" b="1" dirty="0" err="1">
                <a:solidFill>
                  <a:schemeClr val="accent5">
                    <a:lumMod val="60000"/>
                    <a:lumOff val="40000"/>
                  </a:schemeClr>
                </a:solidFill>
                <a:latin typeface="Open Sans"/>
                <a:ea typeface="Open Sans"/>
                <a:cs typeface="Open Sans"/>
                <a:sym typeface="Calibri"/>
              </a:rPr>
              <a:t>d'énergie</a:t>
            </a:r>
            <a:r>
              <a:rPr lang="en-GB" b="1" dirty="0">
                <a:solidFill>
                  <a:schemeClr val="accent5">
                    <a:lumMod val="60000"/>
                    <a:lumOff val="40000"/>
                  </a:schemeClr>
                </a:solidFill>
                <a:latin typeface="Open Sans"/>
                <a:ea typeface="Open Sans"/>
                <a:cs typeface="Open Sans"/>
                <a:sym typeface="Calibri"/>
              </a:rPr>
              <a:t> finale</a:t>
            </a:r>
          </a:p>
        </p:txBody>
      </p:sp>
      <p:sp>
        <p:nvSpPr>
          <p:cNvPr id="4" name="Line 1079">
            <a:extLst>
              <a:ext uri="{FF2B5EF4-FFF2-40B4-BE49-F238E27FC236}">
                <a16:creationId xmlns:a16="http://schemas.microsoft.com/office/drawing/2014/main" id="{A4A4E47F-836B-437E-037C-06D2D508EE83}"/>
              </a:ext>
            </a:extLst>
          </p:cNvPr>
          <p:cNvSpPr>
            <a:spLocks noChangeShapeType="1"/>
          </p:cNvSpPr>
          <p:nvPr/>
        </p:nvSpPr>
        <p:spPr bwMode="auto">
          <a:xfrm flipH="1">
            <a:off x="6874359" y="2003640"/>
            <a:ext cx="932491" cy="717764"/>
          </a:xfrm>
          <a:prstGeom prst="line">
            <a:avLst/>
          </a:prstGeom>
          <a:noFill/>
          <a:ln w="28575">
            <a:solidFill>
              <a:schemeClr val="tx1"/>
            </a:solidFill>
            <a:round/>
            <a:headEnd/>
            <a:tailEnd type="triangle" w="med" len="med"/>
          </a:ln>
          <a:extLst>
            <a:ext uri="{909E8E84-426E-40DD-AFC4-6F175D3DCCD1}">
              <a14:hiddenFill xmlns:a14="http://schemas.microsoft.com/office/drawing/2010/main">
                <a:noFill/>
              </a14:hiddenFill>
            </a:ext>
          </a:extLst>
        </p:spPr>
        <p:txBody>
          <a:bodyPr anchor="ctr"/>
          <a:lstStyle/>
          <a:p>
            <a:pPr algn="ctr"/>
            <a:endParaRPr lang="en-GB" sz="1600">
              <a:solidFill>
                <a:srgbClr val="B4323F"/>
              </a:solidFill>
              <a:latin typeface="Open Sans Light" panose="020B0306030504020204" pitchFamily="34" charset="0"/>
              <a:ea typeface="Open Sans Light" panose="020B0306030504020204" pitchFamily="34" charset="0"/>
              <a:cs typeface="Open Sans Light" panose="020B0306030504020204" pitchFamily="34" charset="0"/>
            </a:endParaRPr>
          </a:p>
        </p:txBody>
      </p:sp>
      <p:pic>
        <p:nvPicPr>
          <p:cNvPr id="1034" name="Picture 10">
            <a:extLst>
              <a:ext uri="{FF2B5EF4-FFF2-40B4-BE49-F238E27FC236}">
                <a16:creationId xmlns:a16="http://schemas.microsoft.com/office/drawing/2014/main" id="{A10D16FE-CB5A-37C2-EEDE-B5717F82A278}"/>
              </a:ext>
            </a:extLst>
          </p:cNvPr>
          <p:cNvPicPr>
            <a:picLocks noChangeAspect="1" noChangeArrowheads="1"/>
          </p:cNvPicPr>
          <p:nvPr/>
        </p:nvPicPr>
        <p:blipFill>
          <a:blip r:embed="rId4">
            <a:duotone>
              <a:prstClr val="black"/>
              <a:schemeClr val="accent3">
                <a:tint val="45000"/>
                <a:satMod val="400000"/>
              </a:schemeClr>
            </a:duotone>
            <a:alphaModFix amt="35000"/>
            <a:extLst>
              <a:ext uri="{28A0092B-C50C-407E-A947-70E740481C1C}">
                <a14:useLocalDpi xmlns:a14="http://schemas.microsoft.com/office/drawing/2010/main" val="0"/>
              </a:ext>
            </a:extLst>
          </a:blip>
          <a:srcRect/>
          <a:stretch>
            <a:fillRect/>
          </a:stretch>
        </p:blipFill>
        <p:spPr bwMode="auto">
          <a:xfrm>
            <a:off x="3921133" y="2034970"/>
            <a:ext cx="477490" cy="477490"/>
          </a:xfrm>
          <a:prstGeom prst="rect">
            <a:avLst/>
          </a:prstGeom>
          <a:noFill/>
          <a:extLst>
            <a:ext uri="{909E8E84-426E-40DD-AFC4-6F175D3DCCD1}">
              <a14:hiddenFill xmlns:a14="http://schemas.microsoft.com/office/drawing/2010/main">
                <a:solidFill>
                  <a:srgbClr val="FFFFFF"/>
                </a:solidFill>
              </a14:hiddenFill>
            </a:ext>
          </a:extLst>
        </p:spPr>
      </p:pic>
      <p:pic>
        <p:nvPicPr>
          <p:cNvPr id="1036" name="Picture 12">
            <a:extLst>
              <a:ext uri="{FF2B5EF4-FFF2-40B4-BE49-F238E27FC236}">
                <a16:creationId xmlns:a16="http://schemas.microsoft.com/office/drawing/2014/main" id="{D8979234-3981-1119-DC14-461668FB09FF}"/>
              </a:ext>
            </a:extLst>
          </p:cNvPr>
          <p:cNvPicPr>
            <a:picLocks noChangeAspect="1" noChangeArrowheads="1"/>
          </p:cNvPicPr>
          <p:nvPr/>
        </p:nvPicPr>
        <p:blipFill>
          <a:blip r:embed="rId5">
            <a:alphaModFix amt="35000"/>
            <a:extLst>
              <a:ext uri="{28A0092B-C50C-407E-A947-70E740481C1C}">
                <a14:useLocalDpi xmlns:a14="http://schemas.microsoft.com/office/drawing/2010/main" val="0"/>
              </a:ext>
            </a:extLst>
          </a:blip>
          <a:srcRect/>
          <a:stretch>
            <a:fillRect/>
          </a:stretch>
        </p:blipFill>
        <p:spPr bwMode="auto">
          <a:xfrm>
            <a:off x="6152726" y="2040475"/>
            <a:ext cx="451909" cy="451909"/>
          </a:xfrm>
          <a:prstGeom prst="rect">
            <a:avLst/>
          </a:prstGeom>
          <a:noFill/>
          <a:extLst>
            <a:ext uri="{909E8E84-426E-40DD-AFC4-6F175D3DCCD1}">
              <a14:hiddenFill xmlns:a14="http://schemas.microsoft.com/office/drawing/2010/main">
                <a:solidFill>
                  <a:srgbClr val="FFFFFF"/>
                </a:solidFill>
              </a14:hiddenFill>
            </a:ext>
          </a:extLst>
        </p:spPr>
      </p:pic>
      <p:pic>
        <p:nvPicPr>
          <p:cNvPr id="1040" name="Picture 16">
            <a:extLst>
              <a:ext uri="{FF2B5EF4-FFF2-40B4-BE49-F238E27FC236}">
                <a16:creationId xmlns:a16="http://schemas.microsoft.com/office/drawing/2014/main" id="{D3CDD3C0-2453-8D96-5B14-35D0DDB24BF8}"/>
              </a:ext>
            </a:extLst>
          </p:cNvPr>
          <p:cNvPicPr>
            <a:picLocks noChangeAspect="1" noChangeArrowheads="1"/>
          </p:cNvPicPr>
          <p:nvPr/>
        </p:nvPicPr>
        <p:blipFill>
          <a:blip r:embed="rId6">
            <a:alphaModFix/>
            <a:extLst>
              <a:ext uri="{28A0092B-C50C-407E-A947-70E740481C1C}">
                <a14:useLocalDpi xmlns:a14="http://schemas.microsoft.com/office/drawing/2010/main" val="0"/>
              </a:ext>
            </a:extLst>
          </a:blip>
          <a:srcRect/>
          <a:stretch>
            <a:fillRect/>
          </a:stretch>
        </p:blipFill>
        <p:spPr bwMode="auto">
          <a:xfrm>
            <a:off x="7963988" y="2029559"/>
            <a:ext cx="462367" cy="462367"/>
          </a:xfrm>
          <a:prstGeom prst="rect">
            <a:avLst/>
          </a:prstGeom>
          <a:noFill/>
          <a:extLst>
            <a:ext uri="{909E8E84-426E-40DD-AFC4-6F175D3DCCD1}">
              <a14:hiddenFill xmlns:a14="http://schemas.microsoft.com/office/drawing/2010/main">
                <a:solidFill>
                  <a:srgbClr val="FFFFFF"/>
                </a:solidFill>
              </a14:hiddenFill>
            </a:ext>
          </a:extLst>
        </p:spPr>
      </p:pic>
      <p:pic>
        <p:nvPicPr>
          <p:cNvPr id="1042" name="Picture 18">
            <a:extLst>
              <a:ext uri="{FF2B5EF4-FFF2-40B4-BE49-F238E27FC236}">
                <a16:creationId xmlns:a16="http://schemas.microsoft.com/office/drawing/2014/main" id="{83F8D88F-4378-BD02-5257-27F3F4525C51}"/>
              </a:ext>
            </a:extLst>
          </p:cNvPr>
          <p:cNvPicPr>
            <a:picLocks noChangeAspect="1" noChangeArrowheads="1"/>
          </p:cNvPicPr>
          <p:nvPr/>
        </p:nvPicPr>
        <p:blipFill>
          <a:blip r:embed="rId7">
            <a:alphaModFix amt="35000"/>
            <a:extLst>
              <a:ext uri="{28A0092B-C50C-407E-A947-70E740481C1C}">
                <a14:useLocalDpi xmlns:a14="http://schemas.microsoft.com/office/drawing/2010/main" val="0"/>
              </a:ext>
            </a:extLst>
          </a:blip>
          <a:srcRect/>
          <a:stretch>
            <a:fillRect/>
          </a:stretch>
        </p:blipFill>
        <p:spPr bwMode="auto">
          <a:xfrm>
            <a:off x="10061888" y="2019137"/>
            <a:ext cx="462367" cy="462367"/>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2">
            <a:extLst>
              <a:ext uri="{FF2B5EF4-FFF2-40B4-BE49-F238E27FC236}">
                <a16:creationId xmlns:a16="http://schemas.microsoft.com/office/drawing/2014/main" id="{7C394E98-A765-A602-9CE1-E770154ABD16}"/>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947644" y="3204851"/>
            <a:ext cx="573466" cy="573466"/>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6">
            <a:extLst>
              <a:ext uri="{FF2B5EF4-FFF2-40B4-BE49-F238E27FC236}">
                <a16:creationId xmlns:a16="http://schemas.microsoft.com/office/drawing/2014/main" id="{0137D960-A917-7AAB-320C-676D9CAD2376}"/>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7429419" y="3204850"/>
            <a:ext cx="626839" cy="626839"/>
          </a:xfrm>
          <a:prstGeom prst="rect">
            <a:avLst/>
          </a:prstGeom>
          <a:noFill/>
          <a:extLst>
            <a:ext uri="{909E8E84-426E-40DD-AFC4-6F175D3DCCD1}">
              <a14:hiddenFill xmlns:a14="http://schemas.microsoft.com/office/drawing/2010/main">
                <a:solidFill>
                  <a:srgbClr val="FFFFFF"/>
                </a:solidFill>
              </a14:hiddenFill>
            </a:ext>
          </a:extLst>
        </p:spPr>
      </p:pic>
      <p:sp>
        <p:nvSpPr>
          <p:cNvPr id="20" name="Text Box 1053">
            <a:extLst>
              <a:ext uri="{FF2B5EF4-FFF2-40B4-BE49-F238E27FC236}">
                <a16:creationId xmlns:a16="http://schemas.microsoft.com/office/drawing/2014/main" id="{C4B9DC98-A3E6-ED96-44A3-65E91AF645FB}"/>
              </a:ext>
            </a:extLst>
          </p:cNvPr>
          <p:cNvSpPr txBox="1">
            <a:spLocks noChangeArrowheads="1"/>
          </p:cNvSpPr>
          <p:nvPr/>
        </p:nvSpPr>
        <p:spPr bwMode="auto">
          <a:xfrm>
            <a:off x="4650739" y="4279043"/>
            <a:ext cx="1478689" cy="307777"/>
          </a:xfrm>
          <a:prstGeom prst="rect">
            <a:avLst/>
          </a:prstGeom>
          <a:noFill/>
          <a:ln w="9525">
            <a:solidFill>
              <a:srgbClr val="B4323F"/>
            </a:solidFill>
            <a:miter lim="800000"/>
            <a:headEnd/>
            <a:tailEnd/>
          </a:ln>
          <a:extLst>
            <a:ext uri="{909E8E84-426E-40DD-AFC4-6F175D3DCCD1}">
              <a14:hiddenFill xmlns:a14="http://schemas.microsoft.com/office/drawing/2010/main">
                <a:solidFill>
                  <a:srgbClr val="FFFFFF"/>
                </a:solidFill>
              </a14:hiddenFill>
            </a:ext>
          </a:extLst>
        </p:spPr>
        <p:txBody>
          <a:bodyPr wrap="square" lIns="91440" tIns="45720" rIns="91440" bIns="45720"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50000"/>
              </a:spcBef>
            </a:pPr>
            <a:r>
              <a:rPr lang="en-US" sz="1400" b="1" dirty="0">
                <a:solidFill>
                  <a:srgbClr val="B4323F"/>
                </a:solidFill>
                <a:latin typeface="Open Sans Light"/>
                <a:ea typeface="Open Sans Light" panose="020B0306030504020204" pitchFamily="34" charset="0"/>
                <a:cs typeface="Open Sans Light" panose="020B0306030504020204" pitchFamily="34" charset="0"/>
              </a:rPr>
              <a:t>Climatisation</a:t>
            </a:r>
            <a:endParaRPr lang="en-US" sz="1400" dirty="0">
              <a:solidFill>
                <a:srgbClr val="B4323F"/>
              </a:solidFill>
              <a:latin typeface="Open Sans Light"/>
              <a:ea typeface="Open Sans Light" panose="020B0306030504020204" pitchFamily="34" charset="0"/>
              <a:cs typeface="Open Sans Light" panose="020B0306030504020204" pitchFamily="34" charset="0"/>
            </a:endParaRPr>
          </a:p>
        </p:txBody>
      </p:sp>
      <p:sp>
        <p:nvSpPr>
          <p:cNvPr id="30" name="Text Box 1053">
            <a:extLst>
              <a:ext uri="{FF2B5EF4-FFF2-40B4-BE49-F238E27FC236}">
                <a16:creationId xmlns:a16="http://schemas.microsoft.com/office/drawing/2014/main" id="{DBFE1E62-B394-0FA2-BEE8-76DC8A2F5CD1}"/>
              </a:ext>
            </a:extLst>
          </p:cNvPr>
          <p:cNvSpPr txBox="1">
            <a:spLocks noChangeArrowheads="1"/>
          </p:cNvSpPr>
          <p:nvPr/>
        </p:nvSpPr>
        <p:spPr bwMode="auto">
          <a:xfrm>
            <a:off x="9576430" y="4176483"/>
            <a:ext cx="1478689" cy="523220"/>
          </a:xfrm>
          <a:prstGeom prst="rect">
            <a:avLst/>
          </a:prstGeom>
          <a:noFill/>
          <a:ln w="9525">
            <a:solidFill>
              <a:srgbClr val="B4323F"/>
            </a:solidFill>
            <a:miter lim="800000"/>
            <a:headEnd/>
            <a:tailEnd/>
          </a:ln>
          <a:extLst>
            <a:ext uri="{909E8E84-426E-40DD-AFC4-6F175D3DCCD1}">
              <a14:hiddenFill xmlns:a14="http://schemas.microsoft.com/office/drawing/2010/main">
                <a:solidFill>
                  <a:srgbClr val="FFFFFF"/>
                </a:solidFill>
              </a14:hiddenFill>
            </a:ext>
          </a:extLst>
        </p:spPr>
        <p:txBody>
          <a:bodyPr wrap="square" lIns="91440" tIns="45720" rIns="91440" bIns="45720"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50000"/>
              </a:spcBef>
            </a:pPr>
            <a:r>
              <a:rPr lang="en-US" sz="1400" b="1" dirty="0">
                <a:solidFill>
                  <a:srgbClr val="B4323F"/>
                </a:solidFill>
                <a:latin typeface="Open Sans Light"/>
                <a:ea typeface="Open Sans Light" panose="020B0306030504020204" pitchFamily="34" charset="0"/>
                <a:cs typeface="Open Sans Light" panose="020B0306030504020204" pitchFamily="34" charset="0"/>
              </a:rPr>
              <a:t>Chauffage de l'eau</a:t>
            </a:r>
            <a:endParaRPr lang="en-US" sz="1400" dirty="0">
              <a:solidFill>
                <a:srgbClr val="B4323F"/>
              </a:solidFill>
              <a:latin typeface="Open Sans Light"/>
              <a:ea typeface="Open Sans Light" panose="020B0306030504020204" pitchFamily="34" charset="0"/>
              <a:cs typeface="Open Sans Light" panose="020B0306030504020204" pitchFamily="34" charset="0"/>
            </a:endParaRPr>
          </a:p>
        </p:txBody>
      </p:sp>
      <p:sp>
        <p:nvSpPr>
          <p:cNvPr id="31" name="Text Box 1055">
            <a:extLst>
              <a:ext uri="{FF2B5EF4-FFF2-40B4-BE49-F238E27FC236}">
                <a16:creationId xmlns:a16="http://schemas.microsoft.com/office/drawing/2014/main" id="{8BDDDD6B-636A-FB4C-BB84-2EB4B80BF31B}"/>
              </a:ext>
            </a:extLst>
          </p:cNvPr>
          <p:cNvSpPr txBox="1">
            <a:spLocks noChangeArrowheads="1"/>
          </p:cNvSpPr>
          <p:nvPr/>
        </p:nvSpPr>
        <p:spPr bwMode="auto">
          <a:xfrm>
            <a:off x="7916895" y="4176483"/>
            <a:ext cx="1478689" cy="523220"/>
          </a:xfrm>
          <a:prstGeom prst="rect">
            <a:avLst/>
          </a:prstGeom>
          <a:noFill/>
          <a:ln w="9525">
            <a:solidFill>
              <a:srgbClr val="B4323F"/>
            </a:solidFill>
            <a:miter lim="800000"/>
            <a:headEnd/>
            <a:tailEnd/>
          </a:ln>
          <a:extLst>
            <a:ext uri="{909E8E84-426E-40DD-AFC4-6F175D3DCCD1}">
              <a14:hiddenFill xmlns:a14="http://schemas.microsoft.com/office/drawing/2010/main">
                <a:solidFill>
                  <a:srgbClr val="FFFFFF"/>
                </a:solidFill>
              </a14:hiddenFill>
            </a:ext>
          </a:extLst>
        </p:spPr>
        <p:txBody>
          <a:bodyPr wrap="square"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50000"/>
              </a:spcBef>
            </a:pPr>
            <a:r>
              <a:rPr lang="en-US" sz="1400" b="1" dirty="0">
                <a:solidFill>
                  <a:srgbClr val="B4323F"/>
                </a:solidFill>
                <a:latin typeface="Open Sans Light" panose="020B0306030504020204" pitchFamily="34" charset="0"/>
                <a:ea typeface="Open Sans Light" panose="020B0306030504020204" pitchFamily="34" charset="0"/>
                <a:cs typeface="Open Sans Light" panose="020B0306030504020204" pitchFamily="34" charset="0"/>
              </a:rPr>
              <a:t>Chauffage de l'espace</a:t>
            </a:r>
            <a:endParaRPr lang="en-US" sz="1400" dirty="0">
              <a:solidFill>
                <a:srgbClr val="B4323F"/>
              </a:solidFill>
              <a:latin typeface="Open Sans Light" panose="020B0306030504020204" pitchFamily="34" charset="0"/>
              <a:ea typeface="Open Sans Light" panose="020B0306030504020204" pitchFamily="34" charset="0"/>
              <a:cs typeface="Open Sans Light" panose="020B0306030504020204" pitchFamily="34" charset="0"/>
            </a:endParaRPr>
          </a:p>
        </p:txBody>
      </p:sp>
      <p:sp>
        <p:nvSpPr>
          <p:cNvPr id="32" name="Line 1071">
            <a:extLst>
              <a:ext uri="{FF2B5EF4-FFF2-40B4-BE49-F238E27FC236}">
                <a16:creationId xmlns:a16="http://schemas.microsoft.com/office/drawing/2014/main" id="{F73A70D3-860B-2632-9C14-302EBCC59DAD}"/>
              </a:ext>
            </a:extLst>
          </p:cNvPr>
          <p:cNvSpPr>
            <a:spLocks noChangeShapeType="1"/>
          </p:cNvSpPr>
          <p:nvPr/>
        </p:nvSpPr>
        <p:spPr bwMode="auto">
          <a:xfrm flipH="1" flipV="1">
            <a:off x="2666227" y="4484545"/>
            <a:ext cx="1984512" cy="1030274"/>
          </a:xfrm>
          <a:prstGeom prst="line">
            <a:avLst/>
          </a:prstGeom>
          <a:noFill/>
          <a:ln w="9525">
            <a:solidFill>
              <a:schemeClr val="accent6"/>
            </a:solidFill>
            <a:round/>
            <a:headEnd/>
            <a:tailEnd type="triangle" w="med" len="med"/>
          </a:ln>
          <a:extLst>
            <a:ext uri="{909E8E84-426E-40DD-AFC4-6F175D3DCCD1}">
              <a14:hiddenFill xmlns:a14="http://schemas.microsoft.com/office/drawing/2010/main">
                <a:noFill/>
              </a14:hiddenFill>
            </a:ext>
          </a:extLst>
        </p:spPr>
        <p:txBody>
          <a:bodyPr anchor="ctr"/>
          <a:lstStyle/>
          <a:p>
            <a:pPr algn="ctr"/>
            <a:endParaRPr lang="en-GB" sz="1600">
              <a:solidFill>
                <a:srgbClr val="68C8FF"/>
              </a:solidFill>
              <a:latin typeface="Open Sans Light" panose="020B0306030504020204" pitchFamily="34" charset="0"/>
              <a:ea typeface="Open Sans Light" panose="020B0306030504020204" pitchFamily="34" charset="0"/>
              <a:cs typeface="Open Sans Light" panose="020B0306030504020204" pitchFamily="34" charset="0"/>
            </a:endParaRPr>
          </a:p>
        </p:txBody>
      </p:sp>
      <p:sp>
        <p:nvSpPr>
          <p:cNvPr id="43" name="Line 1071">
            <a:extLst>
              <a:ext uri="{FF2B5EF4-FFF2-40B4-BE49-F238E27FC236}">
                <a16:creationId xmlns:a16="http://schemas.microsoft.com/office/drawing/2014/main" id="{1D1EEE24-7C9E-1BE9-DDBB-5E27C27C9C65}"/>
              </a:ext>
            </a:extLst>
          </p:cNvPr>
          <p:cNvSpPr>
            <a:spLocks noChangeShapeType="1"/>
          </p:cNvSpPr>
          <p:nvPr/>
        </p:nvSpPr>
        <p:spPr bwMode="auto">
          <a:xfrm flipV="1">
            <a:off x="3645518" y="4481994"/>
            <a:ext cx="588356" cy="1025103"/>
          </a:xfrm>
          <a:prstGeom prst="line">
            <a:avLst/>
          </a:prstGeom>
          <a:noFill/>
          <a:ln w="9525">
            <a:solidFill>
              <a:schemeClr val="accent6"/>
            </a:solidFill>
            <a:round/>
            <a:headEnd/>
            <a:tailEnd type="triangle" w="med" len="med"/>
          </a:ln>
          <a:extLst>
            <a:ext uri="{909E8E84-426E-40DD-AFC4-6F175D3DCCD1}">
              <a14:hiddenFill xmlns:a14="http://schemas.microsoft.com/office/drawing/2010/main">
                <a:noFill/>
              </a14:hiddenFill>
            </a:ext>
          </a:extLst>
        </p:spPr>
        <p:txBody>
          <a:bodyPr anchor="ctr"/>
          <a:lstStyle/>
          <a:p>
            <a:pPr algn="ctr"/>
            <a:endParaRPr lang="en-GB" sz="1600">
              <a:solidFill>
                <a:srgbClr val="68C8FF"/>
              </a:solidFill>
              <a:latin typeface="Open Sans Light" panose="020B0306030504020204" pitchFamily="34" charset="0"/>
              <a:ea typeface="Open Sans Light" panose="020B0306030504020204" pitchFamily="34" charset="0"/>
              <a:cs typeface="Open Sans Light" panose="020B0306030504020204" pitchFamily="34" charset="0"/>
            </a:endParaRPr>
          </a:p>
        </p:txBody>
      </p:sp>
      <p:sp>
        <p:nvSpPr>
          <p:cNvPr id="45" name="Line 1071">
            <a:extLst>
              <a:ext uri="{FF2B5EF4-FFF2-40B4-BE49-F238E27FC236}">
                <a16:creationId xmlns:a16="http://schemas.microsoft.com/office/drawing/2014/main" id="{1CE13185-4C73-BBAA-1B34-CDC2C696A49D}"/>
              </a:ext>
            </a:extLst>
          </p:cNvPr>
          <p:cNvSpPr>
            <a:spLocks noChangeShapeType="1"/>
          </p:cNvSpPr>
          <p:nvPr/>
        </p:nvSpPr>
        <p:spPr bwMode="auto">
          <a:xfrm flipH="1" flipV="1">
            <a:off x="2843829" y="4503618"/>
            <a:ext cx="2704071" cy="1030275"/>
          </a:xfrm>
          <a:prstGeom prst="line">
            <a:avLst/>
          </a:prstGeom>
          <a:noFill/>
          <a:ln w="9525">
            <a:solidFill>
              <a:schemeClr val="accent6"/>
            </a:solidFill>
            <a:round/>
            <a:headEnd/>
            <a:tailEnd type="triangle" w="med" len="med"/>
          </a:ln>
          <a:extLst>
            <a:ext uri="{909E8E84-426E-40DD-AFC4-6F175D3DCCD1}">
              <a14:hiddenFill xmlns:a14="http://schemas.microsoft.com/office/drawing/2010/main">
                <a:noFill/>
              </a14:hiddenFill>
            </a:ext>
          </a:extLst>
        </p:spPr>
        <p:txBody>
          <a:bodyPr anchor="ctr"/>
          <a:lstStyle/>
          <a:p>
            <a:pPr algn="ctr"/>
            <a:endParaRPr lang="en-GB" sz="1600">
              <a:solidFill>
                <a:srgbClr val="68C8FF"/>
              </a:solidFill>
              <a:latin typeface="Open Sans Light" panose="020B0306030504020204" pitchFamily="34" charset="0"/>
              <a:ea typeface="Open Sans Light" panose="020B0306030504020204" pitchFamily="34" charset="0"/>
              <a:cs typeface="Open Sans Light" panose="020B0306030504020204" pitchFamily="34" charset="0"/>
            </a:endParaRPr>
          </a:p>
        </p:txBody>
      </p:sp>
      <p:sp>
        <p:nvSpPr>
          <p:cNvPr id="46" name="Line 1071">
            <a:extLst>
              <a:ext uri="{FF2B5EF4-FFF2-40B4-BE49-F238E27FC236}">
                <a16:creationId xmlns:a16="http://schemas.microsoft.com/office/drawing/2014/main" id="{659EFA55-0D52-766D-0051-8CA5C46CA5FA}"/>
              </a:ext>
            </a:extLst>
          </p:cNvPr>
          <p:cNvSpPr>
            <a:spLocks noChangeShapeType="1"/>
          </p:cNvSpPr>
          <p:nvPr/>
        </p:nvSpPr>
        <p:spPr bwMode="auto">
          <a:xfrm flipH="1" flipV="1">
            <a:off x="2912237" y="4556282"/>
            <a:ext cx="3944067" cy="958536"/>
          </a:xfrm>
          <a:prstGeom prst="line">
            <a:avLst/>
          </a:prstGeom>
          <a:noFill/>
          <a:ln w="9525">
            <a:solidFill>
              <a:schemeClr val="accent6"/>
            </a:solidFill>
            <a:round/>
            <a:headEnd/>
            <a:tailEnd type="triangle" w="med" len="med"/>
          </a:ln>
          <a:extLst>
            <a:ext uri="{909E8E84-426E-40DD-AFC4-6F175D3DCCD1}">
              <a14:hiddenFill xmlns:a14="http://schemas.microsoft.com/office/drawing/2010/main">
                <a:noFill/>
              </a14:hiddenFill>
            </a:ext>
          </a:extLst>
        </p:spPr>
        <p:txBody>
          <a:bodyPr anchor="ctr"/>
          <a:lstStyle/>
          <a:p>
            <a:pPr algn="ctr"/>
            <a:endParaRPr lang="en-GB" sz="1600">
              <a:solidFill>
                <a:srgbClr val="68C8FF"/>
              </a:solidFill>
              <a:latin typeface="Open Sans Light" panose="020B0306030504020204" pitchFamily="34" charset="0"/>
              <a:ea typeface="Open Sans Light" panose="020B0306030504020204" pitchFamily="34" charset="0"/>
              <a:cs typeface="Open Sans Light" panose="020B0306030504020204" pitchFamily="34" charset="0"/>
            </a:endParaRPr>
          </a:p>
        </p:txBody>
      </p:sp>
      <p:sp>
        <p:nvSpPr>
          <p:cNvPr id="47" name="Line 1071">
            <a:extLst>
              <a:ext uri="{FF2B5EF4-FFF2-40B4-BE49-F238E27FC236}">
                <a16:creationId xmlns:a16="http://schemas.microsoft.com/office/drawing/2014/main" id="{25ED7404-AACC-8E91-83BA-53011169C454}"/>
              </a:ext>
            </a:extLst>
          </p:cNvPr>
          <p:cNvSpPr>
            <a:spLocks noChangeShapeType="1"/>
          </p:cNvSpPr>
          <p:nvPr/>
        </p:nvSpPr>
        <p:spPr bwMode="auto">
          <a:xfrm flipH="1" flipV="1">
            <a:off x="2955849" y="4501066"/>
            <a:ext cx="5088164" cy="1006030"/>
          </a:xfrm>
          <a:prstGeom prst="line">
            <a:avLst/>
          </a:prstGeom>
          <a:noFill/>
          <a:ln w="9525">
            <a:solidFill>
              <a:schemeClr val="accent6"/>
            </a:solidFill>
            <a:round/>
            <a:headEnd/>
            <a:tailEnd type="triangle" w="med" len="med"/>
          </a:ln>
          <a:extLst>
            <a:ext uri="{909E8E84-426E-40DD-AFC4-6F175D3DCCD1}">
              <a14:hiddenFill xmlns:a14="http://schemas.microsoft.com/office/drawing/2010/main">
                <a:noFill/>
              </a14:hiddenFill>
            </a:ext>
          </a:extLst>
        </p:spPr>
        <p:txBody>
          <a:bodyPr anchor="ctr"/>
          <a:lstStyle/>
          <a:p>
            <a:pPr algn="ctr"/>
            <a:endParaRPr lang="en-GB" sz="1600">
              <a:solidFill>
                <a:srgbClr val="68C8FF"/>
              </a:solidFill>
              <a:latin typeface="Open Sans Light" panose="020B0306030504020204" pitchFamily="34" charset="0"/>
              <a:ea typeface="Open Sans Light" panose="020B0306030504020204" pitchFamily="34" charset="0"/>
              <a:cs typeface="Open Sans Light" panose="020B0306030504020204" pitchFamily="34" charset="0"/>
            </a:endParaRPr>
          </a:p>
        </p:txBody>
      </p:sp>
      <p:sp>
        <p:nvSpPr>
          <p:cNvPr id="48" name="Line 1071">
            <a:extLst>
              <a:ext uri="{FF2B5EF4-FFF2-40B4-BE49-F238E27FC236}">
                <a16:creationId xmlns:a16="http://schemas.microsoft.com/office/drawing/2014/main" id="{38C5B03C-6F9A-C4D8-C1B9-0B2A9C0238CB}"/>
              </a:ext>
            </a:extLst>
          </p:cNvPr>
          <p:cNvSpPr>
            <a:spLocks noChangeShapeType="1"/>
          </p:cNvSpPr>
          <p:nvPr/>
        </p:nvSpPr>
        <p:spPr bwMode="auto">
          <a:xfrm flipH="1" flipV="1">
            <a:off x="4233874" y="4503618"/>
            <a:ext cx="3810139" cy="1003478"/>
          </a:xfrm>
          <a:prstGeom prst="line">
            <a:avLst/>
          </a:prstGeom>
          <a:noFill/>
          <a:ln w="9525">
            <a:solidFill>
              <a:schemeClr val="accent6"/>
            </a:solidFill>
            <a:round/>
            <a:headEnd/>
            <a:tailEnd type="triangle" w="med" len="med"/>
          </a:ln>
          <a:extLst>
            <a:ext uri="{909E8E84-426E-40DD-AFC4-6F175D3DCCD1}">
              <a14:hiddenFill xmlns:a14="http://schemas.microsoft.com/office/drawing/2010/main">
                <a:noFill/>
              </a14:hiddenFill>
            </a:ext>
          </a:extLst>
        </p:spPr>
        <p:txBody>
          <a:bodyPr anchor="ctr"/>
          <a:lstStyle/>
          <a:p>
            <a:pPr algn="ctr"/>
            <a:endParaRPr lang="en-GB" sz="1600">
              <a:solidFill>
                <a:srgbClr val="68C8FF"/>
              </a:solidFill>
              <a:latin typeface="Open Sans Light" panose="020B0306030504020204" pitchFamily="34" charset="0"/>
              <a:ea typeface="Open Sans Light" panose="020B0306030504020204" pitchFamily="34" charset="0"/>
              <a:cs typeface="Open Sans Light" panose="020B0306030504020204" pitchFamily="34" charset="0"/>
            </a:endParaRPr>
          </a:p>
        </p:txBody>
      </p:sp>
      <p:sp>
        <p:nvSpPr>
          <p:cNvPr id="49" name="Line 1071">
            <a:extLst>
              <a:ext uri="{FF2B5EF4-FFF2-40B4-BE49-F238E27FC236}">
                <a16:creationId xmlns:a16="http://schemas.microsoft.com/office/drawing/2014/main" id="{76B05B1F-A4B5-4AEC-5B5A-69EF35CD0ABD}"/>
              </a:ext>
            </a:extLst>
          </p:cNvPr>
          <p:cNvSpPr>
            <a:spLocks noChangeShapeType="1"/>
          </p:cNvSpPr>
          <p:nvPr/>
        </p:nvSpPr>
        <p:spPr bwMode="auto">
          <a:xfrm flipV="1">
            <a:off x="3648831" y="4741838"/>
            <a:ext cx="1872279" cy="754002"/>
          </a:xfrm>
          <a:prstGeom prst="line">
            <a:avLst/>
          </a:prstGeom>
          <a:noFill/>
          <a:ln w="9525">
            <a:solidFill>
              <a:schemeClr val="accent6"/>
            </a:solidFill>
            <a:round/>
            <a:headEnd/>
            <a:tailEnd type="triangle" w="med" len="med"/>
          </a:ln>
          <a:extLst>
            <a:ext uri="{909E8E84-426E-40DD-AFC4-6F175D3DCCD1}">
              <a14:hiddenFill xmlns:a14="http://schemas.microsoft.com/office/drawing/2010/main">
                <a:noFill/>
              </a14:hiddenFill>
            </a:ext>
          </a:extLst>
        </p:spPr>
        <p:txBody>
          <a:bodyPr anchor="ctr"/>
          <a:lstStyle/>
          <a:p>
            <a:pPr algn="ctr"/>
            <a:endParaRPr lang="en-GB" sz="1600">
              <a:solidFill>
                <a:srgbClr val="68C8FF"/>
              </a:solidFill>
              <a:latin typeface="Open Sans Light" panose="020B0306030504020204" pitchFamily="34" charset="0"/>
              <a:ea typeface="Open Sans Light" panose="020B0306030504020204" pitchFamily="34" charset="0"/>
              <a:cs typeface="Open Sans Light" panose="020B0306030504020204" pitchFamily="34" charset="0"/>
            </a:endParaRPr>
          </a:p>
        </p:txBody>
      </p:sp>
      <p:sp>
        <p:nvSpPr>
          <p:cNvPr id="50" name="Line 1071">
            <a:extLst>
              <a:ext uri="{FF2B5EF4-FFF2-40B4-BE49-F238E27FC236}">
                <a16:creationId xmlns:a16="http://schemas.microsoft.com/office/drawing/2014/main" id="{0B368CC1-AD7B-CE0D-F6E0-A19EA3667796}"/>
              </a:ext>
            </a:extLst>
          </p:cNvPr>
          <p:cNvSpPr>
            <a:spLocks noChangeShapeType="1"/>
          </p:cNvSpPr>
          <p:nvPr/>
        </p:nvSpPr>
        <p:spPr bwMode="auto">
          <a:xfrm flipH="1" flipV="1">
            <a:off x="5725500" y="4741254"/>
            <a:ext cx="2598760" cy="792544"/>
          </a:xfrm>
          <a:prstGeom prst="line">
            <a:avLst/>
          </a:prstGeom>
          <a:noFill/>
          <a:ln w="9525">
            <a:solidFill>
              <a:schemeClr val="accent6"/>
            </a:solidFill>
            <a:round/>
            <a:headEnd/>
            <a:tailEnd type="triangle" w="med" len="med"/>
          </a:ln>
          <a:extLst>
            <a:ext uri="{909E8E84-426E-40DD-AFC4-6F175D3DCCD1}">
              <a14:hiddenFill xmlns:a14="http://schemas.microsoft.com/office/drawing/2010/main">
                <a:noFill/>
              </a14:hiddenFill>
            </a:ext>
          </a:extLst>
        </p:spPr>
        <p:txBody>
          <a:bodyPr anchor="ctr"/>
          <a:lstStyle/>
          <a:p>
            <a:pPr algn="ctr"/>
            <a:endParaRPr lang="en-GB" sz="1600">
              <a:solidFill>
                <a:srgbClr val="68C8FF"/>
              </a:solidFill>
              <a:latin typeface="Open Sans Light" panose="020B0306030504020204" pitchFamily="34" charset="0"/>
              <a:ea typeface="Open Sans Light" panose="020B0306030504020204" pitchFamily="34" charset="0"/>
              <a:cs typeface="Open Sans Light" panose="020B0306030504020204" pitchFamily="34" charset="0"/>
            </a:endParaRPr>
          </a:p>
        </p:txBody>
      </p:sp>
      <p:sp>
        <p:nvSpPr>
          <p:cNvPr id="62" name="Line 1071">
            <a:extLst>
              <a:ext uri="{FF2B5EF4-FFF2-40B4-BE49-F238E27FC236}">
                <a16:creationId xmlns:a16="http://schemas.microsoft.com/office/drawing/2014/main" id="{A08C5842-3EEF-5D04-074E-ABA3950A7681}"/>
              </a:ext>
            </a:extLst>
          </p:cNvPr>
          <p:cNvSpPr>
            <a:spLocks noChangeShapeType="1"/>
          </p:cNvSpPr>
          <p:nvPr/>
        </p:nvSpPr>
        <p:spPr bwMode="auto">
          <a:xfrm flipV="1">
            <a:off x="8585229" y="5262968"/>
            <a:ext cx="263977" cy="285133"/>
          </a:xfrm>
          <a:prstGeom prst="line">
            <a:avLst/>
          </a:prstGeom>
          <a:noFill/>
          <a:ln w="9525">
            <a:solidFill>
              <a:schemeClr val="accent6"/>
            </a:solidFill>
            <a:round/>
            <a:headEnd/>
            <a:tailEnd type="triangle" w="med" len="med"/>
          </a:ln>
          <a:extLst>
            <a:ext uri="{909E8E84-426E-40DD-AFC4-6F175D3DCCD1}">
              <a14:hiddenFill xmlns:a14="http://schemas.microsoft.com/office/drawing/2010/main">
                <a:noFill/>
              </a14:hiddenFill>
            </a:ext>
          </a:extLst>
        </p:spPr>
        <p:txBody>
          <a:bodyPr anchor="ctr"/>
          <a:lstStyle/>
          <a:p>
            <a:pPr algn="ctr"/>
            <a:endParaRPr lang="en-GB" sz="1600">
              <a:solidFill>
                <a:srgbClr val="68C8FF"/>
              </a:solidFill>
              <a:latin typeface="Open Sans Light" panose="020B0306030504020204" pitchFamily="34" charset="0"/>
              <a:ea typeface="Open Sans Light" panose="020B0306030504020204" pitchFamily="34" charset="0"/>
              <a:cs typeface="Open Sans Light" panose="020B0306030504020204" pitchFamily="34" charset="0"/>
            </a:endParaRPr>
          </a:p>
        </p:txBody>
      </p:sp>
      <p:sp>
        <p:nvSpPr>
          <p:cNvPr id="63" name="Line 1071">
            <a:extLst>
              <a:ext uri="{FF2B5EF4-FFF2-40B4-BE49-F238E27FC236}">
                <a16:creationId xmlns:a16="http://schemas.microsoft.com/office/drawing/2014/main" id="{A790376C-2484-D25D-AE6D-E175E9592B46}"/>
              </a:ext>
            </a:extLst>
          </p:cNvPr>
          <p:cNvSpPr>
            <a:spLocks noChangeShapeType="1"/>
          </p:cNvSpPr>
          <p:nvPr/>
        </p:nvSpPr>
        <p:spPr bwMode="auto">
          <a:xfrm flipV="1">
            <a:off x="9312453" y="5193244"/>
            <a:ext cx="1089581" cy="338555"/>
          </a:xfrm>
          <a:prstGeom prst="line">
            <a:avLst/>
          </a:prstGeom>
          <a:noFill/>
          <a:ln w="9525">
            <a:solidFill>
              <a:schemeClr val="accent6"/>
            </a:solidFill>
            <a:round/>
            <a:headEnd/>
            <a:tailEnd type="triangle" w="med" len="med"/>
          </a:ln>
          <a:extLst>
            <a:ext uri="{909E8E84-426E-40DD-AFC4-6F175D3DCCD1}">
              <a14:hiddenFill xmlns:a14="http://schemas.microsoft.com/office/drawing/2010/main">
                <a:noFill/>
              </a14:hiddenFill>
            </a:ext>
          </a:extLst>
        </p:spPr>
        <p:txBody>
          <a:bodyPr anchor="ctr"/>
          <a:lstStyle/>
          <a:p>
            <a:pPr algn="ctr"/>
            <a:endParaRPr lang="en-GB" sz="1600">
              <a:solidFill>
                <a:srgbClr val="68C8FF"/>
              </a:solidFill>
              <a:latin typeface="Open Sans Light" panose="020B0306030504020204" pitchFamily="34" charset="0"/>
              <a:ea typeface="Open Sans Light" panose="020B0306030504020204" pitchFamily="34" charset="0"/>
              <a:cs typeface="Open Sans Light" panose="020B0306030504020204" pitchFamily="34" charset="0"/>
            </a:endParaRPr>
          </a:p>
        </p:txBody>
      </p:sp>
      <p:sp>
        <p:nvSpPr>
          <p:cNvPr id="1024" name="Line 1071">
            <a:extLst>
              <a:ext uri="{FF2B5EF4-FFF2-40B4-BE49-F238E27FC236}">
                <a16:creationId xmlns:a16="http://schemas.microsoft.com/office/drawing/2014/main" id="{C99693E0-AABC-8996-D2E4-2384AFC3153A}"/>
              </a:ext>
            </a:extLst>
          </p:cNvPr>
          <p:cNvSpPr>
            <a:spLocks noChangeShapeType="1"/>
          </p:cNvSpPr>
          <p:nvPr/>
        </p:nvSpPr>
        <p:spPr bwMode="auto">
          <a:xfrm flipH="1" flipV="1">
            <a:off x="9928364" y="5149702"/>
            <a:ext cx="133524" cy="382096"/>
          </a:xfrm>
          <a:prstGeom prst="line">
            <a:avLst/>
          </a:prstGeom>
          <a:noFill/>
          <a:ln w="9525">
            <a:solidFill>
              <a:schemeClr val="accent6"/>
            </a:solidFill>
            <a:round/>
            <a:headEnd/>
            <a:tailEnd type="triangle" w="med" len="med"/>
          </a:ln>
          <a:extLst>
            <a:ext uri="{909E8E84-426E-40DD-AFC4-6F175D3DCCD1}">
              <a14:hiddenFill xmlns:a14="http://schemas.microsoft.com/office/drawing/2010/main">
                <a:noFill/>
              </a14:hiddenFill>
            </a:ext>
          </a:extLst>
        </p:spPr>
        <p:txBody>
          <a:bodyPr anchor="ctr"/>
          <a:lstStyle/>
          <a:p>
            <a:pPr algn="ctr"/>
            <a:endParaRPr lang="en-GB" sz="1600">
              <a:solidFill>
                <a:srgbClr val="68C8FF"/>
              </a:solidFill>
              <a:latin typeface="Open Sans Light" panose="020B0306030504020204" pitchFamily="34" charset="0"/>
              <a:ea typeface="Open Sans Light" panose="020B0306030504020204" pitchFamily="34" charset="0"/>
              <a:cs typeface="Open Sans Light" panose="020B0306030504020204" pitchFamily="34" charset="0"/>
            </a:endParaRPr>
          </a:p>
        </p:txBody>
      </p:sp>
      <p:sp>
        <p:nvSpPr>
          <p:cNvPr id="1025" name="Line 1071">
            <a:extLst>
              <a:ext uri="{FF2B5EF4-FFF2-40B4-BE49-F238E27FC236}">
                <a16:creationId xmlns:a16="http://schemas.microsoft.com/office/drawing/2014/main" id="{A8E8333C-0929-16D0-904A-2ADA0C572F73}"/>
              </a:ext>
            </a:extLst>
          </p:cNvPr>
          <p:cNvSpPr>
            <a:spLocks noChangeShapeType="1"/>
          </p:cNvSpPr>
          <p:nvPr/>
        </p:nvSpPr>
        <p:spPr bwMode="auto">
          <a:xfrm flipH="1" flipV="1">
            <a:off x="8329917" y="5149702"/>
            <a:ext cx="254123" cy="395357"/>
          </a:xfrm>
          <a:prstGeom prst="line">
            <a:avLst/>
          </a:prstGeom>
          <a:noFill/>
          <a:ln w="9525">
            <a:solidFill>
              <a:schemeClr val="accent6"/>
            </a:solidFill>
            <a:round/>
            <a:headEnd/>
            <a:tailEnd type="triangle" w="med" len="med"/>
          </a:ln>
          <a:extLst>
            <a:ext uri="{909E8E84-426E-40DD-AFC4-6F175D3DCCD1}">
              <a14:hiddenFill xmlns:a14="http://schemas.microsoft.com/office/drawing/2010/main">
                <a:noFill/>
              </a14:hiddenFill>
            </a:ext>
          </a:extLst>
        </p:spPr>
        <p:txBody>
          <a:bodyPr anchor="ctr"/>
          <a:lstStyle/>
          <a:p>
            <a:pPr algn="ctr"/>
            <a:endParaRPr lang="en-GB" sz="1600">
              <a:solidFill>
                <a:srgbClr val="68C8FF"/>
              </a:solidFill>
              <a:latin typeface="Open Sans Light" panose="020B0306030504020204" pitchFamily="34" charset="0"/>
              <a:ea typeface="Open Sans Light" panose="020B0306030504020204" pitchFamily="34" charset="0"/>
              <a:cs typeface="Open Sans Light" panose="020B0306030504020204" pitchFamily="34" charset="0"/>
            </a:endParaRPr>
          </a:p>
        </p:txBody>
      </p:sp>
      <p:sp>
        <p:nvSpPr>
          <p:cNvPr id="1027" name="Line 1071">
            <a:extLst>
              <a:ext uri="{FF2B5EF4-FFF2-40B4-BE49-F238E27FC236}">
                <a16:creationId xmlns:a16="http://schemas.microsoft.com/office/drawing/2014/main" id="{0D6FABD2-0D57-68E9-9168-9149210AD18D}"/>
              </a:ext>
            </a:extLst>
          </p:cNvPr>
          <p:cNvSpPr>
            <a:spLocks noChangeShapeType="1"/>
          </p:cNvSpPr>
          <p:nvPr/>
        </p:nvSpPr>
        <p:spPr bwMode="auto">
          <a:xfrm flipH="1" flipV="1">
            <a:off x="6968323" y="4743766"/>
            <a:ext cx="1319824" cy="777624"/>
          </a:xfrm>
          <a:prstGeom prst="line">
            <a:avLst/>
          </a:prstGeom>
          <a:noFill/>
          <a:ln w="9525">
            <a:solidFill>
              <a:schemeClr val="accent6"/>
            </a:solidFill>
            <a:round/>
            <a:headEnd/>
            <a:tailEnd type="triangle" w="med" len="med"/>
          </a:ln>
          <a:extLst>
            <a:ext uri="{909E8E84-426E-40DD-AFC4-6F175D3DCCD1}">
              <a14:hiddenFill xmlns:a14="http://schemas.microsoft.com/office/drawing/2010/main">
                <a:noFill/>
              </a14:hiddenFill>
            </a:ext>
          </a:extLst>
        </p:spPr>
        <p:txBody>
          <a:bodyPr anchor="ctr"/>
          <a:lstStyle/>
          <a:p>
            <a:pPr algn="ctr"/>
            <a:endParaRPr lang="en-GB" sz="1600">
              <a:solidFill>
                <a:srgbClr val="68C8FF"/>
              </a:solidFill>
              <a:latin typeface="Open Sans Light" panose="020B0306030504020204" pitchFamily="34" charset="0"/>
              <a:ea typeface="Open Sans Light" panose="020B0306030504020204" pitchFamily="34" charset="0"/>
              <a:cs typeface="Open Sans Light" panose="020B0306030504020204" pitchFamily="34" charset="0"/>
            </a:endParaRPr>
          </a:p>
        </p:txBody>
      </p:sp>
      <p:sp>
        <p:nvSpPr>
          <p:cNvPr id="1029" name="Line 1071">
            <a:extLst>
              <a:ext uri="{FF2B5EF4-FFF2-40B4-BE49-F238E27FC236}">
                <a16:creationId xmlns:a16="http://schemas.microsoft.com/office/drawing/2014/main" id="{C7F7887B-022F-2B3B-949B-CC07DC8C93AF}"/>
              </a:ext>
            </a:extLst>
          </p:cNvPr>
          <p:cNvSpPr>
            <a:spLocks noChangeShapeType="1"/>
          </p:cNvSpPr>
          <p:nvPr/>
        </p:nvSpPr>
        <p:spPr bwMode="auto">
          <a:xfrm flipV="1">
            <a:off x="3645518" y="4763306"/>
            <a:ext cx="3349927" cy="732534"/>
          </a:xfrm>
          <a:prstGeom prst="line">
            <a:avLst/>
          </a:prstGeom>
          <a:noFill/>
          <a:ln w="9525">
            <a:solidFill>
              <a:schemeClr val="accent6"/>
            </a:solidFill>
            <a:round/>
            <a:headEnd/>
            <a:tailEnd type="triangle" w="med" len="med"/>
          </a:ln>
          <a:extLst>
            <a:ext uri="{909E8E84-426E-40DD-AFC4-6F175D3DCCD1}">
              <a14:hiddenFill xmlns:a14="http://schemas.microsoft.com/office/drawing/2010/main">
                <a:noFill/>
              </a14:hiddenFill>
            </a:ext>
          </a:extLst>
        </p:spPr>
        <p:txBody>
          <a:bodyPr anchor="ctr"/>
          <a:lstStyle/>
          <a:p>
            <a:pPr algn="ctr"/>
            <a:endParaRPr lang="en-GB" sz="1600">
              <a:solidFill>
                <a:srgbClr val="68C8FF"/>
              </a:solidFill>
              <a:latin typeface="Open Sans Light" panose="020B0306030504020204" pitchFamily="34" charset="0"/>
              <a:ea typeface="Open Sans Light" panose="020B0306030504020204" pitchFamily="34" charset="0"/>
              <a:cs typeface="Open Sans Light" panose="020B0306030504020204" pitchFamily="34" charset="0"/>
            </a:endParaRPr>
          </a:p>
        </p:txBody>
      </p:sp>
      <p:sp>
        <p:nvSpPr>
          <p:cNvPr id="2" name="Text Box 1055">
            <a:extLst>
              <a:ext uri="{FF2B5EF4-FFF2-40B4-BE49-F238E27FC236}">
                <a16:creationId xmlns:a16="http://schemas.microsoft.com/office/drawing/2014/main" id="{74A00097-E64C-4860-9450-BA4FBA10081F}"/>
              </a:ext>
            </a:extLst>
          </p:cNvPr>
          <p:cNvSpPr txBox="1">
            <a:spLocks noChangeArrowheads="1"/>
          </p:cNvSpPr>
          <p:nvPr/>
        </p:nvSpPr>
        <p:spPr bwMode="auto">
          <a:xfrm>
            <a:off x="7888319" y="4656273"/>
            <a:ext cx="721615" cy="415498"/>
          </a:xfrm>
          <a:prstGeom prst="rect">
            <a:avLst/>
          </a:prstGeom>
          <a:noFill/>
          <a:ln w="9525">
            <a:solidFill>
              <a:srgbClr val="B4323F"/>
            </a:solidFill>
            <a:miter lim="800000"/>
            <a:headEnd/>
            <a:tailEnd/>
          </a:ln>
          <a:extLst>
            <a:ext uri="{909E8E84-426E-40DD-AFC4-6F175D3DCCD1}">
              <a14:hiddenFill xmlns:a14="http://schemas.microsoft.com/office/drawing/2010/main">
                <a:solidFill>
                  <a:srgbClr val="FFFFFF"/>
                </a:solidFill>
              </a14:hiddenFill>
            </a:ext>
          </a:extLst>
        </p:spPr>
        <p:txBody>
          <a:bodyPr wrap="square"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50000"/>
              </a:spcBef>
            </a:pPr>
            <a:r>
              <a:rPr lang="en-US" sz="1050" b="1" dirty="0" err="1">
                <a:solidFill>
                  <a:srgbClr val="B4323F"/>
                </a:solidFill>
                <a:latin typeface="Open Sans Light" panose="020B0306030504020204" pitchFamily="34" charset="0"/>
                <a:ea typeface="Open Sans Light" panose="020B0306030504020204" pitchFamily="34" charset="0"/>
                <a:cs typeface="Open Sans Light" panose="020B0306030504020204" pitchFamily="34" charset="0"/>
              </a:rPr>
              <a:t>pompe</a:t>
            </a:r>
            <a:r>
              <a:rPr lang="en-US" sz="1050" b="1" dirty="0">
                <a:solidFill>
                  <a:srgbClr val="B4323F"/>
                </a:solidFill>
                <a:latin typeface="Open Sans Light" panose="020B0306030504020204" pitchFamily="34" charset="0"/>
                <a:ea typeface="Open Sans Light" panose="020B0306030504020204" pitchFamily="34" charset="0"/>
                <a:cs typeface="Open Sans Light" panose="020B0306030504020204" pitchFamily="34" charset="0"/>
              </a:rPr>
              <a:t> à </a:t>
            </a:r>
            <a:r>
              <a:rPr lang="en-US" sz="1050" b="1" dirty="0" err="1">
                <a:solidFill>
                  <a:srgbClr val="B4323F"/>
                </a:solidFill>
                <a:latin typeface="Open Sans Light" panose="020B0306030504020204" pitchFamily="34" charset="0"/>
                <a:ea typeface="Open Sans Light" panose="020B0306030504020204" pitchFamily="34" charset="0"/>
                <a:cs typeface="Open Sans Light" panose="020B0306030504020204" pitchFamily="34" charset="0"/>
              </a:rPr>
              <a:t>chaleur</a:t>
            </a:r>
            <a:endParaRPr lang="en-US" sz="1050" dirty="0">
              <a:solidFill>
                <a:srgbClr val="B4323F"/>
              </a:solidFill>
              <a:latin typeface="Open Sans Light" panose="020B0306030504020204" pitchFamily="34" charset="0"/>
              <a:ea typeface="Open Sans Light" panose="020B0306030504020204" pitchFamily="34" charset="0"/>
              <a:cs typeface="Open Sans Light" panose="020B0306030504020204" pitchFamily="34" charset="0"/>
            </a:endParaRPr>
          </a:p>
        </p:txBody>
      </p:sp>
      <p:sp>
        <p:nvSpPr>
          <p:cNvPr id="7" name="Text Box 1055">
            <a:extLst>
              <a:ext uri="{FF2B5EF4-FFF2-40B4-BE49-F238E27FC236}">
                <a16:creationId xmlns:a16="http://schemas.microsoft.com/office/drawing/2014/main" id="{5099CC35-FA2C-C462-7A4E-EAD8D9BA27B7}"/>
              </a:ext>
            </a:extLst>
          </p:cNvPr>
          <p:cNvSpPr txBox="1">
            <a:spLocks noChangeArrowheads="1"/>
          </p:cNvSpPr>
          <p:nvPr/>
        </p:nvSpPr>
        <p:spPr bwMode="auto">
          <a:xfrm>
            <a:off x="8673969" y="4659239"/>
            <a:ext cx="784673" cy="577081"/>
          </a:xfrm>
          <a:prstGeom prst="rect">
            <a:avLst/>
          </a:prstGeom>
          <a:noFill/>
          <a:ln w="9525">
            <a:solidFill>
              <a:srgbClr val="B4323F"/>
            </a:solidFill>
            <a:miter lim="800000"/>
            <a:headEnd/>
            <a:tailEnd/>
          </a:ln>
          <a:extLst>
            <a:ext uri="{909E8E84-426E-40DD-AFC4-6F175D3DCCD1}">
              <a14:hiddenFill xmlns:a14="http://schemas.microsoft.com/office/drawing/2010/main">
                <a:solidFill>
                  <a:srgbClr val="FFFFFF"/>
                </a:solidFill>
              </a14:hiddenFill>
            </a:ext>
          </a:extLst>
        </p:spPr>
        <p:txBody>
          <a:bodyPr wrap="square"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50000"/>
              </a:spcBef>
            </a:pPr>
            <a:r>
              <a:rPr lang="en-US" sz="1050" b="1" dirty="0">
                <a:solidFill>
                  <a:srgbClr val="B4323F"/>
                </a:solidFill>
                <a:latin typeface="Open Sans Light" panose="020B0306030504020204" pitchFamily="34" charset="0"/>
                <a:ea typeface="Open Sans Light" panose="020B0306030504020204" pitchFamily="34" charset="0"/>
                <a:cs typeface="Open Sans Light" panose="020B0306030504020204" pitchFamily="34" charset="0"/>
              </a:rPr>
              <a:t>Sans </a:t>
            </a:r>
            <a:r>
              <a:rPr lang="en-US" sz="1050" b="1" dirty="0" err="1">
                <a:solidFill>
                  <a:srgbClr val="B4323F"/>
                </a:solidFill>
                <a:latin typeface="Open Sans Light" panose="020B0306030504020204" pitchFamily="34" charset="0"/>
                <a:ea typeface="Open Sans Light" panose="020B0306030504020204" pitchFamily="34" charset="0"/>
                <a:cs typeface="Open Sans Light" panose="020B0306030504020204" pitchFamily="34" charset="0"/>
              </a:rPr>
              <a:t>pompe</a:t>
            </a:r>
            <a:r>
              <a:rPr lang="en-US" sz="1050" b="1" dirty="0">
                <a:solidFill>
                  <a:srgbClr val="B4323F"/>
                </a:solidFill>
                <a:latin typeface="Open Sans Light" panose="020B0306030504020204" pitchFamily="34" charset="0"/>
                <a:ea typeface="Open Sans Light" panose="020B0306030504020204" pitchFamily="34" charset="0"/>
                <a:cs typeface="Open Sans Light" panose="020B0306030504020204" pitchFamily="34" charset="0"/>
              </a:rPr>
              <a:t> à </a:t>
            </a:r>
            <a:r>
              <a:rPr lang="en-US" sz="1050" b="1" dirty="0" err="1">
                <a:solidFill>
                  <a:srgbClr val="B4323F"/>
                </a:solidFill>
                <a:latin typeface="Open Sans Light" panose="020B0306030504020204" pitchFamily="34" charset="0"/>
                <a:ea typeface="Open Sans Light" panose="020B0306030504020204" pitchFamily="34" charset="0"/>
                <a:cs typeface="Open Sans Light" panose="020B0306030504020204" pitchFamily="34" charset="0"/>
              </a:rPr>
              <a:t>chaleur</a:t>
            </a:r>
            <a:endParaRPr lang="en-US" sz="1050" dirty="0">
              <a:solidFill>
                <a:srgbClr val="B4323F"/>
              </a:solidFill>
              <a:latin typeface="Open Sans Light" panose="020B0306030504020204" pitchFamily="34" charset="0"/>
              <a:ea typeface="Open Sans Light" panose="020B0306030504020204" pitchFamily="34" charset="0"/>
              <a:cs typeface="Open Sans Light" panose="020B0306030504020204" pitchFamily="34" charset="0"/>
            </a:endParaRPr>
          </a:p>
        </p:txBody>
      </p:sp>
      <p:sp>
        <p:nvSpPr>
          <p:cNvPr id="10" name="Text Box 1055">
            <a:extLst>
              <a:ext uri="{FF2B5EF4-FFF2-40B4-BE49-F238E27FC236}">
                <a16:creationId xmlns:a16="http://schemas.microsoft.com/office/drawing/2014/main" id="{8E0BFF1D-967A-406D-A675-BDC00187B9A1}"/>
              </a:ext>
            </a:extLst>
          </p:cNvPr>
          <p:cNvSpPr txBox="1">
            <a:spLocks noChangeArrowheads="1"/>
          </p:cNvSpPr>
          <p:nvPr/>
        </p:nvSpPr>
        <p:spPr bwMode="auto">
          <a:xfrm>
            <a:off x="9567622" y="4665798"/>
            <a:ext cx="720898" cy="415498"/>
          </a:xfrm>
          <a:prstGeom prst="rect">
            <a:avLst/>
          </a:prstGeom>
          <a:noFill/>
          <a:ln w="9525">
            <a:solidFill>
              <a:srgbClr val="B4323F"/>
            </a:solidFill>
            <a:miter lim="800000"/>
            <a:headEnd/>
            <a:tailEnd/>
          </a:ln>
          <a:extLst>
            <a:ext uri="{909E8E84-426E-40DD-AFC4-6F175D3DCCD1}">
              <a14:hiddenFill xmlns:a14="http://schemas.microsoft.com/office/drawing/2010/main">
                <a:solidFill>
                  <a:srgbClr val="FFFFFF"/>
                </a:solidFill>
              </a14:hiddenFill>
            </a:ext>
          </a:extLst>
        </p:spPr>
        <p:txBody>
          <a:bodyPr wrap="square"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50000"/>
              </a:spcBef>
            </a:pPr>
            <a:r>
              <a:rPr lang="en-US" sz="1050" b="1" dirty="0" err="1">
                <a:solidFill>
                  <a:srgbClr val="B4323F"/>
                </a:solidFill>
                <a:latin typeface="Open Sans Light" panose="020B0306030504020204" pitchFamily="34" charset="0"/>
                <a:ea typeface="Open Sans Light" panose="020B0306030504020204" pitchFamily="34" charset="0"/>
                <a:cs typeface="Open Sans Light" panose="020B0306030504020204" pitchFamily="34" charset="0"/>
              </a:rPr>
              <a:t>pompe</a:t>
            </a:r>
            <a:r>
              <a:rPr lang="en-US" sz="1050" b="1" dirty="0">
                <a:solidFill>
                  <a:srgbClr val="B4323F"/>
                </a:solidFill>
                <a:latin typeface="Open Sans Light" panose="020B0306030504020204" pitchFamily="34" charset="0"/>
                <a:ea typeface="Open Sans Light" panose="020B0306030504020204" pitchFamily="34" charset="0"/>
                <a:cs typeface="Open Sans Light" panose="020B0306030504020204" pitchFamily="34" charset="0"/>
              </a:rPr>
              <a:t> à </a:t>
            </a:r>
            <a:r>
              <a:rPr lang="en-US" sz="1050" b="1" dirty="0" err="1">
                <a:solidFill>
                  <a:srgbClr val="B4323F"/>
                </a:solidFill>
                <a:latin typeface="Open Sans Light" panose="020B0306030504020204" pitchFamily="34" charset="0"/>
                <a:ea typeface="Open Sans Light" panose="020B0306030504020204" pitchFamily="34" charset="0"/>
                <a:cs typeface="Open Sans Light" panose="020B0306030504020204" pitchFamily="34" charset="0"/>
              </a:rPr>
              <a:t>chaleur</a:t>
            </a:r>
            <a:endParaRPr lang="en-US" sz="1050" dirty="0">
              <a:solidFill>
                <a:srgbClr val="B4323F"/>
              </a:solidFill>
              <a:latin typeface="Open Sans Light" panose="020B0306030504020204" pitchFamily="34" charset="0"/>
              <a:ea typeface="Open Sans Light" panose="020B0306030504020204" pitchFamily="34" charset="0"/>
              <a:cs typeface="Open Sans Light" panose="020B0306030504020204" pitchFamily="34" charset="0"/>
            </a:endParaRPr>
          </a:p>
        </p:txBody>
      </p:sp>
      <p:sp>
        <p:nvSpPr>
          <p:cNvPr id="27" name="Text Box 1055">
            <a:extLst>
              <a:ext uri="{FF2B5EF4-FFF2-40B4-BE49-F238E27FC236}">
                <a16:creationId xmlns:a16="http://schemas.microsoft.com/office/drawing/2014/main" id="{DB3A76AC-1045-18D7-AAC4-D7B0A7320F2F}"/>
              </a:ext>
            </a:extLst>
          </p:cNvPr>
          <p:cNvSpPr txBox="1">
            <a:spLocks noChangeArrowheads="1"/>
          </p:cNvSpPr>
          <p:nvPr/>
        </p:nvSpPr>
        <p:spPr bwMode="auto">
          <a:xfrm>
            <a:off x="10333504" y="4659239"/>
            <a:ext cx="810827" cy="577081"/>
          </a:xfrm>
          <a:prstGeom prst="rect">
            <a:avLst/>
          </a:prstGeom>
          <a:noFill/>
          <a:ln w="9525">
            <a:solidFill>
              <a:srgbClr val="B4323F"/>
            </a:solidFill>
            <a:miter lim="800000"/>
            <a:headEnd/>
            <a:tailEnd/>
          </a:ln>
          <a:extLst>
            <a:ext uri="{909E8E84-426E-40DD-AFC4-6F175D3DCCD1}">
              <a14:hiddenFill xmlns:a14="http://schemas.microsoft.com/office/drawing/2010/main">
                <a:solidFill>
                  <a:srgbClr val="FFFFFF"/>
                </a:solidFill>
              </a14:hiddenFill>
            </a:ext>
          </a:extLst>
        </p:spPr>
        <p:txBody>
          <a:bodyPr wrap="square"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50000"/>
              </a:spcBef>
            </a:pPr>
            <a:r>
              <a:rPr lang="en-US" sz="1050" b="1" dirty="0">
                <a:solidFill>
                  <a:srgbClr val="B4323F"/>
                </a:solidFill>
                <a:latin typeface="Open Sans Light" panose="020B0306030504020204" pitchFamily="34" charset="0"/>
                <a:ea typeface="Open Sans Light" panose="020B0306030504020204" pitchFamily="34" charset="0"/>
                <a:cs typeface="Open Sans Light" panose="020B0306030504020204" pitchFamily="34" charset="0"/>
              </a:rPr>
              <a:t>Sans </a:t>
            </a:r>
            <a:r>
              <a:rPr lang="en-US" sz="1050" b="1" dirty="0" err="1">
                <a:solidFill>
                  <a:srgbClr val="B4323F"/>
                </a:solidFill>
                <a:latin typeface="Open Sans Light" panose="020B0306030504020204" pitchFamily="34" charset="0"/>
                <a:ea typeface="Open Sans Light" panose="020B0306030504020204" pitchFamily="34" charset="0"/>
                <a:cs typeface="Open Sans Light" panose="020B0306030504020204" pitchFamily="34" charset="0"/>
              </a:rPr>
              <a:t>pompe</a:t>
            </a:r>
            <a:r>
              <a:rPr lang="en-US" sz="1050" b="1" dirty="0">
                <a:solidFill>
                  <a:srgbClr val="B4323F"/>
                </a:solidFill>
                <a:latin typeface="Open Sans Light" panose="020B0306030504020204" pitchFamily="34" charset="0"/>
                <a:ea typeface="Open Sans Light" panose="020B0306030504020204" pitchFamily="34" charset="0"/>
                <a:cs typeface="Open Sans Light" panose="020B0306030504020204" pitchFamily="34" charset="0"/>
              </a:rPr>
              <a:t> à </a:t>
            </a:r>
            <a:r>
              <a:rPr lang="en-US" sz="1050" b="1" dirty="0" err="1">
                <a:solidFill>
                  <a:srgbClr val="B4323F"/>
                </a:solidFill>
                <a:latin typeface="Open Sans Light" panose="020B0306030504020204" pitchFamily="34" charset="0"/>
                <a:ea typeface="Open Sans Light" panose="020B0306030504020204" pitchFamily="34" charset="0"/>
                <a:cs typeface="Open Sans Light" panose="020B0306030504020204" pitchFamily="34" charset="0"/>
              </a:rPr>
              <a:t>chaleur</a:t>
            </a:r>
            <a:endParaRPr lang="en-US" sz="1050" dirty="0">
              <a:solidFill>
                <a:srgbClr val="B4323F"/>
              </a:solidFill>
              <a:latin typeface="Open Sans Light" panose="020B0306030504020204" pitchFamily="34" charset="0"/>
              <a:ea typeface="Open Sans Light" panose="020B0306030504020204" pitchFamily="34" charset="0"/>
              <a:cs typeface="Open Sans Light" panose="020B0306030504020204" pitchFamily="34" charset="0"/>
            </a:endParaRPr>
          </a:p>
        </p:txBody>
      </p:sp>
    </p:spTree>
    <p:extLst>
      <p:ext uri="{BB962C8B-B14F-4D97-AF65-F5344CB8AC3E}">
        <p14:creationId xmlns:p14="http://schemas.microsoft.com/office/powerpoint/2010/main" val="162830675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 name="Google Shape;115;p16">
            <a:extLst>
              <a:ext uri="{FF2B5EF4-FFF2-40B4-BE49-F238E27FC236}">
                <a16:creationId xmlns:a16="http://schemas.microsoft.com/office/drawing/2014/main" id="{1C0EB07B-EF55-8A4A-A559-3218267C9FE8}"/>
              </a:ext>
            </a:extLst>
          </p:cNvPr>
          <p:cNvSpPr txBox="1"/>
          <p:nvPr/>
        </p:nvSpPr>
        <p:spPr>
          <a:xfrm>
            <a:off x="887412" y="1279022"/>
            <a:ext cx="10439494" cy="392724"/>
          </a:xfrm>
          <a:prstGeom prst="rect">
            <a:avLst/>
          </a:prstGeom>
          <a:noFill/>
          <a:ln>
            <a:noFill/>
          </a:ln>
        </p:spPr>
        <p:txBody>
          <a:bodyPr lIns="121900" tIns="60933" rIns="121900" bIns="60933" anchor="t"/>
          <a:lstStyle>
            <a:lvl1pPr>
              <a:lnSpc>
                <a:spcPct val="90000"/>
              </a:lnSpc>
              <a:spcBef>
                <a:spcPts val="1000"/>
              </a:spcBef>
              <a:buFont typeface="Arial" panose="020B0604020202020204" pitchFamily="34" charset="0"/>
              <a:buChar char="•"/>
              <a:defRPr sz="2800">
                <a:solidFill>
                  <a:schemeClr val="tx1"/>
                </a:solidFill>
                <a:latin typeface="Open Sans"/>
                <a:ea typeface="Open Sans"/>
                <a:cs typeface="Open Sans"/>
              </a:defRPr>
            </a:lvl1pPr>
            <a:lvl2pPr marL="742950" indent="-285750">
              <a:lnSpc>
                <a:spcPct val="90000"/>
              </a:lnSpc>
              <a:spcBef>
                <a:spcPts val="500"/>
              </a:spcBef>
              <a:buFont typeface="Arial" panose="020B0604020202020204" pitchFamily="34" charset="0"/>
              <a:buChar char="•"/>
              <a:defRPr sz="2400">
                <a:solidFill>
                  <a:schemeClr val="tx1"/>
                </a:solidFill>
                <a:latin typeface="Open Sans"/>
                <a:ea typeface="Open Sans"/>
                <a:cs typeface="Open Sans"/>
              </a:defRPr>
            </a:lvl2pPr>
            <a:lvl3pPr marL="1143000" indent="-228600">
              <a:lnSpc>
                <a:spcPct val="90000"/>
              </a:lnSpc>
              <a:spcBef>
                <a:spcPts val="500"/>
              </a:spcBef>
              <a:buFont typeface="Arial" panose="020B0604020202020204" pitchFamily="34" charset="0"/>
              <a:buChar char="•"/>
              <a:defRPr sz="2000">
                <a:solidFill>
                  <a:schemeClr val="tx1"/>
                </a:solidFill>
                <a:latin typeface="Open Sans"/>
                <a:ea typeface="Open Sans"/>
                <a:cs typeface="Open Sans"/>
              </a:defRPr>
            </a:lvl3pPr>
            <a:lvl4pPr marL="1600200" indent="-228600">
              <a:lnSpc>
                <a:spcPct val="90000"/>
              </a:lnSpc>
              <a:spcBef>
                <a:spcPts val="500"/>
              </a:spcBef>
              <a:buFont typeface="Arial" panose="020B0604020202020204" pitchFamily="34" charset="0"/>
              <a:buChar char="•"/>
              <a:defRPr>
                <a:solidFill>
                  <a:schemeClr val="tx1"/>
                </a:solidFill>
                <a:latin typeface="Open Sans"/>
                <a:ea typeface="Open Sans"/>
                <a:cs typeface="Open Sans"/>
              </a:defRPr>
            </a:lvl4pPr>
            <a:lvl5pPr marL="2057400" indent="-228600">
              <a:lnSpc>
                <a:spcPct val="90000"/>
              </a:lnSpc>
              <a:spcBef>
                <a:spcPts val="500"/>
              </a:spcBef>
              <a:buFont typeface="Arial" panose="020B0604020202020204" pitchFamily="34" charset="0"/>
              <a:buChar char="•"/>
              <a:defRPr>
                <a:solidFill>
                  <a:schemeClr val="tx1"/>
                </a:solidFill>
                <a:latin typeface="Open Sans"/>
                <a:ea typeface="Open Sans"/>
                <a:cs typeface="Open Sans"/>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Open Sans"/>
                <a:ea typeface="Open Sans"/>
                <a:cs typeface="Open Sans"/>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Open Sans"/>
                <a:ea typeface="Open Sans"/>
                <a:cs typeface="Open Sans"/>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Open Sans"/>
                <a:ea typeface="Open Sans"/>
                <a:cs typeface="Open Sans"/>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Open Sans"/>
                <a:ea typeface="Open Sans"/>
                <a:cs typeface="Open Sans"/>
              </a:defRPr>
            </a:lvl9pPr>
          </a:lstStyle>
          <a:p>
            <a:pPr eaLnBrk="1" hangingPunct="1">
              <a:lnSpc>
                <a:spcPct val="100000"/>
              </a:lnSpc>
              <a:spcAft>
                <a:spcPts val="1200"/>
              </a:spcAft>
              <a:buNone/>
            </a:pPr>
            <a:r>
              <a:rPr lang="en-GB" altLang="en-US" sz="2000" b="1" dirty="0">
                <a:solidFill>
                  <a:srgbClr val="9DC3E6"/>
                </a:solidFill>
                <a:latin typeface="Open Sans" panose="020B0606030504020204" pitchFamily="34" charset="0"/>
                <a:ea typeface="Open Sans" panose="020B0606030504020204" pitchFamily="34" charset="0"/>
                <a:cs typeface="Open Sans" panose="020B0606030504020204" pitchFamily="34" charset="0"/>
              </a:rPr>
              <a:t>6.1.2. Sous-secteurs : Urbain VS Rural</a:t>
            </a:r>
          </a:p>
          <a:p>
            <a:pPr eaLnBrk="1" hangingPunct="1">
              <a:lnSpc>
                <a:spcPct val="100000"/>
              </a:lnSpc>
              <a:spcAft>
                <a:spcPts val="1200"/>
              </a:spcAft>
              <a:buNone/>
            </a:pPr>
            <a:endParaRPr lang="en-GB" altLang="en-US" sz="2000" dirty="0">
              <a:latin typeface="Open Sans" panose="020B0606030504020204" pitchFamily="34" charset="0"/>
              <a:ea typeface="Open Sans" panose="020B0606030504020204" pitchFamily="34" charset="0"/>
              <a:cs typeface="Open Sans" panose="020B0606030504020204" pitchFamily="34" charset="0"/>
            </a:endParaRPr>
          </a:p>
          <a:p>
            <a:pPr eaLnBrk="1" hangingPunct="1">
              <a:lnSpc>
                <a:spcPct val="100000"/>
              </a:lnSpc>
              <a:spcAft>
                <a:spcPts val="1200"/>
              </a:spcAft>
              <a:buNone/>
            </a:pPr>
            <a:endParaRPr lang="en-GB" altLang="en-US" sz="2000" dirty="0">
              <a:latin typeface="Open Sans" panose="020B0606030504020204" pitchFamily="34" charset="0"/>
              <a:ea typeface="Open Sans" panose="020B0606030504020204" pitchFamily="34" charset="0"/>
              <a:cs typeface="Open Sans" panose="020B0606030504020204" pitchFamily="34" charset="0"/>
            </a:endParaRPr>
          </a:p>
          <a:p>
            <a:pPr eaLnBrk="1" hangingPunct="1">
              <a:lnSpc>
                <a:spcPct val="100000"/>
              </a:lnSpc>
              <a:spcAft>
                <a:spcPts val="1200"/>
              </a:spcAft>
              <a:buNone/>
            </a:pPr>
            <a:endParaRPr lang="en-GB" altLang="en-US" sz="2000" dirty="0">
              <a:latin typeface="Open Sans" panose="020B0606030504020204" pitchFamily="34" charset="0"/>
              <a:ea typeface="Open Sans" panose="020B0606030504020204" pitchFamily="34" charset="0"/>
              <a:cs typeface="Open Sans" panose="020B0606030504020204" pitchFamily="34" charset="0"/>
            </a:endParaRPr>
          </a:p>
          <a:p>
            <a:pPr eaLnBrk="1" hangingPunct="1">
              <a:lnSpc>
                <a:spcPct val="100000"/>
              </a:lnSpc>
              <a:spcAft>
                <a:spcPts val="1200"/>
              </a:spcAft>
              <a:buNone/>
            </a:pPr>
            <a:endParaRPr lang="en-GB" altLang="en-US" sz="2000" dirty="0">
              <a:solidFill>
                <a:srgbClr val="9DC3E6"/>
              </a:solidFill>
              <a:latin typeface="Open Sans" panose="020B0606030504020204" pitchFamily="34" charset="0"/>
              <a:ea typeface="Open Sans" panose="020B0606030504020204" pitchFamily="34" charset="0"/>
              <a:cs typeface="Open Sans" panose="020B0606030504020204" pitchFamily="34" charset="0"/>
            </a:endParaRPr>
          </a:p>
          <a:p>
            <a:pPr marL="342900" lvl="1" indent="-342900"/>
            <a:endParaRPr lang="en-GB" sz="2000" dirty="0">
              <a:latin typeface="Open Sans" panose="020B0606030504020204" pitchFamily="34" charset="0"/>
              <a:ea typeface="Open Sans" panose="020B0606030504020204" pitchFamily="34" charset="0"/>
              <a:cs typeface="Open Sans" panose="020B0606030504020204" pitchFamily="34" charset="0"/>
            </a:endParaRPr>
          </a:p>
        </p:txBody>
      </p:sp>
      <p:sp>
        <p:nvSpPr>
          <p:cNvPr id="7" name="TextBox 6">
            <a:extLst>
              <a:ext uri="{FF2B5EF4-FFF2-40B4-BE49-F238E27FC236}">
                <a16:creationId xmlns:a16="http://schemas.microsoft.com/office/drawing/2014/main" id="{CA510C60-D253-F14C-BBC2-7F5B6B8A099D}"/>
              </a:ext>
            </a:extLst>
          </p:cNvPr>
          <p:cNvSpPr txBox="1"/>
          <p:nvPr/>
        </p:nvSpPr>
        <p:spPr>
          <a:xfrm>
            <a:off x="-560953" y="3600770"/>
            <a:ext cx="1860600" cy="507831"/>
          </a:xfrm>
          <a:prstGeom prst="rect">
            <a:avLst/>
          </a:prstGeom>
          <a:noFill/>
        </p:spPr>
        <p:txBody>
          <a:bodyPr wrap="square" rtlCol="0">
            <a:spAutoFit/>
          </a:bodyPr>
          <a:lstStyle/>
          <a:p>
            <a:pPr lvl="2" algn="ctr"/>
            <a:r>
              <a:rPr lang="en-GB" sz="900" i="1" dirty="0">
                <a:latin typeface="Open Sans Light" panose="020B0306030504020204" pitchFamily="34" charset="0"/>
                <a:ea typeface="Open Sans Light" panose="020B0306030504020204" pitchFamily="34" charset="0"/>
                <a:cs typeface="Open Sans Light" panose="020B0306030504020204" pitchFamily="34" charset="0"/>
              </a:rPr>
              <a:t>Population totale [personnes]</a:t>
            </a:r>
          </a:p>
        </p:txBody>
      </p:sp>
      <p:sp>
        <p:nvSpPr>
          <p:cNvPr id="14" name="TextBox 13">
            <a:extLst>
              <a:ext uri="{FF2B5EF4-FFF2-40B4-BE49-F238E27FC236}">
                <a16:creationId xmlns:a16="http://schemas.microsoft.com/office/drawing/2014/main" id="{C4019C4D-B7E7-7049-AA9E-E193A13FA20F}"/>
              </a:ext>
            </a:extLst>
          </p:cNvPr>
          <p:cNvSpPr txBox="1"/>
          <p:nvPr/>
        </p:nvSpPr>
        <p:spPr>
          <a:xfrm>
            <a:off x="4511147" y="2426195"/>
            <a:ext cx="1860600" cy="507831"/>
          </a:xfrm>
          <a:prstGeom prst="rect">
            <a:avLst/>
          </a:prstGeom>
          <a:noFill/>
        </p:spPr>
        <p:txBody>
          <a:bodyPr wrap="square" rtlCol="0">
            <a:spAutoFit/>
          </a:bodyPr>
          <a:lstStyle/>
          <a:p>
            <a:pPr lvl="2"/>
            <a:r>
              <a:rPr lang="en-GB" sz="900" i="1" dirty="0">
                <a:latin typeface="Open Sans Light" panose="020B0306030504020204" pitchFamily="34" charset="0"/>
                <a:ea typeface="Open Sans Light" panose="020B0306030504020204" pitchFamily="34" charset="0"/>
                <a:cs typeface="Open Sans Light" panose="020B0306030504020204" pitchFamily="34" charset="0"/>
              </a:rPr>
              <a:t>Part de la population dans les zones urbaines [-]</a:t>
            </a:r>
          </a:p>
        </p:txBody>
      </p:sp>
      <p:sp>
        <p:nvSpPr>
          <p:cNvPr id="18" name="TextBox 17">
            <a:extLst>
              <a:ext uri="{FF2B5EF4-FFF2-40B4-BE49-F238E27FC236}">
                <a16:creationId xmlns:a16="http://schemas.microsoft.com/office/drawing/2014/main" id="{8AAA74F7-FC11-3A46-A1F4-EDB784BFF6AF}"/>
              </a:ext>
            </a:extLst>
          </p:cNvPr>
          <p:cNvSpPr txBox="1"/>
          <p:nvPr/>
        </p:nvSpPr>
        <p:spPr>
          <a:xfrm>
            <a:off x="4480617" y="3462310"/>
            <a:ext cx="1860599" cy="784830"/>
          </a:xfrm>
          <a:prstGeom prst="rect">
            <a:avLst/>
          </a:prstGeom>
          <a:noFill/>
        </p:spPr>
        <p:txBody>
          <a:bodyPr wrap="square" rtlCol="0">
            <a:spAutoFit/>
          </a:bodyPr>
          <a:lstStyle/>
          <a:p>
            <a:pPr lvl="2"/>
            <a:r>
              <a:rPr lang="en-GB" sz="900" i="1" dirty="0">
                <a:latin typeface="Open Sans Light" panose="020B0306030504020204" pitchFamily="34" charset="0"/>
                <a:ea typeface="Open Sans Light" panose="020B0306030504020204" pitchFamily="34" charset="0"/>
                <a:cs typeface="Open Sans Light" panose="020B0306030504020204" pitchFamily="34" charset="0"/>
              </a:rPr>
              <a:t>Taille moyenne des ménages urbains [personne/ménage].</a:t>
            </a:r>
          </a:p>
          <a:p>
            <a:pPr algn="ctr"/>
            <a:endParaRPr lang="en-GB" sz="900" i="1" dirty="0">
              <a:latin typeface="Open Sans Light" panose="020B0306030504020204" pitchFamily="34" charset="0"/>
              <a:ea typeface="Open Sans Light" panose="020B0306030504020204" pitchFamily="34" charset="0"/>
              <a:cs typeface="Open Sans Light" panose="020B0306030504020204" pitchFamily="34" charset="0"/>
            </a:endParaRPr>
          </a:p>
        </p:txBody>
      </p:sp>
      <p:sp>
        <p:nvSpPr>
          <p:cNvPr id="22" name="TextBox 21">
            <a:extLst>
              <a:ext uri="{FF2B5EF4-FFF2-40B4-BE49-F238E27FC236}">
                <a16:creationId xmlns:a16="http://schemas.microsoft.com/office/drawing/2014/main" id="{647188E9-004B-AE4B-8085-E5777BB0C817}"/>
              </a:ext>
            </a:extLst>
          </p:cNvPr>
          <p:cNvSpPr txBox="1"/>
          <p:nvPr/>
        </p:nvSpPr>
        <p:spPr>
          <a:xfrm>
            <a:off x="4509983" y="5187096"/>
            <a:ext cx="1813212" cy="1061829"/>
          </a:xfrm>
          <a:prstGeom prst="rect">
            <a:avLst/>
          </a:prstGeom>
          <a:noFill/>
        </p:spPr>
        <p:txBody>
          <a:bodyPr wrap="square" rtlCol="0">
            <a:spAutoFit/>
          </a:bodyPr>
          <a:lstStyle/>
          <a:p>
            <a:pPr lvl="2"/>
            <a:r>
              <a:rPr lang="en-GB" sz="900" i="1" dirty="0">
                <a:latin typeface="Open Sans Light" panose="020B0306030504020204" pitchFamily="34" charset="0"/>
                <a:ea typeface="Open Sans Light" panose="020B0306030504020204" pitchFamily="34" charset="0"/>
                <a:cs typeface="Open Sans Light" panose="020B0306030504020204" pitchFamily="34" charset="0"/>
              </a:rPr>
              <a:t>Taille moyenne des ménages ruraux [personne/ménage].</a:t>
            </a:r>
          </a:p>
          <a:p>
            <a:pPr algn="ctr"/>
            <a:endParaRPr lang="en-GB" sz="900" i="1" dirty="0">
              <a:latin typeface="Open Sans Light" panose="020B0306030504020204" pitchFamily="34" charset="0"/>
              <a:ea typeface="Open Sans Light" panose="020B0306030504020204" pitchFamily="34" charset="0"/>
              <a:cs typeface="Open Sans Light" panose="020B0306030504020204" pitchFamily="34" charset="0"/>
            </a:endParaRPr>
          </a:p>
        </p:txBody>
      </p:sp>
      <p:sp>
        <p:nvSpPr>
          <p:cNvPr id="24" name="Slide Number Placeholder 5">
            <a:extLst>
              <a:ext uri="{FF2B5EF4-FFF2-40B4-BE49-F238E27FC236}">
                <a16:creationId xmlns:a16="http://schemas.microsoft.com/office/drawing/2014/main" id="{1991717D-9290-2F48-8887-B08C19591758}"/>
              </a:ext>
            </a:extLst>
          </p:cNvPr>
          <p:cNvSpPr txBox="1">
            <a:spLocks noChangeArrowheads="1"/>
          </p:cNvSpPr>
          <p:nvPr/>
        </p:nvSpPr>
        <p:spPr bwMode="auto">
          <a:xfrm>
            <a:off x="11776075" y="6454775"/>
            <a:ext cx="3937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nSpc>
                <a:spcPct val="90000"/>
              </a:lnSpc>
              <a:spcBef>
                <a:spcPts val="1000"/>
              </a:spcBef>
              <a:buFont typeface="Arial" panose="020B0604020202020204" pitchFamily="34" charset="0"/>
              <a:buChar char="•"/>
              <a:defRPr sz="2800">
                <a:solidFill>
                  <a:schemeClr val="tx1"/>
                </a:solidFill>
                <a:latin typeface="Open Sans"/>
                <a:ea typeface="Open Sans"/>
                <a:cs typeface="Open Sans"/>
              </a:defRPr>
            </a:lvl1pPr>
            <a:lvl2pPr indent="-228600">
              <a:lnSpc>
                <a:spcPct val="90000"/>
              </a:lnSpc>
              <a:spcBef>
                <a:spcPts val="500"/>
              </a:spcBef>
              <a:buFont typeface="Arial" panose="020B0604020202020204" pitchFamily="34" charset="0"/>
              <a:buChar char="•"/>
              <a:defRPr sz="2400">
                <a:solidFill>
                  <a:schemeClr val="tx1"/>
                </a:solidFill>
                <a:latin typeface="Open Sans"/>
                <a:ea typeface="Open Sans"/>
                <a:cs typeface="Open Sans"/>
              </a:defRPr>
            </a:lvl2pPr>
            <a:lvl3pPr indent="-228600">
              <a:lnSpc>
                <a:spcPct val="90000"/>
              </a:lnSpc>
              <a:spcBef>
                <a:spcPts val="500"/>
              </a:spcBef>
              <a:buFont typeface="Arial" panose="020B0604020202020204" pitchFamily="34" charset="0"/>
              <a:buChar char="•"/>
              <a:defRPr sz="2000">
                <a:solidFill>
                  <a:schemeClr val="tx1"/>
                </a:solidFill>
                <a:latin typeface="Open Sans"/>
                <a:ea typeface="Open Sans"/>
                <a:cs typeface="Open Sans"/>
              </a:defRPr>
            </a:lvl3pPr>
            <a:lvl4pPr indent="-228600">
              <a:lnSpc>
                <a:spcPct val="90000"/>
              </a:lnSpc>
              <a:spcBef>
                <a:spcPts val="500"/>
              </a:spcBef>
              <a:buFont typeface="Arial" panose="020B0604020202020204" pitchFamily="34" charset="0"/>
              <a:buChar char="•"/>
              <a:defRPr>
                <a:solidFill>
                  <a:schemeClr val="tx1"/>
                </a:solidFill>
                <a:latin typeface="Open Sans"/>
                <a:ea typeface="Open Sans"/>
                <a:cs typeface="Open Sans"/>
              </a:defRPr>
            </a:lvl4pPr>
            <a:lvl5pPr indent="-228600">
              <a:lnSpc>
                <a:spcPct val="90000"/>
              </a:lnSpc>
              <a:spcBef>
                <a:spcPts val="500"/>
              </a:spcBef>
              <a:buFont typeface="Arial" panose="020B0604020202020204" pitchFamily="34" charset="0"/>
              <a:buChar char="•"/>
              <a:defRPr>
                <a:solidFill>
                  <a:schemeClr val="tx1"/>
                </a:solidFill>
                <a:latin typeface="Open Sans"/>
                <a:ea typeface="Open Sans"/>
                <a:cs typeface="Open Sans"/>
              </a:defRPr>
            </a:lvl5pPr>
            <a:lvl6pPr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Open Sans"/>
                <a:ea typeface="Open Sans"/>
                <a:cs typeface="Open Sans"/>
              </a:defRPr>
            </a:lvl6pPr>
            <a:lvl7pPr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Open Sans"/>
                <a:ea typeface="Open Sans"/>
                <a:cs typeface="Open Sans"/>
              </a:defRPr>
            </a:lvl7pPr>
            <a:lvl8pPr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Open Sans"/>
                <a:ea typeface="Open Sans"/>
                <a:cs typeface="Open Sans"/>
              </a:defRPr>
            </a:lvl8pPr>
            <a:lvl9pPr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Open Sans"/>
                <a:ea typeface="Open Sans"/>
                <a:cs typeface="Open Sans"/>
              </a:defRPr>
            </a:lvl9pPr>
          </a:lstStyle>
          <a:p>
            <a:pPr algn="ctr" eaLnBrk="1" hangingPunct="1">
              <a:lnSpc>
                <a:spcPct val="100000"/>
              </a:lnSpc>
              <a:spcBef>
                <a:spcPct val="0"/>
              </a:spcBef>
              <a:buFontTx/>
              <a:buNone/>
            </a:pPr>
            <a:fld id="{72104533-DE24-4CFF-B870-25379AFBB450}" type="slidenum">
              <a:rPr lang="en-US" altLang="en-US" sz="1400" b="1">
                <a:solidFill>
                  <a:schemeClr val="bg1"/>
                </a:solidFill>
                <a:latin typeface="Open Sans ExtraBold"/>
                <a:ea typeface="Open Sans ExtraBold"/>
                <a:cs typeface="Open Sans ExtraBold"/>
              </a:rPr>
              <a:t>4</a:t>
            </a:fld>
            <a:endParaRPr lang="en-US" altLang="en-US" sz="1400" b="1">
              <a:solidFill>
                <a:schemeClr val="bg1"/>
              </a:solidFill>
              <a:latin typeface="Open Sans ExtraBold"/>
              <a:ea typeface="Open Sans ExtraBold"/>
              <a:cs typeface="Open Sans ExtraBold"/>
            </a:endParaRPr>
          </a:p>
        </p:txBody>
      </p:sp>
      <p:sp>
        <p:nvSpPr>
          <p:cNvPr id="17" name="Google Shape;113;p16">
            <a:extLst>
              <a:ext uri="{FF2B5EF4-FFF2-40B4-BE49-F238E27FC236}">
                <a16:creationId xmlns:a16="http://schemas.microsoft.com/office/drawing/2014/main" id="{18C9BB2E-6B8A-FA4A-96DB-2CB379047E46}"/>
              </a:ext>
            </a:extLst>
          </p:cNvPr>
          <p:cNvSpPr>
            <a:spLocks noGrp="1" noChangeArrowheads="1"/>
          </p:cNvSpPr>
          <p:nvPr>
            <p:ph type="title"/>
          </p:nvPr>
        </p:nvSpPr>
        <p:spPr>
          <a:xfrm>
            <a:off x="2008262" y="-1556"/>
            <a:ext cx="9796180" cy="1343491"/>
          </a:xfrm>
        </p:spPr>
        <p:txBody>
          <a:bodyPr lIns="121900" tIns="121900" rIns="121900" bIns="121900"/>
          <a:lstStyle/>
          <a:p>
            <a:pPr eaLnBrk="1" hangingPunct="1"/>
            <a:r>
              <a:rPr lang="en-GB" altLang="en-US" dirty="0">
                <a:latin typeface="Open Sans"/>
              </a:rPr>
              <a:t>Session 6.1 Le secteur des ménages</a:t>
            </a:r>
          </a:p>
        </p:txBody>
      </p:sp>
      <mc:AlternateContent xmlns:mc="http://schemas.openxmlformats.org/markup-compatibility/2006" xmlns:a14="http://schemas.microsoft.com/office/drawing/2010/main">
        <mc:Choice Requires="a14">
          <p:sp>
            <p:nvSpPr>
              <p:cNvPr id="11" name="TextBox 10">
                <a:extLst>
                  <a:ext uri="{FF2B5EF4-FFF2-40B4-BE49-F238E27FC236}">
                    <a16:creationId xmlns:a16="http://schemas.microsoft.com/office/drawing/2014/main" id="{81C04022-BEE5-6054-8BE2-E9B5FA34646A}"/>
                  </a:ext>
                </a:extLst>
              </p:cNvPr>
              <p:cNvSpPr txBox="1"/>
              <p:nvPr/>
            </p:nvSpPr>
            <p:spPr>
              <a:xfrm>
                <a:off x="1086393" y="2554571"/>
                <a:ext cx="4442461" cy="2817181"/>
              </a:xfrm>
              <a:prstGeom prst="rect">
                <a:avLst/>
              </a:prstGeom>
              <a:noFill/>
            </p:spPr>
            <p:txBody>
              <a:bodyPr wrap="square" rtlCol="0">
                <a:spAutoFit/>
              </a:bodyPr>
              <a:lstStyle/>
              <a:p>
                <a:r>
                  <a:rPr lang="en-GB" altLang="en-US" sz="1700" b="1" dirty="0">
                    <a:solidFill>
                      <a:srgbClr val="C00000"/>
                    </a:solidFill>
                    <a:latin typeface="Open Sans" panose="020B0606030504020204" pitchFamily="34" charset="0"/>
                    <a:ea typeface="Open Sans" panose="020B0606030504020204" pitchFamily="34" charset="0"/>
                    <a:cs typeface="Open Sans" panose="020B0606030504020204" pitchFamily="34" charset="0"/>
                  </a:rPr>
                  <a:t>Nombre de ménages urbains de type d</a:t>
                </a:r>
              </a:p>
              <a:p>
                <a:endParaRPr lang="en-GB" altLang="en-US" dirty="0">
                  <a:latin typeface="Open Sans" panose="020B0606030504020204" pitchFamily="34" charset="0"/>
                  <a:ea typeface="Open Sans" panose="020B0606030504020204" pitchFamily="34" charset="0"/>
                  <a:cs typeface="Open Sans" panose="020B0606030504020204" pitchFamily="34" charset="0"/>
                </a:endParaRPr>
              </a:p>
              <a:p>
                <a:pPr/>
                <a14:m>
                  <m:oMathPara xmlns:m="http://schemas.openxmlformats.org/officeDocument/2006/math">
                    <m:oMathParaPr>
                      <m:jc m:val="centerGroup"/>
                    </m:oMathParaPr>
                    <m:oMath xmlns:m="http://schemas.openxmlformats.org/officeDocument/2006/math">
                      <m:sSubSup>
                        <m:sSubSupPr>
                          <m:ctrlPr>
                            <a:rPr lang="en-GB" b="1" i="1" smtClean="0">
                              <a:solidFill>
                                <a:srgbClr val="C00000"/>
                              </a:solidFill>
                              <a:latin typeface="Cambria Math" panose="02040503050406030204" pitchFamily="18" charset="0"/>
                            </a:rPr>
                          </m:ctrlPr>
                        </m:sSubSupPr>
                        <m:e>
                          <m:r>
                            <a:rPr lang="en-GB" b="1" i="1">
                              <a:solidFill>
                                <a:srgbClr val="C00000"/>
                              </a:solidFill>
                              <a:latin typeface="Cambria Math" panose="02040503050406030204" pitchFamily="18" charset="0"/>
                            </a:rPr>
                            <m:t>𝒏</m:t>
                          </m:r>
                        </m:e>
                        <m:sub>
                          <m:r>
                            <a:rPr lang="en-GB" b="1" i="1">
                              <a:solidFill>
                                <a:srgbClr val="C00000"/>
                              </a:solidFill>
                              <a:latin typeface="Cambria Math" panose="02040503050406030204" pitchFamily="18" charset="0"/>
                            </a:rPr>
                            <m:t>𝒖𝒓𝒃𝒂𝒏</m:t>
                          </m:r>
                        </m:sub>
                        <m:sup>
                          <m:r>
                            <a:rPr lang="en-GB" b="1" i="1">
                              <a:solidFill>
                                <a:srgbClr val="C00000"/>
                              </a:solidFill>
                              <a:latin typeface="Cambria Math" panose="02040503050406030204" pitchFamily="18" charset="0"/>
                            </a:rPr>
                            <m:t>𝒅</m:t>
                          </m:r>
                        </m:sup>
                      </m:sSubSup>
                      <m:r>
                        <a:rPr lang="en-GB" i="1">
                          <a:latin typeface="Cambria Math" panose="02040503050406030204" pitchFamily="18" charset="0"/>
                        </a:rPr>
                        <m:t>=</m:t>
                      </m:r>
                      <m:sSub>
                        <m:sSubPr>
                          <m:ctrlPr>
                            <a:rPr lang="en-GB" i="1">
                              <a:latin typeface="Cambria Math" panose="02040503050406030204" pitchFamily="18" charset="0"/>
                            </a:rPr>
                          </m:ctrlPr>
                        </m:sSubPr>
                        <m:e>
                          <m:r>
                            <a:rPr lang="en-GB" i="1">
                              <a:latin typeface="Cambria Math" panose="02040503050406030204" pitchFamily="18" charset="0"/>
                            </a:rPr>
                            <m:t>𝑃</m:t>
                          </m:r>
                        </m:e>
                        <m:sub>
                          <m:r>
                            <a:rPr lang="en-GB" i="1">
                              <a:latin typeface="Cambria Math" panose="02040503050406030204" pitchFamily="18" charset="0"/>
                            </a:rPr>
                            <m:t>𝑡𝑜𝑡𝑎𝑙</m:t>
                          </m:r>
                        </m:sub>
                      </m:sSub>
                      <m:f>
                        <m:fPr>
                          <m:ctrlPr>
                            <a:rPr lang="en-GB" i="1">
                              <a:latin typeface="Cambria Math" panose="02040503050406030204" pitchFamily="18" charset="0"/>
                            </a:rPr>
                          </m:ctrlPr>
                        </m:fPr>
                        <m:num>
                          <m:sSub>
                            <m:sSubPr>
                              <m:ctrlPr>
                                <a:rPr lang="en-GB" i="1">
                                  <a:latin typeface="Cambria Math" panose="02040503050406030204" pitchFamily="18" charset="0"/>
                                </a:rPr>
                              </m:ctrlPr>
                            </m:sSubPr>
                            <m:e>
                              <m:r>
                                <a:rPr lang="en-GB" i="1">
                                  <a:latin typeface="Cambria Math" panose="02040503050406030204" pitchFamily="18" charset="0"/>
                                  <a:ea typeface="Cambria Math" panose="02040503050406030204" pitchFamily="18" charset="0"/>
                                </a:rPr>
                                <m:t>𝜎</m:t>
                              </m:r>
                            </m:e>
                            <m:sub>
                              <m:r>
                                <a:rPr lang="en-GB" i="1">
                                  <a:latin typeface="Cambria Math" panose="02040503050406030204" pitchFamily="18" charset="0"/>
                                </a:rPr>
                                <m:t>𝑢𝑟𝑏𝑎𝑛</m:t>
                              </m:r>
                            </m:sub>
                          </m:sSub>
                        </m:num>
                        <m:den>
                          <m:sSub>
                            <m:sSubPr>
                              <m:ctrlPr>
                                <a:rPr lang="en-GB" i="1">
                                  <a:latin typeface="Cambria Math" panose="02040503050406030204" pitchFamily="18" charset="0"/>
                                </a:rPr>
                              </m:ctrlPr>
                            </m:sSubPr>
                            <m:e>
                              <m:r>
                                <a:rPr lang="en-GB" i="1">
                                  <a:latin typeface="Cambria Math" panose="02040503050406030204" pitchFamily="18" charset="0"/>
                                </a:rPr>
                                <m:t>𝑆</m:t>
                              </m:r>
                            </m:e>
                            <m:sub>
                              <m:r>
                                <a:rPr lang="en-GB" i="1">
                                  <a:latin typeface="Cambria Math" panose="02040503050406030204" pitchFamily="18" charset="0"/>
                                </a:rPr>
                                <m:t>𝑢𝑟𝑏𝑎𝑛</m:t>
                              </m:r>
                            </m:sub>
                          </m:sSub>
                        </m:den>
                      </m:f>
                      <m:sSub>
                        <m:sSubPr>
                          <m:ctrlPr>
                            <a:rPr lang="en-GB" i="1">
                              <a:latin typeface="Cambria Math" panose="02040503050406030204" pitchFamily="18" charset="0"/>
                              <a:ea typeface="Cambria Math" panose="02040503050406030204" pitchFamily="18" charset="0"/>
                            </a:rPr>
                          </m:ctrlPr>
                        </m:sSubPr>
                        <m:e>
                          <m:r>
                            <a:rPr lang="en-GB" i="1">
                              <a:latin typeface="Cambria Math" panose="02040503050406030204" pitchFamily="18" charset="0"/>
                              <a:ea typeface="Cambria Math" panose="02040503050406030204" pitchFamily="18" charset="0"/>
                            </a:rPr>
                            <m:t>𝜌</m:t>
                          </m:r>
                        </m:e>
                        <m:sub>
                          <m:r>
                            <a:rPr lang="en-GB" i="1">
                              <a:latin typeface="Cambria Math" panose="02040503050406030204" pitchFamily="18" charset="0"/>
                              <a:ea typeface="Cambria Math" panose="02040503050406030204" pitchFamily="18" charset="0"/>
                            </a:rPr>
                            <m:t>𝑑</m:t>
                          </m:r>
                        </m:sub>
                      </m:sSub>
                    </m:oMath>
                  </m:oMathPara>
                </a14:m>
                <a:endParaRPr lang="en-GB" altLang="en-US" sz="1800" dirty="0">
                  <a:latin typeface="Open Sans" panose="020B0606030504020204" pitchFamily="34" charset="0"/>
                  <a:ea typeface="Open Sans" panose="020B0606030504020204" pitchFamily="34" charset="0"/>
                  <a:cs typeface="Open Sans" panose="020B0606030504020204" pitchFamily="34" charset="0"/>
                </a:endParaRPr>
              </a:p>
              <a:p>
                <a:endParaRPr lang="en-GB" altLang="en-US" dirty="0"/>
              </a:p>
              <a:p>
                <a:r>
                  <a:rPr lang="en-GB" altLang="en-US" sz="1700" b="1" dirty="0">
                    <a:solidFill>
                      <a:srgbClr val="C00000"/>
                    </a:solidFill>
                    <a:latin typeface="Open Sans" panose="020B0606030504020204" pitchFamily="34" charset="0"/>
                    <a:ea typeface="Open Sans" panose="020B0606030504020204" pitchFamily="34" charset="0"/>
                    <a:cs typeface="Open Sans" panose="020B0606030504020204" pitchFamily="34" charset="0"/>
                  </a:rPr>
                  <a:t>Nombre de ménages ruraux de type d</a:t>
                </a:r>
              </a:p>
              <a:p>
                <a:endParaRPr lang="en-GB" altLang="en-US" dirty="0">
                  <a:latin typeface="Open Sans" panose="020B0606030504020204" pitchFamily="34" charset="0"/>
                  <a:ea typeface="Open Sans" panose="020B0606030504020204" pitchFamily="34" charset="0"/>
                  <a:cs typeface="Open Sans" panose="020B0606030504020204" pitchFamily="34" charset="0"/>
                </a:endParaRPr>
              </a:p>
              <a:p>
                <a:pPr/>
                <a14:m>
                  <m:oMathPara xmlns:m="http://schemas.openxmlformats.org/officeDocument/2006/math">
                    <m:oMathParaPr>
                      <m:jc m:val="centerGroup"/>
                    </m:oMathParaPr>
                    <m:oMath xmlns:m="http://schemas.openxmlformats.org/officeDocument/2006/math">
                      <m:sSubSup>
                        <m:sSubSupPr>
                          <m:ctrlPr>
                            <a:rPr lang="en-GB" b="1" i="1" smtClean="0">
                              <a:solidFill>
                                <a:srgbClr val="C00000"/>
                              </a:solidFill>
                              <a:latin typeface="Cambria Math" panose="02040503050406030204" pitchFamily="18" charset="0"/>
                            </a:rPr>
                          </m:ctrlPr>
                        </m:sSubSupPr>
                        <m:e>
                          <m:r>
                            <a:rPr lang="en-GB" b="1" i="1">
                              <a:solidFill>
                                <a:srgbClr val="C00000"/>
                              </a:solidFill>
                              <a:latin typeface="Cambria Math" panose="02040503050406030204" pitchFamily="18" charset="0"/>
                            </a:rPr>
                            <m:t>𝒏</m:t>
                          </m:r>
                        </m:e>
                        <m:sub>
                          <m:r>
                            <a:rPr lang="en-GB" b="1" i="1">
                              <a:solidFill>
                                <a:srgbClr val="C00000"/>
                              </a:solidFill>
                              <a:latin typeface="Cambria Math" panose="02040503050406030204" pitchFamily="18" charset="0"/>
                            </a:rPr>
                            <m:t>𝒓𝒖𝒓𝒂𝒍</m:t>
                          </m:r>
                        </m:sub>
                        <m:sup>
                          <m:r>
                            <a:rPr lang="en-GB" b="1" i="1">
                              <a:solidFill>
                                <a:srgbClr val="C00000"/>
                              </a:solidFill>
                              <a:latin typeface="Cambria Math" panose="02040503050406030204" pitchFamily="18" charset="0"/>
                            </a:rPr>
                            <m:t>𝒅</m:t>
                          </m:r>
                        </m:sup>
                      </m:sSubSup>
                      <m:r>
                        <a:rPr lang="en-GB" i="1">
                          <a:latin typeface="Cambria Math" panose="02040503050406030204" pitchFamily="18" charset="0"/>
                        </a:rPr>
                        <m:t>=</m:t>
                      </m:r>
                      <m:sSub>
                        <m:sSubPr>
                          <m:ctrlPr>
                            <a:rPr lang="en-GB" i="1">
                              <a:latin typeface="Cambria Math" panose="02040503050406030204" pitchFamily="18" charset="0"/>
                            </a:rPr>
                          </m:ctrlPr>
                        </m:sSubPr>
                        <m:e>
                          <m:r>
                            <a:rPr lang="en-GB" i="1">
                              <a:latin typeface="Cambria Math" panose="02040503050406030204" pitchFamily="18" charset="0"/>
                            </a:rPr>
                            <m:t>𝑃</m:t>
                          </m:r>
                        </m:e>
                        <m:sub>
                          <m:r>
                            <a:rPr lang="en-GB" i="1">
                              <a:latin typeface="Cambria Math" panose="02040503050406030204" pitchFamily="18" charset="0"/>
                            </a:rPr>
                            <m:t>𝑡𝑜𝑡𝑎𝑙</m:t>
                          </m:r>
                        </m:sub>
                      </m:sSub>
                      <m:f>
                        <m:fPr>
                          <m:ctrlPr>
                            <a:rPr lang="en-GB" i="1">
                              <a:latin typeface="Cambria Math" panose="02040503050406030204" pitchFamily="18" charset="0"/>
                            </a:rPr>
                          </m:ctrlPr>
                        </m:fPr>
                        <m:num>
                          <m:sSub>
                            <m:sSubPr>
                              <m:ctrlPr>
                                <a:rPr lang="en-GB" i="1">
                                  <a:latin typeface="Cambria Math" panose="02040503050406030204" pitchFamily="18" charset="0"/>
                                </a:rPr>
                              </m:ctrlPr>
                            </m:sSubPr>
                            <m:e>
                              <m:r>
                                <a:rPr lang="en-GB" i="1">
                                  <a:latin typeface="Cambria Math" panose="02040503050406030204" pitchFamily="18" charset="0"/>
                                </a:rPr>
                                <m:t>(1−</m:t>
                              </m:r>
                              <m:r>
                                <a:rPr lang="en-GB" i="1">
                                  <a:latin typeface="Cambria Math" panose="02040503050406030204" pitchFamily="18" charset="0"/>
                                  <a:ea typeface="Cambria Math" panose="02040503050406030204" pitchFamily="18" charset="0"/>
                                </a:rPr>
                                <m:t>𝜎</m:t>
                              </m:r>
                            </m:e>
                            <m:sub>
                              <m:r>
                                <a:rPr lang="en-GB" i="1">
                                  <a:latin typeface="Cambria Math" panose="02040503050406030204" pitchFamily="18" charset="0"/>
                                </a:rPr>
                                <m:t>𝑢𝑟𝑏𝑎𝑛</m:t>
                              </m:r>
                            </m:sub>
                          </m:sSub>
                          <m:r>
                            <a:rPr lang="en-GB" i="1">
                              <a:latin typeface="Cambria Math" panose="02040503050406030204" pitchFamily="18" charset="0"/>
                            </a:rPr>
                            <m:t>)</m:t>
                          </m:r>
                        </m:num>
                        <m:den>
                          <m:sSub>
                            <m:sSubPr>
                              <m:ctrlPr>
                                <a:rPr lang="en-GB" i="1">
                                  <a:latin typeface="Cambria Math" panose="02040503050406030204" pitchFamily="18" charset="0"/>
                                </a:rPr>
                              </m:ctrlPr>
                            </m:sSubPr>
                            <m:e>
                              <m:r>
                                <a:rPr lang="en-GB" i="1">
                                  <a:latin typeface="Cambria Math" panose="02040503050406030204" pitchFamily="18" charset="0"/>
                                </a:rPr>
                                <m:t>𝑆</m:t>
                              </m:r>
                            </m:e>
                            <m:sub>
                              <m:r>
                                <a:rPr lang="en-GB" i="1">
                                  <a:latin typeface="Cambria Math" panose="02040503050406030204" pitchFamily="18" charset="0"/>
                                </a:rPr>
                                <m:t>𝑟𝑢𝑟𝑎𝑙</m:t>
                              </m:r>
                            </m:sub>
                          </m:sSub>
                        </m:den>
                      </m:f>
                      <m:sSub>
                        <m:sSubPr>
                          <m:ctrlPr>
                            <a:rPr lang="en-GB" i="1">
                              <a:latin typeface="Cambria Math" panose="02040503050406030204" pitchFamily="18" charset="0"/>
                              <a:ea typeface="Cambria Math" panose="02040503050406030204" pitchFamily="18" charset="0"/>
                            </a:rPr>
                          </m:ctrlPr>
                        </m:sSubPr>
                        <m:e>
                          <m:r>
                            <a:rPr lang="en-GB" i="1">
                              <a:latin typeface="Cambria Math" panose="02040503050406030204" pitchFamily="18" charset="0"/>
                              <a:ea typeface="Cambria Math" panose="02040503050406030204" pitchFamily="18" charset="0"/>
                            </a:rPr>
                            <m:t>𝜌</m:t>
                          </m:r>
                        </m:e>
                        <m:sub>
                          <m:r>
                            <a:rPr lang="en-GB" i="1">
                              <a:latin typeface="Cambria Math" panose="02040503050406030204" pitchFamily="18" charset="0"/>
                              <a:ea typeface="Cambria Math" panose="02040503050406030204" pitchFamily="18" charset="0"/>
                            </a:rPr>
                            <m:t>𝑑</m:t>
                          </m:r>
                        </m:sub>
                      </m:sSub>
                    </m:oMath>
                  </m:oMathPara>
                </a14:m>
                <a:endParaRPr lang="en-GB" altLang="en-US" sz="1800" dirty="0">
                  <a:latin typeface="Open Sans" panose="020B0606030504020204" pitchFamily="34" charset="0"/>
                  <a:ea typeface="Open Sans" panose="020B0606030504020204" pitchFamily="34" charset="0"/>
                  <a:cs typeface="Open Sans" panose="020B0606030504020204" pitchFamily="34" charset="0"/>
                </a:endParaRPr>
              </a:p>
              <a:p>
                <a:endParaRPr lang="en-GB" dirty="0"/>
              </a:p>
            </p:txBody>
          </p:sp>
        </mc:Choice>
        <mc:Fallback xmlns="">
          <p:sp>
            <p:nvSpPr>
              <p:cNvPr id="11" name="TextBox 10">
                <a:extLst>
                  <a:ext uri="{FF2B5EF4-FFF2-40B4-BE49-F238E27FC236}">
                    <a16:creationId xmlns:a16="http://schemas.microsoft.com/office/drawing/2014/main" id="{81C04022-BEE5-6054-8BE2-E9B5FA34646A}"/>
                  </a:ext>
                </a:extLst>
              </p:cNvPr>
              <p:cNvSpPr txBox="1">
                <a:spLocks noRot="1" noChangeAspect="1" noMove="1" noResize="1" noEditPoints="1" noAdjustHandles="1" noChangeArrowheads="1" noChangeShapeType="1" noTextEdit="1"/>
              </p:cNvSpPr>
              <p:nvPr/>
            </p:nvSpPr>
            <p:spPr>
              <a:xfrm>
                <a:off x="1086393" y="2554571"/>
                <a:ext cx="4442461" cy="2817181"/>
              </a:xfrm>
              <a:prstGeom prst="rect">
                <a:avLst/>
              </a:prstGeom>
              <a:blipFill>
                <a:blip r:embed="rId3"/>
                <a:stretch>
                  <a:fillRect l="-823" t="-649"/>
                </a:stretch>
              </a:blipFill>
            </p:spPr>
            <p:txBody>
              <a:bodyPr/>
              <a:lstStyle/>
              <a:p>
                <a:r>
                  <a:rPr lang="fr-MA">
                    <a:noFill/>
                  </a:rPr>
                  <a:t> </a:t>
                </a:r>
              </a:p>
            </p:txBody>
          </p:sp>
        </mc:Fallback>
      </mc:AlternateContent>
      <p:pic>
        <p:nvPicPr>
          <p:cNvPr id="12" name="Picture 11" descr="Diagram&#10;&#10;Description automatically generated">
            <a:extLst>
              <a:ext uri="{FF2B5EF4-FFF2-40B4-BE49-F238E27FC236}">
                <a16:creationId xmlns:a16="http://schemas.microsoft.com/office/drawing/2014/main" id="{7EED8F31-9C21-5228-870E-1555D55B14D3}"/>
              </a:ext>
            </a:extLst>
          </p:cNvPr>
          <p:cNvPicPr>
            <a:picLocks noChangeAspect="1"/>
          </p:cNvPicPr>
          <p:nvPr/>
        </p:nvPicPr>
        <p:blipFill rotWithShape="1">
          <a:blip r:embed="rId4"/>
          <a:srcRect t="23678"/>
          <a:stretch/>
        </p:blipFill>
        <p:spPr>
          <a:xfrm>
            <a:off x="6637022" y="2478312"/>
            <a:ext cx="4881039" cy="2050344"/>
          </a:xfrm>
          <a:prstGeom prst="rect">
            <a:avLst/>
          </a:prstGeom>
        </p:spPr>
      </p:pic>
      <mc:AlternateContent xmlns:mc="http://schemas.openxmlformats.org/markup-compatibility/2006" xmlns:a14="http://schemas.microsoft.com/office/drawing/2010/main">
        <mc:Choice Requires="a14">
          <p:sp>
            <p:nvSpPr>
              <p:cNvPr id="13" name="TextBox 12">
                <a:extLst>
                  <a:ext uri="{FF2B5EF4-FFF2-40B4-BE49-F238E27FC236}">
                    <a16:creationId xmlns:a16="http://schemas.microsoft.com/office/drawing/2014/main" id="{3DBE45DF-3A85-C177-52F9-FC3B4B2828CA}"/>
                  </a:ext>
                </a:extLst>
              </p:cNvPr>
              <p:cNvSpPr txBox="1"/>
              <p:nvPr/>
            </p:nvSpPr>
            <p:spPr>
              <a:xfrm>
                <a:off x="9201949" y="4480560"/>
                <a:ext cx="2602493" cy="459421"/>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GB" sz="1600" b="1" i="1" smtClean="0">
                              <a:solidFill>
                                <a:srgbClr val="7030A0"/>
                              </a:solidFill>
                              <a:latin typeface="Cambria Math" panose="02040503050406030204" pitchFamily="18" charset="0"/>
                            </a:rPr>
                          </m:ctrlPr>
                        </m:sSubPr>
                        <m:e>
                          <m:r>
                            <a:rPr lang="en-GB" sz="1600" b="1" i="1">
                              <a:solidFill>
                                <a:srgbClr val="7030A0"/>
                              </a:solidFill>
                              <a:latin typeface="Cambria Math" panose="02040503050406030204" pitchFamily="18" charset="0"/>
                            </a:rPr>
                            <m:t>𝑺𝑬𝑪</m:t>
                          </m:r>
                        </m:e>
                        <m:sub>
                          <m:r>
                            <a:rPr lang="en-GB" sz="1600" b="1" i="1">
                              <a:solidFill>
                                <a:srgbClr val="7030A0"/>
                              </a:solidFill>
                              <a:latin typeface="Cambria Math" panose="02040503050406030204" pitchFamily="18" charset="0"/>
                            </a:rPr>
                            <m:t>𝒖</m:t>
                          </m:r>
                        </m:sub>
                      </m:sSub>
                      <m:r>
                        <a:rPr lang="en-GB" sz="1600" i="1">
                          <a:latin typeface="Cambria Math" panose="02040503050406030204" pitchFamily="18" charset="0"/>
                        </a:rPr>
                        <m:t>=</m:t>
                      </m:r>
                      <m:f>
                        <m:fPr>
                          <m:ctrlPr>
                            <a:rPr lang="en-GB" sz="1600" i="1">
                              <a:latin typeface="Cambria Math" panose="02040503050406030204" pitchFamily="18" charset="0"/>
                              <a:ea typeface="Cambria Math" panose="02040503050406030204" pitchFamily="18" charset="0"/>
                            </a:rPr>
                          </m:ctrlPr>
                        </m:fPr>
                        <m:num>
                          <m:r>
                            <a:rPr lang="en-GB" sz="1600" b="1" i="1">
                              <a:solidFill>
                                <a:schemeClr val="accent4"/>
                              </a:solidFill>
                              <a:latin typeface="Cambria Math" panose="02040503050406030204" pitchFamily="18" charset="0"/>
                            </a:rPr>
                            <m:t>𝑼𝑬𝑫𝒖</m:t>
                          </m:r>
                        </m:num>
                        <m:den>
                          <m:r>
                            <a:rPr lang="en-GB" sz="1600" b="1" i="1">
                              <a:solidFill>
                                <a:srgbClr val="C00000"/>
                              </a:solidFill>
                              <a:latin typeface="Cambria Math" panose="02040503050406030204" pitchFamily="18" charset="0"/>
                              <a:ea typeface="Cambria Math" panose="02040503050406030204" pitchFamily="18" charset="0"/>
                            </a:rPr>
                            <m:t>𝑫𝑷</m:t>
                          </m:r>
                        </m:den>
                      </m:f>
                    </m:oMath>
                  </m:oMathPara>
                </a14:m>
                <a:endParaRPr lang="en-GB" sz="1600" b="1" dirty="0"/>
              </a:p>
            </p:txBody>
          </p:sp>
        </mc:Choice>
        <mc:Fallback xmlns="" xmlns:a16="http://schemas.microsoft.com/office/drawing/2014/main" xmlns:p14="http://schemas.microsoft.com/office/powerpoint/2010/main">
          <p:sp>
            <p:nvSpPr>
              <p:cNvPr id="13" name="TextBox 12">
                <a:extLst>
                  <a:ext uri="{FF2B5EF4-FFF2-40B4-BE49-F238E27FC236}">
                    <a16:creationId xmlns:a16="http://schemas.microsoft.com/office/drawing/2014/main" id="{3DBE45DF-3A85-C177-52F9-FC3B4B2828CA}"/>
                  </a:ext>
                </a:extLst>
              </p:cNvPr>
              <p:cNvSpPr txBox="1">
                <a:spLocks noRot="1" noChangeAspect="1" noMove="1" noResize="1" noEditPoints="1" noAdjustHandles="1" noChangeArrowheads="1" noChangeShapeType="1" noTextEdit="1"/>
              </p:cNvSpPr>
              <p:nvPr/>
            </p:nvSpPr>
            <p:spPr>
              <a:xfrm>
                <a:off x="9201949" y="4480560"/>
                <a:ext cx="2602493" cy="459421"/>
              </a:xfrm>
              <a:prstGeom prst="rect">
                <a:avLst/>
              </a:prstGeom>
              <a:blipFill>
                <a:blip r:embed="rId5"/>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6" name="TextBox 15">
                <a:extLst>
                  <a:ext uri="{FF2B5EF4-FFF2-40B4-BE49-F238E27FC236}">
                    <a16:creationId xmlns:a16="http://schemas.microsoft.com/office/drawing/2014/main" id="{8BB6F5BF-9825-AFB3-1A7A-61033317ACA6}"/>
                  </a:ext>
                </a:extLst>
              </p:cNvPr>
              <p:cNvSpPr txBox="1"/>
              <p:nvPr/>
            </p:nvSpPr>
            <p:spPr>
              <a:xfrm>
                <a:off x="6926339" y="4150386"/>
                <a:ext cx="1989230" cy="246221"/>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sSubSup>
                        <m:sSubSupPr>
                          <m:ctrlPr>
                            <a:rPr lang="en-GB" sz="1600" b="1" i="1" smtClean="0">
                              <a:solidFill>
                                <a:schemeClr val="accent6"/>
                              </a:solidFill>
                              <a:latin typeface="Cambria Math" panose="02040503050406030204" pitchFamily="18" charset="0"/>
                            </a:rPr>
                          </m:ctrlPr>
                        </m:sSubSupPr>
                        <m:e>
                          <m:r>
                            <a:rPr lang="en-GB" sz="1600" b="1" i="1">
                              <a:solidFill>
                                <a:schemeClr val="accent6"/>
                              </a:solidFill>
                              <a:latin typeface="Cambria Math" panose="02040503050406030204" pitchFamily="18" charset="0"/>
                            </a:rPr>
                            <m:t>𝑭𝑬𝑫</m:t>
                          </m:r>
                        </m:e>
                        <m:sub>
                          <m:r>
                            <a:rPr lang="en-GB" sz="1600" b="1" i="1">
                              <a:solidFill>
                                <a:schemeClr val="accent6"/>
                              </a:solidFill>
                              <a:latin typeface="Cambria Math" panose="02040503050406030204" pitchFamily="18" charset="0"/>
                            </a:rPr>
                            <m:t>𝒖</m:t>
                          </m:r>
                        </m:sub>
                        <m:sup>
                          <m:r>
                            <a:rPr lang="en-GB" sz="1600" b="1" i="1">
                              <a:solidFill>
                                <a:schemeClr val="accent6"/>
                              </a:solidFill>
                              <a:latin typeface="Cambria Math" panose="02040503050406030204" pitchFamily="18" charset="0"/>
                            </a:rPr>
                            <m:t>𝒆</m:t>
                          </m:r>
                        </m:sup>
                      </m:sSubSup>
                      <m:r>
                        <a:rPr lang="en-GB" sz="1600" b="0" i="1" smtClean="0">
                          <a:latin typeface="Cambria Math" panose="02040503050406030204" pitchFamily="18" charset="0"/>
                          <a:ea typeface="Cambria Math" panose="02040503050406030204" pitchFamily="18" charset="0"/>
                        </a:rPr>
                        <m:t>×</m:t>
                      </m:r>
                      <m:sSubSup>
                        <m:sSubSupPr>
                          <m:ctrlPr>
                            <a:rPr lang="en-GB" sz="1600" b="1" i="1">
                              <a:solidFill>
                                <a:schemeClr val="accent2"/>
                              </a:solidFill>
                              <a:latin typeface="Cambria Math" panose="02040503050406030204" pitchFamily="18" charset="0"/>
                              <a:ea typeface="Cambria Math" panose="02040503050406030204" pitchFamily="18" charset="0"/>
                            </a:rPr>
                          </m:ctrlPr>
                        </m:sSubSupPr>
                        <m:e>
                          <m:r>
                            <a:rPr lang="en-GB" sz="1600" b="1" i="1">
                              <a:solidFill>
                                <a:schemeClr val="accent2"/>
                              </a:solidFill>
                              <a:latin typeface="Cambria Math" panose="02040503050406030204" pitchFamily="18" charset="0"/>
                              <a:ea typeface="Cambria Math" panose="02040503050406030204" pitchFamily="18" charset="0"/>
                            </a:rPr>
                            <m:t>𝜼</m:t>
                          </m:r>
                        </m:e>
                        <m:sub>
                          <m:r>
                            <a:rPr lang="en-GB" sz="1600" b="1" i="1">
                              <a:solidFill>
                                <a:schemeClr val="accent2"/>
                              </a:solidFill>
                              <a:latin typeface="Cambria Math" panose="02040503050406030204" pitchFamily="18" charset="0"/>
                              <a:ea typeface="Cambria Math" panose="02040503050406030204" pitchFamily="18" charset="0"/>
                            </a:rPr>
                            <m:t>𝒖</m:t>
                          </m:r>
                          <m:r>
                            <a:rPr lang="en-GB" sz="1600" b="1" i="1" smtClean="0">
                              <a:solidFill>
                                <a:schemeClr val="accent2"/>
                              </a:solidFill>
                              <a:latin typeface="Cambria Math" panose="02040503050406030204" pitchFamily="18" charset="0"/>
                              <a:ea typeface="Cambria Math" panose="02040503050406030204" pitchFamily="18" charset="0"/>
                            </a:rPr>
                            <m:t> </m:t>
                          </m:r>
                        </m:sub>
                        <m:sup>
                          <m:r>
                            <a:rPr lang="en-GB" sz="1600" b="1" i="1">
                              <a:solidFill>
                                <a:schemeClr val="accent2"/>
                              </a:solidFill>
                              <a:latin typeface="Cambria Math" panose="02040503050406030204" pitchFamily="18" charset="0"/>
                              <a:ea typeface="Cambria Math" panose="02040503050406030204" pitchFamily="18" charset="0"/>
                            </a:rPr>
                            <m:t>𝒆</m:t>
                          </m:r>
                        </m:sup>
                      </m:sSubSup>
                      <m:sSub>
                        <m:sSubPr>
                          <m:ctrlPr>
                            <a:rPr lang="en-GB" sz="1600" b="1" i="1">
                              <a:solidFill>
                                <a:schemeClr val="accent4"/>
                              </a:solidFill>
                              <a:latin typeface="Cambria Math" panose="02040503050406030204" pitchFamily="18" charset="0"/>
                            </a:rPr>
                          </m:ctrlPr>
                        </m:sSubPr>
                        <m:e>
                          <m:r>
                            <a:rPr lang="en-GB" sz="1600" i="1">
                              <a:latin typeface="Cambria Math" panose="02040503050406030204" pitchFamily="18" charset="0"/>
                            </a:rPr>
                            <m:t>=</m:t>
                          </m:r>
                          <m:r>
                            <a:rPr lang="en-GB" sz="1600" b="1" i="1">
                              <a:solidFill>
                                <a:schemeClr val="accent4"/>
                              </a:solidFill>
                              <a:latin typeface="Cambria Math" panose="02040503050406030204" pitchFamily="18" charset="0"/>
                            </a:rPr>
                            <m:t>𝑼𝑬𝑫</m:t>
                          </m:r>
                        </m:e>
                        <m:sub>
                          <m:r>
                            <a:rPr lang="en-GB" sz="1600" b="1" i="1">
                              <a:solidFill>
                                <a:schemeClr val="accent4"/>
                              </a:solidFill>
                              <a:latin typeface="Cambria Math" panose="02040503050406030204" pitchFamily="18" charset="0"/>
                            </a:rPr>
                            <m:t>𝒖</m:t>
                          </m:r>
                        </m:sub>
                      </m:sSub>
                    </m:oMath>
                  </m:oMathPara>
                </a14:m>
                <a:endParaRPr lang="en-GB" sz="1600" dirty="0"/>
              </a:p>
            </p:txBody>
          </p:sp>
        </mc:Choice>
        <mc:Fallback xmlns="" xmlns:a16="http://schemas.microsoft.com/office/drawing/2014/main" xmlns:p14="http://schemas.microsoft.com/office/powerpoint/2010/main">
          <p:sp>
            <p:nvSpPr>
              <p:cNvPr id="16" name="TextBox 15">
                <a:extLst>
                  <a:ext uri="{FF2B5EF4-FFF2-40B4-BE49-F238E27FC236}">
                    <a16:creationId xmlns:a16="http://schemas.microsoft.com/office/drawing/2014/main" id="{8BB6F5BF-9825-AFB3-1A7A-61033317ACA6}"/>
                  </a:ext>
                </a:extLst>
              </p:cNvPr>
              <p:cNvSpPr txBox="1">
                <a:spLocks noRot="1" noChangeAspect="1" noMove="1" noResize="1" noEditPoints="1" noAdjustHandles="1" noChangeArrowheads="1" noChangeShapeType="1" noTextEdit="1"/>
              </p:cNvSpPr>
              <p:nvPr/>
            </p:nvSpPr>
            <p:spPr>
              <a:xfrm>
                <a:off x="6926339" y="4150386"/>
                <a:ext cx="1989230" cy="246221"/>
              </a:xfrm>
              <a:prstGeom prst="rect">
                <a:avLst/>
              </a:prstGeom>
              <a:blipFill>
                <a:blip r:embed="rId6"/>
                <a:stretch>
                  <a:fillRect b="-25000"/>
                </a:stretch>
              </a:blipFill>
            </p:spPr>
            <p:txBody>
              <a:bodyPr/>
              <a:lstStyle/>
              <a:p>
                <a:r>
                  <a:rPr lang="en-GB">
                    <a:noFill/>
                  </a:rPr>
                  <a:t> </a:t>
                </a:r>
              </a:p>
            </p:txBody>
          </p:sp>
        </mc:Fallback>
      </mc:AlternateContent>
      <p:sp>
        <p:nvSpPr>
          <p:cNvPr id="20" name="TextBox 19">
            <a:extLst>
              <a:ext uri="{FF2B5EF4-FFF2-40B4-BE49-F238E27FC236}">
                <a16:creationId xmlns:a16="http://schemas.microsoft.com/office/drawing/2014/main" id="{8803E785-36D4-B94B-2EB3-9C4F1DC3F107}"/>
              </a:ext>
            </a:extLst>
          </p:cNvPr>
          <p:cNvSpPr txBox="1"/>
          <p:nvPr/>
        </p:nvSpPr>
        <p:spPr>
          <a:xfrm>
            <a:off x="6468537" y="2260679"/>
            <a:ext cx="1820194" cy="678180"/>
          </a:xfrm>
          <a:prstGeom prst="rect">
            <a:avLst/>
          </a:prstGeom>
          <a:solidFill>
            <a:schemeClr val="bg1"/>
          </a:solidFill>
        </p:spPr>
        <p:txBody>
          <a:bodyPr wrap="square" rtlCol="0">
            <a:spAutoFit/>
          </a:bodyPr>
          <a:lstStyle/>
          <a:p>
            <a:endParaRPr lang="en-GB" dirty="0"/>
          </a:p>
        </p:txBody>
      </p:sp>
      <p:sp>
        <p:nvSpPr>
          <p:cNvPr id="21" name="TextBox 20">
            <a:extLst>
              <a:ext uri="{FF2B5EF4-FFF2-40B4-BE49-F238E27FC236}">
                <a16:creationId xmlns:a16="http://schemas.microsoft.com/office/drawing/2014/main" id="{0F09134E-F827-171A-5676-60CFB8BA8AD4}"/>
              </a:ext>
            </a:extLst>
          </p:cNvPr>
          <p:cNvSpPr txBox="1"/>
          <p:nvPr/>
        </p:nvSpPr>
        <p:spPr>
          <a:xfrm>
            <a:off x="8840910" y="1848228"/>
            <a:ext cx="1600200" cy="678180"/>
          </a:xfrm>
          <a:prstGeom prst="rect">
            <a:avLst/>
          </a:prstGeom>
          <a:solidFill>
            <a:schemeClr val="bg1"/>
          </a:solidFill>
        </p:spPr>
        <p:txBody>
          <a:bodyPr wrap="square" rtlCol="0">
            <a:spAutoFit/>
          </a:bodyPr>
          <a:lstStyle/>
          <a:p>
            <a:endParaRPr lang="en-GB" dirty="0"/>
          </a:p>
        </p:txBody>
      </p:sp>
      <p:cxnSp>
        <p:nvCxnSpPr>
          <p:cNvPr id="47" name="Connector: Curved 46">
            <a:extLst>
              <a:ext uri="{FF2B5EF4-FFF2-40B4-BE49-F238E27FC236}">
                <a16:creationId xmlns:a16="http://schemas.microsoft.com/office/drawing/2014/main" id="{42E1CA07-677D-E013-DB19-2759D008F202}"/>
              </a:ext>
            </a:extLst>
          </p:cNvPr>
          <p:cNvCxnSpPr>
            <a:cxnSpLocks/>
          </p:cNvCxnSpPr>
          <p:nvPr/>
        </p:nvCxnSpPr>
        <p:spPr>
          <a:xfrm flipV="1">
            <a:off x="1215957" y="3598371"/>
            <a:ext cx="2150541" cy="274685"/>
          </a:xfrm>
          <a:prstGeom prst="curvedConnector3">
            <a:avLst>
              <a:gd name="adj1" fmla="val 100662"/>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83" name="Straight Arrow Connector 82">
            <a:extLst>
              <a:ext uri="{FF2B5EF4-FFF2-40B4-BE49-F238E27FC236}">
                <a16:creationId xmlns:a16="http://schemas.microsoft.com/office/drawing/2014/main" id="{295BDBC9-5168-1969-3B55-1AA9158C1C05}"/>
              </a:ext>
            </a:extLst>
          </p:cNvPr>
          <p:cNvCxnSpPr>
            <a:cxnSpLocks/>
          </p:cNvCxnSpPr>
          <p:nvPr/>
        </p:nvCxnSpPr>
        <p:spPr>
          <a:xfrm flipH="1" flipV="1">
            <a:off x="4253490" y="3616058"/>
            <a:ext cx="1183164" cy="22793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84" name="Straight Arrow Connector 83">
            <a:extLst>
              <a:ext uri="{FF2B5EF4-FFF2-40B4-BE49-F238E27FC236}">
                <a16:creationId xmlns:a16="http://schemas.microsoft.com/office/drawing/2014/main" id="{1E67AB15-4E0F-6241-26F5-72379927BA00}"/>
              </a:ext>
            </a:extLst>
          </p:cNvPr>
          <p:cNvCxnSpPr>
            <a:cxnSpLocks/>
          </p:cNvCxnSpPr>
          <p:nvPr/>
        </p:nvCxnSpPr>
        <p:spPr>
          <a:xfrm flipH="1" flipV="1">
            <a:off x="4319067" y="5055326"/>
            <a:ext cx="1117587" cy="641533"/>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92" name="Connector: Curved 91">
            <a:extLst>
              <a:ext uri="{FF2B5EF4-FFF2-40B4-BE49-F238E27FC236}">
                <a16:creationId xmlns:a16="http://schemas.microsoft.com/office/drawing/2014/main" id="{6B79A8FE-8B46-5902-E990-B8490A18302D}"/>
              </a:ext>
            </a:extLst>
          </p:cNvPr>
          <p:cNvCxnSpPr>
            <a:cxnSpLocks/>
            <a:stCxn id="11" idx="0"/>
            <a:endCxn id="21" idx="2"/>
          </p:cNvCxnSpPr>
          <p:nvPr/>
        </p:nvCxnSpPr>
        <p:spPr>
          <a:xfrm rot="5400000" flipH="1" flipV="1">
            <a:off x="6460236" y="-626203"/>
            <a:ext cx="28163" cy="6333386"/>
          </a:xfrm>
          <a:prstGeom prst="curvedConnector3">
            <a:avLst>
              <a:gd name="adj1" fmla="val 50000"/>
            </a:avLst>
          </a:prstGeom>
          <a:ln>
            <a:solidFill>
              <a:srgbClr val="C00000"/>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29" name="TextBox 28">
            <a:extLst>
              <a:ext uri="{FF2B5EF4-FFF2-40B4-BE49-F238E27FC236}">
                <a16:creationId xmlns:a16="http://schemas.microsoft.com/office/drawing/2014/main" id="{4914A346-DC89-FAA7-C8C8-B3CECFAC67B5}"/>
              </a:ext>
            </a:extLst>
          </p:cNvPr>
          <p:cNvSpPr txBox="1"/>
          <p:nvPr/>
        </p:nvSpPr>
        <p:spPr>
          <a:xfrm>
            <a:off x="4509983" y="3026359"/>
            <a:ext cx="1860600" cy="369332"/>
          </a:xfrm>
          <a:prstGeom prst="rect">
            <a:avLst/>
          </a:prstGeom>
          <a:noFill/>
        </p:spPr>
        <p:txBody>
          <a:bodyPr wrap="square" rtlCol="0">
            <a:spAutoFit/>
          </a:bodyPr>
          <a:lstStyle/>
          <a:p>
            <a:pPr lvl="2"/>
            <a:r>
              <a:rPr lang="en-GB" sz="900" i="1" dirty="0">
                <a:latin typeface="Open Sans Light" panose="020B0306030504020204" pitchFamily="34" charset="0"/>
                <a:ea typeface="Open Sans Light" panose="020B0306030504020204" pitchFamily="34" charset="0"/>
                <a:cs typeface="Open Sans Light" panose="020B0306030504020204" pitchFamily="34" charset="0"/>
              </a:rPr>
              <a:t>Part par type de logement</a:t>
            </a:r>
          </a:p>
        </p:txBody>
      </p:sp>
      <p:cxnSp>
        <p:nvCxnSpPr>
          <p:cNvPr id="30" name="Straight Arrow Connector 29">
            <a:extLst>
              <a:ext uri="{FF2B5EF4-FFF2-40B4-BE49-F238E27FC236}">
                <a16:creationId xmlns:a16="http://schemas.microsoft.com/office/drawing/2014/main" id="{045891A3-2029-2797-DD87-02772A295D31}"/>
              </a:ext>
            </a:extLst>
          </p:cNvPr>
          <p:cNvCxnSpPr>
            <a:cxnSpLocks/>
          </p:cNvCxnSpPr>
          <p:nvPr/>
        </p:nvCxnSpPr>
        <p:spPr>
          <a:xfrm flipH="1">
            <a:off x="4620513" y="3284869"/>
            <a:ext cx="799485" cy="68519"/>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7" name="Straight Connector 36">
            <a:extLst>
              <a:ext uri="{FF2B5EF4-FFF2-40B4-BE49-F238E27FC236}">
                <a16:creationId xmlns:a16="http://schemas.microsoft.com/office/drawing/2014/main" id="{5A4C546B-6C30-05C3-0649-C81F92D3088A}"/>
              </a:ext>
            </a:extLst>
          </p:cNvPr>
          <p:cNvCxnSpPr>
            <a:cxnSpLocks/>
          </p:cNvCxnSpPr>
          <p:nvPr/>
        </p:nvCxnSpPr>
        <p:spPr>
          <a:xfrm>
            <a:off x="6363324" y="2149813"/>
            <a:ext cx="18021" cy="4114776"/>
          </a:xfrm>
          <a:prstGeom prst="line">
            <a:avLst/>
          </a:prstGeom>
          <a:ln w="38100"/>
        </p:spPr>
        <p:style>
          <a:lnRef idx="1">
            <a:schemeClr val="dk1"/>
          </a:lnRef>
          <a:fillRef idx="0">
            <a:schemeClr val="dk1"/>
          </a:fillRef>
          <a:effectRef idx="0">
            <a:schemeClr val="dk1"/>
          </a:effectRef>
          <a:fontRef idx="minor">
            <a:schemeClr val="tx1"/>
          </a:fontRef>
        </p:style>
      </p:cxnSp>
      <p:cxnSp>
        <p:nvCxnSpPr>
          <p:cNvPr id="44" name="Straight Arrow Connector 43">
            <a:extLst>
              <a:ext uri="{FF2B5EF4-FFF2-40B4-BE49-F238E27FC236}">
                <a16:creationId xmlns:a16="http://schemas.microsoft.com/office/drawing/2014/main" id="{2204F353-B629-8688-8212-230F73C061CC}"/>
              </a:ext>
            </a:extLst>
          </p:cNvPr>
          <p:cNvCxnSpPr>
            <a:cxnSpLocks/>
          </p:cNvCxnSpPr>
          <p:nvPr/>
        </p:nvCxnSpPr>
        <p:spPr>
          <a:xfrm flipH="1">
            <a:off x="4194236" y="2677168"/>
            <a:ext cx="1352169" cy="50955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pic>
        <p:nvPicPr>
          <p:cNvPr id="2" name="Picture 16">
            <a:extLst>
              <a:ext uri="{FF2B5EF4-FFF2-40B4-BE49-F238E27FC236}">
                <a16:creationId xmlns:a16="http://schemas.microsoft.com/office/drawing/2014/main" id="{4F92E7E2-B1B7-48E3-FD87-79C77AD65192}"/>
              </a:ext>
            </a:extLst>
          </p:cNvPr>
          <p:cNvPicPr>
            <a:picLocks noChangeAspect="1" noChangeArrowheads="1"/>
          </p:cNvPicPr>
          <p:nvPr/>
        </p:nvPicPr>
        <p:blipFill>
          <a:blip r:embed="rId7">
            <a:alphaModFix/>
            <a:extLst>
              <a:ext uri="{28A0092B-C50C-407E-A947-70E740481C1C}">
                <a14:useLocalDpi xmlns:a14="http://schemas.microsoft.com/office/drawing/2010/main" val="0"/>
              </a:ext>
            </a:extLst>
          </a:blip>
          <a:srcRect/>
          <a:stretch>
            <a:fillRect/>
          </a:stretch>
        </p:blipFill>
        <p:spPr bwMode="auto">
          <a:xfrm>
            <a:off x="1003819" y="339712"/>
            <a:ext cx="939310" cy="939310"/>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624099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4BDB5223-6EB5-1046-88BB-84ED760A29CE}"/>
              </a:ext>
            </a:extLst>
          </p:cNvPr>
          <p:cNvSpPr txBox="1">
            <a:spLocks/>
          </p:cNvSpPr>
          <p:nvPr/>
        </p:nvSpPr>
        <p:spPr>
          <a:xfrm>
            <a:off x="11775994" y="6455206"/>
            <a:ext cx="393356"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9F12B3B0-2BE9-CC4D-B1FD-EFE2D6A22EBD}" type="slidenum">
              <a:rPr lang="en-US" sz="1400" b="1" smtClean="0">
                <a:solidFill>
                  <a:schemeClr val="bg1"/>
                </a:solidFill>
                <a:latin typeface="Open Sans ExtraBold" panose="020B0606030504020204" pitchFamily="34" charset="0"/>
                <a:ea typeface="Open Sans ExtraBold" panose="020B0606030504020204" pitchFamily="34" charset="0"/>
                <a:cs typeface="Open Sans ExtraBold" panose="020B0606030504020204" pitchFamily="34" charset="0"/>
              </a:rPr>
              <a:t>5</a:t>
            </a:fld>
            <a:endParaRPr lang="en-US" sz="1400" b="1">
              <a:solidFill>
                <a:schemeClr val="bg1"/>
              </a:solidFill>
              <a:latin typeface="Open Sans ExtraBold" panose="020B0606030504020204" pitchFamily="34" charset="0"/>
              <a:ea typeface="Open Sans ExtraBold" panose="020B0606030504020204" pitchFamily="34" charset="0"/>
              <a:cs typeface="Open Sans ExtraBold" panose="020B0606030504020204" pitchFamily="34" charset="0"/>
            </a:endParaRPr>
          </a:p>
        </p:txBody>
      </p:sp>
      <p:sp>
        <p:nvSpPr>
          <p:cNvPr id="9" name="Title 10">
            <a:extLst>
              <a:ext uri="{FF2B5EF4-FFF2-40B4-BE49-F238E27FC236}">
                <a16:creationId xmlns:a16="http://schemas.microsoft.com/office/drawing/2014/main" id="{D65E6D98-BE8C-6B4C-B23E-6167300445AE}"/>
              </a:ext>
            </a:extLst>
          </p:cNvPr>
          <p:cNvSpPr txBox="1">
            <a:spLocks/>
          </p:cNvSpPr>
          <p:nvPr/>
        </p:nvSpPr>
        <p:spPr>
          <a:xfrm>
            <a:off x="454507" y="167264"/>
            <a:ext cx="6851797" cy="1046311"/>
          </a:xfrm>
          <a:prstGeom prst="rect">
            <a:avLst/>
          </a:prstGeom>
        </p:spPr>
        <p:txBody>
          <a:bodyPr vert="horz" lIns="91440" tIns="45720" rIns="91440" bIns="45720" rtlCol="0" anchor="b">
            <a:normAutofit fontScale="92500" lnSpcReduction="2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GB" sz="4400" dirty="0">
                <a:latin typeface="Open Sans"/>
                <a:ea typeface="Open Sans"/>
                <a:cs typeface="Open Sans"/>
                <a:sym typeface="Bodoni SvtyTwo ITC TT-Book"/>
              </a:rPr>
              <a:t>Session 6.1 </a:t>
            </a:r>
            <a:r>
              <a:rPr lang="en-GB" altLang="en-US" sz="4400" dirty="0">
                <a:latin typeface="Open Sans" panose="020B0606030504020204" pitchFamily="34" charset="0"/>
                <a:ea typeface="Open Sans" panose="020B0606030504020204" pitchFamily="34" charset="0"/>
                <a:cs typeface="Open Sans" panose="020B0606030504020204" pitchFamily="34" charset="0"/>
              </a:rPr>
              <a:t>Reconstruction de l'année de base (1/3)</a:t>
            </a:r>
            <a:endParaRPr lang="en-GB" sz="4400" dirty="0">
              <a:latin typeface="Open Sans"/>
              <a:ea typeface="Open Sans"/>
              <a:cs typeface="Open Sans"/>
              <a:sym typeface="Bodoni SvtyTwo ITC TT-Book"/>
            </a:endParaRPr>
          </a:p>
        </p:txBody>
      </p:sp>
      <p:sp>
        <p:nvSpPr>
          <p:cNvPr id="10" name="TextBox 9">
            <a:extLst>
              <a:ext uri="{FF2B5EF4-FFF2-40B4-BE49-F238E27FC236}">
                <a16:creationId xmlns:a16="http://schemas.microsoft.com/office/drawing/2014/main" id="{57F7817C-F1AD-0D44-B171-8337EA4CAC58}"/>
              </a:ext>
            </a:extLst>
          </p:cNvPr>
          <p:cNvSpPr txBox="1"/>
          <p:nvPr/>
        </p:nvSpPr>
        <p:spPr>
          <a:xfrm>
            <a:off x="557709" y="1293615"/>
            <a:ext cx="7178612" cy="685188"/>
          </a:xfrm>
          <a:prstGeom prst="rect">
            <a:avLst/>
          </a:prstGeom>
          <a:noFill/>
        </p:spPr>
        <p:txBody>
          <a:bodyPr wrap="square" lIns="91440" tIns="45720" rIns="91440" bIns="45720" rtlCol="0" anchor="t">
            <a:spAutoFit/>
          </a:bodyPr>
          <a:lstStyle/>
          <a:p>
            <a:pPr marL="0" lvl="6" eaLnBrk="0" fontAlgn="base" hangingPunct="0">
              <a:lnSpc>
                <a:spcPct val="110000"/>
              </a:lnSpc>
              <a:spcBef>
                <a:spcPts val="500"/>
              </a:spcBef>
              <a:spcAft>
                <a:spcPts val="1200"/>
              </a:spcAft>
              <a:buClr>
                <a:srgbClr val="333333"/>
              </a:buClr>
              <a:buSzPts val="1300"/>
              <a:defRPr/>
            </a:pPr>
            <a:r>
              <a:rPr lang="en-ZA" b="1" dirty="0">
                <a:solidFill>
                  <a:schemeClr val="accent5">
                    <a:lumMod val="60000"/>
                    <a:lumOff val="40000"/>
                  </a:schemeClr>
                </a:solidFill>
                <a:latin typeface="Open Sans"/>
                <a:ea typeface="Open Sans"/>
                <a:cs typeface="Open Sans"/>
              </a:rPr>
              <a:t>6.1.3. Rassembler les paramètres du MAED pour l'année de base - Exemple</a:t>
            </a:r>
            <a:endParaRPr lang="en-GB" sz="1600" dirty="0">
              <a:latin typeface="Open Sans" panose="020B0606030504020204" pitchFamily="34" charset="0"/>
              <a:cs typeface="Open Sans" panose="020B0606030504020204" pitchFamily="34" charset="0"/>
            </a:endParaRPr>
          </a:p>
        </p:txBody>
      </p:sp>
      <p:sp>
        <p:nvSpPr>
          <p:cNvPr id="11" name="Text Box 3">
            <a:extLst>
              <a:ext uri="{FF2B5EF4-FFF2-40B4-BE49-F238E27FC236}">
                <a16:creationId xmlns:a16="http://schemas.microsoft.com/office/drawing/2014/main" id="{C5F4228F-D5AA-954B-B294-68775E7ACBB6}"/>
              </a:ext>
            </a:extLst>
          </p:cNvPr>
          <p:cNvSpPr txBox="1">
            <a:spLocks noChangeArrowheads="1"/>
          </p:cNvSpPr>
          <p:nvPr/>
        </p:nvSpPr>
        <p:spPr bwMode="auto">
          <a:xfrm>
            <a:off x="9930792" y="376366"/>
            <a:ext cx="1570943" cy="664012"/>
          </a:xfrm>
          <a:prstGeom prst="roundRect">
            <a:avLst/>
          </a:prstGeom>
          <a:solidFill>
            <a:schemeClr val="accent3">
              <a:alpha val="50196"/>
            </a:schemeClr>
          </a:solidFill>
          <a:ln w="9525">
            <a:solidFill>
              <a:schemeClr val="tx2"/>
            </a:solidFill>
            <a:miter lim="800000"/>
            <a:headEnd/>
            <a:tailEnd/>
          </a:ln>
        </p:spPr>
        <p:txBody>
          <a:bodyPr wrap="square"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r>
              <a:rPr lang="en-US" sz="1100" dirty="0">
                <a:latin typeface="Open Sans" panose="020B0606030504020204" pitchFamily="34" charset="0"/>
                <a:cs typeface="Open Sans" panose="020B0606030504020204" pitchFamily="34" charset="0"/>
              </a:rPr>
              <a:t>Calculer les données d'entrée du MAED pour l'année de base</a:t>
            </a:r>
          </a:p>
        </p:txBody>
      </p:sp>
      <p:sp>
        <p:nvSpPr>
          <p:cNvPr id="15" name="Text Box 4">
            <a:extLst>
              <a:ext uri="{FF2B5EF4-FFF2-40B4-BE49-F238E27FC236}">
                <a16:creationId xmlns:a16="http://schemas.microsoft.com/office/drawing/2014/main" id="{FC47BBBF-E017-034D-BDA0-B4925AE086BA}"/>
              </a:ext>
            </a:extLst>
          </p:cNvPr>
          <p:cNvSpPr txBox="1">
            <a:spLocks noChangeArrowheads="1"/>
          </p:cNvSpPr>
          <p:nvPr/>
        </p:nvSpPr>
        <p:spPr bwMode="auto">
          <a:xfrm>
            <a:off x="8257225" y="1087220"/>
            <a:ext cx="1570943" cy="664012"/>
          </a:xfrm>
          <a:prstGeom prst="roundRect">
            <a:avLst/>
          </a:prstGeom>
          <a:solidFill>
            <a:schemeClr val="accent3">
              <a:alpha val="50196"/>
            </a:schemeClr>
          </a:solidFill>
          <a:ln w="9525">
            <a:solidFill>
              <a:schemeClr val="tx2"/>
            </a:solidFill>
            <a:miter lim="800000"/>
            <a:headEnd/>
            <a:tailEnd/>
          </a:ln>
        </p:spPr>
        <p:txBody>
          <a:bodyPr wrap="square"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50000"/>
              </a:spcBef>
            </a:pPr>
            <a:r>
              <a:rPr lang="en-US" sz="1100" dirty="0">
                <a:latin typeface="Open Sans" panose="020B0606030504020204" pitchFamily="34" charset="0"/>
                <a:cs typeface="Open Sans" panose="020B0606030504020204" pitchFamily="34" charset="0"/>
              </a:rPr>
              <a:t>Vérifier l'exactitude des résultats du MAED pour l'année de base</a:t>
            </a:r>
          </a:p>
        </p:txBody>
      </p:sp>
      <p:sp>
        <p:nvSpPr>
          <p:cNvPr id="16" name="Text Box 5">
            <a:extLst>
              <a:ext uri="{FF2B5EF4-FFF2-40B4-BE49-F238E27FC236}">
                <a16:creationId xmlns:a16="http://schemas.microsoft.com/office/drawing/2014/main" id="{3261E616-59D7-E24A-B3DD-6CA7E698AABB}"/>
              </a:ext>
            </a:extLst>
          </p:cNvPr>
          <p:cNvSpPr txBox="1">
            <a:spLocks noChangeArrowheads="1"/>
          </p:cNvSpPr>
          <p:nvPr/>
        </p:nvSpPr>
        <p:spPr bwMode="auto">
          <a:xfrm>
            <a:off x="9930792" y="1100272"/>
            <a:ext cx="1570943" cy="669808"/>
          </a:xfrm>
          <a:prstGeom prst="roundRect">
            <a:avLst/>
          </a:prstGeom>
          <a:solidFill>
            <a:schemeClr val="accent3">
              <a:alpha val="50196"/>
            </a:schemeClr>
          </a:solidFill>
          <a:ln w="9525">
            <a:solidFill>
              <a:schemeClr val="tx2"/>
            </a:solidFill>
            <a:miter lim="800000"/>
            <a:headEnd/>
            <a:tailEnd/>
          </a:ln>
        </p:spPr>
        <p:txBody>
          <a:bodyPr anchor="ctr">
            <a:no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50000"/>
              </a:spcBef>
            </a:pPr>
            <a:r>
              <a:rPr lang="en-US" sz="1100" dirty="0">
                <a:latin typeface="Open Sans" panose="020B0606030504020204" pitchFamily="34" charset="0"/>
                <a:cs typeface="Open Sans" panose="020B0606030504020204" pitchFamily="34" charset="0"/>
              </a:rPr>
              <a:t>Exécuter le modèle MAED</a:t>
            </a:r>
          </a:p>
        </p:txBody>
      </p:sp>
      <p:sp>
        <p:nvSpPr>
          <p:cNvPr id="17" name="Text Box 2">
            <a:extLst>
              <a:ext uri="{FF2B5EF4-FFF2-40B4-BE49-F238E27FC236}">
                <a16:creationId xmlns:a16="http://schemas.microsoft.com/office/drawing/2014/main" id="{CD2C5F29-B47A-A24E-B82C-5405185BD2D6}"/>
              </a:ext>
            </a:extLst>
          </p:cNvPr>
          <p:cNvSpPr txBox="1">
            <a:spLocks noChangeArrowheads="1"/>
          </p:cNvSpPr>
          <p:nvPr/>
        </p:nvSpPr>
        <p:spPr bwMode="auto">
          <a:xfrm>
            <a:off x="8260867" y="361943"/>
            <a:ext cx="1570943" cy="664012"/>
          </a:xfrm>
          <a:prstGeom prst="roundRect">
            <a:avLst/>
          </a:prstGeom>
          <a:solidFill>
            <a:srgbClr val="A9D18E">
              <a:alpha val="50196"/>
            </a:srgbClr>
          </a:solidFill>
          <a:ln w="9525">
            <a:solidFill>
              <a:schemeClr val="tx2"/>
            </a:solidFill>
            <a:miter lim="800000"/>
            <a:headEnd/>
            <a:tailEnd/>
          </a:ln>
        </p:spPr>
        <p:txBody>
          <a:bodyPr wrap="square"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50000"/>
              </a:spcBef>
            </a:pPr>
            <a:r>
              <a:rPr lang="en-US" sz="1100" dirty="0">
                <a:latin typeface="Open Sans" panose="020B0606030504020204" pitchFamily="34" charset="0"/>
                <a:cs typeface="Open Sans" panose="020B0606030504020204" pitchFamily="34" charset="0"/>
              </a:rPr>
              <a:t>Collecte/ajustement des paramètres du MAED pour l'année de base</a:t>
            </a:r>
          </a:p>
        </p:txBody>
      </p:sp>
      <p:sp>
        <p:nvSpPr>
          <p:cNvPr id="18" name="Straight Connector 3">
            <a:extLst>
              <a:ext uri="{FF2B5EF4-FFF2-40B4-BE49-F238E27FC236}">
                <a16:creationId xmlns:a16="http://schemas.microsoft.com/office/drawing/2014/main" id="{FC723609-1FB1-F943-ACD2-DB8DF54D9946}"/>
              </a:ext>
            </a:extLst>
          </p:cNvPr>
          <p:cNvSpPr/>
          <p:nvPr/>
        </p:nvSpPr>
        <p:spPr>
          <a:xfrm rot="19256044">
            <a:off x="8177917" y="205555"/>
            <a:ext cx="1763330" cy="1763330"/>
          </a:xfrm>
          <a:custGeom>
            <a:avLst/>
            <a:gdLst/>
            <a:ahLst/>
            <a:cxnLst/>
            <a:rect l="0" t="0" r="0" b="0"/>
            <a:pathLst>
              <a:path>
                <a:moveTo>
                  <a:pt x="91314" y="490922"/>
                </a:moveTo>
                <a:arcTo wR="881665" hR="881665" stAng="12378446" swAng="1636048"/>
              </a:path>
            </a:pathLst>
          </a:custGeom>
          <a:noFill/>
          <a:ln w="28575">
            <a:solidFill>
              <a:schemeClr val="tx1"/>
            </a:solidFill>
            <a:tailEnd type="arrow"/>
          </a:ln>
        </p:spPr>
        <p:style>
          <a:lnRef idx="1">
            <a:schemeClr val="accent1">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txBody>
          <a:bodyPr/>
          <a:lstStyle/>
          <a:p>
            <a:endParaRPr lang="en-GB"/>
          </a:p>
        </p:txBody>
      </p:sp>
      <p:sp>
        <p:nvSpPr>
          <p:cNvPr id="19" name="Straight Connector 3">
            <a:extLst>
              <a:ext uri="{FF2B5EF4-FFF2-40B4-BE49-F238E27FC236}">
                <a16:creationId xmlns:a16="http://schemas.microsoft.com/office/drawing/2014/main" id="{508A5F98-5666-D540-88C5-001B23470509}"/>
              </a:ext>
            </a:extLst>
          </p:cNvPr>
          <p:cNvSpPr/>
          <p:nvPr/>
        </p:nvSpPr>
        <p:spPr>
          <a:xfrm rot="8546125">
            <a:off x="9834598" y="144291"/>
            <a:ext cx="1763330" cy="1763330"/>
          </a:xfrm>
          <a:custGeom>
            <a:avLst/>
            <a:gdLst/>
            <a:ahLst/>
            <a:cxnLst/>
            <a:rect l="0" t="0" r="0" b="0"/>
            <a:pathLst>
              <a:path>
                <a:moveTo>
                  <a:pt x="91314" y="490922"/>
                </a:moveTo>
                <a:arcTo wR="881665" hR="881665" stAng="12378446" swAng="1636048"/>
              </a:path>
            </a:pathLst>
          </a:custGeom>
          <a:noFill/>
          <a:ln w="28575">
            <a:solidFill>
              <a:schemeClr val="tx1"/>
            </a:solidFill>
            <a:tailEnd type="arrow"/>
          </a:ln>
        </p:spPr>
        <p:style>
          <a:lnRef idx="1">
            <a:schemeClr val="accent1">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txBody>
          <a:bodyPr/>
          <a:lstStyle/>
          <a:p>
            <a:endParaRPr lang="en-GB"/>
          </a:p>
        </p:txBody>
      </p:sp>
      <p:sp>
        <p:nvSpPr>
          <p:cNvPr id="20" name="Straight Connector 3">
            <a:extLst>
              <a:ext uri="{FF2B5EF4-FFF2-40B4-BE49-F238E27FC236}">
                <a16:creationId xmlns:a16="http://schemas.microsoft.com/office/drawing/2014/main" id="{2DAA1DFD-538A-B94F-8C58-25988A0A0D93}"/>
              </a:ext>
            </a:extLst>
          </p:cNvPr>
          <p:cNvSpPr/>
          <p:nvPr/>
        </p:nvSpPr>
        <p:spPr>
          <a:xfrm rot="13859928">
            <a:off x="8953577" y="205702"/>
            <a:ext cx="1763330" cy="1763330"/>
          </a:xfrm>
          <a:custGeom>
            <a:avLst/>
            <a:gdLst/>
            <a:ahLst/>
            <a:cxnLst/>
            <a:rect l="0" t="0" r="0" b="0"/>
            <a:pathLst>
              <a:path>
                <a:moveTo>
                  <a:pt x="91314" y="490922"/>
                </a:moveTo>
                <a:arcTo wR="881665" hR="881665" stAng="12378446" swAng="1636048"/>
              </a:path>
            </a:pathLst>
          </a:custGeom>
          <a:noFill/>
          <a:ln w="28575">
            <a:solidFill>
              <a:schemeClr val="tx1"/>
            </a:solidFill>
            <a:tailEnd type="arrow"/>
          </a:ln>
        </p:spPr>
        <p:style>
          <a:lnRef idx="1">
            <a:schemeClr val="accent1">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txBody>
          <a:bodyPr/>
          <a:lstStyle/>
          <a:p>
            <a:endParaRPr lang="en-GB"/>
          </a:p>
        </p:txBody>
      </p:sp>
      <p:sp>
        <p:nvSpPr>
          <p:cNvPr id="22" name="Straight Connector 3">
            <a:extLst>
              <a:ext uri="{FF2B5EF4-FFF2-40B4-BE49-F238E27FC236}">
                <a16:creationId xmlns:a16="http://schemas.microsoft.com/office/drawing/2014/main" id="{4FECC7A3-3FE7-A943-899C-984498CE6AD8}"/>
              </a:ext>
            </a:extLst>
          </p:cNvPr>
          <p:cNvSpPr/>
          <p:nvPr/>
        </p:nvSpPr>
        <p:spPr>
          <a:xfrm rot="2987910">
            <a:off x="9041128" y="273078"/>
            <a:ext cx="1763330" cy="1763330"/>
          </a:xfrm>
          <a:custGeom>
            <a:avLst/>
            <a:gdLst/>
            <a:ahLst/>
            <a:cxnLst/>
            <a:rect l="0" t="0" r="0" b="0"/>
            <a:pathLst>
              <a:path>
                <a:moveTo>
                  <a:pt x="91314" y="490922"/>
                </a:moveTo>
                <a:arcTo wR="881665" hR="881665" stAng="12378446" swAng="1636048"/>
              </a:path>
            </a:pathLst>
          </a:custGeom>
          <a:noFill/>
          <a:ln w="28575">
            <a:solidFill>
              <a:schemeClr val="tx1"/>
            </a:solidFill>
            <a:tailEnd type="arrow"/>
          </a:ln>
        </p:spPr>
        <p:style>
          <a:lnRef idx="1">
            <a:schemeClr val="accent1">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txBody>
          <a:bodyPr/>
          <a:lstStyle/>
          <a:p>
            <a:endParaRPr lang="en-GB"/>
          </a:p>
        </p:txBody>
      </p:sp>
      <p:sp>
        <p:nvSpPr>
          <p:cNvPr id="8" name="TextBox 7">
            <a:extLst>
              <a:ext uri="{FF2B5EF4-FFF2-40B4-BE49-F238E27FC236}">
                <a16:creationId xmlns:a16="http://schemas.microsoft.com/office/drawing/2014/main" id="{75FC2217-6F8B-BBC7-B40B-737535E318E3}"/>
              </a:ext>
            </a:extLst>
          </p:cNvPr>
          <p:cNvSpPr txBox="1"/>
          <p:nvPr/>
        </p:nvSpPr>
        <p:spPr>
          <a:xfrm>
            <a:off x="887215" y="2000869"/>
            <a:ext cx="4028619" cy="4139595"/>
          </a:xfrm>
          <a:prstGeom prst="rect">
            <a:avLst/>
          </a:prstGeom>
          <a:noFill/>
        </p:spPr>
        <p:txBody>
          <a:bodyPr wrap="square">
            <a:spAutoFit/>
          </a:bodyPr>
          <a:lstStyle/>
          <a:p>
            <a:pPr marL="0" lvl="6">
              <a:spcBef>
                <a:spcPts val="1000"/>
              </a:spcBef>
              <a:buClr>
                <a:srgbClr val="333333"/>
              </a:buClr>
              <a:buSzPts val="1300"/>
              <a:defRPr/>
            </a:pPr>
            <a:r>
              <a:rPr lang="en-GB" sz="1700" dirty="0">
                <a:latin typeface="Open Sans" panose="020B0606030504020204" pitchFamily="34" charset="0"/>
                <a:ea typeface="Open Sans" panose="020B0606030504020204" pitchFamily="34" charset="0"/>
                <a:cs typeface="Open Sans" panose="020B0606030504020204" pitchFamily="34" charset="0"/>
                <a:sym typeface="Calibri"/>
              </a:rPr>
              <a:t>Pour reconstruire l'année de base, nous devons rassembler les données suivantes : </a:t>
            </a:r>
          </a:p>
          <a:p>
            <a:pPr marL="342900" lvl="6" indent="-342900">
              <a:spcBef>
                <a:spcPts val="1000"/>
              </a:spcBef>
              <a:buClr>
                <a:srgbClr val="333333"/>
              </a:buClr>
              <a:buSzPts val="1300"/>
              <a:buFont typeface="Arial" panose="020B0604020202020204" pitchFamily="34" charset="0"/>
              <a:buChar char="•"/>
              <a:defRPr/>
            </a:pPr>
            <a:r>
              <a:rPr lang="en-GB" sz="1700" b="1" dirty="0">
                <a:solidFill>
                  <a:srgbClr val="00B050"/>
                </a:solidFill>
                <a:latin typeface="Open Sans" panose="020B0606030504020204" pitchFamily="34" charset="0"/>
                <a:ea typeface="Open Sans" panose="020B0606030504020204" pitchFamily="34" charset="0"/>
                <a:cs typeface="Open Sans" panose="020B0606030504020204" pitchFamily="34" charset="0"/>
                <a:sym typeface="Calibri"/>
              </a:rPr>
              <a:t>Demande/consommation d'énergie finale (DCEF) </a:t>
            </a:r>
            <a:r>
              <a:rPr lang="en-GB" sz="1700" dirty="0">
                <a:latin typeface="Open Sans" panose="020B0606030504020204" pitchFamily="34" charset="0"/>
                <a:ea typeface="Open Sans" panose="020B0606030504020204" pitchFamily="34" charset="0"/>
                <a:cs typeface="Open Sans" panose="020B0606030504020204" pitchFamily="34" charset="0"/>
                <a:sym typeface="Calibri"/>
              </a:rPr>
              <a:t>par secteur, par utilisation finale et par combustible pour l'année de base sélectionnée</a:t>
            </a:r>
          </a:p>
          <a:p>
            <a:pPr marL="342900" lvl="6" indent="-342900">
              <a:spcBef>
                <a:spcPts val="1000"/>
              </a:spcBef>
              <a:buClr>
                <a:srgbClr val="333333"/>
              </a:buClr>
              <a:buSzPts val="1300"/>
              <a:buFont typeface="Arial" panose="020B0604020202020204" pitchFamily="34" charset="0"/>
              <a:buChar char="•"/>
              <a:defRPr/>
            </a:pPr>
            <a:r>
              <a:rPr lang="en-GB" sz="1700" b="1" i="0" dirty="0" err="1">
                <a:solidFill>
                  <a:schemeClr val="accent2"/>
                </a:solidFill>
                <a:effectLst/>
                <a:latin typeface="Open Sans" panose="020B0606030504020204" pitchFamily="34" charset="0"/>
                <a:ea typeface="Open Sans" panose="020B0606030504020204" pitchFamily="34" charset="0"/>
                <a:cs typeface="Open Sans" panose="020B0606030504020204" pitchFamily="34" charset="0"/>
              </a:rPr>
              <a:t>Rendement</a:t>
            </a:r>
            <a:r>
              <a:rPr lang="en-GB" sz="1700" b="1" i="0" dirty="0">
                <a:solidFill>
                  <a:schemeClr val="accent2"/>
                </a:solidFill>
                <a:effectLst/>
                <a:latin typeface="Open Sans" panose="020B0606030504020204" pitchFamily="34" charset="0"/>
                <a:ea typeface="Open Sans" panose="020B0606030504020204" pitchFamily="34" charset="0"/>
                <a:cs typeface="Open Sans" panose="020B0606030504020204" pitchFamily="34" charset="0"/>
              </a:rPr>
              <a:t> </a:t>
            </a:r>
            <a:r>
              <a:rPr lang="en-GB" sz="1700" b="0" i="0" dirty="0">
                <a:solidFill>
                  <a:schemeClr val="accent2"/>
                </a:solidFill>
                <a:effectLst/>
                <a:latin typeface="Open Sans" panose="020B0606030504020204" pitchFamily="34" charset="0"/>
                <a:ea typeface="Open Sans" panose="020B0606030504020204" pitchFamily="34" charset="0"/>
                <a:cs typeface="Open Sans" panose="020B0606030504020204" pitchFamily="34" charset="0"/>
              </a:rPr>
              <a:t>(𝛈) </a:t>
            </a:r>
            <a:r>
              <a:rPr lang="en-GB" sz="1700" dirty="0">
                <a:latin typeface="Open Sans" panose="020B0606030504020204" pitchFamily="34" charset="0"/>
                <a:ea typeface="Open Sans" panose="020B0606030504020204" pitchFamily="34" charset="0"/>
                <a:cs typeface="Open Sans" panose="020B0606030504020204" pitchFamily="34" charset="0"/>
              </a:rPr>
              <a:t>du processus/de l'équipement utilisé) </a:t>
            </a:r>
          </a:p>
          <a:p>
            <a:pPr marL="342900" lvl="6" indent="-342900">
              <a:spcBef>
                <a:spcPts val="1000"/>
              </a:spcBef>
              <a:buClr>
                <a:srgbClr val="333333"/>
              </a:buClr>
              <a:buSzPts val="1300"/>
              <a:buFont typeface="Arial" panose="020B0604020202020204" pitchFamily="34" charset="0"/>
              <a:buChar char="•"/>
              <a:defRPr/>
            </a:pPr>
            <a:r>
              <a:rPr lang="en-GB" sz="1700" b="1" dirty="0">
                <a:solidFill>
                  <a:srgbClr val="C00000"/>
                </a:solidFill>
                <a:latin typeface="Open Sans" panose="020B0606030504020204" pitchFamily="34" charset="0"/>
                <a:ea typeface="Open Sans" panose="020B0606030504020204" pitchFamily="34" charset="0"/>
                <a:cs typeface="Open Sans" panose="020B0606030504020204" pitchFamily="34" charset="0"/>
                <a:sym typeface="Calibri"/>
              </a:rPr>
              <a:t>Paramètre de </a:t>
            </a:r>
            <a:r>
              <a:rPr lang="en-GB" sz="1700" b="1" dirty="0" err="1">
                <a:solidFill>
                  <a:srgbClr val="C00000"/>
                </a:solidFill>
                <a:latin typeface="Open Sans" panose="020B0606030504020204" pitchFamily="34" charset="0"/>
                <a:ea typeface="Open Sans" panose="020B0606030504020204" pitchFamily="34" charset="0"/>
                <a:cs typeface="Open Sans" panose="020B0606030504020204" pitchFamily="34" charset="0"/>
                <a:sym typeface="Calibri"/>
              </a:rPr>
              <a:t>conduite</a:t>
            </a:r>
            <a:r>
              <a:rPr lang="en-GB" sz="1700" b="1" dirty="0">
                <a:solidFill>
                  <a:srgbClr val="C00000"/>
                </a:solidFill>
                <a:latin typeface="Open Sans" panose="020B0606030504020204" pitchFamily="34" charset="0"/>
                <a:ea typeface="Open Sans" panose="020B0606030504020204" pitchFamily="34" charset="0"/>
                <a:cs typeface="Open Sans" panose="020B0606030504020204" pitchFamily="34" charset="0"/>
                <a:sym typeface="Calibri"/>
              </a:rPr>
              <a:t> (PD) </a:t>
            </a:r>
            <a:r>
              <a:rPr lang="en-GB" sz="1700" dirty="0">
                <a:latin typeface="Open Sans" panose="020B0606030504020204" pitchFamily="34" charset="0"/>
                <a:ea typeface="Open Sans" panose="020B0606030504020204" pitchFamily="34" charset="0"/>
                <a:cs typeface="Open Sans" panose="020B0606030504020204" pitchFamily="34" charset="0"/>
                <a:sym typeface="Calibri"/>
              </a:rPr>
              <a:t>pour </a:t>
            </a:r>
            <a:r>
              <a:rPr lang="en-GB" sz="1700" dirty="0" err="1">
                <a:latin typeface="Open Sans" panose="020B0606030504020204" pitchFamily="34" charset="0"/>
                <a:ea typeface="Open Sans" panose="020B0606030504020204" pitchFamily="34" charset="0"/>
                <a:cs typeface="Open Sans" panose="020B0606030504020204" pitchFamily="34" charset="0"/>
                <a:sym typeface="Calibri"/>
              </a:rPr>
              <a:t>chaque</a:t>
            </a:r>
            <a:r>
              <a:rPr lang="en-GB" sz="1700" dirty="0">
                <a:latin typeface="Open Sans" panose="020B0606030504020204" pitchFamily="34" charset="0"/>
                <a:ea typeface="Open Sans" panose="020B0606030504020204" pitchFamily="34" charset="0"/>
                <a:cs typeface="Open Sans" panose="020B0606030504020204" pitchFamily="34" charset="0"/>
                <a:sym typeface="Calibri"/>
              </a:rPr>
              <a:t> </a:t>
            </a:r>
            <a:r>
              <a:rPr lang="en-GB" sz="1700" dirty="0" err="1">
                <a:latin typeface="Open Sans" panose="020B0606030504020204" pitchFamily="34" charset="0"/>
                <a:ea typeface="Open Sans" panose="020B0606030504020204" pitchFamily="34" charset="0"/>
                <a:cs typeface="Open Sans" panose="020B0606030504020204" pitchFamily="34" charset="0"/>
                <a:sym typeface="Calibri"/>
              </a:rPr>
              <a:t>secteur</a:t>
            </a:r>
            <a:r>
              <a:rPr lang="en-GB" sz="1700" dirty="0">
                <a:latin typeface="Open Sans" panose="020B0606030504020204" pitchFamily="34" charset="0"/>
                <a:ea typeface="Open Sans" panose="020B0606030504020204" pitchFamily="34" charset="0"/>
                <a:cs typeface="Open Sans" panose="020B0606030504020204" pitchFamily="34" charset="0"/>
                <a:sym typeface="Calibri"/>
              </a:rPr>
              <a:t>/utilisation finale (c'est-à-dire industrie, transport, service et utilisation domestique)</a:t>
            </a:r>
          </a:p>
        </p:txBody>
      </p:sp>
      <p:cxnSp>
        <p:nvCxnSpPr>
          <p:cNvPr id="26" name="Connector: Curved 25">
            <a:extLst>
              <a:ext uri="{FF2B5EF4-FFF2-40B4-BE49-F238E27FC236}">
                <a16:creationId xmlns:a16="http://schemas.microsoft.com/office/drawing/2014/main" id="{7210D6BB-36AD-9B8C-E79D-887807737139}"/>
              </a:ext>
            </a:extLst>
          </p:cNvPr>
          <p:cNvCxnSpPr>
            <a:cxnSpLocks/>
          </p:cNvCxnSpPr>
          <p:nvPr/>
        </p:nvCxnSpPr>
        <p:spPr>
          <a:xfrm flipV="1">
            <a:off x="4702632" y="2510834"/>
            <a:ext cx="1322966" cy="674784"/>
          </a:xfrm>
          <a:prstGeom prst="curvedConnector3">
            <a:avLst/>
          </a:prstGeom>
          <a:ln w="12700">
            <a:tailEnd type="triangle"/>
          </a:ln>
        </p:spPr>
        <p:style>
          <a:lnRef idx="1">
            <a:schemeClr val="accent6"/>
          </a:lnRef>
          <a:fillRef idx="0">
            <a:schemeClr val="accent6"/>
          </a:fillRef>
          <a:effectRef idx="0">
            <a:schemeClr val="accent6"/>
          </a:effectRef>
          <a:fontRef idx="minor">
            <a:schemeClr val="tx1"/>
          </a:fontRef>
        </p:style>
      </p:cxnSp>
      <p:cxnSp>
        <p:nvCxnSpPr>
          <p:cNvPr id="28" name="Connector: Curved 27">
            <a:extLst>
              <a:ext uri="{FF2B5EF4-FFF2-40B4-BE49-F238E27FC236}">
                <a16:creationId xmlns:a16="http://schemas.microsoft.com/office/drawing/2014/main" id="{89AD8701-C68F-815E-C816-8FD053D95D0D}"/>
              </a:ext>
            </a:extLst>
          </p:cNvPr>
          <p:cNvCxnSpPr>
            <a:cxnSpLocks/>
          </p:cNvCxnSpPr>
          <p:nvPr/>
        </p:nvCxnSpPr>
        <p:spPr>
          <a:xfrm flipV="1">
            <a:off x="4702632" y="3968892"/>
            <a:ext cx="1361620" cy="419906"/>
          </a:xfrm>
          <a:prstGeom prst="curvedConnector3">
            <a:avLst/>
          </a:prstGeom>
          <a:ln w="12700">
            <a:tailEnd type="triangle"/>
          </a:ln>
        </p:spPr>
        <p:style>
          <a:lnRef idx="1">
            <a:schemeClr val="accent2"/>
          </a:lnRef>
          <a:fillRef idx="0">
            <a:schemeClr val="accent2"/>
          </a:fillRef>
          <a:effectRef idx="0">
            <a:schemeClr val="accent2"/>
          </a:effectRef>
          <a:fontRef idx="minor">
            <a:schemeClr val="tx1"/>
          </a:fontRef>
        </p:style>
      </p:cxnSp>
      <p:cxnSp>
        <p:nvCxnSpPr>
          <p:cNvPr id="30" name="Connector: Curved 29">
            <a:extLst>
              <a:ext uri="{FF2B5EF4-FFF2-40B4-BE49-F238E27FC236}">
                <a16:creationId xmlns:a16="http://schemas.microsoft.com/office/drawing/2014/main" id="{0F048742-3572-CFDF-00C2-52051B1D165F}"/>
              </a:ext>
            </a:extLst>
          </p:cNvPr>
          <p:cNvCxnSpPr>
            <a:cxnSpLocks/>
          </p:cNvCxnSpPr>
          <p:nvPr/>
        </p:nvCxnSpPr>
        <p:spPr>
          <a:xfrm>
            <a:off x="4447309" y="5153891"/>
            <a:ext cx="1578289" cy="101877"/>
          </a:xfrm>
          <a:prstGeom prst="curvedConnector3">
            <a:avLst/>
          </a:prstGeom>
          <a:ln w="12700">
            <a:solidFill>
              <a:srgbClr val="C00000"/>
            </a:solidFill>
            <a:tailEnd type="triangle"/>
          </a:ln>
        </p:spPr>
        <p:style>
          <a:lnRef idx="1">
            <a:schemeClr val="accent1"/>
          </a:lnRef>
          <a:fillRef idx="0">
            <a:schemeClr val="accent1"/>
          </a:fillRef>
          <a:effectRef idx="0">
            <a:schemeClr val="accent1"/>
          </a:effectRef>
          <a:fontRef idx="minor">
            <a:schemeClr val="tx1"/>
          </a:fontRef>
        </p:style>
      </p:cxnSp>
      <p:pic>
        <p:nvPicPr>
          <p:cNvPr id="3" name="Picture 2">
            <a:extLst>
              <a:ext uri="{FF2B5EF4-FFF2-40B4-BE49-F238E27FC236}">
                <a16:creationId xmlns:a16="http://schemas.microsoft.com/office/drawing/2014/main" id="{D43D893C-50BC-3E63-6265-616D6D020C95}"/>
              </a:ext>
            </a:extLst>
          </p:cNvPr>
          <p:cNvPicPr>
            <a:picLocks noChangeAspect="1"/>
          </p:cNvPicPr>
          <p:nvPr/>
        </p:nvPicPr>
        <p:blipFill>
          <a:blip r:embed="rId3"/>
          <a:stretch>
            <a:fillRect/>
          </a:stretch>
        </p:blipFill>
        <p:spPr>
          <a:xfrm>
            <a:off x="6242801" y="2000495"/>
            <a:ext cx="2987040" cy="1158240"/>
          </a:xfrm>
          <a:prstGeom prst="rect">
            <a:avLst/>
          </a:prstGeom>
        </p:spPr>
      </p:pic>
      <p:pic>
        <p:nvPicPr>
          <p:cNvPr id="5" name="Picture 4">
            <a:extLst>
              <a:ext uri="{FF2B5EF4-FFF2-40B4-BE49-F238E27FC236}">
                <a16:creationId xmlns:a16="http://schemas.microsoft.com/office/drawing/2014/main" id="{86FF882D-20C4-4DA2-B20E-A2557BA6EAAC}"/>
              </a:ext>
            </a:extLst>
          </p:cNvPr>
          <p:cNvPicPr>
            <a:picLocks noChangeAspect="1"/>
          </p:cNvPicPr>
          <p:nvPr/>
        </p:nvPicPr>
        <p:blipFill>
          <a:blip r:embed="rId4"/>
          <a:stretch>
            <a:fillRect/>
          </a:stretch>
        </p:blipFill>
        <p:spPr>
          <a:xfrm>
            <a:off x="6242801" y="3198774"/>
            <a:ext cx="2362200" cy="1043940"/>
          </a:xfrm>
          <a:prstGeom prst="rect">
            <a:avLst/>
          </a:prstGeom>
        </p:spPr>
      </p:pic>
      <p:pic>
        <p:nvPicPr>
          <p:cNvPr id="7" name="Picture 6">
            <a:extLst>
              <a:ext uri="{FF2B5EF4-FFF2-40B4-BE49-F238E27FC236}">
                <a16:creationId xmlns:a16="http://schemas.microsoft.com/office/drawing/2014/main" id="{5AC04EB8-7D2A-FC41-5EEA-6A59EE3D858B}"/>
              </a:ext>
            </a:extLst>
          </p:cNvPr>
          <p:cNvPicPr>
            <a:picLocks noChangeAspect="1"/>
          </p:cNvPicPr>
          <p:nvPr/>
        </p:nvPicPr>
        <p:blipFill>
          <a:blip r:embed="rId5"/>
          <a:stretch>
            <a:fillRect/>
          </a:stretch>
        </p:blipFill>
        <p:spPr>
          <a:xfrm>
            <a:off x="6235970" y="4287954"/>
            <a:ext cx="3518175" cy="1935627"/>
          </a:xfrm>
          <a:prstGeom prst="rect">
            <a:avLst/>
          </a:prstGeom>
        </p:spPr>
      </p:pic>
      <p:sp>
        <p:nvSpPr>
          <p:cNvPr id="12" name="Rectangle 11">
            <a:extLst>
              <a:ext uri="{FF2B5EF4-FFF2-40B4-BE49-F238E27FC236}">
                <a16:creationId xmlns:a16="http://schemas.microsoft.com/office/drawing/2014/main" id="{53AC5EF2-250E-D451-0A63-B259FE0B3046}"/>
              </a:ext>
            </a:extLst>
          </p:cNvPr>
          <p:cNvSpPr/>
          <p:nvPr/>
        </p:nvSpPr>
        <p:spPr>
          <a:xfrm>
            <a:off x="6127748" y="4263029"/>
            <a:ext cx="3783669" cy="2047250"/>
          </a:xfrm>
          <a:prstGeom prst="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2" name="Picture 2">
            <a:extLst>
              <a:ext uri="{FF2B5EF4-FFF2-40B4-BE49-F238E27FC236}">
                <a16:creationId xmlns:a16="http://schemas.microsoft.com/office/drawing/2014/main" id="{4BF5DE3E-859F-12E9-0B97-6F8FA7916237}"/>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102102" y="156321"/>
            <a:ext cx="955181" cy="955181"/>
          </a:xfrm>
          <a:prstGeom prst="rect">
            <a:avLst/>
          </a:prstGeom>
          <a:noFill/>
          <a:ln w="19050">
            <a:solidFill>
              <a:schemeClr val="tx1"/>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2103600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4BDB5223-6EB5-1046-88BB-84ED760A29CE}"/>
              </a:ext>
            </a:extLst>
          </p:cNvPr>
          <p:cNvSpPr txBox="1">
            <a:spLocks/>
          </p:cNvSpPr>
          <p:nvPr/>
        </p:nvSpPr>
        <p:spPr>
          <a:xfrm>
            <a:off x="11775994" y="6455206"/>
            <a:ext cx="393356"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9F12B3B0-2BE9-CC4D-B1FD-EFE2D6A22EBD}" type="slidenum">
              <a:rPr lang="en-US" sz="1400" b="1" smtClean="0">
                <a:solidFill>
                  <a:schemeClr val="bg1"/>
                </a:solidFill>
                <a:latin typeface="Open Sans ExtraBold" panose="020B0606030504020204" pitchFamily="34" charset="0"/>
                <a:ea typeface="Open Sans ExtraBold" panose="020B0606030504020204" pitchFamily="34" charset="0"/>
                <a:cs typeface="Open Sans ExtraBold" panose="020B0606030504020204" pitchFamily="34" charset="0"/>
              </a:rPr>
              <a:t>6</a:t>
            </a:fld>
            <a:endParaRPr lang="en-US" sz="1400" b="1">
              <a:solidFill>
                <a:schemeClr val="bg1"/>
              </a:solidFill>
              <a:latin typeface="Open Sans ExtraBold" panose="020B0606030504020204" pitchFamily="34" charset="0"/>
              <a:ea typeface="Open Sans ExtraBold" panose="020B0606030504020204" pitchFamily="34" charset="0"/>
              <a:cs typeface="Open Sans ExtraBold" panose="020B0606030504020204" pitchFamily="34" charset="0"/>
            </a:endParaRPr>
          </a:p>
        </p:txBody>
      </p:sp>
      <p:sp>
        <p:nvSpPr>
          <p:cNvPr id="9" name="Title 10">
            <a:extLst>
              <a:ext uri="{FF2B5EF4-FFF2-40B4-BE49-F238E27FC236}">
                <a16:creationId xmlns:a16="http://schemas.microsoft.com/office/drawing/2014/main" id="{D65E6D98-BE8C-6B4C-B23E-6167300445AE}"/>
              </a:ext>
            </a:extLst>
          </p:cNvPr>
          <p:cNvSpPr txBox="1">
            <a:spLocks/>
          </p:cNvSpPr>
          <p:nvPr/>
        </p:nvSpPr>
        <p:spPr>
          <a:xfrm>
            <a:off x="685938" y="171058"/>
            <a:ext cx="7178612" cy="1046311"/>
          </a:xfrm>
          <a:prstGeom prst="rect">
            <a:avLst/>
          </a:prstGeom>
        </p:spPr>
        <p:txBody>
          <a:bodyPr vert="horz" lIns="91440" tIns="45720" rIns="91440" bIns="45720" rtlCol="0" anchor="b">
            <a:normAutofit fontScale="92500" lnSpcReduction="2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GB" sz="4400" dirty="0">
                <a:latin typeface="Open Sans"/>
                <a:ea typeface="Open Sans"/>
                <a:cs typeface="Open Sans"/>
                <a:sym typeface="Bodoni SvtyTwo ITC TT-Book"/>
              </a:rPr>
              <a:t>Session 6.1 </a:t>
            </a:r>
            <a:r>
              <a:rPr lang="en-GB" altLang="en-US" sz="4400" dirty="0">
                <a:latin typeface="Open Sans" panose="020B0606030504020204" pitchFamily="34" charset="0"/>
                <a:ea typeface="Open Sans" panose="020B0606030504020204" pitchFamily="34" charset="0"/>
                <a:cs typeface="Open Sans" panose="020B0606030504020204" pitchFamily="34" charset="0"/>
              </a:rPr>
              <a:t>Reconstruction de l'année de base (2/3)</a:t>
            </a:r>
            <a:endParaRPr lang="en-GB" sz="4400" dirty="0">
              <a:latin typeface="Open Sans"/>
              <a:ea typeface="Open Sans"/>
              <a:cs typeface="Open Sans"/>
              <a:sym typeface="Bodoni SvtyTwo ITC TT-Book"/>
            </a:endParaRPr>
          </a:p>
        </p:txBody>
      </p:sp>
      <p:sp>
        <p:nvSpPr>
          <p:cNvPr id="10" name="TextBox 9">
            <a:extLst>
              <a:ext uri="{FF2B5EF4-FFF2-40B4-BE49-F238E27FC236}">
                <a16:creationId xmlns:a16="http://schemas.microsoft.com/office/drawing/2014/main" id="{57F7817C-F1AD-0D44-B171-8337EA4CAC58}"/>
              </a:ext>
            </a:extLst>
          </p:cNvPr>
          <p:cNvSpPr txBox="1"/>
          <p:nvPr/>
        </p:nvSpPr>
        <p:spPr>
          <a:xfrm>
            <a:off x="689786" y="1175924"/>
            <a:ext cx="7625671" cy="380489"/>
          </a:xfrm>
          <a:prstGeom prst="rect">
            <a:avLst/>
          </a:prstGeom>
          <a:noFill/>
        </p:spPr>
        <p:txBody>
          <a:bodyPr wrap="square" lIns="91440" tIns="45720" rIns="91440" bIns="45720" rtlCol="0" anchor="t">
            <a:spAutoFit/>
          </a:bodyPr>
          <a:lstStyle/>
          <a:p>
            <a:pPr marL="0" lvl="6" eaLnBrk="0" fontAlgn="base" hangingPunct="0">
              <a:lnSpc>
                <a:spcPct val="110000"/>
              </a:lnSpc>
              <a:spcBef>
                <a:spcPts val="500"/>
              </a:spcBef>
              <a:spcAft>
                <a:spcPts val="1200"/>
              </a:spcAft>
              <a:buClr>
                <a:srgbClr val="333333"/>
              </a:buClr>
              <a:buSzPts val="1300"/>
              <a:defRPr/>
            </a:pPr>
            <a:r>
              <a:rPr lang="en-ZA" b="1" dirty="0">
                <a:solidFill>
                  <a:schemeClr val="accent5">
                    <a:lumMod val="60000"/>
                    <a:lumOff val="40000"/>
                  </a:schemeClr>
                </a:solidFill>
                <a:latin typeface="Open Sans"/>
                <a:ea typeface="Open Sans"/>
                <a:cs typeface="Open Sans"/>
              </a:rPr>
              <a:t>6.1.4. Calcul des données d'entrée du MAED pour l'année de base</a:t>
            </a:r>
            <a:endParaRPr lang="en-GB" sz="1600" dirty="0">
              <a:latin typeface="Open Sans" panose="020B0606030504020204" pitchFamily="34" charset="0"/>
              <a:cs typeface="Open Sans" panose="020B0606030504020204" pitchFamily="34" charset="0"/>
            </a:endParaRPr>
          </a:p>
        </p:txBody>
      </p:sp>
      <p:sp>
        <p:nvSpPr>
          <p:cNvPr id="11" name="Text Box 3">
            <a:extLst>
              <a:ext uri="{FF2B5EF4-FFF2-40B4-BE49-F238E27FC236}">
                <a16:creationId xmlns:a16="http://schemas.microsoft.com/office/drawing/2014/main" id="{C5F4228F-D5AA-954B-B294-68775E7ACBB6}"/>
              </a:ext>
            </a:extLst>
          </p:cNvPr>
          <p:cNvSpPr txBox="1">
            <a:spLocks noChangeArrowheads="1"/>
          </p:cNvSpPr>
          <p:nvPr/>
        </p:nvSpPr>
        <p:spPr bwMode="auto">
          <a:xfrm>
            <a:off x="9905848" y="290031"/>
            <a:ext cx="1570943" cy="664012"/>
          </a:xfrm>
          <a:prstGeom prst="roundRect">
            <a:avLst/>
          </a:prstGeom>
          <a:solidFill>
            <a:srgbClr val="A9D18E">
              <a:alpha val="50196"/>
            </a:srgbClr>
          </a:solidFill>
          <a:ln w="9525">
            <a:solidFill>
              <a:schemeClr val="tx2"/>
            </a:solidFill>
            <a:miter lim="800000"/>
            <a:headEnd/>
            <a:tailEnd/>
          </a:ln>
        </p:spPr>
        <p:txBody>
          <a:bodyPr wrap="square"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r>
              <a:rPr lang="en-US" sz="1100" dirty="0">
                <a:latin typeface="Open Sans" panose="020B0606030504020204" pitchFamily="34" charset="0"/>
                <a:cs typeface="Open Sans" panose="020B0606030504020204" pitchFamily="34" charset="0"/>
              </a:rPr>
              <a:t>Calculer les données d'entrée du MAED pour l'année de base</a:t>
            </a:r>
          </a:p>
        </p:txBody>
      </p:sp>
      <p:sp>
        <p:nvSpPr>
          <p:cNvPr id="15" name="Text Box 4">
            <a:extLst>
              <a:ext uri="{FF2B5EF4-FFF2-40B4-BE49-F238E27FC236}">
                <a16:creationId xmlns:a16="http://schemas.microsoft.com/office/drawing/2014/main" id="{FC47BBBF-E017-034D-BDA0-B4925AE086BA}"/>
              </a:ext>
            </a:extLst>
          </p:cNvPr>
          <p:cNvSpPr txBox="1">
            <a:spLocks noChangeArrowheads="1"/>
          </p:cNvSpPr>
          <p:nvPr/>
        </p:nvSpPr>
        <p:spPr bwMode="auto">
          <a:xfrm>
            <a:off x="8232281" y="1000885"/>
            <a:ext cx="1570943" cy="664012"/>
          </a:xfrm>
          <a:prstGeom prst="roundRect">
            <a:avLst/>
          </a:prstGeom>
          <a:solidFill>
            <a:schemeClr val="accent3">
              <a:alpha val="50196"/>
            </a:schemeClr>
          </a:solidFill>
          <a:ln w="9525">
            <a:solidFill>
              <a:schemeClr val="tx2"/>
            </a:solidFill>
            <a:miter lim="800000"/>
            <a:headEnd/>
            <a:tailEnd/>
          </a:ln>
        </p:spPr>
        <p:txBody>
          <a:bodyPr wrap="square"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50000"/>
              </a:spcBef>
            </a:pPr>
            <a:r>
              <a:rPr lang="en-US" sz="1100" dirty="0">
                <a:latin typeface="Open Sans" panose="020B0606030504020204" pitchFamily="34" charset="0"/>
                <a:cs typeface="Open Sans" panose="020B0606030504020204" pitchFamily="34" charset="0"/>
              </a:rPr>
              <a:t>Vérifier l'exactitude des résultats du MAED pour l'année de base</a:t>
            </a:r>
          </a:p>
        </p:txBody>
      </p:sp>
      <p:sp>
        <p:nvSpPr>
          <p:cNvPr id="16" name="Text Box 5">
            <a:extLst>
              <a:ext uri="{FF2B5EF4-FFF2-40B4-BE49-F238E27FC236}">
                <a16:creationId xmlns:a16="http://schemas.microsoft.com/office/drawing/2014/main" id="{3261E616-59D7-E24A-B3DD-6CA7E698AABB}"/>
              </a:ext>
            </a:extLst>
          </p:cNvPr>
          <p:cNvSpPr txBox="1">
            <a:spLocks noChangeArrowheads="1"/>
          </p:cNvSpPr>
          <p:nvPr/>
        </p:nvSpPr>
        <p:spPr bwMode="auto">
          <a:xfrm>
            <a:off x="9905848" y="1013937"/>
            <a:ext cx="1570943" cy="669808"/>
          </a:xfrm>
          <a:prstGeom prst="roundRect">
            <a:avLst/>
          </a:prstGeom>
          <a:solidFill>
            <a:schemeClr val="accent3">
              <a:alpha val="50196"/>
            </a:schemeClr>
          </a:solidFill>
          <a:ln w="9525">
            <a:solidFill>
              <a:schemeClr val="tx2"/>
            </a:solidFill>
            <a:miter lim="800000"/>
            <a:headEnd/>
            <a:tailEnd/>
          </a:ln>
        </p:spPr>
        <p:txBody>
          <a:bodyPr anchor="ctr">
            <a:no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50000"/>
              </a:spcBef>
            </a:pPr>
            <a:r>
              <a:rPr lang="en-US" sz="1100" dirty="0">
                <a:latin typeface="Open Sans" panose="020B0606030504020204" pitchFamily="34" charset="0"/>
                <a:cs typeface="Open Sans" panose="020B0606030504020204" pitchFamily="34" charset="0"/>
              </a:rPr>
              <a:t>Exécuter le modèle MAED</a:t>
            </a:r>
          </a:p>
        </p:txBody>
      </p:sp>
      <p:sp>
        <p:nvSpPr>
          <p:cNvPr id="17" name="Text Box 2">
            <a:extLst>
              <a:ext uri="{FF2B5EF4-FFF2-40B4-BE49-F238E27FC236}">
                <a16:creationId xmlns:a16="http://schemas.microsoft.com/office/drawing/2014/main" id="{CD2C5F29-B47A-A24E-B82C-5405185BD2D6}"/>
              </a:ext>
            </a:extLst>
          </p:cNvPr>
          <p:cNvSpPr txBox="1">
            <a:spLocks noChangeArrowheads="1"/>
          </p:cNvSpPr>
          <p:nvPr/>
        </p:nvSpPr>
        <p:spPr bwMode="auto">
          <a:xfrm>
            <a:off x="8235923" y="275608"/>
            <a:ext cx="1570943" cy="664012"/>
          </a:xfrm>
          <a:prstGeom prst="roundRect">
            <a:avLst/>
          </a:prstGeom>
          <a:solidFill>
            <a:schemeClr val="bg1">
              <a:lumMod val="65000"/>
              <a:alpha val="50196"/>
            </a:schemeClr>
          </a:solidFill>
          <a:ln w="9525">
            <a:solidFill>
              <a:schemeClr val="tx2"/>
            </a:solidFill>
            <a:miter lim="800000"/>
            <a:headEnd/>
            <a:tailEnd/>
          </a:ln>
        </p:spPr>
        <p:txBody>
          <a:bodyPr wrap="square"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50000"/>
              </a:spcBef>
            </a:pPr>
            <a:r>
              <a:rPr lang="en-US" sz="1100" dirty="0">
                <a:latin typeface="Open Sans" panose="020B0606030504020204" pitchFamily="34" charset="0"/>
                <a:cs typeface="Open Sans" panose="020B0606030504020204" pitchFamily="34" charset="0"/>
              </a:rPr>
              <a:t>Collecte/ajustement des paramètres du MAED pour l'année de base</a:t>
            </a:r>
          </a:p>
        </p:txBody>
      </p:sp>
      <p:sp>
        <p:nvSpPr>
          <p:cNvPr id="18" name="Straight Connector 3">
            <a:extLst>
              <a:ext uri="{FF2B5EF4-FFF2-40B4-BE49-F238E27FC236}">
                <a16:creationId xmlns:a16="http://schemas.microsoft.com/office/drawing/2014/main" id="{FC723609-1FB1-F943-ACD2-DB8DF54D9946}"/>
              </a:ext>
            </a:extLst>
          </p:cNvPr>
          <p:cNvSpPr/>
          <p:nvPr/>
        </p:nvSpPr>
        <p:spPr>
          <a:xfrm rot="19256044">
            <a:off x="8152973" y="119220"/>
            <a:ext cx="1763330" cy="1763330"/>
          </a:xfrm>
          <a:custGeom>
            <a:avLst/>
            <a:gdLst/>
            <a:ahLst/>
            <a:cxnLst/>
            <a:rect l="0" t="0" r="0" b="0"/>
            <a:pathLst>
              <a:path>
                <a:moveTo>
                  <a:pt x="91314" y="490922"/>
                </a:moveTo>
                <a:arcTo wR="881665" hR="881665" stAng="12378446" swAng="1636048"/>
              </a:path>
            </a:pathLst>
          </a:custGeom>
          <a:noFill/>
          <a:ln w="28575">
            <a:solidFill>
              <a:schemeClr val="tx1"/>
            </a:solidFill>
            <a:tailEnd type="arrow"/>
          </a:ln>
        </p:spPr>
        <p:style>
          <a:lnRef idx="1">
            <a:schemeClr val="accent1">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txBody>
          <a:bodyPr/>
          <a:lstStyle/>
          <a:p>
            <a:endParaRPr lang="en-GB"/>
          </a:p>
        </p:txBody>
      </p:sp>
      <p:sp>
        <p:nvSpPr>
          <p:cNvPr id="19" name="Straight Connector 3">
            <a:extLst>
              <a:ext uri="{FF2B5EF4-FFF2-40B4-BE49-F238E27FC236}">
                <a16:creationId xmlns:a16="http://schemas.microsoft.com/office/drawing/2014/main" id="{508A5F98-5666-D540-88C5-001B23470509}"/>
              </a:ext>
            </a:extLst>
          </p:cNvPr>
          <p:cNvSpPr/>
          <p:nvPr/>
        </p:nvSpPr>
        <p:spPr>
          <a:xfrm rot="8546125">
            <a:off x="9809654" y="57956"/>
            <a:ext cx="1763330" cy="1763330"/>
          </a:xfrm>
          <a:custGeom>
            <a:avLst/>
            <a:gdLst/>
            <a:ahLst/>
            <a:cxnLst/>
            <a:rect l="0" t="0" r="0" b="0"/>
            <a:pathLst>
              <a:path>
                <a:moveTo>
                  <a:pt x="91314" y="490922"/>
                </a:moveTo>
                <a:arcTo wR="881665" hR="881665" stAng="12378446" swAng="1636048"/>
              </a:path>
            </a:pathLst>
          </a:custGeom>
          <a:noFill/>
          <a:ln w="28575">
            <a:solidFill>
              <a:schemeClr val="tx1"/>
            </a:solidFill>
            <a:tailEnd type="arrow"/>
          </a:ln>
        </p:spPr>
        <p:style>
          <a:lnRef idx="1">
            <a:schemeClr val="accent1">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txBody>
          <a:bodyPr/>
          <a:lstStyle/>
          <a:p>
            <a:endParaRPr lang="en-GB"/>
          </a:p>
        </p:txBody>
      </p:sp>
      <p:sp>
        <p:nvSpPr>
          <p:cNvPr id="20" name="Straight Connector 3">
            <a:extLst>
              <a:ext uri="{FF2B5EF4-FFF2-40B4-BE49-F238E27FC236}">
                <a16:creationId xmlns:a16="http://schemas.microsoft.com/office/drawing/2014/main" id="{2DAA1DFD-538A-B94F-8C58-25988A0A0D93}"/>
              </a:ext>
            </a:extLst>
          </p:cNvPr>
          <p:cNvSpPr/>
          <p:nvPr/>
        </p:nvSpPr>
        <p:spPr>
          <a:xfrm rot="13859928">
            <a:off x="8928633" y="119367"/>
            <a:ext cx="1763330" cy="1763330"/>
          </a:xfrm>
          <a:custGeom>
            <a:avLst/>
            <a:gdLst/>
            <a:ahLst/>
            <a:cxnLst/>
            <a:rect l="0" t="0" r="0" b="0"/>
            <a:pathLst>
              <a:path>
                <a:moveTo>
                  <a:pt x="91314" y="490922"/>
                </a:moveTo>
                <a:arcTo wR="881665" hR="881665" stAng="12378446" swAng="1636048"/>
              </a:path>
            </a:pathLst>
          </a:custGeom>
          <a:noFill/>
          <a:ln w="28575">
            <a:solidFill>
              <a:schemeClr val="tx1"/>
            </a:solidFill>
            <a:tailEnd type="arrow"/>
          </a:ln>
        </p:spPr>
        <p:style>
          <a:lnRef idx="1">
            <a:schemeClr val="accent1">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txBody>
          <a:bodyPr/>
          <a:lstStyle/>
          <a:p>
            <a:endParaRPr lang="en-GB"/>
          </a:p>
        </p:txBody>
      </p:sp>
      <p:sp>
        <p:nvSpPr>
          <p:cNvPr id="22" name="Straight Connector 3">
            <a:extLst>
              <a:ext uri="{FF2B5EF4-FFF2-40B4-BE49-F238E27FC236}">
                <a16:creationId xmlns:a16="http://schemas.microsoft.com/office/drawing/2014/main" id="{4FECC7A3-3FE7-A943-899C-984498CE6AD8}"/>
              </a:ext>
            </a:extLst>
          </p:cNvPr>
          <p:cNvSpPr/>
          <p:nvPr/>
        </p:nvSpPr>
        <p:spPr>
          <a:xfrm rot="2987910">
            <a:off x="8978144" y="132272"/>
            <a:ext cx="1763330" cy="1763330"/>
          </a:xfrm>
          <a:custGeom>
            <a:avLst/>
            <a:gdLst/>
            <a:ahLst/>
            <a:cxnLst/>
            <a:rect l="0" t="0" r="0" b="0"/>
            <a:pathLst>
              <a:path>
                <a:moveTo>
                  <a:pt x="91314" y="490922"/>
                </a:moveTo>
                <a:arcTo wR="881665" hR="881665" stAng="12378446" swAng="1636048"/>
              </a:path>
            </a:pathLst>
          </a:custGeom>
          <a:noFill/>
          <a:ln w="28575">
            <a:solidFill>
              <a:schemeClr val="tx1"/>
            </a:solidFill>
            <a:tailEnd type="arrow"/>
          </a:ln>
        </p:spPr>
        <p:style>
          <a:lnRef idx="1">
            <a:schemeClr val="accent1">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txBody>
          <a:bodyPr/>
          <a:lstStyle/>
          <a:p>
            <a:endParaRPr lang="en-GB"/>
          </a:p>
        </p:txBody>
      </p:sp>
      <p:pic>
        <p:nvPicPr>
          <p:cNvPr id="3" name="Picture 2" descr="Diagram&#10;&#10;Description automatically generated">
            <a:extLst>
              <a:ext uri="{FF2B5EF4-FFF2-40B4-BE49-F238E27FC236}">
                <a16:creationId xmlns:a16="http://schemas.microsoft.com/office/drawing/2014/main" id="{86087E44-EF2B-0028-DCD4-AACF8C598731}"/>
              </a:ext>
            </a:extLst>
          </p:cNvPr>
          <p:cNvPicPr>
            <a:picLocks noChangeAspect="1"/>
          </p:cNvPicPr>
          <p:nvPr/>
        </p:nvPicPr>
        <p:blipFill>
          <a:blip r:embed="rId3"/>
          <a:stretch>
            <a:fillRect/>
          </a:stretch>
        </p:blipFill>
        <p:spPr>
          <a:xfrm>
            <a:off x="592793" y="1683745"/>
            <a:ext cx="8293289" cy="4191646"/>
          </a:xfrm>
          <a:prstGeom prst="rect">
            <a:avLst/>
          </a:prstGeom>
        </p:spPr>
      </p:pic>
      <p:sp>
        <p:nvSpPr>
          <p:cNvPr id="4" name="TextBox 3">
            <a:extLst>
              <a:ext uri="{FF2B5EF4-FFF2-40B4-BE49-F238E27FC236}">
                <a16:creationId xmlns:a16="http://schemas.microsoft.com/office/drawing/2014/main" id="{8D3220BD-A52C-1B2D-65E0-02AF4DCADD50}"/>
              </a:ext>
            </a:extLst>
          </p:cNvPr>
          <p:cNvSpPr txBox="1"/>
          <p:nvPr/>
        </p:nvSpPr>
        <p:spPr>
          <a:xfrm>
            <a:off x="9053101" y="2091584"/>
            <a:ext cx="2585484" cy="4278094"/>
          </a:xfrm>
          <a:prstGeom prst="rect">
            <a:avLst/>
          </a:prstGeom>
          <a:noFill/>
        </p:spPr>
        <p:txBody>
          <a:bodyPr wrap="square" rtlCol="0">
            <a:spAutoFit/>
          </a:bodyPr>
          <a:lstStyle/>
          <a:p>
            <a:pPr marL="285750" indent="-285750">
              <a:buFont typeface="Arial" panose="020B0604020202020204" pitchFamily="34" charset="0"/>
              <a:buChar char="•"/>
            </a:pPr>
            <a:r>
              <a:rPr lang="en-GB" sz="1700" dirty="0"/>
              <a:t>Avec les données de </a:t>
            </a:r>
            <a:r>
              <a:rPr lang="en-GB" sz="1700" b="1" dirty="0">
                <a:solidFill>
                  <a:schemeClr val="accent6"/>
                </a:solidFill>
              </a:rPr>
              <a:t>consommation d'énergie finale </a:t>
            </a:r>
            <a:r>
              <a:rPr lang="en-GB" sz="1700" dirty="0"/>
              <a:t>et le </a:t>
            </a:r>
            <a:r>
              <a:rPr lang="en-GB" sz="1700" b="1" dirty="0">
                <a:solidFill>
                  <a:schemeClr val="accent2"/>
                </a:solidFill>
              </a:rPr>
              <a:t>rendement</a:t>
            </a:r>
            <a:r>
              <a:rPr lang="en-GB" sz="1700" dirty="0"/>
              <a:t>, nous calculons l'</a:t>
            </a:r>
            <a:r>
              <a:rPr lang="en-GB" sz="1700" b="1" dirty="0">
                <a:solidFill>
                  <a:schemeClr val="accent4"/>
                </a:solidFill>
              </a:rPr>
              <a:t>énergie utile </a:t>
            </a:r>
            <a:r>
              <a:rPr lang="en-GB" sz="1700" dirty="0"/>
              <a:t>et ensuite la pénétration du </a:t>
            </a:r>
            <a:r>
              <a:rPr lang="en-GB" sz="1700" dirty="0" err="1"/>
              <a:t>marché</a:t>
            </a:r>
            <a:r>
              <a:rPr lang="en-GB" sz="1700" dirty="0"/>
              <a:t>.</a:t>
            </a:r>
          </a:p>
          <a:p>
            <a:pPr marL="285750" indent="-285750">
              <a:buFont typeface="Arial" panose="020B0604020202020204" pitchFamily="34" charset="0"/>
              <a:buChar char="•"/>
            </a:pPr>
            <a:endParaRPr lang="en-GB" sz="1200" dirty="0"/>
          </a:p>
          <a:p>
            <a:pPr marL="285750" indent="-285750">
              <a:buFont typeface="Arial" panose="020B0604020202020204" pitchFamily="34" charset="0"/>
              <a:buChar char="•"/>
            </a:pPr>
            <a:r>
              <a:rPr lang="en-GB" sz="1700" dirty="0"/>
              <a:t>Le rapport entre l'</a:t>
            </a:r>
            <a:r>
              <a:rPr lang="en-GB" sz="1700" b="1" dirty="0">
                <a:solidFill>
                  <a:schemeClr val="accent4"/>
                </a:solidFill>
              </a:rPr>
              <a:t>énergie utile </a:t>
            </a:r>
            <a:r>
              <a:rPr lang="en-GB" sz="1700" dirty="0"/>
              <a:t>et le </a:t>
            </a:r>
            <a:r>
              <a:rPr lang="en-GB" sz="1700" b="1" dirty="0" err="1">
                <a:solidFill>
                  <a:srgbClr val="C00000"/>
                </a:solidFill>
              </a:rPr>
              <a:t>paramètre</a:t>
            </a:r>
            <a:r>
              <a:rPr lang="en-GB" sz="1700" b="1" dirty="0">
                <a:solidFill>
                  <a:srgbClr val="C00000"/>
                </a:solidFill>
              </a:rPr>
              <a:t> de </a:t>
            </a:r>
            <a:r>
              <a:rPr lang="en-GB" sz="1700" b="1" dirty="0" err="1">
                <a:solidFill>
                  <a:srgbClr val="C00000"/>
                </a:solidFill>
              </a:rPr>
              <a:t>conduite</a:t>
            </a:r>
            <a:r>
              <a:rPr lang="en-GB" sz="1700" b="1" dirty="0">
                <a:solidFill>
                  <a:srgbClr val="C00000"/>
                </a:solidFill>
              </a:rPr>
              <a:t> </a:t>
            </a:r>
            <a:r>
              <a:rPr lang="en-GB" sz="1700" dirty="0" err="1"/>
              <a:t>donne</a:t>
            </a:r>
            <a:r>
              <a:rPr lang="en-GB" sz="1700" dirty="0"/>
              <a:t> la </a:t>
            </a:r>
            <a:r>
              <a:rPr lang="en-GB" sz="1700" b="1" dirty="0">
                <a:solidFill>
                  <a:srgbClr val="7030A0"/>
                </a:solidFill>
              </a:rPr>
              <a:t>consommation d'énergie spécifiée (ou l'intensité énergétique)</a:t>
            </a:r>
            <a:r>
              <a:rPr lang="en-GB" sz="1700" dirty="0"/>
              <a:t>. </a:t>
            </a:r>
          </a:p>
        </p:txBody>
      </p:sp>
      <mc:AlternateContent xmlns:mc="http://schemas.openxmlformats.org/markup-compatibility/2006" xmlns:a14="http://schemas.microsoft.com/office/drawing/2010/main">
        <mc:Choice Requires="a14">
          <p:sp>
            <p:nvSpPr>
              <p:cNvPr id="5" name="TextBox 4">
                <a:extLst>
                  <a:ext uri="{FF2B5EF4-FFF2-40B4-BE49-F238E27FC236}">
                    <a16:creationId xmlns:a16="http://schemas.microsoft.com/office/drawing/2014/main" id="{6712A556-9031-1C7B-ABDF-9AAFA72E6170}"/>
                  </a:ext>
                </a:extLst>
              </p:cNvPr>
              <p:cNvSpPr txBox="1"/>
              <p:nvPr/>
            </p:nvSpPr>
            <p:spPr>
              <a:xfrm>
                <a:off x="6557856" y="4149812"/>
                <a:ext cx="2865646" cy="689035"/>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GB" sz="2400" b="1" i="1" smtClean="0">
                              <a:solidFill>
                                <a:srgbClr val="7030A0"/>
                              </a:solidFill>
                              <a:latin typeface="Cambria Math" panose="02040503050406030204" pitchFamily="18" charset="0"/>
                            </a:rPr>
                          </m:ctrlPr>
                        </m:sSubPr>
                        <m:e>
                          <m:r>
                            <a:rPr lang="en-GB" sz="2400" b="1" i="1">
                              <a:solidFill>
                                <a:srgbClr val="7030A0"/>
                              </a:solidFill>
                              <a:latin typeface="Cambria Math" panose="02040503050406030204" pitchFamily="18" charset="0"/>
                            </a:rPr>
                            <m:t>𝑺𝑬𝑪</m:t>
                          </m:r>
                        </m:e>
                        <m:sub>
                          <m:r>
                            <a:rPr lang="en-GB" sz="2400" b="1" i="1">
                              <a:solidFill>
                                <a:srgbClr val="7030A0"/>
                              </a:solidFill>
                              <a:latin typeface="Cambria Math" panose="02040503050406030204" pitchFamily="18" charset="0"/>
                            </a:rPr>
                            <m:t>𝒖</m:t>
                          </m:r>
                        </m:sub>
                      </m:sSub>
                      <m:r>
                        <a:rPr lang="en-GB" sz="2400" i="1">
                          <a:latin typeface="Cambria Math" panose="02040503050406030204" pitchFamily="18" charset="0"/>
                        </a:rPr>
                        <m:t>=</m:t>
                      </m:r>
                      <m:f>
                        <m:fPr>
                          <m:ctrlPr>
                            <a:rPr lang="en-GB" sz="2400" i="1">
                              <a:latin typeface="Cambria Math" panose="02040503050406030204" pitchFamily="18" charset="0"/>
                              <a:ea typeface="Cambria Math" panose="02040503050406030204" pitchFamily="18" charset="0"/>
                            </a:rPr>
                          </m:ctrlPr>
                        </m:fPr>
                        <m:num>
                          <m:r>
                            <a:rPr lang="en-GB" sz="2400" b="1" i="1">
                              <a:solidFill>
                                <a:schemeClr val="accent4"/>
                              </a:solidFill>
                              <a:latin typeface="Cambria Math" panose="02040503050406030204" pitchFamily="18" charset="0"/>
                            </a:rPr>
                            <m:t>𝑼𝑬𝑫𝒖</m:t>
                          </m:r>
                        </m:num>
                        <m:den>
                          <m:r>
                            <a:rPr lang="en-GB" sz="2400" b="1" i="1">
                              <a:solidFill>
                                <a:srgbClr val="C00000"/>
                              </a:solidFill>
                              <a:latin typeface="Cambria Math" panose="02040503050406030204" pitchFamily="18" charset="0"/>
                              <a:ea typeface="Cambria Math" panose="02040503050406030204" pitchFamily="18" charset="0"/>
                            </a:rPr>
                            <m:t>𝑫𝑷</m:t>
                          </m:r>
                        </m:den>
                      </m:f>
                    </m:oMath>
                  </m:oMathPara>
                </a14:m>
                <a:endParaRPr lang="en-GB" sz="2400" b="1" dirty="0"/>
              </a:p>
            </p:txBody>
          </p:sp>
        </mc:Choice>
        <mc:Fallback xmlns="" xmlns:a16="http://schemas.microsoft.com/office/drawing/2014/main" xmlns:p14="http://schemas.microsoft.com/office/powerpoint/2010/main">
          <p:sp>
            <p:nvSpPr>
              <p:cNvPr id="5" name="TextBox 4">
                <a:extLst>
                  <a:ext uri="{FF2B5EF4-FFF2-40B4-BE49-F238E27FC236}">
                    <a16:creationId xmlns:a16="http://schemas.microsoft.com/office/drawing/2014/main" id="{6712A556-9031-1C7B-ABDF-9AAFA72E6170}"/>
                  </a:ext>
                </a:extLst>
              </p:cNvPr>
              <p:cNvSpPr txBox="1">
                <a:spLocks noRot="1" noChangeAspect="1" noMove="1" noResize="1" noEditPoints="1" noAdjustHandles="1" noChangeArrowheads="1" noChangeShapeType="1" noTextEdit="1"/>
              </p:cNvSpPr>
              <p:nvPr/>
            </p:nvSpPr>
            <p:spPr>
              <a:xfrm>
                <a:off x="6557856" y="4149812"/>
                <a:ext cx="2865646" cy="689035"/>
              </a:xfrm>
              <a:prstGeom prst="rect">
                <a:avLst/>
              </a:prstGeom>
              <a:blipFill>
                <a:blip r:embed="rId4"/>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7" name="TextBox 6">
                <a:extLst>
                  <a:ext uri="{FF2B5EF4-FFF2-40B4-BE49-F238E27FC236}">
                    <a16:creationId xmlns:a16="http://schemas.microsoft.com/office/drawing/2014/main" id="{F792E1DB-1FD3-1168-7263-1191854AE3EC}"/>
                  </a:ext>
                </a:extLst>
              </p:cNvPr>
              <p:cNvSpPr txBox="1"/>
              <p:nvPr/>
            </p:nvSpPr>
            <p:spPr>
              <a:xfrm>
                <a:off x="1458401" y="5232063"/>
                <a:ext cx="3687905" cy="369332"/>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sSubSup>
                        <m:sSubSupPr>
                          <m:ctrlPr>
                            <a:rPr lang="en-GB" sz="2400" b="1" i="1" smtClean="0">
                              <a:solidFill>
                                <a:schemeClr val="accent6"/>
                              </a:solidFill>
                              <a:latin typeface="Cambria Math" panose="02040503050406030204" pitchFamily="18" charset="0"/>
                            </a:rPr>
                          </m:ctrlPr>
                        </m:sSubSupPr>
                        <m:e>
                          <m:r>
                            <a:rPr lang="en-GB" sz="2400" b="1" i="1">
                              <a:solidFill>
                                <a:schemeClr val="accent6"/>
                              </a:solidFill>
                              <a:latin typeface="Cambria Math" panose="02040503050406030204" pitchFamily="18" charset="0"/>
                            </a:rPr>
                            <m:t>𝑭𝑬𝑫</m:t>
                          </m:r>
                        </m:e>
                        <m:sub>
                          <m:r>
                            <a:rPr lang="en-GB" sz="2400" b="1" i="1">
                              <a:solidFill>
                                <a:schemeClr val="accent6"/>
                              </a:solidFill>
                              <a:latin typeface="Cambria Math" panose="02040503050406030204" pitchFamily="18" charset="0"/>
                            </a:rPr>
                            <m:t>𝒖</m:t>
                          </m:r>
                        </m:sub>
                        <m:sup>
                          <m:r>
                            <a:rPr lang="en-GB" sz="2400" b="1" i="1">
                              <a:solidFill>
                                <a:schemeClr val="accent6"/>
                              </a:solidFill>
                              <a:latin typeface="Cambria Math" panose="02040503050406030204" pitchFamily="18" charset="0"/>
                            </a:rPr>
                            <m:t>𝒆</m:t>
                          </m:r>
                        </m:sup>
                      </m:sSubSup>
                      <m:r>
                        <a:rPr lang="en-GB" sz="2400" b="0" i="1" smtClean="0">
                          <a:latin typeface="Cambria Math" panose="02040503050406030204" pitchFamily="18" charset="0"/>
                          <a:ea typeface="Cambria Math" panose="02040503050406030204" pitchFamily="18" charset="0"/>
                        </a:rPr>
                        <m:t>×</m:t>
                      </m:r>
                      <m:sSubSup>
                        <m:sSubSupPr>
                          <m:ctrlPr>
                            <a:rPr lang="en-GB" sz="2400" b="1" i="1">
                              <a:solidFill>
                                <a:schemeClr val="accent2"/>
                              </a:solidFill>
                              <a:latin typeface="Cambria Math" panose="02040503050406030204" pitchFamily="18" charset="0"/>
                              <a:ea typeface="Cambria Math" panose="02040503050406030204" pitchFamily="18" charset="0"/>
                            </a:rPr>
                          </m:ctrlPr>
                        </m:sSubSupPr>
                        <m:e>
                          <m:r>
                            <a:rPr lang="en-GB" sz="2400" b="1" i="1">
                              <a:solidFill>
                                <a:schemeClr val="accent2"/>
                              </a:solidFill>
                              <a:latin typeface="Cambria Math" panose="02040503050406030204" pitchFamily="18" charset="0"/>
                              <a:ea typeface="Cambria Math" panose="02040503050406030204" pitchFamily="18" charset="0"/>
                            </a:rPr>
                            <m:t>𝜼</m:t>
                          </m:r>
                        </m:e>
                        <m:sub>
                          <m:r>
                            <a:rPr lang="en-GB" sz="2400" b="1" i="1">
                              <a:solidFill>
                                <a:schemeClr val="accent2"/>
                              </a:solidFill>
                              <a:latin typeface="Cambria Math" panose="02040503050406030204" pitchFamily="18" charset="0"/>
                              <a:ea typeface="Cambria Math" panose="02040503050406030204" pitchFamily="18" charset="0"/>
                            </a:rPr>
                            <m:t>𝒖</m:t>
                          </m:r>
                          <m:r>
                            <a:rPr lang="en-GB" sz="2400" b="1" i="1" smtClean="0">
                              <a:solidFill>
                                <a:schemeClr val="accent2"/>
                              </a:solidFill>
                              <a:latin typeface="Cambria Math" panose="02040503050406030204" pitchFamily="18" charset="0"/>
                              <a:ea typeface="Cambria Math" panose="02040503050406030204" pitchFamily="18" charset="0"/>
                            </a:rPr>
                            <m:t> </m:t>
                          </m:r>
                        </m:sub>
                        <m:sup>
                          <m:r>
                            <a:rPr lang="en-GB" sz="2400" b="1" i="1">
                              <a:solidFill>
                                <a:schemeClr val="accent2"/>
                              </a:solidFill>
                              <a:latin typeface="Cambria Math" panose="02040503050406030204" pitchFamily="18" charset="0"/>
                              <a:ea typeface="Cambria Math" panose="02040503050406030204" pitchFamily="18" charset="0"/>
                            </a:rPr>
                            <m:t>𝒆</m:t>
                          </m:r>
                        </m:sup>
                      </m:sSubSup>
                      <m:sSub>
                        <m:sSubPr>
                          <m:ctrlPr>
                            <a:rPr lang="en-GB" sz="2400" b="1" i="1">
                              <a:solidFill>
                                <a:schemeClr val="accent4"/>
                              </a:solidFill>
                              <a:latin typeface="Cambria Math" panose="02040503050406030204" pitchFamily="18" charset="0"/>
                            </a:rPr>
                          </m:ctrlPr>
                        </m:sSubPr>
                        <m:e>
                          <m:r>
                            <a:rPr lang="en-GB" sz="2400" i="1">
                              <a:latin typeface="Cambria Math" panose="02040503050406030204" pitchFamily="18" charset="0"/>
                            </a:rPr>
                            <m:t>=</m:t>
                          </m:r>
                          <m:r>
                            <a:rPr lang="en-GB" sz="2400" b="1" i="1">
                              <a:solidFill>
                                <a:schemeClr val="accent4"/>
                              </a:solidFill>
                              <a:latin typeface="Cambria Math" panose="02040503050406030204" pitchFamily="18" charset="0"/>
                            </a:rPr>
                            <m:t>𝑼𝑬𝑫</m:t>
                          </m:r>
                        </m:e>
                        <m:sub>
                          <m:r>
                            <a:rPr lang="en-GB" sz="2400" b="1" i="1">
                              <a:solidFill>
                                <a:schemeClr val="accent4"/>
                              </a:solidFill>
                              <a:latin typeface="Cambria Math" panose="02040503050406030204" pitchFamily="18" charset="0"/>
                            </a:rPr>
                            <m:t>𝒖</m:t>
                          </m:r>
                        </m:sub>
                      </m:sSub>
                    </m:oMath>
                  </m:oMathPara>
                </a14:m>
                <a:endParaRPr lang="en-GB" sz="2400" dirty="0"/>
              </a:p>
            </p:txBody>
          </p:sp>
        </mc:Choice>
        <mc:Fallback xmlns="" xmlns:a16="http://schemas.microsoft.com/office/drawing/2014/main" xmlns:p14="http://schemas.microsoft.com/office/powerpoint/2010/main">
          <p:sp>
            <p:nvSpPr>
              <p:cNvPr id="7" name="TextBox 6">
                <a:extLst>
                  <a:ext uri="{FF2B5EF4-FFF2-40B4-BE49-F238E27FC236}">
                    <a16:creationId xmlns:a16="http://schemas.microsoft.com/office/drawing/2014/main" id="{F792E1DB-1FD3-1168-7263-1191854AE3EC}"/>
                  </a:ext>
                </a:extLst>
              </p:cNvPr>
              <p:cNvSpPr txBox="1">
                <a:spLocks noRot="1" noChangeAspect="1" noMove="1" noResize="1" noEditPoints="1" noAdjustHandles="1" noChangeArrowheads="1" noChangeShapeType="1" noTextEdit="1"/>
              </p:cNvSpPr>
              <p:nvPr/>
            </p:nvSpPr>
            <p:spPr>
              <a:xfrm>
                <a:off x="1458401" y="5232063"/>
                <a:ext cx="3687905" cy="369332"/>
              </a:xfrm>
              <a:prstGeom prst="rect">
                <a:avLst/>
              </a:prstGeom>
              <a:blipFill>
                <a:blip r:embed="rId5"/>
                <a:stretch>
                  <a:fillRect b="-26230"/>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3" name="TextBox 12">
                <a:extLst>
                  <a:ext uri="{FF2B5EF4-FFF2-40B4-BE49-F238E27FC236}">
                    <a16:creationId xmlns:a16="http://schemas.microsoft.com/office/drawing/2014/main" id="{40D66A2D-699F-6A9B-2395-A553A2B91FAD}"/>
                  </a:ext>
                </a:extLst>
              </p:cNvPr>
              <p:cNvSpPr txBox="1"/>
              <p:nvPr/>
            </p:nvSpPr>
            <p:spPr>
              <a:xfrm>
                <a:off x="4532162" y="5601395"/>
                <a:ext cx="3533666" cy="369332"/>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sSubSup>
                        <m:sSubSupPr>
                          <m:ctrlPr>
                            <a:rPr lang="en-GB" sz="1800" b="1" i="1" smtClean="0">
                              <a:latin typeface="Cambria Math" panose="02040503050406030204" pitchFamily="18" charset="0"/>
                              <a:ea typeface="Cambria Math" panose="02040503050406030204" pitchFamily="18" charset="0"/>
                            </a:rPr>
                          </m:ctrlPr>
                        </m:sSubSupPr>
                        <m:e>
                          <m:r>
                            <a:rPr lang="en-GB" sz="1800" b="1" i="1" smtClean="0">
                              <a:latin typeface="Cambria Math" panose="02040503050406030204" pitchFamily="18" charset="0"/>
                              <a:ea typeface="Cambria Math" panose="02040503050406030204" pitchFamily="18" charset="0"/>
                            </a:rPr>
                            <m:t>𝑴𝑷</m:t>
                          </m:r>
                        </m:e>
                        <m:sub>
                          <m:r>
                            <a:rPr lang="en-GB" sz="1800" b="1" i="1" smtClean="0">
                              <a:latin typeface="Cambria Math" panose="02040503050406030204" pitchFamily="18" charset="0"/>
                              <a:ea typeface="Cambria Math" panose="02040503050406030204" pitchFamily="18" charset="0"/>
                            </a:rPr>
                            <m:t>𝒖</m:t>
                          </m:r>
                        </m:sub>
                        <m:sup>
                          <m:r>
                            <a:rPr lang="en-GB" sz="1800" b="1" i="1" smtClean="0">
                              <a:latin typeface="Cambria Math" panose="02040503050406030204" pitchFamily="18" charset="0"/>
                              <a:ea typeface="Cambria Math" panose="02040503050406030204" pitchFamily="18" charset="0"/>
                            </a:rPr>
                            <m:t>𝒆</m:t>
                          </m:r>
                        </m:sup>
                      </m:sSubSup>
                    </m:oMath>
                  </m:oMathPara>
                </a14:m>
                <a:endParaRPr lang="en-GB" dirty="0"/>
              </a:p>
            </p:txBody>
          </p:sp>
        </mc:Choice>
        <mc:Fallback xmlns="" xmlns:a16="http://schemas.microsoft.com/office/drawing/2014/main" xmlns:p14="http://schemas.microsoft.com/office/powerpoint/2010/main">
          <p:sp>
            <p:nvSpPr>
              <p:cNvPr id="13" name="TextBox 12">
                <a:extLst>
                  <a:ext uri="{FF2B5EF4-FFF2-40B4-BE49-F238E27FC236}">
                    <a16:creationId xmlns:a16="http://schemas.microsoft.com/office/drawing/2014/main" id="{40D66A2D-699F-6A9B-2395-A553A2B91FAD}"/>
                  </a:ext>
                </a:extLst>
              </p:cNvPr>
              <p:cNvSpPr txBox="1">
                <a:spLocks noRot="1" noChangeAspect="1" noMove="1" noResize="1" noEditPoints="1" noAdjustHandles="1" noChangeArrowheads="1" noChangeShapeType="1" noTextEdit="1"/>
              </p:cNvSpPr>
              <p:nvPr/>
            </p:nvSpPr>
            <p:spPr>
              <a:xfrm>
                <a:off x="4532162" y="5601395"/>
                <a:ext cx="3533666" cy="369332"/>
              </a:xfrm>
              <a:prstGeom prst="rect">
                <a:avLst/>
              </a:prstGeom>
              <a:blipFill>
                <a:blip r:embed="rId6"/>
                <a:stretch>
                  <a:fillRect/>
                </a:stretch>
              </a:blipFill>
            </p:spPr>
            <p:txBody>
              <a:bodyPr/>
              <a:lstStyle/>
              <a:p>
                <a:r>
                  <a:rPr lang="en-GB">
                    <a:noFill/>
                  </a:rPr>
                  <a:t> </a:t>
                </a:r>
              </a:p>
            </p:txBody>
          </p:sp>
        </mc:Fallback>
      </mc:AlternateContent>
      <p:pic>
        <p:nvPicPr>
          <p:cNvPr id="12" name="Image 11">
            <a:extLst>
              <a:ext uri="{FF2B5EF4-FFF2-40B4-BE49-F238E27FC236}">
                <a16:creationId xmlns:a16="http://schemas.microsoft.com/office/drawing/2014/main" id="{1D7FED63-CA27-D1F4-3CBC-EA126E0A81D6}"/>
              </a:ext>
            </a:extLst>
          </p:cNvPr>
          <p:cNvPicPr>
            <a:picLocks noChangeAspect="1"/>
          </p:cNvPicPr>
          <p:nvPr/>
        </p:nvPicPr>
        <p:blipFill>
          <a:blip r:embed="rId7"/>
          <a:stretch>
            <a:fillRect/>
          </a:stretch>
        </p:blipFill>
        <p:spPr>
          <a:xfrm>
            <a:off x="609737" y="2439874"/>
            <a:ext cx="3434431" cy="681147"/>
          </a:xfrm>
          <a:prstGeom prst="rect">
            <a:avLst/>
          </a:prstGeom>
        </p:spPr>
      </p:pic>
      <p:pic>
        <p:nvPicPr>
          <p:cNvPr id="14" name="Image 13">
            <a:extLst>
              <a:ext uri="{FF2B5EF4-FFF2-40B4-BE49-F238E27FC236}">
                <a16:creationId xmlns:a16="http://schemas.microsoft.com/office/drawing/2014/main" id="{26DCD643-1E1C-C889-0F86-A5670D07693E}"/>
              </a:ext>
            </a:extLst>
          </p:cNvPr>
          <p:cNvPicPr>
            <a:picLocks noChangeAspect="1"/>
          </p:cNvPicPr>
          <p:nvPr/>
        </p:nvPicPr>
        <p:blipFill>
          <a:blip r:embed="rId7"/>
          <a:stretch>
            <a:fillRect/>
          </a:stretch>
        </p:blipFill>
        <p:spPr>
          <a:xfrm>
            <a:off x="4831083" y="1860817"/>
            <a:ext cx="2970979" cy="589231"/>
          </a:xfrm>
          <a:prstGeom prst="rect">
            <a:avLst/>
          </a:prstGeom>
        </p:spPr>
      </p:pic>
    </p:spTree>
    <p:extLst>
      <p:ext uri="{BB962C8B-B14F-4D97-AF65-F5344CB8AC3E}">
        <p14:creationId xmlns:p14="http://schemas.microsoft.com/office/powerpoint/2010/main" val="364386835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95BC00-B1A3-740F-4975-765716CBB1D8}"/>
              </a:ext>
            </a:extLst>
          </p:cNvPr>
          <p:cNvSpPr>
            <a:spLocks noGrp="1"/>
          </p:cNvSpPr>
          <p:nvPr>
            <p:ph type="title"/>
          </p:nvPr>
        </p:nvSpPr>
        <p:spPr>
          <a:xfrm>
            <a:off x="1511300" y="122221"/>
            <a:ext cx="9992713" cy="1325563"/>
          </a:xfrm>
        </p:spPr>
        <p:txBody>
          <a:bodyPr/>
          <a:lstStyle/>
          <a:p>
            <a:r>
              <a:rPr lang="en-GB" sz="4400" dirty="0">
                <a:latin typeface="Open Sans"/>
                <a:ea typeface="Open Sans"/>
                <a:cs typeface="Open Sans"/>
                <a:sym typeface="Bodoni SvtyTwo ITC TT-Book"/>
              </a:rPr>
              <a:t>Session 6.1 </a:t>
            </a:r>
            <a:r>
              <a:rPr lang="en-GB" altLang="en-US" sz="4400" dirty="0">
                <a:latin typeface="Open Sans" panose="020B0606030504020204" pitchFamily="34" charset="0"/>
                <a:ea typeface="Open Sans" panose="020B0606030504020204" pitchFamily="34" charset="0"/>
                <a:cs typeface="Open Sans" panose="020B0606030504020204" pitchFamily="34" charset="0"/>
              </a:rPr>
              <a:t>Reconstruction de l'année de base (2/3)</a:t>
            </a:r>
            <a:endParaRPr lang="en-GB" dirty="0"/>
          </a:p>
        </p:txBody>
      </p:sp>
      <p:sp>
        <p:nvSpPr>
          <p:cNvPr id="4" name="Text Box 3">
            <a:extLst>
              <a:ext uri="{FF2B5EF4-FFF2-40B4-BE49-F238E27FC236}">
                <a16:creationId xmlns:a16="http://schemas.microsoft.com/office/drawing/2014/main" id="{94FFF58D-D056-37EF-561C-75CEE447088F}"/>
              </a:ext>
            </a:extLst>
          </p:cNvPr>
          <p:cNvSpPr txBox="1">
            <a:spLocks noChangeArrowheads="1"/>
          </p:cNvSpPr>
          <p:nvPr/>
        </p:nvSpPr>
        <p:spPr bwMode="auto">
          <a:xfrm>
            <a:off x="9939001" y="4692419"/>
            <a:ext cx="1570943" cy="664012"/>
          </a:xfrm>
          <a:prstGeom prst="roundRect">
            <a:avLst/>
          </a:prstGeom>
          <a:solidFill>
            <a:srgbClr val="A9D18E">
              <a:alpha val="50196"/>
            </a:srgbClr>
          </a:solidFill>
          <a:ln w="9525">
            <a:solidFill>
              <a:schemeClr val="tx2"/>
            </a:solidFill>
            <a:miter lim="800000"/>
            <a:headEnd/>
            <a:tailEnd/>
          </a:ln>
        </p:spPr>
        <p:txBody>
          <a:bodyPr wrap="square"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r>
              <a:rPr lang="en-US" sz="1100" dirty="0">
                <a:latin typeface="Open Sans" panose="020B0606030504020204" pitchFamily="34" charset="0"/>
                <a:cs typeface="Open Sans" panose="020B0606030504020204" pitchFamily="34" charset="0"/>
              </a:rPr>
              <a:t>Calculer les données d'entrée du MAED pour l'année de base</a:t>
            </a:r>
          </a:p>
        </p:txBody>
      </p:sp>
      <p:sp>
        <p:nvSpPr>
          <p:cNvPr id="5" name="Text Box 5">
            <a:extLst>
              <a:ext uri="{FF2B5EF4-FFF2-40B4-BE49-F238E27FC236}">
                <a16:creationId xmlns:a16="http://schemas.microsoft.com/office/drawing/2014/main" id="{99803BB0-DE60-B2DC-1A27-E31D914AE223}"/>
              </a:ext>
            </a:extLst>
          </p:cNvPr>
          <p:cNvSpPr txBox="1">
            <a:spLocks noChangeArrowheads="1"/>
          </p:cNvSpPr>
          <p:nvPr/>
        </p:nvSpPr>
        <p:spPr bwMode="auto">
          <a:xfrm>
            <a:off x="9933070" y="5413720"/>
            <a:ext cx="1570943" cy="669808"/>
          </a:xfrm>
          <a:prstGeom prst="roundRect">
            <a:avLst/>
          </a:prstGeom>
          <a:solidFill>
            <a:schemeClr val="accent3">
              <a:alpha val="50196"/>
            </a:schemeClr>
          </a:solidFill>
          <a:ln w="9525">
            <a:solidFill>
              <a:schemeClr val="tx2"/>
            </a:solidFill>
            <a:miter lim="800000"/>
            <a:headEnd/>
            <a:tailEnd/>
          </a:ln>
        </p:spPr>
        <p:txBody>
          <a:bodyPr anchor="ctr">
            <a:no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50000"/>
              </a:spcBef>
            </a:pPr>
            <a:r>
              <a:rPr lang="en-US" sz="1100" dirty="0">
                <a:latin typeface="Open Sans" panose="020B0606030504020204" pitchFamily="34" charset="0"/>
                <a:cs typeface="Open Sans" panose="020B0606030504020204" pitchFamily="34" charset="0"/>
              </a:rPr>
              <a:t>Exécuter le modèle MAED</a:t>
            </a:r>
          </a:p>
        </p:txBody>
      </p:sp>
      <p:sp>
        <p:nvSpPr>
          <p:cNvPr id="6" name="Text Box 2">
            <a:extLst>
              <a:ext uri="{FF2B5EF4-FFF2-40B4-BE49-F238E27FC236}">
                <a16:creationId xmlns:a16="http://schemas.microsoft.com/office/drawing/2014/main" id="{A54365C0-B904-72AC-185B-F2E11746E34E}"/>
              </a:ext>
            </a:extLst>
          </p:cNvPr>
          <p:cNvSpPr txBox="1">
            <a:spLocks noChangeArrowheads="1"/>
          </p:cNvSpPr>
          <p:nvPr/>
        </p:nvSpPr>
        <p:spPr bwMode="auto">
          <a:xfrm>
            <a:off x="8269076" y="4677996"/>
            <a:ext cx="1570943" cy="664012"/>
          </a:xfrm>
          <a:prstGeom prst="roundRect">
            <a:avLst/>
          </a:prstGeom>
          <a:solidFill>
            <a:schemeClr val="bg1">
              <a:lumMod val="65000"/>
              <a:alpha val="50196"/>
            </a:schemeClr>
          </a:solidFill>
          <a:ln w="9525">
            <a:solidFill>
              <a:schemeClr val="tx2"/>
            </a:solidFill>
            <a:miter lim="800000"/>
            <a:headEnd/>
            <a:tailEnd/>
          </a:ln>
        </p:spPr>
        <p:txBody>
          <a:bodyPr wrap="square"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50000"/>
              </a:spcBef>
            </a:pPr>
            <a:r>
              <a:rPr lang="en-US" sz="1100" dirty="0">
                <a:latin typeface="Open Sans" panose="020B0606030504020204" pitchFamily="34" charset="0"/>
                <a:cs typeface="Open Sans" panose="020B0606030504020204" pitchFamily="34" charset="0"/>
              </a:rPr>
              <a:t>Collecte/ajustement des paramètres du MAED pour l'année de base</a:t>
            </a:r>
          </a:p>
        </p:txBody>
      </p:sp>
      <p:sp>
        <p:nvSpPr>
          <p:cNvPr id="7" name="Straight Connector 3">
            <a:extLst>
              <a:ext uri="{FF2B5EF4-FFF2-40B4-BE49-F238E27FC236}">
                <a16:creationId xmlns:a16="http://schemas.microsoft.com/office/drawing/2014/main" id="{E45E94CC-C906-D8EE-B9E6-2DB150758060}"/>
              </a:ext>
            </a:extLst>
          </p:cNvPr>
          <p:cNvSpPr/>
          <p:nvPr/>
        </p:nvSpPr>
        <p:spPr>
          <a:xfrm rot="19256044">
            <a:off x="8186126" y="4521608"/>
            <a:ext cx="1763330" cy="1763330"/>
          </a:xfrm>
          <a:custGeom>
            <a:avLst/>
            <a:gdLst/>
            <a:ahLst/>
            <a:cxnLst/>
            <a:rect l="0" t="0" r="0" b="0"/>
            <a:pathLst>
              <a:path>
                <a:moveTo>
                  <a:pt x="91314" y="490922"/>
                </a:moveTo>
                <a:arcTo wR="881665" hR="881665" stAng="12378446" swAng="1636048"/>
              </a:path>
            </a:pathLst>
          </a:custGeom>
          <a:noFill/>
          <a:ln w="28575">
            <a:solidFill>
              <a:schemeClr val="tx1"/>
            </a:solidFill>
            <a:tailEnd type="arrow"/>
          </a:ln>
        </p:spPr>
        <p:style>
          <a:lnRef idx="1">
            <a:schemeClr val="accent1">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txBody>
          <a:bodyPr/>
          <a:lstStyle/>
          <a:p>
            <a:endParaRPr lang="en-GB"/>
          </a:p>
        </p:txBody>
      </p:sp>
      <p:sp>
        <p:nvSpPr>
          <p:cNvPr id="8" name="Straight Connector 3">
            <a:extLst>
              <a:ext uri="{FF2B5EF4-FFF2-40B4-BE49-F238E27FC236}">
                <a16:creationId xmlns:a16="http://schemas.microsoft.com/office/drawing/2014/main" id="{D09340AE-9724-AB3D-1614-5130CA9D2D4A}"/>
              </a:ext>
            </a:extLst>
          </p:cNvPr>
          <p:cNvSpPr/>
          <p:nvPr/>
        </p:nvSpPr>
        <p:spPr>
          <a:xfrm rot="8546125">
            <a:off x="9842807" y="4460344"/>
            <a:ext cx="1763330" cy="1763330"/>
          </a:xfrm>
          <a:custGeom>
            <a:avLst/>
            <a:gdLst/>
            <a:ahLst/>
            <a:cxnLst/>
            <a:rect l="0" t="0" r="0" b="0"/>
            <a:pathLst>
              <a:path>
                <a:moveTo>
                  <a:pt x="91314" y="490922"/>
                </a:moveTo>
                <a:arcTo wR="881665" hR="881665" stAng="12378446" swAng="1636048"/>
              </a:path>
            </a:pathLst>
          </a:custGeom>
          <a:noFill/>
          <a:ln w="28575">
            <a:solidFill>
              <a:schemeClr val="tx1"/>
            </a:solidFill>
            <a:tailEnd type="arrow"/>
          </a:ln>
        </p:spPr>
        <p:style>
          <a:lnRef idx="1">
            <a:schemeClr val="accent1">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txBody>
          <a:bodyPr/>
          <a:lstStyle/>
          <a:p>
            <a:endParaRPr lang="en-GB"/>
          </a:p>
        </p:txBody>
      </p:sp>
      <p:sp>
        <p:nvSpPr>
          <p:cNvPr id="9" name="Straight Connector 3">
            <a:extLst>
              <a:ext uri="{FF2B5EF4-FFF2-40B4-BE49-F238E27FC236}">
                <a16:creationId xmlns:a16="http://schemas.microsoft.com/office/drawing/2014/main" id="{F82D4321-13FE-8976-7A3E-2820CF16F27F}"/>
              </a:ext>
            </a:extLst>
          </p:cNvPr>
          <p:cNvSpPr/>
          <p:nvPr/>
        </p:nvSpPr>
        <p:spPr>
          <a:xfrm rot="13859928">
            <a:off x="8961786" y="4521755"/>
            <a:ext cx="1763330" cy="1763330"/>
          </a:xfrm>
          <a:custGeom>
            <a:avLst/>
            <a:gdLst/>
            <a:ahLst/>
            <a:cxnLst/>
            <a:rect l="0" t="0" r="0" b="0"/>
            <a:pathLst>
              <a:path>
                <a:moveTo>
                  <a:pt x="91314" y="490922"/>
                </a:moveTo>
                <a:arcTo wR="881665" hR="881665" stAng="12378446" swAng="1636048"/>
              </a:path>
            </a:pathLst>
          </a:custGeom>
          <a:noFill/>
          <a:ln w="28575">
            <a:solidFill>
              <a:schemeClr val="tx1"/>
            </a:solidFill>
            <a:tailEnd type="arrow"/>
          </a:ln>
        </p:spPr>
        <p:style>
          <a:lnRef idx="1">
            <a:schemeClr val="accent1">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txBody>
          <a:bodyPr/>
          <a:lstStyle/>
          <a:p>
            <a:endParaRPr lang="en-GB"/>
          </a:p>
        </p:txBody>
      </p:sp>
      <p:sp>
        <p:nvSpPr>
          <p:cNvPr id="10" name="Straight Connector 3">
            <a:extLst>
              <a:ext uri="{FF2B5EF4-FFF2-40B4-BE49-F238E27FC236}">
                <a16:creationId xmlns:a16="http://schemas.microsoft.com/office/drawing/2014/main" id="{39416A5D-E4C6-FCB3-AB6B-C036CC070AB2}"/>
              </a:ext>
            </a:extLst>
          </p:cNvPr>
          <p:cNvSpPr/>
          <p:nvPr/>
        </p:nvSpPr>
        <p:spPr>
          <a:xfrm rot="2987910">
            <a:off x="9011297" y="4534660"/>
            <a:ext cx="1763330" cy="1763330"/>
          </a:xfrm>
          <a:custGeom>
            <a:avLst/>
            <a:gdLst/>
            <a:ahLst/>
            <a:cxnLst/>
            <a:rect l="0" t="0" r="0" b="0"/>
            <a:pathLst>
              <a:path>
                <a:moveTo>
                  <a:pt x="91314" y="490922"/>
                </a:moveTo>
                <a:arcTo wR="881665" hR="881665" stAng="12378446" swAng="1636048"/>
              </a:path>
            </a:pathLst>
          </a:custGeom>
          <a:noFill/>
          <a:ln w="28575">
            <a:solidFill>
              <a:schemeClr val="tx1"/>
            </a:solidFill>
            <a:tailEnd type="arrow"/>
          </a:ln>
        </p:spPr>
        <p:style>
          <a:lnRef idx="1">
            <a:schemeClr val="accent1">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txBody>
          <a:bodyPr/>
          <a:lstStyle/>
          <a:p>
            <a:endParaRPr lang="en-GB"/>
          </a:p>
        </p:txBody>
      </p:sp>
      <p:sp>
        <p:nvSpPr>
          <p:cNvPr id="11" name="Text Box 4">
            <a:extLst>
              <a:ext uri="{FF2B5EF4-FFF2-40B4-BE49-F238E27FC236}">
                <a16:creationId xmlns:a16="http://schemas.microsoft.com/office/drawing/2014/main" id="{4ABA784E-334B-58FA-028C-00DC774BDEF8}"/>
              </a:ext>
            </a:extLst>
          </p:cNvPr>
          <p:cNvSpPr txBox="1">
            <a:spLocks noChangeArrowheads="1"/>
          </p:cNvSpPr>
          <p:nvPr/>
        </p:nvSpPr>
        <p:spPr bwMode="auto">
          <a:xfrm>
            <a:off x="8265434" y="5403273"/>
            <a:ext cx="1570943" cy="664012"/>
          </a:xfrm>
          <a:prstGeom prst="roundRect">
            <a:avLst/>
          </a:prstGeom>
          <a:solidFill>
            <a:schemeClr val="accent3">
              <a:alpha val="50196"/>
            </a:schemeClr>
          </a:solidFill>
          <a:ln w="9525">
            <a:solidFill>
              <a:schemeClr val="tx2"/>
            </a:solidFill>
            <a:miter lim="800000"/>
            <a:headEnd/>
            <a:tailEnd/>
          </a:ln>
        </p:spPr>
        <p:txBody>
          <a:bodyPr wrap="square"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50000"/>
              </a:spcBef>
            </a:pPr>
            <a:r>
              <a:rPr lang="en-US" sz="1100" dirty="0">
                <a:latin typeface="Open Sans" panose="020B0606030504020204" pitchFamily="34" charset="0"/>
                <a:cs typeface="Open Sans" panose="020B0606030504020204" pitchFamily="34" charset="0"/>
              </a:rPr>
              <a:t>Vérifier l'exactitude des résultats du MAED pour l'année de base</a:t>
            </a:r>
          </a:p>
        </p:txBody>
      </p:sp>
      <mc:AlternateContent xmlns:mc="http://schemas.openxmlformats.org/markup-compatibility/2006" xmlns:a14="http://schemas.microsoft.com/office/drawing/2010/main">
        <mc:Choice Requires="a14">
          <p:sp>
            <p:nvSpPr>
              <p:cNvPr id="14" name="TextBox 13">
                <a:extLst>
                  <a:ext uri="{FF2B5EF4-FFF2-40B4-BE49-F238E27FC236}">
                    <a16:creationId xmlns:a16="http://schemas.microsoft.com/office/drawing/2014/main" id="{68AB54F9-D945-60D0-E703-1D47A71593D4}"/>
                  </a:ext>
                </a:extLst>
              </p:cNvPr>
              <p:cNvSpPr txBox="1"/>
              <p:nvPr/>
            </p:nvSpPr>
            <p:spPr>
              <a:xfrm>
                <a:off x="7827611" y="3426885"/>
                <a:ext cx="3254658" cy="369332"/>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sSubSup>
                        <m:sSubSupPr>
                          <m:ctrlPr>
                            <a:rPr lang="en-GB" sz="2400" b="1" i="1" smtClean="0">
                              <a:solidFill>
                                <a:schemeClr val="accent6"/>
                              </a:solidFill>
                              <a:latin typeface="Cambria Math" panose="02040503050406030204" pitchFamily="18" charset="0"/>
                            </a:rPr>
                          </m:ctrlPr>
                        </m:sSubSupPr>
                        <m:e>
                          <m:r>
                            <a:rPr lang="en-GB" sz="2400" b="1" i="1">
                              <a:solidFill>
                                <a:schemeClr val="accent6"/>
                              </a:solidFill>
                              <a:latin typeface="Cambria Math" panose="02040503050406030204" pitchFamily="18" charset="0"/>
                            </a:rPr>
                            <m:t>𝑭𝑬𝑫</m:t>
                          </m:r>
                        </m:e>
                        <m:sub>
                          <m:r>
                            <a:rPr lang="en-GB" sz="2400" b="1" i="1">
                              <a:solidFill>
                                <a:schemeClr val="accent6"/>
                              </a:solidFill>
                              <a:latin typeface="Cambria Math" panose="02040503050406030204" pitchFamily="18" charset="0"/>
                            </a:rPr>
                            <m:t>𝒖</m:t>
                          </m:r>
                        </m:sub>
                        <m:sup>
                          <m:r>
                            <a:rPr lang="en-GB" sz="2400" b="1" i="1">
                              <a:solidFill>
                                <a:schemeClr val="accent6"/>
                              </a:solidFill>
                              <a:latin typeface="Cambria Math" panose="02040503050406030204" pitchFamily="18" charset="0"/>
                            </a:rPr>
                            <m:t>𝒆</m:t>
                          </m:r>
                        </m:sup>
                      </m:sSubSup>
                      <m:r>
                        <a:rPr lang="en-GB" sz="2400" b="0" i="1" smtClean="0">
                          <a:latin typeface="Cambria Math" panose="02040503050406030204" pitchFamily="18" charset="0"/>
                          <a:ea typeface="Cambria Math" panose="02040503050406030204" pitchFamily="18" charset="0"/>
                        </a:rPr>
                        <m:t>×</m:t>
                      </m:r>
                      <m:sSubSup>
                        <m:sSubSupPr>
                          <m:ctrlPr>
                            <a:rPr lang="en-GB" sz="2400" b="1" i="1">
                              <a:solidFill>
                                <a:schemeClr val="accent2"/>
                              </a:solidFill>
                              <a:latin typeface="Cambria Math" panose="02040503050406030204" pitchFamily="18" charset="0"/>
                              <a:ea typeface="Cambria Math" panose="02040503050406030204" pitchFamily="18" charset="0"/>
                            </a:rPr>
                          </m:ctrlPr>
                        </m:sSubSupPr>
                        <m:e>
                          <m:r>
                            <a:rPr lang="en-GB" sz="2400" b="1" i="1">
                              <a:solidFill>
                                <a:schemeClr val="accent2"/>
                              </a:solidFill>
                              <a:latin typeface="Cambria Math" panose="02040503050406030204" pitchFamily="18" charset="0"/>
                              <a:ea typeface="Cambria Math" panose="02040503050406030204" pitchFamily="18" charset="0"/>
                            </a:rPr>
                            <m:t>𝜼</m:t>
                          </m:r>
                        </m:e>
                        <m:sub>
                          <m:r>
                            <a:rPr lang="en-GB" sz="2400" b="1" i="1">
                              <a:solidFill>
                                <a:schemeClr val="accent2"/>
                              </a:solidFill>
                              <a:latin typeface="Cambria Math" panose="02040503050406030204" pitchFamily="18" charset="0"/>
                              <a:ea typeface="Cambria Math" panose="02040503050406030204" pitchFamily="18" charset="0"/>
                            </a:rPr>
                            <m:t>𝒖</m:t>
                          </m:r>
                          <m:r>
                            <a:rPr lang="en-GB" sz="2400" b="1" i="1" smtClean="0">
                              <a:solidFill>
                                <a:schemeClr val="accent2"/>
                              </a:solidFill>
                              <a:latin typeface="Cambria Math" panose="02040503050406030204" pitchFamily="18" charset="0"/>
                              <a:ea typeface="Cambria Math" panose="02040503050406030204" pitchFamily="18" charset="0"/>
                            </a:rPr>
                            <m:t> </m:t>
                          </m:r>
                        </m:sub>
                        <m:sup>
                          <m:r>
                            <a:rPr lang="en-GB" sz="2400" b="1" i="1">
                              <a:solidFill>
                                <a:schemeClr val="accent2"/>
                              </a:solidFill>
                              <a:latin typeface="Cambria Math" panose="02040503050406030204" pitchFamily="18" charset="0"/>
                              <a:ea typeface="Cambria Math" panose="02040503050406030204" pitchFamily="18" charset="0"/>
                            </a:rPr>
                            <m:t>𝒆</m:t>
                          </m:r>
                        </m:sup>
                      </m:sSubSup>
                      <m:sSub>
                        <m:sSubPr>
                          <m:ctrlPr>
                            <a:rPr lang="en-GB" sz="2400" b="1" i="1">
                              <a:solidFill>
                                <a:schemeClr val="accent4"/>
                              </a:solidFill>
                              <a:latin typeface="Cambria Math" panose="02040503050406030204" pitchFamily="18" charset="0"/>
                            </a:rPr>
                          </m:ctrlPr>
                        </m:sSubPr>
                        <m:e>
                          <m:r>
                            <a:rPr lang="en-GB" sz="2400" i="1">
                              <a:latin typeface="Cambria Math" panose="02040503050406030204" pitchFamily="18" charset="0"/>
                            </a:rPr>
                            <m:t>=</m:t>
                          </m:r>
                          <m:r>
                            <a:rPr lang="en-GB" sz="2400" b="1" i="1">
                              <a:solidFill>
                                <a:schemeClr val="accent4"/>
                              </a:solidFill>
                              <a:latin typeface="Cambria Math" panose="02040503050406030204" pitchFamily="18" charset="0"/>
                            </a:rPr>
                            <m:t>𝑼𝑬𝑫</m:t>
                          </m:r>
                        </m:e>
                        <m:sub>
                          <m:r>
                            <a:rPr lang="en-GB" sz="2400" b="1" i="1">
                              <a:solidFill>
                                <a:schemeClr val="accent4"/>
                              </a:solidFill>
                              <a:latin typeface="Cambria Math" panose="02040503050406030204" pitchFamily="18" charset="0"/>
                            </a:rPr>
                            <m:t>𝒖</m:t>
                          </m:r>
                        </m:sub>
                      </m:sSub>
                    </m:oMath>
                  </m:oMathPara>
                </a14:m>
                <a:endParaRPr lang="en-GB" sz="2400" dirty="0"/>
              </a:p>
            </p:txBody>
          </p:sp>
        </mc:Choice>
        <mc:Fallback xmlns="">
          <p:sp>
            <p:nvSpPr>
              <p:cNvPr id="14" name="TextBox 13">
                <a:extLst>
                  <a:ext uri="{FF2B5EF4-FFF2-40B4-BE49-F238E27FC236}">
                    <a16:creationId xmlns:a16="http://schemas.microsoft.com/office/drawing/2014/main" id="{68AB54F9-D945-60D0-E703-1D47A71593D4}"/>
                  </a:ext>
                </a:extLst>
              </p:cNvPr>
              <p:cNvSpPr txBox="1">
                <a:spLocks noRot="1" noChangeAspect="1" noMove="1" noResize="1" noEditPoints="1" noAdjustHandles="1" noChangeArrowheads="1" noChangeShapeType="1" noTextEdit="1"/>
              </p:cNvSpPr>
              <p:nvPr/>
            </p:nvSpPr>
            <p:spPr>
              <a:xfrm>
                <a:off x="7827611" y="3426885"/>
                <a:ext cx="3254658" cy="369332"/>
              </a:xfrm>
              <a:prstGeom prst="rect">
                <a:avLst/>
              </a:prstGeom>
              <a:blipFill>
                <a:blip r:embed="rId2"/>
                <a:stretch>
                  <a:fillRect b="-26230"/>
                </a:stretch>
              </a:blipFill>
            </p:spPr>
            <p:txBody>
              <a:bodyPr/>
              <a:lstStyle/>
              <a:p>
                <a:r>
                  <a:rPr lang="en-GB">
                    <a:noFill/>
                  </a:rPr>
                  <a:t> </a:t>
                </a:r>
              </a:p>
            </p:txBody>
          </p:sp>
        </mc:Fallback>
      </mc:AlternateContent>
      <p:cxnSp>
        <p:nvCxnSpPr>
          <p:cNvPr id="21" name="Straight Arrow Connector 20">
            <a:extLst>
              <a:ext uri="{FF2B5EF4-FFF2-40B4-BE49-F238E27FC236}">
                <a16:creationId xmlns:a16="http://schemas.microsoft.com/office/drawing/2014/main" id="{4149A8CB-0657-3935-2EB3-0B244B021221}"/>
              </a:ext>
            </a:extLst>
          </p:cNvPr>
          <p:cNvCxnSpPr>
            <a:cxnSpLocks/>
          </p:cNvCxnSpPr>
          <p:nvPr/>
        </p:nvCxnSpPr>
        <p:spPr>
          <a:xfrm flipH="1">
            <a:off x="4728251" y="3805831"/>
            <a:ext cx="4577853" cy="214729"/>
          </a:xfrm>
          <a:prstGeom prst="straightConnector1">
            <a:avLst/>
          </a:prstGeom>
          <a:ln w="28575">
            <a:solidFill>
              <a:schemeClr val="accent2"/>
            </a:solidFill>
            <a:tailEnd type="triangle"/>
          </a:ln>
        </p:spPr>
        <p:style>
          <a:lnRef idx="1">
            <a:schemeClr val="accent1"/>
          </a:lnRef>
          <a:fillRef idx="0">
            <a:schemeClr val="accent1"/>
          </a:fillRef>
          <a:effectRef idx="0">
            <a:schemeClr val="accent1"/>
          </a:effectRef>
          <a:fontRef idx="minor">
            <a:schemeClr val="tx1"/>
          </a:fontRef>
        </p:style>
      </p:cxnSp>
      <p:cxnSp>
        <p:nvCxnSpPr>
          <p:cNvPr id="25" name="Straight Arrow Connector 24">
            <a:extLst>
              <a:ext uri="{FF2B5EF4-FFF2-40B4-BE49-F238E27FC236}">
                <a16:creationId xmlns:a16="http://schemas.microsoft.com/office/drawing/2014/main" id="{30389D47-3555-04E2-7D3C-A4D1C24ED009}"/>
              </a:ext>
            </a:extLst>
          </p:cNvPr>
          <p:cNvCxnSpPr>
            <a:cxnSpLocks/>
          </p:cNvCxnSpPr>
          <p:nvPr/>
        </p:nvCxnSpPr>
        <p:spPr>
          <a:xfrm flipH="1">
            <a:off x="5711773" y="3796217"/>
            <a:ext cx="4388191" cy="1228208"/>
          </a:xfrm>
          <a:prstGeom prst="straightConnector1">
            <a:avLst/>
          </a:prstGeom>
          <a:ln w="28575">
            <a:solidFill>
              <a:schemeClr val="accent4"/>
            </a:solidFill>
            <a:tailEnd type="triangle"/>
          </a:ln>
        </p:spPr>
        <p:style>
          <a:lnRef idx="1">
            <a:schemeClr val="accent1"/>
          </a:lnRef>
          <a:fillRef idx="0">
            <a:schemeClr val="accent1"/>
          </a:fillRef>
          <a:effectRef idx="0">
            <a:schemeClr val="accent1"/>
          </a:effectRef>
          <a:fontRef idx="minor">
            <a:schemeClr val="tx1"/>
          </a:fontRef>
        </p:style>
      </p:cxnSp>
      <p:pic>
        <p:nvPicPr>
          <p:cNvPr id="19" name="Picture 18">
            <a:extLst>
              <a:ext uri="{FF2B5EF4-FFF2-40B4-BE49-F238E27FC236}">
                <a16:creationId xmlns:a16="http://schemas.microsoft.com/office/drawing/2014/main" id="{4A7844BB-E822-F921-7C8B-0704767F0FDB}"/>
              </a:ext>
            </a:extLst>
          </p:cNvPr>
          <p:cNvPicPr>
            <a:picLocks noChangeAspect="1"/>
          </p:cNvPicPr>
          <p:nvPr/>
        </p:nvPicPr>
        <p:blipFill rotWithShape="1">
          <a:blip r:embed="rId3"/>
          <a:srcRect t="3270" b="24041"/>
          <a:stretch/>
        </p:blipFill>
        <p:spPr>
          <a:xfrm>
            <a:off x="7857893" y="1417033"/>
            <a:ext cx="3439065" cy="2001796"/>
          </a:xfrm>
          <a:prstGeom prst="rect">
            <a:avLst/>
          </a:prstGeom>
        </p:spPr>
      </p:pic>
      <p:cxnSp>
        <p:nvCxnSpPr>
          <p:cNvPr id="16" name="Straight Arrow Connector 15">
            <a:extLst>
              <a:ext uri="{FF2B5EF4-FFF2-40B4-BE49-F238E27FC236}">
                <a16:creationId xmlns:a16="http://schemas.microsoft.com/office/drawing/2014/main" id="{505986B7-C37A-1E87-9097-87D0090BD9BA}"/>
              </a:ext>
            </a:extLst>
          </p:cNvPr>
          <p:cNvCxnSpPr>
            <a:cxnSpLocks/>
          </p:cNvCxnSpPr>
          <p:nvPr/>
        </p:nvCxnSpPr>
        <p:spPr>
          <a:xfrm flipH="1" flipV="1">
            <a:off x="5863133" y="3258294"/>
            <a:ext cx="2075522" cy="274615"/>
          </a:xfrm>
          <a:prstGeom prst="straightConnector1">
            <a:avLst/>
          </a:prstGeom>
          <a:ln w="28575">
            <a:solidFill>
              <a:schemeClr val="accent6"/>
            </a:solidFill>
            <a:tailEnd type="triangle"/>
          </a:ln>
        </p:spPr>
        <p:style>
          <a:lnRef idx="1">
            <a:schemeClr val="accent1"/>
          </a:lnRef>
          <a:fillRef idx="0">
            <a:schemeClr val="accent1"/>
          </a:fillRef>
          <a:effectRef idx="0">
            <a:schemeClr val="accent1"/>
          </a:effectRef>
          <a:fontRef idx="minor">
            <a:schemeClr val="tx1"/>
          </a:fontRef>
        </p:style>
      </p:cxnSp>
      <p:sp>
        <p:nvSpPr>
          <p:cNvPr id="38" name="TextBox 37">
            <a:extLst>
              <a:ext uri="{FF2B5EF4-FFF2-40B4-BE49-F238E27FC236}">
                <a16:creationId xmlns:a16="http://schemas.microsoft.com/office/drawing/2014/main" id="{DD0B7555-444F-D1E4-0A48-C00392C9A0FB}"/>
              </a:ext>
            </a:extLst>
          </p:cNvPr>
          <p:cNvSpPr txBox="1"/>
          <p:nvPr/>
        </p:nvSpPr>
        <p:spPr>
          <a:xfrm>
            <a:off x="126480" y="1424363"/>
            <a:ext cx="7952342" cy="396455"/>
          </a:xfrm>
          <a:prstGeom prst="rect">
            <a:avLst/>
          </a:prstGeom>
          <a:noFill/>
        </p:spPr>
        <p:txBody>
          <a:bodyPr wrap="square" lIns="91440" tIns="45720" rIns="91440" bIns="45720" rtlCol="0" anchor="t">
            <a:spAutoFit/>
          </a:bodyPr>
          <a:lstStyle/>
          <a:p>
            <a:pPr marL="0" lvl="6" eaLnBrk="0" fontAlgn="base" hangingPunct="0">
              <a:lnSpc>
                <a:spcPct val="110000"/>
              </a:lnSpc>
              <a:spcBef>
                <a:spcPts val="500"/>
              </a:spcBef>
              <a:spcAft>
                <a:spcPts val="1200"/>
              </a:spcAft>
              <a:buClr>
                <a:srgbClr val="333333"/>
              </a:buClr>
              <a:buSzPts val="1300"/>
              <a:defRPr/>
            </a:pPr>
            <a:r>
              <a:rPr lang="en-ZA" sz="1900" b="1" dirty="0">
                <a:solidFill>
                  <a:schemeClr val="accent5">
                    <a:lumMod val="60000"/>
                    <a:lumOff val="40000"/>
                  </a:schemeClr>
                </a:solidFill>
                <a:latin typeface="Open Sans"/>
                <a:ea typeface="Open Sans"/>
                <a:cs typeface="Open Sans"/>
              </a:rPr>
              <a:t>6.1.5. Calcul des données d'entrée du MAED pour l'année de base</a:t>
            </a:r>
            <a:endParaRPr lang="en-GB" sz="1900" dirty="0">
              <a:latin typeface="Open Sans" panose="020B0606030504020204" pitchFamily="34" charset="0"/>
              <a:cs typeface="Open Sans" panose="020B0606030504020204" pitchFamily="34" charset="0"/>
            </a:endParaRPr>
          </a:p>
        </p:txBody>
      </p:sp>
      <p:pic>
        <p:nvPicPr>
          <p:cNvPr id="13" name="Picture 12">
            <a:extLst>
              <a:ext uri="{FF2B5EF4-FFF2-40B4-BE49-F238E27FC236}">
                <a16:creationId xmlns:a16="http://schemas.microsoft.com/office/drawing/2014/main" id="{89A063DC-5555-7A6B-E0B2-235D8BE6B005}"/>
              </a:ext>
            </a:extLst>
          </p:cNvPr>
          <p:cNvPicPr>
            <a:picLocks noChangeAspect="1"/>
          </p:cNvPicPr>
          <p:nvPr/>
        </p:nvPicPr>
        <p:blipFill>
          <a:blip r:embed="rId4"/>
          <a:stretch>
            <a:fillRect/>
          </a:stretch>
        </p:blipFill>
        <p:spPr>
          <a:xfrm>
            <a:off x="2196167" y="1960888"/>
            <a:ext cx="3543300" cy="3998404"/>
          </a:xfrm>
          <a:prstGeom prst="rect">
            <a:avLst/>
          </a:prstGeom>
        </p:spPr>
      </p:pic>
      <p:pic>
        <p:nvPicPr>
          <p:cNvPr id="1026" name="Picture 2">
            <a:extLst>
              <a:ext uri="{FF2B5EF4-FFF2-40B4-BE49-F238E27FC236}">
                <a16:creationId xmlns:a16="http://schemas.microsoft.com/office/drawing/2014/main" id="{E3C20168-2607-F5BD-60A9-6CF988DD06E8}"/>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13091" y="189836"/>
            <a:ext cx="955181" cy="955181"/>
          </a:xfrm>
          <a:prstGeom prst="rect">
            <a:avLst/>
          </a:prstGeom>
          <a:noFill/>
          <a:ln w="19050">
            <a:solidFill>
              <a:schemeClr val="tx1"/>
            </a:solidFill>
          </a:ln>
          <a:extLst>
            <a:ext uri="{909E8E84-426E-40DD-AFC4-6F175D3DCCD1}">
              <a14:hiddenFill xmlns:a14="http://schemas.microsoft.com/office/drawing/2010/main">
                <a:solidFill>
                  <a:srgbClr val="FFFFFF"/>
                </a:solidFill>
              </a14:hiddenFill>
            </a:ext>
          </a:extLst>
        </p:spPr>
      </p:pic>
      <p:sp>
        <p:nvSpPr>
          <p:cNvPr id="12" name="Slide Number Placeholder 5">
            <a:extLst>
              <a:ext uri="{FF2B5EF4-FFF2-40B4-BE49-F238E27FC236}">
                <a16:creationId xmlns:a16="http://schemas.microsoft.com/office/drawing/2014/main" id="{17B07AE1-CED7-83F3-0E53-DAC0188721FC}"/>
              </a:ext>
            </a:extLst>
          </p:cNvPr>
          <p:cNvSpPr txBox="1">
            <a:spLocks/>
          </p:cNvSpPr>
          <p:nvPr/>
        </p:nvSpPr>
        <p:spPr>
          <a:xfrm>
            <a:off x="11775994" y="6463752"/>
            <a:ext cx="393356"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9F12B3B0-2BE9-CC4D-B1FD-EFE2D6A22EBD}" type="slidenum">
              <a:rPr lang="en-US" sz="1400" b="1" smtClean="0">
                <a:solidFill>
                  <a:schemeClr val="bg1"/>
                </a:solidFill>
                <a:latin typeface="Open Sans ExtraBold" panose="020B0606030504020204" pitchFamily="34" charset="0"/>
                <a:ea typeface="Open Sans ExtraBold" panose="020B0606030504020204" pitchFamily="34" charset="0"/>
                <a:cs typeface="Open Sans ExtraBold" panose="020B0606030504020204" pitchFamily="34" charset="0"/>
              </a:rPr>
              <a:t>7</a:t>
            </a:fld>
            <a:endParaRPr lang="en-US" sz="1400" b="1" dirty="0">
              <a:solidFill>
                <a:schemeClr val="bg1"/>
              </a:solidFill>
              <a:latin typeface="Open Sans ExtraBold" panose="020B0606030504020204" pitchFamily="34" charset="0"/>
              <a:ea typeface="Open Sans ExtraBold" panose="020B0606030504020204" pitchFamily="34" charset="0"/>
              <a:cs typeface="Open Sans ExtraBold" panose="020B0606030504020204" pitchFamily="34" charset="0"/>
            </a:endParaRPr>
          </a:p>
        </p:txBody>
      </p:sp>
      <p:pic>
        <p:nvPicPr>
          <p:cNvPr id="15" name="Image 14"/>
          <p:cNvPicPr>
            <a:picLocks noChangeAspect="1"/>
          </p:cNvPicPr>
          <p:nvPr/>
        </p:nvPicPr>
        <p:blipFill>
          <a:blip r:embed="rId6"/>
          <a:stretch>
            <a:fillRect/>
          </a:stretch>
        </p:blipFill>
        <p:spPr>
          <a:xfrm>
            <a:off x="7979515" y="1495382"/>
            <a:ext cx="2142779" cy="494749"/>
          </a:xfrm>
          <a:prstGeom prst="rect">
            <a:avLst/>
          </a:prstGeom>
        </p:spPr>
      </p:pic>
    </p:spTree>
    <p:extLst>
      <p:ext uri="{BB962C8B-B14F-4D97-AF65-F5344CB8AC3E}">
        <p14:creationId xmlns:p14="http://schemas.microsoft.com/office/powerpoint/2010/main" val="203223711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3">
            <a:extLst>
              <a:ext uri="{FF2B5EF4-FFF2-40B4-BE49-F238E27FC236}">
                <a16:creationId xmlns:a16="http://schemas.microsoft.com/office/drawing/2014/main" id="{94FFF58D-D056-37EF-561C-75CEE447088F}"/>
              </a:ext>
            </a:extLst>
          </p:cNvPr>
          <p:cNvSpPr txBox="1">
            <a:spLocks noChangeArrowheads="1"/>
          </p:cNvSpPr>
          <p:nvPr/>
        </p:nvSpPr>
        <p:spPr bwMode="auto">
          <a:xfrm>
            <a:off x="1907548" y="4795204"/>
            <a:ext cx="1570943" cy="664012"/>
          </a:xfrm>
          <a:prstGeom prst="roundRect">
            <a:avLst/>
          </a:prstGeom>
          <a:solidFill>
            <a:srgbClr val="A9D18E">
              <a:alpha val="50196"/>
            </a:srgbClr>
          </a:solidFill>
          <a:ln w="9525">
            <a:solidFill>
              <a:schemeClr val="tx2"/>
            </a:solidFill>
            <a:miter lim="800000"/>
            <a:headEnd/>
            <a:tailEnd/>
          </a:ln>
        </p:spPr>
        <p:txBody>
          <a:bodyPr wrap="square"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r>
              <a:rPr lang="en-US" sz="1100" dirty="0">
                <a:latin typeface="Open Sans" panose="020B0606030504020204" pitchFamily="34" charset="0"/>
                <a:cs typeface="Open Sans" panose="020B0606030504020204" pitchFamily="34" charset="0"/>
              </a:rPr>
              <a:t>Calculer les données d'entrée du MAED pour l'année de base</a:t>
            </a:r>
          </a:p>
        </p:txBody>
      </p:sp>
      <p:sp>
        <p:nvSpPr>
          <p:cNvPr id="5" name="Text Box 5">
            <a:extLst>
              <a:ext uri="{FF2B5EF4-FFF2-40B4-BE49-F238E27FC236}">
                <a16:creationId xmlns:a16="http://schemas.microsoft.com/office/drawing/2014/main" id="{99803BB0-DE60-B2DC-1A27-E31D914AE223}"/>
              </a:ext>
            </a:extLst>
          </p:cNvPr>
          <p:cNvSpPr txBox="1">
            <a:spLocks noChangeArrowheads="1"/>
          </p:cNvSpPr>
          <p:nvPr/>
        </p:nvSpPr>
        <p:spPr bwMode="auto">
          <a:xfrm>
            <a:off x="1907549" y="5478168"/>
            <a:ext cx="1570943" cy="664012"/>
          </a:xfrm>
          <a:prstGeom prst="roundRect">
            <a:avLst/>
          </a:prstGeom>
          <a:solidFill>
            <a:schemeClr val="accent3">
              <a:alpha val="50196"/>
            </a:schemeClr>
          </a:solidFill>
          <a:ln w="9525">
            <a:solidFill>
              <a:schemeClr val="tx2"/>
            </a:solidFill>
            <a:miter lim="800000"/>
            <a:headEnd/>
            <a:tailEnd/>
          </a:ln>
        </p:spPr>
        <p:txBody>
          <a:bodyPr anchor="ctr">
            <a:no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50000"/>
              </a:spcBef>
            </a:pPr>
            <a:r>
              <a:rPr lang="en-US" sz="1100" dirty="0">
                <a:latin typeface="Open Sans" panose="020B0606030504020204" pitchFamily="34" charset="0"/>
                <a:cs typeface="Open Sans" panose="020B0606030504020204" pitchFamily="34" charset="0"/>
              </a:rPr>
              <a:t>Exécuter le modèle MAED</a:t>
            </a:r>
          </a:p>
        </p:txBody>
      </p:sp>
      <p:sp>
        <p:nvSpPr>
          <p:cNvPr id="6" name="Text Box 2">
            <a:extLst>
              <a:ext uri="{FF2B5EF4-FFF2-40B4-BE49-F238E27FC236}">
                <a16:creationId xmlns:a16="http://schemas.microsoft.com/office/drawing/2014/main" id="{A54365C0-B904-72AC-185B-F2E11746E34E}"/>
              </a:ext>
            </a:extLst>
          </p:cNvPr>
          <p:cNvSpPr txBox="1">
            <a:spLocks noChangeArrowheads="1"/>
          </p:cNvSpPr>
          <p:nvPr/>
        </p:nvSpPr>
        <p:spPr bwMode="auto">
          <a:xfrm>
            <a:off x="317654" y="4792860"/>
            <a:ext cx="1570943" cy="664012"/>
          </a:xfrm>
          <a:prstGeom prst="roundRect">
            <a:avLst/>
          </a:prstGeom>
          <a:solidFill>
            <a:schemeClr val="bg1">
              <a:lumMod val="65000"/>
              <a:alpha val="50196"/>
            </a:schemeClr>
          </a:solidFill>
          <a:ln w="9525">
            <a:solidFill>
              <a:schemeClr val="tx2"/>
            </a:solidFill>
            <a:miter lim="800000"/>
            <a:headEnd/>
            <a:tailEnd/>
          </a:ln>
        </p:spPr>
        <p:txBody>
          <a:bodyPr wrap="square"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50000"/>
              </a:spcBef>
            </a:pPr>
            <a:r>
              <a:rPr lang="en-US" sz="1100" dirty="0">
                <a:latin typeface="Open Sans" panose="020B0606030504020204" pitchFamily="34" charset="0"/>
                <a:cs typeface="Open Sans" panose="020B0606030504020204" pitchFamily="34" charset="0"/>
              </a:rPr>
              <a:t>Collecte/ajustement des paramètres du MAED pour l'année de base</a:t>
            </a:r>
          </a:p>
        </p:txBody>
      </p:sp>
      <p:sp>
        <p:nvSpPr>
          <p:cNvPr id="7" name="Straight Connector 3">
            <a:extLst>
              <a:ext uri="{FF2B5EF4-FFF2-40B4-BE49-F238E27FC236}">
                <a16:creationId xmlns:a16="http://schemas.microsoft.com/office/drawing/2014/main" id="{E45E94CC-C906-D8EE-B9E6-2DB150758060}"/>
              </a:ext>
            </a:extLst>
          </p:cNvPr>
          <p:cNvSpPr/>
          <p:nvPr/>
        </p:nvSpPr>
        <p:spPr>
          <a:xfrm rot="19256044">
            <a:off x="195270" y="4676282"/>
            <a:ext cx="1763330" cy="1603773"/>
          </a:xfrm>
          <a:custGeom>
            <a:avLst/>
            <a:gdLst/>
            <a:ahLst/>
            <a:cxnLst/>
            <a:rect l="0" t="0" r="0" b="0"/>
            <a:pathLst>
              <a:path>
                <a:moveTo>
                  <a:pt x="91314" y="490922"/>
                </a:moveTo>
                <a:arcTo wR="881665" hR="881665" stAng="12378446" swAng="1636048"/>
              </a:path>
            </a:pathLst>
          </a:custGeom>
          <a:noFill/>
          <a:ln w="28575">
            <a:solidFill>
              <a:schemeClr val="tx1"/>
            </a:solidFill>
            <a:tailEnd type="arrow"/>
          </a:ln>
        </p:spPr>
        <p:style>
          <a:lnRef idx="1">
            <a:schemeClr val="accent1">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txBody>
          <a:bodyPr/>
          <a:lstStyle/>
          <a:p>
            <a:endParaRPr lang="en-GB"/>
          </a:p>
        </p:txBody>
      </p:sp>
      <p:sp>
        <p:nvSpPr>
          <p:cNvPr id="8" name="Straight Connector 3">
            <a:extLst>
              <a:ext uri="{FF2B5EF4-FFF2-40B4-BE49-F238E27FC236}">
                <a16:creationId xmlns:a16="http://schemas.microsoft.com/office/drawing/2014/main" id="{D09340AE-9724-AB3D-1614-5130CA9D2D4A}"/>
              </a:ext>
            </a:extLst>
          </p:cNvPr>
          <p:cNvSpPr/>
          <p:nvPr/>
        </p:nvSpPr>
        <p:spPr>
          <a:xfrm rot="8546125">
            <a:off x="1843771" y="4722526"/>
            <a:ext cx="1763330" cy="1603774"/>
          </a:xfrm>
          <a:custGeom>
            <a:avLst/>
            <a:gdLst/>
            <a:ahLst/>
            <a:cxnLst/>
            <a:rect l="0" t="0" r="0" b="0"/>
            <a:pathLst>
              <a:path>
                <a:moveTo>
                  <a:pt x="91314" y="490922"/>
                </a:moveTo>
                <a:arcTo wR="881665" hR="881665" stAng="12378446" swAng="1636048"/>
              </a:path>
            </a:pathLst>
          </a:custGeom>
          <a:noFill/>
          <a:ln w="28575">
            <a:solidFill>
              <a:schemeClr val="tx1"/>
            </a:solidFill>
            <a:tailEnd type="arrow"/>
          </a:ln>
        </p:spPr>
        <p:style>
          <a:lnRef idx="1">
            <a:schemeClr val="accent1">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txBody>
          <a:bodyPr/>
          <a:lstStyle/>
          <a:p>
            <a:endParaRPr lang="en-GB"/>
          </a:p>
        </p:txBody>
      </p:sp>
      <p:sp>
        <p:nvSpPr>
          <p:cNvPr id="9" name="Straight Connector 3">
            <a:extLst>
              <a:ext uri="{FF2B5EF4-FFF2-40B4-BE49-F238E27FC236}">
                <a16:creationId xmlns:a16="http://schemas.microsoft.com/office/drawing/2014/main" id="{F82D4321-13FE-8976-7A3E-2820CF16F27F}"/>
              </a:ext>
            </a:extLst>
          </p:cNvPr>
          <p:cNvSpPr/>
          <p:nvPr/>
        </p:nvSpPr>
        <p:spPr>
          <a:xfrm rot="13859928">
            <a:off x="1166740" y="4511736"/>
            <a:ext cx="1603773" cy="1763330"/>
          </a:xfrm>
          <a:custGeom>
            <a:avLst/>
            <a:gdLst/>
            <a:ahLst/>
            <a:cxnLst/>
            <a:rect l="0" t="0" r="0" b="0"/>
            <a:pathLst>
              <a:path>
                <a:moveTo>
                  <a:pt x="91314" y="490922"/>
                </a:moveTo>
                <a:arcTo wR="881665" hR="881665" stAng="12378446" swAng="1636048"/>
              </a:path>
            </a:pathLst>
          </a:custGeom>
          <a:noFill/>
          <a:ln w="28575">
            <a:solidFill>
              <a:schemeClr val="tx1"/>
            </a:solidFill>
            <a:tailEnd type="arrow"/>
          </a:ln>
        </p:spPr>
        <p:style>
          <a:lnRef idx="1">
            <a:schemeClr val="accent1">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txBody>
          <a:bodyPr/>
          <a:lstStyle/>
          <a:p>
            <a:endParaRPr lang="en-GB"/>
          </a:p>
        </p:txBody>
      </p:sp>
      <p:sp>
        <p:nvSpPr>
          <p:cNvPr id="10" name="Straight Connector 3">
            <a:extLst>
              <a:ext uri="{FF2B5EF4-FFF2-40B4-BE49-F238E27FC236}">
                <a16:creationId xmlns:a16="http://schemas.microsoft.com/office/drawing/2014/main" id="{39416A5D-E4C6-FCB3-AB6B-C036CC070AB2}"/>
              </a:ext>
            </a:extLst>
          </p:cNvPr>
          <p:cNvSpPr/>
          <p:nvPr/>
        </p:nvSpPr>
        <p:spPr>
          <a:xfrm rot="2987910">
            <a:off x="1069263" y="4658622"/>
            <a:ext cx="1603773" cy="1763330"/>
          </a:xfrm>
          <a:custGeom>
            <a:avLst/>
            <a:gdLst/>
            <a:ahLst/>
            <a:cxnLst/>
            <a:rect l="0" t="0" r="0" b="0"/>
            <a:pathLst>
              <a:path>
                <a:moveTo>
                  <a:pt x="91314" y="490922"/>
                </a:moveTo>
                <a:arcTo wR="881665" hR="881665" stAng="12378446" swAng="1636048"/>
              </a:path>
            </a:pathLst>
          </a:custGeom>
          <a:noFill/>
          <a:ln w="28575">
            <a:solidFill>
              <a:schemeClr val="tx1"/>
            </a:solidFill>
            <a:tailEnd type="arrow"/>
          </a:ln>
        </p:spPr>
        <p:style>
          <a:lnRef idx="1">
            <a:schemeClr val="accent1">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txBody>
          <a:bodyPr/>
          <a:lstStyle/>
          <a:p>
            <a:endParaRPr lang="en-GB"/>
          </a:p>
        </p:txBody>
      </p:sp>
      <p:sp>
        <p:nvSpPr>
          <p:cNvPr id="11" name="Text Box 4">
            <a:extLst>
              <a:ext uri="{FF2B5EF4-FFF2-40B4-BE49-F238E27FC236}">
                <a16:creationId xmlns:a16="http://schemas.microsoft.com/office/drawing/2014/main" id="{4ABA784E-334B-58FA-028C-00DC774BDEF8}"/>
              </a:ext>
            </a:extLst>
          </p:cNvPr>
          <p:cNvSpPr txBox="1">
            <a:spLocks noChangeArrowheads="1"/>
          </p:cNvSpPr>
          <p:nvPr/>
        </p:nvSpPr>
        <p:spPr bwMode="auto">
          <a:xfrm>
            <a:off x="317653" y="5471429"/>
            <a:ext cx="1570943" cy="664012"/>
          </a:xfrm>
          <a:prstGeom prst="roundRect">
            <a:avLst/>
          </a:prstGeom>
          <a:solidFill>
            <a:schemeClr val="accent3">
              <a:alpha val="50196"/>
            </a:schemeClr>
          </a:solidFill>
          <a:ln w="9525">
            <a:solidFill>
              <a:schemeClr val="tx2"/>
            </a:solidFill>
            <a:miter lim="800000"/>
            <a:headEnd/>
            <a:tailEnd/>
          </a:ln>
        </p:spPr>
        <p:txBody>
          <a:bodyPr wrap="square"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50000"/>
              </a:spcBef>
            </a:pPr>
            <a:r>
              <a:rPr lang="en-US" sz="1100" dirty="0">
                <a:latin typeface="Open Sans" panose="020B0606030504020204" pitchFamily="34" charset="0"/>
                <a:cs typeface="Open Sans" panose="020B0606030504020204" pitchFamily="34" charset="0"/>
              </a:rPr>
              <a:t>Vérifier l'exactitude des résultats du MAED pour l'année de base</a:t>
            </a:r>
          </a:p>
        </p:txBody>
      </p:sp>
      <p:pic>
        <p:nvPicPr>
          <p:cNvPr id="17" name="Picture 16">
            <a:extLst>
              <a:ext uri="{FF2B5EF4-FFF2-40B4-BE49-F238E27FC236}">
                <a16:creationId xmlns:a16="http://schemas.microsoft.com/office/drawing/2014/main" id="{04E697D1-592C-5934-D5ED-50764C5BEFFA}"/>
              </a:ext>
            </a:extLst>
          </p:cNvPr>
          <p:cNvPicPr>
            <a:picLocks noChangeAspect="1"/>
          </p:cNvPicPr>
          <p:nvPr/>
        </p:nvPicPr>
        <p:blipFill>
          <a:blip r:embed="rId3"/>
          <a:stretch>
            <a:fillRect/>
          </a:stretch>
        </p:blipFill>
        <p:spPr>
          <a:xfrm>
            <a:off x="626382" y="534197"/>
            <a:ext cx="4343124" cy="3521248"/>
          </a:xfrm>
          <a:prstGeom prst="rect">
            <a:avLst/>
          </a:prstGeom>
        </p:spPr>
      </p:pic>
      <p:cxnSp>
        <p:nvCxnSpPr>
          <p:cNvPr id="43" name="Connector: Elbow 42">
            <a:extLst>
              <a:ext uri="{FF2B5EF4-FFF2-40B4-BE49-F238E27FC236}">
                <a16:creationId xmlns:a16="http://schemas.microsoft.com/office/drawing/2014/main" id="{766D2C56-6EE4-DBE1-EFF5-A214124DFEC2}"/>
              </a:ext>
            </a:extLst>
          </p:cNvPr>
          <p:cNvCxnSpPr>
            <a:cxnSpLocks/>
          </p:cNvCxnSpPr>
          <p:nvPr/>
        </p:nvCxnSpPr>
        <p:spPr>
          <a:xfrm rot="16200000" flipH="1">
            <a:off x="3801932" y="3668295"/>
            <a:ext cx="2195660" cy="932614"/>
          </a:xfrm>
          <a:prstGeom prst="bentConnector3">
            <a:avLst>
              <a:gd name="adj1" fmla="val 100059"/>
            </a:avLst>
          </a:prstGeom>
          <a:ln w="19050">
            <a:solidFill>
              <a:srgbClr val="C00000"/>
            </a:solidFill>
            <a:tailEnd type="triangle"/>
          </a:ln>
        </p:spPr>
        <p:style>
          <a:lnRef idx="1">
            <a:schemeClr val="accent1"/>
          </a:lnRef>
          <a:fillRef idx="0">
            <a:schemeClr val="accent1"/>
          </a:fillRef>
          <a:effectRef idx="0">
            <a:schemeClr val="accent1"/>
          </a:effectRef>
          <a:fontRef idx="minor">
            <a:schemeClr val="tx1"/>
          </a:fontRef>
        </p:style>
      </p:cxnSp>
      <p:cxnSp>
        <p:nvCxnSpPr>
          <p:cNvPr id="51" name="Straight Arrow Connector 50">
            <a:extLst>
              <a:ext uri="{FF2B5EF4-FFF2-40B4-BE49-F238E27FC236}">
                <a16:creationId xmlns:a16="http://schemas.microsoft.com/office/drawing/2014/main" id="{994FA1D4-CB54-09C2-36EA-5FADD0ADBDBA}"/>
              </a:ext>
            </a:extLst>
          </p:cNvPr>
          <p:cNvCxnSpPr>
            <a:cxnSpLocks/>
          </p:cNvCxnSpPr>
          <p:nvPr/>
        </p:nvCxnSpPr>
        <p:spPr>
          <a:xfrm>
            <a:off x="4838868" y="2595418"/>
            <a:ext cx="527201" cy="0"/>
          </a:xfrm>
          <a:prstGeom prst="straightConnector1">
            <a:avLst/>
          </a:prstGeom>
          <a:ln w="19050">
            <a:solidFill>
              <a:schemeClr val="accent4"/>
            </a:solidFill>
            <a:tailEnd type="triangle"/>
          </a:ln>
        </p:spPr>
        <p:style>
          <a:lnRef idx="1">
            <a:schemeClr val="accent1"/>
          </a:lnRef>
          <a:fillRef idx="0">
            <a:schemeClr val="accent1"/>
          </a:fillRef>
          <a:effectRef idx="0">
            <a:schemeClr val="accent1"/>
          </a:effectRef>
          <a:fontRef idx="minor">
            <a:schemeClr val="tx1"/>
          </a:fontRef>
        </p:style>
      </p:cxnSp>
      <p:cxnSp>
        <p:nvCxnSpPr>
          <p:cNvPr id="52" name="Straight Arrow Connector 51">
            <a:extLst>
              <a:ext uri="{FF2B5EF4-FFF2-40B4-BE49-F238E27FC236}">
                <a16:creationId xmlns:a16="http://schemas.microsoft.com/office/drawing/2014/main" id="{5B24F4FF-B82F-24BE-3208-DCDFD4BF5432}"/>
              </a:ext>
            </a:extLst>
          </p:cNvPr>
          <p:cNvCxnSpPr>
            <a:cxnSpLocks/>
          </p:cNvCxnSpPr>
          <p:nvPr/>
        </p:nvCxnSpPr>
        <p:spPr>
          <a:xfrm>
            <a:off x="2881072" y="3746816"/>
            <a:ext cx="2484997" cy="0"/>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64" name="Connector: Curved 63">
            <a:extLst>
              <a:ext uri="{FF2B5EF4-FFF2-40B4-BE49-F238E27FC236}">
                <a16:creationId xmlns:a16="http://schemas.microsoft.com/office/drawing/2014/main" id="{86F89D5F-F172-6956-143B-F623B4BD3404}"/>
              </a:ext>
            </a:extLst>
          </p:cNvPr>
          <p:cNvCxnSpPr>
            <a:cxnSpLocks/>
          </p:cNvCxnSpPr>
          <p:nvPr/>
        </p:nvCxnSpPr>
        <p:spPr>
          <a:xfrm rot="16200000" flipH="1">
            <a:off x="2872947" y="3642318"/>
            <a:ext cx="3098671" cy="1887578"/>
          </a:xfrm>
          <a:prstGeom prst="curvedConnector3">
            <a:avLst>
              <a:gd name="adj1" fmla="val 100077"/>
            </a:avLst>
          </a:prstGeom>
          <a:ln w="19050">
            <a:solidFill>
              <a:srgbClr val="7030A0"/>
            </a:solidFill>
            <a:tailEnd type="triangle"/>
          </a:ln>
        </p:spPr>
        <p:style>
          <a:lnRef idx="1">
            <a:schemeClr val="accent1"/>
          </a:lnRef>
          <a:fillRef idx="0">
            <a:schemeClr val="accent1"/>
          </a:fillRef>
          <a:effectRef idx="0">
            <a:schemeClr val="accent1"/>
          </a:effectRef>
          <a:fontRef idx="minor">
            <a:schemeClr val="tx1"/>
          </a:fontRef>
        </p:style>
      </p:cxnSp>
      <p:sp>
        <p:nvSpPr>
          <p:cNvPr id="68" name="TextBox 67">
            <a:extLst>
              <a:ext uri="{FF2B5EF4-FFF2-40B4-BE49-F238E27FC236}">
                <a16:creationId xmlns:a16="http://schemas.microsoft.com/office/drawing/2014/main" id="{AEADA239-BD1C-5C5D-BD8B-EC072097EC84}"/>
              </a:ext>
            </a:extLst>
          </p:cNvPr>
          <p:cNvSpPr txBox="1"/>
          <p:nvPr/>
        </p:nvSpPr>
        <p:spPr>
          <a:xfrm>
            <a:off x="4597382" y="1483506"/>
            <a:ext cx="7178612" cy="348493"/>
          </a:xfrm>
          <a:prstGeom prst="rect">
            <a:avLst/>
          </a:prstGeom>
          <a:noFill/>
        </p:spPr>
        <p:txBody>
          <a:bodyPr wrap="square" lIns="91440" tIns="45720" rIns="91440" bIns="45720" rtlCol="0" anchor="t">
            <a:spAutoFit/>
          </a:bodyPr>
          <a:lstStyle/>
          <a:p>
            <a:pPr marL="0" lvl="6" eaLnBrk="0" fontAlgn="base" hangingPunct="0">
              <a:lnSpc>
                <a:spcPct val="110000"/>
              </a:lnSpc>
              <a:spcBef>
                <a:spcPts val="500"/>
              </a:spcBef>
              <a:spcAft>
                <a:spcPts val="1200"/>
              </a:spcAft>
              <a:buClr>
                <a:srgbClr val="333333"/>
              </a:buClr>
              <a:buSzPts val="1300"/>
              <a:defRPr/>
            </a:pPr>
            <a:r>
              <a:rPr lang="en-ZA" sz="1600" b="1" dirty="0">
                <a:solidFill>
                  <a:schemeClr val="accent5">
                    <a:lumMod val="60000"/>
                    <a:lumOff val="40000"/>
                  </a:schemeClr>
                </a:solidFill>
                <a:latin typeface="Open Sans"/>
                <a:ea typeface="Open Sans"/>
                <a:cs typeface="Open Sans"/>
              </a:rPr>
              <a:t>6.2.1. Calcul des données d'entrée du MAED pour l'année de base</a:t>
            </a:r>
            <a:endParaRPr lang="en-GB" sz="1400" dirty="0">
              <a:latin typeface="Open Sans" panose="020B0606030504020204" pitchFamily="34" charset="0"/>
              <a:cs typeface="Open Sans" panose="020B0606030504020204" pitchFamily="34" charset="0"/>
            </a:endParaRPr>
          </a:p>
        </p:txBody>
      </p:sp>
      <p:pic>
        <p:nvPicPr>
          <p:cNvPr id="3" name="Picture 2">
            <a:extLst>
              <a:ext uri="{FF2B5EF4-FFF2-40B4-BE49-F238E27FC236}">
                <a16:creationId xmlns:a16="http://schemas.microsoft.com/office/drawing/2014/main" id="{58273580-697D-E648-F1A5-0AFAE0D8AABD}"/>
              </a:ext>
            </a:extLst>
          </p:cNvPr>
          <p:cNvPicPr>
            <a:picLocks noChangeAspect="1"/>
          </p:cNvPicPr>
          <p:nvPr/>
        </p:nvPicPr>
        <p:blipFill>
          <a:blip r:embed="rId4"/>
          <a:stretch>
            <a:fillRect/>
          </a:stretch>
        </p:blipFill>
        <p:spPr>
          <a:xfrm>
            <a:off x="5489783" y="1924858"/>
            <a:ext cx="3543300" cy="1341120"/>
          </a:xfrm>
          <a:prstGeom prst="rect">
            <a:avLst/>
          </a:prstGeom>
        </p:spPr>
      </p:pic>
      <p:graphicFrame>
        <p:nvGraphicFramePr>
          <p:cNvPr id="12" name="Object 11">
            <a:extLst>
              <a:ext uri="{FF2B5EF4-FFF2-40B4-BE49-F238E27FC236}">
                <a16:creationId xmlns:a16="http://schemas.microsoft.com/office/drawing/2014/main" id="{37A0CBA1-3877-93EE-741A-CB372C246877}"/>
              </a:ext>
            </a:extLst>
          </p:cNvPr>
          <p:cNvGraphicFramePr>
            <a:graphicFrameLocks noChangeAspect="1"/>
          </p:cNvGraphicFramePr>
          <p:nvPr>
            <p:extLst>
              <p:ext uri="{D42A27DB-BD31-4B8C-83A1-F6EECF244321}">
                <p14:modId xmlns:p14="http://schemas.microsoft.com/office/powerpoint/2010/main" val="2262901327"/>
              </p:ext>
            </p:extLst>
          </p:nvPr>
        </p:nvGraphicFramePr>
        <p:xfrm>
          <a:off x="5489575" y="3294063"/>
          <a:ext cx="2400300" cy="1209675"/>
        </p:xfrm>
        <a:graphic>
          <a:graphicData uri="http://schemas.openxmlformats.org/presentationml/2006/ole">
            <mc:AlternateContent xmlns:mc="http://schemas.openxmlformats.org/markup-compatibility/2006">
              <mc:Choice xmlns:v="urn:schemas-microsoft-com:vml" Requires="v">
                <p:oleObj name="Feuille de calcul" r:id="rId5" imgW="2400304" imgH="1209585" progId="Excel.Sheet.12">
                  <p:embed/>
                </p:oleObj>
              </mc:Choice>
              <mc:Fallback>
                <p:oleObj name="Feuille de calcul" r:id="rId5" imgW="2400304" imgH="1209585" progId="Excel.Sheet.12">
                  <p:embed/>
                  <p:pic>
                    <p:nvPicPr>
                      <p:cNvPr id="12" name="Object 11">
                        <a:extLst>
                          <a:ext uri="{FF2B5EF4-FFF2-40B4-BE49-F238E27FC236}">
                            <a16:creationId xmlns:a16="http://schemas.microsoft.com/office/drawing/2014/main" id="{37A0CBA1-3877-93EE-741A-CB372C246877}"/>
                          </a:ext>
                        </a:extLst>
                      </p:cNvPr>
                      <p:cNvPicPr/>
                      <p:nvPr/>
                    </p:nvPicPr>
                    <p:blipFill>
                      <a:blip r:embed="rId6"/>
                      <a:stretch>
                        <a:fillRect/>
                      </a:stretch>
                    </p:blipFill>
                    <p:spPr>
                      <a:xfrm>
                        <a:off x="5489575" y="3294063"/>
                        <a:ext cx="2400300" cy="1209675"/>
                      </a:xfrm>
                      <a:prstGeom prst="rect">
                        <a:avLst/>
                      </a:prstGeom>
                    </p:spPr>
                  </p:pic>
                </p:oleObj>
              </mc:Fallback>
            </mc:AlternateContent>
          </a:graphicData>
        </a:graphic>
      </p:graphicFrame>
      <p:graphicFrame>
        <p:nvGraphicFramePr>
          <p:cNvPr id="14" name="Object 13">
            <a:extLst>
              <a:ext uri="{FF2B5EF4-FFF2-40B4-BE49-F238E27FC236}">
                <a16:creationId xmlns:a16="http://schemas.microsoft.com/office/drawing/2014/main" id="{D6545670-0C1E-790B-A8C7-91BB02AE80D0}"/>
              </a:ext>
            </a:extLst>
          </p:cNvPr>
          <p:cNvGraphicFramePr>
            <a:graphicFrameLocks noChangeAspect="1"/>
          </p:cNvGraphicFramePr>
          <p:nvPr>
            <p:extLst>
              <p:ext uri="{D42A27DB-BD31-4B8C-83A1-F6EECF244321}">
                <p14:modId xmlns:p14="http://schemas.microsoft.com/office/powerpoint/2010/main" val="2369838354"/>
              </p:ext>
            </p:extLst>
          </p:nvPr>
        </p:nvGraphicFramePr>
        <p:xfrm>
          <a:off x="5489783" y="4518219"/>
          <a:ext cx="2468563" cy="1196975"/>
        </p:xfrm>
        <a:graphic>
          <a:graphicData uri="http://schemas.openxmlformats.org/presentationml/2006/ole">
            <mc:AlternateContent xmlns:mc="http://schemas.openxmlformats.org/markup-compatibility/2006">
              <mc:Choice xmlns:v="urn:schemas-microsoft-com:vml" Requires="v">
                <p:oleObj name="Worksheet" r:id="rId7" imgW="2468880" imgH="1196261" progId="Excel.Sheet.12">
                  <p:embed/>
                </p:oleObj>
              </mc:Choice>
              <mc:Fallback>
                <p:oleObj name="Worksheet" r:id="rId7" imgW="2468880" imgH="1196261" progId="Excel.Sheet.12">
                  <p:embed/>
                  <p:pic>
                    <p:nvPicPr>
                      <p:cNvPr id="14" name="Object 13">
                        <a:extLst>
                          <a:ext uri="{FF2B5EF4-FFF2-40B4-BE49-F238E27FC236}">
                            <a16:creationId xmlns:a16="http://schemas.microsoft.com/office/drawing/2014/main" id="{D6545670-0C1E-790B-A8C7-91BB02AE80D0}"/>
                          </a:ext>
                        </a:extLst>
                      </p:cNvPr>
                      <p:cNvPicPr/>
                      <p:nvPr/>
                    </p:nvPicPr>
                    <p:blipFill>
                      <a:blip r:embed="rId8"/>
                      <a:stretch>
                        <a:fillRect/>
                      </a:stretch>
                    </p:blipFill>
                    <p:spPr>
                      <a:xfrm>
                        <a:off x="5489783" y="4518219"/>
                        <a:ext cx="2468563" cy="1196975"/>
                      </a:xfrm>
                      <a:prstGeom prst="rect">
                        <a:avLst/>
                      </a:prstGeom>
                    </p:spPr>
                  </p:pic>
                </p:oleObj>
              </mc:Fallback>
            </mc:AlternateContent>
          </a:graphicData>
        </a:graphic>
      </p:graphicFrame>
      <p:graphicFrame>
        <p:nvGraphicFramePr>
          <p:cNvPr id="18" name="Object 17">
            <a:extLst>
              <a:ext uri="{FF2B5EF4-FFF2-40B4-BE49-F238E27FC236}">
                <a16:creationId xmlns:a16="http://schemas.microsoft.com/office/drawing/2014/main" id="{64B3FCA4-FA8A-685C-19B2-25F1698EAB0E}"/>
              </a:ext>
            </a:extLst>
          </p:cNvPr>
          <p:cNvGraphicFramePr>
            <a:graphicFrameLocks noChangeAspect="1"/>
          </p:cNvGraphicFramePr>
          <p:nvPr>
            <p:extLst>
              <p:ext uri="{D42A27DB-BD31-4B8C-83A1-F6EECF244321}">
                <p14:modId xmlns:p14="http://schemas.microsoft.com/office/powerpoint/2010/main" val="2689505761"/>
              </p:ext>
            </p:extLst>
          </p:nvPr>
        </p:nvGraphicFramePr>
        <p:xfrm>
          <a:off x="5489782" y="5737215"/>
          <a:ext cx="2468563" cy="655637"/>
        </p:xfrm>
        <a:graphic>
          <a:graphicData uri="http://schemas.openxmlformats.org/presentationml/2006/ole">
            <mc:AlternateContent xmlns:mc="http://schemas.openxmlformats.org/markup-compatibility/2006">
              <mc:Choice xmlns:v="urn:schemas-microsoft-com:vml" Requires="v">
                <p:oleObj name="Worksheet" r:id="rId9" imgW="2468880" imgH="655399" progId="Excel.Sheet.12">
                  <p:embed/>
                </p:oleObj>
              </mc:Choice>
              <mc:Fallback>
                <p:oleObj name="Worksheet" r:id="rId9" imgW="2468880" imgH="655399" progId="Excel.Sheet.12">
                  <p:embed/>
                  <p:pic>
                    <p:nvPicPr>
                      <p:cNvPr id="18" name="Object 17">
                        <a:extLst>
                          <a:ext uri="{FF2B5EF4-FFF2-40B4-BE49-F238E27FC236}">
                            <a16:creationId xmlns:a16="http://schemas.microsoft.com/office/drawing/2014/main" id="{64B3FCA4-FA8A-685C-19B2-25F1698EAB0E}"/>
                          </a:ext>
                        </a:extLst>
                      </p:cNvPr>
                      <p:cNvPicPr/>
                      <p:nvPr/>
                    </p:nvPicPr>
                    <p:blipFill>
                      <a:blip r:embed="rId10"/>
                      <a:stretch>
                        <a:fillRect/>
                      </a:stretch>
                    </p:blipFill>
                    <p:spPr>
                      <a:xfrm>
                        <a:off x="5489782" y="5737215"/>
                        <a:ext cx="2468563" cy="655637"/>
                      </a:xfrm>
                      <a:prstGeom prst="rect">
                        <a:avLst/>
                      </a:prstGeom>
                    </p:spPr>
                  </p:pic>
                </p:oleObj>
              </mc:Fallback>
            </mc:AlternateContent>
          </a:graphicData>
        </a:graphic>
      </p:graphicFrame>
      <p:pic>
        <p:nvPicPr>
          <p:cNvPr id="13" name="Picture 2">
            <a:extLst>
              <a:ext uri="{FF2B5EF4-FFF2-40B4-BE49-F238E27FC236}">
                <a16:creationId xmlns:a16="http://schemas.microsoft.com/office/drawing/2014/main" id="{7A1CE098-CCF3-A680-D4E4-654D89C09390}"/>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10903296" y="791399"/>
            <a:ext cx="723370" cy="723370"/>
          </a:xfrm>
          <a:prstGeom prst="rect">
            <a:avLst/>
          </a:prstGeom>
          <a:noFill/>
          <a:ln w="19050">
            <a:solidFill>
              <a:schemeClr val="tx1"/>
            </a:solidFill>
          </a:ln>
          <a:extLst>
            <a:ext uri="{909E8E84-426E-40DD-AFC4-6F175D3DCCD1}">
              <a14:hiddenFill xmlns:a14="http://schemas.microsoft.com/office/drawing/2010/main">
                <a:solidFill>
                  <a:srgbClr val="FFFFFF"/>
                </a:solidFill>
              </a14:hiddenFill>
            </a:ext>
          </a:extLst>
        </p:spPr>
      </p:pic>
      <p:sp>
        <p:nvSpPr>
          <p:cNvPr id="15" name="Slide Number Placeholder 5">
            <a:extLst>
              <a:ext uri="{FF2B5EF4-FFF2-40B4-BE49-F238E27FC236}">
                <a16:creationId xmlns:a16="http://schemas.microsoft.com/office/drawing/2014/main" id="{E6DFA0CA-B989-D347-93DC-1F871378112D}"/>
              </a:ext>
            </a:extLst>
          </p:cNvPr>
          <p:cNvSpPr txBox="1">
            <a:spLocks/>
          </p:cNvSpPr>
          <p:nvPr/>
        </p:nvSpPr>
        <p:spPr>
          <a:xfrm>
            <a:off x="11775994" y="6463752"/>
            <a:ext cx="393356"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9F12B3B0-2BE9-CC4D-B1FD-EFE2D6A22EBD}" type="slidenum">
              <a:rPr lang="en-US" sz="1400" b="1" smtClean="0">
                <a:solidFill>
                  <a:schemeClr val="bg1"/>
                </a:solidFill>
                <a:latin typeface="Open Sans ExtraBold" panose="020B0606030504020204" pitchFamily="34" charset="0"/>
                <a:ea typeface="Open Sans ExtraBold" panose="020B0606030504020204" pitchFamily="34" charset="0"/>
                <a:cs typeface="Open Sans ExtraBold" panose="020B0606030504020204" pitchFamily="34" charset="0"/>
              </a:rPr>
              <a:t>8</a:t>
            </a:fld>
            <a:endParaRPr lang="en-US" sz="1400" b="1" dirty="0">
              <a:solidFill>
                <a:schemeClr val="bg1"/>
              </a:solidFill>
              <a:latin typeface="Open Sans ExtraBold" panose="020B0606030504020204" pitchFamily="34" charset="0"/>
              <a:ea typeface="Open Sans ExtraBold" panose="020B0606030504020204" pitchFamily="34" charset="0"/>
              <a:cs typeface="Open Sans ExtraBold" panose="020B0606030504020204" pitchFamily="34" charset="0"/>
            </a:endParaRPr>
          </a:p>
        </p:txBody>
      </p:sp>
      <p:sp>
        <p:nvSpPr>
          <p:cNvPr id="2" name="Title 1">
            <a:extLst>
              <a:ext uri="{FF2B5EF4-FFF2-40B4-BE49-F238E27FC236}">
                <a16:creationId xmlns:a16="http://schemas.microsoft.com/office/drawing/2014/main" id="{7A95BC00-B1A3-740F-4975-765716CBB1D8}"/>
              </a:ext>
            </a:extLst>
          </p:cNvPr>
          <p:cNvSpPr>
            <a:spLocks noGrp="1"/>
          </p:cNvSpPr>
          <p:nvPr>
            <p:ph type="title"/>
          </p:nvPr>
        </p:nvSpPr>
        <p:spPr>
          <a:xfrm>
            <a:off x="3660221" y="-131440"/>
            <a:ext cx="7604760" cy="1325563"/>
          </a:xfrm>
        </p:spPr>
        <p:txBody>
          <a:bodyPr/>
          <a:lstStyle/>
          <a:p>
            <a:r>
              <a:rPr lang="en-GB" sz="4000" dirty="0">
                <a:latin typeface="Open Sans"/>
                <a:ea typeface="Open Sans"/>
                <a:cs typeface="Open Sans"/>
                <a:sym typeface="Bodoni SvtyTwo ITC TT-Book"/>
              </a:rPr>
              <a:t>Session 6.2 </a:t>
            </a:r>
            <a:r>
              <a:rPr lang="en-GB" altLang="en-US" sz="4000" dirty="0">
                <a:latin typeface="Open Sans" panose="020B0606030504020204" pitchFamily="34" charset="0"/>
                <a:ea typeface="Open Sans" panose="020B0606030504020204" pitchFamily="34" charset="0"/>
                <a:cs typeface="Open Sans" panose="020B0606030504020204" pitchFamily="34" charset="0"/>
              </a:rPr>
              <a:t>Reconstruction de l'année de base (2/3)</a:t>
            </a:r>
            <a:endParaRPr lang="en-GB" sz="4000" dirty="0"/>
          </a:p>
        </p:txBody>
      </p:sp>
      <p:pic>
        <p:nvPicPr>
          <p:cNvPr id="16" name="Image 15">
            <a:extLst>
              <a:ext uri="{FF2B5EF4-FFF2-40B4-BE49-F238E27FC236}">
                <a16:creationId xmlns:a16="http://schemas.microsoft.com/office/drawing/2014/main" id="{47116C00-0269-9207-C6E2-E41C292C827D}"/>
              </a:ext>
            </a:extLst>
          </p:cNvPr>
          <p:cNvPicPr>
            <a:picLocks noChangeAspect="1"/>
          </p:cNvPicPr>
          <p:nvPr/>
        </p:nvPicPr>
        <p:blipFill>
          <a:blip r:embed="rId12"/>
          <a:stretch>
            <a:fillRect/>
          </a:stretch>
        </p:blipFill>
        <p:spPr>
          <a:xfrm>
            <a:off x="1397126" y="534197"/>
            <a:ext cx="2299367" cy="577084"/>
          </a:xfrm>
          <a:prstGeom prst="rect">
            <a:avLst/>
          </a:prstGeom>
        </p:spPr>
      </p:pic>
      <p:sp>
        <p:nvSpPr>
          <p:cNvPr id="24" name="ZoneTexte 23">
            <a:extLst>
              <a:ext uri="{FF2B5EF4-FFF2-40B4-BE49-F238E27FC236}">
                <a16:creationId xmlns:a16="http://schemas.microsoft.com/office/drawing/2014/main" id="{BF908FC3-D88B-4CA4-3245-E404576BCACF}"/>
              </a:ext>
            </a:extLst>
          </p:cNvPr>
          <p:cNvSpPr txBox="1"/>
          <p:nvPr/>
        </p:nvSpPr>
        <p:spPr>
          <a:xfrm>
            <a:off x="5489575" y="1882139"/>
            <a:ext cx="3543508" cy="230832"/>
          </a:xfrm>
          <a:prstGeom prst="rect">
            <a:avLst/>
          </a:prstGeom>
          <a:solidFill>
            <a:srgbClr val="FFC000"/>
          </a:solidFill>
          <a:ln>
            <a:solidFill>
              <a:schemeClr val="accent1"/>
            </a:solidFill>
          </a:ln>
        </p:spPr>
        <p:txBody>
          <a:bodyPr wrap="square" rtlCol="0">
            <a:spAutoFit/>
          </a:bodyPr>
          <a:lstStyle/>
          <a:p>
            <a:r>
              <a:rPr lang="fr-MA" sz="900" b="1" dirty="0"/>
              <a:t>Demande d’énergie utile (</a:t>
            </a:r>
            <a:r>
              <a:rPr lang="fr-MA" sz="900" b="1" dirty="0" err="1"/>
              <a:t>GWh</a:t>
            </a:r>
            <a:r>
              <a:rPr lang="fr-MA" sz="900" b="1" dirty="0"/>
              <a:t>)            Cuisson         </a:t>
            </a:r>
            <a:r>
              <a:rPr lang="fr-MA" sz="900" b="1" dirty="0" err="1"/>
              <a:t>Cuisson</a:t>
            </a:r>
            <a:r>
              <a:rPr lang="fr-MA" sz="900" b="1" dirty="0"/>
              <a:t> [</a:t>
            </a:r>
            <a:r>
              <a:rPr lang="fr-MA" sz="900" b="1" dirty="0" err="1"/>
              <a:t>Gwyr</a:t>
            </a:r>
            <a:r>
              <a:rPr lang="fr-MA" sz="900" b="1" dirty="0"/>
              <a:t>]</a:t>
            </a:r>
          </a:p>
        </p:txBody>
      </p:sp>
      <p:sp>
        <p:nvSpPr>
          <p:cNvPr id="25" name="ZoneTexte 24">
            <a:extLst>
              <a:ext uri="{FF2B5EF4-FFF2-40B4-BE49-F238E27FC236}">
                <a16:creationId xmlns:a16="http://schemas.microsoft.com/office/drawing/2014/main" id="{BF908FC3-D88B-4CA4-3245-E404576BCACF}"/>
              </a:ext>
            </a:extLst>
          </p:cNvPr>
          <p:cNvSpPr txBox="1"/>
          <p:nvPr/>
        </p:nvSpPr>
        <p:spPr>
          <a:xfrm>
            <a:off x="5456123" y="3287999"/>
            <a:ext cx="2433752" cy="230832"/>
          </a:xfrm>
          <a:prstGeom prst="rect">
            <a:avLst/>
          </a:prstGeom>
          <a:solidFill>
            <a:srgbClr val="808080"/>
          </a:solidFill>
          <a:ln>
            <a:solidFill>
              <a:schemeClr val="accent1"/>
            </a:solidFill>
          </a:ln>
        </p:spPr>
        <p:txBody>
          <a:bodyPr wrap="square" rtlCol="0">
            <a:spAutoFit/>
          </a:bodyPr>
          <a:lstStyle/>
          <a:p>
            <a:r>
              <a:rPr lang="fr-MA" sz="900" b="1" dirty="0"/>
              <a:t>Pénétration des formes d’énergie (%)  Cuisson</a:t>
            </a:r>
          </a:p>
        </p:txBody>
      </p:sp>
      <p:sp>
        <p:nvSpPr>
          <p:cNvPr id="26" name="ZoneTexte 25">
            <a:extLst>
              <a:ext uri="{FF2B5EF4-FFF2-40B4-BE49-F238E27FC236}">
                <a16:creationId xmlns:a16="http://schemas.microsoft.com/office/drawing/2014/main" id="{BF908FC3-D88B-4CA4-3245-E404576BCACF}"/>
              </a:ext>
            </a:extLst>
          </p:cNvPr>
          <p:cNvSpPr txBox="1"/>
          <p:nvPr/>
        </p:nvSpPr>
        <p:spPr>
          <a:xfrm>
            <a:off x="5489575" y="5810174"/>
            <a:ext cx="1798743" cy="400110"/>
          </a:xfrm>
          <a:prstGeom prst="rect">
            <a:avLst/>
          </a:prstGeom>
          <a:solidFill>
            <a:srgbClr val="7030A0"/>
          </a:solidFill>
        </p:spPr>
        <p:txBody>
          <a:bodyPr wrap="square" rtlCol="0">
            <a:spAutoFit/>
          </a:bodyPr>
          <a:lstStyle/>
          <a:p>
            <a:r>
              <a:rPr lang="fr-MA" sz="1000" b="1" dirty="0">
                <a:solidFill>
                  <a:schemeClr val="bg1"/>
                </a:solidFill>
              </a:rPr>
              <a:t>Consommation spécifique d’énergie [</a:t>
            </a:r>
            <a:r>
              <a:rPr lang="fr-MA" sz="1000" b="1" dirty="0" err="1">
                <a:solidFill>
                  <a:schemeClr val="bg1"/>
                </a:solidFill>
              </a:rPr>
              <a:t>GWh</a:t>
            </a:r>
            <a:r>
              <a:rPr lang="fr-MA" sz="1000" b="1" dirty="0">
                <a:solidFill>
                  <a:schemeClr val="bg1"/>
                </a:solidFill>
              </a:rPr>
              <a:t> / ménage]</a:t>
            </a:r>
          </a:p>
        </p:txBody>
      </p:sp>
      <p:sp>
        <p:nvSpPr>
          <p:cNvPr id="19" name="ZoneTexte 18"/>
          <p:cNvSpPr txBox="1"/>
          <p:nvPr/>
        </p:nvSpPr>
        <p:spPr>
          <a:xfrm>
            <a:off x="7394341" y="5788728"/>
            <a:ext cx="545342" cy="230832"/>
          </a:xfrm>
          <a:prstGeom prst="rect">
            <a:avLst/>
          </a:prstGeom>
          <a:solidFill>
            <a:srgbClr val="CC66FF"/>
          </a:solidFill>
        </p:spPr>
        <p:txBody>
          <a:bodyPr wrap="none" rtlCol="0">
            <a:spAutoFit/>
          </a:bodyPr>
          <a:lstStyle/>
          <a:p>
            <a:r>
              <a:rPr lang="fr-FR" sz="900" dirty="0">
                <a:solidFill>
                  <a:schemeClr val="bg1"/>
                </a:solidFill>
              </a:rPr>
              <a:t>Cuisson</a:t>
            </a:r>
            <a:endParaRPr lang="fr-FR" dirty="0">
              <a:solidFill>
                <a:schemeClr val="bg1"/>
              </a:solidFill>
            </a:endParaRPr>
          </a:p>
        </p:txBody>
      </p:sp>
    </p:spTree>
    <p:extLst>
      <p:ext uri="{BB962C8B-B14F-4D97-AF65-F5344CB8AC3E}">
        <p14:creationId xmlns:p14="http://schemas.microsoft.com/office/powerpoint/2010/main" val="145769918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95BC00-B1A3-740F-4975-765716CBB1D8}"/>
              </a:ext>
            </a:extLst>
          </p:cNvPr>
          <p:cNvSpPr>
            <a:spLocks noGrp="1"/>
          </p:cNvSpPr>
          <p:nvPr>
            <p:ph type="title"/>
          </p:nvPr>
        </p:nvSpPr>
        <p:spPr>
          <a:xfrm>
            <a:off x="1549911" y="-42639"/>
            <a:ext cx="7042344" cy="1325563"/>
          </a:xfrm>
        </p:spPr>
        <p:txBody>
          <a:bodyPr/>
          <a:lstStyle/>
          <a:p>
            <a:r>
              <a:rPr lang="en-GB" sz="3900" dirty="0">
                <a:latin typeface="Open Sans"/>
                <a:ea typeface="Open Sans"/>
                <a:cs typeface="Open Sans"/>
                <a:sym typeface="Bodoni SvtyTwo ITC TT-Book"/>
              </a:rPr>
              <a:t>Session 6.2 </a:t>
            </a:r>
            <a:r>
              <a:rPr lang="en-GB" altLang="en-US" sz="3900" dirty="0">
                <a:latin typeface="Open Sans" panose="020B0606030504020204" pitchFamily="34" charset="0"/>
                <a:ea typeface="Open Sans" panose="020B0606030504020204" pitchFamily="34" charset="0"/>
                <a:cs typeface="Open Sans" panose="020B0606030504020204" pitchFamily="34" charset="0"/>
              </a:rPr>
              <a:t>Reconstruction de l'année de base (2/3)</a:t>
            </a:r>
            <a:endParaRPr lang="en-GB" sz="3900" dirty="0"/>
          </a:p>
        </p:txBody>
      </p:sp>
      <p:sp>
        <p:nvSpPr>
          <p:cNvPr id="4" name="Text Box 3">
            <a:extLst>
              <a:ext uri="{FF2B5EF4-FFF2-40B4-BE49-F238E27FC236}">
                <a16:creationId xmlns:a16="http://schemas.microsoft.com/office/drawing/2014/main" id="{94FFF58D-D056-37EF-561C-75CEE447088F}"/>
              </a:ext>
            </a:extLst>
          </p:cNvPr>
          <p:cNvSpPr txBox="1">
            <a:spLocks noChangeArrowheads="1"/>
          </p:cNvSpPr>
          <p:nvPr/>
        </p:nvSpPr>
        <p:spPr bwMode="auto">
          <a:xfrm>
            <a:off x="9920528" y="240064"/>
            <a:ext cx="1570943" cy="664012"/>
          </a:xfrm>
          <a:prstGeom prst="roundRect">
            <a:avLst/>
          </a:prstGeom>
          <a:solidFill>
            <a:srgbClr val="A9D18E">
              <a:alpha val="50196"/>
            </a:srgbClr>
          </a:solidFill>
          <a:ln w="9525">
            <a:solidFill>
              <a:schemeClr val="tx2"/>
            </a:solidFill>
            <a:miter lim="800000"/>
            <a:headEnd/>
            <a:tailEnd/>
          </a:ln>
        </p:spPr>
        <p:txBody>
          <a:bodyPr wrap="square"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r>
              <a:rPr lang="en-US" sz="1100" dirty="0">
                <a:latin typeface="Open Sans" panose="020B0606030504020204" pitchFamily="34" charset="0"/>
                <a:cs typeface="Open Sans" panose="020B0606030504020204" pitchFamily="34" charset="0"/>
              </a:rPr>
              <a:t>Calculer les données d'entrée du MAED pour l'année de base</a:t>
            </a:r>
          </a:p>
        </p:txBody>
      </p:sp>
      <p:sp>
        <p:nvSpPr>
          <p:cNvPr id="5" name="Text Box 5">
            <a:extLst>
              <a:ext uri="{FF2B5EF4-FFF2-40B4-BE49-F238E27FC236}">
                <a16:creationId xmlns:a16="http://schemas.microsoft.com/office/drawing/2014/main" id="{99803BB0-DE60-B2DC-1A27-E31D914AE223}"/>
              </a:ext>
            </a:extLst>
          </p:cNvPr>
          <p:cNvSpPr txBox="1">
            <a:spLocks noChangeArrowheads="1"/>
          </p:cNvSpPr>
          <p:nvPr/>
        </p:nvSpPr>
        <p:spPr bwMode="auto">
          <a:xfrm>
            <a:off x="9914597" y="961365"/>
            <a:ext cx="1570943" cy="669808"/>
          </a:xfrm>
          <a:prstGeom prst="roundRect">
            <a:avLst/>
          </a:prstGeom>
          <a:solidFill>
            <a:schemeClr val="accent3">
              <a:alpha val="50196"/>
            </a:schemeClr>
          </a:solidFill>
          <a:ln w="9525">
            <a:solidFill>
              <a:schemeClr val="tx2"/>
            </a:solidFill>
            <a:miter lim="800000"/>
            <a:headEnd/>
            <a:tailEnd/>
          </a:ln>
        </p:spPr>
        <p:txBody>
          <a:bodyPr anchor="ctr">
            <a:no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50000"/>
              </a:spcBef>
            </a:pPr>
            <a:r>
              <a:rPr lang="en-US" sz="1100" dirty="0">
                <a:latin typeface="Open Sans" panose="020B0606030504020204" pitchFamily="34" charset="0"/>
                <a:cs typeface="Open Sans" panose="020B0606030504020204" pitchFamily="34" charset="0"/>
              </a:rPr>
              <a:t>Exécuter le modèle MAED</a:t>
            </a:r>
          </a:p>
        </p:txBody>
      </p:sp>
      <p:sp>
        <p:nvSpPr>
          <p:cNvPr id="6" name="Text Box 2">
            <a:extLst>
              <a:ext uri="{FF2B5EF4-FFF2-40B4-BE49-F238E27FC236}">
                <a16:creationId xmlns:a16="http://schemas.microsoft.com/office/drawing/2014/main" id="{A54365C0-B904-72AC-185B-F2E11746E34E}"/>
              </a:ext>
            </a:extLst>
          </p:cNvPr>
          <p:cNvSpPr txBox="1">
            <a:spLocks noChangeArrowheads="1"/>
          </p:cNvSpPr>
          <p:nvPr/>
        </p:nvSpPr>
        <p:spPr bwMode="auto">
          <a:xfrm>
            <a:off x="8250603" y="225641"/>
            <a:ext cx="1570943" cy="664012"/>
          </a:xfrm>
          <a:prstGeom prst="roundRect">
            <a:avLst/>
          </a:prstGeom>
          <a:solidFill>
            <a:schemeClr val="bg1">
              <a:lumMod val="65000"/>
              <a:alpha val="50196"/>
            </a:schemeClr>
          </a:solidFill>
          <a:ln w="9525">
            <a:solidFill>
              <a:schemeClr val="tx2"/>
            </a:solidFill>
            <a:miter lim="800000"/>
            <a:headEnd/>
            <a:tailEnd/>
          </a:ln>
        </p:spPr>
        <p:txBody>
          <a:bodyPr wrap="square"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50000"/>
              </a:spcBef>
            </a:pPr>
            <a:r>
              <a:rPr lang="en-US" sz="1100" dirty="0">
                <a:latin typeface="Open Sans" panose="020B0606030504020204" pitchFamily="34" charset="0"/>
                <a:cs typeface="Open Sans" panose="020B0606030504020204" pitchFamily="34" charset="0"/>
              </a:rPr>
              <a:t>Collecte/ajustement des paramètres du MAED pour l'année de base</a:t>
            </a:r>
          </a:p>
        </p:txBody>
      </p:sp>
      <p:sp>
        <p:nvSpPr>
          <p:cNvPr id="7" name="Straight Connector 3">
            <a:extLst>
              <a:ext uri="{FF2B5EF4-FFF2-40B4-BE49-F238E27FC236}">
                <a16:creationId xmlns:a16="http://schemas.microsoft.com/office/drawing/2014/main" id="{E45E94CC-C906-D8EE-B9E6-2DB150758060}"/>
              </a:ext>
            </a:extLst>
          </p:cNvPr>
          <p:cNvSpPr/>
          <p:nvPr/>
        </p:nvSpPr>
        <p:spPr>
          <a:xfrm rot="19256044">
            <a:off x="8167653" y="69253"/>
            <a:ext cx="1763330" cy="1763330"/>
          </a:xfrm>
          <a:custGeom>
            <a:avLst/>
            <a:gdLst/>
            <a:ahLst/>
            <a:cxnLst/>
            <a:rect l="0" t="0" r="0" b="0"/>
            <a:pathLst>
              <a:path>
                <a:moveTo>
                  <a:pt x="91314" y="490922"/>
                </a:moveTo>
                <a:arcTo wR="881665" hR="881665" stAng="12378446" swAng="1636048"/>
              </a:path>
            </a:pathLst>
          </a:custGeom>
          <a:noFill/>
          <a:ln w="28575">
            <a:solidFill>
              <a:schemeClr val="tx1"/>
            </a:solidFill>
            <a:tailEnd type="arrow"/>
          </a:ln>
        </p:spPr>
        <p:style>
          <a:lnRef idx="1">
            <a:schemeClr val="accent1">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txBody>
          <a:bodyPr/>
          <a:lstStyle/>
          <a:p>
            <a:endParaRPr lang="en-GB"/>
          </a:p>
        </p:txBody>
      </p:sp>
      <p:sp>
        <p:nvSpPr>
          <p:cNvPr id="8" name="Straight Connector 3">
            <a:extLst>
              <a:ext uri="{FF2B5EF4-FFF2-40B4-BE49-F238E27FC236}">
                <a16:creationId xmlns:a16="http://schemas.microsoft.com/office/drawing/2014/main" id="{D09340AE-9724-AB3D-1614-5130CA9D2D4A}"/>
              </a:ext>
            </a:extLst>
          </p:cNvPr>
          <p:cNvSpPr/>
          <p:nvPr/>
        </p:nvSpPr>
        <p:spPr>
          <a:xfrm rot="8546125">
            <a:off x="9824334" y="7989"/>
            <a:ext cx="1763330" cy="1763330"/>
          </a:xfrm>
          <a:custGeom>
            <a:avLst/>
            <a:gdLst/>
            <a:ahLst/>
            <a:cxnLst/>
            <a:rect l="0" t="0" r="0" b="0"/>
            <a:pathLst>
              <a:path>
                <a:moveTo>
                  <a:pt x="91314" y="490922"/>
                </a:moveTo>
                <a:arcTo wR="881665" hR="881665" stAng="12378446" swAng="1636048"/>
              </a:path>
            </a:pathLst>
          </a:custGeom>
          <a:noFill/>
          <a:ln w="28575">
            <a:solidFill>
              <a:schemeClr val="tx1"/>
            </a:solidFill>
            <a:tailEnd type="arrow"/>
          </a:ln>
        </p:spPr>
        <p:style>
          <a:lnRef idx="1">
            <a:schemeClr val="accent1">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txBody>
          <a:bodyPr/>
          <a:lstStyle/>
          <a:p>
            <a:endParaRPr lang="en-GB"/>
          </a:p>
        </p:txBody>
      </p:sp>
      <p:sp>
        <p:nvSpPr>
          <p:cNvPr id="9" name="Straight Connector 3">
            <a:extLst>
              <a:ext uri="{FF2B5EF4-FFF2-40B4-BE49-F238E27FC236}">
                <a16:creationId xmlns:a16="http://schemas.microsoft.com/office/drawing/2014/main" id="{F82D4321-13FE-8976-7A3E-2820CF16F27F}"/>
              </a:ext>
            </a:extLst>
          </p:cNvPr>
          <p:cNvSpPr/>
          <p:nvPr/>
        </p:nvSpPr>
        <p:spPr>
          <a:xfrm rot="13859928">
            <a:off x="8943313" y="69400"/>
            <a:ext cx="1763330" cy="1763330"/>
          </a:xfrm>
          <a:custGeom>
            <a:avLst/>
            <a:gdLst/>
            <a:ahLst/>
            <a:cxnLst/>
            <a:rect l="0" t="0" r="0" b="0"/>
            <a:pathLst>
              <a:path>
                <a:moveTo>
                  <a:pt x="91314" y="490922"/>
                </a:moveTo>
                <a:arcTo wR="881665" hR="881665" stAng="12378446" swAng="1636048"/>
              </a:path>
            </a:pathLst>
          </a:custGeom>
          <a:noFill/>
          <a:ln w="28575">
            <a:solidFill>
              <a:schemeClr val="tx1"/>
            </a:solidFill>
            <a:tailEnd type="arrow"/>
          </a:ln>
        </p:spPr>
        <p:style>
          <a:lnRef idx="1">
            <a:schemeClr val="accent1">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txBody>
          <a:bodyPr/>
          <a:lstStyle/>
          <a:p>
            <a:endParaRPr lang="en-GB"/>
          </a:p>
        </p:txBody>
      </p:sp>
      <p:sp>
        <p:nvSpPr>
          <p:cNvPr id="10" name="Straight Connector 3">
            <a:extLst>
              <a:ext uri="{FF2B5EF4-FFF2-40B4-BE49-F238E27FC236}">
                <a16:creationId xmlns:a16="http://schemas.microsoft.com/office/drawing/2014/main" id="{39416A5D-E4C6-FCB3-AB6B-C036CC070AB2}"/>
              </a:ext>
            </a:extLst>
          </p:cNvPr>
          <p:cNvSpPr/>
          <p:nvPr/>
        </p:nvSpPr>
        <p:spPr>
          <a:xfrm rot="2987910">
            <a:off x="8992824" y="82305"/>
            <a:ext cx="1763330" cy="1763330"/>
          </a:xfrm>
          <a:custGeom>
            <a:avLst/>
            <a:gdLst/>
            <a:ahLst/>
            <a:cxnLst/>
            <a:rect l="0" t="0" r="0" b="0"/>
            <a:pathLst>
              <a:path>
                <a:moveTo>
                  <a:pt x="91314" y="490922"/>
                </a:moveTo>
                <a:arcTo wR="881665" hR="881665" stAng="12378446" swAng="1636048"/>
              </a:path>
            </a:pathLst>
          </a:custGeom>
          <a:noFill/>
          <a:ln w="28575">
            <a:solidFill>
              <a:schemeClr val="tx1"/>
            </a:solidFill>
            <a:tailEnd type="arrow"/>
          </a:ln>
        </p:spPr>
        <p:style>
          <a:lnRef idx="1">
            <a:schemeClr val="accent1">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txBody>
          <a:bodyPr/>
          <a:lstStyle/>
          <a:p>
            <a:endParaRPr lang="en-GB"/>
          </a:p>
        </p:txBody>
      </p:sp>
      <p:sp>
        <p:nvSpPr>
          <p:cNvPr id="11" name="Text Box 4">
            <a:extLst>
              <a:ext uri="{FF2B5EF4-FFF2-40B4-BE49-F238E27FC236}">
                <a16:creationId xmlns:a16="http://schemas.microsoft.com/office/drawing/2014/main" id="{4ABA784E-334B-58FA-028C-00DC774BDEF8}"/>
              </a:ext>
            </a:extLst>
          </p:cNvPr>
          <p:cNvSpPr txBox="1">
            <a:spLocks noChangeArrowheads="1"/>
          </p:cNvSpPr>
          <p:nvPr/>
        </p:nvSpPr>
        <p:spPr bwMode="auto">
          <a:xfrm>
            <a:off x="8246961" y="950918"/>
            <a:ext cx="1570943" cy="664012"/>
          </a:xfrm>
          <a:prstGeom prst="roundRect">
            <a:avLst/>
          </a:prstGeom>
          <a:solidFill>
            <a:schemeClr val="accent3">
              <a:alpha val="50196"/>
            </a:schemeClr>
          </a:solidFill>
          <a:ln w="9525">
            <a:solidFill>
              <a:schemeClr val="tx2"/>
            </a:solidFill>
            <a:miter lim="800000"/>
            <a:headEnd/>
            <a:tailEnd/>
          </a:ln>
        </p:spPr>
        <p:txBody>
          <a:bodyPr wrap="square"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50000"/>
              </a:spcBef>
            </a:pPr>
            <a:r>
              <a:rPr lang="en-US" sz="1100" dirty="0">
                <a:latin typeface="Open Sans" panose="020B0606030504020204" pitchFamily="34" charset="0"/>
                <a:cs typeface="Open Sans" panose="020B0606030504020204" pitchFamily="34" charset="0"/>
              </a:rPr>
              <a:t>Vérifier l'exactitude des résultats du MAED pour l'année de base</a:t>
            </a:r>
          </a:p>
        </p:txBody>
      </p:sp>
      <p:sp>
        <p:nvSpPr>
          <p:cNvPr id="18" name="TextBox 17">
            <a:extLst>
              <a:ext uri="{FF2B5EF4-FFF2-40B4-BE49-F238E27FC236}">
                <a16:creationId xmlns:a16="http://schemas.microsoft.com/office/drawing/2014/main" id="{4174C385-B891-C3CF-7495-3AA83E83AAC8}"/>
              </a:ext>
            </a:extLst>
          </p:cNvPr>
          <p:cNvSpPr txBox="1"/>
          <p:nvPr/>
        </p:nvSpPr>
        <p:spPr>
          <a:xfrm rot="16200000">
            <a:off x="884854" y="3723756"/>
            <a:ext cx="4365989" cy="646331"/>
          </a:xfrm>
          <a:prstGeom prst="rect">
            <a:avLst/>
          </a:prstGeom>
          <a:noFill/>
          <a:ln w="19050">
            <a:solidFill>
              <a:srgbClr val="002060"/>
            </a:solidFill>
          </a:ln>
        </p:spPr>
        <p:txBody>
          <a:bodyPr wrap="square">
            <a:spAutoFit/>
          </a:bodyPr>
          <a:lstStyle/>
          <a:p>
            <a:pPr algn="ctr"/>
            <a:r>
              <a:rPr lang="en-GB" dirty="0"/>
              <a:t>Secteur des ménages - Cuisson - Données d'entrée du MAED</a:t>
            </a:r>
          </a:p>
        </p:txBody>
      </p:sp>
      <p:sp>
        <p:nvSpPr>
          <p:cNvPr id="23" name="TextBox 22">
            <a:extLst>
              <a:ext uri="{FF2B5EF4-FFF2-40B4-BE49-F238E27FC236}">
                <a16:creationId xmlns:a16="http://schemas.microsoft.com/office/drawing/2014/main" id="{5DAE4898-A63F-A42E-D3ED-EFA5FE776EBC}"/>
              </a:ext>
            </a:extLst>
          </p:cNvPr>
          <p:cNvSpPr txBox="1"/>
          <p:nvPr/>
        </p:nvSpPr>
        <p:spPr>
          <a:xfrm>
            <a:off x="899779" y="1386690"/>
            <a:ext cx="7588471" cy="364459"/>
          </a:xfrm>
          <a:prstGeom prst="rect">
            <a:avLst/>
          </a:prstGeom>
          <a:noFill/>
        </p:spPr>
        <p:txBody>
          <a:bodyPr wrap="square" lIns="91440" tIns="45720" rIns="91440" bIns="45720" rtlCol="0" anchor="t">
            <a:spAutoFit/>
          </a:bodyPr>
          <a:lstStyle/>
          <a:p>
            <a:pPr marL="0" lvl="6" eaLnBrk="0" fontAlgn="base" hangingPunct="0">
              <a:lnSpc>
                <a:spcPct val="110000"/>
              </a:lnSpc>
              <a:spcBef>
                <a:spcPts val="500"/>
              </a:spcBef>
              <a:spcAft>
                <a:spcPts val="1200"/>
              </a:spcAft>
              <a:buClr>
                <a:srgbClr val="333333"/>
              </a:buClr>
              <a:buSzPts val="1300"/>
              <a:defRPr/>
            </a:pPr>
            <a:r>
              <a:rPr lang="en-ZA" sz="1700" b="1" dirty="0">
                <a:solidFill>
                  <a:schemeClr val="accent5">
                    <a:lumMod val="60000"/>
                    <a:lumOff val="40000"/>
                  </a:schemeClr>
                </a:solidFill>
                <a:latin typeface="Open Sans"/>
                <a:ea typeface="Open Sans"/>
                <a:cs typeface="Open Sans"/>
              </a:rPr>
              <a:t>6.2.2. Calcul des données d'entrée du MAED pour l'année de base</a:t>
            </a:r>
            <a:endParaRPr lang="en-GB" sz="1700" dirty="0">
              <a:latin typeface="Open Sans" panose="020B0606030504020204" pitchFamily="34" charset="0"/>
              <a:cs typeface="Open Sans" panose="020B0606030504020204" pitchFamily="34" charset="0"/>
            </a:endParaRPr>
          </a:p>
        </p:txBody>
      </p:sp>
      <p:pic>
        <p:nvPicPr>
          <p:cNvPr id="3" name="Picture 2">
            <a:extLst>
              <a:ext uri="{FF2B5EF4-FFF2-40B4-BE49-F238E27FC236}">
                <a16:creationId xmlns:a16="http://schemas.microsoft.com/office/drawing/2014/main" id="{375D6635-4CF1-2632-A9A6-EF5647F3DC09}"/>
              </a:ext>
            </a:extLst>
          </p:cNvPr>
          <p:cNvPicPr>
            <a:picLocks noChangeAspect="1"/>
          </p:cNvPicPr>
          <p:nvPr/>
        </p:nvPicPr>
        <p:blipFill rotWithShape="1">
          <a:blip r:embed="rId2"/>
          <a:srcRect t="10231"/>
          <a:stretch/>
        </p:blipFill>
        <p:spPr>
          <a:xfrm>
            <a:off x="3560005" y="1844728"/>
            <a:ext cx="2992395" cy="4426621"/>
          </a:xfrm>
          <a:prstGeom prst="rect">
            <a:avLst/>
          </a:prstGeom>
        </p:spPr>
      </p:pic>
      <p:pic>
        <p:nvPicPr>
          <p:cNvPr id="12" name="Picture 2">
            <a:extLst>
              <a:ext uri="{FF2B5EF4-FFF2-40B4-BE49-F238E27FC236}">
                <a16:creationId xmlns:a16="http://schemas.microsoft.com/office/drawing/2014/main" id="{94EBB215-DB9F-1F45-5C4E-30982470F9E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69276" y="94479"/>
            <a:ext cx="955181" cy="955181"/>
          </a:xfrm>
          <a:prstGeom prst="rect">
            <a:avLst/>
          </a:prstGeom>
          <a:noFill/>
          <a:ln w="19050">
            <a:solidFill>
              <a:schemeClr val="tx1"/>
            </a:solidFill>
          </a:ln>
          <a:extLst>
            <a:ext uri="{909E8E84-426E-40DD-AFC4-6F175D3DCCD1}">
              <a14:hiddenFill xmlns:a14="http://schemas.microsoft.com/office/drawing/2010/main">
                <a:solidFill>
                  <a:srgbClr val="FFFFFF"/>
                </a:solidFill>
              </a14:hiddenFill>
            </a:ext>
          </a:extLst>
        </p:spPr>
      </p:pic>
      <p:sp>
        <p:nvSpPr>
          <p:cNvPr id="13" name="Slide Number Placeholder 5">
            <a:extLst>
              <a:ext uri="{FF2B5EF4-FFF2-40B4-BE49-F238E27FC236}">
                <a16:creationId xmlns:a16="http://schemas.microsoft.com/office/drawing/2014/main" id="{530F915F-C3F4-5416-FB21-587539186E7E}"/>
              </a:ext>
            </a:extLst>
          </p:cNvPr>
          <p:cNvSpPr txBox="1">
            <a:spLocks/>
          </p:cNvSpPr>
          <p:nvPr/>
        </p:nvSpPr>
        <p:spPr>
          <a:xfrm>
            <a:off x="11775994" y="6455206"/>
            <a:ext cx="393356"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9F12B3B0-2BE9-CC4D-B1FD-EFE2D6A22EBD}" type="slidenum">
              <a:rPr lang="en-US" sz="1400" b="1" smtClean="0">
                <a:solidFill>
                  <a:schemeClr val="bg1"/>
                </a:solidFill>
                <a:latin typeface="Open Sans ExtraBold" panose="020B0606030504020204" pitchFamily="34" charset="0"/>
                <a:ea typeface="Open Sans ExtraBold" panose="020B0606030504020204" pitchFamily="34" charset="0"/>
                <a:cs typeface="Open Sans ExtraBold" panose="020B0606030504020204" pitchFamily="34" charset="0"/>
              </a:rPr>
              <a:t>9</a:t>
            </a:fld>
            <a:endParaRPr lang="en-US" sz="1400" b="1" dirty="0">
              <a:solidFill>
                <a:schemeClr val="bg1"/>
              </a:solidFill>
              <a:latin typeface="Open Sans ExtraBold" panose="020B0606030504020204" pitchFamily="34" charset="0"/>
              <a:ea typeface="Open Sans ExtraBold" panose="020B0606030504020204" pitchFamily="34" charset="0"/>
              <a:cs typeface="Open Sans ExtraBold" panose="020B0606030504020204" pitchFamily="34" charset="0"/>
            </a:endParaRPr>
          </a:p>
        </p:txBody>
      </p:sp>
      <p:sp>
        <p:nvSpPr>
          <p:cNvPr id="14" name="ZoneTexte 13">
            <a:extLst>
              <a:ext uri="{FF2B5EF4-FFF2-40B4-BE49-F238E27FC236}">
                <a16:creationId xmlns:a16="http://schemas.microsoft.com/office/drawing/2014/main" id="{BF908FC3-D88B-4CA4-3245-E404576BCACF}"/>
              </a:ext>
            </a:extLst>
          </p:cNvPr>
          <p:cNvSpPr txBox="1"/>
          <p:nvPr/>
        </p:nvSpPr>
        <p:spPr>
          <a:xfrm>
            <a:off x="3560005" y="1858976"/>
            <a:ext cx="1724264" cy="369332"/>
          </a:xfrm>
          <a:prstGeom prst="rect">
            <a:avLst/>
          </a:prstGeom>
          <a:solidFill>
            <a:srgbClr val="7030A0"/>
          </a:solidFill>
        </p:spPr>
        <p:txBody>
          <a:bodyPr wrap="square" rtlCol="0">
            <a:spAutoFit/>
          </a:bodyPr>
          <a:lstStyle/>
          <a:p>
            <a:r>
              <a:rPr lang="fr-MA" sz="900" dirty="0">
                <a:solidFill>
                  <a:schemeClr val="bg1"/>
                </a:solidFill>
              </a:rPr>
              <a:t>Besoin énergétique spécifique</a:t>
            </a:r>
          </a:p>
          <a:p>
            <a:r>
              <a:rPr lang="fr-MA" sz="900" dirty="0" err="1">
                <a:solidFill>
                  <a:schemeClr val="bg1"/>
                </a:solidFill>
              </a:rPr>
              <a:t>Ménage_urbain</a:t>
            </a:r>
            <a:endParaRPr lang="fr-MA" sz="900" dirty="0">
              <a:solidFill>
                <a:schemeClr val="bg1"/>
              </a:solidFill>
            </a:endParaRPr>
          </a:p>
        </p:txBody>
      </p:sp>
      <p:sp>
        <p:nvSpPr>
          <p:cNvPr id="15" name="ZoneTexte 14">
            <a:extLst>
              <a:ext uri="{FF2B5EF4-FFF2-40B4-BE49-F238E27FC236}">
                <a16:creationId xmlns:a16="http://schemas.microsoft.com/office/drawing/2014/main" id="{90339922-2344-E9AE-7615-B3E83632056C}"/>
              </a:ext>
            </a:extLst>
          </p:cNvPr>
          <p:cNvSpPr txBox="1"/>
          <p:nvPr/>
        </p:nvSpPr>
        <p:spPr>
          <a:xfrm>
            <a:off x="3560004" y="4480815"/>
            <a:ext cx="2992395" cy="400110"/>
          </a:xfrm>
          <a:prstGeom prst="rect">
            <a:avLst/>
          </a:prstGeom>
          <a:solidFill>
            <a:srgbClr val="C00000"/>
          </a:solidFill>
        </p:spPr>
        <p:txBody>
          <a:bodyPr wrap="square" rtlCol="0">
            <a:spAutoFit/>
          </a:bodyPr>
          <a:lstStyle/>
          <a:p>
            <a:r>
              <a:rPr lang="fr-MA" sz="1000" dirty="0">
                <a:solidFill>
                  <a:schemeClr val="bg1"/>
                </a:solidFill>
              </a:rPr>
              <a:t>Données socio-économiques       Unité                 2022</a:t>
            </a:r>
          </a:p>
          <a:p>
            <a:r>
              <a:rPr lang="fr-MA" sz="1000" dirty="0">
                <a:solidFill>
                  <a:schemeClr val="bg1"/>
                </a:solidFill>
              </a:rPr>
              <a:t>Démographie</a:t>
            </a:r>
          </a:p>
        </p:txBody>
      </p:sp>
      <p:sp>
        <p:nvSpPr>
          <p:cNvPr id="16" name="ZoneTexte 15">
            <a:extLst>
              <a:ext uri="{FF2B5EF4-FFF2-40B4-BE49-F238E27FC236}">
                <a16:creationId xmlns:a16="http://schemas.microsoft.com/office/drawing/2014/main" id="{86B5E1AB-68E6-6A3B-0108-98A847A834E8}"/>
              </a:ext>
            </a:extLst>
          </p:cNvPr>
          <p:cNvSpPr txBox="1"/>
          <p:nvPr/>
        </p:nvSpPr>
        <p:spPr>
          <a:xfrm>
            <a:off x="3560005" y="2321887"/>
            <a:ext cx="2992395" cy="215444"/>
          </a:xfrm>
          <a:prstGeom prst="rect">
            <a:avLst/>
          </a:prstGeom>
          <a:solidFill>
            <a:srgbClr val="808080"/>
          </a:solidFill>
        </p:spPr>
        <p:txBody>
          <a:bodyPr wrap="square" rtlCol="0">
            <a:spAutoFit/>
          </a:bodyPr>
          <a:lstStyle/>
          <a:p>
            <a:pPr algn="ctr"/>
            <a:r>
              <a:rPr lang="fr-MA" sz="800" dirty="0">
                <a:solidFill>
                  <a:schemeClr val="bg1"/>
                </a:solidFill>
              </a:rPr>
              <a:t>Pénétrations des formes d’énergie</a:t>
            </a:r>
          </a:p>
        </p:txBody>
      </p:sp>
      <p:sp>
        <p:nvSpPr>
          <p:cNvPr id="17" name="ZoneTexte 16">
            <a:extLst>
              <a:ext uri="{FF2B5EF4-FFF2-40B4-BE49-F238E27FC236}">
                <a16:creationId xmlns:a16="http://schemas.microsoft.com/office/drawing/2014/main" id="{4006235B-2F2A-C700-17C2-82A5DFBCA814}"/>
              </a:ext>
            </a:extLst>
          </p:cNvPr>
          <p:cNvSpPr txBox="1"/>
          <p:nvPr/>
        </p:nvSpPr>
        <p:spPr>
          <a:xfrm>
            <a:off x="3560005" y="3499448"/>
            <a:ext cx="2992395" cy="215444"/>
          </a:xfrm>
          <a:prstGeom prst="rect">
            <a:avLst/>
          </a:prstGeom>
          <a:solidFill>
            <a:srgbClr val="ED7D31"/>
          </a:solidFill>
        </p:spPr>
        <p:txBody>
          <a:bodyPr wrap="square" rtlCol="0">
            <a:spAutoFit/>
          </a:bodyPr>
          <a:lstStyle/>
          <a:p>
            <a:pPr algn="ctr"/>
            <a:r>
              <a:rPr lang="fr-MA" sz="800" dirty="0">
                <a:solidFill>
                  <a:schemeClr val="bg1"/>
                </a:solidFill>
              </a:rPr>
              <a:t>Rendements et autres facteurs</a:t>
            </a:r>
          </a:p>
        </p:txBody>
      </p:sp>
    </p:spTree>
    <p:extLst>
      <p:ext uri="{BB962C8B-B14F-4D97-AF65-F5344CB8AC3E}">
        <p14:creationId xmlns:p14="http://schemas.microsoft.com/office/powerpoint/2010/main" val="235035547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CCG Lecture template #1" id="{B1076AA6-E498-414D-959F-C8C31CA10DD2}" vid="{4133C198-BDD4-A94D-B11D-63DC68BCADA9}"/>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lcf76f155ced4ddcb4097134ff3c332f xmlns="0b696a8a-ab1a-459b-a09e-44df7cbe9330">
      <Terms xmlns="http://schemas.microsoft.com/office/infopath/2007/PartnerControls"/>
    </lcf76f155ced4ddcb4097134ff3c332f>
    <TaxCatchAll xmlns="35b8b66e-5759-43c1-a138-f967a8bf5a20"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633F727AA7180443A862CD9A25741398" ma:contentTypeVersion="16" ma:contentTypeDescription="Create a new document." ma:contentTypeScope="" ma:versionID="5c5271b6eea6cf06d8bd49b1980e8fd8">
  <xsd:schema xmlns:xsd="http://www.w3.org/2001/XMLSchema" xmlns:xs="http://www.w3.org/2001/XMLSchema" xmlns:p="http://schemas.microsoft.com/office/2006/metadata/properties" xmlns:ns2="35b8b66e-5759-43c1-a138-f967a8bf5a20" xmlns:ns3="0b696a8a-ab1a-459b-a09e-44df7cbe9330" targetNamespace="http://schemas.microsoft.com/office/2006/metadata/properties" ma:root="true" ma:fieldsID="a164612495bc351ca287521813184f0e" ns2:_="" ns3:_="">
    <xsd:import namespace="35b8b66e-5759-43c1-a138-f967a8bf5a20"/>
    <xsd:import namespace="0b696a8a-ab1a-459b-a09e-44df7cbe9330"/>
    <xsd:element name="properties">
      <xsd:complexType>
        <xsd:sequence>
          <xsd:element name="documentManagement">
            <xsd:complexType>
              <xsd:all>
                <xsd:element ref="ns2:SharedWithUsers" minOccurs="0"/>
                <xsd:element ref="ns2:SharedWithDetails" minOccurs="0"/>
                <xsd:element ref="ns3:MediaServiceMetadata" minOccurs="0"/>
                <xsd:element ref="ns3:MediaServiceFastMetadata" minOccurs="0"/>
                <xsd:element ref="ns3:MediaServiceAutoKeyPoints" minOccurs="0"/>
                <xsd:element ref="ns3:MediaServiceKeyPoints" minOccurs="0"/>
                <xsd:element ref="ns3:MediaServiceAutoTags" minOccurs="0"/>
                <xsd:element ref="ns3:MediaServiceOCR" minOccurs="0"/>
                <xsd:element ref="ns3:MediaServiceGenerationTime" minOccurs="0"/>
                <xsd:element ref="ns3:MediaServiceEventHashCode" minOccurs="0"/>
                <xsd:element ref="ns3:MediaServiceDateTaken" minOccurs="0"/>
                <xsd:element ref="ns3:MediaServiceLocation" minOccurs="0"/>
                <xsd:element ref="ns3:MediaLengthInSeconds" minOccurs="0"/>
                <xsd:element ref="ns3:lcf76f155ced4ddcb4097134ff3c332f" minOccurs="0"/>
                <xsd:element ref="ns2:TaxCatchAl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35b8b66e-5759-43c1-a138-f967a8bf5a20"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internalName="SharedWithDetails" ma:readOnly="true">
      <xsd:simpleType>
        <xsd:restriction base="dms:Note">
          <xsd:maxLength value="255"/>
        </xsd:restriction>
      </xsd:simpleType>
    </xsd:element>
    <xsd:element name="TaxCatchAll" ma:index="23" nillable="true" ma:displayName="Taxonomy Catch All Column" ma:hidden="true" ma:list="{9581a30b-7206-4dc0-86e4-cd83cec9bd9f}" ma:internalName="TaxCatchAll" ma:showField="CatchAllData" ma:web="35b8b66e-5759-43c1-a138-f967a8bf5a20">
      <xsd:complexType>
        <xsd:complexContent>
          <xsd:extension base="dms:MultiChoiceLookup">
            <xsd:sequence>
              <xsd:element name="Value" type="dms:Lookup" maxOccurs="unbounded" minOccurs="0"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0b696a8a-ab1a-459b-a09e-44df7cbe9330" elementFormDefault="qualified">
    <xsd:import namespace="http://schemas.microsoft.com/office/2006/documentManagement/types"/>
    <xsd:import namespace="http://schemas.microsoft.com/office/infopath/2007/PartnerControls"/>
    <xsd:element name="MediaServiceMetadata" ma:index="10" nillable="true" ma:displayName="MediaServiceMetadata" ma:hidden="true" ma:internalName="MediaServiceMetadata" ma:readOnly="true">
      <xsd:simpleType>
        <xsd:restriction base="dms:Note"/>
      </xsd:simpleType>
    </xsd:element>
    <xsd:element name="MediaServiceFastMetadata" ma:index="11" nillable="true" ma:displayName="MediaServiceFastMetadata" ma:hidden="true" ma:internalName="MediaServiceFastMetadata" ma:readOnly="true">
      <xsd:simpleType>
        <xsd:restriction base="dms:Note"/>
      </xsd:simpleType>
    </xsd:element>
    <xsd:element name="MediaServiceAutoKeyPoints" ma:index="12" nillable="true" ma:displayName="MediaServiceAutoKeyPoints" ma:hidden="true" ma:internalName="MediaServiceAutoKeyPoints" ma:readOnly="true">
      <xsd:simpleType>
        <xsd:restriction base="dms:Note"/>
      </xsd:simpleType>
    </xsd:element>
    <xsd:element name="MediaServiceKeyPoints" ma:index="13" nillable="true" ma:displayName="KeyPoints" ma:internalName="MediaServiceKeyPoints" ma:readOnly="true">
      <xsd:simpleType>
        <xsd:restriction base="dms:Note">
          <xsd:maxLength value="255"/>
        </xsd:restriction>
      </xsd:simpleType>
    </xsd:element>
    <xsd:element name="MediaServiceAutoTags" ma:index="14" nillable="true" ma:displayName="Tags" ma:internalName="MediaServiceAutoTags" ma:readOnly="true">
      <xsd:simpleType>
        <xsd:restriction base="dms:Text"/>
      </xsd:simpleType>
    </xsd:element>
    <xsd:element name="MediaServiceOCR" ma:index="15" nillable="true" ma:displayName="Extracted Text" ma:internalName="MediaServiceOCR"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DateTaken" ma:index="18" nillable="true" ma:displayName="MediaServiceDateTaken" ma:hidden="true" ma:internalName="MediaServiceDateTaken" ma:readOnly="true">
      <xsd:simpleType>
        <xsd:restriction base="dms:Text"/>
      </xsd:simpleType>
    </xsd:element>
    <xsd:element name="MediaServiceLocation" ma:index="19" nillable="true" ma:displayName="Location" ma:internalName="MediaServiceLocation" ma:readOnly="true">
      <xsd:simpleType>
        <xsd:restriction base="dms:Text"/>
      </xsd:simpleType>
    </xsd:element>
    <xsd:element name="MediaLengthInSeconds" ma:index="20" nillable="true" ma:displayName="MediaLengthInSeconds" ma:hidden="true" ma:internalName="MediaLengthInSeconds" ma:readOnly="true">
      <xsd:simpleType>
        <xsd:restriction base="dms:Unknown"/>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a3b1f9f8-f5cc-49a8-8ca6-8016371bfcc4" ma:termSetId="09814cd3-568e-fe90-9814-8d621ff8fb84" ma:anchorId="fba54fb3-c3e1-fe81-a776-ca4b69148c4d" ma:open="true" ma:isKeyword="false">
      <xsd:complexType>
        <xsd:sequence>
          <xsd:element ref="pc:Terms" minOccurs="0" maxOccurs="1"/>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47F587A4-2E70-45EC-BE7D-17F9D27F3F2F}">
  <ds:schemaRefs>
    <ds:schemaRef ds:uri="http://purl.org/dc/terms/"/>
    <ds:schemaRef ds:uri="http://www.w3.org/XML/1998/namespace"/>
    <ds:schemaRef ds:uri="http://schemas.microsoft.com/office/infopath/2007/PartnerControls"/>
    <ds:schemaRef ds:uri="http://purl.org/dc/elements/1.1/"/>
    <ds:schemaRef ds:uri="http://schemas.microsoft.com/office/2006/documentManagement/types"/>
    <ds:schemaRef ds:uri="http://purl.org/dc/dcmitype/"/>
    <ds:schemaRef ds:uri="http://schemas.openxmlformats.org/package/2006/metadata/core-properties"/>
    <ds:schemaRef ds:uri="0b696a8a-ab1a-459b-a09e-44df7cbe9330"/>
    <ds:schemaRef ds:uri="35b8b66e-5759-43c1-a138-f967a8bf5a20"/>
    <ds:schemaRef ds:uri="http://schemas.microsoft.com/office/2006/metadata/properties"/>
  </ds:schemaRefs>
</ds:datastoreItem>
</file>

<file path=customXml/itemProps2.xml><?xml version="1.0" encoding="utf-8"?>
<ds:datastoreItem xmlns:ds="http://schemas.openxmlformats.org/officeDocument/2006/customXml" ds:itemID="{2EB3F4BA-3ED4-445A-AA25-511F9A78EF61}">
  <ds:schemaRefs>
    <ds:schemaRef ds:uri="http://schemas.microsoft.com/sharepoint/v3/contenttype/forms"/>
  </ds:schemaRefs>
</ds:datastoreItem>
</file>

<file path=customXml/itemProps3.xml><?xml version="1.0" encoding="utf-8"?>
<ds:datastoreItem xmlns:ds="http://schemas.openxmlformats.org/officeDocument/2006/customXml" ds:itemID="{E1111978-7DCE-4133-9860-22240D509A12}">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35b8b66e-5759-43c1-a138-f967a8bf5a20"/>
    <ds:schemaRef ds:uri="0b696a8a-ab1a-459b-a09e-44df7cbe9330"/>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
  <TotalTime>16564</TotalTime>
  <Words>2926</Words>
  <Application>Microsoft Office PowerPoint</Application>
  <PresentationFormat>Widescreen</PresentationFormat>
  <Paragraphs>306</Paragraphs>
  <Slides>22</Slides>
  <Notes>13</Notes>
  <HiddenSlides>0</HiddenSlides>
  <MMClips>0</MMClips>
  <ScaleCrop>false</ScaleCrop>
  <HeadingPairs>
    <vt:vector size="8" baseType="variant">
      <vt:variant>
        <vt:lpstr>Fonts Used</vt:lpstr>
      </vt:variant>
      <vt:variant>
        <vt:i4>8</vt:i4>
      </vt:variant>
      <vt:variant>
        <vt:lpstr>Theme</vt:lpstr>
      </vt:variant>
      <vt:variant>
        <vt:i4>1</vt:i4>
      </vt:variant>
      <vt:variant>
        <vt:lpstr>Embedded OLE Servers</vt:lpstr>
      </vt:variant>
      <vt:variant>
        <vt:i4>2</vt:i4>
      </vt:variant>
      <vt:variant>
        <vt:lpstr>Slide Titles</vt:lpstr>
      </vt:variant>
      <vt:variant>
        <vt:i4>22</vt:i4>
      </vt:variant>
    </vt:vector>
  </HeadingPairs>
  <TitlesOfParts>
    <vt:vector size="33" baseType="lpstr">
      <vt:lpstr>Arial</vt:lpstr>
      <vt:lpstr>Calibri</vt:lpstr>
      <vt:lpstr>Calibri Light</vt:lpstr>
      <vt:lpstr>Cambria</vt:lpstr>
      <vt:lpstr>Cambria Math</vt:lpstr>
      <vt:lpstr>Open Sans</vt:lpstr>
      <vt:lpstr>Open Sans ExtraBold</vt:lpstr>
      <vt:lpstr>Open Sans Light</vt:lpstr>
      <vt:lpstr>Office Theme</vt:lpstr>
      <vt:lpstr>Feuille de calcul</vt:lpstr>
      <vt:lpstr>Worksheet</vt:lpstr>
      <vt:lpstr>PowerPoint Presentation</vt:lpstr>
      <vt:lpstr>Résultats d'apprentissage visés (RAV)</vt:lpstr>
      <vt:lpstr>PowerPoint Presentation</vt:lpstr>
      <vt:lpstr>Session 6.1 Le secteur des ménages</vt:lpstr>
      <vt:lpstr>PowerPoint Presentation</vt:lpstr>
      <vt:lpstr>PowerPoint Presentation</vt:lpstr>
      <vt:lpstr>Session 6.1 Reconstruction de l'année de base (2/3)</vt:lpstr>
      <vt:lpstr>Session 6.2 Reconstruction de l'année de base (2/3)</vt:lpstr>
      <vt:lpstr>Session 6.2 Reconstruction de l'année de base (2/3)</vt:lpstr>
      <vt:lpstr>Session 6.2 Reconstruction de l'année de base (3/3)</vt:lpstr>
      <vt:lpstr>Session 6.2 Reconstruction de l'année de base (3/3)</vt:lpstr>
      <vt:lpstr>Session 6.2 Reconstruction de l'année de base (3/3)</vt:lpstr>
      <vt:lpstr>PowerPoint Presentation</vt:lpstr>
      <vt:lpstr>Session 6.3 Autres utilisations finales des ménages</vt:lpstr>
      <vt:lpstr>Session 6.3 Autres utilisations finales des ménages</vt:lpstr>
      <vt:lpstr>Session 6.3 Autres utilisations finales des ménages</vt:lpstr>
      <vt:lpstr>Session 6.3 Autres utilisations finales des ménages</vt:lpstr>
      <vt:lpstr>Session 6.4 Autres utilisations finales des ménages</vt:lpstr>
      <vt:lpstr>Session 6.4 Autres utilisations finales des ménages</vt:lpstr>
      <vt:lpstr>Session 6.4 Autres utilisations finales des ménages</vt:lpstr>
      <vt:lpstr>Session 6.4 Autres utilisations finales des ménages</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HACHAD</dc:creator>
  <cp:lastModifiedBy>Ashutosh.Bhagurkar</cp:lastModifiedBy>
  <cp:revision>366</cp:revision>
  <dcterms:created xsi:type="dcterms:W3CDTF">2021-02-10T16:48:02Z</dcterms:created>
  <dcterms:modified xsi:type="dcterms:W3CDTF">2025-03-19T17:26:42Z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0x010100633F727AA7180443A862CD9A25741398</vt:lpwstr>
  </property>
  <property fmtid="{D5CDD505-2E9C-101B-9397-08002B2CF9AE}" pid="3" name="MediaServiceImageTags">
    <vt:lpwstr/>
  </property>
</Properties>
</file>