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2"/>
  </p:notesMasterIdLst>
  <p:sldIdLst>
    <p:sldId id="257" r:id="rId2"/>
    <p:sldId id="315" r:id="rId3"/>
    <p:sldId id="302" r:id="rId4"/>
    <p:sldId id="267" r:id="rId5"/>
    <p:sldId id="262" r:id="rId6"/>
    <p:sldId id="270" r:id="rId7"/>
    <p:sldId id="271" r:id="rId8"/>
    <p:sldId id="272" r:id="rId9"/>
    <p:sldId id="329" r:id="rId10"/>
    <p:sldId id="273" r:id="rId11"/>
    <p:sldId id="330" r:id="rId12"/>
    <p:sldId id="274" r:id="rId13"/>
    <p:sldId id="331" r:id="rId14"/>
    <p:sldId id="278" r:id="rId15"/>
    <p:sldId id="325" r:id="rId16"/>
    <p:sldId id="326" r:id="rId17"/>
    <p:sldId id="312" r:id="rId18"/>
    <p:sldId id="324" r:id="rId19"/>
    <p:sldId id="316" r:id="rId20"/>
    <p:sldId id="317" r:id="rId21"/>
    <p:sldId id="327" r:id="rId22"/>
    <p:sldId id="333" r:id="rId23"/>
    <p:sldId id="314" r:id="rId24"/>
    <p:sldId id="332" r:id="rId25"/>
    <p:sldId id="321" r:id="rId26"/>
    <p:sldId id="320" r:id="rId27"/>
    <p:sldId id="328" r:id="rId28"/>
    <p:sldId id="309" r:id="rId29"/>
    <p:sldId id="266" r:id="rId30"/>
    <p:sldId id="33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aham Ng'onga" userId="fccc8ebd-540c-43dc-a6e3-27bd021082c0" providerId="ADAL" clId="{C2DF32D5-ADA5-460B-A901-41D6C3A758BA}"/>
    <pc:docChg chg="undo redo custSel addSld delSld modSld sldOrd">
      <pc:chgData name="Abraham Ng'onga" userId="fccc8ebd-540c-43dc-a6e3-27bd021082c0" providerId="ADAL" clId="{C2DF32D5-ADA5-460B-A901-41D6C3A758BA}" dt="2021-12-22T13:21:22.932" v="2079" actId="20577"/>
      <pc:docMkLst>
        <pc:docMk/>
      </pc:docMkLst>
      <pc:sldChg chg="ord">
        <pc:chgData name="Abraham Ng'onga" userId="fccc8ebd-540c-43dc-a6e3-27bd021082c0" providerId="ADAL" clId="{C2DF32D5-ADA5-460B-A901-41D6C3A758BA}" dt="2021-12-22T05:54:25.522" v="1956"/>
        <pc:sldMkLst>
          <pc:docMk/>
          <pc:sldMk cId="390414402" sldId="266"/>
        </pc:sldMkLst>
      </pc:sldChg>
      <pc:sldChg chg="delSp modSp delAnim">
        <pc:chgData name="Abraham Ng'onga" userId="fccc8ebd-540c-43dc-a6e3-27bd021082c0" providerId="ADAL" clId="{C2DF32D5-ADA5-460B-A901-41D6C3A758BA}" dt="2021-12-22T05:26:31.520" v="1891" actId="1076"/>
        <pc:sldMkLst>
          <pc:docMk/>
          <pc:sldMk cId="1115204368" sldId="267"/>
        </pc:sldMkLst>
        <pc:spChg chg="mod">
          <ac:chgData name="Abraham Ng'onga" userId="fccc8ebd-540c-43dc-a6e3-27bd021082c0" providerId="ADAL" clId="{C2DF32D5-ADA5-460B-A901-41D6C3A758BA}" dt="2021-12-22T04:03:38.636" v="10" actId="20577"/>
          <ac:spMkLst>
            <pc:docMk/>
            <pc:sldMk cId="1115204368" sldId="267"/>
            <ac:spMk id="3" creationId="{00000000-0000-0000-0000-000000000000}"/>
          </ac:spMkLst>
        </pc:spChg>
        <pc:spChg chg="del">
          <ac:chgData name="Abraham Ng'onga" userId="fccc8ebd-540c-43dc-a6e3-27bd021082c0" providerId="ADAL" clId="{C2DF32D5-ADA5-460B-A901-41D6C3A758BA}" dt="2021-12-22T04:03:47.824" v="11" actId="478"/>
          <ac:spMkLst>
            <pc:docMk/>
            <pc:sldMk cId="1115204368" sldId="267"/>
            <ac:spMk id="5" creationId="{00000000-0000-0000-0000-000000000000}"/>
          </ac:spMkLst>
        </pc:spChg>
        <pc:spChg chg="mod">
          <ac:chgData name="Abraham Ng'onga" userId="fccc8ebd-540c-43dc-a6e3-27bd021082c0" providerId="ADAL" clId="{C2DF32D5-ADA5-460B-A901-41D6C3A758BA}" dt="2021-12-22T04:03:52.648" v="12" actId="14100"/>
          <ac:spMkLst>
            <pc:docMk/>
            <pc:sldMk cId="1115204368" sldId="267"/>
            <ac:spMk id="6" creationId="{00000000-0000-0000-0000-000000000000}"/>
          </ac:spMkLst>
        </pc:spChg>
        <pc:spChg chg="mod">
          <ac:chgData name="Abraham Ng'onga" userId="fccc8ebd-540c-43dc-a6e3-27bd021082c0" providerId="ADAL" clId="{C2DF32D5-ADA5-460B-A901-41D6C3A758BA}" dt="2021-12-22T05:26:31.520" v="1891" actId="1076"/>
          <ac:spMkLst>
            <pc:docMk/>
            <pc:sldMk cId="1115204368" sldId="267"/>
            <ac:spMk id="8" creationId="{00000000-0000-0000-0000-000000000000}"/>
          </ac:spMkLst>
        </pc:spChg>
      </pc:sldChg>
      <pc:sldChg chg="modSp">
        <pc:chgData name="Abraham Ng'onga" userId="fccc8ebd-540c-43dc-a6e3-27bd021082c0" providerId="ADAL" clId="{C2DF32D5-ADA5-460B-A901-41D6C3A758BA}" dt="2021-12-22T04:05:44.918" v="88" actId="113"/>
        <pc:sldMkLst>
          <pc:docMk/>
          <pc:sldMk cId="2241099915" sldId="271"/>
        </pc:sldMkLst>
        <pc:spChg chg="mod">
          <ac:chgData name="Abraham Ng'onga" userId="fccc8ebd-540c-43dc-a6e3-27bd021082c0" providerId="ADAL" clId="{C2DF32D5-ADA5-460B-A901-41D6C3A758BA}" dt="2021-12-22T04:05:44.918" v="88" actId="113"/>
          <ac:spMkLst>
            <pc:docMk/>
            <pc:sldMk cId="2241099915" sldId="271"/>
            <ac:spMk id="4" creationId="{00000000-0000-0000-0000-000000000000}"/>
          </ac:spMkLst>
        </pc:spChg>
      </pc:sldChg>
      <pc:sldChg chg="addSp delSp modSp modTransition delAnim modAnim">
        <pc:chgData name="Abraham Ng'onga" userId="fccc8ebd-540c-43dc-a6e3-27bd021082c0" providerId="ADAL" clId="{C2DF32D5-ADA5-460B-A901-41D6C3A758BA}" dt="2021-12-22T06:10:00.229" v="1975"/>
        <pc:sldMkLst>
          <pc:docMk/>
          <pc:sldMk cId="1421641113" sldId="274"/>
        </pc:sldMkLst>
        <pc:spChg chg="mod">
          <ac:chgData name="Abraham Ng'onga" userId="fccc8ebd-540c-43dc-a6e3-27bd021082c0" providerId="ADAL" clId="{C2DF32D5-ADA5-460B-A901-41D6C3A758BA}" dt="2021-12-22T04:31:11.973" v="285" actId="20577"/>
          <ac:spMkLst>
            <pc:docMk/>
            <pc:sldMk cId="1421641113" sldId="274"/>
            <ac:spMk id="4" creationId="{00000000-0000-0000-0000-000000000000}"/>
          </ac:spMkLst>
        </pc:spChg>
        <pc:spChg chg="ord">
          <ac:chgData name="Abraham Ng'onga" userId="fccc8ebd-540c-43dc-a6e3-27bd021082c0" providerId="ADAL" clId="{C2DF32D5-ADA5-460B-A901-41D6C3A758BA}" dt="2021-12-22T05:44:43.508" v="1923" actId="166"/>
          <ac:spMkLst>
            <pc:docMk/>
            <pc:sldMk cId="1421641113" sldId="274"/>
            <ac:spMk id="9" creationId="{00000000-0000-0000-0000-000000000000}"/>
          </ac:spMkLst>
        </pc:spChg>
        <pc:spChg chg="mod">
          <ac:chgData name="Abraham Ng'onga" userId="fccc8ebd-540c-43dc-a6e3-27bd021082c0" providerId="ADAL" clId="{C2DF32D5-ADA5-460B-A901-41D6C3A758BA}" dt="2021-12-22T05:43:35.344" v="1917" actId="1076"/>
          <ac:spMkLst>
            <pc:docMk/>
            <pc:sldMk cId="1421641113" sldId="274"/>
            <ac:spMk id="12" creationId="{00000000-0000-0000-0000-000000000000}"/>
          </ac:spMkLst>
        </pc:spChg>
        <pc:picChg chg="del mod">
          <ac:chgData name="Abraham Ng'onga" userId="fccc8ebd-540c-43dc-a6e3-27bd021082c0" providerId="ADAL" clId="{C2DF32D5-ADA5-460B-A901-41D6C3A758BA}" dt="2021-12-22T04:38:57.636" v="287" actId="478"/>
          <ac:picMkLst>
            <pc:docMk/>
            <pc:sldMk cId="1421641113" sldId="274"/>
            <ac:picMk id="5" creationId="{00000000-0000-0000-0000-000000000000}"/>
          </ac:picMkLst>
        </pc:picChg>
        <pc:picChg chg="add mod">
          <ac:chgData name="Abraham Ng'onga" userId="fccc8ebd-540c-43dc-a6e3-27bd021082c0" providerId="ADAL" clId="{C2DF32D5-ADA5-460B-A901-41D6C3A758BA}" dt="2021-12-22T06:09:05.521" v="1973" actId="1076"/>
          <ac:picMkLst>
            <pc:docMk/>
            <pc:sldMk cId="1421641113" sldId="274"/>
            <ac:picMk id="6" creationId="{ED6E2F3B-2567-4337-A0D7-08CD8DA2C948}"/>
          </ac:picMkLst>
        </pc:picChg>
        <pc:picChg chg="del">
          <ac:chgData name="Abraham Ng'onga" userId="fccc8ebd-540c-43dc-a6e3-27bd021082c0" providerId="ADAL" clId="{C2DF32D5-ADA5-460B-A901-41D6C3A758BA}" dt="2021-12-22T04:39:00.040" v="288" actId="478"/>
          <ac:picMkLst>
            <pc:docMk/>
            <pc:sldMk cId="1421641113" sldId="274"/>
            <ac:picMk id="7" creationId="{00000000-0000-0000-0000-000000000000}"/>
          </ac:picMkLst>
        </pc:picChg>
        <pc:picChg chg="mod">
          <ac:chgData name="Abraham Ng'onga" userId="fccc8ebd-540c-43dc-a6e3-27bd021082c0" providerId="ADAL" clId="{C2DF32D5-ADA5-460B-A901-41D6C3A758BA}" dt="2021-12-22T05:43:21.182" v="1916" actId="1036"/>
          <ac:picMkLst>
            <pc:docMk/>
            <pc:sldMk cId="1421641113" sldId="274"/>
            <ac:picMk id="11" creationId="{00000000-0000-0000-0000-000000000000}"/>
          </ac:picMkLst>
        </pc:picChg>
        <pc:picChg chg="add del mod">
          <ac:chgData name="Abraham Ng'onga" userId="fccc8ebd-540c-43dc-a6e3-27bd021082c0" providerId="ADAL" clId="{C2DF32D5-ADA5-460B-A901-41D6C3A758BA}" dt="2021-12-22T05:44:48.038" v="1924" actId="478"/>
          <ac:picMkLst>
            <pc:docMk/>
            <pc:sldMk cId="1421641113" sldId="274"/>
            <ac:picMk id="13" creationId="{C467DFDC-6D25-47A9-BFFB-1B4F46884F4F}"/>
          </ac:picMkLst>
        </pc:picChg>
        <pc:picChg chg="add mod">
          <ac:chgData name="Abraham Ng'onga" userId="fccc8ebd-540c-43dc-a6e3-27bd021082c0" providerId="ADAL" clId="{C2DF32D5-ADA5-460B-A901-41D6C3A758BA}" dt="2021-12-22T05:44:38.892" v="1922" actId="14100"/>
          <ac:picMkLst>
            <pc:docMk/>
            <pc:sldMk cId="1421641113" sldId="274"/>
            <ac:picMk id="14" creationId="{05A479BF-8B7A-45F1-94B0-75B6308C4E96}"/>
          </ac:picMkLst>
        </pc:picChg>
      </pc:sldChg>
      <pc:sldChg chg="del">
        <pc:chgData name="Abraham Ng'onga" userId="fccc8ebd-540c-43dc-a6e3-27bd021082c0" providerId="ADAL" clId="{C2DF32D5-ADA5-460B-A901-41D6C3A758BA}" dt="2021-12-22T04:08:50.467" v="122" actId="2696"/>
        <pc:sldMkLst>
          <pc:docMk/>
          <pc:sldMk cId="3008363826" sldId="303"/>
        </pc:sldMkLst>
      </pc:sldChg>
      <pc:sldChg chg="del">
        <pc:chgData name="Abraham Ng'onga" userId="fccc8ebd-540c-43dc-a6e3-27bd021082c0" providerId="ADAL" clId="{C2DF32D5-ADA5-460B-A901-41D6C3A758BA}" dt="2021-12-22T04:13:05.942" v="149" actId="2696"/>
        <pc:sldMkLst>
          <pc:docMk/>
          <pc:sldMk cId="3378759778" sldId="308"/>
        </pc:sldMkLst>
      </pc:sldChg>
      <pc:sldChg chg="modSp">
        <pc:chgData name="Abraham Ng'onga" userId="fccc8ebd-540c-43dc-a6e3-27bd021082c0" providerId="ADAL" clId="{C2DF32D5-ADA5-460B-A901-41D6C3A758BA}" dt="2021-12-22T05:54:44.102" v="1965" actId="20577"/>
        <pc:sldMkLst>
          <pc:docMk/>
          <pc:sldMk cId="1391262470" sldId="309"/>
        </pc:sldMkLst>
        <pc:spChg chg="mod">
          <ac:chgData name="Abraham Ng'onga" userId="fccc8ebd-540c-43dc-a6e3-27bd021082c0" providerId="ADAL" clId="{C2DF32D5-ADA5-460B-A901-41D6C3A758BA}" dt="2021-12-22T05:54:44.102" v="1965" actId="20577"/>
          <ac:spMkLst>
            <pc:docMk/>
            <pc:sldMk cId="1391262470" sldId="309"/>
            <ac:spMk id="11" creationId="{00000000-0000-0000-0000-000000000000}"/>
          </ac:spMkLst>
        </pc:spChg>
      </pc:sldChg>
      <pc:sldChg chg="addSp modSp add">
        <pc:chgData name="Abraham Ng'onga" userId="fccc8ebd-540c-43dc-a6e3-27bd021082c0" providerId="ADAL" clId="{C2DF32D5-ADA5-460B-A901-41D6C3A758BA}" dt="2021-12-22T05:48:27.383" v="1931" actId="12"/>
        <pc:sldMkLst>
          <pc:docMk/>
          <pc:sldMk cId="1604970084" sldId="312"/>
        </pc:sldMkLst>
        <pc:spChg chg="mod">
          <ac:chgData name="Abraham Ng'onga" userId="fccc8ebd-540c-43dc-a6e3-27bd021082c0" providerId="ADAL" clId="{C2DF32D5-ADA5-460B-A901-41D6C3A758BA}" dt="2021-12-22T05:48:27.383" v="1931" actId="12"/>
          <ac:spMkLst>
            <pc:docMk/>
            <pc:sldMk cId="1604970084" sldId="312"/>
            <ac:spMk id="3" creationId="{00000000-0000-0000-0000-000000000000}"/>
          </ac:spMkLst>
        </pc:spChg>
        <pc:picChg chg="add mod">
          <ac:chgData name="Abraham Ng'onga" userId="fccc8ebd-540c-43dc-a6e3-27bd021082c0" providerId="ADAL" clId="{C2DF32D5-ADA5-460B-A901-41D6C3A758BA}" dt="2021-12-22T05:48:01.227" v="1930" actId="14100"/>
          <ac:picMkLst>
            <pc:docMk/>
            <pc:sldMk cId="1604970084" sldId="312"/>
            <ac:picMk id="4" creationId="{521A9184-B22F-4179-A3AE-62DA65E08C6C}"/>
          </ac:picMkLst>
        </pc:picChg>
        <pc:picChg chg="add mod">
          <ac:chgData name="Abraham Ng'onga" userId="fccc8ebd-540c-43dc-a6e3-27bd021082c0" providerId="ADAL" clId="{C2DF32D5-ADA5-460B-A901-41D6C3A758BA}" dt="2021-12-22T05:47:58.643" v="1929" actId="1076"/>
          <ac:picMkLst>
            <pc:docMk/>
            <pc:sldMk cId="1604970084" sldId="312"/>
            <ac:picMk id="5" creationId="{CB5918EB-259E-454E-B6D4-68DA659D651D}"/>
          </ac:picMkLst>
        </pc:picChg>
      </pc:sldChg>
      <pc:sldChg chg="add del">
        <pc:chgData name="Abraham Ng'onga" userId="fccc8ebd-540c-43dc-a6e3-27bd021082c0" providerId="ADAL" clId="{C2DF32D5-ADA5-460B-A901-41D6C3A758BA}" dt="2021-12-22T04:11:08.045" v="129" actId="2696"/>
        <pc:sldMkLst>
          <pc:docMk/>
          <pc:sldMk cId="2076224973" sldId="312"/>
        </pc:sldMkLst>
      </pc:sldChg>
      <pc:sldChg chg="addSp delSp modSp delAnim modAnim">
        <pc:chgData name="Abraham Ng'onga" userId="fccc8ebd-540c-43dc-a6e3-27bd021082c0" providerId="ADAL" clId="{C2DF32D5-ADA5-460B-A901-41D6C3A758BA}" dt="2021-12-22T13:21:22.932" v="2079" actId="20577"/>
        <pc:sldMkLst>
          <pc:docMk/>
          <pc:sldMk cId="396732186" sldId="314"/>
        </pc:sldMkLst>
        <pc:spChg chg="mod">
          <ac:chgData name="Abraham Ng'onga" userId="fccc8ebd-540c-43dc-a6e3-27bd021082c0" providerId="ADAL" clId="{C2DF32D5-ADA5-460B-A901-41D6C3A758BA}" dt="2021-12-22T05:53:23.508" v="1954" actId="20577"/>
          <ac:spMkLst>
            <pc:docMk/>
            <pc:sldMk cId="396732186" sldId="314"/>
            <ac:spMk id="2" creationId="{00000000-0000-0000-0000-000000000000}"/>
          </ac:spMkLst>
        </pc:spChg>
        <pc:spChg chg="mod">
          <ac:chgData name="Abraham Ng'onga" userId="fccc8ebd-540c-43dc-a6e3-27bd021082c0" providerId="ADAL" clId="{C2DF32D5-ADA5-460B-A901-41D6C3A758BA}" dt="2021-12-22T13:21:22.932" v="2079" actId="20577"/>
          <ac:spMkLst>
            <pc:docMk/>
            <pc:sldMk cId="396732186" sldId="314"/>
            <ac:spMk id="4" creationId="{00000000-0000-0000-0000-000000000000}"/>
          </ac:spMkLst>
        </pc:spChg>
        <pc:spChg chg="add mod">
          <ac:chgData name="Abraham Ng'onga" userId="fccc8ebd-540c-43dc-a6e3-27bd021082c0" providerId="ADAL" clId="{C2DF32D5-ADA5-460B-A901-41D6C3A758BA}" dt="2021-12-22T06:11:10.718" v="1979" actId="1076"/>
          <ac:spMkLst>
            <pc:docMk/>
            <pc:sldMk cId="396732186" sldId="314"/>
            <ac:spMk id="8" creationId="{D589B0DF-92D2-4808-923B-497600D30B87}"/>
          </ac:spMkLst>
        </pc:spChg>
        <pc:spChg chg="add mod">
          <ac:chgData name="Abraham Ng'onga" userId="fccc8ebd-540c-43dc-a6e3-27bd021082c0" providerId="ADAL" clId="{C2DF32D5-ADA5-460B-A901-41D6C3A758BA}" dt="2021-12-22T06:23:39.019" v="2056" actId="20577"/>
          <ac:spMkLst>
            <pc:docMk/>
            <pc:sldMk cId="396732186" sldId="314"/>
            <ac:spMk id="9" creationId="{EF2EB158-0A0F-4E6E-8036-7F703B2BDDC6}"/>
          </ac:spMkLst>
        </pc:spChg>
        <pc:picChg chg="mod">
          <ac:chgData name="Abraham Ng'onga" userId="fccc8ebd-540c-43dc-a6e3-27bd021082c0" providerId="ADAL" clId="{C2DF32D5-ADA5-460B-A901-41D6C3A758BA}" dt="2021-12-22T05:24:43.387" v="1832" actId="1035"/>
          <ac:picMkLst>
            <pc:docMk/>
            <pc:sldMk cId="396732186" sldId="314"/>
            <ac:picMk id="5" creationId="{00000000-0000-0000-0000-000000000000}"/>
          </ac:picMkLst>
        </pc:picChg>
        <pc:picChg chg="del">
          <ac:chgData name="Abraham Ng'onga" userId="fccc8ebd-540c-43dc-a6e3-27bd021082c0" providerId="ADAL" clId="{C2DF32D5-ADA5-460B-A901-41D6C3A758BA}" dt="2021-12-22T05:00:54.598" v="1017" actId="478"/>
          <ac:picMkLst>
            <pc:docMk/>
            <pc:sldMk cId="396732186" sldId="314"/>
            <ac:picMk id="1026" creationId="{00000000-0000-0000-0000-000000000000}"/>
          </ac:picMkLst>
        </pc:picChg>
        <pc:picChg chg="del">
          <ac:chgData name="Abraham Ng'onga" userId="fccc8ebd-540c-43dc-a6e3-27bd021082c0" providerId="ADAL" clId="{C2DF32D5-ADA5-460B-A901-41D6C3A758BA}" dt="2021-12-22T05:00:56.528" v="1018" actId="478"/>
          <ac:picMkLst>
            <pc:docMk/>
            <pc:sldMk cId="396732186" sldId="314"/>
            <ac:picMk id="1028" creationId="{00000000-0000-0000-0000-000000000000}"/>
          </ac:picMkLst>
        </pc:picChg>
      </pc:sldChg>
      <pc:sldChg chg="modSp add ord">
        <pc:chgData name="Abraham Ng'onga" userId="fccc8ebd-540c-43dc-a6e3-27bd021082c0" providerId="ADAL" clId="{C2DF32D5-ADA5-460B-A901-41D6C3A758BA}" dt="2021-12-22T04:09:29.363" v="127" actId="20577"/>
        <pc:sldMkLst>
          <pc:docMk/>
          <pc:sldMk cId="751982167" sldId="315"/>
        </pc:sldMkLst>
        <pc:spChg chg="mod">
          <ac:chgData name="Abraham Ng'onga" userId="fccc8ebd-540c-43dc-a6e3-27bd021082c0" providerId="ADAL" clId="{C2DF32D5-ADA5-460B-A901-41D6C3A758BA}" dt="2021-12-22T04:09:29.363" v="127" actId="20577"/>
          <ac:spMkLst>
            <pc:docMk/>
            <pc:sldMk cId="751982167" sldId="315"/>
            <ac:spMk id="2" creationId="{00000000-0000-0000-0000-000000000000}"/>
          </ac:spMkLst>
        </pc:spChg>
      </pc:sldChg>
      <pc:sldChg chg="modSp del">
        <pc:chgData name="Abraham Ng'onga" userId="fccc8ebd-540c-43dc-a6e3-27bd021082c0" providerId="ADAL" clId="{C2DF32D5-ADA5-460B-A901-41D6C3A758BA}" dt="2021-12-22T04:08:39.198" v="121" actId="2696"/>
        <pc:sldMkLst>
          <pc:docMk/>
          <pc:sldMk cId="1152748655" sldId="315"/>
        </pc:sldMkLst>
        <pc:spChg chg="mod">
          <ac:chgData name="Abraham Ng'onga" userId="fccc8ebd-540c-43dc-a6e3-27bd021082c0" providerId="ADAL" clId="{C2DF32D5-ADA5-460B-A901-41D6C3A758BA}" dt="2021-12-22T04:08:13.226" v="120" actId="20577"/>
          <ac:spMkLst>
            <pc:docMk/>
            <pc:sldMk cId="1152748655" sldId="315"/>
            <ac:spMk id="2" creationId="{00000000-0000-0000-0000-000000000000}"/>
          </ac:spMkLst>
        </pc:spChg>
      </pc:sldChg>
      <pc:sldChg chg="add">
        <pc:chgData name="Abraham Ng'onga" userId="fccc8ebd-540c-43dc-a6e3-27bd021082c0" providerId="ADAL" clId="{C2DF32D5-ADA5-460B-A901-41D6C3A758BA}" dt="2021-12-22T04:14:02.188" v="152"/>
        <pc:sldMkLst>
          <pc:docMk/>
          <pc:sldMk cId="201875596" sldId="316"/>
        </pc:sldMkLst>
      </pc:sldChg>
      <pc:sldChg chg="del">
        <pc:chgData name="Abraham Ng'onga" userId="fccc8ebd-540c-43dc-a6e3-27bd021082c0" providerId="ADAL" clId="{C2DF32D5-ADA5-460B-A901-41D6C3A758BA}" dt="2021-12-22T04:13:53.823" v="151" actId="2696"/>
        <pc:sldMkLst>
          <pc:docMk/>
          <pc:sldMk cId="711842996" sldId="316"/>
        </pc:sldMkLst>
      </pc:sldChg>
      <pc:sldChg chg="del">
        <pc:chgData name="Abraham Ng'onga" userId="fccc8ebd-540c-43dc-a6e3-27bd021082c0" providerId="ADAL" clId="{C2DF32D5-ADA5-460B-A901-41D6C3A758BA}" dt="2021-12-22T04:13:53.821" v="150" actId="2696"/>
        <pc:sldMkLst>
          <pc:docMk/>
          <pc:sldMk cId="1699453375" sldId="317"/>
        </pc:sldMkLst>
      </pc:sldChg>
      <pc:sldChg chg="add">
        <pc:chgData name="Abraham Ng'onga" userId="fccc8ebd-540c-43dc-a6e3-27bd021082c0" providerId="ADAL" clId="{C2DF32D5-ADA5-460B-A901-41D6C3A758BA}" dt="2021-12-22T04:14:02.188" v="152"/>
        <pc:sldMkLst>
          <pc:docMk/>
          <pc:sldMk cId="2047117978" sldId="317"/>
        </pc:sldMkLst>
      </pc:sldChg>
      <pc:sldChg chg="modSp">
        <pc:chgData name="Abraham Ng'onga" userId="fccc8ebd-540c-43dc-a6e3-27bd021082c0" providerId="ADAL" clId="{C2DF32D5-ADA5-460B-A901-41D6C3A758BA}" dt="2021-12-22T05:23:35.268" v="1824" actId="20577"/>
        <pc:sldMkLst>
          <pc:docMk/>
          <pc:sldMk cId="2104104661" sldId="320"/>
        </pc:sldMkLst>
        <pc:spChg chg="mod">
          <ac:chgData name="Abraham Ng'onga" userId="fccc8ebd-540c-43dc-a6e3-27bd021082c0" providerId="ADAL" clId="{C2DF32D5-ADA5-460B-A901-41D6C3A758BA}" dt="2021-12-22T04:12:56.325" v="148" actId="20577"/>
          <ac:spMkLst>
            <pc:docMk/>
            <pc:sldMk cId="2104104661" sldId="320"/>
            <ac:spMk id="2" creationId="{00000000-0000-0000-0000-000000000000}"/>
          </ac:spMkLst>
        </pc:spChg>
        <pc:spChg chg="mod">
          <ac:chgData name="Abraham Ng'onga" userId="fccc8ebd-540c-43dc-a6e3-27bd021082c0" providerId="ADAL" clId="{C2DF32D5-ADA5-460B-A901-41D6C3A758BA}" dt="2021-12-22T05:23:35.268" v="1824" actId="20577"/>
          <ac:spMkLst>
            <pc:docMk/>
            <pc:sldMk cId="2104104661" sldId="320"/>
            <ac:spMk id="3" creationId="{00000000-0000-0000-0000-000000000000}"/>
          </ac:spMkLst>
        </pc:spChg>
      </pc:sldChg>
      <pc:sldChg chg="add">
        <pc:chgData name="Abraham Ng'onga" userId="fccc8ebd-540c-43dc-a6e3-27bd021082c0" providerId="ADAL" clId="{C2DF32D5-ADA5-460B-A901-41D6C3A758BA}" dt="2021-12-22T04:11:28.433" v="130"/>
        <pc:sldMkLst>
          <pc:docMk/>
          <pc:sldMk cId="763520233" sldId="324"/>
        </pc:sldMkLst>
      </pc:sldChg>
      <pc:sldChg chg="del">
        <pc:chgData name="Abraham Ng'onga" userId="fccc8ebd-540c-43dc-a6e3-27bd021082c0" providerId="ADAL" clId="{C2DF32D5-ADA5-460B-A901-41D6C3A758BA}" dt="2021-12-22T04:11:08.043" v="128" actId="2696"/>
        <pc:sldMkLst>
          <pc:docMk/>
          <pc:sldMk cId="3961899858" sldId="324"/>
        </pc:sldMkLst>
      </pc:sldChg>
      <pc:sldChg chg="modSp modAnim">
        <pc:chgData name="Abraham Ng'onga" userId="fccc8ebd-540c-43dc-a6e3-27bd021082c0" providerId="ADAL" clId="{C2DF32D5-ADA5-460B-A901-41D6C3A758BA}" dt="2021-12-22T04:40:50.502" v="319"/>
        <pc:sldMkLst>
          <pc:docMk/>
          <pc:sldMk cId="1073434329" sldId="325"/>
        </pc:sldMkLst>
        <pc:spChg chg="mod">
          <ac:chgData name="Abraham Ng'onga" userId="fccc8ebd-540c-43dc-a6e3-27bd021082c0" providerId="ADAL" clId="{C2DF32D5-ADA5-460B-A901-41D6C3A758BA}" dt="2021-12-22T04:40:27.049" v="317"/>
          <ac:spMkLst>
            <pc:docMk/>
            <pc:sldMk cId="1073434329" sldId="325"/>
            <ac:spMk id="4" creationId="{00000000-0000-0000-0000-000000000000}"/>
          </ac:spMkLst>
        </pc:spChg>
      </pc:sldChg>
      <pc:sldChg chg="addSp modSp add modAnim">
        <pc:chgData name="Abraham Ng'onga" userId="fccc8ebd-540c-43dc-a6e3-27bd021082c0" providerId="ADAL" clId="{C2DF32D5-ADA5-460B-A901-41D6C3A758BA}" dt="2021-12-22T06:10:42.302" v="1976"/>
        <pc:sldMkLst>
          <pc:docMk/>
          <pc:sldMk cId="1784298835" sldId="327"/>
        </pc:sldMkLst>
        <pc:spChg chg="mod">
          <ac:chgData name="Abraham Ng'onga" userId="fccc8ebd-540c-43dc-a6e3-27bd021082c0" providerId="ADAL" clId="{C2DF32D5-ADA5-460B-A901-41D6C3A758BA}" dt="2021-12-22T04:52:28.189" v="744" actId="20577"/>
          <ac:spMkLst>
            <pc:docMk/>
            <pc:sldMk cId="1784298835" sldId="327"/>
            <ac:spMk id="3" creationId="{00000000-0000-0000-0000-000000000000}"/>
          </ac:spMkLst>
        </pc:spChg>
        <pc:picChg chg="add mod">
          <ac:chgData name="Abraham Ng'onga" userId="fccc8ebd-540c-43dc-a6e3-27bd021082c0" providerId="ADAL" clId="{C2DF32D5-ADA5-460B-A901-41D6C3A758BA}" dt="2021-12-22T05:49:47.089" v="1934" actId="1076"/>
          <ac:picMkLst>
            <pc:docMk/>
            <pc:sldMk cId="1784298835" sldId="327"/>
            <ac:picMk id="4" creationId="{32119400-CF1A-442A-9ABD-007BEF9C7E4F}"/>
          </ac:picMkLst>
        </pc:picChg>
        <pc:picChg chg="add mod">
          <ac:chgData name="Abraham Ng'onga" userId="fccc8ebd-540c-43dc-a6e3-27bd021082c0" providerId="ADAL" clId="{C2DF32D5-ADA5-460B-A901-41D6C3A758BA}" dt="2021-12-22T05:50:34.065" v="1937" actId="1076"/>
          <ac:picMkLst>
            <pc:docMk/>
            <pc:sldMk cId="1784298835" sldId="327"/>
            <ac:picMk id="5" creationId="{276EEA2A-E088-49B9-86EF-A5390AC7B63D}"/>
          </ac:picMkLst>
        </pc:picChg>
      </pc:sldChg>
      <pc:sldChg chg="add del">
        <pc:chgData name="Abraham Ng'onga" userId="fccc8ebd-540c-43dc-a6e3-27bd021082c0" providerId="ADAL" clId="{C2DF32D5-ADA5-460B-A901-41D6C3A758BA}" dt="2021-12-22T04:14:56.706" v="160" actId="2696"/>
        <pc:sldMkLst>
          <pc:docMk/>
          <pc:sldMk cId="2024496719" sldId="327"/>
        </pc:sldMkLst>
      </pc:sldChg>
      <pc:sldChg chg="addSp modSp">
        <pc:chgData name="Abraham Ng'onga" userId="fccc8ebd-540c-43dc-a6e3-27bd021082c0" providerId="ADAL" clId="{C2DF32D5-ADA5-460B-A901-41D6C3A758BA}" dt="2021-12-22T06:13:57.387" v="2052" actId="1076"/>
        <pc:sldMkLst>
          <pc:docMk/>
          <pc:sldMk cId="1641784913" sldId="328"/>
        </pc:sldMkLst>
        <pc:spChg chg="mod">
          <ac:chgData name="Abraham Ng'onga" userId="fccc8ebd-540c-43dc-a6e3-27bd021082c0" providerId="ADAL" clId="{C2DF32D5-ADA5-460B-A901-41D6C3A758BA}" dt="2021-12-22T06:13:53.623" v="2051" actId="6549"/>
          <ac:spMkLst>
            <pc:docMk/>
            <pc:sldMk cId="1641784913" sldId="328"/>
            <ac:spMk id="2" creationId="{00000000-0000-0000-0000-000000000000}"/>
          </ac:spMkLst>
        </pc:spChg>
        <pc:spChg chg="add mod">
          <ac:chgData name="Abraham Ng'onga" userId="fccc8ebd-540c-43dc-a6e3-27bd021082c0" providerId="ADAL" clId="{C2DF32D5-ADA5-460B-A901-41D6C3A758BA}" dt="2021-12-22T06:12:25.161" v="2031" actId="1076"/>
          <ac:spMkLst>
            <pc:docMk/>
            <pc:sldMk cId="1641784913" sldId="328"/>
            <ac:spMk id="4" creationId="{A03AA34E-1CFE-4818-BD2B-A10789E3121B}"/>
          </ac:spMkLst>
        </pc:spChg>
        <pc:picChg chg="mod">
          <ac:chgData name="Abraham Ng'onga" userId="fccc8ebd-540c-43dc-a6e3-27bd021082c0" providerId="ADAL" clId="{C2DF32D5-ADA5-460B-A901-41D6C3A758BA}" dt="2021-12-22T06:13:57.387" v="2052" actId="1076"/>
          <ac:picMkLst>
            <pc:docMk/>
            <pc:sldMk cId="1641784913" sldId="328"/>
            <ac:picMk id="3" creationId="{00000000-0000-0000-0000-000000000000}"/>
          </ac:picMkLst>
        </pc:picChg>
      </pc:sldChg>
      <pc:sldChg chg="ord">
        <pc:chgData name="Abraham Ng'onga" userId="fccc8ebd-540c-43dc-a6e3-27bd021082c0" providerId="ADAL" clId="{C2DF32D5-ADA5-460B-A901-41D6C3A758BA}" dt="2021-12-22T04:14:47.192" v="156"/>
        <pc:sldMkLst>
          <pc:docMk/>
          <pc:sldMk cId="1934885633" sldId="332"/>
        </pc:sldMkLst>
      </pc:sldChg>
      <pc:sldChg chg="add">
        <pc:chgData name="Abraham Ng'onga" userId="fccc8ebd-540c-43dc-a6e3-27bd021082c0" providerId="ADAL" clId="{C2DF32D5-ADA5-460B-A901-41D6C3A758BA}" dt="2021-12-22T04:15:01.990" v="161"/>
        <pc:sldMkLst>
          <pc:docMk/>
          <pc:sldMk cId="707736275" sldId="333"/>
        </pc:sldMkLst>
      </pc:sldChg>
      <pc:sldChg chg="add del">
        <pc:chgData name="Abraham Ng'onga" userId="fccc8ebd-540c-43dc-a6e3-27bd021082c0" providerId="ADAL" clId="{C2DF32D5-ADA5-460B-A901-41D6C3A758BA}" dt="2021-12-22T04:14:56.705" v="159" actId="2696"/>
        <pc:sldMkLst>
          <pc:docMk/>
          <pc:sldMk cId="3167668247" sldId="333"/>
        </pc:sldMkLst>
      </pc:sldChg>
      <pc:sldChg chg="add">
        <pc:chgData name="Abraham Ng'onga" userId="fccc8ebd-540c-43dc-a6e3-27bd021082c0" providerId="ADAL" clId="{C2DF32D5-ADA5-460B-A901-41D6C3A758BA}" dt="2021-12-22T05:54:16.946" v="1955"/>
        <pc:sldMkLst>
          <pc:docMk/>
          <pc:sldMk cId="1415764535" sldId="334"/>
        </pc:sldMkLst>
      </pc:sldChg>
      <pc:sldChg chg="del">
        <pc:chgData name="Abraham Ng'onga" userId="fccc8ebd-540c-43dc-a6e3-27bd021082c0" providerId="ADAL" clId="{C2DF32D5-ADA5-460B-A901-41D6C3A758BA}" dt="2021-12-22T04:05:06.556" v="66" actId="2696"/>
        <pc:sldMkLst>
          <pc:docMk/>
          <pc:sldMk cId="3110476592" sldId="334"/>
        </pc:sldMkLst>
      </pc:sldChg>
      <pc:sldChg chg="del">
        <pc:chgData name="Abraham Ng'onga" userId="fccc8ebd-540c-43dc-a6e3-27bd021082c0" providerId="ADAL" clId="{C2DF32D5-ADA5-460B-A901-41D6C3A758BA}" dt="2021-12-22T04:05:06.554" v="65" actId="2696"/>
        <pc:sldMkLst>
          <pc:docMk/>
          <pc:sldMk cId="3485380675" sldId="3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94126-5603-406F-B415-EAA44A28EC4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D913D-3C29-4C91-899B-0B9651F13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2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70090-06D4-4A23-A009-8338A4A42FAB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785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70090-06D4-4A23-A009-8338A4A42FAB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702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FA81-021A-486F-9C7D-903DBBB23EA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378C-5431-4CED-BF8E-7746F87E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FA81-021A-486F-9C7D-903DBBB23EA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378C-5431-4CED-BF8E-7746F87E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FA81-021A-486F-9C7D-903DBBB23EA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378C-5431-4CED-BF8E-7746F87E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0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882" y="381004"/>
            <a:ext cx="1800207" cy="3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FA81-021A-486F-9C7D-903DBBB23EA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378C-5431-4CED-BF8E-7746F87E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7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FA81-021A-486F-9C7D-903DBBB23EA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378C-5431-4CED-BF8E-7746F87E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FA81-021A-486F-9C7D-903DBBB23EA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378C-5431-4CED-BF8E-7746F87E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5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FA81-021A-486F-9C7D-903DBBB23EA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378C-5431-4CED-BF8E-7746F87E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FA81-021A-486F-9C7D-903DBBB23EA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378C-5431-4CED-BF8E-7746F87E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6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FA81-021A-486F-9C7D-903DBBB23EA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378C-5431-4CED-BF8E-7746F87E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6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FA81-021A-486F-9C7D-903DBBB23EA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378C-5431-4CED-BF8E-7746F87E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8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FA81-021A-486F-9C7D-903DBBB23EA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378C-5431-4CED-BF8E-7746F87E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FA81-021A-486F-9C7D-903DBBB23EAA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5378C-5431-4CED-BF8E-7746F87ED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ame@moodlebox.invali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box.hom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458" y="5624014"/>
            <a:ext cx="1355409" cy="280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73" y="1386489"/>
            <a:ext cx="4449011" cy="29057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315200" y="5581154"/>
            <a:ext cx="4876800" cy="1290651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>
              <a:spcBef>
                <a:spcPts val="325"/>
              </a:spcBef>
            </a:pPr>
            <a:br>
              <a:rPr lang="en-PH" sz="1800" b="1" spc="-9" dirty="0">
                <a:latin typeface="Gill Sans MT" panose="020B0502020104020203" pitchFamily="34" charset="0"/>
                <a:cs typeface="GillSans ExtraBold"/>
              </a:rPr>
            </a:br>
            <a:r>
              <a:rPr lang="en-PH" sz="1800" b="1" spc="-9" dirty="0">
                <a:latin typeface="Gill Sans MT" panose="020B0502020104020203" pitchFamily="34" charset="0"/>
                <a:cs typeface="GillSans ExtraBold"/>
              </a:rPr>
              <a:t>			</a:t>
            </a:r>
            <a:r>
              <a:rPr lang="en-PH" sz="1600" b="1" spc="-9" dirty="0">
                <a:latin typeface="Gill Sans MT" panose="020B0502020104020203" pitchFamily="34" charset="0"/>
                <a:cs typeface="GillSans ExtraBold"/>
              </a:rPr>
              <a:t>By Abraham </a:t>
            </a:r>
            <a:endParaRPr lang="en-PH" sz="1600" b="1" dirty="0"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A6AC4-9B7F-455B-9C59-4BCC107149FE}"/>
              </a:ext>
            </a:extLst>
          </p:cNvPr>
          <p:cNvSpPr txBox="1"/>
          <p:nvPr/>
        </p:nvSpPr>
        <p:spPr>
          <a:xfrm>
            <a:off x="3754073" y="4806892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School Champions refresher training</a:t>
            </a:r>
          </a:p>
        </p:txBody>
      </p:sp>
    </p:spTree>
    <p:extLst>
      <p:ext uri="{BB962C8B-B14F-4D97-AF65-F5344CB8AC3E}">
        <p14:creationId xmlns:p14="http://schemas.microsoft.com/office/powerpoint/2010/main" val="1809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0"/>
            <a:ext cx="911726" cy="595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518" y="1264331"/>
            <a:ext cx="5175086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Create Moodle accounts for Teachers </a:t>
            </a:r>
            <a:r>
              <a:rPr lang="en-PH" sz="2000" dirty="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  <a:endParaRPr lang="en-US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518" y="1798926"/>
            <a:ext cx="50498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Go to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</a:rPr>
              <a:t>Menu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Then 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Site Administration </a:t>
            </a:r>
            <a:r>
              <a:rPr lang="en-US" dirty="0">
                <a:latin typeface="Gill Sans MT" panose="020B0502020104020203" pitchFamily="34" charset="0"/>
              </a:rPr>
              <a:t>-&gt; 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Users</a:t>
            </a:r>
            <a:r>
              <a:rPr lang="en-US" dirty="0">
                <a:latin typeface="Gill Sans MT" panose="020B0502020104020203" pitchFamily="34" charset="0"/>
              </a:rPr>
              <a:t> -&gt; 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Add a new user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Gill Sans MT" panose="020B0502020104020203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Populate the 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Username</a:t>
            </a:r>
            <a:r>
              <a:rPr lang="en-US" dirty="0">
                <a:latin typeface="Gill Sans MT" panose="020B0502020104020203" pitchFamily="34" charset="0"/>
              </a:rPr>
              <a:t>(must be small letters), 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Password</a:t>
            </a:r>
            <a:r>
              <a:rPr lang="en-US" dirty="0">
                <a:latin typeface="Gill Sans MT" panose="020B0502020104020203" pitchFamily="34" charset="0"/>
              </a:rPr>
              <a:t>, 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First Name and Surname</a:t>
            </a:r>
            <a:r>
              <a:rPr lang="en-US" dirty="0">
                <a:latin typeface="Gill Sans MT" panose="020B0502020104020203" pitchFamily="34" charset="0"/>
              </a:rPr>
              <a:t> fields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Populate the 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Email</a:t>
            </a:r>
            <a:r>
              <a:rPr lang="en-US" dirty="0">
                <a:latin typeface="Gill Sans MT" panose="020B0502020104020203" pitchFamily="34" charset="0"/>
              </a:rPr>
              <a:t> field </a:t>
            </a:r>
          </a:p>
          <a:p>
            <a:pPr lvl="1"/>
            <a:r>
              <a:rPr lang="en-US" b="1" i="1" dirty="0">
                <a:latin typeface="Gill Sans MT" panose="020B0502020104020203" pitchFamily="34" charset="0"/>
              </a:rPr>
              <a:t>Note</a:t>
            </a:r>
            <a:r>
              <a:rPr lang="en-US" i="1" dirty="0">
                <a:latin typeface="Gill Sans MT" panose="020B0502020104020203" pitchFamily="34" charset="0"/>
              </a:rPr>
              <a:t>: Unless </a:t>
            </a:r>
            <a:r>
              <a:rPr lang="en-US" i="1" dirty="0" err="1">
                <a:latin typeface="Gill Sans MT" panose="020B0502020104020203" pitchFamily="34" charset="0"/>
              </a:rPr>
              <a:t>Moodlebox</a:t>
            </a:r>
            <a:r>
              <a:rPr lang="en-US" i="1" dirty="0">
                <a:latin typeface="Gill Sans MT" panose="020B0502020104020203" pitchFamily="34" charset="0"/>
              </a:rPr>
              <a:t> is connected to the internet field, this isn’t relevant but remains a required field. Therefore, there is no need to use real email addresses  - consider using ‘</a:t>
            </a:r>
            <a:r>
              <a:rPr lang="en-US" i="1" u="sng" dirty="0" err="1">
                <a:latin typeface="Gill Sans MT" panose="020B0502020104020203" pitchFamily="34" charset="0"/>
                <a:hlinkClick r:id="rId3"/>
              </a:rPr>
              <a:t>firstnamesurname</a:t>
            </a:r>
            <a:r>
              <a:rPr lang="en-US" i="1" u="sng" dirty="0">
                <a:latin typeface="Gill Sans MT" panose="020B0502020104020203" pitchFamily="34" charset="0"/>
                <a:hlinkClick r:id="rId3"/>
              </a:rPr>
              <a:t>’@</a:t>
            </a:r>
            <a:r>
              <a:rPr lang="en-US" i="1" u="sng" dirty="0" err="1">
                <a:latin typeface="Gill Sans MT" panose="020B0502020104020203" pitchFamily="34" charset="0"/>
                <a:hlinkClick r:id="rId3"/>
              </a:rPr>
              <a:t>moodlebox.invalid</a:t>
            </a:r>
            <a:r>
              <a:rPr lang="en-US" i="1" dirty="0">
                <a:latin typeface="Gill Sans MT" panose="020B0502020104020203" pitchFamily="34" charset="0"/>
              </a:rPr>
              <a:t>. </a:t>
            </a:r>
          </a:p>
          <a:p>
            <a:pPr lvl="1"/>
            <a:endParaRPr lang="en-US" i="1" dirty="0"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Remember to scroll down and tap 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create user</a:t>
            </a:r>
            <a:r>
              <a:rPr lang="en-US" dirty="0">
                <a:latin typeface="Gill Sans MT" panose="020B0502020104020203" pitchFamily="34" charset="0"/>
              </a:rPr>
              <a:t>. After saving, the user account can be edited as/when required.</a:t>
            </a:r>
          </a:p>
          <a:p>
            <a:pPr lvl="1"/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6115785" y="1798926"/>
            <a:ext cx="285015" cy="294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6115785" y="3201703"/>
            <a:ext cx="285015" cy="294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005273" y="1815755"/>
            <a:ext cx="285015" cy="294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289" y="1798926"/>
            <a:ext cx="2429760" cy="1365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824" y="3338258"/>
            <a:ext cx="2384576" cy="2918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4705" y="1815755"/>
            <a:ext cx="2633343" cy="48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0"/>
            <a:ext cx="911726" cy="595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36095"/>
            <a:ext cx="12192000" cy="6713620"/>
          </a:xfrm>
          <a:prstGeom prst="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Any Challenges </a:t>
            </a: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&amp; </a:t>
            </a: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3602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0"/>
            <a:ext cx="911726" cy="595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518" y="1264331"/>
            <a:ext cx="530611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Enrol Teachers/Users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PH" sz="2000" dirty="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  <a:endParaRPr lang="en-US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518" y="1793115"/>
            <a:ext cx="5306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Gill Sans MT" panose="020B0502020104020203" pitchFamily="34" charset="0"/>
              </a:rPr>
              <a:t>Teachers</a:t>
            </a:r>
            <a:r>
              <a:rPr lang="en-US" sz="1600" dirty="0">
                <a:latin typeface="Gill Sans MT" panose="020B0502020104020203" pitchFamily="34" charset="0"/>
              </a:rPr>
              <a:t> need to be manually enrolled onto the course behind the scenes. This can be done by School Champion.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</a:rPr>
              <a:t>Go to </a:t>
            </a:r>
            <a:r>
              <a:rPr lang="en-US" sz="1600" dirty="0">
                <a:solidFill>
                  <a:schemeClr val="accent1"/>
                </a:solidFill>
                <a:latin typeface="Gill Sans MT" panose="020B0502020104020203" pitchFamily="34" charset="0"/>
              </a:rPr>
              <a:t>Menu bar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</a:rPr>
              <a:t>Then </a:t>
            </a:r>
            <a:r>
              <a:rPr lang="en-US" sz="1600" dirty="0">
                <a:solidFill>
                  <a:schemeClr val="accent5"/>
                </a:solidFill>
                <a:latin typeface="Gill Sans MT" panose="020B0502020104020203" pitchFamily="34" charset="0"/>
              </a:rPr>
              <a:t>Site Administration </a:t>
            </a:r>
            <a:r>
              <a:rPr lang="en-US" sz="1600" dirty="0">
                <a:latin typeface="Gill Sans MT" panose="020B0502020104020203" pitchFamily="34" charset="0"/>
              </a:rPr>
              <a:t>–&gt;</a:t>
            </a:r>
            <a:r>
              <a:rPr lang="en-US" sz="1600" dirty="0">
                <a:solidFill>
                  <a:schemeClr val="accent5"/>
                </a:solidFill>
                <a:latin typeface="Gill Sans MT" panose="020B0502020104020203" pitchFamily="34" charset="0"/>
              </a:rPr>
              <a:t> Select Course </a:t>
            </a:r>
            <a:r>
              <a:rPr lang="en-US" sz="1600" dirty="0">
                <a:latin typeface="Gill Sans MT" panose="020B0502020104020203" pitchFamily="34" charset="0"/>
              </a:rPr>
              <a:t>–&gt; </a:t>
            </a:r>
            <a:r>
              <a:rPr lang="en-US" sz="1600" dirty="0">
                <a:solidFill>
                  <a:schemeClr val="accent5"/>
                </a:solidFill>
                <a:latin typeface="Gill Sans MT" panose="020B0502020104020203" pitchFamily="34" charset="0"/>
              </a:rPr>
              <a:t>Gear/settings icon </a:t>
            </a:r>
            <a:r>
              <a:rPr lang="en-US" sz="1600" dirty="0">
                <a:latin typeface="Gill Sans MT" panose="020B0502020104020203" pitchFamily="34" charset="0"/>
              </a:rPr>
              <a:t>–&gt;</a:t>
            </a:r>
            <a:r>
              <a:rPr lang="en-US" sz="1600" dirty="0">
                <a:solidFill>
                  <a:schemeClr val="accent5"/>
                </a:solidFill>
                <a:latin typeface="Gill Sans MT" panose="020B0502020104020203" pitchFamily="34" charset="0"/>
              </a:rPr>
              <a:t> More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</a:rPr>
              <a:t>Tap on the </a:t>
            </a:r>
            <a:r>
              <a:rPr lang="en-US" sz="1600" dirty="0">
                <a:solidFill>
                  <a:schemeClr val="accent5"/>
                </a:solidFill>
                <a:latin typeface="Gill Sans MT" panose="020B0502020104020203" pitchFamily="34" charset="0"/>
              </a:rPr>
              <a:t>Users </a:t>
            </a:r>
            <a:r>
              <a:rPr lang="en-US" sz="1600" dirty="0">
                <a:latin typeface="Gill Sans MT" panose="020B0502020104020203" pitchFamily="34" charset="0"/>
              </a:rPr>
              <a:t>. This is users under the course </a:t>
            </a:r>
            <a:r>
              <a:rPr lang="en-US" sz="1600" dirty="0" err="1">
                <a:latin typeface="Gill Sans MT" panose="020B0502020104020203" pitchFamily="34" charset="0"/>
              </a:rPr>
              <a:t>e.g</a:t>
            </a:r>
            <a:r>
              <a:rPr lang="en-US" sz="1600" dirty="0">
                <a:latin typeface="Gill Sans MT" panose="020B0502020104020203" pitchFamily="34" charset="0"/>
              </a:rPr>
              <a:t> Active Teaching and learning for Africa (3) – on the right-hand side of the screen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</a:rPr>
              <a:t>Next tap on </a:t>
            </a:r>
            <a:r>
              <a:rPr lang="en-US" sz="1600" dirty="0">
                <a:solidFill>
                  <a:schemeClr val="accent5"/>
                </a:solidFill>
                <a:latin typeface="Gill Sans MT" panose="020B0502020104020203" pitchFamily="34" charset="0"/>
              </a:rPr>
              <a:t>Enrolled Users</a:t>
            </a:r>
            <a:endParaRPr lang="en-US" sz="1600" i="1" dirty="0"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</a:rPr>
              <a:t>Tap on </a:t>
            </a:r>
            <a:r>
              <a:rPr lang="en-US" sz="1600" dirty="0" err="1">
                <a:solidFill>
                  <a:schemeClr val="accent5"/>
                </a:solidFill>
                <a:latin typeface="Gill Sans MT" panose="020B0502020104020203" pitchFamily="34" charset="0"/>
              </a:rPr>
              <a:t>Enrol</a:t>
            </a:r>
            <a:r>
              <a:rPr lang="en-US" sz="1600" dirty="0">
                <a:solidFill>
                  <a:schemeClr val="accent5"/>
                </a:solidFill>
                <a:latin typeface="Gill Sans MT" panose="020B0502020104020203" pitchFamily="34" charset="0"/>
              </a:rPr>
              <a:t> Users </a:t>
            </a:r>
            <a:r>
              <a:rPr lang="en-US" sz="1600" dirty="0">
                <a:latin typeface="Gill Sans MT" panose="020B0502020104020203" pitchFamily="34" charset="0"/>
              </a:rPr>
              <a:t>(grey button at top right-hand side)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accent5"/>
                </a:solidFill>
                <a:latin typeface="Gill Sans MT" panose="020B0502020104020203" pitchFamily="34" charset="0"/>
              </a:rPr>
              <a:t>Select</a:t>
            </a:r>
            <a:r>
              <a:rPr lang="en-US" sz="1600" dirty="0">
                <a:latin typeface="Gill Sans MT" panose="020B0502020104020203" pitchFamily="34" charset="0"/>
              </a:rPr>
              <a:t> the relevant </a:t>
            </a:r>
            <a:r>
              <a:rPr lang="en-US" sz="1600" dirty="0">
                <a:solidFill>
                  <a:schemeClr val="accent5"/>
                </a:solidFill>
                <a:latin typeface="Gill Sans MT" panose="020B0502020104020203" pitchFamily="34" charset="0"/>
              </a:rPr>
              <a:t>user(s) </a:t>
            </a:r>
            <a:r>
              <a:rPr lang="en-US" sz="1600" dirty="0">
                <a:latin typeface="Gill Sans MT" panose="020B0502020104020203" pitchFamily="34" charset="0"/>
              </a:rPr>
              <a:t>and assign them the role of Student. (Note – it is possible to select multiple users at this stage – so assuming users have already been set up in the system, they can all be enrolled at the same time).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</a:rPr>
              <a:t>Tap </a:t>
            </a:r>
            <a:r>
              <a:rPr lang="en-US" sz="1600" dirty="0" err="1">
                <a:solidFill>
                  <a:schemeClr val="accent5"/>
                </a:solidFill>
                <a:latin typeface="Gill Sans MT" panose="020B0502020104020203" pitchFamily="34" charset="0"/>
              </a:rPr>
              <a:t>Enrol</a:t>
            </a:r>
            <a:r>
              <a:rPr lang="en-US" sz="1600" dirty="0">
                <a:solidFill>
                  <a:schemeClr val="accent5"/>
                </a:solidFill>
                <a:latin typeface="Gill Sans MT" panose="020B0502020104020203" pitchFamily="34" charset="0"/>
              </a:rPr>
              <a:t>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</a:rPr>
              <a:t>The list of enrolled users will appear at the bottom of the screen. It is possible to see when users last accessed the course and also </a:t>
            </a:r>
            <a:r>
              <a:rPr lang="en-US" sz="1600" dirty="0" err="1">
                <a:solidFill>
                  <a:schemeClr val="accent5"/>
                </a:solidFill>
                <a:latin typeface="Gill Sans MT" panose="020B0502020104020203" pitchFamily="34" charset="0"/>
              </a:rPr>
              <a:t>unenrol</a:t>
            </a:r>
            <a:r>
              <a:rPr lang="en-US" sz="1600" dirty="0">
                <a:solidFill>
                  <a:schemeClr val="accent5"/>
                </a:solidFill>
                <a:latin typeface="Gill Sans MT" panose="020B0502020104020203" pitchFamily="34" charset="0"/>
              </a:rPr>
              <a:t> </a:t>
            </a:r>
            <a:r>
              <a:rPr lang="en-US" sz="1600" dirty="0">
                <a:latin typeface="Gill Sans MT" panose="020B0502020104020203" pitchFamily="34" charset="0"/>
              </a:rPr>
              <a:t>them from the course. 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5785" y="1798926"/>
            <a:ext cx="285015" cy="294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713" y="3912553"/>
            <a:ext cx="2406583" cy="249062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199611" y="3912553"/>
            <a:ext cx="285015" cy="294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E2F3B-2567-4337-A0D7-08CD8DA2C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319" y="1691517"/>
            <a:ext cx="2675336" cy="3538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A479BF-8B7A-45F1-94B0-75B6308C4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754" y="1834629"/>
            <a:ext cx="2406583" cy="173363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324206" y="1798926"/>
            <a:ext cx="285015" cy="294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16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0"/>
            <a:ext cx="911726" cy="595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36095"/>
            <a:ext cx="12192000" cy="6713620"/>
          </a:xfrm>
          <a:prstGeom prst="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Any Challenges Faced </a:t>
            </a: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&amp; </a:t>
            </a: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427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" y="262857"/>
            <a:ext cx="911726" cy="5954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67093" y="1456612"/>
            <a:ext cx="4470977" cy="4126042"/>
          </a:xfrm>
          <a:prstGeom prst="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Creating and </a:t>
            </a:r>
            <a:r>
              <a:rPr lang="en-US" sz="2400" b="1" dirty="0" err="1">
                <a:solidFill>
                  <a:schemeClr val="accent2"/>
                </a:solidFill>
                <a:latin typeface="Gill Sans MT" panose="020B0502020104020203" pitchFamily="34" charset="0"/>
              </a:rPr>
              <a:t>Enrol</a:t>
            </a:r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 Teachers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Demonstration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Hands-on</a:t>
            </a:r>
          </a:p>
        </p:txBody>
      </p:sp>
    </p:spTree>
    <p:extLst>
      <p:ext uri="{BB962C8B-B14F-4D97-AF65-F5344CB8AC3E}">
        <p14:creationId xmlns:p14="http://schemas.microsoft.com/office/powerpoint/2010/main" val="122502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0"/>
            <a:ext cx="911726" cy="595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518" y="1264331"/>
            <a:ext cx="517508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Assigning School Champion Role</a:t>
            </a:r>
            <a:r>
              <a:rPr lang="en-PH" sz="2400" dirty="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518" y="1798926"/>
            <a:ext cx="50498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</a:rPr>
              <a:t>A School Champion will be able to assign another teacher a School Champion role if needed. </a:t>
            </a:r>
          </a:p>
          <a:p>
            <a:pPr marL="342900" lvl="0" indent="-342900">
              <a:buFont typeface="+mj-lt"/>
              <a:buAutoNum type="arabicPeriod"/>
            </a:pPr>
            <a:endParaRPr lang="en-US" sz="2000" dirty="0">
              <a:latin typeface="Gill Sans MT" panose="020B0502020104020203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If not already done, </a:t>
            </a:r>
            <a:r>
              <a:rPr lang="en-US" sz="2000" dirty="0">
                <a:latin typeface="Gill Sans MT" panose="020B0502020104020203" pitchFamily="34" charset="0"/>
                <a:hlinkClick r:id="rId3" action="ppaction://hlinksldjump"/>
              </a:rPr>
              <a:t>create a user account</a:t>
            </a:r>
            <a:r>
              <a:rPr lang="en-US" sz="2000" dirty="0">
                <a:latin typeface="Gill Sans MT" panose="020B0502020104020203" pitchFamily="34" charset="0"/>
              </a:rPr>
              <a:t> for the school champion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Go to  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Menu bar </a:t>
            </a:r>
            <a:r>
              <a:rPr lang="en-US" sz="2000" dirty="0">
                <a:latin typeface="Gill Sans MT" panose="020B0502020104020203" pitchFamily="34" charset="0"/>
              </a:rPr>
              <a:t>–&gt;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 Site Administration </a:t>
            </a:r>
            <a:r>
              <a:rPr lang="en-US" sz="2000" dirty="0">
                <a:latin typeface="Gill Sans MT" panose="020B0502020104020203" pitchFamily="34" charset="0"/>
              </a:rPr>
              <a:t>–&gt; 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Users </a:t>
            </a:r>
            <a:r>
              <a:rPr lang="en-US" sz="2000" dirty="0">
                <a:latin typeface="Gill Sans MT" panose="020B0502020104020203" pitchFamily="34" charset="0"/>
              </a:rPr>
              <a:t>–&gt; 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Permissions</a:t>
            </a:r>
            <a:r>
              <a:rPr lang="en-US" sz="2000" dirty="0">
                <a:latin typeface="Gill Sans MT" panose="020B0502020104020203" pitchFamily="34" charset="0"/>
              </a:rPr>
              <a:t> –&gt; 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Assign System Roles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Select 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School Champion</a:t>
            </a:r>
          </a:p>
          <a:p>
            <a:pPr marL="342900" lvl="0" indent="-342900">
              <a:buFont typeface="+mj-lt"/>
              <a:buAutoNum type="arabicPeriod"/>
            </a:pPr>
            <a:endParaRPr lang="en-US" sz="2000" dirty="0">
              <a:solidFill>
                <a:schemeClr val="accent5"/>
              </a:solidFill>
              <a:latin typeface="Gill Sans MT" panose="020B0502020104020203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Select the User(s) who should be assigned this role and tap 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Add</a:t>
            </a:r>
            <a:r>
              <a:rPr lang="en-US" sz="2000" dirty="0">
                <a:latin typeface="Gill Sans MT" panose="020B0502020104020203" pitchFamily="34" charset="0"/>
              </a:rPr>
              <a:t>. </a:t>
            </a:r>
          </a:p>
          <a:p>
            <a:pPr marL="342900" lvl="0" indent="-342900">
              <a:buFont typeface="+mj-lt"/>
              <a:buAutoNum type="arabicPeriod"/>
            </a:pPr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5785" y="1798926"/>
            <a:ext cx="285015" cy="294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798926"/>
            <a:ext cx="2661409" cy="3482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814" y="1769942"/>
            <a:ext cx="2588473" cy="390299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141307" y="1769942"/>
            <a:ext cx="285015" cy="294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734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" y="262857"/>
            <a:ext cx="911726" cy="5954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06935" y="1179095"/>
            <a:ext cx="5470592" cy="4686981"/>
          </a:xfrm>
          <a:prstGeom prst="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Assigning School Champions Role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Hands-on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9471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000" y="1240268"/>
            <a:ext cx="979389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Accessing Courses Contents</a:t>
            </a:r>
            <a:endParaRPr lang="en-US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179" y="1914230"/>
            <a:ext cx="9793896" cy="303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are required to have valid and active </a:t>
            </a:r>
            <a:r>
              <a:rPr lang="en-US" sz="2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credentials and must be already enrolled to course. For each course, participants are expected to: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through the Training Guide (with a Green Book icon)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Quiz (With a Mark icon)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a pass-mark of 60% in the final quiz in order to receive the Statement of Participation (certificate).</a:t>
            </a:r>
            <a:endParaRPr lang="en-US" sz="20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A9184-B22F-4179-A3AE-62DA65E08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997" y="2882537"/>
            <a:ext cx="1257722" cy="361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918EB-259E-454E-B6D4-68DA659D6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011" y="3528415"/>
            <a:ext cx="1294949" cy="4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" y="262857"/>
            <a:ext cx="911726" cy="5954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4272" y="1058779"/>
            <a:ext cx="4934800" cy="4957010"/>
          </a:xfrm>
          <a:prstGeom prst="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Accessing Moodle Pi Courses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Hands-on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7635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1"/>
            <a:ext cx="805815" cy="526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518" y="1264331"/>
            <a:ext cx="462592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Adding Calendar Event</a:t>
            </a:r>
            <a:r>
              <a:rPr lang="en-PH" sz="2000" dirty="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  <a:endParaRPr lang="en-US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518" y="1798927"/>
            <a:ext cx="44632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Login into ZEST Moodle as a </a:t>
            </a:r>
            <a:r>
              <a:rPr lang="en-US" sz="2000" dirty="0">
                <a:solidFill>
                  <a:schemeClr val="accent5"/>
                </a:solidFill>
              </a:rPr>
              <a:t>school Champion</a:t>
            </a:r>
            <a:r>
              <a:rPr lang="en-US" sz="2000" dirty="0"/>
              <a:t>. 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Tap on 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menu</a:t>
            </a:r>
            <a:r>
              <a:rPr lang="en-US" sz="2000" dirty="0">
                <a:latin typeface="Gill Sans MT" panose="020B0502020104020203" pitchFamily="34" charset="0"/>
              </a:rPr>
              <a:t> and go to 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calendar</a:t>
            </a:r>
            <a:r>
              <a:rPr lang="en-US" sz="2000" dirty="0"/>
              <a:t>.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Select 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new event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Enter 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Event title</a:t>
            </a:r>
            <a:r>
              <a:rPr lang="en-US" sz="2000" dirty="0">
                <a:latin typeface="Gill Sans MT" panose="020B0502020104020203" pitchFamily="34" charset="0"/>
              </a:rPr>
              <a:t>, 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date</a:t>
            </a:r>
            <a:r>
              <a:rPr lang="en-US" sz="2000" dirty="0">
                <a:latin typeface="Gill Sans MT" panose="020B0502020104020203" pitchFamily="34" charset="0"/>
              </a:rPr>
              <a:t>, and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 type of event </a:t>
            </a:r>
            <a:r>
              <a:rPr lang="en-US" sz="2000" dirty="0">
                <a:latin typeface="Gill Sans MT" panose="020B0502020104020203" pitchFamily="34" charset="0"/>
              </a:rPr>
              <a:t>(ensure its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</a:rPr>
              <a:t>category</a:t>
            </a:r>
            <a:r>
              <a:rPr lang="en-US" sz="2000" dirty="0">
                <a:latin typeface="Gill Sans MT" panose="020B0502020104020203" pitchFamily="34" charset="0"/>
              </a:rPr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Tap </a:t>
            </a:r>
            <a:r>
              <a:rPr lang="en-US" sz="2000" dirty="0">
                <a:solidFill>
                  <a:schemeClr val="accent5"/>
                </a:solidFill>
                <a:latin typeface="Gill Sans MT" panose="020B0502020104020203" pitchFamily="34" charset="0"/>
              </a:rPr>
              <a:t>save.</a:t>
            </a:r>
          </a:p>
          <a:p>
            <a:pPr marL="342900" lvl="0" indent="-342900">
              <a:buFont typeface="+mj-lt"/>
              <a:buAutoNum type="arabicPeriod"/>
            </a:pP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5786" y="1798926"/>
            <a:ext cx="251906" cy="2479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095605" y="1810957"/>
            <a:ext cx="251906" cy="2479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2131211" y="4184084"/>
            <a:ext cx="251906" cy="2479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798927"/>
            <a:ext cx="2239237" cy="2238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9671" y="1798926"/>
            <a:ext cx="2129970" cy="249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943" y="4184084"/>
            <a:ext cx="2901733" cy="21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179" y="1628423"/>
            <a:ext cx="9793895" cy="4125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ZEST Moodle, a School Champion role was created with certain enhanced (site) permissions. This role can do the following activities:</a:t>
            </a: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courses as a student</a:t>
            </a: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Add, remove and update user accounts (including passwords)</a:t>
            </a: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Enrol/</a:t>
            </a:r>
            <a:r>
              <a:rPr lang="en-GB" sz="2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unenrol</a:t>
            </a: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users in courses</a:t>
            </a: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Add/amend School Champions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Backup Courses</a:t>
            </a: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Add/manage school files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 the upcoming </a:t>
            </a:r>
            <a:r>
              <a:rPr lang="en-GB" sz="200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 feature</a:t>
            </a:r>
            <a:endParaRPr lang="en-GB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 and Analyse course reports</a:t>
            </a: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Restart/Shutdown </a:t>
            </a:r>
            <a:r>
              <a:rPr lang="en-GB" sz="2000" dirty="0" err="1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Moodlebox</a:t>
            </a:r>
            <a:b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179" y="1047763"/>
            <a:ext cx="979389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School Champion Role</a:t>
            </a:r>
            <a:endParaRPr lang="en-US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" y="262857"/>
            <a:ext cx="911726" cy="5954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3664" y="1497330"/>
            <a:ext cx="4310064" cy="4483180"/>
          </a:xfrm>
          <a:prstGeom prst="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Calendar Event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Hands-on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04711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517" y="1264331"/>
            <a:ext cx="920434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Add/Manage School Files</a:t>
            </a:r>
            <a:endParaRPr lang="en-US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518" y="1798926"/>
            <a:ext cx="9204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Once </a:t>
            </a:r>
            <a:r>
              <a:rPr lang="en-US" sz="2000" b="1" dirty="0">
                <a:solidFill>
                  <a:schemeClr val="accent5"/>
                </a:solidFill>
                <a:latin typeface="Gill Sans MT" panose="020B0502020104020203" pitchFamily="34" charset="0"/>
              </a:rPr>
              <a:t>Logged in</a:t>
            </a:r>
            <a:r>
              <a:rPr lang="en-US" sz="2000" b="1" dirty="0">
                <a:latin typeface="Gill Sans MT" panose="020B0502020104020203" pitchFamily="34" charset="0"/>
              </a:rPr>
              <a:t>, </a:t>
            </a:r>
            <a:r>
              <a:rPr lang="en-US" sz="2000" dirty="0">
                <a:latin typeface="Gill Sans MT" panose="020B0502020104020203" pitchFamily="34" charset="0"/>
              </a:rPr>
              <a:t> tap on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</a:rPr>
              <a:t>Menu</a:t>
            </a:r>
            <a:r>
              <a:rPr lang="en-US" sz="2000" dirty="0">
                <a:latin typeface="Gill Sans MT" panose="020B0502020104020203" pitchFamily="34" charset="0"/>
              </a:rPr>
              <a:t> to the top right corner.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Scroll down and tap </a:t>
            </a:r>
            <a:r>
              <a:rPr lang="en-US" sz="2000" dirty="0">
                <a:solidFill>
                  <a:srgbClr val="0070C0"/>
                </a:solidFill>
                <a:latin typeface="Gill Sans MT" panose="020B0502020104020203" pitchFamily="34" charset="0"/>
              </a:rPr>
              <a:t>School Files</a:t>
            </a:r>
            <a:r>
              <a:rPr lang="en-US" sz="2000" dirty="0">
                <a:latin typeface="Gill Sans MT" panose="020B0502020104020203" pitchFamily="34" charset="0"/>
              </a:rPr>
              <a:t> course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Tap </a:t>
            </a:r>
            <a:r>
              <a:rPr lang="en-US" sz="2000" dirty="0">
                <a:solidFill>
                  <a:srgbClr val="0070C0"/>
                </a:solidFill>
                <a:latin typeface="Gill Sans MT" panose="020B0502020104020203" pitchFamily="34" charset="0"/>
              </a:rPr>
              <a:t>School Folders</a:t>
            </a:r>
            <a:endParaRPr lang="en-US" sz="2000" dirty="0"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Scroll down and Tap </a:t>
            </a:r>
            <a:r>
              <a:rPr lang="en-US" sz="2000" dirty="0">
                <a:solidFill>
                  <a:srgbClr val="0070C0"/>
                </a:solidFill>
                <a:latin typeface="Gill Sans MT" panose="020B0502020104020203" pitchFamily="34" charset="0"/>
              </a:rPr>
              <a:t>Edit</a:t>
            </a:r>
            <a:r>
              <a:rPr lang="en-US" sz="2000" dirty="0">
                <a:latin typeface="Gill Sans MT" panose="020B0502020104020203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Gill Sans MT" panose="020B0502020104020203" pitchFamily="34" charset="0"/>
              </a:rPr>
              <a:t>Open </a:t>
            </a:r>
            <a:r>
              <a:rPr lang="en-US" sz="2000" dirty="0">
                <a:solidFill>
                  <a:srgbClr val="0070C0"/>
                </a:solidFill>
                <a:latin typeface="Gill Sans MT" panose="020B0502020104020203" pitchFamily="34" charset="0"/>
              </a:rPr>
              <a:t>School Folder</a:t>
            </a:r>
          </a:p>
          <a:p>
            <a:endParaRPr lang="en-US" sz="2000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r>
              <a:rPr lang="en-US" sz="2000" dirty="0">
                <a:latin typeface="Gill Sans MT" panose="020B0502020104020203" pitchFamily="34" charset="0"/>
              </a:rPr>
              <a:t>Once in </a:t>
            </a:r>
            <a:r>
              <a:rPr lang="en-US" sz="2000" dirty="0">
                <a:solidFill>
                  <a:srgbClr val="0070C0"/>
                </a:solidFill>
                <a:latin typeface="Gill Sans MT" panose="020B0502020104020203" pitchFamily="34" charset="0"/>
              </a:rPr>
              <a:t>School Folder </a:t>
            </a:r>
            <a:r>
              <a:rPr lang="en-US" sz="2000" dirty="0">
                <a:latin typeface="Gill Sans MT" panose="020B0502020104020203" pitchFamily="34" charset="0"/>
              </a:rPr>
              <a:t>you can upload files or create sub-folders.  To store folders and files in an organized way, we expect each teacher to create their own folder where they can add files they would like to share with other teachers.</a:t>
            </a:r>
          </a:p>
          <a:p>
            <a:endParaRPr lang="en-US" sz="2000" dirty="0">
              <a:latin typeface="Gill Sans MT" panose="020B0502020104020203" pitchFamily="34" charset="0"/>
            </a:endParaRPr>
          </a:p>
          <a:p>
            <a:r>
              <a:rPr lang="en-US" sz="2000" dirty="0">
                <a:latin typeface="Gill Sans MT" panose="020B0502020104020203" pitchFamily="34" charset="0"/>
              </a:rPr>
              <a:t>	Add File Icon      				Add New Folder Icon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Gill Sans MT" panose="020B05020201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19400-CF1A-442A-9ABD-007BEF9C7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65" y="5376068"/>
            <a:ext cx="685989" cy="685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EEA2A-E088-49B9-86EF-A5390AC7B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056" y="5292426"/>
            <a:ext cx="659864" cy="60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0"/>
            <a:ext cx="911726" cy="595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36095"/>
            <a:ext cx="12192000" cy="6713620"/>
          </a:xfrm>
          <a:prstGeom prst="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Any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7077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517" y="1359503"/>
            <a:ext cx="10989985" cy="67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Gill Sans Nova" panose="020B06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process (Backup) should be done at least once every week or after 2 weeks for each and every course. Only the 3 most recent backups should be kept.  There are three stages for backing up a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518" y="824728"/>
            <a:ext cx="10989985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Course Backup</a:t>
            </a:r>
            <a:endParaRPr lang="en-US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66" y="2168776"/>
            <a:ext cx="5498387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12121"/>
                </a:solidFill>
                <a:latin typeface="Gill Sans MT" panose="020B0502020104020203" pitchFamily="34" charset="0"/>
              </a:rPr>
              <a:t>STAGE 1</a:t>
            </a: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: BACKUP COURSE ON THE RASPBERRY PI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21212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Go </a:t>
            </a:r>
            <a:r>
              <a:rPr lang="en-US" sz="1600" dirty="0">
                <a:solidFill>
                  <a:schemeClr val="accent1"/>
                </a:solidFill>
                <a:latin typeface="Gill Sans MT" panose="020B0502020104020203" pitchFamily="34" charset="0"/>
              </a:rPr>
              <a:t>Menu </a:t>
            </a: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and select </a:t>
            </a:r>
            <a:r>
              <a:rPr lang="en-US" sz="1600" dirty="0">
                <a:solidFill>
                  <a:schemeClr val="accent1"/>
                </a:solidFill>
                <a:latin typeface="Gill Sans MT" panose="020B0502020104020203" pitchFamily="34" charset="0"/>
              </a:rPr>
              <a:t>course </a:t>
            </a: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Next to the course name Click </a:t>
            </a:r>
            <a:r>
              <a:rPr lang="en-GB" sz="1600" dirty="0">
                <a:solidFill>
                  <a:schemeClr val="accent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gear/cog</a:t>
            </a: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        and select </a:t>
            </a:r>
            <a:r>
              <a:rPr lang="en-US" sz="1600" dirty="0">
                <a:solidFill>
                  <a:schemeClr val="accent1"/>
                </a:solidFill>
                <a:latin typeface="Gill Sans MT" panose="020B0502020104020203" pitchFamily="34" charset="0"/>
              </a:rPr>
              <a:t>Backup</a:t>
            </a: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 link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Scroll down and Tap </a:t>
            </a:r>
            <a:r>
              <a:rPr lang="en-US" sz="1600" dirty="0">
                <a:solidFill>
                  <a:schemeClr val="accent1"/>
                </a:solidFill>
                <a:latin typeface="Gill Sans MT" panose="020B0502020104020203" pitchFamily="34" charset="0"/>
              </a:rPr>
              <a:t>Jump to Final Step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Wait for the back up process to complete from 0% to 100%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21212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21212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Then </a:t>
            </a:r>
            <a:r>
              <a:rPr lang="en-US" sz="1600" b="1" dirty="0">
                <a:solidFill>
                  <a:srgbClr val="212121"/>
                </a:solidFill>
                <a:latin typeface="Gill Sans MT" panose="020B0502020104020203" pitchFamily="34" charset="0"/>
              </a:rPr>
              <a:t>Complete</a:t>
            </a: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 - Click the </a:t>
            </a:r>
            <a:r>
              <a:rPr lang="en-US" sz="1600" dirty="0">
                <a:solidFill>
                  <a:schemeClr val="accent1"/>
                </a:solidFill>
                <a:latin typeface="Gill Sans MT" panose="020B0502020104020203" pitchFamily="34" charset="0"/>
              </a:rPr>
              <a:t>Continue</a:t>
            </a: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 button</a:t>
            </a:r>
            <a:endParaRPr lang="en-US" sz="1600" b="0" i="0" dirty="0">
              <a:solidFill>
                <a:srgbClr val="212121"/>
              </a:solidFill>
              <a:effectLst/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530" y="2964384"/>
            <a:ext cx="276225" cy="266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89B0DF-92D2-4808-923B-497600D30B87}"/>
              </a:ext>
            </a:extLst>
          </p:cNvPr>
          <p:cNvSpPr/>
          <p:nvPr/>
        </p:nvSpPr>
        <p:spPr>
          <a:xfrm>
            <a:off x="7073277" y="2168776"/>
            <a:ext cx="4671073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12121"/>
                </a:solidFill>
                <a:latin typeface="Gill Sans MT" panose="020B0502020104020203" pitchFamily="34" charset="0"/>
              </a:rPr>
              <a:t>STAGE 2</a:t>
            </a: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: DOWNLOAD BACKED UP COURSE TO PHONE STORAGE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21212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Once you tap continue </a:t>
            </a:r>
            <a:r>
              <a:rPr lang="en-US" sz="1600" dirty="0">
                <a:solidFill>
                  <a:schemeClr val="accent1"/>
                </a:solidFill>
                <a:latin typeface="Gill Sans MT" panose="020B0502020104020203" pitchFamily="34" charset="0"/>
              </a:rPr>
              <a:t>the course backup area</a:t>
            </a: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 opens with list of course backups.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21212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Scroll to the right to see the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Download</a:t>
            </a: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 button and the backup is downloaded to your phone storage</a:t>
            </a:r>
          </a:p>
          <a:p>
            <a:endParaRPr lang="en-US" sz="16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Gill Sans MT" panose="020B0502020104020203" pitchFamily="34" charset="0"/>
              </a:rPr>
              <a:t>Always select the top most course backup download as that is the most recent backup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2EB158-0A0F-4E6E-8036-7F703B2BDDC6}"/>
              </a:ext>
            </a:extLst>
          </p:cNvPr>
          <p:cNvSpPr/>
          <p:nvPr/>
        </p:nvSpPr>
        <p:spPr>
          <a:xfrm>
            <a:off x="754365" y="5371552"/>
            <a:ext cx="1098998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212121"/>
                </a:solidFill>
                <a:latin typeface="Gill Sans MT" panose="020B0502020104020203" pitchFamily="34" charset="0"/>
              </a:rPr>
              <a:t>STAGE 3</a:t>
            </a: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: MOVE/CUT BACKUP TO ZEST SD CARD</a:t>
            </a:r>
          </a:p>
          <a:p>
            <a:endParaRPr lang="en-US" sz="1600" dirty="0">
              <a:solidFill>
                <a:srgbClr val="21212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212121"/>
                </a:solidFill>
                <a:latin typeface="Gill Sans MT" panose="020B0502020104020203" pitchFamily="34" charset="0"/>
              </a:rPr>
              <a:t>Go to your phone download folder and move/cut the SD/Memory card.</a:t>
            </a:r>
          </a:p>
          <a:p>
            <a:endParaRPr lang="en-US" sz="1600" dirty="0">
              <a:solidFill>
                <a:schemeClr val="accent1"/>
              </a:solidFill>
              <a:latin typeface="Gill Sans MT" panose="020B0502020104020203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Gill Sans MT" panose="020B0502020104020203" pitchFamily="34" charset="0"/>
              </a:rPr>
              <a:t>Always cut/move the downloaded backup to the SD/Memory card and NOT copy to avoid filling up phone storage</a:t>
            </a:r>
          </a:p>
        </p:txBody>
      </p:sp>
    </p:spTree>
    <p:extLst>
      <p:ext uri="{BB962C8B-B14F-4D97-AF65-F5344CB8AC3E}">
        <p14:creationId xmlns:p14="http://schemas.microsoft.com/office/powerpoint/2010/main" val="3967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0"/>
            <a:ext cx="911726" cy="595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36095"/>
            <a:ext cx="12192000" cy="6713620"/>
          </a:xfrm>
          <a:prstGeom prst="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Any Challenges </a:t>
            </a: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&amp; </a:t>
            </a: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Best Practices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049" y="244717"/>
            <a:ext cx="815312" cy="6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" y="262857"/>
            <a:ext cx="911726" cy="5954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8011" y="1214086"/>
            <a:ext cx="4822455" cy="4824663"/>
          </a:xfrm>
          <a:prstGeom prst="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Course Backup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Hands-on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1943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865" y="963542"/>
            <a:ext cx="992624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Generate Course Reports</a:t>
            </a:r>
            <a:r>
              <a:rPr lang="en-PH" sz="2000" dirty="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  <a:endParaRPr lang="en-US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865" y="1528629"/>
            <a:ext cx="9829987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Champions can view course-specific reports which are accessed via the individual course page.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Reports section lists the following:</a:t>
            </a: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completion </a:t>
            </a: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The report shows which users have completed individual activities as well as the whole course. The report can be downloaded into Excel.</a:t>
            </a: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Report </a:t>
            </a: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This report shows the various elements of each course and how many users have viewed/accessed them.</a:t>
            </a: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completion </a:t>
            </a: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The report shows which users have completed individual activities. This can be downloaded into Excel. (For ZEST purposes this is probably superseded by Course Completion Report). </a:t>
            </a:r>
          </a:p>
        </p:txBody>
      </p:sp>
    </p:spTree>
    <p:extLst>
      <p:ext uri="{BB962C8B-B14F-4D97-AF65-F5344CB8AC3E}">
        <p14:creationId xmlns:p14="http://schemas.microsoft.com/office/powerpoint/2010/main" val="21041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903" y="1641337"/>
            <a:ext cx="8530389" cy="212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</a:t>
            </a:r>
            <a:r>
              <a:rPr lang="en-GB" sz="2000" dirty="0">
                <a:solidFill>
                  <a:srgbClr val="0070C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Administration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a </a:t>
            </a:r>
            <a:r>
              <a:rPr lang="en-GB" sz="2000" dirty="0">
                <a:solidFill>
                  <a:srgbClr val="0070C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name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</a:t>
            </a:r>
            <a:r>
              <a:rPr lang="en-GB" sz="2000" dirty="0">
                <a:solidFill>
                  <a:srgbClr val="0070C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gear/cog</a:t>
            </a:r>
            <a:r>
              <a:rPr lang="en-GB" sz="2000" dirty="0">
                <a:solidFill>
                  <a:schemeClr val="accent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at top and  ‘</a:t>
            </a:r>
            <a:r>
              <a:rPr lang="en-GB" sz="2000" dirty="0">
                <a:solidFill>
                  <a:srgbClr val="0070C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More…</a:t>
            </a: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</a:t>
            </a: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Champions can select a report of their choice.</a:t>
            </a:r>
            <a:endParaRPr lang="en-US" sz="20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274" y="2572060"/>
            <a:ext cx="276225" cy="266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AA34E-1CFE-4818-BD2B-A10789E3121B}"/>
              </a:ext>
            </a:extLst>
          </p:cNvPr>
          <p:cNvSpPr txBox="1"/>
          <p:nvPr/>
        </p:nvSpPr>
        <p:spPr>
          <a:xfrm>
            <a:off x="694779" y="973089"/>
            <a:ext cx="992624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How to Access Reports</a:t>
            </a:r>
            <a:endParaRPr lang="en-US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" y="262857"/>
            <a:ext cx="911726" cy="5954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06934" y="1287379"/>
            <a:ext cx="4447245" cy="5017291"/>
          </a:xfrm>
          <a:prstGeom prst="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Reports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Hands-on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3912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0"/>
            <a:ext cx="911726" cy="595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36095"/>
            <a:ext cx="12192000" cy="6713620"/>
          </a:xfrm>
          <a:prstGeom prst="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Questions &amp; Answers </a:t>
            </a: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3904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519" y="1410942"/>
            <a:ext cx="1025109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The Raspberry Pi is a low cost, </a:t>
            </a:r>
            <a:r>
              <a:rPr lang="en-US" sz="20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ATM-card sized personal computer</a:t>
            </a:r>
            <a:r>
              <a:rPr lang="en-US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 that plugs into a computer monitor or TV,  and uses a standard keyboard and mouse. It is a capable little device that enables people of all ages to explore computing. It’s capable of doing everything you’d expect a desktop computer to do, from browsing the internet and playing high-definition video, to making spreadsheets, word-processing, and playing games.</a:t>
            </a:r>
          </a:p>
          <a:p>
            <a:endParaRPr lang="en-US" sz="1600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519" y="819163"/>
            <a:ext cx="1025109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What is a Raspberry Pi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482" y="3288379"/>
            <a:ext cx="4524876" cy="26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" y="262857"/>
            <a:ext cx="911726" cy="5954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06935" y="1287379"/>
            <a:ext cx="4339624" cy="5017291"/>
          </a:xfrm>
          <a:prstGeom prst="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Restart or Shutdown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Hands-on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4157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0"/>
            <a:ext cx="911726" cy="595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9604" y="1408265"/>
            <a:ext cx="67159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Gill Sans MT" panose="020B0502020104020203" pitchFamily="34" charset="0"/>
              </a:rPr>
              <a:t>ZEST Raspberry Pi Operation System</a:t>
            </a:r>
            <a:endParaRPr lang="en-US" sz="1700" dirty="0">
              <a:solidFill>
                <a:srgbClr val="0070C0"/>
              </a:solidFill>
              <a:latin typeface="Gill Sans MT" panose="020B0502020104020203" pitchFamily="34" charset="0"/>
            </a:endParaRPr>
          </a:p>
          <a:p>
            <a:pPr marL="232172" indent="-232172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Gill Sans MT" panose="020B0502020104020203" pitchFamily="34" charset="0"/>
              </a:rPr>
              <a:t>Moodle (new OS)</a:t>
            </a:r>
          </a:p>
        </p:txBody>
      </p:sp>
      <p:pic>
        <p:nvPicPr>
          <p:cNvPr id="4" name="Picture 6" descr="Image result for computer icon transparent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34" y="1508932"/>
            <a:ext cx="752771" cy="7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7144" y="2596322"/>
            <a:ext cx="1025004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700" b="1" dirty="0">
                <a:latin typeface="Gill Sans MT" panose="020B0502020104020203" pitchFamily="34" charset="0"/>
              </a:rPr>
              <a:t>Moodle</a:t>
            </a:r>
            <a:endParaRPr lang="en-US" sz="1700" b="1" dirty="0">
              <a:latin typeface="Gill Sans MT" panose="020B0502020104020203" pitchFamily="34" charset="0"/>
            </a:endParaRPr>
          </a:p>
          <a:p>
            <a:pPr algn="just"/>
            <a:r>
              <a:rPr lang="en-US" sz="1700" dirty="0">
                <a:latin typeface="Gill Sans MT" panose="020B0502020104020203" pitchFamily="34" charset="0"/>
              </a:rPr>
              <a:t>It’s a learning management system(LMS). It is meant to help educators create online and offline courses with a focus on interaction and collaborative construction of content. Moodle on a RP is called </a:t>
            </a:r>
            <a:r>
              <a:rPr lang="en-US" sz="1700" dirty="0" err="1">
                <a:latin typeface="Gill Sans MT" panose="020B0502020104020203" pitchFamily="34" charset="0"/>
              </a:rPr>
              <a:t>MoodleBox</a:t>
            </a:r>
            <a:r>
              <a:rPr lang="en-US" sz="1700" dirty="0">
                <a:latin typeface="Gill Sans MT" panose="020B0502020104020203" pitchFamily="34" charset="0"/>
              </a:rPr>
              <a:t>.  </a:t>
            </a:r>
            <a:r>
              <a:rPr lang="en-US" sz="1700" dirty="0" err="1">
                <a:latin typeface="Gill Sans MT" panose="020B0502020104020203" pitchFamily="34" charset="0"/>
              </a:rPr>
              <a:t>MoodleBox</a:t>
            </a:r>
            <a:r>
              <a:rPr lang="en-US" sz="1700" dirty="0">
                <a:latin typeface="Gill Sans MT" panose="020B0502020104020203" pitchFamily="34" charset="0"/>
              </a:rPr>
              <a:t> is a standalone small and cheap mobile device working without Internet. It combines a wireless access point with a full featured Moodle server.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7144" y="4331324"/>
            <a:ext cx="96953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Gill Sans MT" panose="020B0502020104020203" pitchFamily="34" charset="0"/>
              </a:rPr>
              <a:t>To access both the RP or Pi you need the following Requirement:</a:t>
            </a:r>
          </a:p>
          <a:p>
            <a:endParaRPr lang="en-US" sz="17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Gill Sans MT" panose="020B0502020104020203" pitchFamily="34" charset="0"/>
              </a:rPr>
              <a:t>Computer or Smart phone/tablet with </a:t>
            </a:r>
            <a:r>
              <a:rPr lang="en-US" sz="1700" dirty="0" err="1">
                <a:latin typeface="Gill Sans MT" panose="020B0502020104020203" pitchFamily="34" charset="0"/>
              </a:rPr>
              <a:t>WiFi</a:t>
            </a:r>
            <a:r>
              <a:rPr lang="en-US" sz="1700" dirty="0">
                <a:latin typeface="Gill Sans MT" panose="020B0502020104020203" pitchFamily="34" charset="0"/>
              </a:rPr>
              <a:t>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Gill Sans MT" panose="020B0502020104020203" pitchFamily="34" charset="0"/>
              </a:rPr>
              <a:t>Web Browser. </a:t>
            </a:r>
            <a:r>
              <a:rPr lang="en-US" sz="1700" dirty="0" err="1">
                <a:latin typeface="Gill Sans MT" panose="020B0502020104020203" pitchFamily="34" charset="0"/>
              </a:rPr>
              <a:t>Mozila</a:t>
            </a:r>
            <a:r>
              <a:rPr lang="en-US" sz="1700" dirty="0">
                <a:latin typeface="Gill Sans MT" panose="020B0502020104020203" pitchFamily="34" charset="0"/>
              </a:rPr>
              <a:t> is recommended but can also use Chrome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Gill Sans MT" panose="020B0502020104020203" pitchFamily="34" charset="0"/>
              </a:rPr>
              <a:t>Free space of 300MB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Gill Sans MT" panose="020B0502020104020203" pitchFamily="34" charset="0"/>
              </a:rPr>
              <a:t>2GB RAM for Device </a:t>
            </a:r>
          </a:p>
        </p:txBody>
      </p:sp>
    </p:spTree>
    <p:extLst>
      <p:ext uri="{BB962C8B-B14F-4D97-AF65-F5344CB8AC3E}">
        <p14:creationId xmlns:p14="http://schemas.microsoft.com/office/powerpoint/2010/main" val="11152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458" y="5624014"/>
            <a:ext cx="1355409" cy="280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6" y="2120415"/>
            <a:ext cx="3440456" cy="22470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72200" y="0"/>
            <a:ext cx="4876800" cy="6858000"/>
          </a:xfrm>
          <a:prstGeom prst="rect">
            <a:avLst/>
          </a:prstGeom>
          <a:solidFill>
            <a:srgbClr val="FF6B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25"/>
              </a:spcBef>
            </a:pPr>
            <a:endParaRPr lang="en-PH" sz="3200" b="1" spc="-9" dirty="0">
              <a:solidFill>
                <a:schemeClr val="bg1"/>
              </a:solidFill>
              <a:latin typeface="Gill Sans MT" panose="020B0502020104020203" pitchFamily="34" charset="0"/>
              <a:cs typeface="GillSans ExtraBold"/>
            </a:endParaRPr>
          </a:p>
          <a:p>
            <a:pPr>
              <a:spcBef>
                <a:spcPts val="325"/>
              </a:spcBef>
            </a:pPr>
            <a:r>
              <a:rPr lang="en-PH" sz="3200" b="1" spc="-9" dirty="0">
                <a:solidFill>
                  <a:schemeClr val="bg1"/>
                </a:solidFill>
                <a:latin typeface="Gill Sans MT" panose="020B0502020104020203" pitchFamily="34" charset="0"/>
                <a:cs typeface="GillSans ExtraBold"/>
              </a:rPr>
              <a:t>ZEST MOODLE</a:t>
            </a:r>
            <a:endParaRPr lang="en-PH" sz="3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0"/>
            <a:ext cx="911726" cy="595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518" y="1264331"/>
            <a:ext cx="51750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Gill Sans MT" panose="020B0502020104020203" pitchFamily="34" charset="0"/>
              </a:rPr>
              <a:t>Connecting to Moodle Pi </a:t>
            </a:r>
            <a:r>
              <a:rPr lang="en-PH" dirty="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519" y="1896069"/>
            <a:ext cx="5049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On your phone, go to your 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Wi-Fi</a:t>
            </a:r>
            <a:r>
              <a:rPr lang="en-US" dirty="0">
                <a:latin typeface="Gill Sans MT" panose="020B0502020104020203" pitchFamily="34" charset="0"/>
              </a:rPr>
              <a:t> connection section. Ensure Wi-Fi turned 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On</a:t>
            </a:r>
            <a:r>
              <a:rPr lang="en-US" dirty="0">
                <a:latin typeface="Gill Sans MT" panose="020B0502020104020203" pitchFamily="34" charset="0"/>
              </a:rPr>
              <a:t> and search for 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ZEST Moodle </a:t>
            </a:r>
            <a:r>
              <a:rPr lang="en-US" dirty="0" err="1">
                <a:solidFill>
                  <a:schemeClr val="accent5"/>
                </a:solidFill>
                <a:latin typeface="Gill Sans MT" panose="020B0502020104020203" pitchFamily="34" charset="0"/>
              </a:rPr>
              <a:t>SchoolName</a:t>
            </a:r>
            <a:r>
              <a:rPr lang="en-US" dirty="0">
                <a:latin typeface="Gill Sans MT" panose="020B0502020104020203" pitchFamily="34" charset="0"/>
              </a:rPr>
              <a:t> network among available networks.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Tap on the network and tap 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connect</a:t>
            </a:r>
            <a:r>
              <a:rPr lang="en-US" dirty="0">
                <a:latin typeface="Gill Sans MT" panose="020B0502020104020203" pitchFamily="34" charset="0"/>
              </a:rPr>
              <a:t>. Wait for about a minute to connect 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49518" y="3914783"/>
            <a:ext cx="5014494" cy="11505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i="1" dirty="0">
                <a:latin typeface="Gill Sans MT" panose="020B0502020104020203" pitchFamily="34" charset="0"/>
              </a:rPr>
              <a:t>Note</a:t>
            </a:r>
            <a:r>
              <a:rPr lang="en-US" i="1" dirty="0">
                <a:latin typeface="Gill Sans MT" panose="020B0502020104020203" pitchFamily="34" charset="0"/>
              </a:rPr>
              <a:t>: There is no password required for you to connect to the network. In short it is an open network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61746" y="1818959"/>
            <a:ext cx="285015" cy="294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846761" y="1872007"/>
            <a:ext cx="2634124" cy="46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0"/>
            <a:ext cx="911726" cy="595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518" y="1264331"/>
            <a:ext cx="51750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Gill Sans MT" panose="020B0502020104020203" pitchFamily="34" charset="0"/>
              </a:rPr>
              <a:t>Accessing Moodle Homepage</a:t>
            </a:r>
            <a:r>
              <a:rPr lang="en-PH" dirty="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518" y="1798926"/>
            <a:ext cx="5049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On your device open your internet browser.           </a:t>
            </a:r>
            <a:r>
              <a:rPr lang="en-US" i="1" dirty="0">
                <a:latin typeface="Gill Sans MT" panose="020B0502020104020203" pitchFamily="34" charset="0"/>
              </a:rPr>
              <a:t>Note: With Moodle you can use any browser but we recommend Firefox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Gill Sans MT" panose="020B0502020104020203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Enter or type the URL/web address </a:t>
            </a:r>
            <a:r>
              <a:rPr lang="en-US" u="sng" dirty="0">
                <a:latin typeface="Gill Sans MT" panose="020B0502020104020203" pitchFamily="34" charset="0"/>
                <a:hlinkClick r:id="rId3"/>
              </a:rPr>
              <a:t>http://moodlebox.home</a:t>
            </a:r>
            <a:r>
              <a:rPr lang="en-US" u="sng" dirty="0"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in the search or URL bar or type </a:t>
            </a:r>
            <a:r>
              <a:rPr lang="en-US" b="1" dirty="0">
                <a:latin typeface="Gill Sans MT" panose="020B0502020104020203" pitchFamily="34" charset="0"/>
              </a:rPr>
              <a:t>10.0.0.1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Gill Sans MT" panose="020B0502020104020203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Then tap on </a:t>
            </a:r>
            <a:r>
              <a:rPr lang="en-US" dirty="0">
                <a:solidFill>
                  <a:schemeClr val="accent5"/>
                </a:solidFill>
                <a:latin typeface="Gill Sans MT" panose="020B0502020104020203" pitchFamily="34" charset="0"/>
              </a:rPr>
              <a:t>Go</a:t>
            </a:r>
            <a:r>
              <a:rPr lang="en-US" dirty="0">
                <a:latin typeface="Gill Sans MT" panose="020B0502020104020203" pitchFamily="34" charset="0"/>
              </a:rPr>
              <a:t> and the ZEST Moodle homepage opens.</a:t>
            </a:r>
          </a:p>
        </p:txBody>
      </p:sp>
      <p:sp>
        <p:nvSpPr>
          <p:cNvPr id="12" name="Oval 11"/>
          <p:cNvSpPr/>
          <p:nvPr/>
        </p:nvSpPr>
        <p:spPr>
          <a:xfrm>
            <a:off x="6626707" y="1801832"/>
            <a:ext cx="285015" cy="294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</a:p>
        </p:txBody>
      </p:sp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911722" y="1798926"/>
            <a:ext cx="2269289" cy="40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0"/>
            <a:ext cx="911726" cy="595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518" y="1264331"/>
            <a:ext cx="51750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Gill Sans MT" panose="020B0502020104020203" pitchFamily="34" charset="0"/>
              </a:rPr>
              <a:t>Login Moodle User Account</a:t>
            </a:r>
            <a:r>
              <a:rPr lang="en-PH" dirty="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518" y="1798926"/>
            <a:ext cx="5049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Once on ZEST Moodle homepage, tap on </a:t>
            </a:r>
            <a:r>
              <a:rPr lang="en-US" b="1" dirty="0">
                <a:solidFill>
                  <a:schemeClr val="accent5"/>
                </a:solidFill>
                <a:latin typeface="Gill Sans MT" panose="020B0502020104020203" pitchFamily="34" charset="0"/>
              </a:rPr>
              <a:t>Log in</a:t>
            </a:r>
            <a:r>
              <a:rPr lang="en-US" b="1" dirty="0"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on the top right corner.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Gill Sans MT" panose="020B0502020104020203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Gill Sans MT" panose="020B0502020104020203" pitchFamily="34" charset="0"/>
              </a:rPr>
              <a:t>Then log in page opens. Enter the </a:t>
            </a:r>
            <a:r>
              <a:rPr lang="en-US" b="1" dirty="0">
                <a:solidFill>
                  <a:schemeClr val="accent5"/>
                </a:solidFill>
                <a:latin typeface="Gill Sans MT" panose="020B0502020104020203" pitchFamily="34" charset="0"/>
              </a:rPr>
              <a:t>username</a:t>
            </a:r>
            <a:r>
              <a:rPr lang="en-US" dirty="0">
                <a:latin typeface="Gill Sans MT" panose="020B0502020104020203" pitchFamily="34" charset="0"/>
              </a:rPr>
              <a:t> and </a:t>
            </a:r>
            <a:r>
              <a:rPr lang="en-US" b="1" dirty="0">
                <a:solidFill>
                  <a:schemeClr val="accent5"/>
                </a:solidFill>
                <a:latin typeface="Gill Sans MT" panose="020B0502020104020203" pitchFamily="34" charset="0"/>
              </a:rPr>
              <a:t>password</a:t>
            </a:r>
            <a:r>
              <a:rPr lang="en-US" dirty="0">
                <a:latin typeface="Gill Sans MT" panose="020B0502020104020203" pitchFamily="34" charset="0"/>
              </a:rPr>
              <a:t> created for you by the School Champion. Then tap </a:t>
            </a:r>
            <a:r>
              <a:rPr lang="en-US" b="1" dirty="0">
                <a:solidFill>
                  <a:schemeClr val="accent5"/>
                </a:solidFill>
                <a:latin typeface="Gill Sans MT" panose="020B0502020104020203" pitchFamily="34" charset="0"/>
              </a:rPr>
              <a:t>Log in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15785" y="1798926"/>
            <a:ext cx="285015" cy="294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141307" y="1769942"/>
            <a:ext cx="285015" cy="294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426322" y="1767035"/>
            <a:ext cx="2436815" cy="4140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972" y="1767035"/>
            <a:ext cx="2300470" cy="426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2" y="286920"/>
            <a:ext cx="911726" cy="595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36095"/>
            <a:ext cx="12192000" cy="6713620"/>
          </a:xfrm>
          <a:prstGeom prst="rect">
            <a:avLst/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Any Challenges Faced </a:t>
            </a: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&amp; </a:t>
            </a: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Gill Sans MT" panose="020B0502020104020203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734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1445</Words>
  <Application>Microsoft Office PowerPoint</Application>
  <PresentationFormat>Widescreen</PresentationFormat>
  <Paragraphs>184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Gill Sans MT</vt:lpstr>
      <vt:lpstr>Gill Sans Nova</vt:lpstr>
      <vt:lpstr>Symbol</vt:lpstr>
      <vt:lpstr>Office Theme</vt:lpstr>
      <vt:lpstr>    By Abraham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Statements for Participation, Support &amp; Benefit Codes </dc:title>
  <dc:creator>Abraham Ng'onga</dc:creator>
  <cp:lastModifiedBy>Claire.Furlong</cp:lastModifiedBy>
  <cp:revision>122</cp:revision>
  <dcterms:created xsi:type="dcterms:W3CDTF">2020-10-18T11:54:56Z</dcterms:created>
  <dcterms:modified xsi:type="dcterms:W3CDTF">2022-04-13T09:13:00Z</dcterms:modified>
</cp:coreProperties>
</file>