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8"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1D365-1404-7482-6A1A-9CBFF4AB7837}" name="Matiss.Ippolito" initials="Ma" userId="S::mi2884@open.ac.uk::0cf093f6-5496-4823-9017-aaf645359f24" providerId="AD"/>
  <p188:author id="{8C94FA7C-2170-4A80-441E-F56A7073DB4A}" name="Zoe.Tompkins" initials="Zo" userId="S::zlt2@open.ac.uk::09b8bd6a-b842-43fe-b623-3325ed7e2daa" providerId="AD"/>
  <p188:author id="{F9C7A087-BD62-5D0B-D14B-4E3DE7FB128C}" name="Brent.Cunningham" initials="Br" userId="S::bc5835@open.ac.uk::74055d5a-e06d-41f7-9835-efab18c92af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21FDF-999C-0541-1EC8-DC18D965EA40}" v="11" dt="2025-09-24T08:57:31.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Cunningham" userId="S::bc5835@open.ac.uk::74055d5a-e06d-41f7-9835-efab18c92af7" providerId="AD" clId="Web-{79221FDF-999C-0541-1EC8-DC18D965EA40}"/>
    <pc:docChg chg="modSld">
      <pc:chgData name="Brent.Cunningham" userId="S::bc5835@open.ac.uk::74055d5a-e06d-41f7-9835-efab18c92af7" providerId="AD" clId="Web-{79221FDF-999C-0541-1EC8-DC18D965EA40}" dt="2025-09-24T08:57:31.291" v="8" actId="20577"/>
      <pc:docMkLst>
        <pc:docMk/>
      </pc:docMkLst>
      <pc:sldChg chg="modSp">
        <pc:chgData name="Brent.Cunningham" userId="S::bc5835@open.ac.uk::74055d5a-e06d-41f7-9835-efab18c92af7" providerId="AD" clId="Web-{79221FDF-999C-0541-1EC8-DC18D965EA40}" dt="2025-09-24T08:57:21.978" v="5" actId="14100"/>
        <pc:sldMkLst>
          <pc:docMk/>
          <pc:sldMk cId="540167010" sldId="268"/>
        </pc:sldMkLst>
        <pc:spChg chg="mod">
          <ac:chgData name="Brent.Cunningham" userId="S::bc5835@open.ac.uk::74055d5a-e06d-41f7-9835-efab18c92af7" providerId="AD" clId="Web-{79221FDF-999C-0541-1EC8-DC18D965EA40}" dt="2025-09-24T08:57:21.978" v="5" actId="14100"/>
          <ac:spMkLst>
            <pc:docMk/>
            <pc:sldMk cId="540167010" sldId="268"/>
            <ac:spMk id="6" creationId="{DC1866F1-A433-E64B-BAEB-DA00E608B5CC}"/>
          </ac:spMkLst>
        </pc:spChg>
      </pc:sldChg>
      <pc:sldChg chg="modSp">
        <pc:chgData name="Brent.Cunningham" userId="S::bc5835@open.ac.uk::74055d5a-e06d-41f7-9835-efab18c92af7" providerId="AD" clId="Web-{79221FDF-999C-0541-1EC8-DC18D965EA40}" dt="2025-09-24T08:57:31.291" v="8" actId="20577"/>
        <pc:sldMkLst>
          <pc:docMk/>
          <pc:sldMk cId="3701872733" sldId="269"/>
        </pc:sldMkLst>
        <pc:spChg chg="mod">
          <ac:chgData name="Brent.Cunningham" userId="S::bc5835@open.ac.uk::74055d5a-e06d-41f7-9835-efab18c92af7" providerId="AD" clId="Web-{79221FDF-999C-0541-1EC8-DC18D965EA40}" dt="2025-09-24T08:57:31.291" v="8" actId="20577"/>
          <ac:spMkLst>
            <pc:docMk/>
            <pc:sldMk cId="3701872733" sldId="269"/>
            <ac:spMk id="13" creationId="{B7D6D1D6-9A59-09F3-18AF-18D428F575E0}"/>
          </ac:spMkLst>
        </pc:spChg>
      </pc:sldChg>
    </pc:docChg>
  </pc:docChgLst>
  <pc:docChgLst>
    <pc:chgData name="Brent.Cunningham" userId="S::bc5835@open.ac.uk::74055d5a-e06d-41f7-9835-efab18c92af7" providerId="AD" clId="Web-{48B7A2F7-D614-4BB5-BDD0-D73AA1C29B58}"/>
    <pc:docChg chg="modSld">
      <pc:chgData name="Brent.Cunningham" userId="S::bc5835@open.ac.uk::74055d5a-e06d-41f7-9835-efab18c92af7" providerId="AD" clId="Web-{48B7A2F7-D614-4BB5-BDD0-D73AA1C29B58}" dt="2025-09-16T08:28:30.177" v="4" actId="20577"/>
      <pc:docMkLst>
        <pc:docMk/>
      </pc:docMkLst>
      <pc:sldChg chg="modSp">
        <pc:chgData name="Brent.Cunningham" userId="S::bc5835@open.ac.uk::74055d5a-e06d-41f7-9835-efab18c92af7" providerId="AD" clId="Web-{48B7A2F7-D614-4BB5-BDD0-D73AA1C29B58}" dt="2025-09-16T08:28:30.177" v="4" actId="20577"/>
        <pc:sldMkLst>
          <pc:docMk/>
          <pc:sldMk cId="3701872733" sldId="269"/>
        </pc:sldMkLst>
        <pc:spChg chg="mod">
          <ac:chgData name="Brent.Cunningham" userId="S::bc5835@open.ac.uk::74055d5a-e06d-41f7-9835-efab18c92af7" providerId="AD" clId="Web-{48B7A2F7-D614-4BB5-BDD0-D73AA1C29B58}" dt="2025-09-16T08:28:30.177" v="4" actId="20577"/>
          <ac:spMkLst>
            <pc:docMk/>
            <pc:sldMk cId="3701872733" sldId="269"/>
            <ac:spMk id="3" creationId="{64D0C595-40A5-263F-0087-76ED671C1C4A}"/>
          </ac:spMkLst>
        </pc:spChg>
      </pc:sldChg>
    </pc:docChg>
  </pc:docChgLst>
  <pc:docChgLst>
    <pc:chgData name="Angel.Casado-Hidalgo" userId="S::aach3@open.ac.uk::c99aa312-85d0-46ba-964b-f4db0fc8575d" providerId="AD" clId="Web-{3EFD8CFC-9C86-013A-A30F-2A4922479532}"/>
    <pc:docChg chg="modSld">
      <pc:chgData name="Angel.Casado-Hidalgo" userId="S::aach3@open.ac.uk::c99aa312-85d0-46ba-964b-f4db0fc8575d" providerId="AD" clId="Web-{3EFD8CFC-9C86-013A-A30F-2A4922479532}" dt="2025-09-13T16:19:48.501" v="165" actId="20577"/>
      <pc:docMkLst>
        <pc:docMk/>
      </pc:docMkLst>
      <pc:sldChg chg="modSp">
        <pc:chgData name="Angel.Casado-Hidalgo" userId="S::aach3@open.ac.uk::c99aa312-85d0-46ba-964b-f4db0fc8575d" providerId="AD" clId="Web-{3EFD8CFC-9C86-013A-A30F-2A4922479532}" dt="2025-09-13T16:07:13.742" v="54" actId="20577"/>
        <pc:sldMkLst>
          <pc:docMk/>
          <pc:sldMk cId="30831175" sldId="266"/>
        </pc:sldMkLst>
        <pc:spChg chg="mod">
          <ac:chgData name="Angel.Casado-Hidalgo" userId="S::aach3@open.ac.uk::c99aa312-85d0-46ba-964b-f4db0fc8575d" providerId="AD" clId="Web-{3EFD8CFC-9C86-013A-A30F-2A4922479532}" dt="2025-09-13T16:02:38.222" v="16" actId="20577"/>
          <ac:spMkLst>
            <pc:docMk/>
            <pc:sldMk cId="30831175" sldId="266"/>
            <ac:spMk id="7" creationId="{AAA12D25-254C-C1D7-89BB-8034D8776413}"/>
          </ac:spMkLst>
        </pc:spChg>
        <pc:spChg chg="mod">
          <ac:chgData name="Angel.Casado-Hidalgo" userId="S::aach3@open.ac.uk::c99aa312-85d0-46ba-964b-f4db0fc8575d" providerId="AD" clId="Web-{3EFD8CFC-9C86-013A-A30F-2A4922479532}" dt="2025-09-13T16:07:13.742" v="54" actId="20577"/>
          <ac:spMkLst>
            <pc:docMk/>
            <pc:sldMk cId="30831175" sldId="266"/>
            <ac:spMk id="10" creationId="{A64E47F7-6AE9-B002-09E8-A8A7540AAA5B}"/>
          </ac:spMkLst>
        </pc:spChg>
        <pc:spChg chg="mod">
          <ac:chgData name="Angel.Casado-Hidalgo" userId="S::aach3@open.ac.uk::c99aa312-85d0-46ba-964b-f4db0fc8575d" providerId="AD" clId="Web-{3EFD8CFC-9C86-013A-A30F-2A4922479532}" dt="2025-09-13T16:05:46.029" v="24" actId="20577"/>
          <ac:spMkLst>
            <pc:docMk/>
            <pc:sldMk cId="30831175" sldId="266"/>
            <ac:spMk id="18" creationId="{83EF1A71-A243-4295-A91F-BB2F158ECB35}"/>
          </ac:spMkLst>
        </pc:spChg>
        <pc:picChg chg="mod">
          <ac:chgData name="Angel.Casado-Hidalgo" userId="S::aach3@open.ac.uk::c99aa312-85d0-46ba-964b-f4db0fc8575d" providerId="AD" clId="Web-{3EFD8CFC-9C86-013A-A30F-2A4922479532}" dt="2025-09-13T16:01:35.734" v="13"/>
          <ac:picMkLst>
            <pc:docMk/>
            <pc:sldMk cId="30831175" sldId="266"/>
            <ac:picMk id="6" creationId="{D1760D39-F65C-1A89-DB30-FE405C629498}"/>
          </ac:picMkLst>
        </pc:picChg>
      </pc:sldChg>
      <pc:sldChg chg="modSp">
        <pc:chgData name="Angel.Casado-Hidalgo" userId="S::aach3@open.ac.uk::c99aa312-85d0-46ba-964b-f4db0fc8575d" providerId="AD" clId="Web-{3EFD8CFC-9C86-013A-A30F-2A4922479532}" dt="2025-09-13T16:16:43.624" v="122" actId="20577"/>
        <pc:sldMkLst>
          <pc:docMk/>
          <pc:sldMk cId="540167010" sldId="268"/>
        </pc:sldMkLst>
        <pc:spChg chg="mod">
          <ac:chgData name="Angel.Casado-Hidalgo" userId="S::aach3@open.ac.uk::c99aa312-85d0-46ba-964b-f4db0fc8575d" providerId="AD" clId="Web-{3EFD8CFC-9C86-013A-A30F-2A4922479532}" dt="2025-09-13T16:15:56.025" v="90" actId="20577"/>
          <ac:spMkLst>
            <pc:docMk/>
            <pc:sldMk cId="540167010" sldId="268"/>
            <ac:spMk id="3" creationId="{30EEF228-DB29-174D-47C9-2331D4419DB9}"/>
          </ac:spMkLst>
        </pc:spChg>
        <pc:spChg chg="mod">
          <ac:chgData name="Angel.Casado-Hidalgo" userId="S::aach3@open.ac.uk::c99aa312-85d0-46ba-964b-f4db0fc8575d" providerId="AD" clId="Web-{3EFD8CFC-9C86-013A-A30F-2A4922479532}" dt="2025-09-13T16:16:43.624" v="122" actId="20577"/>
          <ac:spMkLst>
            <pc:docMk/>
            <pc:sldMk cId="540167010" sldId="268"/>
            <ac:spMk id="6" creationId="{DC1866F1-A433-E64B-BAEB-DA00E608B5CC}"/>
          </ac:spMkLst>
        </pc:spChg>
      </pc:sldChg>
      <pc:sldChg chg="modSp">
        <pc:chgData name="Angel.Casado-Hidalgo" userId="S::aach3@open.ac.uk::c99aa312-85d0-46ba-964b-f4db0fc8575d" providerId="AD" clId="Web-{3EFD8CFC-9C86-013A-A30F-2A4922479532}" dt="2025-09-13T16:19:48.501" v="165" actId="20577"/>
        <pc:sldMkLst>
          <pc:docMk/>
          <pc:sldMk cId="3701872733" sldId="269"/>
        </pc:sldMkLst>
        <pc:spChg chg="mod">
          <ac:chgData name="Angel.Casado-Hidalgo" userId="S::aach3@open.ac.uk::c99aa312-85d0-46ba-964b-f4db0fc8575d" providerId="AD" clId="Web-{3EFD8CFC-9C86-013A-A30F-2A4922479532}" dt="2025-09-13T16:19:34.782" v="134" actId="20577"/>
          <ac:spMkLst>
            <pc:docMk/>
            <pc:sldMk cId="3701872733" sldId="269"/>
            <ac:spMk id="3" creationId="{64D0C595-40A5-263F-0087-76ED671C1C4A}"/>
          </ac:spMkLst>
        </pc:spChg>
        <pc:spChg chg="mod">
          <ac:chgData name="Angel.Casado-Hidalgo" userId="S::aach3@open.ac.uk::c99aa312-85d0-46ba-964b-f4db0fc8575d" providerId="AD" clId="Web-{3EFD8CFC-9C86-013A-A30F-2A4922479532}" dt="2025-09-13T16:19:48.501" v="165" actId="20577"/>
          <ac:spMkLst>
            <pc:docMk/>
            <pc:sldMk cId="3701872733" sldId="269"/>
            <ac:spMk id="13" creationId="{B7D6D1D6-9A59-09F3-18AF-18D428F575E0}"/>
          </ac:spMkLst>
        </pc:spChg>
      </pc:sldChg>
    </pc:docChg>
  </pc:docChgLst>
  <pc:docChgLst>
    <pc:chgData name="Brent.Cunningham" userId="S::bc5835@open.ac.uk::74055d5a-e06d-41f7-9835-efab18c92af7" providerId="AD" clId="Web-{66B76CB3-FC37-4634-99E6-3082DF1DC8C3}"/>
    <pc:docChg chg="modSld">
      <pc:chgData name="Brent.Cunningham" userId="S::bc5835@open.ac.uk::74055d5a-e06d-41f7-9835-efab18c92af7" providerId="AD" clId="Web-{66B76CB3-FC37-4634-99E6-3082DF1DC8C3}" dt="2025-09-16T08:04:41.356" v="9" actId="20577"/>
      <pc:docMkLst>
        <pc:docMk/>
      </pc:docMkLst>
      <pc:sldChg chg="modSp">
        <pc:chgData name="Brent.Cunningham" userId="S::bc5835@open.ac.uk::74055d5a-e06d-41f7-9835-efab18c92af7" providerId="AD" clId="Web-{66B76CB3-FC37-4634-99E6-3082DF1DC8C3}" dt="2025-09-16T07:56:28.406" v="3" actId="20577"/>
        <pc:sldMkLst>
          <pc:docMk/>
          <pc:sldMk cId="540167010" sldId="268"/>
        </pc:sldMkLst>
        <pc:spChg chg="mod">
          <ac:chgData name="Brent.Cunningham" userId="S::bc5835@open.ac.uk::74055d5a-e06d-41f7-9835-efab18c92af7" providerId="AD" clId="Web-{66B76CB3-FC37-4634-99E6-3082DF1DC8C3}" dt="2025-09-16T07:56:28.406" v="3" actId="20577"/>
          <ac:spMkLst>
            <pc:docMk/>
            <pc:sldMk cId="540167010" sldId="268"/>
            <ac:spMk id="3" creationId="{30EEF228-DB29-174D-47C9-2331D4419DB9}"/>
          </ac:spMkLst>
        </pc:spChg>
      </pc:sldChg>
      <pc:sldChg chg="modSp">
        <pc:chgData name="Brent.Cunningham" userId="S::bc5835@open.ac.uk::74055d5a-e06d-41f7-9835-efab18c92af7" providerId="AD" clId="Web-{66B76CB3-FC37-4634-99E6-3082DF1DC8C3}" dt="2025-09-16T08:04:41.356" v="9" actId="20577"/>
        <pc:sldMkLst>
          <pc:docMk/>
          <pc:sldMk cId="3701872733" sldId="269"/>
        </pc:sldMkLst>
        <pc:spChg chg="mod">
          <ac:chgData name="Brent.Cunningham" userId="S::bc5835@open.ac.uk::74055d5a-e06d-41f7-9835-efab18c92af7" providerId="AD" clId="Web-{66B76CB3-FC37-4634-99E6-3082DF1DC8C3}" dt="2025-09-16T08:04:41.356" v="9" actId="20577"/>
          <ac:spMkLst>
            <pc:docMk/>
            <pc:sldMk cId="3701872733" sldId="269"/>
            <ac:spMk id="3" creationId="{64D0C595-40A5-263F-0087-76ED671C1C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E59F-2A87-FBB9-FEE6-C9E9E16FD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9854C7-7617-28D9-27F2-88C7D0489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C4457B-CFDB-8702-C7E5-4C5F76B3BEB6}"/>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71C4A58F-7D6E-636B-1D02-1046B2DB3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0DC39-854D-65E3-AAEA-88F53402E1B8}"/>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350592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E2F9-FD68-0541-5CCD-F181EA9D08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439C1A-0716-A291-2BB6-0A3F52A88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68E83C-07EA-7D57-AD85-3AC0B839E68C}"/>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8401D2AD-CDA8-D712-4C05-540836A019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57D40-BB85-22DD-D6EA-589FB3306606}"/>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171731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6E7A0-8583-E117-0885-D7AED9D48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8FE3C6-11CC-067E-5EBC-3D52AAD84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A7FAC-F042-C0AE-327C-CBD2A805D46D}"/>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BBCD5DAF-7747-5AAD-43C0-8AB19C1A7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FD723-98F3-1F9D-2083-FE68AD517386}"/>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250730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EB9F-EAD3-CD6E-BFF6-6B65B6C6C5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37E5B5-577D-59A7-E7A4-0A5402968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0A3E82-9367-5546-13F6-9B97F426A5C9}"/>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B30604C4-5005-B768-3EBD-A23112288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073AB-793D-5528-D125-EA9649E6C44A}"/>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283605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90B9-361C-30ED-EA56-4C82A734C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95A1DB-EFEF-2404-177B-989D33FD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BB0CD-5B39-5FEE-4DA9-3CA0B04A79DA}"/>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6AB26C74-320E-1ECC-B5E6-FAD4A9ED7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1B5EE-413C-3F45-A6B8-4B11FB4D0EAD}"/>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150304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DAD9-48C7-1C63-D9C6-57F266EA4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7BA656-B6BE-F96F-0767-632127AEB9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16F9E6-0F8B-E84B-DB5B-73F02BB223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76942C-BA76-BBE8-5C1B-D9DE10BE8CED}"/>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6" name="Footer Placeholder 5">
            <a:extLst>
              <a:ext uri="{FF2B5EF4-FFF2-40B4-BE49-F238E27FC236}">
                <a16:creationId xmlns:a16="http://schemas.microsoft.com/office/drawing/2014/main" id="{6BB06580-D8E7-4E40-E45F-73B99B271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A4ACF-5C16-2544-157F-F03EC4DBA0E9}"/>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366727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CF9-532A-1C3D-DAA3-83327E27E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6D0822-2A05-5B09-E560-61316298A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06CC9-70AB-9EE1-06F1-8856CADCB8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AA1791-0422-2911-2E04-C1A7A6A71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653A1-2EF7-C038-9432-07CBD9D72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8E5E4D-84D9-CE11-A7F8-6C9F2D7B5CB2}"/>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8" name="Footer Placeholder 7">
            <a:extLst>
              <a:ext uri="{FF2B5EF4-FFF2-40B4-BE49-F238E27FC236}">
                <a16:creationId xmlns:a16="http://schemas.microsoft.com/office/drawing/2014/main" id="{404BEFBB-D265-626E-6FAA-8CAA65A4B1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11FCEA-3325-3C9B-2487-C2D8FA9783C2}"/>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29166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0F8E-9F7C-CED1-E76E-9C8C3AB5A1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7CAA00-40E6-BA6B-08A8-161B3D822B54}"/>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4" name="Footer Placeholder 3">
            <a:extLst>
              <a:ext uri="{FF2B5EF4-FFF2-40B4-BE49-F238E27FC236}">
                <a16:creationId xmlns:a16="http://schemas.microsoft.com/office/drawing/2014/main" id="{234564AA-2871-CA0F-9709-0A2315732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304396-E9F9-E75A-CAE7-B886AB10942E}"/>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1147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49B54-63AA-33DA-2CD7-601EA0E9676E}"/>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3" name="Footer Placeholder 2">
            <a:extLst>
              <a:ext uri="{FF2B5EF4-FFF2-40B4-BE49-F238E27FC236}">
                <a16:creationId xmlns:a16="http://schemas.microsoft.com/office/drawing/2014/main" id="{3095BD02-005E-2172-0901-7E33FCBC3D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312386-6580-534A-D894-039767DC3075}"/>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231294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B89D-5FF0-A3AA-D9BE-E443D33FF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37018E-BEF7-1006-2FC8-E5BEE1EF8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35C3C2-A119-D294-1A07-BAE386F8A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DB05B-FB10-42D2-A5B6-B5784EB7FCF6}"/>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6" name="Footer Placeholder 5">
            <a:extLst>
              <a:ext uri="{FF2B5EF4-FFF2-40B4-BE49-F238E27FC236}">
                <a16:creationId xmlns:a16="http://schemas.microsoft.com/office/drawing/2014/main" id="{2AC07167-A89C-16E7-C722-B3CC60FAA9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85BB59-376C-D9CC-4472-E5073B15732B}"/>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272649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8C7A-7825-B91E-8F2F-B752046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A5A523-0461-2371-6F98-818D114C2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7F8DD2-363D-1B0A-E9C9-1CBE63993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AF3BA-48E7-62CB-27E0-38D254119742}"/>
              </a:ext>
            </a:extLst>
          </p:cNvPr>
          <p:cNvSpPr>
            <a:spLocks noGrp="1"/>
          </p:cNvSpPr>
          <p:nvPr>
            <p:ph type="dt" sz="half" idx="10"/>
          </p:nvPr>
        </p:nvSpPr>
        <p:spPr/>
        <p:txBody>
          <a:bodyPr/>
          <a:lstStyle/>
          <a:p>
            <a:fld id="{5CFF271F-B6BA-48A1-824A-49BC350605A8}" type="datetimeFigureOut">
              <a:rPr lang="en-GB" smtClean="0"/>
              <a:t>24/09/2025</a:t>
            </a:fld>
            <a:endParaRPr lang="en-GB"/>
          </a:p>
        </p:txBody>
      </p:sp>
      <p:sp>
        <p:nvSpPr>
          <p:cNvPr id="6" name="Footer Placeholder 5">
            <a:extLst>
              <a:ext uri="{FF2B5EF4-FFF2-40B4-BE49-F238E27FC236}">
                <a16:creationId xmlns:a16="http://schemas.microsoft.com/office/drawing/2014/main" id="{B060B021-D6EC-6DD7-EBA1-1CE59A7F89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3F431C-07D8-8916-4295-8C655927B866}"/>
              </a:ext>
            </a:extLst>
          </p:cNvPr>
          <p:cNvSpPr>
            <a:spLocks noGrp="1"/>
          </p:cNvSpPr>
          <p:nvPr>
            <p:ph type="sldNum" sz="quarter" idx="12"/>
          </p:nvPr>
        </p:nvSpPr>
        <p:spPr/>
        <p:txBody>
          <a:bodyPr/>
          <a:lstStyle/>
          <a:p>
            <a:fld id="{02D62A6A-FB10-41E4-824E-E4F25D1178A9}" type="slidenum">
              <a:rPr lang="en-GB" smtClean="0"/>
              <a:t>‹#›</a:t>
            </a:fld>
            <a:endParaRPr lang="en-GB"/>
          </a:p>
        </p:txBody>
      </p:sp>
    </p:spTree>
    <p:extLst>
      <p:ext uri="{BB962C8B-B14F-4D97-AF65-F5344CB8AC3E}">
        <p14:creationId xmlns:p14="http://schemas.microsoft.com/office/powerpoint/2010/main" val="413493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5485C-FFF7-A23E-1B18-0FD8BD905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D73411-2D77-9258-E13D-D2E10D8DC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4F723-1273-83F1-2FFE-01C9D9497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FF271F-B6BA-48A1-824A-49BC350605A8}" type="datetimeFigureOut">
              <a:rPr lang="en-GB" smtClean="0"/>
              <a:t>24/09/2025</a:t>
            </a:fld>
            <a:endParaRPr lang="en-GB"/>
          </a:p>
        </p:txBody>
      </p:sp>
      <p:sp>
        <p:nvSpPr>
          <p:cNvPr id="5" name="Footer Placeholder 4">
            <a:extLst>
              <a:ext uri="{FF2B5EF4-FFF2-40B4-BE49-F238E27FC236}">
                <a16:creationId xmlns:a16="http://schemas.microsoft.com/office/drawing/2014/main" id="{7B17118E-0B53-5CA9-083F-E3597E9C2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2F96DEB-E949-3AA7-D4D4-AE5916A71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D62A6A-FB10-41E4-824E-E4F25D1178A9}" type="slidenum">
              <a:rPr lang="en-GB" smtClean="0"/>
              <a:t>‹#›</a:t>
            </a:fld>
            <a:endParaRPr lang="en-GB"/>
          </a:p>
        </p:txBody>
      </p:sp>
    </p:spTree>
    <p:extLst>
      <p:ext uri="{BB962C8B-B14F-4D97-AF65-F5344CB8AC3E}">
        <p14:creationId xmlns:p14="http://schemas.microsoft.com/office/powerpoint/2010/main" val="397992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eprize.org/judges/abdigani-diriy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c4a.com/innovate-ventures/" TargetMode="External"/><Relationship Id="rId2" Type="http://schemas.openxmlformats.org/officeDocument/2006/relationships/hyperlink" Target="https://people.cs.nott.ac.uk/pszmw/pubs/hcir2010_abdi.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youtube.com/watch?v=EqHk09GFMOI" TargetMode="External"/><Relationship Id="rId7" Type="http://schemas.openxmlformats.org/officeDocument/2006/relationships/image" Target="../media/image4.png"/><Relationship Id="rId2" Type="http://schemas.openxmlformats.org/officeDocument/2006/relationships/hyperlink" Target="https://www.amazon.science/latest-news/abdigani-diriye-named-among-top-young-african-economic-lead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open.edu/openlearncreate/diverse-computing-pioneers"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81937-D96D-E92C-B16A-EBF96FE38B99}"/>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83EF1A71-A243-4295-A91F-BB2F158ECB35}"/>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GB" sz="1800" dirty="0">
                <a:ea typeface="+mn-lt"/>
                <a:cs typeface="+mn-lt"/>
              </a:rPr>
              <a:t>Dr Abdigani Diriye is a Somali data scientist and entrepreneur advancing artificial intelligence (AI) and financial technology across Africa and the Middle East.</a:t>
            </a:r>
            <a:endParaRPr lang="en-US" dirty="0">
              <a:ea typeface="+mn-lt"/>
              <a:cs typeface="+mn-lt"/>
            </a:endParaRPr>
          </a:p>
          <a:p>
            <a:pPr marL="0" indent="0">
              <a:buNone/>
            </a:pPr>
            <a:endParaRPr lang="en-GB" sz="1800" dirty="0"/>
          </a:p>
          <a:p>
            <a:pPr marL="0" indent="0">
              <a:buNone/>
            </a:pPr>
            <a:r>
              <a:rPr lang="en-GB" sz="1800" dirty="0">
                <a:ea typeface="+mn-lt"/>
                <a:cs typeface="+mn-lt"/>
              </a:rPr>
              <a:t>He has held roles at IBM, Amazon, Microsoft, and Carnegie Mellon, and co-founded Odola and Innovate Ventures. </a:t>
            </a:r>
            <a:endParaRPr lang="en-GB" dirty="0"/>
          </a:p>
          <a:p>
            <a:pPr marL="0" indent="0">
              <a:buNone/>
            </a:pPr>
            <a:r>
              <a:rPr lang="en-GB" sz="1800" dirty="0">
                <a:ea typeface="+mn-lt"/>
                <a:cs typeface="+mn-lt"/>
              </a:rPr>
              <a:t>Diriye’s interest in technology began at age seven in Somalia when he dismantled a transistor radio and received a mild electric shock - a moment that sparked his lifelong fascination with technology and problem-solving. </a:t>
            </a:r>
            <a:endParaRPr lang="en-GB" dirty="0"/>
          </a:p>
          <a:p>
            <a:pPr marL="0" indent="0">
              <a:buNone/>
            </a:pPr>
            <a:endParaRPr lang="en-GB" sz="2200" dirty="0"/>
          </a:p>
        </p:txBody>
      </p:sp>
      <p:pic>
        <p:nvPicPr>
          <p:cNvPr id="6" name="Content Placeholder 6" descr="A person in a suit&#10;&#10;AI-generated content may be incorrect.">
            <a:extLst>
              <a:ext uri="{FF2B5EF4-FFF2-40B4-BE49-F238E27FC236}">
                <a16:creationId xmlns:a16="http://schemas.microsoft.com/office/drawing/2014/main" id="{D1760D39-F65C-1A89-DB30-FE405C629498}"/>
              </a:ext>
            </a:extLst>
          </p:cNvPr>
          <p:cNvPicPr>
            <a:picLocks noChangeAspect="1"/>
          </p:cNvPicPr>
          <p:nvPr/>
        </p:nvPicPr>
        <p:blipFill>
          <a:blip r:embed="rId2"/>
          <a:srcRect l="22154" r="22154"/>
          <a:stretch/>
        </p:blipFill>
        <p:spPr>
          <a:xfrm>
            <a:off x="0" y="0"/>
            <a:ext cx="4657344" cy="656923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TextBox 6">
            <a:extLst>
              <a:ext uri="{FF2B5EF4-FFF2-40B4-BE49-F238E27FC236}">
                <a16:creationId xmlns:a16="http://schemas.microsoft.com/office/drawing/2014/main" id="{AAA12D25-254C-C1D7-89BB-8034D8776413}"/>
              </a:ext>
            </a:extLst>
          </p:cNvPr>
          <p:cNvSpPr txBox="1"/>
          <p:nvPr/>
        </p:nvSpPr>
        <p:spPr>
          <a:xfrm>
            <a:off x="-175" y="6571304"/>
            <a:ext cx="435707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mn-lt"/>
                <a:cs typeface="+mn-lt"/>
              </a:rPr>
              <a:t>Image source: </a:t>
            </a:r>
            <a:r>
              <a:rPr lang="en-US" sz="1300" b="1" dirty="0">
                <a:solidFill>
                  <a:srgbClr val="002060"/>
                </a:solidFill>
                <a:latin typeface="Arial"/>
                <a:cs typeface="Arial"/>
                <a:hlinkClick r:id="rId3">
                  <a:extLst>
                    <a:ext uri="{A12FA001-AC4F-418D-AE19-62706E023703}">
                      <ahyp:hlinkClr xmlns:ahyp="http://schemas.microsoft.com/office/drawing/2018/hyperlinkcolor" val="tx"/>
                    </a:ext>
                  </a:extLst>
                </a:hlinkClick>
              </a:rPr>
              <a:t>Queen Elizabeth Prize for Engineering</a:t>
            </a:r>
            <a:endParaRPr lang="en-US" dirty="0"/>
          </a:p>
        </p:txBody>
      </p:sp>
      <p:sp>
        <p:nvSpPr>
          <p:cNvPr id="10" name="Title 1">
            <a:extLst>
              <a:ext uri="{FF2B5EF4-FFF2-40B4-BE49-F238E27FC236}">
                <a16:creationId xmlns:a16="http://schemas.microsoft.com/office/drawing/2014/main" id="{A64E47F7-6AE9-B002-09E8-A8A7540AAA5B}"/>
              </a:ext>
            </a:extLst>
          </p:cNvPr>
          <p:cNvSpPr txBox="1">
            <a:spLocks/>
          </p:cNvSpPr>
          <p:nvPr/>
        </p:nvSpPr>
        <p:spPr>
          <a:xfrm>
            <a:off x="5297762" y="329184"/>
            <a:ext cx="6251110" cy="1783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400" b="1" dirty="0"/>
              <a:t>Driving Technological Development across Africa: </a:t>
            </a:r>
            <a:endParaRPr lang="en-US" dirty="0"/>
          </a:p>
          <a:p>
            <a:r>
              <a:rPr lang="en-GB" sz="3400" b="1" dirty="0">
                <a:ea typeface="+mj-lt"/>
                <a:cs typeface="+mj-lt"/>
              </a:rPr>
              <a:t>Abdigani</a:t>
            </a:r>
            <a:r>
              <a:rPr lang="en-GB" sz="3400" b="1" dirty="0">
                <a:latin typeface="Aptos Display"/>
              </a:rPr>
              <a:t> Diriye </a:t>
            </a:r>
            <a:r>
              <a:rPr lang="en-GB" sz="3400" b="1" dirty="0">
                <a:latin typeface="Aptos"/>
              </a:rPr>
              <a:t>[1986 – ]</a:t>
            </a:r>
            <a:endParaRPr lang="en-GB" dirty="0"/>
          </a:p>
        </p:txBody>
      </p:sp>
    </p:spTree>
    <p:extLst>
      <p:ext uri="{BB962C8B-B14F-4D97-AF65-F5344CB8AC3E}">
        <p14:creationId xmlns:p14="http://schemas.microsoft.com/office/powerpoint/2010/main" val="3083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DEB2-1ABE-8A12-1A90-E3F58C69D9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438AB5-3CC7-C6A1-4DB2-4072C3928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CB7EDDDC-3D6A-E79C-A6BA-642BF72A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0EEF228-DB29-174D-47C9-2331D4419DB9}"/>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marL="0" indent="0">
              <a:buNone/>
            </a:pPr>
            <a:r>
              <a:rPr lang="en-GB" sz="1800" b="1" dirty="0"/>
              <a:t>Background</a:t>
            </a:r>
          </a:p>
          <a:p>
            <a:pPr marL="0" indent="0">
              <a:buNone/>
            </a:pPr>
            <a:r>
              <a:rPr lang="en-GB" sz="1800" dirty="0">
                <a:ea typeface="+mn-lt"/>
                <a:cs typeface="+mn-lt"/>
              </a:rPr>
              <a:t>Born in Somalia in 1986, Diriye moved to the UK in 1989. He studied Computer Science and Mathematics at Queen Mary University of London, followed by an MSc at King’s College, London and a PhD in Computer Science from University College London in 2012.</a:t>
            </a:r>
            <a:endParaRPr lang="en-GB" dirty="0">
              <a:ea typeface="+mn-lt"/>
              <a:cs typeface="+mn-lt"/>
            </a:endParaRPr>
          </a:p>
          <a:p>
            <a:pPr marL="0" indent="0">
              <a:buNone/>
            </a:pPr>
            <a:r>
              <a:rPr lang="en-GB" sz="1800" dirty="0">
                <a:ea typeface="+mn-lt"/>
                <a:cs typeface="+mn-lt"/>
              </a:rPr>
              <a:t>After completing a postdoctoral fellowship at Carnegie Mellon University’s Human-Computer Interaction Institute, he joined IBM Research Africa in 2013.</a:t>
            </a:r>
            <a:endParaRPr lang="en-GB" dirty="0">
              <a:ea typeface="+mn-lt"/>
              <a:cs typeface="+mn-lt"/>
            </a:endParaRPr>
          </a:p>
          <a:p>
            <a:pPr marL="0" indent="0">
              <a:buNone/>
            </a:pPr>
            <a:r>
              <a:rPr lang="en-GB" sz="1800" b="1" dirty="0"/>
              <a:t>Contributions</a:t>
            </a:r>
          </a:p>
          <a:p>
            <a:pPr marL="0" indent="0">
              <a:buNone/>
            </a:pPr>
            <a:r>
              <a:rPr lang="en-GB" sz="1800" dirty="0">
                <a:ea typeface="+mn-lt"/>
                <a:cs typeface="+mn-lt"/>
              </a:rPr>
              <a:t>In the academic sphere, Diriye's 2010 </a:t>
            </a:r>
            <a:r>
              <a:rPr lang="en-GB" sz="1800" dirty="0">
                <a:ea typeface="+mn-lt"/>
                <a:cs typeface="+mn-lt"/>
                <a:hlinkClick r:id="rId2"/>
              </a:rPr>
              <a:t>paper</a:t>
            </a:r>
            <a:r>
              <a:rPr lang="en-GB" sz="1800" dirty="0">
                <a:ea typeface="+mn-lt"/>
                <a:cs typeface="+mn-lt"/>
              </a:rPr>
              <a:t> on exploratory search proposed a new framework that accounts for factors like domain knowledge, conceptual complexity, and procedural complexity.</a:t>
            </a:r>
            <a:endParaRPr lang="en-GB" dirty="0">
              <a:ea typeface="+mn-lt"/>
              <a:cs typeface="+mn-lt"/>
            </a:endParaRPr>
          </a:p>
          <a:p>
            <a:pPr marL="0" indent="0">
              <a:buNone/>
            </a:pPr>
            <a:r>
              <a:rPr lang="en-GB" sz="1800" dirty="0">
                <a:ea typeface="+mn-lt"/>
                <a:cs typeface="+mn-lt"/>
              </a:rPr>
              <a:t>In industry, Diriye has led initiatives that leverage AI to enhance financial inclusion. At IBM Research Africa, he developed technologies to bring banking services to underserved populations in low-resource settings.</a:t>
            </a:r>
            <a:endParaRPr lang="en-GB" dirty="0">
              <a:ea typeface="+mn-lt"/>
              <a:cs typeface="+mn-lt"/>
            </a:endParaRPr>
          </a:p>
          <a:p>
            <a:pPr marL="0" indent="0">
              <a:buNone/>
            </a:pPr>
            <a:r>
              <a:rPr lang="en-GB" sz="1800" dirty="0">
                <a:ea typeface="+mn-lt"/>
                <a:cs typeface="+mn-lt"/>
              </a:rPr>
              <a:t>He also co-founded </a:t>
            </a:r>
            <a:r>
              <a:rPr lang="en-GB" sz="1800" dirty="0">
                <a:ea typeface="+mn-lt"/>
                <a:cs typeface="+mn-lt"/>
                <a:hlinkClick r:id="rId3"/>
              </a:rPr>
              <a:t>Innovate Ventures</a:t>
            </a:r>
            <a:r>
              <a:rPr lang="en-GB" sz="1800" dirty="0">
                <a:ea typeface="+mn-lt"/>
                <a:cs typeface="+mn-lt"/>
              </a:rPr>
              <a:t>- Somalia’s first startup accelerator- and Odola, a company that promotes tech-driven financial solutions. </a:t>
            </a:r>
            <a:endParaRPr lang="en-GB" dirty="0"/>
          </a:p>
          <a:p>
            <a:pPr marL="0" indent="0">
              <a:buNone/>
            </a:pPr>
            <a:endParaRPr lang="en-GB" sz="2000"/>
          </a:p>
        </p:txBody>
      </p:sp>
      <p:sp>
        <p:nvSpPr>
          <p:cNvPr id="6" name="Title 1">
            <a:extLst>
              <a:ext uri="{FF2B5EF4-FFF2-40B4-BE49-F238E27FC236}">
                <a16:creationId xmlns:a16="http://schemas.microsoft.com/office/drawing/2014/main" id="{DC1866F1-A433-E64B-BAEB-DA00E608B5CC}"/>
              </a:ext>
            </a:extLst>
          </p:cNvPr>
          <p:cNvSpPr>
            <a:spLocks noGrp="1"/>
          </p:cNvSpPr>
          <p:nvPr>
            <p:ph type="title"/>
          </p:nvPr>
        </p:nvSpPr>
        <p:spPr>
          <a:xfrm>
            <a:off x="838200" y="365125"/>
            <a:ext cx="10515600" cy="1325563"/>
          </a:xfrm>
        </p:spPr>
        <p:txBody>
          <a:bodyPr>
            <a:normAutofit/>
          </a:bodyPr>
          <a:lstStyle/>
          <a:p>
            <a:r>
              <a:rPr lang="en-US" sz="3400" b="1" dirty="0"/>
              <a:t>Advancing Research, Industry &amp; Entrepreneurship</a:t>
            </a:r>
          </a:p>
        </p:txBody>
      </p:sp>
    </p:spTree>
    <p:extLst>
      <p:ext uri="{BB962C8B-B14F-4D97-AF65-F5344CB8AC3E}">
        <p14:creationId xmlns:p14="http://schemas.microsoft.com/office/powerpoint/2010/main" val="54016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E148-43ED-BC07-9908-AD0DB541AB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3AF850-D454-B0CC-687C-BD4412540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BC959B60-2269-1BBA-45FB-DB12FF5EF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4D0C595-40A5-263F-0087-76ED671C1C4A}"/>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sz="1800" b="1" dirty="0"/>
              <a:t>Further Reading</a:t>
            </a:r>
            <a:endParaRPr lang="en-US" sz="1800" dirty="0"/>
          </a:p>
          <a:p>
            <a:pPr marL="0" indent="0">
              <a:buNone/>
            </a:pPr>
            <a:r>
              <a:rPr lang="en-GB" sz="1800" dirty="0">
                <a:solidFill>
                  <a:srgbClr val="312B39"/>
                </a:solidFill>
                <a:latin typeface="Aptos Display"/>
                <a:cs typeface="Arial"/>
              </a:rPr>
              <a:t>Amazon Science (2021) </a:t>
            </a:r>
            <a:r>
              <a:rPr lang="en-GB" sz="1800" i="1" dirty="0">
                <a:solidFill>
                  <a:srgbClr val="312B39"/>
                </a:solidFill>
                <a:latin typeface="Aptos Display"/>
                <a:cs typeface="Arial"/>
              </a:rPr>
              <a:t>Abdigani Diriye named among top young African economic leaders</a:t>
            </a:r>
            <a:r>
              <a:rPr lang="en-GB" sz="1800" dirty="0">
                <a:solidFill>
                  <a:srgbClr val="312B39"/>
                </a:solidFill>
                <a:latin typeface="Aptos Display"/>
                <a:cs typeface="Arial"/>
              </a:rPr>
              <a:t>. Available at: </a:t>
            </a:r>
            <a:r>
              <a:rPr lang="en-GB" sz="1800" dirty="0">
                <a:solidFill>
                  <a:srgbClr val="AE2241"/>
                </a:solidFill>
                <a:latin typeface="Aptos Display"/>
                <a:cs typeface="Arial"/>
                <a:hlinkClick r:id="rId2"/>
              </a:rPr>
              <a:t>https://www.amazon.science/latest-news/abdigani-diriye-named-among-top-young-african-economic-leaders</a:t>
            </a:r>
            <a:endParaRPr lang="en-GB" sz="1800" dirty="0">
              <a:solidFill>
                <a:srgbClr val="312B39"/>
              </a:solidFill>
              <a:latin typeface="Aptos Display"/>
              <a:cs typeface="Arial"/>
            </a:endParaRPr>
          </a:p>
          <a:p>
            <a:pPr marL="0" indent="0">
              <a:buNone/>
            </a:pPr>
            <a:r>
              <a:rPr lang="en-GB" sz="1800" dirty="0">
                <a:ea typeface="+mn-lt"/>
                <a:cs typeface="+mn-lt"/>
              </a:rPr>
              <a:t>TED Archive (2018) </a:t>
            </a:r>
            <a:r>
              <a:rPr lang="en-GB" sz="1800" i="1" dirty="0">
                <a:ea typeface="+mn-lt"/>
                <a:cs typeface="+mn-lt"/>
              </a:rPr>
              <a:t>Looking for innovation in unexpected places | Abdigani Diriye</a:t>
            </a:r>
            <a:r>
              <a:rPr lang="en-GB" sz="1800" dirty="0">
                <a:ea typeface="+mn-lt"/>
                <a:cs typeface="+mn-lt"/>
              </a:rPr>
              <a:t>. Available at: </a:t>
            </a:r>
            <a:r>
              <a:rPr lang="en-GB" sz="1800" dirty="0">
                <a:ea typeface="+mn-lt"/>
                <a:cs typeface="+mn-lt"/>
                <a:hlinkClick r:id="rId3"/>
              </a:rPr>
              <a:t>https://www.youtube.com/watch?v=EqHk09GFMOI</a:t>
            </a:r>
            <a:r>
              <a:rPr lang="en-GB" sz="1800" dirty="0">
                <a:ea typeface="+mn-lt"/>
                <a:cs typeface="Arial"/>
              </a:rPr>
              <a:t> </a:t>
            </a:r>
            <a:r>
              <a:rPr lang="en-GB" sz="1800" dirty="0">
                <a:cs typeface="Arial"/>
              </a:rPr>
              <a:t> </a:t>
            </a:r>
            <a:r>
              <a:rPr lang="en-GB" sz="1800" b="1" dirty="0">
                <a:cs typeface="Arial"/>
              </a:rPr>
              <a:t> </a:t>
            </a:r>
            <a:endParaRPr lang="en-GB" sz="1800"/>
          </a:p>
          <a:p>
            <a:pPr marL="0" indent="0">
              <a:buNone/>
            </a:pPr>
            <a:r>
              <a:rPr lang="en-GB" sz="1800" b="1" dirty="0"/>
              <a:t>The Project</a:t>
            </a:r>
          </a:p>
          <a:p>
            <a:pPr marL="0" indent="0">
              <a:buNone/>
            </a:pPr>
            <a:r>
              <a:rPr lang="en-GB" sz="1800" dirty="0"/>
              <a:t>This resource is part of the </a:t>
            </a:r>
            <a:r>
              <a:rPr lang="en-GB" sz="1800" b="1" dirty="0"/>
              <a:t>Diverse Computing Pioneers Project</a:t>
            </a:r>
            <a:r>
              <a:rPr lang="en-GB" sz="1800" dirty="0"/>
              <a:t> — funded by the Council of Professors and Heads of Computing and created by a diverse interdisciplinary team from The Open University, University of Strathclyde, and Queen Mary University of London. </a:t>
            </a:r>
          </a:p>
          <a:p>
            <a:pPr marL="0" indent="0">
              <a:buNone/>
            </a:pPr>
            <a:r>
              <a:rPr lang="en-GB" sz="1800" dirty="0"/>
              <a:t>More information </a:t>
            </a:r>
            <a:r>
              <a:rPr lang="en-GB" sz="1800" dirty="0">
                <a:ea typeface="+mn-lt"/>
                <a:cs typeface="+mn-lt"/>
              </a:rPr>
              <a:t>is available at: </a:t>
            </a:r>
            <a:r>
              <a:rPr lang="en-GB" sz="1800" dirty="0">
                <a:ea typeface="+mn-lt"/>
                <a:cs typeface="+mn-lt"/>
                <a:hlinkClick r:id="rId4"/>
              </a:rPr>
              <a:t>www.open.edu/openlearncreate/diverse-computing-pioneers</a:t>
            </a:r>
            <a:endParaRPr lang="en-GB" sz="1800" dirty="0"/>
          </a:p>
          <a:p>
            <a:pPr marL="0" indent="0">
              <a:buNone/>
            </a:pPr>
            <a:endParaRPr lang="en-GB" sz="2000"/>
          </a:p>
        </p:txBody>
      </p:sp>
      <p:pic>
        <p:nvPicPr>
          <p:cNvPr id="4" name="Picture 3" descr="A qr code on a white background&#10;&#10;AI-generated content may be incorrect.">
            <a:extLst>
              <a:ext uri="{FF2B5EF4-FFF2-40B4-BE49-F238E27FC236}">
                <a16:creationId xmlns:a16="http://schemas.microsoft.com/office/drawing/2014/main" id="{9830FE7B-D6CE-1923-490C-6ACAD8CC7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26" y="5544182"/>
            <a:ext cx="1199747" cy="1199747"/>
          </a:xfrm>
          <a:prstGeom prst="rect">
            <a:avLst/>
          </a:prstGeom>
        </p:spPr>
      </p:pic>
      <p:pic>
        <p:nvPicPr>
          <p:cNvPr id="5" name="Picture 4" descr="A blue and black logo&#10;&#10;AI-generated content may be incorrect.">
            <a:extLst>
              <a:ext uri="{FF2B5EF4-FFF2-40B4-BE49-F238E27FC236}">
                <a16:creationId xmlns:a16="http://schemas.microsoft.com/office/drawing/2014/main" id="{5878F949-694E-AB04-A329-4E1E0A8DCCE9}"/>
              </a:ext>
            </a:extLst>
          </p:cNvPr>
          <p:cNvPicPr>
            <a:picLocks noChangeAspect="1"/>
          </p:cNvPicPr>
          <p:nvPr/>
        </p:nvPicPr>
        <p:blipFill>
          <a:blip r:embed="rId6">
            <a:extLst>
              <a:ext uri="{28A0092B-C50C-407E-A947-70E740481C1C}">
                <a14:useLocalDpi xmlns:a14="http://schemas.microsoft.com/office/drawing/2010/main" val="0"/>
              </a:ext>
            </a:extLst>
          </a:blip>
          <a:srcRect l="39162" r="39458"/>
          <a:stretch/>
        </p:blipFill>
        <p:spPr>
          <a:xfrm>
            <a:off x="6863745" y="5572383"/>
            <a:ext cx="808093" cy="1143344"/>
          </a:xfrm>
          <a:prstGeom prst="rect">
            <a:avLst/>
          </a:prstGeom>
        </p:spPr>
      </p:pic>
      <p:pic>
        <p:nvPicPr>
          <p:cNvPr id="6" name="Picture 5" descr="A blue and white logo&#10;&#10;AI-generated content may be incorrect.">
            <a:extLst>
              <a:ext uri="{FF2B5EF4-FFF2-40B4-BE49-F238E27FC236}">
                <a16:creationId xmlns:a16="http://schemas.microsoft.com/office/drawing/2014/main" id="{4E8F5478-A22B-8996-825D-6892C1CB30C7}"/>
              </a:ext>
            </a:extLst>
          </p:cNvPr>
          <p:cNvPicPr>
            <a:picLocks noChangeAspect="1"/>
          </p:cNvPicPr>
          <p:nvPr/>
        </p:nvPicPr>
        <p:blipFill>
          <a:blip r:embed="rId7">
            <a:extLst>
              <a:ext uri="{28A0092B-C50C-407E-A947-70E740481C1C}">
                <a14:useLocalDpi xmlns:a14="http://schemas.microsoft.com/office/drawing/2010/main" val="0"/>
              </a:ext>
            </a:extLst>
          </a:blip>
          <a:srcRect t="14895" b="11196"/>
          <a:stretch/>
        </p:blipFill>
        <p:spPr>
          <a:xfrm>
            <a:off x="10298478" y="5522532"/>
            <a:ext cx="1681856" cy="1243047"/>
          </a:xfrm>
          <a:prstGeom prst="rect">
            <a:avLst/>
          </a:prstGeom>
        </p:spPr>
      </p:pic>
      <p:pic>
        <p:nvPicPr>
          <p:cNvPr id="7" name="Picture 6" descr="A logo of a university&#10;&#10;AI-generated content may be incorrect.">
            <a:extLst>
              <a:ext uri="{FF2B5EF4-FFF2-40B4-BE49-F238E27FC236}">
                <a16:creationId xmlns:a16="http://schemas.microsoft.com/office/drawing/2014/main" id="{B91D0103-792F-3DA4-5477-433F8814E294}"/>
              </a:ext>
            </a:extLst>
          </p:cNvPr>
          <p:cNvPicPr>
            <a:picLocks noChangeAspect="1"/>
          </p:cNvPicPr>
          <p:nvPr/>
        </p:nvPicPr>
        <p:blipFill>
          <a:blip r:embed="rId8">
            <a:extLst>
              <a:ext uri="{28A0092B-C50C-407E-A947-70E740481C1C}">
                <a14:useLocalDpi xmlns:a14="http://schemas.microsoft.com/office/drawing/2010/main" val="0"/>
              </a:ext>
            </a:extLst>
          </a:blip>
          <a:srcRect l="11935" r="11398"/>
          <a:stretch/>
        </p:blipFill>
        <p:spPr>
          <a:xfrm>
            <a:off x="8066525" y="5544954"/>
            <a:ext cx="1837266" cy="1198202"/>
          </a:xfrm>
          <a:prstGeom prst="rect">
            <a:avLst/>
          </a:prstGeom>
        </p:spPr>
      </p:pic>
      <p:pic>
        <p:nvPicPr>
          <p:cNvPr id="9" name="Picture 8" descr="Blue text on a black background&#10;&#10;AI-generated content may be incorrect.">
            <a:extLst>
              <a:ext uri="{FF2B5EF4-FFF2-40B4-BE49-F238E27FC236}">
                <a16:creationId xmlns:a16="http://schemas.microsoft.com/office/drawing/2014/main" id="{D0528F01-782E-FEF0-C7B2-94DA5E8736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2760" y="5573573"/>
            <a:ext cx="4636298" cy="1140964"/>
          </a:xfrm>
          <a:prstGeom prst="rect">
            <a:avLst/>
          </a:prstGeom>
        </p:spPr>
      </p:pic>
      <p:sp>
        <p:nvSpPr>
          <p:cNvPr id="13" name="Title 1">
            <a:extLst>
              <a:ext uri="{FF2B5EF4-FFF2-40B4-BE49-F238E27FC236}">
                <a16:creationId xmlns:a16="http://schemas.microsoft.com/office/drawing/2014/main" id="{B7D6D1D6-9A59-09F3-18AF-18D428F575E0}"/>
              </a:ext>
            </a:extLst>
          </p:cNvPr>
          <p:cNvSpPr>
            <a:spLocks noGrp="1"/>
          </p:cNvSpPr>
          <p:nvPr>
            <p:ph type="title"/>
          </p:nvPr>
        </p:nvSpPr>
        <p:spPr>
          <a:xfrm>
            <a:off x="838200" y="365125"/>
            <a:ext cx="10515600" cy="1325563"/>
          </a:xfrm>
        </p:spPr>
        <p:txBody>
          <a:bodyPr>
            <a:normAutofit/>
          </a:bodyPr>
          <a:lstStyle/>
          <a:p>
            <a:r>
              <a:rPr lang="en-US" sz="3400" b="1" dirty="0"/>
              <a:t>Looking for Innovation in Unexpected Places</a:t>
            </a:r>
          </a:p>
        </p:txBody>
      </p:sp>
    </p:spTree>
    <p:extLst>
      <p:ext uri="{BB962C8B-B14F-4D97-AF65-F5344CB8AC3E}">
        <p14:creationId xmlns:p14="http://schemas.microsoft.com/office/powerpoint/2010/main" val="3701872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03C3EBE5F744FAC86159C8BD04AB0" ma:contentTypeVersion="10" ma:contentTypeDescription="Create a new document." ma:contentTypeScope="" ma:versionID="68ad44ca874766f063e8b3ca8e73a1a0">
  <xsd:schema xmlns:xsd="http://www.w3.org/2001/XMLSchema" xmlns:xs="http://www.w3.org/2001/XMLSchema" xmlns:p="http://schemas.microsoft.com/office/2006/metadata/properties" xmlns:ns2="0b375246-e7a5-4cd3-9260-ba7fb55e9fdc" xmlns:ns3="29232704-331d-4124-9428-a3a78b19a65d" targetNamespace="http://schemas.microsoft.com/office/2006/metadata/properties" ma:root="true" ma:fieldsID="9f4cb67ae8f1ff71a7798a62fc267cc6" ns2:_="" ns3:_="">
    <xsd:import namespace="0b375246-e7a5-4cd3-9260-ba7fb55e9fdc"/>
    <xsd:import namespace="29232704-331d-4124-9428-a3a78b19a65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75246-e7a5-4cd3-9260-ba7fb55e9f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32704-331d-4124-9428-a3a78b19a65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953b8d-d69f-4704-b965-2cb0f7d780f1}" ma:internalName="TaxCatchAll" ma:showField="CatchAllData" ma:web="29232704-331d-4124-9428-a3a78b19a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232704-331d-4124-9428-a3a78b19a65d" xsi:nil="true"/>
    <lcf76f155ced4ddcb4097134ff3c332f xmlns="0b375246-e7a5-4cd3-9260-ba7fb55e9fd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D1ADC-C16F-41AC-98B5-D98A7268E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75246-e7a5-4cd3-9260-ba7fb55e9fdc"/>
    <ds:schemaRef ds:uri="29232704-331d-4124-9428-a3a78b19a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271A8C-435F-4317-97D9-D3FB77FE945D}">
  <ds:schemaRefs>
    <ds:schemaRef ds:uri="http://schemas.microsoft.com/office/2006/metadata/properties"/>
    <ds:schemaRef ds:uri="http://schemas.microsoft.com/office/infopath/2007/PartnerControls"/>
    <ds:schemaRef ds:uri="29232704-331d-4124-9428-a3a78b19a65d"/>
    <ds:schemaRef ds:uri="0b375246-e7a5-4cd3-9260-ba7fb55e9fdc"/>
  </ds:schemaRefs>
</ds:datastoreItem>
</file>

<file path=customXml/itemProps3.xml><?xml version="1.0" encoding="utf-8"?>
<ds:datastoreItem xmlns:ds="http://schemas.openxmlformats.org/officeDocument/2006/customXml" ds:itemID="{1D87D7B2-127F-4ACA-8927-0D4A08670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Advancing Research, Industry &amp; Entrepreneurship</vt:lpstr>
      <vt:lpstr>Looking for Innovation in Unexpected 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Matiss Ipolito</dc:creator>
  <cp:revision>324</cp:revision>
  <dcterms:created xsi:type="dcterms:W3CDTF">2025-06-11T21:29:33Z</dcterms:created>
  <dcterms:modified xsi:type="dcterms:W3CDTF">2025-09-24T08:57:36Z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0x0101005EA03C3EBE5F744FAC86159C8BD04AB0</vt:lpwstr>
  </property>
  <property fmtid="{D5CDD505-2E9C-101B-9397-08002B2CF9AE}" pid="3" name="MediaServiceImageTags">
    <vt:lpwstr/>
  </property>
</Properties>
</file>