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336" r:id="rId5"/>
    <p:sldId id="278" r:id="rId6"/>
    <p:sldId id="279" r:id="rId7"/>
    <p:sldId id="328" r:id="rId8"/>
    <p:sldId id="325" r:id="rId9"/>
    <p:sldId id="327" r:id="rId10"/>
    <p:sldId id="326" r:id="rId11"/>
    <p:sldId id="329" r:id="rId12"/>
    <p:sldId id="330" r:id="rId13"/>
    <p:sldId id="332" r:id="rId14"/>
    <p:sldId id="333" r:id="rId15"/>
    <p:sldId id="331" r:id="rId16"/>
    <p:sldId id="334" r:id="rId17"/>
    <p:sldId id="335" r:id="rId18"/>
    <p:sldId id="324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kIV1q0PoV1LdlfVNrts8A==" hashData="LNYOwuoIbfIdysDcVJMkBfzr272inF8/17EQRsljdSov33ucuY6XgliGWfRmg+AVt/QQUpRYakV1icFKtNAP0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734"/>
    <a:srgbClr val="FF8181"/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9" autoAdjust="0"/>
    <p:restoredTop sz="93462" autoAdjust="0"/>
  </p:normalViewPr>
  <p:slideViewPr>
    <p:cSldViewPr snapToGrid="0">
      <p:cViewPr varScale="1">
        <p:scale>
          <a:sx n="114" d="100"/>
          <a:sy n="114" d="100"/>
        </p:scale>
        <p:origin x="62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' Golinucci" userId="af77fc62-6a85-4b10-b94f-9bff1a9c5999" providerId="ADAL" clId="{C35A90FD-C978-44B1-B3A5-ADFF72653BE0}"/>
    <pc:docChg chg="modSld">
      <pc:chgData name="Nicolo' Golinucci" userId="af77fc62-6a85-4b10-b94f-9bff1a9c5999" providerId="ADAL" clId="{C35A90FD-C978-44B1-B3A5-ADFF72653BE0}" dt="2023-08-18T13:49:29.670" v="13" actId="20577"/>
      <pc:docMkLst>
        <pc:docMk/>
      </pc:docMkLst>
      <pc:sldChg chg="addSp modSp mod">
        <pc:chgData name="Nicolo' Golinucci" userId="af77fc62-6a85-4b10-b94f-9bff1a9c5999" providerId="ADAL" clId="{C35A90FD-C978-44B1-B3A5-ADFF72653BE0}" dt="2023-08-18T13:48:18.761" v="1" actId="1036"/>
        <pc:sldMkLst>
          <pc:docMk/>
          <pc:sldMk cId="2559802330" sldId="256"/>
        </pc:sldMkLst>
        <pc:spChg chg="add mod">
          <ac:chgData name="Nicolo' Golinucci" userId="af77fc62-6a85-4b10-b94f-9bff1a9c5999" providerId="ADAL" clId="{C35A90FD-C978-44B1-B3A5-ADFF72653BE0}" dt="2023-08-18T13:48:18.761" v="1" actId="1036"/>
          <ac:spMkLst>
            <pc:docMk/>
            <pc:sldMk cId="2559802330" sldId="256"/>
            <ac:spMk id="2" creationId="{AE9E7A5B-2D37-3CCF-952A-61D2768F6F6F}"/>
          </ac:spMkLst>
        </pc:spChg>
      </pc:sldChg>
      <pc:sldChg chg="modSp mod">
        <pc:chgData name="Nicolo' Golinucci" userId="af77fc62-6a85-4b10-b94f-9bff1a9c5999" providerId="ADAL" clId="{C35A90FD-C978-44B1-B3A5-ADFF72653BE0}" dt="2023-08-18T13:48:44.090" v="6" actId="20577"/>
        <pc:sldMkLst>
          <pc:docMk/>
          <pc:sldMk cId="213492418" sldId="329"/>
        </pc:sldMkLst>
        <pc:spChg chg="mod">
          <ac:chgData name="Nicolo' Golinucci" userId="af77fc62-6a85-4b10-b94f-9bff1a9c5999" providerId="ADAL" clId="{C35A90FD-C978-44B1-B3A5-ADFF72653BE0}" dt="2023-08-18T13:48:44.090" v="6" actId="20577"/>
          <ac:spMkLst>
            <pc:docMk/>
            <pc:sldMk cId="213492418" sldId="329"/>
            <ac:spMk id="13" creationId="{28867A8A-7B41-07C0-149B-9ECD2E2A833C}"/>
          </ac:spMkLst>
        </pc:spChg>
      </pc:sldChg>
      <pc:sldChg chg="modSp mod">
        <pc:chgData name="Nicolo' Golinucci" userId="af77fc62-6a85-4b10-b94f-9bff1a9c5999" providerId="ADAL" clId="{C35A90FD-C978-44B1-B3A5-ADFF72653BE0}" dt="2023-08-18T13:48:48.664" v="7" actId="20577"/>
        <pc:sldMkLst>
          <pc:docMk/>
          <pc:sldMk cId="3333013376" sldId="330"/>
        </pc:sldMkLst>
        <pc:spChg chg="mod">
          <ac:chgData name="Nicolo' Golinucci" userId="af77fc62-6a85-4b10-b94f-9bff1a9c5999" providerId="ADAL" clId="{C35A90FD-C978-44B1-B3A5-ADFF72653BE0}" dt="2023-08-18T13:48:48.664" v="7" actId="20577"/>
          <ac:spMkLst>
            <pc:docMk/>
            <pc:sldMk cId="3333013376" sldId="330"/>
            <ac:spMk id="33" creationId="{EFC7CFDC-1EBA-FD5C-0328-4AD7E928F4FB}"/>
          </ac:spMkLst>
        </pc:spChg>
      </pc:sldChg>
      <pc:sldChg chg="modSp mod">
        <pc:chgData name="Nicolo' Golinucci" userId="af77fc62-6a85-4b10-b94f-9bff1a9c5999" providerId="ADAL" clId="{C35A90FD-C978-44B1-B3A5-ADFF72653BE0}" dt="2023-08-18T13:49:00.296" v="8" actId="20577"/>
        <pc:sldMkLst>
          <pc:docMk/>
          <pc:sldMk cId="2475189048" sldId="332"/>
        </pc:sldMkLst>
        <pc:spChg chg="mod">
          <ac:chgData name="Nicolo' Golinucci" userId="af77fc62-6a85-4b10-b94f-9bff1a9c5999" providerId="ADAL" clId="{C35A90FD-C978-44B1-B3A5-ADFF72653BE0}" dt="2023-08-18T13:49:00.296" v="8" actId="20577"/>
          <ac:spMkLst>
            <pc:docMk/>
            <pc:sldMk cId="2475189048" sldId="332"/>
            <ac:spMk id="33" creationId="{EFC7CFDC-1EBA-FD5C-0328-4AD7E928F4FB}"/>
          </ac:spMkLst>
        </pc:spChg>
      </pc:sldChg>
      <pc:sldChg chg="modSp mod">
        <pc:chgData name="Nicolo' Golinucci" userId="af77fc62-6a85-4b10-b94f-9bff1a9c5999" providerId="ADAL" clId="{C35A90FD-C978-44B1-B3A5-ADFF72653BE0}" dt="2023-08-18T13:49:29.670" v="13" actId="20577"/>
        <pc:sldMkLst>
          <pc:docMk/>
          <pc:sldMk cId="462557242" sldId="333"/>
        </pc:sldMkLst>
        <pc:spChg chg="mod">
          <ac:chgData name="Nicolo' Golinucci" userId="af77fc62-6a85-4b10-b94f-9bff1a9c5999" providerId="ADAL" clId="{C35A90FD-C978-44B1-B3A5-ADFF72653BE0}" dt="2023-08-18T13:49:29.670" v="13" actId="20577"/>
          <ac:spMkLst>
            <pc:docMk/>
            <pc:sldMk cId="462557242" sldId="333"/>
            <ac:spMk id="33" creationId="{EFC7CFDC-1EBA-FD5C-0328-4AD7E928F4FB}"/>
          </ac:spMkLst>
        </pc:spChg>
      </pc:sldChg>
    </pc:docChg>
  </pc:docChgLst>
  <pc:docChgLst>
    <pc:chgData name="Lorenzo Rinaldi" userId="77d5bfdd-3e88-4678-a8ff-024fe85681f6" providerId="ADAL" clId="{34DE6C31-27BF-414F-A371-52538741F8E9}"/>
    <pc:docChg chg="undo custSel addSld delSld modSld sldOrd">
      <pc:chgData name="Lorenzo Rinaldi" userId="77d5bfdd-3e88-4678-a8ff-024fe85681f6" providerId="ADAL" clId="{34DE6C31-27BF-414F-A371-52538741F8E9}" dt="2023-07-21T15:49:39.695" v="959" actId="1076"/>
      <pc:docMkLst>
        <pc:docMk/>
      </pc:docMkLst>
      <pc:sldChg chg="modSp mod">
        <pc:chgData name="Lorenzo Rinaldi" userId="77d5bfdd-3e88-4678-a8ff-024fe85681f6" providerId="ADAL" clId="{34DE6C31-27BF-414F-A371-52538741F8E9}" dt="2023-07-21T15:02:02.593" v="40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4DE6C31-27BF-414F-A371-52538741F8E9}" dt="2023-07-21T15:02:02.593" v="40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4DE6C31-27BF-414F-A371-52538741F8E9}" dt="2023-07-21T15:02:48.210" v="4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4DE6C31-27BF-414F-A371-52538741F8E9}" dt="2023-07-21T15:02:48.210" v="4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62194632" sldId="279"/>
        </pc:sldMkLst>
      </pc:sldChg>
      <pc:sldChg chg="addSp delSp modSp add mod">
        <pc:chgData name="Lorenzo Rinaldi" userId="77d5bfdd-3e88-4678-a8ff-024fe85681f6" providerId="ADAL" clId="{34DE6C31-27BF-414F-A371-52538741F8E9}" dt="2023-07-21T15:05:04.593" v="87" actId="1036"/>
        <pc:sldMkLst>
          <pc:docMk/>
          <pc:sldMk cId="3105644210" sldId="279"/>
        </pc:sldMkLst>
        <pc:spChg chg="del">
          <ac:chgData name="Lorenzo Rinaldi" userId="77d5bfdd-3e88-4678-a8ff-024fe85681f6" providerId="ADAL" clId="{34DE6C31-27BF-414F-A371-52538741F8E9}" dt="2023-07-21T15:03:07.897" v="48" actId="478"/>
          <ac:spMkLst>
            <pc:docMk/>
            <pc:sldMk cId="3105644210" sldId="279"/>
            <ac:spMk id="2" creationId="{00000000-0000-0000-0000-000000000000}"/>
          </ac:spMkLst>
        </pc:spChg>
        <pc:spChg chg="mod">
          <ac:chgData name="Lorenzo Rinaldi" userId="77d5bfdd-3e88-4678-a8ff-024fe85681f6" providerId="ADAL" clId="{34DE6C31-27BF-414F-A371-52538741F8E9}" dt="2023-07-21T15:04:28.929" v="60" actId="14100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03:11.757" v="49" actId="478"/>
          <ac:spMkLst>
            <pc:docMk/>
            <pc:sldMk cId="3105644210" sldId="279"/>
            <ac:spMk id="7" creationId="{B2ED2DE0-D54F-CDF7-B320-A20893C8AFCF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8" creationId="{F2FFB38D-A953-2603-D35F-2F1425178399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10" creationId="{61BF001B-8D17-62A5-195F-8A30D22D6B43}"/>
          </ac:spMkLst>
        </pc:spChg>
        <pc:picChg chg="add mod">
          <ac:chgData name="Lorenzo Rinaldi" userId="77d5bfdd-3e88-4678-a8ff-024fe85681f6" providerId="ADAL" clId="{34DE6C31-27BF-414F-A371-52538741F8E9}" dt="2023-07-21T15:05:04.593" v="87" actId="1036"/>
          <ac:picMkLst>
            <pc:docMk/>
            <pc:sldMk cId="3105644210" sldId="279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355459684" sldId="280"/>
        </pc:sldMkLst>
      </pc:sldChg>
      <pc:sldChg chg="addSp delSp modSp add mod modAnim">
        <pc:chgData name="Lorenzo Rinaldi" userId="77d5bfdd-3e88-4678-a8ff-024fe85681f6" providerId="ADAL" clId="{34DE6C31-27BF-414F-A371-52538741F8E9}" dt="2023-07-21T15:08:03.608" v="224"/>
        <pc:sldMkLst>
          <pc:docMk/>
          <pc:sldMk cId="2532603515" sldId="280"/>
        </pc:sldMkLst>
        <pc:spChg chg="add mod">
          <ac:chgData name="Lorenzo Rinaldi" userId="77d5bfdd-3e88-4678-a8ff-024fe85681f6" providerId="ADAL" clId="{34DE6C31-27BF-414F-A371-52538741F8E9}" dt="2023-07-21T15:07:37.707" v="206" actId="1076"/>
          <ac:spMkLst>
            <pc:docMk/>
            <pc:sldMk cId="2532603515" sldId="280"/>
            <ac:spMk id="2" creationId="{0B326F35-2390-A294-6884-70866C7CAD2E}"/>
          </ac:spMkLst>
        </pc:spChg>
        <pc:spChg chg="add mod">
          <ac:chgData name="Lorenzo Rinaldi" userId="77d5bfdd-3e88-4678-a8ff-024fe85681f6" providerId="ADAL" clId="{34DE6C31-27BF-414F-A371-52538741F8E9}" dt="2023-07-21T15:07:45.802" v="207" actId="1076"/>
          <ac:spMkLst>
            <pc:docMk/>
            <pc:sldMk cId="2532603515" sldId="280"/>
            <ac:spMk id="5" creationId="{2A93F403-C350-E202-700B-A030931C6B0D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7" creationId="{FEA6C428-BCD0-7FCD-EF8D-A54C9ECE6238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8" creationId="{F2FFB38D-A953-2603-D35F-2F1425178399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2" creationId="{5FA36A61-BFCE-866A-22D6-A6B6549EDB4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3" creationId="{35005C99-0A90-C76D-4AA8-F80C0797B3AE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4" creationId="{E99451C3-28CB-571D-2BD9-10D535D0B682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5" creationId="{DF7C5840-9C70-3B13-A00E-2E645ADD0924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6" creationId="{9E95F797-20F7-9EAA-5995-C06EE7D6B23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7" creationId="{31F105AC-678D-E2DA-F597-85CC402A663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9" creationId="{AD94F495-07B5-A469-A38E-1AE101F717C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1" creationId="{BB4E9954-0890-C010-F6A7-16D155E2188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3" creationId="{D7357377-AC0B-6A48-57E2-59112FFD2C5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5" creationId="{C4D36873-90DA-5753-CE4D-1230C566D546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6" creationId="{A3512AC4-4A40-2EDC-C0E4-4B27A25F9E27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7" creationId="{2DC40B01-5DF5-E687-CD1E-31FF8EB23FCD}"/>
          </ac:spMkLst>
        </pc:sp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1" creationId="{16BE1666-CCFD-77A7-D0E8-2F0DE372386D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8" creationId="{57315928-E274-AB2D-AD5D-777B613A50C4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0" creationId="{169C54CA-E34B-6B7F-C95B-166280FB58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2" creationId="{2FEDE211-F0E9-6BDF-C8C9-8879DB75376F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4" creationId="{6BD71F0F-4D55-1922-32E5-4F496AF27C03}"/>
          </ac:graphicFrameMkLst>
        </pc:graphicFrameChg>
        <pc:picChg chg="del">
          <ac:chgData name="Lorenzo Rinaldi" userId="77d5bfdd-3e88-4678-a8ff-024fe85681f6" providerId="ADAL" clId="{34DE6C31-27BF-414F-A371-52538741F8E9}" dt="2023-07-21T15:05:16.322" v="89" actId="478"/>
          <ac:picMkLst>
            <pc:docMk/>
            <pc:sldMk cId="2532603515" sldId="280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65522800" sldId="281"/>
        </pc:sldMkLst>
      </pc:sldChg>
      <pc:sldChg chg="addSp modSp add mod modAnim">
        <pc:chgData name="Lorenzo Rinaldi" userId="77d5bfdd-3e88-4678-a8ff-024fe85681f6" providerId="ADAL" clId="{34DE6C31-27BF-414F-A371-52538741F8E9}" dt="2023-07-21T15:07:47.628" v="208"/>
        <pc:sldMkLst>
          <pc:docMk/>
          <pc:sldMk cId="2216614674" sldId="281"/>
        </pc:sldMkLst>
        <pc:spChg chg="add mod">
          <ac:chgData name="Lorenzo Rinaldi" userId="77d5bfdd-3e88-4678-a8ff-024fe85681f6" providerId="ADAL" clId="{34DE6C31-27BF-414F-A371-52538741F8E9}" dt="2023-07-21T15:05:43.777" v="92" actId="1076"/>
          <ac:spMkLst>
            <pc:docMk/>
            <pc:sldMk cId="2216614674" sldId="281"/>
            <ac:spMk id="2" creationId="{34AE5265-DA15-BDD3-149A-8391B77FDE9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" creationId="{55AF647B-3798-85BA-879B-841CEFF82EB7}"/>
          </ac:spMkLst>
        </pc:spChg>
        <pc:spChg chg="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07:11.835" v="195" actId="1036"/>
          <ac:spMkLst>
            <pc:docMk/>
            <pc:sldMk cId="2216614674" sldId="281"/>
            <ac:spMk id="8" creationId="{915C2014-60E3-E407-E8CD-EBAFB494E79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1" creationId="{1C41B420-AB69-1916-2310-A54534E734C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2" creationId="{1F45DD33-AF46-5B2B-F1DD-EC0CA923ED9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3" creationId="{81379942-9A51-A23D-3C28-D2ACD96CC8B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5" creationId="{29B1E29D-9349-25B4-DEB0-02F30BE114A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8" creationId="{6CD437AF-6835-FB8D-A876-9DA4F810A3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9" creationId="{D16A247A-5B87-31FE-FD5D-01977EACC25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0" creationId="{D7FFEB20-15A1-638B-4FCD-38C1B0CCCB5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2" creationId="{59ACA026-261B-08C8-0863-6B46D6A24EB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3" creationId="{1AD6B038-137C-7EFE-C15B-26DE241BB84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4" creationId="{4F3903D8-D6CF-13F1-9C08-EAEDEBCAF2D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7" creationId="{649C4DC0-E59B-17A8-DB1B-1318F912289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8" creationId="{03F2EBD1-ADA2-7DC1-5DFE-F5968A04D53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9" creationId="{44493FB2-8958-0A16-8FEB-65324634624B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1" creationId="{E9DDE1F8-7C45-790F-2A80-2850B1F1EB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4" creationId="{2839442A-45F5-1A2B-DDD8-08B5EDBF3A1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5" creationId="{5185059F-11F3-CCC3-FC14-EE67A79285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6" creationId="{6A6C198F-34EB-B6E9-4857-363C0C54E88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9" creationId="{C46F6F8B-D848-37B2-CA53-3421065327E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0" creationId="{9253A7E3-49AB-752B-7973-8622489BB6F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1" creationId="{3BC4FF99-D6A8-5897-9A4A-F4403D23B6B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3" creationId="{8FE040F4-F468-0DD1-47C3-3919D1B8E052}"/>
          </ac:spMkLst>
        </pc:spChg>
        <pc:spChg chg="add mod">
          <ac:chgData name="Lorenzo Rinaldi" userId="77d5bfdd-3e88-4678-a8ff-024fe85681f6" providerId="ADAL" clId="{34DE6C31-27BF-414F-A371-52538741F8E9}" dt="2023-07-21T15:06:50.521" v="151" actId="1035"/>
          <ac:spMkLst>
            <pc:docMk/>
            <pc:sldMk cId="2216614674" sldId="281"/>
            <ac:spMk id="50" creationId="{54906440-6D51-4BAD-2AAE-31098CCE08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1" creationId="{9370EEBA-7102-288D-3DCA-374EFE607D2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2" creationId="{330CE277-4752-0415-D7CA-77BA9571758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3" creationId="{8D58B4E3-21CF-BEFC-E53E-4616D5E0A2B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4" creationId="{5DA5DF75-163F-27F2-3DC3-0398B12CE0A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5" creationId="{6F5D238A-57E5-6B40-E42D-F345B77A19CE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6" creationId="{25E467E5-500D-58D9-3C27-FC0DE291A2FD}"/>
          </ac:spMkLst>
        </pc:spChg>
        <pc:spChg chg="add mod">
          <ac:chgData name="Lorenzo Rinaldi" userId="77d5bfdd-3e88-4678-a8ff-024fe85681f6" providerId="ADAL" clId="{34DE6C31-27BF-414F-A371-52538741F8E9}" dt="2023-07-21T15:07:47.628" v="208"/>
          <ac:spMkLst>
            <pc:docMk/>
            <pc:sldMk cId="2216614674" sldId="281"/>
            <ac:spMk id="64" creationId="{5E8B4CDA-5C74-2CDA-D75B-9040B54CD045}"/>
          </ac:spMkLst>
        </pc:spChg>
        <pc:picChg chg="add mod">
          <ac:chgData name="Lorenzo Rinaldi" userId="77d5bfdd-3e88-4678-a8ff-024fe85681f6" providerId="ADAL" clId="{34DE6C31-27BF-414F-A371-52538741F8E9}" dt="2023-07-21T15:07:06.330" v="156" actId="1076"/>
          <ac:picMkLst>
            <pc:docMk/>
            <pc:sldMk cId="2216614674" sldId="281"/>
            <ac:picMk id="9" creationId="{4F8595DB-ADF7-2BB8-9F06-1FB3F0B32B6A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0" creationId="{F1B934CC-BBC7-EAE7-D02E-22D24064F6DC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1" creationId="{1C4C3DC9-7698-F77A-6E5E-B55522972589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2" creationId="{98323A9A-3FF6-021C-4E21-A08749723523}"/>
          </ac:picMkLst>
        </pc:pic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7" creationId="{966CFAB6-DB49-1111-CDA7-81F0C85F59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0" creationId="{4B68D3D3-3F37-4633-E4CD-FE3B8CF89F0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4" creationId="{C194CF7E-3197-2764-CA63-ABD8B113F50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6" creationId="{CEB68A41-A822-09D7-6B0F-C069A785468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7" creationId="{ECF1D4D3-A367-C9A0-DD32-6945060F9E6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1" creationId="{19D3794D-19C6-7B0F-FE80-2D50A7938A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5" creationId="{19CA3CEB-C1CF-33DA-BAB8-12F7A2E2FD6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6" creationId="{64888E42-C7A4-7626-8FF6-34F5F1E2A39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0" creationId="{CF0AAA80-7D4E-4B50-5B1B-3324A915E7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2" creationId="{4A55483D-DB26-7E78-56B2-33CA05879FD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3" creationId="{EFED9246-1939-2623-AECA-C9FEB37448B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7" creationId="{DED4EEE0-BA82-6493-EC93-CD18BFCCE20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8" creationId="{20FA593C-0965-A20A-1A21-B4FCA1E856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2" creationId="{12278AA9-6F1A-227F-3C6F-E5FC2D61EF0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4" creationId="{48D030C9-A619-376C-1D25-EE820424961A}"/>
          </ac:cxnSpMkLst>
        </pc:cxnChg>
        <pc:cxnChg chg="add mod">
          <ac:chgData name="Lorenzo Rinaldi" userId="77d5bfdd-3e88-4678-a8ff-024fe85681f6" providerId="ADAL" clId="{34DE6C31-27BF-414F-A371-52538741F8E9}" dt="2023-07-21T15:06:56.499" v="152" actId="14100"/>
          <ac:cxnSpMkLst>
            <pc:docMk/>
            <pc:sldMk cId="2216614674" sldId="281"/>
            <ac:cxnSpMk id="45" creationId="{24DEA1DB-7EC8-7E56-2E7C-6BC06A8D043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6" creationId="{A0254F23-7645-D26F-2D43-0FEE478E937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7" creationId="{CC937E26-30DF-B580-6620-B97F43BE513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8" creationId="{7FE7B44D-DD36-9EBF-17C5-6344D960CE65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9" creationId="{6FAB5F23-1DB3-DC7F-BEB9-15F62427EB4A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7" creationId="{3985DC85-8569-9111-A1EF-63B46CCFE18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8" creationId="{A7E81182-6802-F001-22E3-EFF3831E391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9" creationId="{93803712-04AD-FD0A-556C-FC638E3C836E}"/>
          </ac:cxnSpMkLst>
        </pc:cxnChg>
      </pc:sldChg>
      <pc:sldChg chg="addSp delSp modSp add del">
        <pc:chgData name="Lorenzo Rinaldi" userId="77d5bfdd-3e88-4678-a8ff-024fe85681f6" providerId="ADAL" clId="{34DE6C31-27BF-414F-A371-52538741F8E9}" dt="2023-07-21T15:09:04.626" v="236" actId="47"/>
        <pc:sldMkLst>
          <pc:docMk/>
          <pc:sldMk cId="886317972" sldId="282"/>
        </pc:sldMkLst>
        <pc:spChg chg="add del mod">
          <ac:chgData name="Lorenzo Rinaldi" userId="77d5bfdd-3e88-4678-a8ff-024fe85681f6" providerId="ADAL" clId="{34DE6C31-27BF-414F-A371-52538741F8E9}" dt="2023-07-21T15:08:20.677" v="226"/>
          <ac:spMkLst>
            <pc:docMk/>
            <pc:sldMk cId="886317972" sldId="282"/>
            <ac:spMk id="2" creationId="{0CBB3304-D19E-31F9-6171-E70B7D5B2299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474976860" sldId="282"/>
        </pc:sldMkLst>
      </pc:sldChg>
      <pc:sldChg chg="modSp add mod">
        <pc:chgData name="Lorenzo Rinaldi" userId="77d5bfdd-3e88-4678-a8ff-024fe85681f6" providerId="ADAL" clId="{34DE6C31-27BF-414F-A371-52538741F8E9}" dt="2023-07-21T15:08:39.587" v="230"/>
        <pc:sldMkLst>
          <pc:docMk/>
          <pc:sldMk cId="856966453" sldId="283"/>
        </pc:sldMkLst>
        <pc:spChg chg="mod">
          <ac:chgData name="Lorenzo Rinaldi" userId="77d5bfdd-3e88-4678-a8ff-024fe85681f6" providerId="ADAL" clId="{34DE6C31-27BF-414F-A371-52538741F8E9}" dt="2023-07-21T15:08:39.587" v="230"/>
          <ac:spMkLst>
            <pc:docMk/>
            <pc:sldMk cId="856966453" sldId="283"/>
            <ac:spMk id="2" creationId="{0B326F35-2390-A294-6884-70866C7CAD2E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728444362" sldId="283"/>
        </pc:sldMkLst>
      </pc:sldChg>
      <pc:sldChg chg="addSp modSp add mod modAnim">
        <pc:chgData name="Lorenzo Rinaldi" userId="77d5bfdd-3e88-4678-a8ff-024fe85681f6" providerId="ADAL" clId="{34DE6C31-27BF-414F-A371-52538741F8E9}" dt="2023-07-21T15:09:34.426" v="250" actId="1036"/>
        <pc:sldMkLst>
          <pc:docMk/>
          <pc:sldMk cId="1479858776" sldId="284"/>
        </pc:sldMkLst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" creationId="{7BA54DAF-C867-1B51-E81A-8AFD26270F4F}"/>
          </ac:spMkLst>
        </pc:spChg>
        <pc:spChg chg="mod">
          <ac:chgData name="Lorenzo Rinaldi" userId="77d5bfdd-3e88-4678-a8ff-024fe85681f6" providerId="ADAL" clId="{34DE6C31-27BF-414F-A371-52538741F8E9}" dt="2023-07-21T15:09:01.824" v="235" actId="14100"/>
          <ac:spMkLst>
            <pc:docMk/>
            <pc:sldMk cId="1479858776" sldId="28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7" creationId="{12781CF3-B9A3-967E-6F1E-039FACB06DB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8" creationId="{9C3DC389-27BF-DA77-1E8B-98CCD7F13237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9" creationId="{521D9017-E5C1-C63F-A74A-217101A74A7F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0" creationId="{5D4901B5-C5E4-2526-E867-FBFD380687C3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1" creationId="{9FBD9EE1-A510-6F06-626F-BE4037DE24D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2" creationId="{5770F43A-DC29-D581-2270-58CD7CAB69CC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3" creationId="{00A26DCD-3B9B-6951-EDFE-A7EF2CFE84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4" creationId="{C44A2ABF-A8DA-00F1-2A34-560E5852C9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5" creationId="{4C322B0B-23DF-1091-1CC5-289AF701BB68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6" creationId="{52310750-3759-F8E2-FCA1-BA7F79B13DE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8" creationId="{EF3F5CB4-003A-7838-E2D7-C723E4EE907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9" creationId="{505569C2-8DD6-9918-7E57-46BCB0EB827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0" creationId="{88524A96-DC30-B301-390B-FA47022D791F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1" creationId="{D5556869-37F5-98DB-0E22-626E59C1DB6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2" creationId="{D78285C2-CB2E-38FF-2BB6-B1904B9D3AE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3" creationId="{F8D91BC6-2E3B-300C-2593-4A3AC93CA70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4" creationId="{2DD02C24-31FC-9A84-39C2-8323E426B696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5" creationId="{1332E79A-CF83-E50C-91C2-1CE96B707FB4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6" creationId="{C62F6813-7B2C-279C-A004-2E3C27DA9579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9" creationId="{1F8CBB27-1B5D-7EBA-FCEE-FD9B09A8FF7B}"/>
          </ac:spMkLst>
        </pc:sp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5" creationId="{F2B409AD-02C0-3079-552C-16383D675232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17" creationId="{70BA9092-7228-465B-F3AA-30B659288701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7" creationId="{B19AA7F7-3F52-AF4D-8A68-37BFE397F9BA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8" creationId="{B6004B3B-9D62-15A7-E501-D10EBDABC873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30" creationId="{8D7934C3-3D0F-6D08-DBFC-432E0A18DF51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014673689" sldId="284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44930247" sldId="285"/>
        </pc:sldMkLst>
      </pc:sldChg>
      <pc:sldChg chg="addSp modSp add modAnim">
        <pc:chgData name="Lorenzo Rinaldi" userId="77d5bfdd-3e88-4678-a8ff-024fe85681f6" providerId="ADAL" clId="{34DE6C31-27BF-414F-A371-52538741F8E9}" dt="2023-07-21T15:09:56.158" v="254"/>
        <pc:sldMkLst>
          <pc:docMk/>
          <pc:sldMk cId="2122996369" sldId="285"/>
        </pc:sldMkLst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" creationId="{D0081DE3-8B93-CE91-B6A5-1A06336B430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5" creationId="{FF6A564D-993A-37C1-3848-3FBAC47CDF4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7" creationId="{16FC3C93-D177-7182-7AB7-5CD894AF6AD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8" creationId="{18E90ED4-D328-10B0-3809-01B71D8C536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0" creationId="{0FF1C2EE-18A3-D28E-F5FD-1329045533C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1" creationId="{DB1DE85A-1963-308F-BB5E-12D44D836F92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2" creationId="{594A83FB-890E-03B0-038B-BA1B9B7B882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3" creationId="{D29C3D61-6319-5427-DB7B-B22B4F57B6A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4" creationId="{74386A5D-280C-4412-1324-5FD218FF247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5" creationId="{6138F9FC-7351-9AD9-9910-84BC373186F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2" creationId="{48670503-F3EE-9DB1-6C2A-BD5B6701685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3" creationId="{EA279152-9B71-38CA-9AD4-C4C0C5A6906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4" creationId="{D8521A10-6F59-ADE9-B5A3-68300E731EF4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5" creationId="{F81BB9E9-BE4E-7765-1FBE-C33410ACE818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6" creationId="{8BF34FAC-60CF-A2A4-7B34-3B4B79B84AD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7" creationId="{50562B27-48A7-F8DF-822E-20DE11FE4AE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8" creationId="{BB9EE2D1-064B-ED50-CA3E-FC318B259445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3" creationId="{334B4985-DE11-C2E0-C2F2-CD5B54711449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5" creationId="{AB8A898D-C803-4071-40FD-19E1975C197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7" creationId="{658D4CDE-B2BA-462B-9876-98839A19169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8" creationId="{F2BA3CDF-243D-F5CF-399D-1E2F32D6583B}"/>
          </ac:spMkLst>
        </pc:sp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9" creationId="{F9756623-D708-0B08-9379-F66B7DF1D84D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6" creationId="{56B234B7-2992-AAC7-CE90-1EC529F49E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7" creationId="{911581FA-3C6D-4A8A-2E6A-1EEC062343BF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8" creationId="{768F06B2-20C4-9D54-E2EC-6C85F695395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9" creationId="{806B7BB7-27FE-75C9-7DB2-F5A137B4A98C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0" creationId="{61106CD9-1115-9324-BB18-1735D3A096B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1" creationId="{90FFCEA6-F6D9-5387-7CB5-3FCA957F323B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9" creationId="{6A5154A2-38C0-19F3-CB15-05CDDD1EE76E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0" creationId="{F4971215-E3D5-6F13-82B5-B086ED58F3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1" creationId="{B511168D-5674-24F9-1B58-81BD33BE830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2" creationId="{75215EAF-C835-A14C-BDAB-2C4B90FD0C2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4" creationId="{7A3D7B3D-2D46-75F4-BD46-1C6598A757C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6" creationId="{FC11918B-E10E-5954-D322-2BD6C2ECE967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589856972" sldId="286"/>
        </pc:sldMkLst>
      </pc:sldChg>
      <pc:sldChg chg="addSp modSp add mod">
        <pc:chgData name="Lorenzo Rinaldi" userId="77d5bfdd-3e88-4678-a8ff-024fe85681f6" providerId="ADAL" clId="{34DE6C31-27BF-414F-A371-52538741F8E9}" dt="2023-07-21T15:11:05.987" v="285" actId="1076"/>
        <pc:sldMkLst>
          <pc:docMk/>
          <pc:sldMk cId="2271916245" sldId="286"/>
        </pc:sldMkLst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" creationId="{326B6FD7-85B7-B757-7AC2-1C7E943E8DDA}"/>
          </ac:spMkLst>
        </pc:spChg>
        <pc:spChg chg="mod">
          <ac:chgData name="Lorenzo Rinaldi" userId="77d5bfdd-3e88-4678-a8ff-024fe85681f6" providerId="ADAL" clId="{34DE6C31-27BF-414F-A371-52538741F8E9}" dt="2023-07-21T15:10:49.704" v="282" actId="20577"/>
          <ac:spMkLst>
            <pc:docMk/>
            <pc:sldMk cId="2271916245" sldId="28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5" creationId="{4704E27B-C135-4D2E-5464-5B085DFE48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7" creationId="{139243F0-8E8F-D322-0471-484703E1805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0" creationId="{32C47877-A959-47B0-B73C-6658329A54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1" creationId="{F03EA42D-6BC0-943F-3D15-02719DF6477C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2" creationId="{F18BC358-6CB6-E90C-62FA-635161776546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4" creationId="{40918AE4-D369-1130-70C3-2C0C46783790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5" creationId="{FF71E342-7DD7-5D4C-E7F2-8A5789EE3D0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8" creationId="{3DCEE7A2-4119-09BC-C705-8581A4BA0E3F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9" creationId="{EF743F06-0A8D-A5C0-FB5B-2BDFD44A018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0" creationId="{160D460C-8156-C01F-EF16-A78B505B1D2B}"/>
          </ac:spMkLst>
        </pc:sp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2" creationId="{A53D2A45-F9D6-4557-7564-5B73884E1FED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3" creationId="{CFB945CF-B856-51FE-EEB7-91789C1E3FBA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4" creationId="{3B030E82-9F27-51B9-5B17-7FFC5DD02B48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5" creationId="{66057E0E-9749-5B22-C09E-8E1C82917FA3}"/>
          </ac:picMkLst>
        </pc:pic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8" creationId="{45CA3AC8-452F-EC16-9E8A-5AD450393234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9" creationId="{A675F865-F02A-E981-AAB2-0A9C13A8A8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3" creationId="{0FE18A2F-B4C3-A420-53AD-A8B649A62522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6" creationId="{8FAE2584-A24D-6E7B-82F9-F720DCE77D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7" creationId="{0F3C1334-94EF-5902-A317-518AD7470F9F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21" creationId="{86989783-7B1A-04B0-3F19-C61ADFAB9039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36633618" sldId="287"/>
        </pc:sldMkLst>
      </pc:sldChg>
      <pc:sldChg chg="addSp modSp add mod ord modAnim">
        <pc:chgData name="Lorenzo Rinaldi" userId="77d5bfdd-3e88-4678-a8ff-024fe85681f6" providerId="ADAL" clId="{34DE6C31-27BF-414F-A371-52538741F8E9}" dt="2023-07-21T15:10:33.546" v="279"/>
        <pc:sldMkLst>
          <pc:docMk/>
          <pc:sldMk cId="3027297724" sldId="287"/>
        </pc:sldMkLst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" creationId="{7C7E524D-6473-6FFA-E020-28479801397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7" creationId="{0B6CD0E6-EE08-F8C7-FDD1-8FE540ADCF9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8" creationId="{B336E001-FD57-C58F-138B-13B18A5D577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9" creationId="{D02F5982-3176-F377-477C-E63C2B70F52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0" creationId="{CDDF8F61-385B-E2DF-DEF6-2B920D50119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6" creationId="{E64FDDBB-4B5E-1B0D-644A-D5FBDF0DC466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7" creationId="{60C57939-3054-8CD1-0C08-5B8CAADAAF1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8" creationId="{4FAC43CC-0E18-0093-D315-537B7822D2E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9" creationId="{B0E34BAE-787A-B587-9892-A93801FBFA3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0" creationId="{3D9D7205-98CF-C756-1070-EB324DDFB67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1" creationId="{DB0F0419-4348-74AB-4A13-200F17775ED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2" creationId="{2E4B360F-7C0D-B54B-050E-21CDF9A0A95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6" creationId="{6084C6BA-B7A9-2DBB-047E-1CAA4D9A4A0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8" creationId="{90AA7AC5-6BDA-4697-3DE5-1FA563DA6A1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9" creationId="{EBF26C97-10E6-932B-1DC7-0D5893193557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0" creationId="{3B7EEF74-36DD-0CF0-18FD-6E282CDF574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2" creationId="{4F4D6B23-FE11-7ABE-CC3C-A25DAC6CE49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4" creationId="{BD625C01-9097-60A9-553E-DE3163399729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5" creationId="{5902D300-C298-7072-C2DD-40FA81532DE0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6" creationId="{72AFBAE5-5777-19EE-6FEE-A761732FFFD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7" creationId="{8B5501B0-AD42-9013-910B-AC07FF2AB06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8" creationId="{50846927-A350-6407-8C00-87B13B2BB3A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9" creationId="{D69746C4-1B44-0B0C-8D36-9800F39DA06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0" creationId="{DBE5B7C6-7401-A0C9-8670-BD365371984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1" creationId="{60C30BE0-E4B8-EFA4-E0E7-8D9FAF48291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2" creationId="{853F0E24-1565-CBDE-3FBD-0E5E4280A72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3" creationId="{AFD375FE-9579-14E1-76DD-B5B6A1F4F1F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5" creationId="{CCB975F8-C3C8-1734-506E-ACFE7F30BC09}"/>
          </ac:spMkLst>
        </pc:spChg>
        <pc:spChg chg="add mod">
          <ac:chgData name="Lorenzo Rinaldi" userId="77d5bfdd-3e88-4678-a8ff-024fe85681f6" providerId="ADAL" clId="{34DE6C31-27BF-414F-A371-52538741F8E9}" dt="2023-07-21T15:10:16.714" v="259" actId="14100"/>
          <ac:spMkLst>
            <pc:docMk/>
            <pc:sldMk cId="3027297724" sldId="287"/>
            <ac:spMk id="47" creationId="{9EAD5E90-4B05-E14C-E23E-88EDA1C9F083}"/>
          </ac:spMkLst>
        </pc:spChg>
        <pc:spChg chg="add mod">
          <ac:chgData name="Lorenzo Rinaldi" userId="77d5bfdd-3e88-4678-a8ff-024fe85681f6" providerId="ADAL" clId="{34DE6C31-27BF-414F-A371-52538741F8E9}" dt="2023-07-21T15:10:23.531" v="276" actId="1035"/>
          <ac:spMkLst>
            <pc:docMk/>
            <pc:sldMk cId="3027297724" sldId="287"/>
            <ac:spMk id="49" creationId="{FBA877BA-2569-0868-A66A-0F27D6EC8117}"/>
          </ac:spMkLst>
        </pc:sp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5" creationId="{835E57F5-C8AF-C173-A99B-3951F00EEEC9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1" creationId="{F837BC1C-A616-2E02-952F-5F817B4C0B25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2" creationId="{F8FCB514-E799-4974-DF44-8094251B2D8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3" creationId="{BFADCE45-8805-E8B8-8A96-CBBEE775277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4" creationId="{1EF2D82D-67F7-DFC3-33FC-60F3FE56115A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5" creationId="{8D4DB840-0A05-E29A-7777-DA8D510A059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3" creationId="{995CE1C0-450A-3B06-542E-E9CBE3CB396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4" creationId="{5E31B049-EE69-B39A-B19E-D47AF8D1163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5" creationId="{EEB20C80-41D0-475E-E03D-84E13FF6FED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7" creationId="{1DD8D3C0-56E7-96F5-5658-97851AA8B6E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1" creationId="{B6291998-4EA3-AF97-B832-D8BE55D6196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3" creationId="{B91C7A2E-C80A-0B6A-33CF-98330F878DB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4" creationId="{E3A1AFD6-007F-903E-8032-AED929ED060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6" creationId="{385F0E48-827D-06A8-EE2E-8C7E8A41E13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8" creationId="{17839585-3BD8-30FC-521C-0593E5C7BE1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14:29.641" v="434" actId="1037"/>
        <pc:sldMkLst>
          <pc:docMk/>
          <pc:sldMk cId="1653647307" sldId="288"/>
        </pc:sldMkLst>
        <pc:spChg chg="add mod">
          <ac:chgData name="Lorenzo Rinaldi" userId="77d5bfdd-3e88-4678-a8ff-024fe85681f6" providerId="ADAL" clId="{34DE6C31-27BF-414F-A371-52538741F8E9}" dt="2023-07-21T15:13:45.300" v="358" actId="1076"/>
          <ac:spMkLst>
            <pc:docMk/>
            <pc:sldMk cId="1653647307" sldId="288"/>
            <ac:spMk id="2" creationId="{444FAC33-D48A-7CE5-5C15-E3D23BA76F4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5" creationId="{9E93A0C0-A49C-00DD-FDBD-0EDA6A19F3E4}"/>
          </ac:spMkLst>
        </pc:spChg>
        <pc:spChg chg="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7" creationId="{27285A77-1D6D-AE4C-4835-503E813541DF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8" creationId="{EC2A4AEC-5141-7A37-85B8-CA0D7888B22A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9" creationId="{0CA0EC50-9D95-1553-C11C-519E12AD3783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0" creationId="{2DB48811-92D0-52BE-B5A4-D0DC4835AA4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1" creationId="{16904CB4-8E56-C98E-D337-D1B0D5B96308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2" creationId="{462048EA-C5AE-64D4-B1E4-DBF0DA96BD6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3" creationId="{9FA442B8-3083-66DF-8D39-B953179983F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4" creationId="{83A9A5F1-EECE-C719-1E9E-CFA3C8F65F3D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5" creationId="{3988009F-C4F1-F767-1F89-1FBE1167A3F9}"/>
          </ac:spMkLst>
        </pc:spChg>
        <pc:picChg chg="add del mod">
          <ac:chgData name="Lorenzo Rinaldi" userId="77d5bfdd-3e88-4678-a8ff-024fe85681f6" providerId="ADAL" clId="{34DE6C31-27BF-414F-A371-52538741F8E9}" dt="2023-07-21T15:13:49.985" v="360" actId="478"/>
          <ac:picMkLst>
            <pc:docMk/>
            <pc:sldMk cId="1653647307" sldId="288"/>
            <ac:picMk id="16" creationId="{62E742E8-63C2-5085-6BF1-762EF77333EF}"/>
          </ac:picMkLst>
        </pc:picChg>
        <pc:picChg chg="add mod">
          <ac:chgData name="Lorenzo Rinaldi" userId="77d5bfdd-3e88-4678-a8ff-024fe85681f6" providerId="ADAL" clId="{34DE6C31-27BF-414F-A371-52538741F8E9}" dt="2023-07-21T15:13:55.710" v="363"/>
          <ac:picMkLst>
            <pc:docMk/>
            <pc:sldMk cId="1653647307" sldId="288"/>
            <ac:picMk id="17" creationId="{BDCBE8EA-E277-28D6-ED0C-12812F751DDE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731054057" sldId="288"/>
        </pc:sldMkLst>
      </pc:sldChg>
      <pc:sldChg chg="addSp modSp add ord modAnim">
        <pc:chgData name="Lorenzo Rinaldi" userId="77d5bfdd-3e88-4678-a8ff-024fe85681f6" providerId="ADAL" clId="{34DE6C31-27BF-414F-A371-52538741F8E9}" dt="2023-07-21T15:11:32.001" v="291"/>
        <pc:sldMkLst>
          <pc:docMk/>
          <pc:sldMk cId="93442043" sldId="289"/>
        </pc:sldMkLst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" creationId="{25EC03A7-B86C-2518-5956-562782ABA8F9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5" creationId="{7B43F825-339E-57AB-01B2-B9E5E69C28E0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7" creationId="{C3B7F158-762F-AC82-AEA7-482FDB5F33FD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8" creationId="{BDDD5FE4-DD9E-CBA7-E112-44068E866AE8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9" creationId="{EAD3D758-29F7-DAEA-C433-F58B773EB46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0" creationId="{6E181A85-3400-B2FF-D473-A88D68AE346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2" creationId="{066CB205-4422-AD6E-6689-7F61EA00388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3" creationId="{602B8494-7206-600C-D3A2-A4217A8647C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4" creationId="{48191D40-6EC2-4F40-6EE6-CB7D51647ED5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9" creationId="{6035F94C-6529-4A5B-F9D9-A5A40E1BBB52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0" creationId="{A9EF91DE-8504-F59A-4C9F-718CC589EC7A}"/>
          </ac:spMkLst>
        </pc:sp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1" creationId="{D3AC189B-8F5F-7453-EB9B-52E3E7479F9D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2" creationId="{51EAEC61-6214-55AF-4132-2DA05584C9C5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3" creationId="{66C07396-9CBD-1AC5-9D2A-512EE6B94E05}"/>
          </ac:picMkLst>
        </pc:pic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1" creationId="{21C54A82-B830-983A-B764-215090306152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5" creationId="{96D428E0-4A4C-C001-1D59-96B79AF271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6" creationId="{925F59CE-36A5-4112-869B-C269C3FDAD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7" creationId="{9B6EFFB9-9873-201B-7156-F4731DEBC0DF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8" creationId="{57BBAACB-DD57-1CFC-EEDD-A7BD8CDC524B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089913847" sldId="289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31913461" sldId="290"/>
        </pc:sldMkLst>
      </pc:sldChg>
      <pc:sldChg chg="addSp modSp add mod ord modAnim">
        <pc:chgData name="Lorenzo Rinaldi" userId="77d5bfdd-3e88-4678-a8ff-024fe85681f6" providerId="ADAL" clId="{34DE6C31-27BF-414F-A371-52538741F8E9}" dt="2023-07-21T15:12:56.442" v="349"/>
        <pc:sldMkLst>
          <pc:docMk/>
          <pc:sldMk cId="2985743448" sldId="290"/>
        </pc:sldMkLst>
        <pc:spChg chg="add mod">
          <ac:chgData name="Lorenzo Rinaldi" userId="77d5bfdd-3e88-4678-a8ff-024fe85681f6" providerId="ADAL" clId="{34DE6C31-27BF-414F-A371-52538741F8E9}" dt="2023-07-21T15:12:11.206" v="297" actId="1076"/>
          <ac:spMkLst>
            <pc:docMk/>
            <pc:sldMk cId="2985743448" sldId="290"/>
            <ac:spMk id="2" creationId="{A0F1DA4F-94DD-7958-9A6C-5EF16EA58C2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5" creationId="{211EB426-13C2-3BCE-D812-D69E75E35D4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7" creationId="{AA517671-A162-1C13-4ACB-0A282488075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8" creationId="{08BC0AD5-3B93-27B0-3C05-F097DFCFF15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2" creationId="{9BADEC67-554B-4606-8D10-3430759D4CC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3" creationId="{34C7739D-1478-7FB9-944C-19D8F832CAF9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7" creationId="{DB026CB7-BD7A-8FA2-E7CC-35885420890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8" creationId="{3D44BB09-4376-5A93-B919-A2A9085B8FF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0" creationId="{4FA037C0-24D6-78B5-85D9-63F4B81F218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1" creationId="{FF73E89E-94C0-3BB2-5ABA-44A8501BDE8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5" creationId="{45B6E389-A00C-D94D-5778-A171D66B837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6" creationId="{9373BD6F-5B5E-DB67-D105-7E82084BA22C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0" creationId="{4B7352AA-FA91-7F34-A51A-28A5E7787870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1" creationId="{EDCF92BD-5466-8735-17B9-E211945698B8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2" creationId="{C10B9F65-13BD-8DA4-8FBF-791947DF3C62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3" creationId="{0E8ACD2F-6419-311C-FD57-559DB9AFDF61}"/>
          </ac:spMkLst>
        </pc:spChg>
        <pc:spChg chg="add mod">
          <ac:chgData name="Lorenzo Rinaldi" userId="77d5bfdd-3e88-4678-a8ff-024fe85681f6" providerId="ADAL" clId="{34DE6C31-27BF-414F-A371-52538741F8E9}" dt="2023-07-21T15:12:48.923" v="346" actId="1035"/>
          <ac:spMkLst>
            <pc:docMk/>
            <pc:sldMk cId="2985743448" sldId="290"/>
            <ac:spMk id="40" creationId="{3E3F00C2-B3DA-C723-0117-96EAB624BDCA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1" creationId="{AF68152B-8865-EA99-7677-F0FF25DB2A6D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2" creationId="{55B9D651-EB7F-2E23-75FE-F000A578444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3" creationId="{CA1AEE56-F307-AD48-33E7-E6BB4C5E765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4" creationId="{0FFDDD19-BED3-93BA-BB85-17CF0DBD4092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5" creationId="{01D6F504-1013-2B84-3798-DA2F7EC3E268}"/>
          </ac:spMkLst>
        </pc:sp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4" creationId="{04A0E876-0CC8-F787-7DD2-E31A795B61D9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5" creationId="{A69D9182-BBCE-983F-1F2F-623CF935FB05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6" creationId="{802E02DC-04AB-FF86-9DAB-9FF9B2A04A31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7" creationId="{B6AE692F-AE8C-D139-76AA-DFC59569CAA3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8" creationId="{0877EB59-C8C5-2177-0889-4472EAAE0152}"/>
          </ac:graphicFrameMkLst>
        </pc:graphicFrame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9" creationId="{1E21FEE8-3603-C340-617A-23951B4D1DBD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10" creationId="{F3BC1A75-DD20-8FA8-B3A4-C6D87FE0E755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39" creationId="{0AEF5321-DE87-882C-0D6E-077C9CC57C6D}"/>
          </ac:picMkLst>
        </pc:picChg>
        <pc:picChg chg="add mod">
          <ac:chgData name="Lorenzo Rinaldi" userId="77d5bfdd-3e88-4678-a8ff-024fe85681f6" providerId="ADAL" clId="{34DE6C31-27BF-414F-A371-52538741F8E9}" dt="2023-07-21T15:12:53.984" v="347" actId="14100"/>
          <ac:picMkLst>
            <pc:docMk/>
            <pc:sldMk cId="2985743448" sldId="290"/>
            <ac:picMk id="46" creationId="{46453777-41A4-AFF9-D5FD-25E7A45DF3AD}"/>
          </ac:picMkLst>
        </pc:pic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1" creationId="{C9E36E3D-5B7A-F2DB-85C0-46C50F51BE1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4" creationId="{E86821B9-A117-C690-F17F-CAB9A5D836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5" creationId="{745F8371-5DE3-C2C6-D5C6-D14A32A82EB5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6" creationId="{4CD67349-C3E8-256B-DED8-6B04D392331E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9" creationId="{846C203B-5C64-5A4D-73EE-545B868105E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2" creationId="{28B6EF99-592F-0B78-CBDE-AF7514B0B183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3" creationId="{5141DE7E-16E4-F349-48A0-33D257044556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4" creationId="{FA5F36F7-43CF-1ECC-48C1-0C26D2ED6A3F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7" creationId="{834236F9-6964-2786-CD9C-6B00A406B7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8" creationId="{584B13D0-57A9-A9FB-434A-8EA51B622999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9" creationId="{F079C54C-9C8D-87C5-C923-1DA6280EBAA1}"/>
          </ac:cxnSpMkLst>
        </pc:cxnChg>
      </pc:sldChg>
      <pc:sldChg chg="addSp modSp add mod ord modAnim">
        <pc:chgData name="Lorenzo Rinaldi" userId="77d5bfdd-3e88-4678-a8ff-024fe85681f6" providerId="ADAL" clId="{34DE6C31-27BF-414F-A371-52538741F8E9}" dt="2023-07-21T15:13:25.976" v="355"/>
        <pc:sldMkLst>
          <pc:docMk/>
          <pc:sldMk cId="2537376812" sldId="291"/>
        </pc:sldMkLst>
        <pc:spChg chg="add mod">
          <ac:chgData name="Lorenzo Rinaldi" userId="77d5bfdd-3e88-4678-a8ff-024fe85681f6" providerId="ADAL" clId="{34DE6C31-27BF-414F-A371-52538741F8E9}" dt="2023-07-21T15:13:14.174" v="352" actId="1076"/>
          <ac:spMkLst>
            <pc:docMk/>
            <pc:sldMk cId="2537376812" sldId="291"/>
            <ac:spMk id="2" creationId="{11740C58-630D-1133-6B1B-033E5EE515C5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874664159" sldId="291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992640502" sldId="292"/>
        </pc:sldMkLst>
      </pc:sldChg>
      <pc:sldChg chg="addSp delSp modSp add modAnim">
        <pc:chgData name="Lorenzo Rinaldi" userId="77d5bfdd-3e88-4678-a8ff-024fe85681f6" providerId="ADAL" clId="{34DE6C31-27BF-414F-A371-52538741F8E9}" dt="2023-07-21T15:15:21.971" v="506" actId="1035"/>
        <pc:sldMkLst>
          <pc:docMk/>
          <pc:sldMk cId="2569404156" sldId="292"/>
        </pc:sldMkLst>
        <pc:spChg chg="add mod">
          <ac:chgData name="Lorenzo Rinaldi" userId="77d5bfdd-3e88-4678-a8ff-024fe85681f6" providerId="ADAL" clId="{34DE6C31-27BF-414F-A371-52538741F8E9}" dt="2023-07-21T15:14:47.692" v="437" actId="1076"/>
          <ac:spMkLst>
            <pc:docMk/>
            <pc:sldMk cId="2569404156" sldId="292"/>
            <ac:spMk id="5" creationId="{90D05DCF-BFAB-9303-10C4-5CFE4291C246}"/>
          </ac:spMkLst>
        </pc:spChg>
        <pc:spChg chg="mod">
          <ac:chgData name="Lorenzo Rinaldi" userId="77d5bfdd-3e88-4678-a8ff-024fe85681f6" providerId="ADAL" clId="{34DE6C31-27BF-414F-A371-52538741F8E9}" dt="2023-07-21T15:15:05.594" v="456" actId="1035"/>
          <ac:spMkLst>
            <pc:docMk/>
            <pc:sldMk cId="2569404156" sldId="29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5:16.746" v="488" actId="1035"/>
          <ac:spMkLst>
            <pc:docMk/>
            <pc:sldMk cId="2569404156" sldId="292"/>
            <ac:spMk id="7" creationId="{523F121F-6D95-2F68-D9E9-9D802A2BCB7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8" creationId="{587787F6-0408-12DB-7D14-CD1610FAC249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9" creationId="{DA31EA8D-DE62-1B99-5D56-E59FDDC5174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0" creationId="{9E2CB89F-5DB5-7831-EABE-C20D753BF6A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2" creationId="{561B0DD9-243F-F638-8FDF-219EDDF225A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3" creationId="{B0445839-CE93-5912-B711-7EAE854F0BEB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4" creationId="{6B74A0FB-AEAF-EE08-08E3-15962C7699A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5" creationId="{0294A866-71C2-A86D-7210-CBEB6C46D07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6" creationId="{9FBCE893-2EF9-F509-9B3E-F06A741AAAA4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7" creationId="{C671EA0F-5ECF-1940-ED78-DAA85CFE993F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8" creationId="{3A14CD60-24D0-0EBC-1E05-C7E1AAC6863C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9" creationId="{7F1037FE-56E8-CDFD-42A7-2364B96B3A5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1" creationId="{0B5EC47B-6D08-1517-AF2D-EE19A95D56A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3" creationId="{8DF0065E-0F7D-F77F-6719-96A9A794A0A5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4" creationId="{99AABAE8-6769-76B4-99CD-6792B11D85D7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5" creationId="{30B9C990-0BEE-193B-B050-73D93A4B29C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6" creationId="{F18F0114-D64F-07D0-B208-65E94C7B348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7" creationId="{054AAEAE-D35B-0E2B-495B-38F3E71EDEC5}"/>
          </ac:spMkLst>
        </pc:spChg>
        <pc:picChg chg="add del mod">
          <ac:chgData name="Lorenzo Rinaldi" userId="77d5bfdd-3e88-4678-a8ff-024fe85681f6" providerId="ADAL" clId="{34DE6C31-27BF-414F-A371-52538741F8E9}" dt="2023-07-21T15:13:54.951" v="362"/>
          <ac:picMkLst>
            <pc:docMk/>
            <pc:sldMk cId="2569404156" sldId="292"/>
            <ac:picMk id="2" creationId="{6E04EFF0-9E73-75CD-95FE-6DE52DB12791}"/>
          </ac:picMkLst>
        </pc:picChg>
        <pc:cxnChg chg="add mod">
          <ac:chgData name="Lorenzo Rinaldi" userId="77d5bfdd-3e88-4678-a8ff-024fe85681f6" providerId="ADAL" clId="{34DE6C31-27BF-414F-A371-52538741F8E9}" dt="2023-07-21T15:15:11.213" v="481" actId="1036"/>
          <ac:cxnSpMkLst>
            <pc:docMk/>
            <pc:sldMk cId="2569404156" sldId="292"/>
            <ac:cxnSpMk id="11" creationId="{C2EB7DE2-9415-58EE-0D3A-514B965BFB0A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0" creationId="{9D9176B0-34D1-64FD-7FBD-8605822C39AE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2" creationId="{78065C87-417E-16A3-9DCB-278434E4370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38212375" sldId="293"/>
        </pc:sldMkLst>
      </pc:sldChg>
      <pc:sldChg chg="addSp delSp modSp add mod modAnim">
        <pc:chgData name="Lorenzo Rinaldi" userId="77d5bfdd-3e88-4678-a8ff-024fe85681f6" providerId="ADAL" clId="{34DE6C31-27BF-414F-A371-52538741F8E9}" dt="2023-07-21T15:16:40.770" v="563"/>
        <pc:sldMkLst>
          <pc:docMk/>
          <pc:sldMk cId="3481672703" sldId="293"/>
        </pc:sldMkLst>
        <pc:spChg chg="add mod">
          <ac:chgData name="Lorenzo Rinaldi" userId="77d5bfdd-3e88-4678-a8ff-024fe85681f6" providerId="ADAL" clId="{34DE6C31-27BF-414F-A371-52538741F8E9}" dt="2023-07-21T15:16:17.676" v="514" actId="6549"/>
          <ac:spMkLst>
            <pc:docMk/>
            <pc:sldMk cId="3481672703" sldId="293"/>
            <ac:spMk id="2" creationId="{77AC3052-6A6A-EED8-1938-0C1A141F408A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5" creationId="{E669119D-F002-A58B-B2D3-C2E34BE59230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7" creationId="{EFBC34CD-4B80-DCEC-B3F5-85A03872D98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0" creationId="{6B05E192-A9F6-F047-E3A8-6C0A290237B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1" creationId="{91E5306A-2A0E-4DB2-1E51-9B5E5DDD700B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2" creationId="{33DB0701-8833-41CA-502E-2290D844D847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3" creationId="{7845C9E8-E698-C000-F96D-BA92E0E3A555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4" creationId="{34DE073F-102E-3D0A-768A-01350ACD82DA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5" creationId="{17B66C7D-E900-A12C-C4AF-525F54701FD9}"/>
          </ac:spMkLst>
        </pc:sp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8" creationId="{85452F72-A74D-79B0-00E3-99CC190D75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9" creationId="{8C9ADFE3-1616-B58F-C30F-0B51B4BD7C3F}"/>
          </ac:graphicFrameMkLst>
        </pc:graphicFrameChg>
        <pc:picChg chg="add del mod">
          <ac:chgData name="Lorenzo Rinaldi" userId="77d5bfdd-3e88-4678-a8ff-024fe85681f6" providerId="ADAL" clId="{34DE6C31-27BF-414F-A371-52538741F8E9}" dt="2023-07-21T15:16:05.888" v="511" actId="478"/>
          <ac:picMkLst>
            <pc:docMk/>
            <pc:sldMk cId="3481672703" sldId="293"/>
            <ac:picMk id="16" creationId="{C0DEF885-3487-8667-0E16-DE132E5A39EB}"/>
          </ac:picMkLst>
        </pc:picChg>
        <pc:picChg chg="add mod">
          <ac:chgData name="Lorenzo Rinaldi" userId="77d5bfdd-3e88-4678-a8ff-024fe85681f6" providerId="ADAL" clId="{34DE6C31-27BF-414F-A371-52538741F8E9}" dt="2023-07-21T15:16:14.372" v="513" actId="1076"/>
          <ac:picMkLst>
            <pc:docMk/>
            <pc:sldMk cId="3481672703" sldId="293"/>
            <ac:picMk id="17" creationId="{42F5D7E8-D566-57DA-72D8-3D7264E085D7}"/>
          </ac:picMkLst>
        </pc:picChg>
      </pc:sldChg>
      <pc:sldChg chg="addSp modSp add mod modAnim">
        <pc:chgData name="Lorenzo Rinaldi" userId="77d5bfdd-3e88-4678-a8ff-024fe85681f6" providerId="ADAL" clId="{34DE6C31-27BF-414F-A371-52538741F8E9}" dt="2023-07-21T15:17:12.566" v="605"/>
        <pc:sldMkLst>
          <pc:docMk/>
          <pc:sldMk cId="969113816" sldId="294"/>
        </pc:sldMkLst>
        <pc:spChg chg="add mod">
          <ac:chgData name="Lorenzo Rinaldi" userId="77d5bfdd-3e88-4678-a8ff-024fe85681f6" providerId="ADAL" clId="{34DE6C31-27BF-414F-A371-52538741F8E9}" dt="2023-07-21T15:16:56.273" v="566" actId="1076"/>
          <ac:spMkLst>
            <pc:docMk/>
            <pc:sldMk cId="969113816" sldId="294"/>
            <ac:spMk id="2" creationId="{D7DE57BB-4EEE-EB38-80C9-40470C25DA4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5" creationId="{077902A2-DD9E-9B26-8FC0-FD820EC43E2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7" creationId="{10EFED22-32EB-E384-854C-B73C6DC2C604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8" creationId="{432BBF04-BC07-CAED-78B7-C0FBD1350E3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9" creationId="{4BBEFD6F-16F8-B226-7037-18E26D41110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1" creationId="{7A6FCBDA-B8DD-002B-65B2-6C550DE302A9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2" creationId="{AFDBDA15-DB9D-A5F7-B034-5AF4ACD1F42D}"/>
          </ac:spMkLst>
        </pc:spChg>
        <pc:picChg chg="add mod">
          <ac:chgData name="Lorenzo Rinaldi" userId="77d5bfdd-3e88-4678-a8ff-024fe85681f6" providerId="ADAL" clId="{34DE6C31-27BF-414F-A371-52538741F8E9}" dt="2023-07-21T15:17:01.982" v="581" actId="1035"/>
          <ac:picMkLst>
            <pc:docMk/>
            <pc:sldMk cId="969113816" sldId="294"/>
            <ac:picMk id="10" creationId="{22FC1F1B-87A0-FE90-1B3A-A05380E92651}"/>
          </ac:picMkLst>
        </pc:picChg>
        <pc:picChg chg="add mod">
          <ac:chgData name="Lorenzo Rinaldi" userId="77d5bfdd-3e88-4678-a8ff-024fe85681f6" providerId="ADAL" clId="{34DE6C31-27BF-414F-A371-52538741F8E9}" dt="2023-07-21T15:17:08.984" v="604" actId="1035"/>
          <ac:picMkLst>
            <pc:docMk/>
            <pc:sldMk cId="969113816" sldId="294"/>
            <ac:picMk id="13" creationId="{7EF21D35-5CAC-E988-0E65-3967F961E07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4150678755" sldId="294"/>
        </pc:sldMkLst>
      </pc:sldChg>
      <pc:sldChg chg="addSp modSp add mod modAnim">
        <pc:chgData name="Lorenzo Rinaldi" userId="77d5bfdd-3e88-4678-a8ff-024fe85681f6" providerId="ADAL" clId="{34DE6C31-27BF-414F-A371-52538741F8E9}" dt="2023-07-21T15:17:50.688" v="641" actId="1035"/>
        <pc:sldMkLst>
          <pc:docMk/>
          <pc:sldMk cId="378712407" sldId="295"/>
        </pc:sldMkLst>
        <pc:spChg chg="add mod">
          <ac:chgData name="Lorenzo Rinaldi" userId="77d5bfdd-3e88-4678-a8ff-024fe85681f6" providerId="ADAL" clId="{34DE6C31-27BF-414F-A371-52538741F8E9}" dt="2023-07-21T15:17:36.077" v="617" actId="1076"/>
          <ac:spMkLst>
            <pc:docMk/>
            <pc:sldMk cId="378712407" sldId="295"/>
            <ac:spMk id="2" creationId="{029FB81E-9E7E-1F23-2B71-334A12E5A0EB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5" creationId="{EB22446C-06F8-158C-D9E7-C52542C9645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7" creationId="{B738E73D-A35F-8AB8-D847-344327F0EF7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8" creationId="{5AD30289-14C3-C7AE-99DF-F9026E85266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9" creationId="{54E5F77B-30E6-3026-7056-1E42EBCF778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0" creationId="{A11D0B28-F68C-E0CA-7E67-22D4FF3527E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1" creationId="{9240F800-C433-8B0E-4AC4-FA26BD21293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2" creationId="{94D1247D-CFA2-A07D-6FAB-FB20BA0A172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3" creationId="{6CCFA877-37AB-6B3B-7887-5D71B69ECC5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4" creationId="{EBCC7E05-27B7-AF5B-8204-CB77E133E73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5" creationId="{A2449D3B-4F44-F85D-C742-791DACEFFB9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6" creationId="{9FED774A-7360-78D9-0F29-B4CF3F172C03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7" creationId="{5B0B256B-0F95-D863-749F-79390F49FF0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8" creationId="{2389EF42-917D-02A3-5FCC-EEE6BC67129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9" creationId="{563045BA-5A90-6A63-2540-6429060DC69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0" creationId="{6734A922-5747-54B7-5226-CCE1B7D20DA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1" creationId="{D9F2110D-6B65-8DEA-7E95-942CE9521E5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2" creationId="{D2A8388E-B81C-AD3E-267C-6B43DA2F7FF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3" creationId="{C854B8AE-E941-B6F1-B5E8-3C560E78B051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6" creationId="{66265C4E-4E6D-4D8D-AABF-4218F240BCF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7" creationId="{4BD59C3C-BE50-667F-AE59-5A1D40136D7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0" creationId="{57559806-3174-FC74-8EFF-773DA6545AA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1" creationId="{B193567E-5CDA-D0E2-C2ED-F112F402C55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2" creationId="{5266B6BF-DA1A-D5BF-D9D6-4802BEB8BA1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3" creationId="{7A65DDF0-3D80-414C-1714-EA0BA6A5CAC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4" creationId="{3AE975E9-914B-A003-D523-EC4BD8921F8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5" creationId="{89ECEB4B-EE44-8DD9-A98F-2D407AF5F216}"/>
          </ac:spMkLst>
        </pc:spChg>
        <pc:picChg chg="mod">
          <ac:chgData name="Lorenzo Rinaldi" userId="77d5bfdd-3e88-4678-a8ff-024fe85681f6" providerId="ADAL" clId="{34DE6C31-27BF-414F-A371-52538741F8E9}" dt="2023-07-21T15:17:31.134" v="615" actId="1076"/>
          <ac:picMkLst>
            <pc:docMk/>
            <pc:sldMk cId="378712407" sldId="295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4" creationId="{A92438DA-D397-0533-DC92-D1ED6EAEDD32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5" creationId="{917FB29C-4376-49D6-D581-E911D1FDBF16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8" creationId="{CE82A735-52FA-D872-4A19-A21E060D4250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9" creationId="{2D5D65A0-050B-EE51-8957-E8B1CFCA21E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933312165" sldId="295"/>
        </pc:sldMkLst>
      </pc:sldChg>
      <pc:sldChg chg="addSp modSp add modAnim">
        <pc:chgData name="Lorenzo Rinaldi" userId="77d5bfdd-3e88-4678-a8ff-024fe85681f6" providerId="ADAL" clId="{34DE6C31-27BF-414F-A371-52538741F8E9}" dt="2023-07-21T15:20:01.719" v="644"/>
        <pc:sldMkLst>
          <pc:docMk/>
          <pc:sldMk cId="3126000849" sldId="296"/>
        </pc:sldMkLst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2" creationId="{C2F5FC31-0EB1-FAA0-C81B-31505DA67FDA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5" creationId="{DBDA9CBB-0734-D37B-93A3-D130E2FBDBE8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7" creationId="{0B970D0E-7C91-7B75-EC8F-63A26120A111}"/>
          </ac:spMkLst>
        </pc:sp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9" creationId="{2FD4FEC9-CA65-DE65-5917-2F19E99AD650}"/>
          </ac:picMkLst>
        </pc:pic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10" creationId="{A48D4893-BEA6-89B5-1BD5-C908F3372729}"/>
          </ac:picMkLst>
        </pc:picChg>
        <pc:cxnChg chg="add mod">
          <ac:chgData name="Lorenzo Rinaldi" userId="77d5bfdd-3e88-4678-a8ff-024fe85681f6" providerId="ADAL" clId="{34DE6C31-27BF-414F-A371-52538741F8E9}" dt="2023-07-21T15:19:58.175" v="643" actId="1076"/>
          <ac:cxnSpMkLst>
            <pc:docMk/>
            <pc:sldMk cId="3126000849" sldId="296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153695113" sldId="296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80448825" sldId="297"/>
        </pc:sldMkLst>
      </pc:sldChg>
      <pc:sldChg chg="addSp delSp modSp add modAnim">
        <pc:chgData name="Lorenzo Rinaldi" userId="77d5bfdd-3e88-4678-a8ff-024fe85681f6" providerId="ADAL" clId="{34DE6C31-27BF-414F-A371-52538741F8E9}" dt="2023-07-21T15:20:53.179" v="677"/>
        <pc:sldMkLst>
          <pc:docMk/>
          <pc:sldMk cId="4164207749" sldId="297"/>
        </pc:sldMkLst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2" creationId="{C2F5FC31-0EB1-FAA0-C81B-31505DA67FDA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5" creationId="{DBDA9CBB-0734-D37B-93A3-D130E2FBDBE8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7" creationId="{0B970D0E-7C91-7B75-EC8F-63A26120A111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1" creationId="{D4301E69-A514-98F0-988E-D7AF8432BDD8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2" creationId="{7C971FA8-9E84-8005-2F50-59241922A37A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3" creationId="{AD7D6A81-3DE7-5594-EFAA-96E4D92E96D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4" creationId="{07B573B7-7D8C-D14A-69DE-3A5E90B55187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5" creationId="{2BDCFB64-08AF-5FD9-E580-1E2A8368A4A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6" creationId="{2D7E8C35-8A64-7516-69CF-0ED0C9CB4921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7" creationId="{94A53FE8-4A80-E088-DB4E-B8ED47C387B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8" creationId="{FD570D2C-6D72-620E-54AD-40AA6CD6F4FC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9" creationId="{D2A1EE1F-1627-D7BD-B914-71A422D98F8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0" creationId="{4C39EA66-3A46-9A7D-79D7-9817DAE695FE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2" creationId="{845E7463-3291-3583-B623-1742A648C253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3" creationId="{28367761-7CCB-F273-242D-52B6B9A094F8}"/>
          </ac:spMkLst>
        </pc:sp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9" creationId="{2FD4FEC9-CA65-DE65-5917-2F19E99AD650}"/>
          </ac:picMkLst>
        </pc:pic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10" creationId="{A48D4893-BEA6-89B5-1BD5-C908F3372729}"/>
          </ac:picMkLst>
        </pc:picChg>
        <pc:picChg chg="add mod">
          <ac:chgData name="Lorenzo Rinaldi" userId="77d5bfdd-3e88-4678-a8ff-024fe85681f6" providerId="ADAL" clId="{34DE6C31-27BF-414F-A371-52538741F8E9}" dt="2023-07-21T15:20:50.064" v="676" actId="1035"/>
          <ac:picMkLst>
            <pc:docMk/>
            <pc:sldMk cId="4164207749" sldId="297"/>
            <ac:picMk id="21" creationId="{88F2080F-EE60-C2D0-0C58-BB800E8CA0D8}"/>
          </ac:picMkLst>
        </pc:picChg>
        <pc:cxnChg chg="del">
          <ac:chgData name="Lorenzo Rinaldi" userId="77d5bfdd-3e88-4678-a8ff-024fe85681f6" providerId="ADAL" clId="{34DE6C31-27BF-414F-A371-52538741F8E9}" dt="2023-07-21T15:20:18.732" v="646" actId="478"/>
          <ac:cxnSpMkLst>
            <pc:docMk/>
            <pc:sldMk cId="4164207749" sldId="297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15555219" sldId="298"/>
        </pc:sldMkLst>
      </pc:sldChg>
      <pc:sldChg chg="addSp delSp modSp add modAnim">
        <pc:chgData name="Lorenzo Rinaldi" userId="77d5bfdd-3e88-4678-a8ff-024fe85681f6" providerId="ADAL" clId="{34DE6C31-27BF-414F-A371-52538741F8E9}" dt="2023-07-21T15:21:41.114" v="728"/>
        <pc:sldMkLst>
          <pc:docMk/>
          <pc:sldMk cId="1233140586" sldId="298"/>
        </pc:sldMkLst>
        <pc:spChg chg="add mod">
          <ac:chgData name="Lorenzo Rinaldi" userId="77d5bfdd-3e88-4678-a8ff-024fe85681f6" providerId="ADAL" clId="{34DE6C31-27BF-414F-A371-52538741F8E9}" dt="2023-07-21T15:21:15.930" v="681" actId="1076"/>
          <ac:spMkLst>
            <pc:docMk/>
            <pc:sldMk cId="1233140586" sldId="298"/>
            <ac:spMk id="2" creationId="{39711633-66FA-12E6-7895-BFA48AFEDD0A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5" creationId="{B29DA632-1789-1940-326C-ADA8D615616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7" creationId="{8CAED5B6-1CEC-DF06-FA18-8A9DAE541F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8" creationId="{CE3C48EC-6B2D-C10B-5D6E-78AA67A32FE9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9" creationId="{11125EE5-E6C7-CFCF-64C4-F14F2F43C0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10" creationId="{8B908BF7-038B-973B-E826-B19BFFF2A3AD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1" creationId="{D4301E69-A514-98F0-988E-D7AF8432BDD8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2" creationId="{7C971FA8-9E84-8005-2F50-59241922A37A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3" creationId="{AD7D6A81-3DE7-5594-EFAA-96E4D92E96D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4" creationId="{07B573B7-7D8C-D14A-69DE-3A5E90B55187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5" creationId="{2BDCFB64-08AF-5FD9-E580-1E2A8368A4A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6" creationId="{2D7E8C35-8A64-7516-69CF-0ED0C9CB4921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7" creationId="{94A53FE8-4A80-E088-DB4E-B8ED47C387B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8" creationId="{FD570D2C-6D72-620E-54AD-40AA6CD6F4FC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9" creationId="{D2A1EE1F-1627-D7BD-B914-71A422D98F8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0" creationId="{4C39EA66-3A46-9A7D-79D7-9817DAE695FE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2" creationId="{845E7463-3291-3583-B623-1742A648C253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3" creationId="{28367761-7CCB-F273-242D-52B6B9A094F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4" creationId="{2281BD08-5EAD-F99F-EC66-580D0C829E9D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5" creationId="{F3A89D00-85B3-AC27-2FE8-1ED7A8ABCF9F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6" creationId="{B8854574-9FC4-8480-1E1E-FF41B3C23D3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7" creationId="{275B228A-97F8-2953-5833-6ABE748D1B31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8" creationId="{9B277375-3B56-07D3-E526-AC91A9A1ABB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9" creationId="{19A4A1D5-41DF-862D-E7F8-E1E0885E74C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0" creationId="{5AA52A0D-2D55-A666-ED37-BCBA590BA7B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2" creationId="{8818F227-690D-0405-5100-CD047774CBE4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3" creationId="{021CE15D-75E2-A378-E62B-DCA28C9255F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4" creationId="{D608FB2D-4022-53F9-0A14-2561971D5B5B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5" creationId="{285B8BD1-53EB-8729-5F5B-1FFE04376833}"/>
          </ac:spMkLst>
        </pc:spChg>
        <pc:picChg chg="del">
          <ac:chgData name="Lorenzo Rinaldi" userId="77d5bfdd-3e88-4678-a8ff-024fe85681f6" providerId="ADAL" clId="{34DE6C31-27BF-414F-A371-52538741F8E9}" dt="2023-07-21T15:21:02.756" v="679" actId="478"/>
          <ac:picMkLst>
            <pc:docMk/>
            <pc:sldMk cId="1233140586" sldId="298"/>
            <ac:picMk id="21" creationId="{88F2080F-EE60-C2D0-0C58-BB800E8CA0D8}"/>
          </ac:picMkLst>
        </pc:picChg>
        <pc:picChg chg="add mod">
          <ac:chgData name="Lorenzo Rinaldi" userId="77d5bfdd-3e88-4678-a8ff-024fe85681f6" providerId="ADAL" clId="{34DE6C31-27BF-414F-A371-52538741F8E9}" dt="2023-07-21T15:21:37.265" v="727" actId="1036"/>
          <ac:picMkLst>
            <pc:docMk/>
            <pc:sldMk cId="1233140586" sldId="298"/>
            <ac:picMk id="31" creationId="{647EAABC-AA04-338A-C1E3-9D279E627CFD}"/>
          </ac:picMkLst>
        </pc:picChg>
      </pc:sldChg>
      <pc:sldChg chg="addSp delSp modSp add modAnim">
        <pc:chgData name="Lorenzo Rinaldi" userId="77d5bfdd-3e88-4678-a8ff-024fe85681f6" providerId="ADAL" clId="{34DE6C31-27BF-414F-A371-52538741F8E9}" dt="2023-07-21T15:40:35.656" v="734"/>
        <pc:sldMkLst>
          <pc:docMk/>
          <pc:sldMk cId="2017787597" sldId="299"/>
        </pc:sldMkLst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" creationId="{39711633-66FA-12E6-7895-BFA48AFEDD0A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5" creationId="{B29DA632-1789-1940-326C-ADA8D615616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7" creationId="{8CAED5B6-1CEC-DF06-FA18-8A9DAE541F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8" creationId="{CE3C48EC-6B2D-C10B-5D6E-78AA67A32FE9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9" creationId="{11125EE5-E6C7-CFCF-64C4-F14F2F43C0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10" creationId="{8B908BF7-038B-973B-E826-B19BFFF2A3A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1" creationId="{767A7A6E-E443-9D79-088B-C570F1E03D5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2" creationId="{120402C1-76D8-01A4-DE14-38CBA05B760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3" creationId="{D741D589-5ED5-5783-8F9F-A449A4DF3809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4" creationId="{2F619065-DC0B-37AA-8A43-025A383C0CF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5" creationId="{E5558220-164C-7A54-3121-20B9FF8A728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6" creationId="{FBBCB91D-E334-C6EC-A72C-10A220FD87C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7" creationId="{FC41113C-2E6F-D510-4A84-0E6F49B877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8" creationId="{E1E01E53-BFCC-CD3F-CB29-E8727C08D8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9" creationId="{1E062DB8-E983-BE29-E8F4-94A78AB29DE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0" creationId="{FB460490-8178-8AB3-55A9-1E172FA27F9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1" creationId="{0E967508-5FE1-0207-B491-D5611A7F370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2" creationId="{22EF3C8C-F7FA-9427-F187-3B2D4A3C95F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3" creationId="{67883457-1E0C-4E48-5957-EE3990A5BD0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4" creationId="{2281BD08-5EAD-F99F-EC66-580D0C829E9D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5" creationId="{F3A89D00-85B3-AC27-2FE8-1ED7A8ABCF9F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6" creationId="{B8854574-9FC4-8480-1E1E-FF41B3C23D38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7" creationId="{275B228A-97F8-2953-5833-6ABE748D1B3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8" creationId="{9B277375-3B56-07D3-E526-AC91A9A1ABB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9" creationId="{19A4A1D5-41DF-862D-E7F8-E1E0885E74C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0" creationId="{5AA52A0D-2D55-A666-ED37-BCBA590BA7B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2" creationId="{8818F227-690D-0405-5100-CD047774CBE4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3" creationId="{021CE15D-75E2-A378-E62B-DCA28C9255F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4" creationId="{D608FB2D-4022-53F9-0A14-2561971D5B5B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5" creationId="{285B8BD1-53EB-8729-5F5B-1FFE0437683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6" creationId="{7CFB3A53-BB05-B02E-5536-08A06DB2F4B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7" creationId="{545C59A0-ECB6-6113-4CD9-2D4BF087D852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8" creationId="{A5FF1E32-B856-05A5-BEA8-F506784B2A0F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9" creationId="{D25B63D6-2D63-6503-60B3-108B75F9F8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0" creationId="{87A5C70D-FF86-0F80-1CAA-20FEA17DEAD6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1" creationId="{D5293854-853C-CEE4-B92F-B9CE657459E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2" creationId="{65DE5730-5EBA-F456-CA60-9A5BC5DD2D2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4" creationId="{915907F8-FD0F-D7DF-B370-4664673649C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5" creationId="{F43DAEDA-C9C5-CFAF-015A-54B1CD93C1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6" creationId="{E3C584D9-732E-7EDF-6A1D-1D9AE5E5B44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7" creationId="{1BC6B26A-C2AD-B17B-1D93-2C6BA74F097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8" creationId="{5F4AE1E3-BD55-062D-6A18-D5373A2F559E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9" creationId="{986F6D1A-ABC8-C547-FF93-A912E9B3562F}"/>
          </ac:spMkLst>
        </pc:spChg>
        <pc:picChg chg="del">
          <ac:chgData name="Lorenzo Rinaldi" userId="77d5bfdd-3e88-4678-a8ff-024fe85681f6" providerId="ADAL" clId="{34DE6C31-27BF-414F-A371-52538741F8E9}" dt="2023-07-21T15:40:14.779" v="730" actId="478"/>
          <ac:picMkLst>
            <pc:docMk/>
            <pc:sldMk cId="2017787597" sldId="299"/>
            <ac:picMk id="31" creationId="{647EAABC-AA04-338A-C1E3-9D279E627CFD}"/>
          </ac:picMkLst>
        </pc:picChg>
        <pc:cxnChg chg="add mod">
          <ac:chgData name="Lorenzo Rinaldi" userId="77d5bfdd-3e88-4678-a8ff-024fe85681f6" providerId="ADAL" clId="{34DE6C31-27BF-414F-A371-52538741F8E9}" dt="2023-07-21T15:40:28.619" v="732" actId="1076"/>
          <ac:cxnSpMkLst>
            <pc:docMk/>
            <pc:sldMk cId="2017787597" sldId="299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1:38.086" v="747"/>
        <pc:sldMkLst>
          <pc:docMk/>
          <pc:sldMk cId="1863855364" sldId="300"/>
        </pc:sldMkLst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2" creationId="{988FF68F-048C-534B-1917-96D42C50A580}"/>
          </ac:spMkLst>
        </pc:spChg>
        <pc:spChg chg="mod">
          <ac:chgData name="Lorenzo Rinaldi" userId="77d5bfdd-3e88-4678-a8ff-024fe85681f6" providerId="ADAL" clId="{34DE6C31-27BF-414F-A371-52538741F8E9}" dt="2023-07-21T15:41:18.050" v="743" actId="20577"/>
          <ac:spMkLst>
            <pc:docMk/>
            <pc:sldMk cId="1863855364" sldId="300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5" creationId="{AEE7C660-0532-1AC6-25D7-E0AC117C2D0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7" creationId="{1B13A2D1-376D-ECFF-5D96-6ED4C833DB6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8" creationId="{022B3DF2-055B-2C4B-2438-8A495E22B1BF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9" creationId="{A1317275-40A9-467D-F106-9C81E6661E57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10" creationId="{16ACA722-AE77-4050-5D88-CC86B71D4B4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1" creationId="{767A7A6E-E443-9D79-088B-C570F1E03D5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2" creationId="{120402C1-76D8-01A4-DE14-38CBA05B760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3" creationId="{D741D589-5ED5-5783-8F9F-A449A4DF3809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4" creationId="{2F619065-DC0B-37AA-8A43-025A383C0CF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5" creationId="{E5558220-164C-7A54-3121-20B9FF8A728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6" creationId="{FBBCB91D-E334-C6EC-A72C-10A220FD87C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7" creationId="{FC41113C-2E6F-D510-4A84-0E6F49B877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8" creationId="{E1E01E53-BFCC-CD3F-CB29-E8727C08D8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9" creationId="{1E062DB8-E983-BE29-E8F4-94A78AB29DE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0" creationId="{FB460490-8178-8AB3-55A9-1E172FA27F9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1" creationId="{0E967508-5FE1-0207-B491-D5611A7F370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2" creationId="{22EF3C8C-F7FA-9427-F187-3B2D4A3C95F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3" creationId="{67883457-1E0C-4E48-5957-EE3990A5BD01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4" creationId="{6C8767B9-F2C2-69CF-AF03-C37A1A4B3B04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5" creationId="{62D151CA-5CA2-8CD0-D00E-7C7A8DE90968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6" creationId="{7AEFCF12-0D7D-6CE3-CFC6-06F5CBB410F2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8" creationId="{A5F534AF-49BF-A373-470A-063ED71F698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9" creationId="{5CD3E276-3EA4-AB1D-5F9F-5FFAD16A92B9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1" creationId="{1B2E5439-4C6A-B4EC-EA3E-3DDEC94A07E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2" creationId="{4CEF8D89-BC45-3770-5DB0-2040AF4222EC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4" creationId="{F7BD05B2-295C-C30E-E6A3-66E9E5C66FC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6" creationId="{7CFB3A53-BB05-B02E-5536-08A06DB2F4B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7" creationId="{545C59A0-ECB6-6113-4CD9-2D4BF087D852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8" creationId="{A5FF1E32-B856-05A5-BEA8-F506784B2A0F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9" creationId="{D25B63D6-2D63-6503-60B3-108B75F9F8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0" creationId="{87A5C70D-FF86-0F80-1CAA-20FEA17DEAD6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1" creationId="{D5293854-853C-CEE4-B92F-B9CE657459E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2" creationId="{65DE5730-5EBA-F456-CA60-9A5BC5DD2D2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4" creationId="{915907F8-FD0F-D7DF-B370-4664673649C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5" creationId="{F43DAEDA-C9C5-CFAF-015A-54B1CD93C1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6" creationId="{E3C584D9-732E-7EDF-6A1D-1D9AE5E5B44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7" creationId="{1BC6B26A-C2AD-B17B-1D93-2C6BA74F097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8" creationId="{5F4AE1E3-BD55-062D-6A18-D5373A2F559E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9" creationId="{986F6D1A-ABC8-C547-FF93-A912E9B3562F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50" creationId="{3F18CD47-7637-D319-7029-1ACB3E329CD6}"/>
          </ac:spMkLst>
        </pc:sp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27" creationId="{78EA6908-A2B1-DD8E-30D5-AEC9405218FF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0" creationId="{857A8596-6AF6-4E84-6B2C-C4081387FDC6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3" creationId="{F20CDFB0-1A84-E806-E353-0E41D20ADBBC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5" creationId="{2810EF4A-20A4-6E5A-1C37-B15388883F7E}"/>
          </ac:cxnSpMkLst>
        </pc:cxnChg>
        <pc:cxnChg chg="del">
          <ac:chgData name="Lorenzo Rinaldi" userId="77d5bfdd-3e88-4678-a8ff-024fe85681f6" providerId="ADAL" clId="{34DE6C31-27BF-414F-A371-52538741F8E9}" dt="2023-07-21T15:40:54.589" v="736" actId="478"/>
          <ac:cxnSpMkLst>
            <pc:docMk/>
            <pc:sldMk cId="1863855364" sldId="300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2:40.644" v="773"/>
        <pc:sldMkLst>
          <pc:docMk/>
          <pc:sldMk cId="2706823943" sldId="301"/>
        </pc:sldMkLst>
        <pc:spChg chg="add mod">
          <ac:chgData name="Lorenzo Rinaldi" userId="77d5bfdd-3e88-4678-a8ff-024fe85681f6" providerId="ADAL" clId="{34DE6C31-27BF-414F-A371-52538741F8E9}" dt="2023-07-21T15:42:30.994" v="772" actId="1036"/>
          <ac:spMkLst>
            <pc:docMk/>
            <pc:sldMk cId="2706823943" sldId="301"/>
            <ac:spMk id="2" creationId="{CF454936-752B-8CD5-247C-AAC1877B25A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" creationId="{B5A7810F-834F-313E-FD5C-200CAB8AA5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" creationId="{3604EAB9-7CD5-2B02-4ECA-58D4358B489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8" creationId="{0418A235-DAA7-61C5-D1DE-5784842A0D9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9" creationId="{FB3B3B8F-FAA0-B8D4-0D6F-E3D4D921B2DC}"/>
          </ac:spMkLst>
        </pc:spChg>
        <pc:spChg chg="del">
          <ac:chgData name="Lorenzo Rinaldi" userId="77d5bfdd-3e88-4678-a8ff-024fe85681f6" providerId="ADAL" clId="{34DE6C31-27BF-414F-A371-52538741F8E9}" dt="2023-07-21T15:42:05.022" v="750" actId="478"/>
          <ac:spMkLst>
            <pc:docMk/>
            <pc:sldMk cId="2706823943" sldId="301"/>
            <ac:spMk id="10" creationId="{16ACA722-AE77-4050-5D88-CC86B71D4B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1" creationId="{4B38FC35-1F3B-FB2F-53FD-C984AF5984C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2" creationId="{12577B09-C1E1-95DE-59AE-19D0DD5C4A6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3" creationId="{E7D31721-9D3C-0662-E103-3AC45E7D5F7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4" creationId="{9B3DC11A-EA8C-CF91-4B60-6B04AC0D8D2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5" creationId="{C5F754A0-908F-0DFE-2C80-D6DA412FE85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6" creationId="{0890989B-CD4B-0CBD-3F26-B9891A27149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7" creationId="{A5BCF0A7-DA47-422D-9D41-71C9F4BDFE1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8" creationId="{138687C8-34C1-1F94-630B-F848F76222B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9" creationId="{F9DD659A-DA9D-94C0-F5AF-196C5ACBE2F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0" creationId="{E9DEF20A-C928-5744-2673-C8F273FA09A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1" creationId="{E5908570-D160-9F4F-B4FF-E2352DE3F34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2" creationId="{548821C0-854C-F9EF-4256-95E965715CF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3" creationId="{066A02D6-BA94-F40B-FA40-A884DB3D726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4" creationId="{6C8767B9-F2C2-69CF-AF03-C37A1A4B3B04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5" creationId="{62D151CA-5CA2-8CD0-D00E-7C7A8DE90968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6" creationId="{7AEFCF12-0D7D-6CE3-CFC6-06F5CBB410F2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8" creationId="{A5F534AF-49BF-A373-470A-063ED71F698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9" creationId="{5CD3E276-3EA4-AB1D-5F9F-5FFAD16A92B9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1" creationId="{1B2E5439-4C6A-B4EC-EA3E-3DDEC94A07E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2" creationId="{4CEF8D89-BC45-3770-5DB0-2040AF422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4" creationId="{F7BD05B2-295C-C30E-E6A3-66E9E5C66FC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6" creationId="{FCA3CBDA-7974-326B-6481-A109874F19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7" creationId="{779D1C45-6DD6-402E-D3D9-CE153C9A46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8" creationId="{28F41D75-2F9C-2333-2F01-49661019BF2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9" creationId="{45B73957-18C2-69CD-4FCB-A0CE7C82914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0" creationId="{B190841E-1DFD-706A-BB02-8FF55993642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1" creationId="{3FA9B1C2-02A4-DC97-BC72-15C6B6BB7D5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2" creationId="{E9C4EE81-B555-145D-F2A9-9F3D1EAAC15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3" creationId="{802605B4-03E8-6F82-8F84-188433BAD74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4" creationId="{0C5C717F-620C-BDAE-EA2E-0B1DEDFD063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5" creationId="{71B9C2F3-85B6-8981-41E6-5ECBC9B51B9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6" creationId="{B9F3E922-0D2C-F559-DF1D-1ECA5DD52AA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7" creationId="{6C509FB1-9640-CF4B-23F9-25677C6D985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8" creationId="{5B818C9C-E0EE-8E3B-D7D1-0244B70FB0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9" creationId="{CBFD1D1F-EDEA-5F94-1F4D-B9BD10159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50" creationId="{3F18CD47-7637-D319-7029-1ACB3E329CD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1" creationId="{5512E431-1914-6F73-3738-94C9A682889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2" creationId="{E97C4E82-B19C-60D7-34FF-4B57C46EBD5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3" creationId="{C6B71887-6D37-D399-CFF8-224B9A9E5BC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4" creationId="{89FE45BA-6873-2D95-138A-EED5F6D78FE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5" creationId="{0E3AF964-2100-FBF6-F421-A2A9AABAE25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6" creationId="{0986EB0B-5997-AA0C-9414-31B497AF683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7" creationId="{19ADADB3-73F7-C03F-A2A5-FF07471A4A6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8" creationId="{5539A6EF-741C-7FFF-3E51-96CC7A2EFAA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9" creationId="{F1DAEC70-BA10-273F-6AB3-47D3CC91390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0" creationId="{0E132BDE-C209-94ED-6FE3-4C5A2E5BB96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1" creationId="{3D93DA1A-6A92-4152-DDBB-B48E98FA3BE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2" creationId="{2E855C21-E385-4A72-2464-65EAFB71596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3" creationId="{370309A3-DEC8-4162-7146-05895DD8C01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4" creationId="{E0108B6C-951F-1B60-1CB7-F0970782486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5" creationId="{25E90D1A-768F-A564-42D4-7A128BF43F1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6" creationId="{102B1D7F-146C-A9FA-F6FF-E8CD2DCD340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7" creationId="{2F04CA21-6064-F269-3C86-0B0F701DF6F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8" creationId="{148F71A8-2B3F-D9EB-E8F5-CC07099716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9" creationId="{CCCF7851-A13A-8038-6A5E-6EA87E2972D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0" creationId="{7AE13958-2300-3550-8809-46E2C263DD0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1" creationId="{676E85CA-EE09-7DF6-1E56-DF6340F5E4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2" creationId="{6E17B8E0-BD24-D77A-4DC5-DB12A8C8F10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3" creationId="{5A49503C-4B82-5290-E2BB-CA94E7DEB8D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4" creationId="{6C8C5E9B-30FD-183C-30F3-4A151288FFD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5" creationId="{FBD12DA4-C73B-A9A1-CF79-259A1AB9948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6" creationId="{3DCE5534-E0FF-D3DD-B706-B9738F51CB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7" creationId="{7351EF03-65CA-CD9A-7FC8-DE4DBACB5E9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8" creationId="{33CBDC10-39C5-F79B-690C-54DFD9364E7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9" creationId="{5C067981-72D6-9BFD-3312-00CA81606F3D}"/>
          </ac:spMkLst>
        </pc:sp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27" creationId="{78EA6908-A2B1-DD8E-30D5-AEC9405218FF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0" creationId="{857A8596-6AF6-4E84-6B2C-C4081387FDC6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3" creationId="{F20CDFB0-1A84-E806-E353-0E41D20ADBBC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5" creationId="{2810EF4A-20A4-6E5A-1C37-B15388883F7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4:35.016" v="838"/>
        <pc:sldMkLst>
          <pc:docMk/>
          <pc:sldMk cId="3262113102" sldId="302"/>
        </pc:sldMkLst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" creationId="{135BB07F-53D6-CEFF-2123-DF5C1D15A83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" creationId="{891D5DCC-287A-8830-A0AA-D142B8E3368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7" creationId="{05BBA292-DB4D-85F9-6A46-3633CD4AAEC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8" creationId="{E46AA2DB-EF51-2E5D-AFA9-048AD2B0A22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9" creationId="{DD6AEFA2-93E7-07C6-3434-FBFC8C3F5B0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0" creationId="{54F8F017-A099-8722-E925-BF4CA78AE23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1" creationId="{C1CC6E93-B272-79CB-6DAD-3FE09F548DE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2" creationId="{FF173484-884C-058B-EB5F-03BDF8600B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3" creationId="{35F5BD86-8C1B-06F4-E5D6-D077B919859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4" creationId="{5E2EAD8D-5B3B-765B-6F35-BB36963E422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5" creationId="{17EE5CED-FE92-9624-1DFC-4C86D01F7E0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6" creationId="{F88771B8-D4D9-FBA2-1175-956984B65B3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7" creationId="{A4D9C13D-1F78-670D-398C-1CDBE752AC8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8" creationId="{F23DD490-8254-8C1B-FD56-6FFF4DE3E85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9" creationId="{2F4366B1-6CF0-0F6A-8A09-6FD9F0EB21E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0" creationId="{A962E06D-78E7-7CA7-406C-74AB48D42D4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1" creationId="{FBDD0F98-2BDE-5C26-3B45-0CAD54955A8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2" creationId="{3BE4DAB8-C476-4F51-535E-2E32910BAD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3" creationId="{BB6A4B68-F5F6-8812-5C72-0055996F888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4" creationId="{EC127D91-F6F4-1E50-A099-FD4DFBF98A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5" creationId="{4D447839-C99A-6FF6-E45B-942A7DFC7C1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6" creationId="{BFB675D4-D3FE-0BDB-0601-FF31C4738ED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7" creationId="{84D2F696-C660-E3BD-9C76-C9E4DD51B87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8" creationId="{FCEC0A7F-E61B-264E-A320-4919A5F2E87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9" creationId="{DD354D35-CB3B-D226-AFC8-B4E933BFCA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0" creationId="{C26B5669-266A-2AB7-31C5-1571F5E4A9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1" creationId="{4EB0F91F-6C52-3FC7-A87F-3B72DE78543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2" creationId="{E0B58623-96F6-AC7B-BAA2-3AE20796DE7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3" creationId="{03CCDE9A-2192-AAB9-277D-75A7AE6351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4" creationId="{EABF05E1-AD76-C762-31C6-960A49FA457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5" creationId="{1A230927-0BBB-548A-0192-3E65FF7D4481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6" creationId="{91D597D0-341B-5333-E2A3-836D595CFB4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7" creationId="{0CD6DBB2-9C95-B4AF-5AEE-B652062C385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8" creationId="{29454D6F-6DD6-CFDB-E718-94E08E08AFD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9" creationId="{07A6A85B-15D5-3D02-4FD8-386C209310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0" creationId="{D0C6B0CB-FBB4-1405-10C4-4E8BD68E93F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1" creationId="{EAAD78A3-0B11-3A42-670A-6F53F8C44E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2" creationId="{468DB66E-D88A-706F-EB06-D2601F6C52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3" creationId="{D8533F15-5B0D-BEC1-BD08-750DCB498FC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4" creationId="{60EA74D6-5758-F628-0B8C-007000C8B82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5" creationId="{F527F7C2-63EB-0A36-31B7-40437AA9AB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6" creationId="{5D43A5E2-12A1-796C-9E12-814DC59AD8B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7" creationId="{5D2DCC5E-CB47-6407-79A8-6CC45ED6D7D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8" creationId="{7742D98F-AC72-1948-3ADE-AF9B27EA70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9" creationId="{34156684-D753-AA4B-1B56-F9024341284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0" creationId="{F25108F6-3FE8-2C0E-8A8E-A972CB84049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1" creationId="{4D158394-A5A0-E45B-523A-9A78CA29AA6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2" creationId="{1B4202BB-5BAC-7EC3-F4E9-A438A051ABC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3" creationId="{9968CDBD-A26E-2CE4-872E-48D07EF8790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4" creationId="{1B6A18C0-E982-3FB3-9CEF-595A5E8CC5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5" creationId="{8B2B09FD-868E-D81B-59DF-8B8755DF2A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6" creationId="{718C2C34-E923-4586-27F1-EF2A639B86E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7" creationId="{BFF54F81-BE18-D915-AA0C-C3448F970ED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8" creationId="{8BD432E3-9D66-9B4F-2FDC-BF1DD1D7063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9" creationId="{43DBC13C-0616-473F-9195-6D307268C55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0" creationId="{35674420-C802-C7A8-74C6-A9A1E7D4641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1" creationId="{8410D6A5-DE92-97E5-58F6-B38A87A2A1C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2" creationId="{EDB6D347-CCBF-4FF2-B7DD-14DE24AAB59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3" creationId="{14305717-3BEA-F8E8-E0FE-355958B666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4" creationId="{BDF448AF-768D-20E3-46D9-9297D92084E2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5" creationId="{3FAB0ED4-CA9A-B190-C277-EC86650804A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6" creationId="{C36F34AC-26AD-728A-3D8B-8CBE5C1D0B5F}"/>
          </ac:spMkLst>
        </pc:spChg>
        <pc:spChg chg="add mod">
          <ac:chgData name="Lorenzo Rinaldi" userId="77d5bfdd-3e88-4678-a8ff-024fe85681f6" providerId="ADAL" clId="{34DE6C31-27BF-414F-A371-52538741F8E9}" dt="2023-07-21T15:44:23.127" v="827" actId="1076"/>
          <ac:spMkLst>
            <pc:docMk/>
            <pc:sldMk cId="3262113102" sldId="302"/>
            <ac:spMk id="67" creationId="{3887BDC7-5D6F-713F-AAA3-83B25DE47A8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8" creationId="{58C4B9A3-6F2E-D43E-45C2-EDC31376059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9" creationId="{D6C5F029-38EE-3B4E-03A3-B87BAAB193C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0" creationId="{00739290-4A2C-582B-8AF3-F99A9A017B5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1" creationId="{75F7C80F-7501-46EA-2D7F-0E4B949388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2" creationId="{6EC5A128-36DF-2477-BCDB-6049A9AEC18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3" creationId="{ED1955B1-9FC3-5BD3-6550-D03A73EE9E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4" creationId="{58BEF6AC-16FA-B871-2EA2-341C91FC853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5" creationId="{2D4D6425-1CDE-9CB7-CF09-68882E8442B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6" creationId="{EB3E1353-1811-6830-C593-19637A66D9B4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7" creationId="{C0AC1973-E218-DBA8-CB53-13EF3E923C8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8" creationId="{AD32BBAB-090A-B1DF-C981-87527358C332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9" creationId="{AA3445AE-59D4-93CE-0902-95898A46FB5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0" creationId="{8CFB1F49-6567-7C05-89EC-9FDF38DE739D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1" creationId="{D5352385-C7CA-0551-02A9-137226CC0E0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2" creationId="{7F4175E6-7316-D306-B5F1-929CD7D0409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3" creationId="{F1C00289-B80C-D78F-0C8E-92C284988886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4" creationId="{F066910F-16C3-63E3-257F-D50F81DEFE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5" creationId="{910CE7AC-69FE-2E11-DFD8-438A7A16F2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6" creationId="{143B5BB0-8DEF-4123-1D23-51EF0C0B8F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7" creationId="{A1513157-3920-1B8B-6F60-DE61FDDAB6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8" creationId="{97D75284-03AE-1090-CAF8-719D7E8B2CCA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9" creationId="{D4465FED-769E-1E04-83CE-F29838F9B7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0" creationId="{A79211E0-12D6-82CB-8081-7275C5552F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1" creationId="{F70B08F8-D48F-DF3C-8A19-4654BCBC7A2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2" creationId="{4AB8FC60-E2C4-D186-7A26-39ECA4DDB40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3" creationId="{40AE50CC-52FE-3C74-CD2B-EE92AC3D33A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4" creationId="{5C934229-B883-5E08-CF65-A3188908CF5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5" creationId="{3DEDBF6D-AB94-F135-6293-CDD855DD9C4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6" creationId="{01E98ECA-4C04-4573-6DAE-27B95779BD1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7" creationId="{4F776CF7-6DFA-9F97-DCA3-03EF80477EDD}"/>
          </ac:spMkLst>
        </pc:spChg>
      </pc:sldChg>
      <pc:sldChg chg="addSp modSp add mod ord modAnim">
        <pc:chgData name="Lorenzo Rinaldi" userId="77d5bfdd-3e88-4678-a8ff-024fe85681f6" providerId="ADAL" clId="{34DE6C31-27BF-414F-A371-52538741F8E9}" dt="2023-07-21T15:43:39.188" v="818"/>
        <pc:sldMkLst>
          <pc:docMk/>
          <pc:sldMk cId="2330463256" sldId="303"/>
        </pc:sldMkLst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2" creationId="{7FD0CB7A-B64A-D0F5-451E-916AE8A345A4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6" creationId="{C0EC4FAB-5B7D-DF2F-63B4-00BB87483335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7" creationId="{4740416C-D6D2-89CB-8FE0-30BDB3D1BE18}"/>
          </ac:spMkLst>
        </pc:spChg>
        <pc:spChg chg="add mod">
          <ac:chgData name="Lorenzo Rinaldi" userId="77d5bfdd-3e88-4678-a8ff-024fe85681f6" providerId="ADAL" clId="{34DE6C31-27BF-414F-A371-52538741F8E9}" dt="2023-07-21T15:43:20.051" v="807" actId="1035"/>
          <ac:spMkLst>
            <pc:docMk/>
            <pc:sldMk cId="2330463256" sldId="303"/>
            <ac:spMk id="18" creationId="{8D66150F-BE20-C8C4-9B19-29AAD78EF9B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19" creationId="{F91C4341-7A78-0E32-FD4E-B34C35BA6A1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0" creationId="{60FD2D12-E61F-67E5-23B8-7601D3F25D1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1" creationId="{3F3AB89C-39AC-77BF-97F3-3FEFEDA2AB2D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2" creationId="{E2364C8B-F9F8-3E29-B1D5-3575D60C4FD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3" creationId="{FDAFC1CC-15C6-5EC5-FC2A-9EBAE1BD96B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4" creationId="{7E54861A-380E-C77A-EB5E-97BA1E21CB8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5" creationId="{7229A0F0-F221-789B-6D03-0C0CE1BD216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6" creationId="{A07AA69E-6974-7AE0-E85F-029634E9AAB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7" creationId="{4F00E426-0A2D-F8DD-DF23-D9BE16634C0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8" creationId="{EEE51D5E-4B0C-9ECE-232B-0EA1C9BBA154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9" creationId="{16D3759D-516A-6C05-6FD7-8258A2ACFFD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0" creationId="{29573C9F-6E3D-110D-D93D-8B86DE1670D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1" creationId="{CCE294CA-78E3-4361-1EB8-547FA5280FC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2" creationId="{252AFBBA-5E76-B927-D011-51BFD4D0585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3" creationId="{58F8736A-987B-86B6-C404-A28B35E7E75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4" creationId="{FD18E44A-AF38-AC23-C65D-3C5FB795AB9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5" creationId="{A42550E0-FB85-08D5-3279-E4F0AEA6AF9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6" creationId="{5F706C78-CEA7-A668-04DC-11E8AB2E2B21}"/>
          </ac:spMkLst>
        </pc:sp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5" creationId="{86C789AA-506F-F540-F9C2-23212B47F26C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7" creationId="{E1F20BBF-2D0E-82BD-CF1A-8AC059886327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8" creationId="{82229D3E-7DBC-54B5-6FCF-940756C998E9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9" creationId="{1F05B264-9A25-0BCC-8A78-AFFB5AA5A0C2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0" creationId="{1AF561BF-6C17-BD5C-7013-030C899F2C11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1" creationId="{60D1CB0F-4E19-0985-974F-1808DBFFB2DA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2" creationId="{DD1344AA-85DF-38A7-BEE8-B041A4BBCABD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3" creationId="{D4C64126-656C-9444-66E9-03DA70777274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4" creationId="{88781A3E-497E-AC74-2361-7E10E0FC0E0E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5" creationId="{515960BA-4BE9-E3E6-2249-6D5B444EB031}"/>
          </ac:picMkLst>
        </pc:picChg>
      </pc:sldChg>
      <pc:sldChg chg="addSp modSp add mod ord modAnim">
        <pc:chgData name="Lorenzo Rinaldi" userId="77d5bfdd-3e88-4678-a8ff-024fe85681f6" providerId="ADAL" clId="{34DE6C31-27BF-414F-A371-52538741F8E9}" dt="2023-07-21T15:44:03.588" v="824"/>
        <pc:sldMkLst>
          <pc:docMk/>
          <pc:sldMk cId="1524662580" sldId="304"/>
        </pc:sldMkLst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" creationId="{4830ED0C-15B8-2A38-6F83-71CD26F9A6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5" creationId="{F72C616F-8A33-EC2E-A5EF-D9301EA106A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7" creationId="{9B1F6190-F23D-9E31-ADCB-1E00DFCF479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8" creationId="{30F2057F-EF4D-5A63-7AFE-71FDD396146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9" creationId="{E70B6AB9-7196-E38D-65EB-57AF5BF724A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0" creationId="{C37D65A8-3790-E357-9A1E-1A3B39816B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1" creationId="{ED05FB5A-1835-20D8-4946-394926D6702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2" creationId="{EF2CF57F-D575-19F0-6C66-ACD03A0CF8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3" creationId="{7505B716-AF4C-38C6-C800-6B2ECDBF543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4" creationId="{FF2ABF4A-D48F-A332-881F-299884D1711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5" creationId="{B0993D07-60D2-58F4-3710-B670228DEE0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6" creationId="{9C00D59B-F582-62C7-DEF8-02368DFDA58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7" creationId="{184CA2BC-57FB-A0CA-6209-DF754CBF6D4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8" creationId="{6DB74C4F-942A-FF57-4B76-43C141003D9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9" creationId="{23BB1091-EC4D-3B1A-5241-3120CA1950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0" creationId="{7D9F75ED-8FE2-DDEE-AF7B-057FBB8E4B9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1" creationId="{0B836842-5BB3-086D-3275-9A61C11E10E4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2" creationId="{9784DA5F-B94E-415B-2DC7-26D03E7294E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3" creationId="{C56ACEFB-97CA-DF5A-28B5-1D748424AAC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4" creationId="{B7106791-60CE-B37E-8DF2-A8A47DD9D3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5" creationId="{0A422E99-ABBC-685C-521F-45822F46F3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6" creationId="{6CE01BB5-25AA-2A8A-863F-1552C676791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7" creationId="{A6535AC4-8814-2C74-9A66-853B926CF67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8" creationId="{DD22F069-3626-B30A-D9F9-EA3F30580C2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9" creationId="{2E7ED154-BEBF-AB85-28B4-D44260D6BE3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0" creationId="{C5582C8B-20A1-5061-455F-36AE68BA00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1" creationId="{04351CA7-F2C6-E019-16F9-77A250AE2BF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2" creationId="{4EAFC629-B71D-337E-F7DE-E9F40EF08BA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3" creationId="{41022399-1D7F-FE8E-3A0D-ADBCB22AAC0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4" creationId="{96C9F76E-88D3-C0EF-20AF-534A2842CAB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5" creationId="{69919DB7-CCC8-4600-F1C5-C68543C0A23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6" creationId="{5BDBEEC5-6878-B0D4-0768-E8B84818024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7" creationId="{FA56C496-D93C-E981-7644-EF4B9051EEE3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8" creationId="{957A8D6B-08F5-689D-3B83-278FA3AD26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9" creationId="{0747A8D8-B854-9736-E1C7-579122937738}"/>
          </ac:spMkLst>
        </pc:spChg>
      </pc:sldChg>
      <pc:sldChg chg="addSp modSp add modAnim">
        <pc:chgData name="Lorenzo Rinaldi" userId="77d5bfdd-3e88-4678-a8ff-024fe85681f6" providerId="ADAL" clId="{34DE6C31-27BF-414F-A371-52538741F8E9}" dt="2023-07-21T15:45:06.346" v="856"/>
        <pc:sldMkLst>
          <pc:docMk/>
          <pc:sldMk cId="2320292005" sldId="305"/>
        </pc:sldMkLst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2" creationId="{FFA3DA20-9A8B-BA8B-8AB6-78EC802EF1D5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5" creationId="{C0DC977B-2035-C707-CFB9-50D24654F897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7" creationId="{F9D25BC9-5AC2-75CC-0038-ED01D4CEC010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8" creationId="{E0500AD6-4ECD-639C-D51B-DC85BA8CC5F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9" creationId="{C9826428-F2E2-831F-07EE-2204B7ECAE19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0" creationId="{40D2D17A-27F0-8140-656C-E01200EB784C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1" creationId="{0008F268-344F-E8C3-07BD-107E8CB9DA51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2" creationId="{9EF9EF05-2768-C9BF-2A52-A57A2BAB22EB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3" creationId="{C8042A4C-D22F-F00E-86AC-161AC651F3C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4" creationId="{9757CE18-C17F-B403-1413-36F29D9BA158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5" creationId="{861DF768-7DCF-7507-D682-7CB77E13C86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6" creationId="{4EC1D139-FD83-4558-8A5D-1BCB6A0162A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7" creationId="{C84D40B6-E8A6-0CF2-E8CF-F2B3741A16A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8" creationId="{D656E73C-1381-7E61-AC1B-35BDFE64B85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9" creationId="{428C4A83-4D3A-C247-72B3-5D85D783CA4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0" creationId="{AB96D4F2-1515-1954-FFA8-1F3C54D226D2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1" creationId="{2147B08A-9E60-2894-ECF7-1711AB78730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2" creationId="{F0DCF07D-84C6-D3C2-E4B5-3831CF71961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3" creationId="{E81BE388-DE5F-602B-8234-E886378C1E3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4" creationId="{893AC1D9-7341-D00B-E725-29AA1A018E47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5" creationId="{C92BBB31-7428-AF6D-C4D0-2AC89E494913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6" creationId="{3273FC0F-EE60-4634-5257-81D0C7D4D0E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7" creationId="{C142B488-89C1-4D19-80E7-7487AC301915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5:54.392" v="886"/>
        <pc:sldMkLst>
          <pc:docMk/>
          <pc:sldMk cId="1784417190" sldId="306"/>
        </pc:sldMkLst>
        <pc:spChg chg="add mod">
          <ac:chgData name="Lorenzo Rinaldi" userId="77d5bfdd-3e88-4678-a8ff-024fe85681f6" providerId="ADAL" clId="{34DE6C31-27BF-414F-A371-52538741F8E9}" dt="2023-07-21T15:45:35.968" v="876" actId="20577"/>
          <ac:spMkLst>
            <pc:docMk/>
            <pc:sldMk cId="1784417190" sldId="306"/>
            <ac:spMk id="2" creationId="{14194C8A-DD60-8E7F-2BF2-B6273086CB1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5" creationId="{7C117149-42F8-F695-13C1-E6317888A56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7" creationId="{D11B8CA2-00A3-2B8D-EF4E-5D501BE144DD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8" creationId="{10108E95-4536-8044-B21A-4584D2B48DA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9" creationId="{BE8CFB0A-362D-E4E3-9A41-B0959A2EAB8E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0" creationId="{25E131B5-2172-9188-11DF-A8E343D85FD5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1" creationId="{6B1BED4F-2E05-C94B-6C35-F88042B059C1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2" creationId="{63F40C43-FDE2-44DB-3983-FE90D8D46557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3" creationId="{BA8DC60B-B3A7-1D70-ED1E-B331C2ED4682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4" creationId="{2CE3AC60-95BA-DC11-3D31-DE559F93DA4C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5" creationId="{1728FA4F-7D61-472E-8A26-5041E1659C4D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6" creationId="{BE9FBC16-0FFB-5F71-C29C-6550AE8CDC85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7" creationId="{1C07775D-B3FF-5D96-6BEF-F4318B07A37A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8" creationId="{2EE168A3-2C3E-B6CE-D219-024D2B69F290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9" creationId="{38F2E6D3-9E71-F11D-C4FA-A8A2378E0602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0" creationId="{EFAA23D0-C4C2-B2BF-57B0-CBAA558E3798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1" creationId="{4559A7E7-1675-35BA-0FE5-356BEAB338D9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7:57.908" v="918"/>
        <pc:sldMkLst>
          <pc:docMk/>
          <pc:sldMk cId="3339981254" sldId="307"/>
        </pc:sldMkLst>
        <pc:spChg chg="add mod">
          <ac:chgData name="Lorenzo Rinaldi" userId="77d5bfdd-3e88-4678-a8ff-024fe85681f6" providerId="ADAL" clId="{34DE6C31-27BF-414F-A371-52538741F8E9}" dt="2023-07-21T15:47:39.422" v="888" actId="1076"/>
          <ac:spMkLst>
            <pc:docMk/>
            <pc:sldMk cId="3339981254" sldId="307"/>
            <ac:spMk id="2" creationId="{B82C60D5-95AD-0694-C77B-DE9FF1282A1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5" creationId="{473C3F5F-7340-8733-C487-7B1D6C9FD41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7" creationId="{70909548-4ADE-DD45-31CB-89FE4786829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8" creationId="{DDC61300-4AD0-B99E-8653-68DC6DD1A65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9" creationId="{4B7F5770-EEAE-6AE1-7F11-8399D69B34F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0" creationId="{CCCBADC1-2215-94B5-8CAE-C73BDB69107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1" creationId="{F0651C84-BC77-D748-9F86-3ADDA2CBD23A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2" creationId="{198B5077-0B0D-5766-3E71-5C9020DF6A3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3" creationId="{71BCAAEA-1412-6D2B-ECA8-7D613F62432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4" creationId="{CB788B3A-9868-B6A3-F47C-0D87067A559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5" creationId="{04554BDB-B5BB-8FA1-5463-78F09580D4F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6" creationId="{6A21495D-6B24-98A6-E542-3E1CC6CFB05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7" creationId="{5BE2C353-EABE-CF72-CB5D-CF407E3EC07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8" creationId="{79EC4590-49B5-5ECB-3DB8-28430163D20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9" creationId="{EA91AAA6-15BF-9433-6485-67318F60E46D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0" creationId="{9D78A639-832E-DC83-BECC-24E8ADF57E12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1" creationId="{04801C38-0E9B-4B26-7B48-ED84BCA7CE7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2" creationId="{C4665CD7-477B-832C-B4EE-26698028FE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3" creationId="{24493987-4EBB-9527-4EB8-C10624D7E1C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4" creationId="{33DF0BAF-3BE2-00EC-A0F5-8F280F7473C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6" creationId="{04341DE5-E3B5-D286-F2A2-6D0F778BC5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7" creationId="{9C7D54EA-9F5A-DE88-6A81-FB473F13ABA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8" creationId="{E4960E64-EAC8-9FB8-E8DE-F6C7A75C600E}"/>
          </ac:spMkLst>
        </pc:spChg>
        <pc:cxnChg chg="add mod">
          <ac:chgData name="Lorenzo Rinaldi" userId="77d5bfdd-3e88-4678-a8ff-024fe85681f6" providerId="ADAL" clId="{34DE6C31-27BF-414F-A371-52538741F8E9}" dt="2023-07-21T15:47:54.904" v="917" actId="1035"/>
          <ac:cxnSpMkLst>
            <pc:docMk/>
            <pc:sldMk cId="3339981254" sldId="307"/>
            <ac:cxnSpMk id="25" creationId="{E3F70533-0703-A144-1074-19BFCC96EA10}"/>
          </ac:cxnSpMkLst>
        </pc:cxnChg>
      </pc:sldChg>
      <pc:sldChg chg="addSp modSp add mod modAnim">
        <pc:chgData name="Lorenzo Rinaldi" userId="77d5bfdd-3e88-4678-a8ff-024fe85681f6" providerId="ADAL" clId="{34DE6C31-27BF-414F-A371-52538741F8E9}" dt="2023-07-21T15:48:10.716" v="920" actId="1076"/>
        <pc:sldMkLst>
          <pc:docMk/>
          <pc:sldMk cId="2956030958" sldId="308"/>
        </pc:sldMkLst>
        <pc:spChg chg="add mod">
          <ac:chgData name="Lorenzo Rinaldi" userId="77d5bfdd-3e88-4678-a8ff-024fe85681f6" providerId="ADAL" clId="{34DE6C31-27BF-414F-A371-52538741F8E9}" dt="2023-07-21T15:48:10.716" v="920" actId="1076"/>
          <ac:spMkLst>
            <pc:docMk/>
            <pc:sldMk cId="2956030958" sldId="308"/>
            <ac:spMk id="2" creationId="{BD35DEF6-6153-1C1F-30CA-C92CD978D76D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8:42.501" v="926"/>
        <pc:sldMkLst>
          <pc:docMk/>
          <pc:sldMk cId="2132517909" sldId="309"/>
        </pc:sldMkLst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2" creationId="{65600EB6-AF1E-FEDF-E604-EE58CA492BA3}"/>
          </ac:spMkLst>
        </pc:spChg>
        <pc:spChg chg="mod">
          <ac:chgData name="Lorenzo Rinaldi" userId="77d5bfdd-3e88-4678-a8ff-024fe85681f6" providerId="ADAL" clId="{34DE6C31-27BF-414F-A371-52538741F8E9}" dt="2023-07-21T15:48:27.112" v="923" actId="20577"/>
          <ac:spMkLst>
            <pc:docMk/>
            <pc:sldMk cId="2132517909" sldId="30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5" creationId="{E98DA316-927D-1ED3-3E1B-E42E9153A6B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7" creationId="{DA0DD8BA-129D-B5F3-35D8-A76E0451807F}"/>
          </ac:spMkLst>
        </pc:spChg>
      </pc:sldChg>
      <pc:sldChg chg="modSp add del mod ord">
        <pc:chgData name="Lorenzo Rinaldi" userId="77d5bfdd-3e88-4678-a8ff-024fe85681f6" providerId="ADAL" clId="{34DE6C31-27BF-414F-A371-52538741F8E9}" dt="2023-07-21T15:49:11.684" v="933" actId="47"/>
        <pc:sldMkLst>
          <pc:docMk/>
          <pc:sldMk cId="554846428" sldId="310"/>
        </pc:sldMkLst>
        <pc:spChg chg="mod">
          <ac:chgData name="Lorenzo Rinaldi" userId="77d5bfdd-3e88-4678-a8ff-024fe85681f6" providerId="ADAL" clId="{34DE6C31-27BF-414F-A371-52538741F8E9}" dt="2023-07-21T15:48:49.164" v="927"/>
          <ac:spMkLst>
            <pc:docMk/>
            <pc:sldMk cId="554846428" sldId="310"/>
            <ac:spMk id="4" creationId="{9AB3068C-1CCE-A7E9-790D-8ACFE0F1B133}"/>
          </ac:spMkLst>
        </pc:spChg>
      </pc:sldChg>
      <pc:sldChg chg="addSp modSp add mod">
        <pc:chgData name="Lorenzo Rinaldi" userId="77d5bfdd-3e88-4678-a8ff-024fe85681f6" providerId="ADAL" clId="{34DE6C31-27BF-414F-A371-52538741F8E9}" dt="2023-07-21T15:49:00.336" v="930" actId="1076"/>
        <pc:sldMkLst>
          <pc:docMk/>
          <pc:sldMk cId="2683579136" sldId="311"/>
        </pc:sldMkLst>
        <pc:spChg chg="add mod">
          <ac:chgData name="Lorenzo Rinaldi" userId="77d5bfdd-3e88-4678-a8ff-024fe85681f6" providerId="ADAL" clId="{34DE6C31-27BF-414F-A371-52538741F8E9}" dt="2023-07-21T15:49:00.336" v="930" actId="1076"/>
          <ac:spMkLst>
            <pc:docMk/>
            <pc:sldMk cId="2683579136" sldId="311"/>
            <ac:spMk id="2" creationId="{CFF2AC0A-715B-5786-253E-6A93EED55B0E}"/>
          </ac:spMkLst>
        </pc:spChg>
      </pc:sldChg>
      <pc:sldChg chg="addSp delSp modSp add mod">
        <pc:chgData name="Lorenzo Rinaldi" userId="77d5bfdd-3e88-4678-a8ff-024fe85681f6" providerId="ADAL" clId="{34DE6C31-27BF-414F-A371-52538741F8E9}" dt="2023-07-21T15:49:39.695" v="959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4DE6C31-27BF-414F-A371-52538741F8E9}" dt="2023-07-21T15:49:24.726" v="935" actId="478"/>
          <ac:spMkLst>
            <pc:docMk/>
            <pc:sldMk cId="4272638587" sldId="312"/>
            <ac:spMk id="2" creationId="{CFF2AC0A-715B-5786-253E-6A93EED55B0E}"/>
          </ac:spMkLst>
        </pc:spChg>
        <pc:spChg chg="mod">
          <ac:chgData name="Lorenzo Rinaldi" userId="77d5bfdd-3e88-4678-a8ff-024fe85681f6" providerId="ADAL" clId="{34DE6C31-27BF-414F-A371-52538741F8E9}" dt="2023-07-21T15:49:31.817" v="957" actId="20577"/>
          <ac:spMkLst>
            <pc:docMk/>
            <pc:sldMk cId="4272638587" sldId="312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9:39.695" v="959" actId="1076"/>
          <ac:spMkLst>
            <pc:docMk/>
            <pc:sldMk cId="4272638587" sldId="312"/>
            <ac:spMk id="5" creationId="{CA103F9E-2A30-9B4F-B99D-FD64FC75D5B4}"/>
          </ac:spMkLst>
        </pc:spChg>
      </pc:sldChg>
    </pc:docChg>
  </pc:docChgLst>
  <pc:docChgLst>
    <pc:chgData name="Lorenzo Rinaldi" userId="77d5bfdd-3e88-4678-a8ff-024fe85681f6" providerId="ADAL" clId="{CAC517C1-8E5A-42BA-BB63-B78741B735BA}"/>
    <pc:docChg chg="undo custSel addSld delSld modSld sldOrd">
      <pc:chgData name="Lorenzo Rinaldi" userId="77d5bfdd-3e88-4678-a8ff-024fe85681f6" providerId="ADAL" clId="{CAC517C1-8E5A-42BA-BB63-B78741B735BA}" dt="2023-07-22T07:05:26.348" v="497" actId="113"/>
      <pc:docMkLst>
        <pc:docMk/>
      </pc:docMkLst>
      <pc:sldChg chg="modSp mod">
        <pc:chgData name="Lorenzo Rinaldi" userId="77d5bfdd-3e88-4678-a8ff-024fe85681f6" providerId="ADAL" clId="{CAC517C1-8E5A-42BA-BB63-B78741B735BA}" dt="2023-07-22T07:04:59.357" v="446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CAC517C1-8E5A-42BA-BB63-B78741B735BA}" dt="2023-07-22T07:04:59.357" v="446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CAC517C1-8E5A-42BA-BB63-B78741B735BA}" dt="2023-07-22T07:05:26.348" v="497" actId="113"/>
        <pc:sldMkLst>
          <pc:docMk/>
          <pc:sldMk cId="3688935345" sldId="278"/>
        </pc:sldMkLst>
        <pc:spChg chg="mod">
          <ac:chgData name="Lorenzo Rinaldi" userId="77d5bfdd-3e88-4678-a8ff-024fe85681f6" providerId="ADAL" clId="{CAC517C1-8E5A-42BA-BB63-B78741B735BA}" dt="2023-07-22T07:05:26.348" v="497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addAnim delAnim modAnim">
        <pc:chgData name="Lorenzo Rinaldi" userId="77d5bfdd-3e88-4678-a8ff-024fe85681f6" providerId="ADAL" clId="{CAC517C1-8E5A-42BA-BB63-B78741B735BA}" dt="2023-07-22T06:25:32.927" v="341"/>
        <pc:sldMkLst>
          <pc:docMk/>
          <pc:sldMk cId="3105644210" sldId="279"/>
        </pc:sldMkLst>
        <pc:spChg chg="del">
          <ac:chgData name="Lorenzo Rinaldi" userId="77d5bfdd-3e88-4678-a8ff-024fe85681f6" providerId="ADAL" clId="{CAC517C1-8E5A-42BA-BB63-B78741B735BA}" dt="2023-07-22T06:24:04.389" v="307" actId="478"/>
          <ac:spMkLst>
            <pc:docMk/>
            <pc:sldMk cId="3105644210" sldId="279"/>
            <ac:spMk id="3" creationId="{C84C5FE7-0C7C-8EAF-0307-41A22632980A}"/>
          </ac:spMkLst>
        </pc:spChg>
        <pc:spChg chg="mod">
          <ac:chgData name="Lorenzo Rinaldi" userId="77d5bfdd-3e88-4678-a8ff-024fe85681f6" providerId="ADAL" clId="{CAC517C1-8E5A-42BA-BB63-B78741B735BA}" dt="2023-07-22T06:23:38.192" v="305" actId="20577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5" creationId="{A8923CB4-71D3-A6F5-C540-D67706E02895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7" creationId="{927C4A89-D9AD-459C-756C-7762E4AA2416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1" creationId="{BCB145E8-DAEE-A708-ECCD-DA344B4CBD8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2" creationId="{59CEB2BE-9194-2F2F-681B-6781067C44D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3" creationId="{DBB04461-9934-E0AE-8D4A-7C3C98AEEB9C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4" creationId="{09DD4C39-C68E-1F7F-7ACB-484E0DB5119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5" creationId="{CD3A6BF0-936B-68D3-BF2F-77FF5338C8FF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6" creationId="{EE4BA7AE-CC98-FAAF-49EB-3E104E03579D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7" creationId="{D6AAFA3A-5CBB-2EC1-5696-CFB614645DC8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8" creationId="{3A9E8CAD-6651-D358-2833-3BA864F0B6DA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9" creationId="{F83B3C05-681A-DCA1-8FE8-8985B9D146EF}"/>
          </ac:spMkLst>
        </pc:sp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6" creationId="{FACE3B37-5E68-6ACA-6122-5AC0A408CA65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8" creationId="{E8F66CAC-069F-F54E-31D6-4335925B1BDC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9" creationId="{AB913177-5461-8966-90A5-327098E8FB5B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10" creationId="{D6E308E8-BC0C-FF1F-F25E-1BA1962A60AF}"/>
          </ac:picMkLst>
        </pc:picChg>
      </pc:sldChg>
      <pc:sldChg chg="del">
        <pc:chgData name="Lorenzo Rinaldi" userId="77d5bfdd-3e88-4678-a8ff-024fe85681f6" providerId="ADAL" clId="{CAC517C1-8E5A-42BA-BB63-B78741B735BA}" dt="2023-07-22T06:29:59.384" v="428" actId="47"/>
        <pc:sldMkLst>
          <pc:docMk/>
          <pc:sldMk cId="4272638587" sldId="312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726750711" sldId="313"/>
        </pc:sldMkLst>
      </pc:sldChg>
      <pc:sldChg chg="addSp delSp modSp add mod delAnim">
        <pc:chgData name="Lorenzo Rinaldi" userId="77d5bfdd-3e88-4678-a8ff-024fe85681f6" providerId="ADAL" clId="{CAC517C1-8E5A-42BA-BB63-B78741B735BA}" dt="2023-07-22T06:25:39.672" v="343" actId="1076"/>
        <pc:sldMkLst>
          <pc:docMk/>
          <pc:sldMk cId="3376992231" sldId="313"/>
        </pc:sldMkLst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" creationId="{5B36E488-1B52-219A-475E-E95C72A391A6}"/>
          </ac:spMkLst>
        </pc:spChg>
        <pc:spChg chg="add mod">
          <ac:chgData name="Lorenzo Rinaldi" userId="77d5bfdd-3e88-4678-a8ff-024fe85681f6" providerId="ADAL" clId="{CAC517C1-8E5A-42BA-BB63-B78741B735BA}" dt="2023-07-22T06:25:39.672" v="343" actId="1076"/>
          <ac:spMkLst>
            <pc:docMk/>
            <pc:sldMk cId="3376992231" sldId="313"/>
            <ac:spMk id="3" creationId="{DE453CC6-4AA6-D83A-5167-34611F8A8389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5" creationId="{A8923CB4-71D3-A6F5-C540-D67706E02895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6" creationId="{7C27C97F-AD6B-518E-2F37-AA8711C03B11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7" creationId="{927C4A89-D9AD-459C-756C-7762E4AA2416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8" creationId="{43702E27-2FD0-2954-B7F8-73F0CD6F1AA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9" creationId="{6FD907E6-F549-216D-A039-F4EAAE5B869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10" creationId="{6B64C408-CA5A-70A5-5FAB-74F715410A3D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1" creationId="{BCB145E8-DAEE-A708-ECCD-DA344B4CBD8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2" creationId="{59CEB2BE-9194-2F2F-681B-6781067C44D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3" creationId="{DBB04461-9934-E0AE-8D4A-7C3C98AEEB9C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4" creationId="{09DD4C39-C68E-1F7F-7ACB-484E0DB5119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5" creationId="{CD3A6BF0-936B-68D3-BF2F-77FF5338C8FF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6" creationId="{EE4BA7AE-CC98-FAAF-49EB-3E104E03579D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7" creationId="{D6AAFA3A-5CBB-2EC1-5696-CFB614645DC8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8" creationId="{3A9E8CAD-6651-D358-2833-3BA864F0B6DA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9" creationId="{F83B3C05-681A-DCA1-8FE8-8985B9D146EF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0" creationId="{6D0C5688-0B9F-4143-BE7B-01935D61E6B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1" creationId="{D92789A5-98EF-5742-A598-4CAF7F060E7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2" creationId="{A4659B39-27EF-30CE-FC81-5F6EFFEE5583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3" creationId="{67AC2BDA-0B1E-E2CA-37B0-EE6F18B40C9E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5" creationId="{A3763C6C-6085-2DAE-35A7-8991C4E80B0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6" creationId="{FDB3A089-7D04-E08B-E8C8-63477CCF994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7" creationId="{95DB1875-765B-E04D-689E-79CC2B6B3BC2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8" creationId="{8850BA08-E95A-ACDC-1E18-465CD4F70345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9" creationId="{FEBD8299-09E4-FC55-4A4D-EBBB6645E23C}"/>
          </ac:spMkLst>
        </pc:spChg>
        <pc:cxnChg chg="add mod">
          <ac:chgData name="Lorenzo Rinaldi" userId="77d5bfdd-3e88-4678-a8ff-024fe85681f6" providerId="ADAL" clId="{CAC517C1-8E5A-42BA-BB63-B78741B735BA}" dt="2023-07-22T06:25:34.670" v="342"/>
          <ac:cxnSpMkLst>
            <pc:docMk/>
            <pc:sldMk cId="3376992231" sldId="313"/>
            <ac:cxnSpMk id="24" creationId="{A8246B50-554D-49B3-D0F2-0D900365B1C8}"/>
          </ac:cxnSpMkLst>
        </pc:cxnChg>
        <pc:cxnChg chg="add mod">
          <ac:chgData name="Lorenzo Rinaldi" userId="77d5bfdd-3e88-4678-a8ff-024fe85681f6" providerId="ADAL" clId="{CAC517C1-8E5A-42BA-BB63-B78741B735BA}" dt="2023-07-22T06:25:34.670" v="342"/>
          <ac:cxnSpMkLst>
            <pc:docMk/>
            <pc:sldMk cId="3376992231" sldId="313"/>
            <ac:cxnSpMk id="30" creationId="{D46E34C1-3437-4A2B-6F6A-D10C4CF90437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951993" sldId="314"/>
        </pc:sldMkLst>
      </pc:sldChg>
      <pc:sldChg chg="addSp delSp modSp add mod">
        <pc:chgData name="Lorenzo Rinaldi" userId="77d5bfdd-3e88-4678-a8ff-024fe85681f6" providerId="ADAL" clId="{CAC517C1-8E5A-42BA-BB63-B78741B735BA}" dt="2023-07-22T06:26:04.560" v="349" actId="478"/>
        <pc:sldMkLst>
          <pc:docMk/>
          <pc:sldMk cId="752441815" sldId="314"/>
        </pc:sldMkLst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" creationId="{5B36E488-1B52-219A-475E-E95C72A391A6}"/>
          </ac:spMkLst>
        </pc:spChg>
        <pc:spChg chg="mod">
          <ac:chgData name="Lorenzo Rinaldi" userId="77d5bfdd-3e88-4678-a8ff-024fe85681f6" providerId="ADAL" clId="{CAC517C1-8E5A-42BA-BB63-B78741B735BA}" dt="2023-07-22T06:25:53.608" v="346"/>
          <ac:spMkLst>
            <pc:docMk/>
            <pc:sldMk cId="752441815" sldId="314"/>
            <ac:spMk id="3" creationId="{DE453CC6-4AA6-D83A-5167-34611F8A838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" creationId="{44CF2B52-CA4E-7024-322C-5E0F846EE0E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6" creationId="{7C27C97F-AD6B-518E-2F37-AA8711C03B11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" creationId="{ED7B7BFA-201E-6DEA-FE3A-FB84046486AA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8" creationId="{43702E27-2FD0-2954-B7F8-73F0CD6F1AA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9" creationId="{6FD907E6-F549-216D-A039-F4EAAE5B869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10" creationId="{6B64C408-CA5A-70A5-5FAB-74F715410A3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1" creationId="{68E508DB-5FE1-6A7D-4E26-4C4F53AEA1F8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2" creationId="{E04AD5E6-B26F-DF98-6935-34B5FD34C10F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3" creationId="{83F7C3C4-9FA2-F63E-9C52-F46C097A6C50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4" creationId="{5BE8C62A-C1BF-35CC-72A6-872B5E23C03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5" creationId="{FD336174-BDB1-F43F-19A7-A7F1924F8FD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6" creationId="{093106C4-C408-CC73-959A-52F94671C9BF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7" creationId="{79A31109-489A-C5DD-B114-A3C3B7637942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8" creationId="{A8E507F2-DE1B-F974-10A7-BEA8B0EB1FA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9" creationId="{1817DA47-F147-74A4-851B-9C812CBBE24C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0" creationId="{6D0C5688-0B9F-4143-BE7B-01935D61E6B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1" creationId="{D92789A5-98EF-5742-A598-4CAF7F060E7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2" creationId="{A4659B39-27EF-30CE-FC81-5F6EFFEE5583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3" creationId="{67AC2BDA-0B1E-E2CA-37B0-EE6F18B40C9E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5" creationId="{A3763C6C-6085-2DAE-35A7-8991C4E80B0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6" creationId="{FDB3A089-7D04-E08B-E8C8-63477CCF994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7" creationId="{95DB1875-765B-E04D-689E-79CC2B6B3BC2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8" creationId="{8850BA08-E95A-ACDC-1E18-465CD4F70345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9" creationId="{FEBD8299-09E4-FC55-4A4D-EBBB6645E23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1" creationId="{AE41CE12-0D15-A37E-B931-77B6896EA86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2" creationId="{F9CCB353-9038-5739-9EEB-A830D71DA23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3" creationId="{2273BE9C-A22D-0701-166A-7CBAC50C4933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4" creationId="{838282C3-B81B-5316-34F3-719FD7A0E444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5" creationId="{19D62269-5CAC-633B-3FB6-EEAE7DA5E530}"/>
          </ac:spMkLst>
        </pc:spChg>
        <pc:spChg chg="add del mod">
          <ac:chgData name="Lorenzo Rinaldi" userId="77d5bfdd-3e88-4678-a8ff-024fe85681f6" providerId="ADAL" clId="{CAC517C1-8E5A-42BA-BB63-B78741B735BA}" dt="2023-07-22T06:26:04.560" v="349" actId="478"/>
          <ac:spMkLst>
            <pc:docMk/>
            <pc:sldMk cId="752441815" sldId="314"/>
            <ac:spMk id="36" creationId="{3D0E724B-FBC4-8BF3-5303-9880503EEBB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8" creationId="{2E753994-6A71-DFBB-D444-A0EF076CE90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1" creationId="{9A39358B-42DD-C908-0AA0-34EADB4BF3C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2" creationId="{70E60BA6-3DD2-31ED-9E81-BB94C556C732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5" creationId="{EABF95BE-D36F-F1F5-F95C-C5009D7ACC5E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6" creationId="{C4855316-B695-BD68-944E-7F160A851E2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7" creationId="{F24BC4B5-470D-4C47-67DE-BC7743E7967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8" creationId="{9A8E8166-304D-AD9B-EAAF-9D0B695B40E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0" creationId="{1C382C08-C370-D78E-2202-E1D4C934B9A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1" creationId="{2EA4D670-948A-789E-AA3D-4F2E84A8F7D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2" creationId="{35D4A878-5C5C-2787-1A48-EA98764DCBF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0" creationId="{B15E05F8-7C0A-1F56-9892-B57649CCD7B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1" creationId="{94D3828A-7702-E769-53B4-E6CBE1BC372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2" creationId="{9C7F9B8F-CE69-BA15-64AA-851E6512D7D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3" creationId="{2131AB93-C359-6F2E-331E-79B955BABA8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4" creationId="{AB6658B9-28E6-0F84-D615-DD4905591DAE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5" creationId="{4B8353E2-7B1A-24CA-EF1A-3B7B64AA0CF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6" creationId="{92830ED2-7E21-DE7C-620F-4D582B4F6320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7" creationId="{62B6DD2C-0095-69BB-4A4C-263110F588B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8" creationId="{8AA67A5D-E471-5516-AA88-C6BE63D28CF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9" creationId="{783035EE-C6A4-7BCA-D382-CCD860F89454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0" creationId="{60F2F060-57D1-FA2C-EC7D-003A93DC936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1" creationId="{E6A2E38F-3B53-5958-608D-733841CA62D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2" creationId="{C057AAD1-532A-C3C5-E18C-EFD69AF3FB6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3" creationId="{CC76C242-4AB6-E70B-ED1A-8486A47CDB8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4" creationId="{51E71F41-086A-7BB7-C171-0BA0839689C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5" creationId="{8A0FC89D-F3B9-FE68-AAA8-781DA94571A3}"/>
          </ac:spMkLst>
        </pc:spChg>
        <pc:cxnChg chg="del">
          <ac:chgData name="Lorenzo Rinaldi" userId="77d5bfdd-3e88-4678-a8ff-024fe85681f6" providerId="ADAL" clId="{CAC517C1-8E5A-42BA-BB63-B78741B735BA}" dt="2023-07-22T06:25:45.593" v="345" actId="478"/>
          <ac:cxnSpMkLst>
            <pc:docMk/>
            <pc:sldMk cId="752441815" sldId="314"/>
            <ac:cxnSpMk id="24" creationId="{A8246B50-554D-49B3-D0F2-0D900365B1C8}"/>
          </ac:cxnSpMkLst>
        </pc:cxnChg>
        <pc:cxnChg chg="del">
          <ac:chgData name="Lorenzo Rinaldi" userId="77d5bfdd-3e88-4678-a8ff-024fe85681f6" providerId="ADAL" clId="{CAC517C1-8E5A-42BA-BB63-B78741B735BA}" dt="2023-07-22T06:25:45.593" v="345" actId="478"/>
          <ac:cxnSpMkLst>
            <pc:docMk/>
            <pc:sldMk cId="752441815" sldId="314"/>
            <ac:cxnSpMk id="30" creationId="{D46E34C1-3437-4A2B-6F6A-D10C4CF90437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37" creationId="{87F2AFFB-C6B6-695E-50ED-04DCB9302440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39" creationId="{0C0C490B-4447-4523-9477-1E5C847145DA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0" creationId="{F0D85166-939C-1C76-D152-7E2940CB505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3" creationId="{FB6D3B82-15DD-7C93-86DB-7945264BC69D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4" creationId="{5476190F-A259-03BF-49E6-EC4F136F1321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9" creationId="{2947B282-4D84-6ACE-3E82-35F4E30DE3A6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3" creationId="{537111BD-FDF4-A5DA-ED2F-274AF86A902C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4" creationId="{D90E2B94-79DF-E761-F21C-6134E52BFFCA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5" creationId="{440A80CF-60EC-3C0A-CC88-F12B4CA1F662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6" creationId="{F51AF3CC-431A-B73C-3A5D-D7558BE22AAF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7" creationId="{3E607E57-535D-35EF-2E9C-7CB2C5B8006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8" creationId="{E254DEE0-EC46-5288-A4CE-A740549255E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9" creationId="{2586C057-DAA8-4266-D17C-451724183A04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132949721" sldId="315"/>
        </pc:sldMkLst>
      </pc:sldChg>
      <pc:sldChg chg="addSp delSp modSp add mod modAnim">
        <pc:chgData name="Lorenzo Rinaldi" userId="77d5bfdd-3e88-4678-a8ff-024fe85681f6" providerId="ADAL" clId="{CAC517C1-8E5A-42BA-BB63-B78741B735BA}" dt="2023-07-22T06:27:21.369" v="399"/>
        <pc:sldMkLst>
          <pc:docMk/>
          <pc:sldMk cId="3575030830" sldId="315"/>
        </pc:sldMkLst>
        <pc:spChg chg="add mod">
          <ac:chgData name="Lorenzo Rinaldi" userId="77d5bfdd-3e88-4678-a8ff-024fe85681f6" providerId="ADAL" clId="{CAC517C1-8E5A-42BA-BB63-B78741B735BA}" dt="2023-07-22T06:27:02.567" v="394"/>
          <ac:spMkLst>
            <pc:docMk/>
            <pc:sldMk cId="3575030830" sldId="315"/>
            <ac:spMk id="2" creationId="{55772B2A-5E48-B813-87F4-2E86AFA6C0E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" creationId="{DE453CC6-4AA6-D83A-5167-34611F8A8389}"/>
          </ac:spMkLst>
        </pc:spChg>
        <pc:spChg chg="mod">
          <ac:chgData name="Lorenzo Rinaldi" userId="77d5bfdd-3e88-4678-a8ff-024fe85681f6" providerId="ADAL" clId="{CAC517C1-8E5A-42BA-BB63-B78741B735BA}" dt="2023-07-22T06:26:21.594" v="380" actId="20577"/>
          <ac:spMkLst>
            <pc:docMk/>
            <pc:sldMk cId="3575030830" sldId="315"/>
            <ac:spMk id="4" creationId="{9AB3068C-1CCE-A7E9-790D-8ACFE0F1B13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" creationId="{44CF2B52-CA4E-7024-322C-5E0F846EE0E9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6" creationId="{4F433106-F97A-7B42-B139-862787A672F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" creationId="{ED7B7BFA-201E-6DEA-FE3A-FB84046486AA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8" creationId="{4484B02D-71D5-A586-70C1-FB2B6765E30A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9" creationId="{D80270D9-AB6C-0D1E-1DCC-E537BDD1C6B4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10" creationId="{637FD3EB-856A-96FC-9E89-351005E9754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1" creationId="{68E508DB-5FE1-6A7D-4E26-4C4F53AEA1F8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2" creationId="{E04AD5E6-B26F-DF98-6935-34B5FD34C10F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3" creationId="{83F7C3C4-9FA2-F63E-9C52-F46C097A6C5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4" creationId="{5BE8C62A-C1BF-35CC-72A6-872B5E23C03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5" creationId="{FD336174-BDB1-F43F-19A7-A7F1924F8FD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6" creationId="{093106C4-C408-CC73-959A-52F94671C9BF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7" creationId="{79A31109-489A-C5DD-B114-A3C3B7637942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8" creationId="{A8E507F2-DE1B-F974-10A7-BEA8B0EB1FA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9" creationId="{1817DA47-F147-74A4-851B-9C812CBBE24C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0" creationId="{ECDE2C77-93A2-5496-98E2-E0C0DCF89F6C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1" creationId="{E6F5B95E-ED69-4770-37B5-E56B6DB2EFA0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2" creationId="{7071A4A7-3C3D-8197-56FE-E36B625CA39E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3" creationId="{D94DD0E9-63D5-389B-C144-1BECFF9DB93B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4" creationId="{2BEE6CF1-3FF5-F2A0-7FAC-F622A2DC446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5" creationId="{1973FFDA-DF23-C4A6-1833-6A536C0812B5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6" creationId="{B69F9505-1D32-3FE3-9B47-4EDC9D64D874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7" creationId="{719BBA6C-A448-C835-3250-E6BCC0BB3BB2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8" creationId="{DE5CEF92-2C56-596D-5392-C7A4BEE3DB0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9" creationId="{7DB84831-4DA5-CDAE-26D8-F6D581C826C7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30" creationId="{3DBE6F89-E866-D5C7-A295-3CCBA031014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1" creationId="{AE41CE12-0D15-A37E-B931-77B6896EA86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2" creationId="{F9CCB353-9038-5739-9EEB-A830D71DA23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3" creationId="{2273BE9C-A22D-0701-166A-7CBAC50C493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4" creationId="{838282C3-B81B-5316-34F3-719FD7A0E444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5" creationId="{19D62269-5CAC-633B-3FB6-EEAE7DA5E530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36" creationId="{DAE611F4-60BA-CB29-A45A-072786B70AD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8" creationId="{2E753994-6A71-DFBB-D444-A0EF076CE90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1" creationId="{9A39358B-42DD-C908-0AA0-34EADB4BF3C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2" creationId="{70E60BA6-3DD2-31ED-9E81-BB94C556C732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5" creationId="{EABF95BE-D36F-F1F5-F95C-C5009D7ACC5E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6" creationId="{C4855316-B695-BD68-944E-7F160A851E2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7" creationId="{F24BC4B5-470D-4C47-67DE-BC7743E7967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8" creationId="{9A8E8166-304D-AD9B-EAAF-9D0B695B40E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0" creationId="{1C382C08-C370-D78E-2202-E1D4C934B9A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1" creationId="{2EA4D670-948A-789E-AA3D-4F2E84A8F7D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2" creationId="{35D4A878-5C5C-2787-1A48-EA98764DCBF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0" creationId="{B15E05F8-7C0A-1F56-9892-B57649CCD7B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1" creationId="{94D3828A-7702-E769-53B4-E6CBE1BC372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2" creationId="{9C7F9B8F-CE69-BA15-64AA-851E6512D7D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3" creationId="{2131AB93-C359-6F2E-331E-79B955BABA8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4" creationId="{AB6658B9-28E6-0F84-D615-DD4905591DAE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5" creationId="{4B8353E2-7B1A-24CA-EF1A-3B7B64AA0CF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6" creationId="{92830ED2-7E21-DE7C-620F-4D582B4F632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7" creationId="{62B6DD2C-0095-69BB-4A4C-263110F588B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8" creationId="{8AA67A5D-E471-5516-AA88-C6BE63D28CF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9" creationId="{783035EE-C6A4-7BCA-D382-CCD860F89454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0" creationId="{60F2F060-57D1-FA2C-EC7D-003A93DC936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1" creationId="{E6A2E38F-3B53-5958-608D-733841CA62D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2" creationId="{C057AAD1-532A-C3C5-E18C-EFD69AF3FB6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3" creationId="{CC76C242-4AB6-E70B-ED1A-8486A47CDB8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4" creationId="{51E71F41-086A-7BB7-C171-0BA0839689C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5" creationId="{8A0FC89D-F3B9-FE68-AAA8-781DA94571A3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76" creationId="{54A359DF-309A-7A7C-9057-1FB1026B8A8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77" creationId="{4B698561-3EED-2CFA-E202-EBFADCF538E4}"/>
          </ac:spMkLst>
        </pc:sp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37" creationId="{87F2AFFB-C6B6-695E-50ED-04DCB9302440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39" creationId="{0C0C490B-4447-4523-9477-1E5C847145DA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0" creationId="{F0D85166-939C-1C76-D152-7E2940CB505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3" creationId="{FB6D3B82-15DD-7C93-86DB-7945264BC69D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4" creationId="{5476190F-A259-03BF-49E6-EC4F136F1321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9" creationId="{2947B282-4D84-6ACE-3E82-35F4E30DE3A6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3" creationId="{537111BD-FDF4-A5DA-ED2F-274AF86A902C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4" creationId="{D90E2B94-79DF-E761-F21C-6134E52BFFCA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5" creationId="{440A80CF-60EC-3C0A-CC88-F12B4CA1F662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6" creationId="{F51AF3CC-431A-B73C-3A5D-D7558BE22AAF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7" creationId="{3E607E57-535D-35EF-2E9C-7CB2C5B8006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8" creationId="{E254DEE0-EC46-5288-A4CE-A740549255E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9" creationId="{2586C057-DAA8-4266-D17C-451724183A04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27445580" sldId="316"/>
        </pc:sldMkLst>
      </pc:sldChg>
      <pc:sldChg chg="addSp modSp add mod ord modAnim">
        <pc:chgData name="Lorenzo Rinaldi" userId="77d5bfdd-3e88-4678-a8ff-024fe85681f6" providerId="ADAL" clId="{CAC517C1-8E5A-42BA-BB63-B78741B735BA}" dt="2023-07-22T06:26:50.162" v="389"/>
        <pc:sldMkLst>
          <pc:docMk/>
          <pc:sldMk cId="3701992939" sldId="316"/>
        </pc:sldMkLst>
        <pc:spChg chg="add mod">
          <ac:chgData name="Lorenzo Rinaldi" userId="77d5bfdd-3e88-4678-a8ff-024fe85681f6" providerId="ADAL" clId="{CAC517C1-8E5A-42BA-BB63-B78741B735BA}" dt="2023-07-22T06:26:39.244" v="383" actId="1076"/>
          <ac:spMkLst>
            <pc:docMk/>
            <pc:sldMk cId="3701992939" sldId="316"/>
            <ac:spMk id="2" creationId="{35E37130-06DD-2D5C-97C5-5ABFC94BA3E8}"/>
          </ac:spMkLst>
        </pc:spChg>
        <pc:spChg chg="add mod">
          <ac:chgData name="Lorenzo Rinaldi" userId="77d5bfdd-3e88-4678-a8ff-024fe85681f6" providerId="ADAL" clId="{CAC517C1-8E5A-42BA-BB63-B78741B735BA}" dt="2023-07-22T06:26:43.324" v="384" actId="1076"/>
          <ac:spMkLst>
            <pc:docMk/>
            <pc:sldMk cId="3701992939" sldId="316"/>
            <ac:spMk id="3" creationId="{FB65FA87-DCCA-950B-856A-BDD884636313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709315044" sldId="317"/>
        </pc:sldMkLst>
      </pc:sldChg>
      <pc:sldChg chg="addSp modSp add mod modAnim">
        <pc:chgData name="Lorenzo Rinaldi" userId="77d5bfdd-3e88-4678-a8ff-024fe85681f6" providerId="ADAL" clId="{CAC517C1-8E5A-42BA-BB63-B78741B735BA}" dt="2023-07-22T06:27:39.287" v="402"/>
        <pc:sldMkLst>
          <pc:docMk/>
          <pc:sldMk cId="4071215546" sldId="317"/>
        </pc:sldMkLst>
        <pc:spChg chg="add mod">
          <ac:chgData name="Lorenzo Rinaldi" userId="77d5bfdd-3e88-4678-a8ff-024fe85681f6" providerId="ADAL" clId="{CAC517C1-8E5A-42BA-BB63-B78741B735BA}" dt="2023-07-22T06:27:03.382" v="395"/>
          <ac:spMkLst>
            <pc:docMk/>
            <pc:sldMk cId="4071215546" sldId="317"/>
            <ac:spMk id="2" creationId="{3305A8E6-E875-E083-9ABB-09AF88BD2A42}"/>
          </ac:spMkLst>
        </pc:spChg>
        <pc:spChg chg="add mod">
          <ac:chgData name="Lorenzo Rinaldi" userId="77d5bfdd-3e88-4678-a8ff-024fe85681f6" providerId="ADAL" clId="{CAC517C1-8E5A-42BA-BB63-B78741B735BA}" dt="2023-07-22T06:27:37.078" v="401" actId="1076"/>
          <ac:spMkLst>
            <pc:docMk/>
            <pc:sldMk cId="4071215546" sldId="317"/>
            <ac:spMk id="3" creationId="{6AF92C6B-A1F4-5BCA-3739-AC0E5C90396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5" creationId="{0385DF1D-DF6F-7B98-8A82-562B23B2BB28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6" creationId="{8E4E5A1D-A7F9-A9C3-E826-F99FED227E1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7" creationId="{B6560C48-8D3A-3E89-9C4E-89E6E7336390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8" creationId="{FCD93FDC-2409-FF39-894E-27C6BC984DE2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9" creationId="{3A9F21A4-CD9F-2976-07E9-3A31409216E5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0" creationId="{BDE494D9-377F-A325-3A64-EAAFED5668F9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1" creationId="{BDA093FA-A80D-6E75-69F7-6C8AD310DCB0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2" creationId="{36A17D3F-E6FF-B171-C193-5B61C9526F1F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3" creationId="{6FE589CD-4B83-E059-BD15-354988611504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4" creationId="{D8BA0268-87FD-8100-CFAD-1571A2FFB40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5" creationId="{54FA2D61-099E-2CA6-F373-9E5BB4F9336D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6" creationId="{2A165948-3D7B-928F-32D3-D86EC516920C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7" creationId="{38B9AF0A-40F8-2822-072F-D90C5E38C6D6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8" creationId="{F6B9C47D-5E00-4DBD-2F5D-1127385D8D2C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9" creationId="{DFAF00E3-29FB-65D2-B021-59E5711AA3E6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0" creationId="{F7CFAAD3-43DF-9455-FC50-1FB9C872AE14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1" creationId="{9C212804-C8C4-558D-9C2F-CF6378398F79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2" creationId="{7D5ECF97-B3B0-DF1D-BB90-031123E80C65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3" creationId="{E7968C9F-35BF-5C81-7CE4-AE04E142BCA4}"/>
          </ac:spMkLst>
        </pc:spChg>
        <pc:spChg chg="add mod">
          <ac:chgData name="Lorenzo Rinaldi" userId="77d5bfdd-3e88-4678-a8ff-024fe85681f6" providerId="ADAL" clId="{CAC517C1-8E5A-42BA-BB63-B78741B735BA}" dt="2023-07-22T06:27:37.078" v="401" actId="1076"/>
          <ac:spMkLst>
            <pc:docMk/>
            <pc:sldMk cId="4071215546" sldId="317"/>
            <ac:spMk id="24" creationId="{03E3BD37-D75A-3CB3-9C93-4C41891119FA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813371279" sldId="318"/>
        </pc:sldMkLst>
      </pc:sldChg>
      <pc:sldChg chg="addSp modSp add modAnim">
        <pc:chgData name="Lorenzo Rinaldi" userId="77d5bfdd-3e88-4678-a8ff-024fe85681f6" providerId="ADAL" clId="{CAC517C1-8E5A-42BA-BB63-B78741B735BA}" dt="2023-07-22T06:27:56.320" v="405"/>
        <pc:sldMkLst>
          <pc:docMk/>
          <pc:sldMk cId="1143595051" sldId="318"/>
        </pc:sldMkLst>
        <pc:spChg chg="add mod">
          <ac:chgData name="Lorenzo Rinaldi" userId="77d5bfdd-3e88-4678-a8ff-024fe85681f6" providerId="ADAL" clId="{CAC517C1-8E5A-42BA-BB63-B78741B735BA}" dt="2023-07-22T06:27:04.212" v="396"/>
          <ac:spMkLst>
            <pc:docMk/>
            <pc:sldMk cId="1143595051" sldId="318"/>
            <ac:spMk id="2" creationId="{28603EE9-11C7-D094-D85F-0D610E70FF1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" creationId="{176A6B59-C668-A8BB-40E5-59F14C4DBED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5" creationId="{339DBC22-3688-B9B4-1A27-BF49C6AAD824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6" creationId="{48D970C5-A214-2B29-F145-A8C2D937B164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7" creationId="{00EEF9F8-7C66-6ABD-7F93-D9F95A2672E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8" creationId="{8EA18111-0043-7E45-4603-B6778EBC01A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1" creationId="{DEB7BDBA-6FB7-8827-73D0-1ACAF059B45B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2" creationId="{D2153D0D-BDEE-BAD8-A3CC-AF6C012F742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3" creationId="{43B69E06-C5D9-6FE8-EE03-D9E0816F7A87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4" creationId="{DB7D6CCA-F85E-273A-224C-7C10AE66E1E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5" creationId="{29F95202-6A7D-26D5-5B9C-3F9121C0D7A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6" creationId="{62653A84-3C4E-612B-B2B0-1537F8A82C3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7" creationId="{A1870029-E9B3-2F61-C581-85FF7808D8B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8" creationId="{3609900F-4B51-20A0-8FE1-BB0C1945728D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9" creationId="{4121465F-4738-67F6-10DF-CF9780502D8A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0" creationId="{160BFE7E-A6F5-2E3D-2CCB-C99EF9FAEF9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1" creationId="{1CD80BA3-3692-4FBB-1D35-6B6D174330A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2" creationId="{6DB13F68-330F-67DD-B628-5CA3A7288DC5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3" creationId="{E231A9E1-20CD-0CD2-1ED0-C62183E23A7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4" creationId="{BC5EFCDD-3B91-6409-FBEB-38650DA270E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5" creationId="{07DDFCA4-F175-5D0E-476F-B790E9B5084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6" creationId="{61D6C94A-5AF2-6AAD-A735-3FF8E504A65E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7" creationId="{16468A6C-A1AF-6816-573C-3E323C0FA015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8" creationId="{EAE76D13-BBC2-55B0-4460-C50FB8BD37B2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9" creationId="{510C994D-ECF1-AD74-4E66-91D1EBFB346D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0" creationId="{9CDD91E7-450B-06C0-49C2-742F029D8DD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1" creationId="{CD8C022D-C65F-2FE9-8238-F82E5326C34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2" creationId="{F8FA806E-740F-5B13-A16F-2CC5690AA21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3" creationId="{BEFCE6BD-97D0-EBA3-9815-FF2109C768C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5" creationId="{6F605F2D-8BED-E018-F998-9C685DDA55A7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6" creationId="{4E04FABF-BBE4-FEF9-1229-DA406C0617E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7" creationId="{66A64A93-D034-0B1C-4A7C-A0D7E64BEB9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8" creationId="{DA56DBD0-16FD-F97E-713D-159A9FD69208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9" creationId="{9878D67D-9BF7-8D7F-1DFD-C439E4F7555B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0" creationId="{7F97E22C-0AC8-BE35-200D-536F5A26FE6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1" creationId="{C2BE4E7E-25F2-34BD-9656-D1EA3296761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2" creationId="{3BE5474D-AA08-41AD-2474-730E29B451C2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3" creationId="{B492B953-D7F8-E86F-9B64-84E2533F6FBD}"/>
          </ac:spMkLst>
        </pc:sp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9" creationId="{580E8836-EB5F-34BC-B4A4-7037305A6BFD}"/>
          </ac:cxnSpMkLst>
        </pc:cxn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10" creationId="{EA8FD8A8-F04D-A1B0-8253-EFCF9544E917}"/>
          </ac:cxnSpMkLst>
        </pc:cxn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34" creationId="{28D69468-7DF4-CBAE-4868-81F62F2042BA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010168962" sldId="319"/>
        </pc:sldMkLst>
      </pc:sldChg>
      <pc:sldChg chg="add del">
        <pc:chgData name="Lorenzo Rinaldi" userId="77d5bfdd-3e88-4678-a8ff-024fe85681f6" providerId="ADAL" clId="{CAC517C1-8E5A-42BA-BB63-B78741B735BA}" dt="2023-07-22T06:29:59.384" v="428" actId="47"/>
        <pc:sldMkLst>
          <pc:docMk/>
          <pc:sldMk cId="3370575437" sldId="319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558054761" sldId="320"/>
        </pc:sldMkLst>
      </pc:sldChg>
      <pc:sldChg chg="add del">
        <pc:chgData name="Lorenzo Rinaldi" userId="77d5bfdd-3e88-4678-a8ff-024fe85681f6" providerId="ADAL" clId="{CAC517C1-8E5A-42BA-BB63-B78741B735BA}" dt="2023-07-22T06:29:59.384" v="428" actId="47"/>
        <pc:sldMkLst>
          <pc:docMk/>
          <pc:sldMk cId="3706178076" sldId="320"/>
        </pc:sldMkLst>
      </pc:sldChg>
      <pc:sldChg chg="addSp delSp modSp add mod modAnim">
        <pc:chgData name="Lorenzo Rinaldi" userId="77d5bfdd-3e88-4678-a8ff-024fe85681f6" providerId="ADAL" clId="{CAC517C1-8E5A-42BA-BB63-B78741B735BA}" dt="2023-07-22T06:28:39.002" v="415"/>
        <pc:sldMkLst>
          <pc:docMk/>
          <pc:sldMk cId="611889378" sldId="321"/>
        </pc:sldMkLst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" creationId="{28603EE9-11C7-D094-D85F-0D610E70FF16}"/>
          </ac:spMkLst>
        </pc:spChg>
        <pc:spChg chg="del">
          <ac:chgData name="Lorenzo Rinaldi" userId="77d5bfdd-3e88-4678-a8ff-024fe85681f6" providerId="ADAL" clId="{CAC517C1-8E5A-42BA-BB63-B78741B735BA}" dt="2023-07-22T06:28:05.644" v="408" actId="478"/>
          <ac:spMkLst>
            <pc:docMk/>
            <pc:sldMk cId="611889378" sldId="321"/>
            <ac:spMk id="3" creationId="{176A6B59-C668-A8BB-40E5-59F14C4DBED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5" creationId="{339DBC22-3688-B9B4-1A27-BF49C6AAD824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6" creationId="{48D970C5-A214-2B29-F145-A8C2D937B164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7" creationId="{00EEF9F8-7C66-6ABD-7F93-D9F95A2672E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8" creationId="{8EA18111-0043-7E45-4603-B6778EBC01A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1" creationId="{DEB7BDBA-6FB7-8827-73D0-1ACAF059B45B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2" creationId="{D2153D0D-BDEE-BAD8-A3CC-AF6C012F742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3" creationId="{43B69E06-C5D9-6FE8-EE03-D9E0816F7A87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4" creationId="{DB7D6CCA-F85E-273A-224C-7C10AE66E1E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5" creationId="{29F95202-6A7D-26D5-5B9C-3F9121C0D7A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6" creationId="{62653A84-3C4E-612B-B2B0-1537F8A82C3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7" creationId="{A1870029-E9B3-2F61-C581-85FF7808D8B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8" creationId="{3609900F-4B51-20A0-8FE1-BB0C1945728D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9" creationId="{4121465F-4738-67F6-10DF-CF9780502D8A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0" creationId="{160BFE7E-A6F5-2E3D-2CCB-C99EF9FAEF9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1" creationId="{1CD80BA3-3692-4FBB-1D35-6B6D174330A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2" creationId="{6DB13F68-330F-67DD-B628-5CA3A7288DC5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3" creationId="{E231A9E1-20CD-0CD2-1ED0-C62183E23A7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4" creationId="{BC5EFCDD-3B91-6409-FBEB-38650DA270E6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5" creationId="{07DDFCA4-F175-5D0E-476F-B790E9B5084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6" creationId="{61D6C94A-5AF2-6AAD-A735-3FF8E504A65E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7" creationId="{16468A6C-A1AF-6816-573C-3E323C0FA015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8" creationId="{EAE76D13-BBC2-55B0-4460-C50FB8BD37B2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9" creationId="{510C994D-ECF1-AD74-4E66-91D1EBFB346D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0" creationId="{9CDD91E7-450B-06C0-49C2-742F029D8DD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1" creationId="{CD8C022D-C65F-2FE9-8238-F82E5326C34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2" creationId="{F8FA806E-740F-5B13-A16F-2CC5690AA21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3" creationId="{BEFCE6BD-97D0-EBA3-9815-FF2109C768C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5" creationId="{6F605F2D-8BED-E018-F998-9C685DDA55A7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6" creationId="{4E04FABF-BBE4-FEF9-1229-DA406C0617E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7" creationId="{66A64A93-D034-0B1C-4A7C-A0D7E64BEB9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8" creationId="{DA56DBD0-16FD-F97E-713D-159A9FD69208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9" creationId="{9878D67D-9BF7-8D7F-1DFD-C439E4F7555B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0" creationId="{7F97E22C-0AC8-BE35-200D-536F5A26FE66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1" creationId="{C2BE4E7E-25F2-34BD-9656-D1EA3296761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2" creationId="{3BE5474D-AA08-41AD-2474-730E29B451C2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3" creationId="{B492B953-D7F8-E86F-9B64-84E2533F6FBD}"/>
          </ac:spMkLst>
        </pc:spChg>
        <pc:spChg chg="add mod">
          <ac:chgData name="Lorenzo Rinaldi" userId="77d5bfdd-3e88-4678-a8ff-024fe85681f6" providerId="ADAL" clId="{CAC517C1-8E5A-42BA-BB63-B78741B735BA}" dt="2023-07-22T06:28:12.027" v="409"/>
          <ac:spMkLst>
            <pc:docMk/>
            <pc:sldMk cId="611889378" sldId="321"/>
            <ac:spMk id="44" creationId="{BFB5CC9D-0121-66F4-FE71-5DEF49B2AC3F}"/>
          </ac:spMkLst>
        </pc:spChg>
        <pc:spChg chg="add mod">
          <ac:chgData name="Lorenzo Rinaldi" userId="77d5bfdd-3e88-4678-a8ff-024fe85681f6" providerId="ADAL" clId="{CAC517C1-8E5A-42BA-BB63-B78741B735BA}" dt="2023-07-22T06:28:26.522" v="411"/>
          <ac:spMkLst>
            <pc:docMk/>
            <pc:sldMk cId="611889378" sldId="321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6" creationId="{A6CAB4AB-A2B0-1D8D-C906-85C2738F5C6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7" creationId="{62E2606F-1B2D-96C3-74C0-5060B209584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8" creationId="{AEC6BF75-F89D-7C3E-880A-4DFE518BE9E6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9" creationId="{403E6C01-8C78-ED36-F579-762C168EE69F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2" creationId="{F00623B9-FC2B-A1D0-B195-70A64A9F58EB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3" creationId="{BB6AC2F1-E886-A95E-5B94-0B8395497235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4" creationId="{3A18566D-E229-7D8A-1BCF-2D64269306B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5" creationId="{1C43806A-C38F-1CD9-0611-65F6FE974B9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6" creationId="{C58A8F20-EDD0-A07F-B99F-6DF8C83A98C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7" creationId="{4502F77A-D60E-F98F-DD5F-57394D49E0A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8" creationId="{521E7F13-5852-D1F1-699B-9BD9EBA0B5D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9" creationId="{94BC2045-6DD7-0F52-FD7C-E063591E7CA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0" creationId="{17651506-810B-87E3-B9CA-2845E10137C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1" creationId="{80C4EEEF-8067-DCA0-E784-FFF6B1DF2D7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2" creationId="{01B30F03-E910-9482-91E6-C2FD9351C6D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3" creationId="{AE1663FC-8F58-A466-7EDF-30B0588F138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4" creationId="{297D797B-E9A2-6EA6-C0AD-C6FDE8567550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5" creationId="{4F1B5A11-B125-FB80-01EF-43942E2E4E0F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6" creationId="{D59C518E-2895-6055-BFDE-180508801AD8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7" creationId="{C54FC152-2C88-43EB-0CA7-E2182E2067B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8" creationId="{DFCB03E0-530F-8A0F-1E34-DEC213BB1157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9" creationId="{AFF862C0-C791-06A1-AC41-9F65480EADF8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0" creationId="{0D7FAFC1-F98F-7C85-8F14-FC427EA1A5B0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1" creationId="{FF997185-3F37-80AE-5715-289C5ED9CBD6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2" creationId="{909444B8-F15B-0FB4-0169-C536D20CB7D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4" creationId="{696CBAB1-C4BC-6837-C5AD-AFB5922C4A8D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5" creationId="{C13E3F84-F95E-79C4-E02D-E6332EA9DCF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6" creationId="{555AF397-9676-E493-6363-07D07DD6F397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7" creationId="{A2BA5F2E-4BBB-8F68-D2E7-50AF3664D38A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8" creationId="{0072D3EE-5282-1AF5-B2A4-A208A6DC150D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9" creationId="{B17FE22C-E51C-285E-1EC8-C3CDB45ED1B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0" creationId="{E4755CC0-6FC8-E7CD-097B-4007FFECBEDA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1" creationId="{856DB168-A73A-6946-7A12-DD329E9E6AA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2" creationId="{330064C3-19A0-3306-72E6-C56F064553B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3" creationId="{EAA0B536-3381-B4CA-56E5-5CC0A6E87886}"/>
          </ac:spMkLst>
        </pc:sp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9" creationId="{580E8836-EB5F-34BC-B4A4-7037305A6BFD}"/>
          </ac:cxnSpMkLst>
        </pc:cxn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10" creationId="{EA8FD8A8-F04D-A1B0-8253-EFCF9544E917}"/>
          </ac:cxnSpMkLst>
        </pc:cxn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34" creationId="{28D69468-7DF4-CBAE-4868-81F62F2042BA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50" creationId="{1116606F-82F9-7023-DD83-3BD772625E41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51" creationId="{61E7CE5E-3C50-E344-B43B-3BC887048879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73" creationId="{C580499D-7E9B-BC7E-EE08-A61859FCA9ED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581260153" sldId="321"/>
        </pc:sldMkLst>
      </pc:sldChg>
      <pc:sldChg chg="addSp modSp add mod modAnim">
        <pc:chgData name="Lorenzo Rinaldi" userId="77d5bfdd-3e88-4678-a8ff-024fe85681f6" providerId="ADAL" clId="{CAC517C1-8E5A-42BA-BB63-B78741B735BA}" dt="2023-07-22T06:28:55.718" v="418"/>
        <pc:sldMkLst>
          <pc:docMk/>
          <pc:sldMk cId="399360677" sldId="322"/>
        </pc:sldMkLst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" creationId="{B980AFB0-6460-AA4B-7ED7-EFE43A25BCE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" creationId="{551B21FB-7DB8-4E07-ED67-7B55A9542CF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5" creationId="{093C5337-445E-AB10-9C2E-6BDB01BDF82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6" creationId="{AE8B94D5-8D6A-4EF5-5124-40A433F5088E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9" creationId="{145D79DD-5846-3CAF-6B7C-35C53C59BD8D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0" creationId="{14BE6B5B-006F-C2E6-0411-6A7DFAEC0E0E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1" creationId="{1CAC9DEE-CC89-F5CD-489A-2D7527BFB14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2" creationId="{C44455F0-59A0-227C-829B-B5E6F1E08FCC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3" creationId="{12F07747-BB6F-8A55-A00D-0187562549F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4" creationId="{CECEABA5-B179-8236-5D1F-52C6CE1FFCA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5" creationId="{38C6E965-DC0D-16C7-2458-0794072F995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6" creationId="{6F0D6FC4-C657-50B8-7CDE-BB7BB2592444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7" creationId="{87766F86-3DD5-5763-C6D3-C3E4A4246E3B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8" creationId="{D27190E9-3D65-BC2E-DEF8-207CE50568C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9" creationId="{EF737256-A9E4-67DF-5041-C331DB755BCA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0" creationId="{12292EA7-4BB1-4C58-2B35-A62EAED6CF0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1" creationId="{1F643CB0-A8D2-70BC-C0CA-9E17EBB25B6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2" creationId="{ED56D2E7-15BC-B6BD-226F-BF9B27877A57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3" creationId="{702C5988-9439-0A72-9D1B-C3D717F3D75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4" creationId="{1C62567F-2ED7-08D2-3EA0-CC86F87DA71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5" creationId="{8F5131BB-D3AC-DAEA-A97C-F9F21611E06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6" creationId="{702E58E1-2200-8C0A-3C81-FCCEDF1B8D9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7" creationId="{C8CF6376-D0C8-DA11-DBD5-A9B372596E9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9" creationId="{B938CE0E-5CAC-946C-B861-F61FAC69D123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0" creationId="{4F973D04-54F2-118D-59CC-94678CB1FA3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1" creationId="{DD233218-29A4-63F7-0AA6-F822A7578C0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2" creationId="{7EA396ED-F076-487C-942D-1254CBDFEC1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3" creationId="{D879F76A-3EA9-8DEA-811C-78445658936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4" creationId="{0A788BE5-71D6-012E-1684-0E08494D283B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5" creationId="{2CF2BF67-F42E-0A36-2201-006FB9A2E24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6" creationId="{8F385C44-D75B-01B5-CB68-AA8DF222926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7" creationId="{8A75F3A4-F69F-F24E-0472-60F737BEDEB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8" creationId="{4DD64A49-6676-0B5F-F1E8-293D94D70B7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9" creationId="{6EBE5414-F23A-7038-A786-C7A05826E7C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0" creationId="{0120B42F-030F-341A-9DB3-FFB3799CC944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1" creationId="{15056913-2A39-CE91-A470-D86DB0BE159C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2" creationId="{A6DA7039-D428-16F4-0A11-213BC95704C3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3" creationId="{6A5B63A3-B8D7-75FB-E86F-D453F06CC34E}"/>
          </ac:spMkLst>
        </pc:spChg>
        <pc:spChg chg="mod">
          <ac:chgData name="Lorenzo Rinaldi" userId="77d5bfdd-3e88-4678-a8ff-024fe85681f6" providerId="ADAL" clId="{CAC517C1-8E5A-42BA-BB63-B78741B735BA}" dt="2023-07-22T06:28:48.366" v="416"/>
          <ac:spMkLst>
            <pc:docMk/>
            <pc:sldMk cId="399360677" sldId="322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6" creationId="{3ECC1EA6-D030-D2E9-BD55-A0528E4B20FC}"/>
          </ac:spMkLst>
        </pc:sp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7" creationId="{5597ADF3-0792-C8EB-ACB4-6783FD7B7B20}"/>
          </ac:cxnSpMkLst>
        </pc:cxn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8" creationId="{87C79F16-5BC3-257C-DB47-2FBB94694400}"/>
          </ac:cxnSpMkLst>
        </pc:cxn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28" creationId="{FE9D3700-1A16-0C94-CEBC-9FC8616C4DCE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738067145" sldId="322"/>
        </pc:sldMkLst>
      </pc:sldChg>
      <pc:sldChg chg="addSp modSp add mod modAnim">
        <pc:chgData name="Lorenzo Rinaldi" userId="77d5bfdd-3e88-4678-a8ff-024fe85681f6" providerId="ADAL" clId="{CAC517C1-8E5A-42BA-BB63-B78741B735BA}" dt="2023-07-22T06:29:19.574" v="423"/>
        <pc:sldMkLst>
          <pc:docMk/>
          <pc:sldMk cId="111091464" sldId="323"/>
        </pc:sldMkLst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" creationId="{780C157B-2F62-8CDC-62C5-CCA63032476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" creationId="{E6BC9D88-8F87-4E3C-EF84-2012CAFF5E77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5" creationId="{66925C4F-B8EC-0136-9DE5-17FFAED334A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6" creationId="{849C4FE6-1662-0BCD-D5BB-F6725644DDA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9" creationId="{1B01FB5A-B8CB-0E2E-D627-54398F28186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0" creationId="{D36EBE17-39BD-99FD-EB2A-AA9E5014ED5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1" creationId="{0A22630F-7D2A-6325-205A-717AD443CDC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2" creationId="{813A3819-BC35-BAC0-BA5A-DC49CAA482B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3" creationId="{860E0024-A249-FFDB-3993-749D12B8488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4" creationId="{45AEDE40-28C6-31E9-47D9-590FC8D2AFA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5" creationId="{ED9518C5-05EB-EBF9-4F6C-F4B20D24433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6" creationId="{3CC1A44A-7C20-133B-626C-D2B64E1F795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7" creationId="{1B11ED54-AAD4-93B1-2006-AA38AF1797B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8" creationId="{EDC49C12-08F8-8C27-BE8A-C19138FD171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9" creationId="{8B019D68-7A66-7021-92B2-15953C36317E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0" creationId="{13AC9207-81DD-AAF2-CFC9-47AECE3A3157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1" creationId="{3AA02C69-2B94-8DBC-15EA-6E787B329A2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2" creationId="{41E714F3-4BE8-2884-C96A-339F0F0CC91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3" creationId="{4363862E-1340-5832-51B7-2ABCA2977B6B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4" creationId="{7C96F710-B4F0-ED84-6E7E-BFD3CE4FAEF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5" creationId="{7D40FB49-10A6-03B5-3CC0-953AC85848EB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6" creationId="{46C21D30-F2DA-0D41-7633-FF7E14EF405D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7" creationId="{D2C11DE3-EB8F-06BE-D251-FD113110300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8" creationId="{E42C75CA-73C9-64C4-5C5B-C16B129460D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9" creationId="{9B861950-838C-D006-25BA-090C2201400D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1" creationId="{BE5C22F8-D6DD-C73C-1A3A-73CCF668930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2" creationId="{0B046173-C4B1-E8FC-29AF-8C7470254B9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3" creationId="{A0245D61-81BA-6A98-5F22-66482A39027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4" creationId="{1B68DAD1-AEA0-3ED5-B27D-CD185FAC1A0C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5" creationId="{910C23B0-E97B-3B78-5087-FD1AAC8BE86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6" creationId="{907CBF59-C55F-8707-8F26-6DBBAEA907F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7" creationId="{A596174C-A30E-DDA3-C3C1-FCE40F922B4A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8" creationId="{3377AF56-131F-09CA-30EC-F27ECDA06C0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9" creationId="{7125F97A-3A87-59BE-D040-A6D7EF3EE71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0" creationId="{8C304FD6-EE79-8296-8EEE-FA547884C80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1" creationId="{79EBAD75-DE28-CC36-8594-D472A4848EA9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2" creationId="{BFA4212D-2268-D293-0B2A-765002AE960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3" creationId="{3DFF70FF-11E3-FF27-2820-58D709F07712}"/>
          </ac:spMkLst>
        </pc:spChg>
        <pc:spChg chg="mod">
          <ac:chgData name="Lorenzo Rinaldi" userId="77d5bfdd-3e88-4678-a8ff-024fe85681f6" providerId="ADAL" clId="{CAC517C1-8E5A-42BA-BB63-B78741B735BA}" dt="2023-07-22T06:29:10.795" v="420"/>
          <ac:spMkLst>
            <pc:docMk/>
            <pc:sldMk cId="111091464" sldId="323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6" creationId="{E4C60A59-4FD4-72B1-C1E8-32011B00D77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7" creationId="{CC7875C1-6CC7-CFE7-7CE1-5C6478C664A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8" creationId="{6E8C8D41-192B-AE29-5B2C-DAC0402069F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9" creationId="{366D638E-7FEF-BF1E-3A01-C382C527F12C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50" creationId="{6B82DD47-1E73-268A-69C4-85569A952282}"/>
          </ac:spMkLst>
        </pc:sp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7" creationId="{CDC153C8-BE93-1666-2613-B0E30B094CD9}"/>
          </ac:cxnSpMkLst>
        </pc:cxn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8" creationId="{BC31A5E3-B9AF-F914-0C7A-F51640260154}"/>
          </ac:cxnSpMkLst>
        </pc:cxn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30" creationId="{50B08ADD-9F8B-3920-CDC1-CD58BAABDEB7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838672001" sldId="323"/>
        </pc:sldMkLst>
      </pc:sldChg>
      <pc:sldChg chg="addSp delSp modSp add mod">
        <pc:chgData name="Lorenzo Rinaldi" userId="77d5bfdd-3e88-4678-a8ff-024fe85681f6" providerId="ADAL" clId="{CAC517C1-8E5A-42BA-BB63-B78741B735BA}" dt="2023-07-22T06:29:41.066" v="427" actId="1076"/>
        <pc:sldMkLst>
          <pc:docMk/>
          <pc:sldMk cId="325159960" sldId="324"/>
        </pc:sldMkLst>
        <pc:spChg chg="add mod">
          <ac:chgData name="Lorenzo Rinaldi" userId="77d5bfdd-3e88-4678-a8ff-024fe85681f6" providerId="ADAL" clId="{CAC517C1-8E5A-42BA-BB63-B78741B735BA}" dt="2023-07-22T06:29:41.066" v="427" actId="1076"/>
          <ac:spMkLst>
            <pc:docMk/>
            <pc:sldMk cId="325159960" sldId="324"/>
            <ac:spMk id="2" creationId="{3DD59371-A748-BFD3-7449-A19F9785CB3A}"/>
          </ac:spMkLst>
        </pc:spChg>
        <pc:spChg chg="add mod">
          <ac:chgData name="Lorenzo Rinaldi" userId="77d5bfdd-3e88-4678-a8ff-024fe85681f6" providerId="ADAL" clId="{CAC517C1-8E5A-42BA-BB63-B78741B735BA}" dt="2023-07-22T06:29:41.066" v="427" actId="1076"/>
          <ac:spMkLst>
            <pc:docMk/>
            <pc:sldMk cId="325159960" sldId="324"/>
            <ac:spMk id="3" creationId="{147C5711-1E96-2BC1-D1F6-5B735575E2DF}"/>
          </ac:spMkLst>
        </pc:spChg>
        <pc:spChg chg="mod">
          <ac:chgData name="Lorenzo Rinaldi" userId="77d5bfdd-3e88-4678-a8ff-024fe85681f6" providerId="ADAL" clId="{CAC517C1-8E5A-42BA-BB63-B78741B735BA}" dt="2023-07-22T06:29:32.487" v="424"/>
          <ac:spMkLst>
            <pc:docMk/>
            <pc:sldMk cId="325159960" sldId="324"/>
            <ac:spMk id="4" creationId="{9AB3068C-1CCE-A7E9-790D-8ACFE0F1B133}"/>
          </ac:spMkLst>
        </pc:spChg>
        <pc:spChg chg="del">
          <ac:chgData name="Lorenzo Rinaldi" userId="77d5bfdd-3e88-4678-a8ff-024fe85681f6" providerId="ADAL" clId="{CAC517C1-8E5A-42BA-BB63-B78741B735BA}" dt="2023-07-22T06:29:38.037" v="425" actId="478"/>
          <ac:spMkLst>
            <pc:docMk/>
            <pc:sldMk cId="325159960" sldId="324"/>
            <ac:spMk id="44" creationId="{BFB5CC9D-0121-66F4-FE71-5DEF49B2AC3F}"/>
          </ac:spMkLst>
        </pc:spChg>
        <pc:spChg chg="del">
          <ac:chgData name="Lorenzo Rinaldi" userId="77d5bfdd-3e88-4678-a8ff-024fe85681f6" providerId="ADAL" clId="{CAC517C1-8E5A-42BA-BB63-B78741B735BA}" dt="2023-07-22T06:29:38.037" v="425" actId="478"/>
          <ac:spMkLst>
            <pc:docMk/>
            <pc:sldMk cId="325159960" sldId="324"/>
            <ac:spMk id="45" creationId="{0797A6E4-A259-75D0-C833-8B4961497BE1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722621010" sldId="324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568300331" sldId="325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198185850" sldId="326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4290718928" sldId="327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48287989" sldId="328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844037821" sldId="329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995367368" sldId="330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46391300" sldId="331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91201268" sldId="332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14401181" sldId="333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33658328" sldId="334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538896683" sldId="335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011077898" sldId="336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43958481" sldId="337"/>
        </pc:sldMkLst>
      </pc:sldChg>
    </pc:docChg>
  </pc:docChgLst>
  <pc:docChgLst>
    <pc:chgData name="Helena Walters" userId="0082c520-c2c8-4944-9e5a-2aa07d58029d" providerId="ADAL" clId="{693AFE42-8A5E-46AE-BA81-6DC9B3A9AF86}"/>
    <pc:docChg chg="modSld">
      <pc:chgData name="Helena Walters" userId="0082c520-c2c8-4944-9e5a-2aa07d58029d" providerId="ADAL" clId="{693AFE42-8A5E-46AE-BA81-6DC9B3A9AF86}" dt="2024-04-19T09:56:29.770" v="3" actId="20577"/>
      <pc:docMkLst>
        <pc:docMk/>
      </pc:docMkLst>
      <pc:sldChg chg="modSp mod">
        <pc:chgData name="Helena Walters" userId="0082c520-c2c8-4944-9e5a-2aa07d58029d" providerId="ADAL" clId="{693AFE42-8A5E-46AE-BA81-6DC9B3A9AF86}" dt="2024-04-19T09:56:29.770" v="3" actId="20577"/>
        <pc:sldMkLst>
          <pc:docMk/>
          <pc:sldMk cId="0" sldId="256"/>
        </pc:sldMkLst>
        <pc:spChg chg="mod">
          <ac:chgData name="Helena Walters" userId="0082c520-c2c8-4944-9e5a-2aa07d58029d" providerId="ADAL" clId="{693AFE42-8A5E-46AE-BA81-6DC9B3A9AF86}" dt="2024-04-19T09:56:29.770" v="3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Helena Walters" userId="0082c520-c2c8-4944-9e5a-2aa07d58029d" providerId="ADAL" clId="{693AFE42-8A5E-46AE-BA81-6DC9B3A9AF86}" dt="2024-04-19T09:56:19.08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elena Walters" userId="0082c520-c2c8-4944-9e5a-2aa07d58029d" providerId="ADAL" clId="{693AFE42-8A5E-46AE-BA81-6DC9B3A9AF86}" dt="2024-04-19T09:56:20.893" v="2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 mod">
        <pc:chgData name="Helena Walters" userId="0082c520-c2c8-4944-9e5a-2aa07d58029d" providerId="ADAL" clId="{693AFE42-8A5E-46AE-BA81-6DC9B3A9AF86}" dt="2024-04-19T09:56:06.175" v="0" actId="20577"/>
        <pc:sldMkLst>
          <pc:docMk/>
          <pc:sldMk cId="2378674815" sldId="336"/>
        </pc:sldMkLst>
        <pc:spChg chg="mod">
          <ac:chgData name="Helena Walters" userId="0082c520-c2c8-4944-9e5a-2aa07d58029d" providerId="ADAL" clId="{693AFE42-8A5E-46AE-BA81-6DC9B3A9AF86}" dt="2024-04-19T09:56:06.175" v="0" actId="20577"/>
          <ac:spMkLst>
            <pc:docMk/>
            <pc:sldMk cId="2378674815" sldId="336"/>
            <ac:spMk id="7" creationId="{852439F6-8E4D-F9A3-1C4E-F47DFF0AB298}"/>
          </ac:spMkLst>
        </pc:spChg>
      </pc:sldChg>
    </pc:docChg>
  </pc:docChgLst>
  <pc:docChgLst>
    <pc:chgData name="Lorenzo Rinaldi" userId="77d5bfdd-3e88-4678-a8ff-024fe85681f6" providerId="ADAL" clId="{31CFC6F0-8772-4AD9-9E55-C2E1A4D9CCC5}"/>
    <pc:docChg chg="undo custSel addSld delSld modSld sldOrd">
      <pc:chgData name="Lorenzo Rinaldi" userId="77d5bfdd-3e88-4678-a8ff-024fe85681f6" providerId="ADAL" clId="{31CFC6F0-8772-4AD9-9E55-C2E1A4D9CCC5}" dt="2023-07-22T06:17:53.070" v="948" actId="20577"/>
      <pc:docMkLst>
        <pc:docMk/>
      </pc:docMkLst>
      <pc:sldChg chg="modSp mod">
        <pc:chgData name="Lorenzo Rinaldi" userId="77d5bfdd-3e88-4678-a8ff-024fe85681f6" providerId="ADAL" clId="{31CFC6F0-8772-4AD9-9E55-C2E1A4D9CCC5}" dt="2023-07-22T06:17:53.070" v="948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1CFC6F0-8772-4AD9-9E55-C2E1A4D9CCC5}" dt="2023-07-22T06:17:53.070" v="948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31CFC6F0-8772-4AD9-9E55-C2E1A4D9CCC5}" dt="2023-07-22T05:34:32.601" v="226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1CFC6F0-8772-4AD9-9E55-C2E1A4D9CCC5}" dt="2023-07-22T05:34:26.366" v="22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1CFC6F0-8772-4AD9-9E55-C2E1A4D9CCC5}" dt="2023-07-22T05:34:26.366" v="22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31CFC6F0-8772-4AD9-9E55-C2E1A4D9CCC5}" dt="2023-07-22T05:36:09.426" v="263" actId="1076"/>
        <pc:sldMkLst>
          <pc:docMk/>
          <pc:sldMk cId="3105644210" sldId="279"/>
        </pc:sldMkLst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" creationId="{FD8C96B6-C02C-F831-5475-F91A51792842}"/>
          </ac:spMkLst>
        </pc:spChg>
        <pc:spChg chg="add mod">
          <ac:chgData name="Lorenzo Rinaldi" userId="77d5bfdd-3e88-4678-a8ff-024fe85681f6" providerId="ADAL" clId="{31CFC6F0-8772-4AD9-9E55-C2E1A4D9CCC5}" dt="2023-07-22T05:35:54.591" v="260" actId="1076"/>
          <ac:spMkLst>
            <pc:docMk/>
            <pc:sldMk cId="3105644210" sldId="279"/>
            <ac:spMk id="3" creationId="{C84C5FE7-0C7C-8EAF-0307-41A22632980A}"/>
          </ac:spMkLst>
        </pc:spChg>
        <pc:spChg chg="mod">
          <ac:chgData name="Lorenzo Rinaldi" userId="77d5bfdd-3e88-4678-a8ff-024fe85681f6" providerId="ADAL" clId="{31CFC6F0-8772-4AD9-9E55-C2E1A4D9CCC5}" dt="2023-07-22T05:34:47.728" v="228" actId="20577"/>
          <ac:spMkLst>
            <pc:docMk/>
            <pc:sldMk cId="3105644210" sldId="27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2" creationId="{E34F07BD-D543-B964-1C30-BBA9D41D823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3" creationId="{20B5F738-A301-997D-4E01-1F130139593D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5" creationId="{208B7955-928D-4858-5601-B8BB6C689EE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7" creationId="{08E9D95D-4DAE-25D8-7D61-0D09EDA4252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8" creationId="{450DC02E-3D10-BC7D-FAD2-727D0768A431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1" creationId="{641C23A9-D8C9-BEE0-5B4C-63731B45D325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2" creationId="{914A0E75-4C6D-F23D-CC60-731A74C4ED4A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3" creationId="{20FB54A6-5FE3-9B3A-B839-1462115003F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4" creationId="{273B3339-FB37-8DBC-980D-316D7D1AD6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9" creationId="{97109944-4DC9-946D-E4CD-C2D2617649BE}"/>
          </ac:spMkLst>
        </pc:spChg>
        <pc:picChg chg="add mod">
          <ac:chgData name="Lorenzo Rinaldi" userId="77d5bfdd-3e88-4678-a8ff-024fe85681f6" providerId="ADAL" clId="{31CFC6F0-8772-4AD9-9E55-C2E1A4D9CCC5}" dt="2023-07-22T05:35:57.352" v="261" actId="1076"/>
          <ac:picMkLst>
            <pc:docMk/>
            <pc:sldMk cId="3105644210" sldId="279"/>
            <ac:picMk id="6" creationId="{FACE3B37-5E68-6ACA-6122-5AC0A408CA65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8" creationId="{E8F66CAC-069F-F54E-31D6-4335925B1BDC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9" creationId="{AB913177-5461-8966-90A5-327098E8FB5B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10" creationId="{D6E308E8-BC0C-FF1F-F25E-1BA1962A60AF}"/>
          </ac:picMkLst>
        </pc:pic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addSp delSp modSp mod">
        <pc:chgData name="Lorenzo Rinaldi" userId="77d5bfdd-3e88-4678-a8ff-024fe85681f6" providerId="ADAL" clId="{31CFC6F0-8772-4AD9-9E55-C2E1A4D9CCC5}" dt="2023-07-22T05:35:23.430" v="253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1CFC6F0-8772-4AD9-9E55-C2E1A4D9CCC5}" dt="2023-07-22T05:35:12.057" v="230" actId="478"/>
          <ac:spMkLst>
            <pc:docMk/>
            <pc:sldMk cId="4272638587" sldId="312"/>
            <ac:spMk id="2" creationId="{37A6B570-7EAE-9401-F683-9A8CAC829760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3" creationId="{3C36F906-A28E-8798-0F75-F98A2DFCDC4F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5" creationId="{B49296D5-7521-F27E-8854-1A61105DC500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6" creationId="{3291F42F-AF1F-BCF5-F801-F77FCF3A02C3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7" creationId="{59845C2E-A6F3-AEEB-4B9D-D51C1335C0D7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8" creationId="{AA8AD74B-1108-6F62-65B3-8B5D52F6219A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9" creationId="{CC444190-FA41-8CEA-23BF-D1EB6C839659}"/>
          </ac:spMkLst>
        </pc:sp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83861787" sldId="313"/>
        </pc:sldMkLst>
      </pc:sldChg>
      <pc:sldChg chg="addSp delSp modSp add mod modAnim">
        <pc:chgData name="Lorenzo Rinaldi" userId="77d5bfdd-3e88-4678-a8ff-024fe85681f6" providerId="ADAL" clId="{31CFC6F0-8772-4AD9-9E55-C2E1A4D9CCC5}" dt="2023-07-22T05:37:07.995" v="278" actId="20577"/>
        <pc:sldMkLst>
          <pc:docMk/>
          <pc:sldMk cId="726750711" sldId="313"/>
        </pc:sldMkLst>
        <pc:spChg chg="add del mod">
          <ac:chgData name="Lorenzo Rinaldi" userId="77d5bfdd-3e88-4678-a8ff-024fe85681f6" providerId="ADAL" clId="{31CFC6F0-8772-4AD9-9E55-C2E1A4D9CCC5}" dt="2023-07-22T05:37:07.995" v="278" actId="20577"/>
          <ac:spMkLst>
            <pc:docMk/>
            <pc:sldMk cId="726750711" sldId="313"/>
            <ac:spMk id="2" creationId="{F4AFB468-3DAD-F22C-DEEC-C95C9AE4FEDD}"/>
          </ac:spMkLst>
        </pc:spChg>
        <pc:spChg chg="add del mod ord">
          <ac:chgData name="Lorenzo Rinaldi" userId="77d5bfdd-3e88-4678-a8ff-024fe85681f6" providerId="ADAL" clId="{31CFC6F0-8772-4AD9-9E55-C2E1A4D9CCC5}" dt="2023-07-22T05:36:41.880" v="272" actId="478"/>
          <ac:spMkLst>
            <pc:docMk/>
            <pc:sldMk cId="726750711" sldId="313"/>
            <ac:spMk id="3" creationId="{2DE1FAC9-7722-E090-BCED-FEC29302C7EA}"/>
          </ac:spMkLst>
        </pc:sp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5" creationId="{808DDB2D-76DE-0346-3FA3-96BCE370A9CE}"/>
          </ac:picMkLst>
        </pc:pic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6" creationId="{8FF53B31-2CDB-4F51-0A76-AC08A9D39185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37:48.419" v="291"/>
        <pc:sldMkLst>
          <pc:docMk/>
          <pc:sldMk cId="12951993" sldId="314"/>
        </pc:sldMkLst>
        <pc:spChg chg="add del mod">
          <ac:chgData name="Lorenzo Rinaldi" userId="77d5bfdd-3e88-4678-a8ff-024fe85681f6" providerId="ADAL" clId="{31CFC6F0-8772-4AD9-9E55-C2E1A4D9CCC5}" dt="2023-07-22T05:37:39" v="289" actId="478"/>
          <ac:spMkLst>
            <pc:docMk/>
            <pc:sldMk cId="12951993" sldId="314"/>
            <ac:spMk id="2" creationId="{B14ED112-FC9D-7B90-EC27-120CC65769CC}"/>
          </ac:spMkLst>
        </pc:spChg>
        <pc:spChg chg="add del mod ord">
          <ac:chgData name="Lorenzo Rinaldi" userId="77d5bfdd-3e88-4678-a8ff-024fe85681f6" providerId="ADAL" clId="{31CFC6F0-8772-4AD9-9E55-C2E1A4D9CCC5}" dt="2023-07-22T05:37:37.337" v="288" actId="167"/>
          <ac:spMkLst>
            <pc:docMk/>
            <pc:sldMk cId="12951993" sldId="314"/>
            <ac:spMk id="3" creationId="{E58F6AC4-2252-4F03-37EB-E4509C247926}"/>
          </ac:spMkLst>
        </pc:sp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5" creationId="{A7B57DFB-DF4D-7F3E-0854-AE563CC351FF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6" creationId="{52593B8F-1E9D-AC02-DFBA-4BBA6DB55DEE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7" creationId="{82FCC4EB-714C-D6C4-5164-F04A3B1DC883}"/>
          </ac:picMkLst>
        </pc:picChg>
      </pc:sldChg>
      <pc:sldChg chg="addSp modSp add mod modAnim">
        <pc:chgData name="Lorenzo Rinaldi" userId="77d5bfdd-3e88-4678-a8ff-024fe85681f6" providerId="ADAL" clId="{31CFC6F0-8772-4AD9-9E55-C2E1A4D9CCC5}" dt="2023-07-22T05:40:25.839" v="369" actId="1037"/>
        <pc:sldMkLst>
          <pc:docMk/>
          <pc:sldMk cId="3132949721" sldId="315"/>
        </pc:sldMkLst>
        <pc:spChg chg="add mod">
          <ac:chgData name="Lorenzo Rinaldi" userId="77d5bfdd-3e88-4678-a8ff-024fe85681f6" providerId="ADAL" clId="{31CFC6F0-8772-4AD9-9E55-C2E1A4D9CCC5}" dt="2023-07-22T05:40:16.480" v="329" actId="14100"/>
          <ac:spMkLst>
            <pc:docMk/>
            <pc:sldMk cId="3132949721" sldId="315"/>
            <ac:spMk id="2" creationId="{CB0FC906-813A-8044-6B87-9B722E52B88F}"/>
          </ac:spMkLst>
        </pc:spChg>
        <pc:spChg chg="mod">
          <ac:chgData name="Lorenzo Rinaldi" userId="77d5bfdd-3e88-4678-a8ff-024fe85681f6" providerId="ADAL" clId="{31CFC6F0-8772-4AD9-9E55-C2E1A4D9CCC5}" dt="2023-07-22T05:38:04.991" v="294" actId="20577"/>
          <ac:spMkLst>
            <pc:docMk/>
            <pc:sldMk cId="3132949721" sldId="315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6" creationId="{4A06686A-9E04-71C8-50F0-1459C5DFC0A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7" creationId="{D820A670-DCA1-BBB6-C7C2-F9F9677CAC6C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8" creationId="{EF1037F8-3013-BD8C-A924-841B6C041EAB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9" creationId="{376078E9-CBE9-C014-2744-D0F5E9E2DD7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4" creationId="{6D92E364-86FE-D203-0844-B424DE9EB727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5" creationId="{4BC1DB01-C178-3159-1750-57E1343CC0B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6" creationId="{5DDEBDB2-A715-71D5-49E9-F5FE2FCFA909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7" creationId="{7AA18C57-6A7E-6B69-D27F-88157735F666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8" creationId="{DB500913-5A5C-9EA3-88AB-C8F4173908C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9" creationId="{CE8C0FD6-9281-7E48-95FF-976FD8DBD850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20" creationId="{6C9CC086-0379-FC01-4110-A8D6D1E67A59}"/>
          </ac:spMkLst>
        </pc:sp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3" creationId="{3F244244-9380-C1F9-933A-0C024DEF1492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5" creationId="{C5BFEE8E-2010-557B-E95E-1C28592B289F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0" creationId="{EE74DA41-A5FC-0B0E-1FD0-0D9EAE93E31E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1" creationId="{FA7E9411-9546-C8CA-1472-7155A1F6DD13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2" creationId="{538A7464-C072-DB6B-79FF-F55FB982269C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3" creationId="{DEF3EE5A-036F-4D54-A2E0-3A911FD710B9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583744463" sldId="316"/>
        </pc:sldMkLst>
      </pc:sldChg>
      <pc:sldChg chg="addSp modSp add mod modAnim">
        <pc:chgData name="Lorenzo Rinaldi" userId="77d5bfdd-3e88-4678-a8ff-024fe85681f6" providerId="ADAL" clId="{31CFC6F0-8772-4AD9-9E55-C2E1A4D9CCC5}" dt="2023-07-22T05:41:46.319" v="395" actId="1076"/>
        <pc:sldMkLst>
          <pc:docMk/>
          <pc:sldMk cId="2327445580" sldId="316"/>
        </pc:sldMkLst>
        <pc:spChg chg="add mod">
          <ac:chgData name="Lorenzo Rinaldi" userId="77d5bfdd-3e88-4678-a8ff-024fe85681f6" providerId="ADAL" clId="{31CFC6F0-8772-4AD9-9E55-C2E1A4D9CCC5}" dt="2023-07-22T05:41:02.968" v="378" actId="1076"/>
          <ac:spMkLst>
            <pc:docMk/>
            <pc:sldMk cId="2327445580" sldId="316"/>
            <ac:spMk id="2" creationId="{BAE2501E-4755-C4E1-10B5-CBC7F8F91021}"/>
          </ac:spMkLst>
        </pc:spChg>
        <pc:spChg chg="mod">
          <ac:chgData name="Lorenzo Rinaldi" userId="77d5bfdd-3e88-4678-a8ff-024fe85681f6" providerId="ADAL" clId="{31CFC6F0-8772-4AD9-9E55-C2E1A4D9CCC5}" dt="2023-07-22T05:40:31.583" v="370"/>
          <ac:spMkLst>
            <pc:docMk/>
            <pc:sldMk cId="2327445580" sldId="31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5" creationId="{02F54F07-6EC6-BE87-E0CD-C19298104E0E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6" creationId="{A49FA8ED-FB17-2000-987C-6CB56189772F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7" creationId="{2DAC0DF2-AC70-293D-697D-ACCCD0D3876B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8" creationId="{8A321DEF-346F-4A06-7477-DCD4BED266E8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2" creationId="{20EDB605-9338-02E9-E415-CA5FBCC71666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3" creationId="{EDB5FA78-B908-BFCD-B091-010A4086BF9E}"/>
          </ac:spMkLst>
        </pc:spChg>
        <pc:grpChg chg="add mod">
          <ac:chgData name="Lorenzo Rinaldi" userId="77d5bfdd-3e88-4678-a8ff-024fe85681f6" providerId="ADAL" clId="{31CFC6F0-8772-4AD9-9E55-C2E1A4D9CCC5}" dt="2023-07-22T05:41:46.319" v="395" actId="1076"/>
          <ac:grpSpMkLst>
            <pc:docMk/>
            <pc:sldMk cId="2327445580" sldId="316"/>
            <ac:grpSpMk id="14" creationId="{BDBED4F8-F957-57AB-791F-C2EF99D686E2}"/>
          </ac:grpSpMkLst>
        </pc:grpChg>
        <pc:picChg chg="add mod">
          <ac:chgData name="Lorenzo Rinaldi" userId="77d5bfdd-3e88-4678-a8ff-024fe85681f6" providerId="ADAL" clId="{31CFC6F0-8772-4AD9-9E55-C2E1A4D9CCC5}" dt="2023-07-22T05:41:46.319" v="395" actId="1076"/>
          <ac:picMkLst>
            <pc:docMk/>
            <pc:sldMk cId="2327445580" sldId="316"/>
            <ac:picMk id="3" creationId="{6149B049-8BC1-F324-31FD-E687DE6226CC}"/>
          </ac:picMkLst>
        </pc:picChg>
        <pc:picChg chg="add mod">
          <ac:chgData name="Lorenzo Rinaldi" userId="77d5bfdd-3e88-4678-a8ff-024fe85681f6" providerId="ADAL" clId="{31CFC6F0-8772-4AD9-9E55-C2E1A4D9CCC5}" dt="2023-07-22T05:41:15.485" v="382" actId="1076"/>
          <ac:picMkLst>
            <pc:docMk/>
            <pc:sldMk cId="2327445580" sldId="316"/>
            <ac:picMk id="9" creationId="{EB5BD9E8-B584-354E-747C-A0EE9CC6010E}"/>
          </ac:picMkLst>
        </pc:picChg>
        <pc:picChg chg="add mod">
          <ac:chgData name="Lorenzo Rinaldi" userId="77d5bfdd-3e88-4678-a8ff-024fe85681f6" providerId="ADAL" clId="{31CFC6F0-8772-4AD9-9E55-C2E1A4D9CCC5}" dt="2023-07-22T05:41:10.873" v="380" actId="1076"/>
          <ac:picMkLst>
            <pc:docMk/>
            <pc:sldMk cId="2327445580" sldId="316"/>
            <ac:picMk id="10" creationId="{D8823BD9-4F1C-C13B-DDAA-A9CFD97739EC}"/>
          </ac:picMkLst>
        </pc:picChg>
        <pc:picChg chg="add mod">
          <ac:chgData name="Lorenzo Rinaldi" userId="77d5bfdd-3e88-4678-a8ff-024fe85681f6" providerId="ADAL" clId="{31CFC6F0-8772-4AD9-9E55-C2E1A4D9CCC5}" dt="2023-07-22T05:41:13.139" v="381" actId="1076"/>
          <ac:picMkLst>
            <pc:docMk/>
            <pc:sldMk cId="2327445580" sldId="316"/>
            <ac:picMk id="11" creationId="{F74A9065-E5BA-8E90-9769-9A9410ED02C7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43:57.564" v="504" actId="478"/>
        <pc:sldMkLst>
          <pc:docMk/>
          <pc:sldMk cId="709315044" sldId="317"/>
        </pc:sldMkLst>
        <pc:spChg chg="del">
          <ac:chgData name="Lorenzo Rinaldi" userId="77d5bfdd-3e88-4678-a8ff-024fe85681f6" providerId="ADAL" clId="{31CFC6F0-8772-4AD9-9E55-C2E1A4D9CCC5}" dt="2023-07-22T05:41:54.473" v="397" actId="478"/>
          <ac:spMkLst>
            <pc:docMk/>
            <pc:sldMk cId="709315044" sldId="317"/>
            <ac:spMk id="2" creationId="{BAE2501E-4755-C4E1-10B5-CBC7F8F91021}"/>
          </ac:spMkLst>
        </pc:spChg>
        <pc:spChg chg="add mod">
          <ac:chgData name="Lorenzo Rinaldi" userId="77d5bfdd-3e88-4678-a8ff-024fe85681f6" providerId="ADAL" clId="{31CFC6F0-8772-4AD9-9E55-C2E1A4D9CCC5}" dt="2023-07-22T05:43:22.073" v="492" actId="1076"/>
          <ac:spMkLst>
            <pc:docMk/>
            <pc:sldMk cId="709315044" sldId="317"/>
            <ac:spMk id="15" creationId="{2F4E9D45-CA09-9E6A-F27E-318E289EF96B}"/>
          </ac:spMkLst>
        </pc:spChg>
        <pc:spChg chg="add del mod">
          <ac:chgData name="Lorenzo Rinaldi" userId="77d5bfdd-3e88-4678-a8ff-024fe85681f6" providerId="ADAL" clId="{31CFC6F0-8772-4AD9-9E55-C2E1A4D9CCC5}" dt="2023-07-22T05:43:57.564" v="504" actId="478"/>
          <ac:spMkLst>
            <pc:docMk/>
            <pc:sldMk cId="709315044" sldId="317"/>
            <ac:spMk id="16" creationId="{4D44682E-6639-BB03-3E0C-D04721DA240C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4" creationId="{4574D2E2-0F89-AE90-F68B-51B532EBFAB6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5" creationId="{AC7382FB-1BF1-2B6B-7E45-BE002C067310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6" creationId="{43FED185-D3B0-7428-2B76-64D47801F025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7" creationId="{CD9255E2-A8E2-28F3-7048-0D8F7CA5291A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8" creationId="{199D15B8-591A-3301-42AF-C88210903D8E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29" creationId="{2EFDB76C-5733-93A7-9CBF-0DBF5E38050A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0" creationId="{61648B49-F7F5-4CEE-02D0-DCF1E61160B8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1" creationId="{D2085CC1-5111-0FE2-F73B-E63D025BEA3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2" creationId="{0A5B6730-B18A-45C0-E59E-1B45E9BDA0E4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3" creationId="{FB3EA5CD-7A0E-9968-FD91-926D2E0601B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4" creationId="{83B90A8D-F280-4AAD-6756-DB8773A5337E}"/>
          </ac:spMkLst>
        </pc:spChg>
        <pc:grpChg chg="del">
          <ac:chgData name="Lorenzo Rinaldi" userId="77d5bfdd-3e88-4678-a8ff-024fe85681f6" providerId="ADAL" clId="{31CFC6F0-8772-4AD9-9E55-C2E1A4D9CCC5}" dt="2023-07-22T05:41:54.473" v="397" actId="478"/>
          <ac:grpSpMkLst>
            <pc:docMk/>
            <pc:sldMk cId="709315044" sldId="317"/>
            <ac:grpSpMk id="14" creationId="{BDBED4F8-F957-57AB-791F-C2EF99D686E2}"/>
          </ac:grpSpMkLst>
        </pc:grpChg>
        <pc:grpChg chg="add mod">
          <ac:chgData name="Lorenzo Rinaldi" userId="77d5bfdd-3e88-4678-a8ff-024fe85681f6" providerId="ADAL" clId="{31CFC6F0-8772-4AD9-9E55-C2E1A4D9CCC5}" dt="2023-07-22T05:43:29.248" v="493" actId="164"/>
          <ac:grpSpMkLst>
            <pc:docMk/>
            <pc:sldMk cId="709315044" sldId="317"/>
            <ac:grpSpMk id="18" creationId="{5A7B6117-9FE7-AC92-0DB0-5BA7C04DCE5E}"/>
          </ac:grpSpMkLst>
        </pc:grpChg>
        <pc:grpChg chg="add mod">
          <ac:chgData name="Lorenzo Rinaldi" userId="77d5bfdd-3e88-4678-a8ff-024fe85681f6" providerId="ADAL" clId="{31CFC6F0-8772-4AD9-9E55-C2E1A4D9CCC5}" dt="2023-07-22T05:43:42.060" v="498" actId="164"/>
          <ac:grpSpMkLst>
            <pc:docMk/>
            <pc:sldMk cId="709315044" sldId="317"/>
            <ac:grpSpMk id="21" creationId="{11BFBF80-52BD-CDF9-9CFF-F23F899F6217}"/>
          </ac:grpSpMkLst>
        </pc:grpChg>
        <pc:grpChg chg="add mod">
          <ac:chgData name="Lorenzo Rinaldi" userId="77d5bfdd-3e88-4678-a8ff-024fe85681f6" providerId="ADAL" clId="{31CFC6F0-8772-4AD9-9E55-C2E1A4D9CCC5}" dt="2023-07-22T05:43:37.087" v="497" actId="1076"/>
          <ac:grpSpMkLst>
            <pc:docMk/>
            <pc:sldMk cId="709315044" sldId="317"/>
            <ac:grpSpMk id="35" creationId="{63EAFDD6-6EFD-94C5-3040-8D07F4431AC8}"/>
          </ac:grpSpMkLst>
        </pc:grpChg>
        <pc:grpChg chg="add mod">
          <ac:chgData name="Lorenzo Rinaldi" userId="77d5bfdd-3e88-4678-a8ff-024fe85681f6" providerId="ADAL" clId="{31CFC6F0-8772-4AD9-9E55-C2E1A4D9CCC5}" dt="2023-07-22T05:43:51.629" v="502" actId="1076"/>
          <ac:grpSpMkLst>
            <pc:docMk/>
            <pc:sldMk cId="709315044" sldId="317"/>
            <ac:grpSpMk id="36" creationId="{B1F09FA6-B9D9-A588-932B-4114FCEB39B7}"/>
          </ac:grpSpMkLst>
        </pc:grp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9" creationId="{EB5BD9E8-B584-354E-747C-A0EE9CC6010E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0" creationId="{D8823BD9-4F1C-C13B-DDAA-A9CFD97739EC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1" creationId="{F74A9065-E5BA-8E90-9769-9A9410ED02C7}"/>
          </ac:picMkLst>
        </pc:picChg>
        <pc:picChg chg="add mod">
          <ac:chgData name="Lorenzo Rinaldi" userId="77d5bfdd-3e88-4678-a8ff-024fe85681f6" providerId="ADAL" clId="{31CFC6F0-8772-4AD9-9E55-C2E1A4D9CCC5}" dt="2023-07-22T05:43:54.996" v="503" actId="1076"/>
          <ac:picMkLst>
            <pc:docMk/>
            <pc:sldMk cId="709315044" sldId="317"/>
            <ac:picMk id="17" creationId="{7C80B14E-C312-39B6-E685-0441EFD53CA4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19" creationId="{3AE0F150-E369-974A-5972-6A90B2A69C2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0" creationId="{9E1F557B-C813-601E-901A-20412094094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2" creationId="{8E85E459-1FBF-872F-1B13-094269BC63AC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3" creationId="{76F037BC-4080-01A6-FB28-7A7D5035F7B7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749826984" sldId="317"/>
        </pc:sldMkLst>
      </pc:sldChg>
      <pc:sldChg chg="addSp delSp modSp add mod ord modAnim">
        <pc:chgData name="Lorenzo Rinaldi" userId="77d5bfdd-3e88-4678-a8ff-024fe85681f6" providerId="ADAL" clId="{31CFC6F0-8772-4AD9-9E55-C2E1A4D9CCC5}" dt="2023-07-22T05:44:04.137" v="505" actId="478"/>
        <pc:sldMkLst>
          <pc:docMk/>
          <pc:sldMk cId="813371279" sldId="318"/>
        </pc:sldMkLst>
        <pc:spChg chg="add mod">
          <ac:chgData name="Lorenzo Rinaldi" userId="77d5bfdd-3e88-4678-a8ff-024fe85681f6" providerId="ADAL" clId="{31CFC6F0-8772-4AD9-9E55-C2E1A4D9CCC5}" dt="2023-07-22T05:42:43.599" v="463" actId="14100"/>
          <ac:spMkLst>
            <pc:docMk/>
            <pc:sldMk cId="813371279" sldId="318"/>
            <ac:spMk id="2" creationId="{3204853B-0EC8-40C9-47DC-CE7D3D2D7C1F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7" creationId="{9E14F978-C5A2-E086-1B68-1E9867F0A8C5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8" creationId="{E25931C9-0E8E-A30A-90B4-27B9CB97A0B8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9" creationId="{EC40C496-3BF1-7354-4EB9-B2C467CAF7BA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10" creationId="{038A07DC-FD40-221E-1ABF-7F55F5EC50FB}"/>
          </ac:spMkLst>
        </pc:spChg>
        <pc:spChg chg="add del mod">
          <ac:chgData name="Lorenzo Rinaldi" userId="77d5bfdd-3e88-4678-a8ff-024fe85681f6" providerId="ADAL" clId="{31CFC6F0-8772-4AD9-9E55-C2E1A4D9CCC5}" dt="2023-07-22T05:44:04.137" v="505" actId="478"/>
          <ac:spMkLst>
            <pc:docMk/>
            <pc:sldMk cId="813371279" sldId="318"/>
            <ac:spMk id="11" creationId="{F5CEA8FB-877C-7383-B4B5-0440A4AFC183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2" creationId="{CC7AAF6C-C241-F64C-7308-5B83DC4499C9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3" creationId="{1009D216-3D0B-B898-D8E0-6D5E4B00136B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4" creationId="{20B1F1DE-75A2-E275-1573-0E88011B9357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5" creationId="{54F7A480-B13C-B36F-3D27-E7ADFF789F20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6" creationId="{D70061B9-F462-F459-0A75-F8A480EA79C5}"/>
          </ac:spMkLst>
        </pc:sp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3" creationId="{2C6C2F89-719C-A6D5-19B9-403E3FB0576D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5" creationId="{04E0FFB1-39DD-335A-0078-2F4FE7483B64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6" creationId="{E41C8F4A-2BFF-80CC-2890-3F9063219396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507042213" sldId="31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27921665" sldId="319"/>
        </pc:sldMkLst>
      </pc:sldChg>
      <pc:sldChg chg="addSp modSp add mod modAnim">
        <pc:chgData name="Lorenzo Rinaldi" userId="77d5bfdd-3e88-4678-a8ff-024fe85681f6" providerId="ADAL" clId="{31CFC6F0-8772-4AD9-9E55-C2E1A4D9CCC5}" dt="2023-07-22T05:47:51.795" v="564" actId="1036"/>
        <pc:sldMkLst>
          <pc:docMk/>
          <pc:sldMk cId="3010168962" sldId="319"/>
        </pc:sldMkLst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2" creationId="{8B74B25C-B19F-693B-749C-D7613A896DA0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3" creationId="{A505BC3C-4125-C502-EFC0-28CF19343DA5}"/>
          </ac:spMkLst>
        </pc:spChg>
        <pc:spChg chg="mod">
          <ac:chgData name="Lorenzo Rinaldi" userId="77d5bfdd-3e88-4678-a8ff-024fe85681f6" providerId="ADAL" clId="{31CFC6F0-8772-4AD9-9E55-C2E1A4D9CCC5}" dt="2023-07-22T05:47:13.153" v="545"/>
          <ac:spMkLst>
            <pc:docMk/>
            <pc:sldMk cId="3010168962" sldId="31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" creationId="{AECA7E1C-87CC-3443-1EFC-051D5A8ABAC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6" creationId="{4CBE66FB-33CC-7152-04A7-FC6B1D016EE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7" creationId="{01AB7DE4-3E0D-9CA3-A14F-24E30B7C829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8" creationId="{005BBB9D-243E-DFFE-F28A-27B74D3E3DC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9" creationId="{ADB88C45-3F91-D972-2BDA-4EA2AC784867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0" creationId="{DD5AC8BB-E4D5-E430-6A9D-C96F2074030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1" creationId="{AA290F63-4F04-0F8E-B126-42E78CBDEB4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2" creationId="{A7BE53B1-12D7-D439-2C9C-FFC6A4C28552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3" creationId="{C1C29582-A678-DF18-09A0-6EFE7B30414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0" creationId="{884658E5-7819-B924-047D-A7AB66B31BF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1" creationId="{D467A772-BC39-53B9-533F-F81FAB0D968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2" creationId="{66CF3D14-A9F4-2D75-D344-393C5EBF0495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3" creationId="{FE954CE1-ECB9-5D1E-02C3-314459C826C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4" creationId="{79BFA1F9-BBC0-6F3E-172C-F1BDE941763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5" creationId="{41347F3A-002B-940D-7E40-181F432C5E3B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6" creationId="{12C6D721-00D5-2EB8-78C9-254DBA5AECC7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7" creationId="{A1BFDC00-EB0D-0E59-1E72-0AFB2725F828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8" creationId="{342DA9F4-03B7-353C-3B65-A0BC5BB87CD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0" creationId="{F233E7A1-AE56-8882-F952-2D57EB3C7B0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1" creationId="{E9176A9B-FBB7-0A15-E0C5-5B23F15A26B1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2" creationId="{F9F178EA-51A2-813E-3E70-F4325632C63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3" creationId="{BAFF7E44-13F5-FFCF-6CAE-F390A3B0848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4" creationId="{A18BCF85-6D5B-32B6-692C-C74063EF151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6" creationId="{5698BBD9-C76E-B48B-8679-DD99A5AC498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7" creationId="{4640A96C-68BA-C0F3-9D04-F29BFF138F3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8" creationId="{F7E781A9-AE33-005D-7788-BB0940CAC75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9" creationId="{EE4FBCEE-C54C-C1B7-2617-A37CF4A855D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0" creationId="{3CC0D0B3-176F-2DD2-D32C-15B27F14AA9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1" creationId="{42BB9A4D-1BEC-5001-AD9B-389D37B5B7E2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2" creationId="{3BEBF5DC-AB63-706D-05DC-50CC68F809BA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3" creationId="{C02589D5-5223-DFCF-FA52-DF517FC64385}"/>
          </ac:spMkLst>
        </pc:spChg>
        <pc:spChg chg="add mod">
          <ac:chgData name="Lorenzo Rinaldi" userId="77d5bfdd-3e88-4678-a8ff-024fe85681f6" providerId="ADAL" clId="{31CFC6F0-8772-4AD9-9E55-C2E1A4D9CCC5}" dt="2023-07-22T05:47:36.526" v="549" actId="1076"/>
          <ac:spMkLst>
            <pc:docMk/>
            <pc:sldMk cId="3010168962" sldId="319"/>
            <ac:spMk id="44" creationId="{0E0E78A3-F719-CED8-DEF3-FA1C7D2707E3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5" creationId="{79DA14FD-A674-7CF5-0363-C6D0FA46D91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6" creationId="{72278709-3FA6-92EF-CD12-C7359BFC7A57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7" creationId="{66DB8001-0DDC-2729-73A1-46ACFB13925D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8" creationId="{EE45D4D8-7E9B-9146-3F2F-54CFB31221B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9" creationId="{D893A89E-47A7-A393-14E6-2A5CFDF2CB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0" creationId="{669153E5-0963-5B3B-C9C8-425EE10C265D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1" creationId="{EE05CD33-19F7-B0E7-A9D1-263675A6FB6E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2" creationId="{E78CB0CD-C942-2AD4-234C-B557798A6CA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3" creationId="{8B0FD42E-8B7A-CBD7-46EC-F0156DE808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4" creationId="{D69BD712-7469-A18D-52AA-C582354D5C6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5" creationId="{F4B7D0BA-1326-3CD1-C8A4-24988B07821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6" creationId="{5D1E55D8-CDC2-3F53-8AD2-D73C32F0502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7" creationId="{90D864F7-391E-D1D3-9F38-0F1A7E7929E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8" creationId="{8CA0D62D-4C60-4047-A17B-8F684BD1DE61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9" creationId="{30FCDB3C-CA21-AF64-B148-0FCFFDB2E2C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60" creationId="{E83173E9-A762-703F-AEA1-0280C14C872C}"/>
          </ac:spMkLst>
        </pc:sp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4" creationId="{A3D90425-F4C0-B124-1043-E4966BD7D25D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5" creationId="{62A7880A-B107-C82E-66F5-177FB547637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6" creationId="{3E50535B-1A30-79B1-C440-0280D5BFDBAC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7" creationId="{0786578B-3490-BEE5-8AE7-91131F131D2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8" creationId="{8156ABC8-ABDD-D992-46CD-7996EAE2B5A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9" creationId="{EF6702FA-6C98-1345-7D6A-C7508506613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29" creationId="{E7569EE5-556D-5FFA-B5CA-71AABE6CC50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35" creationId="{6FCD5FBD-619D-63E2-62E0-CAC1CCA00314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954639593" sldId="320"/>
        </pc:sldMkLst>
      </pc:sldChg>
      <pc:sldChg chg="addSp modSp add mod ord modAnim">
        <pc:chgData name="Lorenzo Rinaldi" userId="77d5bfdd-3e88-4678-a8ff-024fe85681f6" providerId="ADAL" clId="{31CFC6F0-8772-4AD9-9E55-C2E1A4D9CCC5}" dt="2023-07-22T05:47:09.365" v="544"/>
        <pc:sldMkLst>
          <pc:docMk/>
          <pc:sldMk cId="1558054761" sldId="320"/>
        </pc:sldMkLst>
        <pc:spChg chg="add mod">
          <ac:chgData name="Lorenzo Rinaldi" userId="77d5bfdd-3e88-4678-a8ff-024fe85681f6" providerId="ADAL" clId="{31CFC6F0-8772-4AD9-9E55-C2E1A4D9CCC5}" dt="2023-07-22T05:45:08.002" v="541" actId="1076"/>
          <ac:spMkLst>
            <pc:docMk/>
            <pc:sldMk cId="1558054761" sldId="320"/>
            <ac:spMk id="2" creationId="{F67312F7-65E9-BE88-00E8-6456B35942B4}"/>
          </ac:spMkLst>
        </pc:spChg>
        <pc:spChg chg="mod">
          <ac:chgData name="Lorenzo Rinaldi" userId="77d5bfdd-3e88-4678-a8ff-024fe85681f6" providerId="ADAL" clId="{31CFC6F0-8772-4AD9-9E55-C2E1A4D9CCC5}" dt="2023-07-22T05:44:36.985" v="509" actId="20577"/>
          <ac:spMkLst>
            <pc:docMk/>
            <pc:sldMk cId="1558054761" sldId="320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5:02.228" v="540" actId="1036"/>
          <ac:spMkLst>
            <pc:docMk/>
            <pc:sldMk cId="1558054761" sldId="320"/>
            <ac:spMk id="5" creationId="{C2C1049D-CF1A-F154-9B0C-4E5515D4243D}"/>
          </ac:spMkLst>
        </pc:sp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3" creationId="{D3764006-8019-D6BA-C75E-ADBDF44C577B}"/>
          </ac:picMkLst>
        </pc:pic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6" creationId="{71DE634D-2CF3-3723-0A60-DA5D46B9E801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54:05.604" v="673"/>
        <pc:sldMkLst>
          <pc:docMk/>
          <pc:sldMk cId="3581260153" sldId="321"/>
        </pc:sldMkLst>
        <pc:spChg chg="add mod">
          <ac:chgData name="Lorenzo Rinaldi" userId="77d5bfdd-3e88-4678-a8ff-024fe85681f6" providerId="ADAL" clId="{31CFC6F0-8772-4AD9-9E55-C2E1A4D9CCC5}" dt="2023-07-22T05:51:48.638" v="639" actId="1076"/>
          <ac:spMkLst>
            <pc:docMk/>
            <pc:sldMk cId="3581260153" sldId="321"/>
            <ac:spMk id="2" creationId="{149AE905-A3EC-6A64-F003-BA25738C3AB8}"/>
          </ac:spMkLst>
        </pc:spChg>
        <pc:spChg chg="add del mod">
          <ac:chgData name="Lorenzo Rinaldi" userId="77d5bfdd-3e88-4678-a8ff-024fe85681f6" providerId="ADAL" clId="{31CFC6F0-8772-4AD9-9E55-C2E1A4D9CCC5}" dt="2023-07-22T05:51:14.486" v="615" actId="478"/>
          <ac:spMkLst>
            <pc:docMk/>
            <pc:sldMk cId="3581260153" sldId="321"/>
            <ac:spMk id="3" creationId="{04F7D461-EAEF-5766-CE8D-73B81FCEC02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5" creationId="{C01C04BF-6CD0-0B03-5C63-02EEF79F7A3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7" creationId="{12A80AEF-316A-2087-7818-78FBBC002689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8" creationId="{AC241074-ED3C-EC9C-7A71-067B52BCCCF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9" creationId="{F5F1F631-3D97-5D6F-FB66-F9510C8A7FE1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0" creationId="{E244AEAF-3159-3C22-0F5C-7CD77CBF443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2" creationId="{87E33B8D-6615-49EA-87B5-2E2364708002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3" creationId="{DE2F5045-3643-A3F8-0697-3F458590F9A8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4" creationId="{7F3FCD16-4427-1046-3CA7-364ED2E58C22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5" creationId="{334C2BE4-7A70-3A28-A802-C6E1A8CD634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6" creationId="{6220F5B5-6F26-F4DE-B3E1-46586DC19248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7" creationId="{C959D06E-369C-DAB9-8635-113E3E1D481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8" creationId="{3E73D3A6-96EC-F398-37FB-8AE81B54CB83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0" creationId="{E55DC411-CA34-5402-5935-7C97FE9F0BF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1" creationId="{126DFD03-34E9-BF59-B5EA-6D142605AE7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2" creationId="{AAD712BB-099A-D1AD-57AE-601A478180D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3" creationId="{475F1406-9467-08C3-CF87-5445CEDE5D4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5" creationId="{6FA87B14-BA11-B754-B4E8-48F818FCAFA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6" creationId="{7675B920-D2D3-0648-BC42-79C4C7811CC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7" creationId="{6E3234E9-5848-E7F5-410B-6B85A27738BF}"/>
          </ac:spMkLst>
        </pc:sp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6" creationId="{34827F97-07B7-6229-2C57-5224E4778B0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1" creationId="{8B0C50FC-D760-CAF6-5BA7-5937974A0F46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9" creationId="{EB1FDF31-B9C2-C23E-E6A3-E352B0BCF44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24" creationId="{02841E3F-773C-B1E1-2900-ABCEA6DF882E}"/>
          </ac:cxnSpMkLst>
        </pc:cxnChg>
      </pc:sldChg>
      <pc:sldChg chg="addSp modSp add mod ord modAnim">
        <pc:chgData name="Lorenzo Rinaldi" userId="77d5bfdd-3e88-4678-a8ff-024fe85681f6" providerId="ADAL" clId="{31CFC6F0-8772-4AD9-9E55-C2E1A4D9CCC5}" dt="2023-07-22T05:53:55.991" v="671"/>
        <pc:sldMkLst>
          <pc:docMk/>
          <pc:sldMk cId="1738067145" sldId="322"/>
        </pc:sldMkLst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" creationId="{8B1D8B02-BF9A-BA62-A3E4-7E2F734B29E9}"/>
          </ac:spMkLst>
        </pc:spChg>
        <pc:spChg chg="add mod">
          <ac:chgData name="Lorenzo Rinaldi" userId="77d5bfdd-3e88-4678-a8ff-024fe85681f6" providerId="ADAL" clId="{31CFC6F0-8772-4AD9-9E55-C2E1A4D9CCC5}" dt="2023-07-22T05:48:40.043" v="575" actId="1076"/>
          <ac:spMkLst>
            <pc:docMk/>
            <pc:sldMk cId="1738067145" sldId="322"/>
            <ac:spMk id="3" creationId="{6970E831-7553-7E5B-7323-DBAAF7CDBA0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5" creationId="{7C55956B-2725-025C-41E4-31983DF1509C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6" creationId="{DDCAAE0F-16C3-3064-ED27-CC0E97D7B53B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7" creationId="{0ADEE30F-2AB3-BD6C-F889-9FCA683972D6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8" creationId="{8AF589F9-0FCF-3550-8D10-7931C694D3E8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9" creationId="{DE58780C-1466-7D04-2BC3-F585BABE8DAC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0" creationId="{82403EEB-BA55-6A07-DB2B-CE40B182ABB6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1" creationId="{6DBF3E5B-A157-D63E-9D87-8493618186BF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2" creationId="{576597F6-EF90-546B-A180-F0965557F8E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7" creationId="{9517A39E-5256-6CC9-0B4A-59D1C4708614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8" creationId="{FBA87CDD-4B99-0EF9-6EC4-6C46BCAEF2D1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9" creationId="{11B33D3F-B24E-BA95-DFD4-DB11A49474C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20" creationId="{98B81611-E3EA-DB40-ED10-93F203BA74F5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4" creationId="{14A1CDA7-9C80-E64C-A2D2-A78E3A2ACCEA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5" creationId="{4EF9558D-B83D-3B4E-57FF-8E292B2143A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6" creationId="{284B5141-2395-CA40-D2C3-6DDDBD74F211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7" creationId="{A4F2CE98-CA96-95BB-BD40-EA5EA0D3E2E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8" creationId="{0A01A4CE-7F0D-6765-5631-23251E8EAF3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9" creationId="{6DB4E4CB-49D6-B580-25D3-D47682EFDC30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7" creationId="{3FDB1F0F-5DC6-8FB8-4D99-694D5B1C53CA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8" creationId="{122856BD-4098-568C-2F58-966BFFA5A221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9" creationId="{C0820A4D-2E30-3F8C-9A64-40F5A410D6A2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40" creationId="{C666203C-1EB6-C71D-C77A-81CC0F0FC33A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41" creationId="{95EC92FB-526D-A3BE-F4A6-8CFED8DA69D2}"/>
          </ac:spMkLst>
        </pc:spChg>
        <pc:grpChg chg="add mod">
          <ac:chgData name="Lorenzo Rinaldi" userId="77d5bfdd-3e88-4678-a8ff-024fe85681f6" providerId="ADAL" clId="{31CFC6F0-8772-4AD9-9E55-C2E1A4D9CCC5}" dt="2023-07-22T05:49:07.402" v="591" actId="1076"/>
          <ac:grpSpMkLst>
            <pc:docMk/>
            <pc:sldMk cId="1738067145" sldId="322"/>
            <ac:grpSpMk id="42" creationId="{671B9BBA-CD86-3659-7848-856626ADBDE1}"/>
          </ac:grpSpMkLst>
        </pc:grpChg>
        <pc:grpChg chg="add mod">
          <ac:chgData name="Lorenzo Rinaldi" userId="77d5bfdd-3e88-4678-a8ff-024fe85681f6" providerId="ADAL" clId="{31CFC6F0-8772-4AD9-9E55-C2E1A4D9CCC5}" dt="2023-07-22T05:49:24.391" v="595" actId="1076"/>
          <ac:grpSpMkLst>
            <pc:docMk/>
            <pc:sldMk cId="1738067145" sldId="322"/>
            <ac:grpSpMk id="43" creationId="{F3057D28-3315-CCAB-349F-6471802A0A68}"/>
          </ac:grpSpMkLst>
        </pc:grp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3" creationId="{A32E0746-3319-0935-EC46-25DF635C4EA9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4" creationId="{FE9512A8-F7A1-5778-5126-173CD3BF97EA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5" creationId="{F6E778E1-B694-30E9-D042-F59BB320B284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6" creationId="{0A6378D8-924C-7DA6-7754-B7F01E838C4D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1" creationId="{213CB7B8-2060-59ED-84C1-7DD718AAE49B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2" creationId="{A64D6D63-6645-9C5A-13D8-670C88D237B3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3" creationId="{3BFB1613-0375-13B3-2F61-89C919A78C09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0" creationId="{3A428789-CE94-75BD-DA73-ED97F629EB7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1" creationId="{C2B0DD26-9358-7187-C9B2-2F6BECAF3EA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2" creationId="{6225D016-E436-3A83-317E-D79E96B04FB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3" creationId="{F96E66AF-D239-4F02-4EA0-09F2FD725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4" creationId="{FE468A93-9926-A6DD-315B-BA0DEE65F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5" creationId="{A63B5CFD-8513-2956-BD37-2BD5B25FB05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6" creationId="{722048F7-2890-B0EA-E98E-F01459C8DDE3}"/>
          </ac:cxnSpMkLst>
        </pc:cxnChg>
        <pc:cxnChg chg="add mod">
          <ac:chgData name="Lorenzo Rinaldi" userId="77d5bfdd-3e88-4678-a8ff-024fe85681f6" providerId="ADAL" clId="{31CFC6F0-8772-4AD9-9E55-C2E1A4D9CCC5}" dt="2023-07-22T05:49:42.520" v="601"/>
          <ac:cxnSpMkLst>
            <pc:docMk/>
            <pc:sldMk cId="1738067145" sldId="322"/>
            <ac:cxnSpMk id="44" creationId="{EE29CB9D-0097-6B8F-2D9B-4910CA8ED489}"/>
          </ac:cxnSpMkLst>
        </pc:cxnChg>
        <pc:cxnChg chg="add mod">
          <ac:chgData name="Lorenzo Rinaldi" userId="77d5bfdd-3e88-4678-a8ff-024fe85681f6" providerId="ADAL" clId="{31CFC6F0-8772-4AD9-9E55-C2E1A4D9CCC5}" dt="2023-07-22T05:49:54.638" v="606" actId="14100"/>
          <ac:cxnSpMkLst>
            <pc:docMk/>
            <pc:sldMk cId="1738067145" sldId="322"/>
            <ac:cxnSpMk id="47" creationId="{E0FEEA94-B1C4-7870-D2C4-9454E4562096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85653171" sldId="322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89690992" sldId="323"/>
        </pc:sldMkLst>
      </pc:sldChg>
      <pc:sldChg chg="addSp delSp modSp add mod ord modAnim">
        <pc:chgData name="Lorenzo Rinaldi" userId="77d5bfdd-3e88-4678-a8ff-024fe85681f6" providerId="ADAL" clId="{31CFC6F0-8772-4AD9-9E55-C2E1A4D9CCC5}" dt="2023-07-22T05:54:01.399" v="672"/>
        <pc:sldMkLst>
          <pc:docMk/>
          <pc:sldMk cId="3838672001" sldId="323"/>
        </pc:sldMkLst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" creationId="{C04196DF-622D-DA38-1845-12E1BBE31DB5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3" creationId="{FF098D35-7521-C30D-1C77-3111F90E8829}"/>
          </ac:spMkLst>
        </pc:spChg>
        <pc:spChg chg="add mod">
          <ac:chgData name="Lorenzo Rinaldi" userId="77d5bfdd-3e88-4678-a8ff-024fe85681f6" providerId="ADAL" clId="{31CFC6F0-8772-4AD9-9E55-C2E1A4D9CCC5}" dt="2023-07-22T05:50:19.174" v="610" actId="14100"/>
          <ac:spMkLst>
            <pc:docMk/>
            <pc:sldMk cId="3838672001" sldId="323"/>
            <ac:spMk id="5" creationId="{E0E5ED51-73BC-23F6-C7B8-E126405CB7A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8" creationId="{CCBFDF14-3DB3-D43D-BB24-B13B8A082B7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9" creationId="{A673859B-25B0-0568-CDC8-E9587C36490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0" creationId="{0A658A1B-099C-B190-CDB9-B93779D7D00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1" creationId="{B127F4D9-74DA-27A2-9426-8627F5305223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2" creationId="{F6E1DC61-F4EF-BA47-F38E-AF36A617D9B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3" creationId="{DC8A23FF-AA32-FA39-AB93-918132CC638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4" creationId="{A2E3EB17-99D9-2FA3-06A4-981AF26E3A47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5" creationId="{B88ED69A-67E6-D4B5-25E0-996861EB39E5}"/>
          </ac:spMkLst>
        </pc:spChg>
        <pc:spChg chg="add del mod">
          <ac:chgData name="Lorenzo Rinaldi" userId="77d5bfdd-3e88-4678-a8ff-024fe85681f6" providerId="ADAL" clId="{31CFC6F0-8772-4AD9-9E55-C2E1A4D9CCC5}" dt="2023-07-22T05:51:17.687" v="616" actId="478"/>
          <ac:spMkLst>
            <pc:docMk/>
            <pc:sldMk cId="3838672001" sldId="323"/>
            <ac:spMk id="16" creationId="{EC49B582-9FCD-9C1C-36B9-FAC08805695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7" creationId="{D6A6E410-CF54-FF5F-E3D9-1F7D2321FA5E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8" creationId="{A2377E7E-94D3-F3A6-8C81-AD88BF65AA99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1" creationId="{7D799764-9031-9F42-D8A6-7B306EBEA6C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3" creationId="{2C5537B3-95E0-A25B-CE75-A2DBFCBC3314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5" creationId="{91765E3D-FE41-62A3-6BCE-6C37DDB03A14}"/>
          </ac:spMkLst>
        </pc:sp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6" creationId="{55A663F3-B914-AB78-03C2-8C8897C99C97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7" creationId="{BD8095BC-2B74-C6F8-D085-56BA5FC521DC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19" creationId="{9903061F-9A31-5FD8-C040-B96DF78273C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0" creationId="{CE1E57F8-03C6-7392-0926-329AF93B64EB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2" creationId="{BA96B468-94AE-A723-85EE-E5C43E6BC49F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4" creationId="{8F76C887-DD3E-445C-6431-27209A50929A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6" creationId="{26960DD2-518D-7584-C8B3-80B4C8CBF6B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7" creationId="{284E32B6-CB2A-C46E-7916-7763704A8388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8" creationId="{86E4ECE5-8FAD-BA52-9D53-AE8435B3CF3E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9" creationId="{387060B2-42D1-DDEC-9DDF-D7E5D0268CE5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0" creationId="{2ED31EA2-47F2-CE1B-9962-7CB7D960A396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1" creationId="{AE302932-B20A-E1B9-B036-89A91B8BD395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8328659" sldId="324"/>
        </pc:sldMkLst>
      </pc:sldChg>
      <pc:sldChg chg="addSp delSp modSp add mod delAnim modAnim">
        <pc:chgData name="Lorenzo Rinaldi" userId="77d5bfdd-3e88-4678-a8ff-024fe85681f6" providerId="ADAL" clId="{31CFC6F0-8772-4AD9-9E55-C2E1A4D9CCC5}" dt="2023-07-22T05:53:40.060" v="670" actId="1076"/>
        <pc:sldMkLst>
          <pc:docMk/>
          <pc:sldMk cId="2722621010" sldId="324"/>
        </pc:sldMkLst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" creationId="{149AE905-A3EC-6A64-F003-BA25738C3AB8}"/>
          </ac:spMkLst>
        </pc:spChg>
        <pc:spChg chg="add mod">
          <ac:chgData name="Lorenzo Rinaldi" userId="77d5bfdd-3e88-4678-a8ff-024fe85681f6" providerId="ADAL" clId="{31CFC6F0-8772-4AD9-9E55-C2E1A4D9CCC5}" dt="2023-07-22T05:53:08.460" v="664" actId="14100"/>
          <ac:spMkLst>
            <pc:docMk/>
            <pc:sldMk cId="2722621010" sldId="324"/>
            <ac:spMk id="3" creationId="{D6D761B9-542B-97E7-9602-896B69E18C95}"/>
          </ac:spMkLst>
        </pc:spChg>
        <pc:spChg chg="mod">
          <ac:chgData name="Lorenzo Rinaldi" userId="77d5bfdd-3e88-4678-a8ff-024fe85681f6" providerId="ADAL" clId="{31CFC6F0-8772-4AD9-9E55-C2E1A4D9CCC5}" dt="2023-07-22T05:52:16.250" v="654" actId="20577"/>
          <ac:spMkLst>
            <pc:docMk/>
            <pc:sldMk cId="2722621010" sldId="324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5" creationId="{C01C04BF-6CD0-0B03-5C63-02EEF79F7A3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7" creationId="{12A80AEF-316A-2087-7818-78FBBC002689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8" creationId="{AC241074-ED3C-EC9C-7A71-067B52BCCCF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9" creationId="{F5F1F631-3D97-5D6F-FB66-F9510C8A7FE1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0" creationId="{E244AEAF-3159-3C22-0F5C-7CD77CBF443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2" creationId="{87E33B8D-6615-49EA-87B5-2E236470800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3" creationId="{DE2F5045-3643-A3F8-0697-3F458590F9A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4" creationId="{7F3FCD16-4427-1046-3CA7-364ED2E58C2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5" creationId="{334C2BE4-7A70-3A28-A802-C6E1A8CD634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6" creationId="{6220F5B5-6F26-F4DE-B3E1-46586DC1924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7" creationId="{C959D06E-369C-DAB9-8635-113E3E1D481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8" creationId="{3E73D3A6-96EC-F398-37FB-8AE81B54CB8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0" creationId="{E55DC411-CA34-5402-5935-7C97FE9F0BF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1" creationId="{126DFD03-34E9-BF59-B5EA-6D142605AE7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2" creationId="{AAD712BB-099A-D1AD-57AE-601A478180D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3" creationId="{475F1406-9467-08C3-CF87-5445CEDE5D4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5" creationId="{6FA87B14-BA11-B754-B4E8-48F818FCAFAC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6" creationId="{7675B920-D2D3-0648-BC42-79C4C7811CC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7" creationId="{6E3234E9-5848-E7F5-410B-6B85A27738B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8" creationId="{A98A5250-4F0A-4D9C-8DFB-D2862FE1C70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9" creationId="{42A1EF8F-8D52-1A24-0B95-F614EC2298F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0" creationId="{48E05C3D-7871-DE7A-D37E-53CCC31338D1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1" creationId="{96B19FC9-008F-43FB-073F-DE3D80DD137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2" creationId="{53C6ADB5-120A-C5F4-0FEF-8327455952A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3" creationId="{E0B6FECD-CF6B-3C34-D15A-B73D8593E05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4" creationId="{25F49578-19E4-8FAA-FA71-E374A79E2619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5" creationId="{720C3EA0-C88F-34E8-B4A9-E2F1ED5BEAC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6" creationId="{60A35082-6C08-87DD-725F-98D4DF16302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7" creationId="{B9C473FC-5C68-78D3-C54A-BE0370E6494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8" creationId="{0F7B7744-4BE4-7892-EA34-14522E760F3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9" creationId="{50238A00-5743-350D-2BEF-6ABF07A0181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5" creationId="{63A823D1-93E1-CE9B-4C14-F4E007E4D3F8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6" creationId="{5E81B94C-C86B-DD3D-F1A2-0744691B9D2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7" creationId="{0EB944F8-D4F0-C326-10FC-5DB4AB5AC2E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8" creationId="{300FA772-1965-47A8-95C9-FC627643F7B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9" creationId="{70CB8912-1E23-F134-4C59-FB9C460C604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0" creationId="{C4C4CF08-A152-D4D9-AF91-BE2DF7981DA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2" creationId="{6F8A48B0-DE8D-AA86-F8B0-F1E41E0E5111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3" creationId="{427CDA68-866D-97C4-E0AE-DFE6F44CA72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4" creationId="{30FDBDEA-DB4A-BEFC-D67B-8CD851B9187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5" creationId="{4AF00CCC-43F9-4ACB-7BDF-6D06A3CB534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7" creationId="{1D407671-6FD9-3AB2-AC64-DBB39D3108D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8" creationId="{DC582E58-D4B5-5F70-0A7D-C61DAB78EC8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0" creationId="{E20A32B4-F6BA-2DDB-9AF6-8AE5D8E2FCD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2" creationId="{D722B4FC-7E22-BE92-485A-38B07501ABA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3" creationId="{7EA8EC4A-EA14-B7D6-21B1-CD24D76C859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6" creationId="{982D5D5B-FB3F-EF2B-9700-DCBB0ECC2A2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8" creationId="{EF6E04C2-E55E-8492-436E-6CED9D2CC50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9" creationId="{013C49B3-EBAF-E6B0-317D-B669DF218AD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0" creationId="{D21A6BF8-4F14-FEB6-014F-26ED9FFD6A74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1" creationId="{8A27D77B-DD5A-D03B-DCB6-CF070876638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2" creationId="{080CC1E4-295D-66A4-BCF5-10A7C855711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3" creationId="{3519D94D-7997-B911-117E-9C6E9618627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4" creationId="{AE297857-68B7-A423-9600-D85E18EFAFB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5" creationId="{E267A271-1B02-5D92-45D4-B3F887DE512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6" creationId="{5596C340-1615-14DA-5E0A-33C27A89FE5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7" creationId="{DF449A28-3099-ED0E-3123-B716CA41029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8" creationId="{2520F0C4-EDE9-E732-B607-4975A319BD6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9" creationId="{4A845F3F-24A2-2887-439A-0DE41FF48E6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0" creationId="{458A7828-D641-DBBB-A909-AFF58C49836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1" creationId="{98024A2C-57C9-86FB-CF56-C715082D9D6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2" creationId="{506D9A7B-BCBD-14A0-8653-B2398C05A9D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3" creationId="{88170B9E-BE15-52E8-5C3B-264F4BEA92EE}"/>
          </ac:spMkLst>
        </pc:spChg>
        <pc:grpChg chg="add mod">
          <ac:chgData name="Lorenzo Rinaldi" userId="77d5bfdd-3e88-4678-a8ff-024fe85681f6" providerId="ADAL" clId="{31CFC6F0-8772-4AD9-9E55-C2E1A4D9CCC5}" dt="2023-07-22T05:53:40.060" v="670" actId="1076"/>
          <ac:grpSpMkLst>
            <pc:docMk/>
            <pc:sldMk cId="2722621010" sldId="324"/>
            <ac:grpSpMk id="84" creationId="{3BC412E1-3738-DB74-55EF-BB4FE7BA2E40}"/>
          </ac:grpSpMkLst>
        </pc:grp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6" creationId="{34827F97-07B7-6229-2C57-5224E4778B0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1" creationId="{8B0C50FC-D760-CAF6-5BA7-5937974A0F46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9" creationId="{EB1FDF31-B9C2-C23E-E6A3-E352B0BCF44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24" creationId="{02841E3F-773C-B1E1-2900-ABCEA6DF882E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0" creationId="{C76254F3-FA2F-9645-0826-EC9B2DB61F5B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1" creationId="{C3DAE7D9-96D6-D112-417D-8A7A37A4542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2" creationId="{6006374B-E295-0E5B-81B5-BEAB77C6BEB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3" creationId="{292393CD-4A27-9B00-3D99-024CC0CDDFC1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4" creationId="{828B3E23-4E4A-32F4-C8EA-22E418D9D5E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1" creationId="{F27BD046-E9D9-48A0-66B4-A9F081C8D612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6" creationId="{C9F72E3B-9F4F-B50A-F715-2A7A421C97BF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9" creationId="{09542D20-B93D-27E2-B186-329E617F0F87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1" creationId="{0FFAA83D-4D49-696E-0B24-A69C6CEB3BDA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4" creationId="{9FAAEBBE-C022-74C0-3269-A7A428FAE57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5" creationId="{595927BC-28CE-7399-3FE3-885535A40799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7" creationId="{59DF5116-B9D8-EC6B-D45E-269AA95B3CB3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992435734" sldId="325"/>
        </pc:sldMkLst>
      </pc:sldChg>
      <pc:sldChg chg="addSp modSp add mod ord modAnim">
        <pc:chgData name="Lorenzo Rinaldi" userId="77d5bfdd-3e88-4678-a8ff-024fe85681f6" providerId="ADAL" clId="{31CFC6F0-8772-4AD9-9E55-C2E1A4D9CCC5}" dt="2023-07-22T05:54:08.882" v="674"/>
        <pc:sldMkLst>
          <pc:docMk/>
          <pc:sldMk cId="3568300331" sldId="325"/>
        </pc:sldMkLst>
        <pc:spChg chg="add mod">
          <ac:chgData name="Lorenzo Rinaldi" userId="77d5bfdd-3e88-4678-a8ff-024fe85681f6" providerId="ADAL" clId="{31CFC6F0-8772-4AD9-9E55-C2E1A4D9CCC5}" dt="2023-07-22T05:52:40.156" v="657" actId="1076"/>
          <ac:spMkLst>
            <pc:docMk/>
            <pc:sldMk cId="3568300331" sldId="325"/>
            <ac:spMk id="2" creationId="{050FE65D-BE90-5D10-FCE6-23DA4C060EFA}"/>
          </ac:spMkLst>
        </pc:sp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3" creationId="{BAF67CA6-955B-FC24-28A0-7146550C7804}"/>
          </ac:picMkLst>
        </pc:pic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5" creationId="{D8190D1E-D0E3-A414-FB54-E615DFB37BC0}"/>
          </ac:picMkLst>
        </pc:picChg>
      </pc:sldChg>
      <pc:sldChg chg="addSp modSp add mod">
        <pc:chgData name="Lorenzo Rinaldi" userId="77d5bfdd-3e88-4678-a8ff-024fe85681f6" providerId="ADAL" clId="{31CFC6F0-8772-4AD9-9E55-C2E1A4D9CCC5}" dt="2023-07-22T05:55:13.537" v="689" actId="1076"/>
        <pc:sldMkLst>
          <pc:docMk/>
          <pc:sldMk cId="1198185850" sldId="326"/>
        </pc:sldMkLst>
        <pc:spChg chg="add mod">
          <ac:chgData name="Lorenzo Rinaldi" userId="77d5bfdd-3e88-4678-a8ff-024fe85681f6" providerId="ADAL" clId="{31CFC6F0-8772-4AD9-9E55-C2E1A4D9CCC5}" dt="2023-07-22T05:54:58.726" v="684" actId="14100"/>
          <ac:spMkLst>
            <pc:docMk/>
            <pc:sldMk cId="1198185850" sldId="326"/>
            <ac:spMk id="2" creationId="{32D38B2E-334A-60E2-449E-D56989777272}"/>
          </ac:spMkLst>
        </pc:spChg>
        <pc:picChg chg="add mod">
          <ac:chgData name="Lorenzo Rinaldi" userId="77d5bfdd-3e88-4678-a8ff-024fe85681f6" providerId="ADAL" clId="{31CFC6F0-8772-4AD9-9E55-C2E1A4D9CCC5}" dt="2023-07-22T05:55:13.537" v="689" actId="1076"/>
          <ac:picMkLst>
            <pc:docMk/>
            <pc:sldMk cId="1198185850" sldId="326"/>
            <ac:picMk id="3" creationId="{7E9140FF-74E2-96CF-6B38-0F628B227BDA}"/>
          </ac:picMkLst>
        </pc:picChg>
        <pc:picChg chg="add mod">
          <ac:chgData name="Lorenzo Rinaldi" userId="77d5bfdd-3e88-4678-a8ff-024fe85681f6" providerId="ADAL" clId="{31CFC6F0-8772-4AD9-9E55-C2E1A4D9CCC5}" dt="2023-07-22T05:55:08.797" v="687" actId="14100"/>
          <ac:picMkLst>
            <pc:docMk/>
            <pc:sldMk cId="1198185850" sldId="326"/>
            <ac:picMk id="5" creationId="{8E1627B2-981B-E80E-CC69-AEDC3DEF67C4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294736875" sldId="326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000127381" sldId="327"/>
        </pc:sldMkLst>
      </pc:sldChg>
      <pc:sldChg chg="addSp modSp add mod">
        <pc:chgData name="Lorenzo Rinaldi" userId="77d5bfdd-3e88-4678-a8ff-024fe85681f6" providerId="ADAL" clId="{31CFC6F0-8772-4AD9-9E55-C2E1A4D9CCC5}" dt="2023-07-22T05:54:31.089" v="677" actId="14100"/>
        <pc:sldMkLst>
          <pc:docMk/>
          <pc:sldMk cId="4290718928" sldId="327"/>
        </pc:sldMkLst>
        <pc:spChg chg="add mod">
          <ac:chgData name="Lorenzo Rinaldi" userId="77d5bfdd-3e88-4678-a8ff-024fe85681f6" providerId="ADAL" clId="{31CFC6F0-8772-4AD9-9E55-C2E1A4D9CCC5}" dt="2023-07-22T05:54:31.089" v="677" actId="14100"/>
          <ac:spMkLst>
            <pc:docMk/>
            <pc:sldMk cId="4290718928" sldId="327"/>
            <ac:spMk id="2" creationId="{2CC79AE2-A261-ACA8-C24E-44AE0584817F}"/>
          </ac:spMkLst>
        </pc:spChg>
      </pc:sldChg>
      <pc:sldChg chg="addSp delSp modSp add mod">
        <pc:chgData name="Lorenzo Rinaldi" userId="77d5bfdd-3e88-4678-a8ff-024fe85681f6" providerId="ADAL" clId="{31CFC6F0-8772-4AD9-9E55-C2E1A4D9CCC5}" dt="2023-07-22T05:56:18.983" v="722" actId="1035"/>
        <pc:sldMkLst>
          <pc:docMk/>
          <pc:sldMk cId="2348287989" sldId="328"/>
        </pc:sldMkLst>
        <pc:spChg chg="add mod">
          <ac:chgData name="Lorenzo Rinaldi" userId="77d5bfdd-3e88-4678-a8ff-024fe85681f6" providerId="ADAL" clId="{31CFC6F0-8772-4AD9-9E55-C2E1A4D9CCC5}" dt="2023-07-22T05:55:51.360" v="698" actId="1076"/>
          <ac:spMkLst>
            <pc:docMk/>
            <pc:sldMk cId="2348287989" sldId="328"/>
            <ac:spMk id="2" creationId="{4D20AD45-513A-DBAC-FD74-8C4A7C0CB7A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5:39.923" v="696" actId="14100"/>
          <ac:spMkLst>
            <pc:docMk/>
            <pc:sldMk cId="2348287989" sldId="328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5" creationId="{7F7609EC-AF38-6C9A-FD47-A8DBB5EBD551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6" creationId="{C323A0DA-8B91-1540-38BD-B093366D00C9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7" creationId="{DBFEC1A2-01CE-2403-F4CB-EB1969DCE3D1}"/>
          </ac:spMkLst>
        </pc:spChg>
        <pc:spChg chg="add del mod">
          <ac:chgData name="Lorenzo Rinaldi" userId="77d5bfdd-3e88-4678-a8ff-024fe85681f6" providerId="ADAL" clId="{31CFC6F0-8772-4AD9-9E55-C2E1A4D9CCC5}" dt="2023-07-22T05:56:09.022" v="701" actId="478"/>
          <ac:spMkLst>
            <pc:docMk/>
            <pc:sldMk cId="2348287989" sldId="328"/>
            <ac:spMk id="8" creationId="{2319CE65-A795-2A79-6EE4-C3F77F900CFE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9" creationId="{7E253A19-08BA-F991-C741-058EB60C01A6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0" creationId="{62C2ED56-8593-FC90-64F8-986F903BE247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1" creationId="{F0FD5E94-513B-010A-CA6B-04C349333740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2" creationId="{101189EF-CA70-93F1-FCB3-06CA13666CC5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3" creationId="{0521EC73-A4D8-F65B-7A77-99BD568A4E0E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4" creationId="{1DC260BE-AB74-01A2-40AB-20ADB3F6E79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5" creationId="{4D66B531-D048-E20B-C309-E0A6BD7E380B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0" creationId="{8C5DD401-20A3-2C60-FBB2-521F9FD04E9B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1" creationId="{35653064-0377-8812-9DC8-5E0FA8F0D99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2" creationId="{42DF349A-E67C-C59D-ED2E-2C3667B956B1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3" creationId="{3C71F986-4B39-E053-FD3A-B8920337E437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7" creationId="{CC884F0F-B1AE-F926-E9D5-6CC5F595964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8" creationId="{2A9573C7-BA8D-79E9-480E-EB82E70ACF3D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9" creationId="{7B369355-C335-93F9-166D-3F9273BD0268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0" creationId="{EEE0BFA2-8537-1436-E460-F7CD41F7228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1" creationId="{94CC628A-95D2-828A-2F7D-1280BC9A541D}"/>
          </ac:spMkLst>
        </pc:sp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6" creationId="{1F95086E-DED1-7926-C62E-668731395492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7" creationId="{2F4BC2CD-90F8-D86A-5242-7D463E2B4F8C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8" creationId="{CCF2B4C5-0AB6-E7F7-6950-F6AA6B4A2168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9" creationId="{CFBAF672-8B11-755E-C514-CF77B0FCEA1D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4" creationId="{9D8E6FEF-7990-E6C1-7959-A1BEBA315955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5" creationId="{95D78650-DBE2-5CA3-A54E-2AC63C3CB1E0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6" creationId="{6F2B0137-921F-55B1-A0C6-8194CD353A7B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2" creationId="{B1A8E8EE-DCEC-5C09-7303-8653ECA4FA49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3" creationId="{8437242E-CEFA-5022-B209-981A6FECF381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245301268" sldId="32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02468312" sldId="329"/>
        </pc:sldMkLst>
      </pc:sldChg>
      <pc:sldChg chg="addSp delSp modSp add mod">
        <pc:chgData name="Lorenzo Rinaldi" userId="77d5bfdd-3e88-4678-a8ff-024fe85681f6" providerId="ADAL" clId="{31CFC6F0-8772-4AD9-9E55-C2E1A4D9CCC5}" dt="2023-07-22T05:58:01.275" v="737" actId="1076"/>
        <pc:sldMkLst>
          <pc:docMk/>
          <pc:sldMk cId="1844037821" sldId="329"/>
        </pc:sldMkLst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" creationId="{4D20AD45-513A-DBAC-FD74-8C4A7C0CB7A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6:45.694" v="727" actId="20577"/>
          <ac:spMkLst>
            <pc:docMk/>
            <pc:sldMk cId="1844037821" sldId="32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5" creationId="{7F7609EC-AF38-6C9A-FD47-A8DBB5EBD55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6" creationId="{C323A0DA-8B91-1540-38BD-B093366D00C9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7" creationId="{DBFEC1A2-01CE-2403-F4CB-EB1969DCE3D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" creationId="{2ECBED1D-A3EF-81F1-D329-6CF7C4EBEBAA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9" creationId="{7E253A19-08BA-F991-C741-058EB60C01A6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0" creationId="{62C2ED56-8593-FC90-64F8-986F903BE24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1" creationId="{F0FD5E94-513B-010A-CA6B-04C349333740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2" creationId="{101189EF-CA70-93F1-FCB3-06CA13666CC5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3" creationId="{0521EC73-A4D8-F65B-7A77-99BD568A4E0E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4" creationId="{1DC260BE-AB74-01A2-40AB-20ADB3F6E7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5" creationId="{4D66B531-D048-E20B-C309-E0A6BD7E380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0" creationId="{8C5DD401-20A3-2C60-FBB2-521F9FD04E9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1" creationId="{35653064-0377-8812-9DC8-5E0FA8F0D9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2" creationId="{42DF349A-E67C-C59D-ED2E-2C3667B956B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3" creationId="{3C71F986-4B39-E053-FD3A-B8920337E43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7" creationId="{CC884F0F-B1AE-F926-E9D5-6CC5F595964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8" creationId="{2A9573C7-BA8D-79E9-480E-EB82E70ACF3D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9" creationId="{7B369355-C335-93F9-166D-3F9273BD0268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0" creationId="{EEE0BFA2-8537-1436-E460-F7CD41F7228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1" creationId="{94CC628A-95D2-828A-2F7D-1280BC9A541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4" creationId="{B422030E-7C76-C1D9-C36D-249261F8DF2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5" creationId="{A3D0975C-48FD-5616-4164-1974447B50E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6" creationId="{035A7A58-713C-F58B-CD89-938415476AB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7" creationId="{6B12A5F0-9A82-F5C5-CC09-08D7768FCEA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8" creationId="{03D36C58-93BC-81E9-856F-A0B2476E56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9" creationId="{38112622-A83A-D818-D7DF-DFA186E63BF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0" creationId="{9E0ACDDD-7592-781E-1166-568FCA5A4A5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1" creationId="{7057CAE0-95C5-DAF8-0165-684476DEB73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2" creationId="{E24B7021-0BE6-4236-EA16-A1C7CF368DF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3" creationId="{AE7E4950-6C8D-58A6-A287-7CFD5BBF17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4" creationId="{1D90DE60-607D-3B3D-D074-995CAE544AC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5" creationId="{13177DCD-8027-8C66-B400-9B6C8E27CEA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6" creationId="{D98DE735-3F0C-A274-C96D-9835A16E4B0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7" creationId="{E3528A3C-6074-1B77-8AC7-C4541893031C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8" creationId="{F60BF4E7-37F1-99EF-219B-0933B3C5CC12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9" creationId="{8850F7DC-1092-14FC-E176-A53786931D9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0" creationId="{2201044A-F6C9-3687-5800-253CAEAB67F7}"/>
          </ac:spMkLst>
        </pc:spChg>
        <pc:spChg chg="add mod">
          <ac:chgData name="Lorenzo Rinaldi" userId="77d5bfdd-3e88-4678-a8ff-024fe85681f6" providerId="ADAL" clId="{31CFC6F0-8772-4AD9-9E55-C2E1A4D9CCC5}" dt="2023-07-22T05:57:12.232" v="731" actId="1076"/>
          <ac:spMkLst>
            <pc:docMk/>
            <pc:sldMk cId="1844037821" sldId="329"/>
            <ac:spMk id="51" creationId="{1E1C733C-972F-D3B2-DE8E-A5B0248B959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4" creationId="{9D70D998-E25C-3E19-F558-0398D67982E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5" creationId="{A93B0385-4ED8-DC34-8E94-3C1F8FF99F7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6" creationId="{FFF6CF70-2636-A11F-A6E7-55EF53136F4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7" creationId="{D8070E38-08F6-9E0D-9D54-AA88BC796B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1" creationId="{5C07CD0D-7238-ADBE-340B-FC8E4C47F38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2" creationId="{D7723231-3BB8-C7E3-BC7D-BB8F9368930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3" creationId="{F96645D3-44AD-FA21-F7BF-E3D151CCDDD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6" creationId="{C8C0DAAC-EE25-35CB-B205-56A07C0AEAF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7" creationId="{D6D3FE6B-6BEA-FB96-F069-75E8F4048F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8" creationId="{D5387F8F-3B17-6520-5BF4-918BA8835A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9" creationId="{DE4ECA4D-62BB-0C59-8F62-07804B3A021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0" creationId="{DB0C306F-9943-9BE5-281F-ED62277C9F6C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1" creationId="{84FABF3A-0383-4766-DB13-3C30152A2D9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2" creationId="{2697F24F-554F-BC26-58FB-39E6F093296D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4" creationId="{5A1DB75F-BB25-F7BE-30F4-3ECBCFE09971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5" creationId="{691DE0D4-C274-B4F5-E331-D4FC54F96D8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6" creationId="{FB127792-2D4C-19CB-2745-B047C954B81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1" creationId="{474B5411-9C86-FD3F-F38A-3973C188B12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2" creationId="{07EFD6DA-E9CD-8A0C-D28D-4239D425C42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7" creationId="{60279597-3ADC-1007-F5A6-AA1250DECF5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8" creationId="{59D464F0-56D5-3E56-CE33-EEE721020D2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9" creationId="{850F3A2C-21F0-3C05-F429-D1677A88EFD2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0" creationId="{F84F426C-3755-B06B-5035-671586AC75B5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1" creationId="{D56F4446-2E0C-30EA-EB6C-953FCCE723C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2" creationId="{1C6F396E-D698-FC43-5238-A2F98A283F2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3" creationId="{A9267707-2265-3097-EFC2-DB676EBB1B5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4" creationId="{691D087E-E2CB-F787-0777-536B0778E1E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5" creationId="{DA744F9A-F9CE-C2D5-5D4B-F5135AC98D2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6" creationId="{DF5A187F-D344-FC9B-0C3A-01581C20B82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7" creationId="{24AA2B64-4884-875E-6A51-ECA5D296165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8" creationId="{903A88CB-8A01-40BB-35AC-8157FD228F3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9" creationId="{E948649B-48F8-5744-4292-BB517B4556F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0" creationId="{172C8F8D-5B14-50E4-33C2-E52CC34EDD4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1" creationId="{D04D2F46-42C1-97D4-3F23-9CAD710A66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2" creationId="{D9CCF043-4F19-9F7A-FD46-A9DB3E71A4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3" creationId="{2A7E0DCB-DF24-1BC4-B690-259357CA4768}"/>
          </ac:spMkLst>
        </pc:spChg>
        <pc:grpChg chg="add mod">
          <ac:chgData name="Lorenzo Rinaldi" userId="77d5bfdd-3e88-4678-a8ff-024fe85681f6" providerId="ADAL" clId="{31CFC6F0-8772-4AD9-9E55-C2E1A4D9CCC5}" dt="2023-07-22T05:57:53.366" v="736" actId="1076"/>
          <ac:grpSpMkLst>
            <pc:docMk/>
            <pc:sldMk cId="1844037821" sldId="329"/>
            <ac:grpSpMk id="104" creationId="{F76487CC-7752-B85E-76A7-8B1A99494D30}"/>
          </ac:grpSpMkLst>
        </pc:grp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6" creationId="{1F95086E-DED1-7926-C62E-668731395492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7" creationId="{2F4BC2CD-90F8-D86A-5242-7D463E2B4F8C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8" creationId="{CCF2B4C5-0AB6-E7F7-6950-F6AA6B4A2168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9" creationId="{CFBAF672-8B11-755E-C514-CF77B0FCEA1D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4" creationId="{9D8E6FEF-7990-E6C1-7959-A1BEBA315955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5" creationId="{95D78650-DBE2-5CA3-A54E-2AC63C3CB1E0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6" creationId="{6F2B0137-921F-55B1-A0C6-8194CD353A7B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2" creationId="{B1A8E8EE-DCEC-5C09-7303-8653ECA4FA49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3" creationId="{8437242E-CEFA-5022-B209-981A6FECF381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2" creationId="{F26EA7AC-4EA6-CDCD-F38A-824884DCDD37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3" creationId="{513CE365-2FD5-77DD-761A-C092063FFBA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8" creationId="{DEA5ABF6-FDC2-249A-19E5-D08AA5AB2EA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9" creationId="{DE8A71FE-1C67-1AB4-EE46-1103C571B01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0" creationId="{5165BB94-C931-14FD-3A4E-3897E7076E4A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4" creationId="{44510A05-BD83-A0A9-277A-867E33FE923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5" creationId="{3D5FD1E8-4D53-BF22-153B-EE9A1F4F2EB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3" creationId="{823508A5-F324-BEC2-C85C-21F866D2502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7" creationId="{A65905A3-BE42-8B77-01D8-8F86A569223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8" creationId="{357145E7-A704-4D72-1826-25D508A1F59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9" creationId="{BE8D4249-4E48-605C-8AF6-F0050D306CD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0" creationId="{21FAD7BD-7983-D23B-5919-FDCD771DCDAB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3" creationId="{ABB2C06C-3C14-6D7C-1BC9-CF9590B2450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4" creationId="{1A7CB141-1888-347E-6EF4-F7413818D54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5" creationId="{EDC150BC-5BAE-C5EC-4EB8-26FC331FF29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6" creationId="{E971274E-6106-4CA1-EE22-2FCD6312EA2C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58582895" sldId="330"/>
        </pc:sldMkLst>
      </pc:sldChg>
      <pc:sldChg chg="addSp modSp add mod">
        <pc:chgData name="Lorenzo Rinaldi" userId="77d5bfdd-3e88-4678-a8ff-024fe85681f6" providerId="ADAL" clId="{31CFC6F0-8772-4AD9-9E55-C2E1A4D9CCC5}" dt="2023-07-22T05:58:39.707" v="742"/>
        <pc:sldMkLst>
          <pc:docMk/>
          <pc:sldMk cId="3995367368" sldId="330"/>
        </pc:sldMkLst>
        <pc:spChg chg="add mod">
          <ac:chgData name="Lorenzo Rinaldi" userId="77d5bfdd-3e88-4678-a8ff-024fe85681f6" providerId="ADAL" clId="{31CFC6F0-8772-4AD9-9E55-C2E1A4D9CCC5}" dt="2023-07-22T05:58:22.373" v="739"/>
          <ac:spMkLst>
            <pc:docMk/>
            <pc:sldMk cId="3995367368" sldId="330"/>
            <ac:spMk id="2" creationId="{1A0849CA-B0A9-1A8C-C696-9CC62A40AD8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" creationId="{260FADF2-500C-6C00-8B0B-538341283A4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" creationId="{AB756AF9-25F7-84B8-99B0-10828A5E63A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6" creationId="{D7F41B31-6581-3CC9-4CC0-B01CE8402B2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7" creationId="{B630E0CE-FCBC-3FEA-E2BE-AEB32F8FDA05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8" creationId="{2AB4F889-10B5-48B0-DD65-0C2A0D05485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9" creationId="{95BF1545-7437-D869-7044-0B7D1FB2768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0" creationId="{0B09417F-9FA1-5912-402A-CC369D70CF34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1" creationId="{F684EB09-03D2-024A-7A5B-3A271F6F2271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2" creationId="{B07862C8-FFEC-27AB-8BC9-55B392A2B70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3" creationId="{9687B517-AF7F-BAD7-AE16-62F9E55F54A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4" creationId="{F38201BE-AC57-BF1F-AE4A-3B50E2C84D3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5" creationId="{44B4383F-38BC-F3D7-171A-38579C798C82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6" creationId="{357A11F5-23C3-27D5-521A-E93DC821C1E1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7" creationId="{A8484815-046D-6D80-B363-2726F14D683C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8" creationId="{3604563F-A609-B1C5-D07B-551A993316E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9" creationId="{9880C74C-8405-CF51-546B-1898FDA2D5A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1" creationId="{E8250AA2-2CE8-42F8-7610-55C3BBD4E11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4" creationId="{04E11E0A-6072-5637-5A58-263B7E269EF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5" creationId="{BA9A9D05-B7B1-19C9-6715-A6D6F334F88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8" creationId="{C08BFB2F-636A-5145-55B7-71C7C6785F5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9" creationId="{4D79A9BA-0D33-42B1-E97B-01291D4189C8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0" creationId="{DF013E31-E786-ECCC-EF7D-18A13758FD6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1" creationId="{C367FC12-726B-8263-1B35-78E91E9C7890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3" creationId="{538DED54-C336-4C33-FD49-2080F154BD1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1" creationId="{ED9E3538-4476-6409-CF49-1E20F4FE201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2" creationId="{7A425749-1007-AEA6-0D91-87F68A74BA7E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3" creationId="{6EA98365-B44B-FC20-3D05-16E174D2C3A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4" creationId="{10CD727B-D16C-59B9-F66C-35D54C5AAA0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5" creationId="{7037F8B2-9BCD-C65F-5F3E-D3F25D2127C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6" creationId="{13FD1E92-C819-12C3-E966-8AB16653FCDB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7" creationId="{7A167661-B2DC-9D7E-5B9B-B60BDFE9121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8" creationId="{0608A897-FFCC-46EF-33A1-55AB077503B4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9" creationId="{9A27F2F3-CDE2-95AC-D605-7C2FEF2A9418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0" creationId="{A62B23D8-1B5F-854B-0EFB-521091A8557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1" creationId="{67CE0CE9-666A-BB05-5F9F-BE97DA9ED97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2" creationId="{3C855B4F-9D06-2C39-CDD1-FC5BB3E3C83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3" creationId="{30A90054-A4D5-1D16-CBAC-937FCD0548A0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4" creationId="{DB541634-6DAB-D8FF-8EF6-5F72C884F6E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5" creationId="{7D1EF109-FA67-2970-B52E-6584A876A77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6" creationId="{6D635B8C-15B3-C85B-38DA-B489FCC9F3AA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7" creationId="{8334A009-AE9B-2632-E258-549F5DA63348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8" creationId="{23A1AA88-3D62-B0AC-A39D-DF75A3AA28AE}"/>
          </ac:spMkLst>
        </pc:sp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0" creationId="{32B2FABC-FCC7-D218-5F49-72547DDCD55F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2" creationId="{AF38756D-BEA5-1B73-2D1D-FC8614B7AE4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3" creationId="{BEC7D78F-33A5-F09F-1344-3E66D6DA1B67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6" creationId="{8352C7B9-1A48-A6FB-21AE-2713431E10C4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7" creationId="{86308AC0-C5AE-E242-3D4F-EDC87D679FA0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2" creationId="{7CC12298-D4A0-2A7C-2AE6-6C2C41CA8E7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4" creationId="{C07787F1-3635-3598-867C-5EFDCE94A539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5" creationId="{733E23F4-ABC0-89F1-AFF8-77E82D773C8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6" creationId="{6DA853A3-6944-72D6-8C14-A49BBCE308BB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7" creationId="{E73C8B1A-63E2-1471-4F4B-59E5B04F62B6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8" creationId="{56C61C6A-E322-0139-A49E-07BC89BED543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9" creationId="{A950879D-79DA-3294-846B-98A9718CFA4A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40" creationId="{A0F45E30-A5FF-2813-8182-75701E9CB37B}"/>
          </ac:cxnSpMkLst>
        </pc:cxnChg>
      </pc:sldChg>
      <pc:sldChg chg="addSp modSp add mod">
        <pc:chgData name="Lorenzo Rinaldi" userId="77d5bfdd-3e88-4678-a8ff-024fe85681f6" providerId="ADAL" clId="{31CFC6F0-8772-4AD9-9E55-C2E1A4D9CCC5}" dt="2023-07-22T05:59:19.472" v="792" actId="1038"/>
        <pc:sldMkLst>
          <pc:docMk/>
          <pc:sldMk cId="46391300" sldId="331"/>
        </pc:sldMkLst>
        <pc:spChg chg="add mod">
          <ac:chgData name="Lorenzo Rinaldi" userId="77d5bfdd-3e88-4678-a8ff-024fe85681f6" providerId="ADAL" clId="{31CFC6F0-8772-4AD9-9E55-C2E1A4D9CCC5}" dt="2023-07-22T05:59:19.472" v="792" actId="1038"/>
          <ac:spMkLst>
            <pc:docMk/>
            <pc:sldMk cId="46391300" sldId="331"/>
            <ac:spMk id="2" creationId="{10AFFB3F-D084-4E7F-1039-A1E4C2EA220C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6" creationId="{981B1A21-E8B5-3290-057A-676E46AB69D5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7" creationId="{05FDB5E8-4A07-5E0D-5AB2-D10E992F89BE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8" creationId="{FB94E3E2-371F-D543-ADB3-A5EBECDBFE1F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9" creationId="{6037F110-B97C-B80E-9A02-64AB5E538A41}"/>
          </ac:spMkLst>
        </pc:spChg>
        <pc:picChg chg="add mod">
          <ac:chgData name="Lorenzo Rinaldi" userId="77d5bfdd-3e88-4678-a8ff-024fe85681f6" providerId="ADAL" clId="{31CFC6F0-8772-4AD9-9E55-C2E1A4D9CCC5}" dt="2023-07-22T05:59:13.263" v="778" actId="1076"/>
          <ac:picMkLst>
            <pc:docMk/>
            <pc:sldMk cId="46391300" sldId="331"/>
            <ac:picMk id="3" creationId="{FA672F43-6AC2-6E00-AE8A-4C631C349DD7}"/>
          </ac:picMkLst>
        </pc:picChg>
        <pc:picChg chg="add mod">
          <ac:chgData name="Lorenzo Rinaldi" userId="77d5bfdd-3e88-4678-a8ff-024fe85681f6" providerId="ADAL" clId="{31CFC6F0-8772-4AD9-9E55-C2E1A4D9CCC5}" dt="2023-07-22T05:59:14.737" v="779" actId="1076"/>
          <ac:picMkLst>
            <pc:docMk/>
            <pc:sldMk cId="46391300" sldId="331"/>
            <ac:picMk id="5" creationId="{3DBE1C29-10DA-9C0A-D197-5ED508F90FBF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79484067" sldId="331"/>
        </pc:sldMkLst>
      </pc:sldChg>
      <pc:sldChg chg="addSp delSp modSp add mod">
        <pc:chgData name="Lorenzo Rinaldi" userId="77d5bfdd-3e88-4678-a8ff-024fe85681f6" providerId="ADAL" clId="{31CFC6F0-8772-4AD9-9E55-C2E1A4D9CCC5}" dt="2023-07-22T06:00:46.165" v="821" actId="1036"/>
        <pc:sldMkLst>
          <pc:docMk/>
          <pc:sldMk cId="2391201268" sldId="332"/>
        </pc:sldMkLst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2" creationId="{10AFFB3F-D084-4E7F-1039-A1E4C2EA220C}"/>
          </ac:spMkLst>
        </pc:spChg>
        <pc:spChg chg="mod">
          <ac:chgData name="Lorenzo Rinaldi" userId="77d5bfdd-3e88-4678-a8ff-024fe85681f6" providerId="ADAL" clId="{31CFC6F0-8772-4AD9-9E55-C2E1A4D9CCC5}" dt="2023-07-22T06:00:04.593" v="797" actId="20577"/>
          <ac:spMkLst>
            <pc:docMk/>
            <pc:sldMk cId="2391201268" sldId="332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6" creationId="{981B1A21-E8B5-3290-057A-676E46AB69D5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7" creationId="{05FDB5E8-4A07-5E0D-5AB2-D10E992F89BE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8" creationId="{FB94E3E2-371F-D543-ADB3-A5EBECDBFE1F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9" creationId="{6037F110-B97C-B80E-9A02-64AB5E538A41}"/>
          </ac:spMkLst>
        </pc:spChg>
        <pc:spChg chg="add mod">
          <ac:chgData name="Lorenzo Rinaldi" userId="77d5bfdd-3e88-4678-a8ff-024fe85681f6" providerId="ADAL" clId="{31CFC6F0-8772-4AD9-9E55-C2E1A4D9CCC5}" dt="2023-07-22T06:00:36.246" v="799" actId="1076"/>
          <ac:spMkLst>
            <pc:docMk/>
            <pc:sldMk cId="2391201268" sldId="332"/>
            <ac:spMk id="10" creationId="{C9800645-7C7A-5A1C-8531-B912581E0142}"/>
          </ac:spMkLst>
        </pc:spChg>
        <pc:spChg chg="add mod">
          <ac:chgData name="Lorenzo Rinaldi" userId="77d5bfdd-3e88-4678-a8ff-024fe85681f6" providerId="ADAL" clId="{31CFC6F0-8772-4AD9-9E55-C2E1A4D9CCC5}" dt="2023-07-22T06:00:39.739" v="810" actId="1035"/>
          <ac:spMkLst>
            <pc:docMk/>
            <pc:sldMk cId="2391201268" sldId="332"/>
            <ac:spMk id="13" creationId="{A777EFA4-DAC5-D847-60A3-DF8AFD2F8799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6" creationId="{AEF5A8D2-4001-3FA3-544A-F9B2D78F1843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7" creationId="{754D66FC-517B-D85E-0AD7-1AE795C8C25C}"/>
          </ac:spMkLst>
        </pc:sp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3" creationId="{FA672F43-6AC2-6E00-AE8A-4C631C349DD7}"/>
          </ac:picMkLst>
        </pc:pic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5" creationId="{3DBE1C29-10DA-9C0A-D197-5ED508F90FBF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1" creationId="{570757AD-DB33-7E99-27EB-D2B47730EFEA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2" creationId="{0A5BB052-FDE2-78F1-31A7-087A3621F23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4" creationId="{76BB035A-885D-FC0F-3D8D-A55966488F4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22050752" sldId="332"/>
        </pc:sldMkLst>
      </pc:sldChg>
      <pc:sldChg chg="addSp delSp modSp add mod">
        <pc:chgData name="Lorenzo Rinaldi" userId="77d5bfdd-3e88-4678-a8ff-024fe85681f6" providerId="ADAL" clId="{31CFC6F0-8772-4AD9-9E55-C2E1A4D9CCC5}" dt="2023-07-22T06:01:24.337" v="828" actId="1076"/>
        <pc:sldMkLst>
          <pc:docMk/>
          <pc:sldMk cId="1214401181" sldId="333"/>
        </pc:sldMkLst>
        <pc:spChg chg="add mod">
          <ac:chgData name="Lorenzo Rinaldi" userId="77d5bfdd-3e88-4678-a8ff-024fe85681f6" providerId="ADAL" clId="{31CFC6F0-8772-4AD9-9E55-C2E1A4D9CCC5}" dt="2023-07-22T06:01:13.051" v="825" actId="1076"/>
          <ac:spMkLst>
            <pc:docMk/>
            <pc:sldMk cId="1214401181" sldId="333"/>
            <ac:spMk id="2" creationId="{B57C4085-F298-E95A-897C-55FDD3C8C8B7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0" creationId="{C9800645-7C7A-5A1C-8531-B912581E0142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3" creationId="{A777EFA4-DAC5-D847-60A3-DF8AFD2F8799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6" creationId="{AEF5A8D2-4001-3FA3-544A-F9B2D78F1843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7" creationId="{754D66FC-517B-D85E-0AD7-1AE795C8C25C}"/>
          </ac:spMkLst>
        </pc:spChg>
        <pc:picChg chg="add mod">
          <ac:chgData name="Lorenzo Rinaldi" userId="77d5bfdd-3e88-4678-a8ff-024fe85681f6" providerId="ADAL" clId="{31CFC6F0-8772-4AD9-9E55-C2E1A4D9CCC5}" dt="2023-07-22T06:01:24.337" v="828" actId="1076"/>
          <ac:picMkLst>
            <pc:docMk/>
            <pc:sldMk cId="1214401181" sldId="333"/>
            <ac:picMk id="3" creationId="{90BB6ED5-1D57-23A0-A54B-3423C85F38AF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1" creationId="{570757AD-DB33-7E99-27EB-D2B47730EFEA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2" creationId="{0A5BB052-FDE2-78F1-31A7-087A3621F23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4" creationId="{76BB035A-885D-FC0F-3D8D-A55966488F4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802607828" sldId="333"/>
        </pc:sldMkLst>
      </pc:sldChg>
      <pc:sldChg chg="addSp delSp modSp add mod">
        <pc:chgData name="Lorenzo Rinaldi" userId="77d5bfdd-3e88-4678-a8ff-024fe85681f6" providerId="ADAL" clId="{31CFC6F0-8772-4AD9-9E55-C2E1A4D9CCC5}" dt="2023-07-22T06:02:35.928" v="842" actId="22"/>
        <pc:sldMkLst>
          <pc:docMk/>
          <pc:sldMk cId="133658328" sldId="334"/>
        </pc:sldMkLst>
        <pc:spChg chg="del">
          <ac:chgData name="Lorenzo Rinaldi" userId="77d5bfdd-3e88-4678-a8ff-024fe85681f6" providerId="ADAL" clId="{31CFC6F0-8772-4AD9-9E55-C2E1A4D9CCC5}" dt="2023-07-22T06:01:34.143" v="830" actId="478"/>
          <ac:spMkLst>
            <pc:docMk/>
            <pc:sldMk cId="133658328" sldId="334"/>
            <ac:spMk id="2" creationId="{B57C4085-F298-E95A-897C-55FDD3C8C8B7}"/>
          </ac:spMkLst>
        </pc:spChg>
        <pc:spChg chg="add mod">
          <ac:chgData name="Lorenzo Rinaldi" userId="77d5bfdd-3e88-4678-a8ff-024fe85681f6" providerId="ADAL" clId="{31CFC6F0-8772-4AD9-9E55-C2E1A4D9CCC5}" dt="2023-07-22T06:01:56.467" v="834" actId="14100"/>
          <ac:spMkLst>
            <pc:docMk/>
            <pc:sldMk cId="133658328" sldId="334"/>
            <ac:spMk id="5" creationId="{2617829E-8757-1041-C62C-CFA9F47D4E82}"/>
          </ac:spMkLst>
        </pc:spChg>
        <pc:spChg chg="add del">
          <ac:chgData name="Lorenzo Rinaldi" userId="77d5bfdd-3e88-4678-a8ff-024fe85681f6" providerId="ADAL" clId="{31CFC6F0-8772-4AD9-9E55-C2E1A4D9CCC5}" dt="2023-07-22T06:02:35.928" v="842" actId="22"/>
          <ac:spMkLst>
            <pc:docMk/>
            <pc:sldMk cId="133658328" sldId="334"/>
            <ac:spMk id="8" creationId="{3D159C58-858C-6B99-D248-6EAAE3FDC2BE}"/>
          </ac:spMkLst>
        </pc:spChg>
        <pc:picChg chg="del">
          <ac:chgData name="Lorenzo Rinaldi" userId="77d5bfdd-3e88-4678-a8ff-024fe85681f6" providerId="ADAL" clId="{31CFC6F0-8772-4AD9-9E55-C2E1A4D9CCC5}" dt="2023-07-22T06:01:34.143" v="830" actId="478"/>
          <ac:picMkLst>
            <pc:docMk/>
            <pc:sldMk cId="133658328" sldId="334"/>
            <ac:picMk id="3" creationId="{90BB6ED5-1D57-23A0-A54B-3423C85F38AF}"/>
          </ac:picMkLst>
        </pc:picChg>
        <pc:picChg chg="add mod">
          <ac:chgData name="Lorenzo Rinaldi" userId="77d5bfdd-3e88-4678-a8ff-024fe85681f6" providerId="ADAL" clId="{31CFC6F0-8772-4AD9-9E55-C2E1A4D9CCC5}" dt="2023-07-22T06:02:01.521" v="836" actId="1076"/>
          <ac:picMkLst>
            <pc:docMk/>
            <pc:sldMk cId="133658328" sldId="334"/>
            <ac:picMk id="6" creationId="{1668444D-4E64-6709-F862-252417675BDA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7805565" sldId="334"/>
        </pc:sldMkLst>
      </pc:sldChg>
      <pc:sldChg chg="addSp modSp add mod">
        <pc:chgData name="Lorenzo Rinaldi" userId="77d5bfdd-3e88-4678-a8ff-024fe85681f6" providerId="ADAL" clId="{31CFC6F0-8772-4AD9-9E55-C2E1A4D9CCC5}" dt="2023-07-22T06:03:42.052" v="864" actId="14100"/>
        <pc:sldMkLst>
          <pc:docMk/>
          <pc:sldMk cId="2538896683" sldId="335"/>
        </pc:sldMkLst>
        <pc:spChg chg="add mod">
          <ac:chgData name="Lorenzo Rinaldi" userId="77d5bfdd-3e88-4678-a8ff-024fe85681f6" providerId="ADAL" clId="{31CFC6F0-8772-4AD9-9E55-C2E1A4D9CCC5}" dt="2023-07-22T06:03:16.998" v="852" actId="948"/>
          <ac:spMkLst>
            <pc:docMk/>
            <pc:sldMk cId="2538896683" sldId="335"/>
            <ac:spMk id="2" creationId="{9BB0D4A4-A94D-1677-5C63-83AA528DAC84}"/>
          </ac:spMkLst>
        </pc:spChg>
        <pc:spChg chg="add mod">
          <ac:chgData name="Lorenzo Rinaldi" userId="77d5bfdd-3e88-4678-a8ff-024fe85681f6" providerId="ADAL" clId="{31CFC6F0-8772-4AD9-9E55-C2E1A4D9CCC5}" dt="2023-07-22T06:03:42.052" v="864" actId="14100"/>
          <ac:spMkLst>
            <pc:docMk/>
            <pc:sldMk cId="2538896683" sldId="335"/>
            <ac:spMk id="5" creationId="{F4FF5CF0-5F0D-2E85-249C-4896C936D25D}"/>
          </ac:spMkLst>
        </pc:spChg>
        <pc:spChg chg="add mod">
          <ac:chgData name="Lorenzo Rinaldi" userId="77d5bfdd-3e88-4678-a8ff-024fe85681f6" providerId="ADAL" clId="{31CFC6F0-8772-4AD9-9E55-C2E1A4D9CCC5}" dt="2023-07-22T06:03:39.767" v="863" actId="14100"/>
          <ac:spMkLst>
            <pc:docMk/>
            <pc:sldMk cId="2538896683" sldId="335"/>
            <ac:spMk id="6" creationId="{8C2C7A04-6BC0-1AC2-7162-803758A1783E}"/>
          </ac:spMkLst>
        </pc:spChg>
        <pc:picChg chg="add mod">
          <ac:chgData name="Lorenzo Rinaldi" userId="77d5bfdd-3e88-4678-a8ff-024fe85681f6" providerId="ADAL" clId="{31CFC6F0-8772-4AD9-9E55-C2E1A4D9CCC5}" dt="2023-07-22T06:02:44.333" v="843"/>
          <ac:picMkLst>
            <pc:docMk/>
            <pc:sldMk cId="2538896683" sldId="335"/>
            <ac:picMk id="3" creationId="{D27C8DC7-445E-5B39-9C8D-E6F6AB55C21E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477104024" sldId="335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02529653" sldId="336"/>
        </pc:sldMkLst>
      </pc:sldChg>
      <pc:sldChg chg="addSp modSp add mod">
        <pc:chgData name="Lorenzo Rinaldi" userId="77d5bfdd-3e88-4678-a8ff-024fe85681f6" providerId="ADAL" clId="{31CFC6F0-8772-4AD9-9E55-C2E1A4D9CCC5}" dt="2023-07-22T06:04:18.013" v="872" actId="1076"/>
        <pc:sldMkLst>
          <pc:docMk/>
          <pc:sldMk cId="3011077898" sldId="336"/>
        </pc:sldMkLst>
        <pc:spChg chg="add mod">
          <ac:chgData name="Lorenzo Rinaldi" userId="77d5bfdd-3e88-4678-a8ff-024fe85681f6" providerId="ADAL" clId="{31CFC6F0-8772-4AD9-9E55-C2E1A4D9CCC5}" dt="2023-07-22T06:04:11.830" v="869" actId="14100"/>
          <ac:spMkLst>
            <pc:docMk/>
            <pc:sldMk cId="3011077898" sldId="336"/>
            <ac:spMk id="2" creationId="{7C8A8041-8F3F-46B5-0864-B09F6A116B5E}"/>
          </ac:spMkLst>
        </pc:spChg>
        <pc:picChg chg="add mod">
          <ac:chgData name="Lorenzo Rinaldi" userId="77d5bfdd-3e88-4678-a8ff-024fe85681f6" providerId="ADAL" clId="{31CFC6F0-8772-4AD9-9E55-C2E1A4D9CCC5}" dt="2023-07-22T06:04:18.013" v="872" actId="1076"/>
          <ac:picMkLst>
            <pc:docMk/>
            <pc:sldMk cId="3011077898" sldId="336"/>
            <ac:picMk id="3" creationId="{4D6F2FDF-B799-03F9-4CB1-24EDA0F7D02C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41477731" sldId="337"/>
        </pc:sldMkLst>
      </pc:sldChg>
      <pc:sldChg chg="addSp delSp modSp add mod">
        <pc:chgData name="Lorenzo Rinaldi" userId="77d5bfdd-3e88-4678-a8ff-024fe85681f6" providerId="ADAL" clId="{31CFC6F0-8772-4AD9-9E55-C2E1A4D9CCC5}" dt="2023-07-22T06:05:19.487" v="933" actId="1076"/>
        <pc:sldMkLst>
          <pc:docMk/>
          <pc:sldMk cId="1243958481" sldId="337"/>
        </pc:sldMkLst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" creationId="{16C9BF21-193C-E700-E962-40223529303E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3" creationId="{1046FFA0-2363-2F77-9258-222FC238E498}"/>
          </ac:spMkLst>
        </pc:spChg>
        <pc:spChg chg="add mod">
          <ac:chgData name="Lorenzo Rinaldi" userId="77d5bfdd-3e88-4678-a8ff-024fe85681f6" providerId="ADAL" clId="{31CFC6F0-8772-4AD9-9E55-C2E1A4D9CCC5}" dt="2023-07-22T06:05:13.581" v="932" actId="14100"/>
          <ac:spMkLst>
            <pc:docMk/>
            <pc:sldMk cId="1243958481" sldId="337"/>
            <ac:spMk id="5" creationId="{1C025F49-BA0A-8AAF-8A65-BB0E99563E1B}"/>
          </ac:spMkLst>
        </pc:spChg>
        <pc:spChg chg="add del mod">
          <ac:chgData name="Lorenzo Rinaldi" userId="77d5bfdd-3e88-4678-a8ff-024fe85681f6" providerId="ADAL" clId="{31CFC6F0-8772-4AD9-9E55-C2E1A4D9CCC5}" dt="2023-07-22T06:04:42.348" v="895" actId="478"/>
          <ac:spMkLst>
            <pc:docMk/>
            <pc:sldMk cId="1243958481" sldId="337"/>
            <ac:spMk id="6" creationId="{23D16818-A84F-650C-36F2-EBD170764EB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8" creationId="{67AFB94F-6122-B655-2A30-358358CCA46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9" creationId="{9E67354B-A34B-F4E2-045C-C46A20D84090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0" creationId="{24AE848B-4D24-2C20-4308-854C9174FA82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1" creationId="{82BEB562-0A52-94EB-C4E6-EC1359B887F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2" creationId="{A336F626-500E-1214-AB76-E3B3E31B573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5" creationId="{BC89BFE8-9543-D932-39B8-1ABB4F0DFC74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6" creationId="{DA73E5E3-6463-9C3E-601A-DC9DEA932EB8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7" creationId="{C84C6E4F-B77F-43C4-8BE8-E5E48DCE17D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8" creationId="{AC4C929C-29B0-2C41-E353-CF75AD057C7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9" creationId="{D04213BE-C666-9C94-09C8-67C5548A0821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0" creationId="{EF6A9117-4B56-944E-A305-6080CB10579F}"/>
          </ac:spMkLst>
        </pc:spChg>
        <pc:picChg chg="add mod">
          <ac:chgData name="Lorenzo Rinaldi" userId="77d5bfdd-3e88-4678-a8ff-024fe85681f6" providerId="ADAL" clId="{31CFC6F0-8772-4AD9-9E55-C2E1A4D9CCC5}" dt="2023-07-22T06:04:50.033" v="919" actId="1037"/>
          <ac:picMkLst>
            <pc:docMk/>
            <pc:sldMk cId="1243958481" sldId="337"/>
            <ac:picMk id="7" creationId="{365BAB05-6D9C-E1EF-9186-D64DE1F7A931}"/>
          </ac:picMkLst>
        </pc:pic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3" creationId="{907FA964-E6D1-BEA3-EC2D-134E21F7677C}"/>
          </ac:cxnSpMkLst>
        </pc:cxn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4" creationId="{5CFC8610-A750-C4B2-2E10-FA0D7F7CC987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86653217" sldId="33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226224528" sldId="339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75076579" sldId="340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266723807" sldId="341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0950582" sldId="343"/>
        </pc:sldMkLst>
      </pc:sldChg>
    </pc:docChg>
  </pc:docChgLst>
  <pc:docChgLst>
    <pc:chgData name="Lorenzo Rinaldi" userId="77d5bfdd-3e88-4678-a8ff-024fe85681f6" providerId="ADAL" clId="{36EE44FD-B1D0-4EFB-9AAA-C105BD3B1ED2}"/>
    <pc:docChg chg="modSld">
      <pc:chgData name="Lorenzo Rinaldi" userId="77d5bfdd-3e88-4678-a8ff-024fe85681f6" providerId="ADAL" clId="{36EE44FD-B1D0-4EFB-9AAA-C105BD3B1ED2}" dt="2023-10-27T14:06:28.309" v="96" actId="20577"/>
      <pc:docMkLst>
        <pc:docMk/>
      </pc:docMkLst>
      <pc:sldChg chg="modSp mod">
        <pc:chgData name="Lorenzo Rinaldi" userId="77d5bfdd-3e88-4678-a8ff-024fe85681f6" providerId="ADAL" clId="{36EE44FD-B1D0-4EFB-9AAA-C105BD3B1ED2}" dt="2023-10-27T14:06:28.309" v="96" actId="20577"/>
        <pc:sldMkLst>
          <pc:docMk/>
          <pc:sldMk cId="325159960" sldId="324"/>
        </pc:sldMkLst>
        <pc:spChg chg="mod">
          <ac:chgData name="Lorenzo Rinaldi" userId="77d5bfdd-3e88-4678-a8ff-024fe85681f6" providerId="ADAL" clId="{36EE44FD-B1D0-4EFB-9AAA-C105BD3B1ED2}" dt="2023-10-27T14:06:28.309" v="96" actId="20577"/>
          <ac:spMkLst>
            <pc:docMk/>
            <pc:sldMk cId="325159960" sldId="324"/>
            <ac:spMk id="5" creationId="{D4444DDB-8796-2BCF-10C3-1A52ABBBAA9B}"/>
          </ac:spMkLst>
        </pc:spChg>
      </pc:sldChg>
    </pc:docChg>
  </pc:docChgLst>
  <pc:docChgLst>
    <pc:chgData name="Allington, Lucy" userId="0c3dcd08-4988-403f-8eba-f42e59c87b71" providerId="ADAL" clId="{5A8DB444-37D8-46AE-98F7-AD59E6EA8B3B}"/>
    <pc:docChg chg="modSld">
      <pc:chgData name="Allington, Lucy" userId="0c3dcd08-4988-403f-8eba-f42e59c87b71" providerId="ADAL" clId="{5A8DB444-37D8-46AE-98F7-AD59E6EA8B3B}" dt="2021-03-17T13:09:47.167" v="126" actId="20577"/>
      <pc:docMkLst>
        <pc:docMk/>
      </pc:docMkLst>
      <pc:sldChg chg="modSp mod">
        <pc:chgData name="Allington, Lucy" userId="0c3dcd08-4988-403f-8eba-f42e59c87b71" providerId="ADAL" clId="{5A8DB444-37D8-46AE-98F7-AD59E6EA8B3B}" dt="2021-03-17T13:09:22.441" v="1" actId="20577"/>
        <pc:sldMkLst>
          <pc:docMk/>
          <pc:sldMk cId="587726888" sldId="271"/>
        </pc:sldMkLst>
        <pc:spChg chg="mod">
          <ac:chgData name="Allington, Lucy" userId="0c3dcd08-4988-403f-8eba-f42e59c87b71" providerId="ADAL" clId="{5A8DB444-37D8-46AE-98F7-AD59E6EA8B3B}" dt="2021-03-17T13:09:22.441" v="1" actId="20577"/>
          <ac:spMkLst>
            <pc:docMk/>
            <pc:sldMk cId="587726888" sldId="271"/>
            <ac:spMk id="4" creationId="{00000000-0000-0000-0000-000000000000}"/>
          </ac:spMkLst>
        </pc:spChg>
      </pc:sldChg>
      <pc:sldChg chg="modSp mod modNotesTx">
        <pc:chgData name="Allington, Lucy" userId="0c3dcd08-4988-403f-8eba-f42e59c87b71" providerId="ADAL" clId="{5A8DB444-37D8-46AE-98F7-AD59E6EA8B3B}" dt="2021-03-17T13:09:47.167" v="126" actId="20577"/>
        <pc:sldMkLst>
          <pc:docMk/>
          <pc:sldMk cId="3688935345" sldId="278"/>
        </pc:sldMkLst>
        <pc:spChg chg="mod">
          <ac:chgData name="Allington, Lucy" userId="0c3dcd08-4988-403f-8eba-f42e59c87b71" providerId="ADAL" clId="{5A8DB444-37D8-46AE-98F7-AD59E6EA8B3B}" dt="2021-03-17T13:09:41.939" v="73" actId="20577"/>
          <ac:spMkLst>
            <pc:docMk/>
            <pc:sldMk cId="3688935345" sldId="278"/>
            <ac:spMk id="2" creationId="{00000000-0000-0000-0000-000000000000}"/>
          </ac:spMkLst>
        </pc:spChg>
      </pc:sldChg>
    </pc:docChg>
  </pc:docChgLst>
  <pc:docChgLst>
    <pc:chgData name="Lorenzo Rinaldi" userId="77d5bfdd-3e88-4678-a8ff-024fe85681f6" providerId="ADAL" clId="{A90D266A-ED4B-4C65-9B37-5EA644230C81}"/>
    <pc:docChg chg="undo redo custSel addSld delSld modSld sldOrd">
      <pc:chgData name="Lorenzo Rinaldi" userId="77d5bfdd-3e88-4678-a8ff-024fe85681f6" providerId="ADAL" clId="{A90D266A-ED4B-4C65-9B37-5EA644230C81}" dt="2023-07-21T14:56:12.083" v="1132" actId="1037"/>
      <pc:docMkLst>
        <pc:docMk/>
      </pc:docMkLst>
      <pc:sldChg chg="modSp mod">
        <pc:chgData name="Lorenzo Rinaldi" userId="77d5bfdd-3e88-4678-a8ff-024fe85681f6" providerId="ADAL" clId="{A90D266A-ED4B-4C65-9B37-5EA644230C81}" dt="2023-07-21T14:35:33.196" v="17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90D266A-ED4B-4C65-9B37-5EA644230C81}" dt="2023-07-21T14:35:33.196" v="17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A90D266A-ED4B-4C65-9B37-5EA644230C81}" dt="2023-07-21T14:36:48.432" v="34" actId="113"/>
        <pc:sldMkLst>
          <pc:docMk/>
          <pc:sldMk cId="3688935345" sldId="278"/>
        </pc:sldMkLst>
        <pc:spChg chg="mod">
          <ac:chgData name="Lorenzo Rinaldi" userId="77d5bfdd-3e88-4678-a8ff-024fe85681f6" providerId="ADAL" clId="{A90D266A-ED4B-4C65-9B37-5EA644230C81}" dt="2023-07-21T14:36:48.432" v="34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A90D266A-ED4B-4C65-9B37-5EA644230C81}" dt="2023-07-21T14:39:10.419" v="147"/>
        <pc:sldMkLst>
          <pc:docMk/>
          <pc:sldMk cId="562194632" sldId="279"/>
        </pc:sldMkLst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2" creationId="{E78FDC63-77B2-BA04-458A-8DA700C3AD35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4" creationId="{E3351C06-338E-9A4F-6587-2E6569B9CE6E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5" creationId="{2600F281-9FC7-2243-EE37-88E84562506F}"/>
          </ac:spMkLst>
        </pc:spChg>
        <pc:spChg chg="add mod">
          <ac:chgData name="Lorenzo Rinaldi" userId="77d5bfdd-3e88-4678-a8ff-024fe85681f6" providerId="ADAL" clId="{A90D266A-ED4B-4C65-9B37-5EA644230C81}" dt="2023-07-21T14:39:02.595" v="145" actId="20577"/>
          <ac:spMkLst>
            <pc:docMk/>
            <pc:sldMk cId="562194632" sldId="279"/>
            <ac:spMk id="7" creationId="{7EDAED31-1657-2C85-E8BD-B295B8E5FD5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8" creationId="{2F142854-3795-9C93-8CDC-685D559564E5}"/>
          </ac:spMkLst>
        </pc:spChg>
        <pc:spChg chg="mod">
          <ac:chgData name="Lorenzo Rinaldi" userId="77d5bfdd-3e88-4678-a8ff-024fe85681f6" providerId="ADAL" clId="{A90D266A-ED4B-4C65-9B37-5EA644230C81}" dt="2023-07-21T14:38:21.753" v="78" actId="20577"/>
          <ac:spMkLst>
            <pc:docMk/>
            <pc:sldMk cId="562194632" sldId="279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0" creationId="{CB1394FA-9DB0-7D82-A93F-BC254431DC0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1" creationId="{031F403A-0C73-CF65-8E22-B797A7ACB7B0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2" creationId="{7FB4C0ED-D41E-5A49-CF0D-DD4BF15381E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3" creationId="{23503A06-6C80-97FC-3986-0012C1A855B4}"/>
          </ac:spMkLst>
        </pc:spChg>
        <pc:spChg chg="del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5" creationId="{12A85EB0-D8DC-371B-423D-91F11DBCE45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6" creationId="{5E59DE5A-D6F8-F0BD-2E83-2FB540CD1BC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8" creationId="{92FA2EC1-D5DC-177D-39F2-6F3E27C0591F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19" creationId="{10F53D21-3B0D-5D97-E213-A0EB2822E0B5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20" creationId="{74569AF2-2C7C-7577-D9A5-379BC5C5B010}"/>
          </ac:spMkLst>
        </pc:sp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4" creationId="{868638F6-9F34-82AD-0AD5-9BEECE795620}"/>
          </ac:picMkLst>
        </pc:pic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7" creationId="{9E478521-476F-DB48-4978-A7C34FB9EDDC}"/>
          </ac:picMkLst>
        </pc:picChg>
        <pc:picChg chg="add del mod">
          <ac:chgData name="Lorenzo Rinaldi" userId="77d5bfdd-3e88-4678-a8ff-024fe85681f6" providerId="ADAL" clId="{A90D266A-ED4B-4C65-9B37-5EA644230C81}" dt="2023-07-21T14:39:10.419" v="147"/>
          <ac:picMkLst>
            <pc:docMk/>
            <pc:sldMk cId="562194632" sldId="279"/>
            <ac:picMk id="21" creationId="{D2460E7D-46B2-3338-2028-AF997F32DAB1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39:28.738" v="171"/>
        <pc:sldMkLst>
          <pc:docMk/>
          <pc:sldMk cId="1355459684" sldId="280"/>
        </pc:sldMkLst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2" creationId="{C7650C74-AE95-2F64-333F-952BB77609AE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4" creationId="{934FC70F-590F-ADFB-CE5B-324BBF21E663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5" creationId="{BC4D14C6-619D-B55E-BF78-EC7A53F6B12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7" creationId="{7EDAED31-1657-2C85-E8BD-B295B8E5FD5C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8" creationId="{2F142854-3795-9C93-8CDC-685D559564E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0" creationId="{CB1394FA-9DB0-7D82-A93F-BC254431DC0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1" creationId="{031F403A-0C73-CF65-8E22-B797A7ACB7B0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2" creationId="{7FB4C0ED-D41E-5A49-CF0D-DD4BF15381E4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13" creationId="{FD054D97-9EFD-B947-87E2-569BC15BED56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8" creationId="{92FA2EC1-D5DC-177D-39F2-6F3E27C0591F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9" creationId="{10F53D21-3B0D-5D97-E213-A0EB2822E0B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20" creationId="{74569AF2-2C7C-7577-D9A5-379BC5C5B010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75113151" sldId="280"/>
        </pc:sldMkLst>
      </pc:sldChg>
      <pc:sldChg chg="addSp delSp modSp add mod modAnim">
        <pc:chgData name="Lorenzo Rinaldi" userId="77d5bfdd-3e88-4678-a8ff-024fe85681f6" providerId="ADAL" clId="{A90D266A-ED4B-4C65-9B37-5EA644230C81}" dt="2023-07-21T14:39:58.952" v="204"/>
        <pc:sldMkLst>
          <pc:docMk/>
          <pc:sldMk cId="665522800" sldId="281"/>
        </pc:sldMkLst>
        <pc:spChg chg="del">
          <ac:chgData name="Lorenzo Rinaldi" userId="77d5bfdd-3e88-4678-a8ff-024fe85681f6" providerId="ADAL" clId="{A90D266A-ED4B-4C65-9B37-5EA644230C81}" dt="2023-07-21T14:39:45.355" v="173" actId="478"/>
          <ac:spMkLst>
            <pc:docMk/>
            <pc:sldMk cId="665522800" sldId="281"/>
            <ac:spMk id="2" creationId="{C7650C74-AE95-2F64-333F-952BB77609AE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4" creationId="{934FC70F-590F-ADFB-CE5B-324BBF21E663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5" creationId="{BC4D14C6-619D-B55E-BF78-EC7A53F6B1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7" creationId="{9D951C4E-1B78-ECB4-12DE-50218F2BE7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8" creationId="{8971EF7E-D909-CE5A-556B-E4BAF4667991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0" creationId="{B83420D9-CC57-B935-C73F-BBB9E91898B7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1" creationId="{E4EACE3C-0CE6-7499-4983-9DADFF4902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2" creationId="{73CE6811-74E2-F368-7C94-2ED532EA2571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13" creationId="{FD054D97-9EFD-B947-87E2-569BC15BED5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4" creationId="{B2CF5AB7-9DDE-73BA-B0CB-ABD85CCC4B9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5" creationId="{C31C52AB-28B7-60D8-B26A-6729A18CE6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6" creationId="{B0FA782D-6390-FE15-7094-E92BB7D4A902}"/>
          </ac:spMkLst>
        </pc:spChg>
        <pc:picChg chg="mod">
          <ac:chgData name="Lorenzo Rinaldi" userId="77d5bfdd-3e88-4678-a8ff-024fe85681f6" providerId="ADAL" clId="{A90D266A-ED4B-4C65-9B37-5EA644230C81}" dt="2023-07-21T14:39:47.529" v="175" actId="1076"/>
          <ac:picMkLst>
            <pc:docMk/>
            <pc:sldMk cId="665522800" sldId="281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814990731" sldId="281"/>
        </pc:sldMkLst>
      </pc:sldChg>
      <pc:sldChg chg="addSp delSp modSp add mod modAnim">
        <pc:chgData name="Lorenzo Rinaldi" userId="77d5bfdd-3e88-4678-a8ff-024fe85681f6" providerId="ADAL" clId="{A90D266A-ED4B-4C65-9B37-5EA644230C81}" dt="2023-07-21T14:40:41.053" v="269" actId="1036"/>
        <pc:sldMkLst>
          <pc:docMk/>
          <pc:sldMk cId="1474976860" sldId="282"/>
        </pc:sldMkLst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" creationId="{CF37C5B4-CA5E-369C-A986-E1C1C93ACDE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4" creationId="{D6979BD4-0323-1744-4E7A-6D38458ADDC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7" creationId="{9D951C4E-1B78-ECB4-12DE-50218F2BE7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8" creationId="{8971EF7E-D909-CE5A-556B-E4BAF4667991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0" creationId="{B83420D9-CC57-B935-C73F-BBB9E91898B7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1" creationId="{E4EACE3C-0CE6-7499-4983-9DADFF49022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2" creationId="{73CE6811-74E2-F368-7C94-2ED532EA2571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4" creationId="{B2CF5AB7-9DDE-73BA-B0CB-ABD85CCC4B96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5" creationId="{C31C52AB-28B7-60D8-B26A-6729A18CE6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6" creationId="{B0FA782D-6390-FE15-7094-E92BB7D4A902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7" creationId="{D7426D26-0D38-0291-BB0C-3607861D653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8" creationId="{48EC02D3-C771-2585-C7E2-D332BC9805E5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9" creationId="{7FD3E353-4CC2-8B06-71D0-33C583A79C18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0" creationId="{D6BA4694-9F90-FCF0-CB8B-01EA7A2BEBC0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1" creationId="{4E7A79CC-3041-CE2F-F2E4-6B72982BAF1C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2" creationId="{2CBF363C-19DD-BE6F-1D70-CDD53C5807A8}"/>
          </ac:spMkLst>
        </pc:sp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3" creationId="{6C84BD48-A856-EAEC-7677-62090F4D3281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4" creationId="{9F441789-F3FC-6A96-03D9-0E1611A7EA74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5" creationId="{721D6B5E-80B7-5F58-F15E-67B442B4BF89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6" creationId="{8CDA4394-FD4D-403A-DA67-0AAD1727D80D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525948855" sldId="282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154836104" sldId="283"/>
        </pc:sldMkLst>
      </pc:sldChg>
      <pc:sldChg chg="addSp delSp modSp add mod modAnim">
        <pc:chgData name="Lorenzo Rinaldi" userId="77d5bfdd-3e88-4678-a8ff-024fe85681f6" providerId="ADAL" clId="{A90D266A-ED4B-4C65-9B37-5EA644230C81}" dt="2023-07-21T14:41:06.985" v="294"/>
        <pc:sldMkLst>
          <pc:docMk/>
          <pc:sldMk cId="1728444362" sldId="283"/>
        </pc:sldMkLst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" creationId="{CF37C5B4-CA5E-369C-A986-E1C1C93ACDE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4" creationId="{D6979BD4-0323-1744-4E7A-6D38458ADDC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7" creationId="{84118A10-E4B5-3A4D-86BF-6500999C7A9D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8" creationId="{1E960EAD-587C-0387-5517-AEDC39C765F3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0" creationId="{82150AE3-9379-C82D-3701-90DA7CDAA8A6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1" creationId="{D96064B8-B836-6FE7-9D0C-5FFFFBE70A4C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2" creationId="{D4583561-8A78-8A36-FE12-D722F18A78CF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7" creationId="{D7426D26-0D38-0291-BB0C-3607861D653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8" creationId="{48EC02D3-C771-2585-C7E2-D332BC9805E5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9" creationId="{7FD3E353-4CC2-8B06-71D0-33C583A79C18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0" creationId="{D6BA4694-9F90-FCF0-CB8B-01EA7A2BEBC0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1" creationId="{4E7A79CC-3041-CE2F-F2E4-6B72982BAF1C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2" creationId="{2CBF363C-19DD-BE6F-1D70-CDD53C5807A8}"/>
          </ac:spMkLst>
        </pc:sp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3" creationId="{6C84BD48-A856-EAEC-7677-62090F4D3281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4" creationId="{9F441789-F3FC-6A96-03D9-0E1611A7EA74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5" creationId="{721D6B5E-80B7-5F58-F15E-67B442B4BF89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6" creationId="{8CDA4394-FD4D-403A-DA67-0AAD1727D80D}"/>
          </ac:cxnSpMkLst>
        </pc:cxnChg>
      </pc:sldChg>
      <pc:sldChg chg="addSp delSp modSp add mod modAnim">
        <pc:chgData name="Lorenzo Rinaldi" userId="77d5bfdd-3e88-4678-a8ff-024fe85681f6" providerId="ADAL" clId="{A90D266A-ED4B-4C65-9B37-5EA644230C81}" dt="2023-07-21T14:41:37.174" v="344" actId="1036"/>
        <pc:sldMkLst>
          <pc:docMk/>
          <pc:sldMk cId="3014673689" sldId="284"/>
        </pc:sldMkLst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" creationId="{77BF8049-9C91-80F4-2528-476852075BF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4" creationId="{E3F67828-C3E5-C97F-2427-13DEC945258D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5" creationId="{30575454-BF8D-370C-FAB4-EEB67B99A792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6" creationId="{E6197898-F4C2-1CF1-5723-545D58A0F67E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7" creationId="{84118A10-E4B5-3A4D-86BF-6500999C7A9D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8" creationId="{1E960EAD-587C-0387-5517-AEDC39C765F3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0" creationId="{82150AE3-9379-C82D-3701-90DA7CDAA8A6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1" creationId="{D96064B8-B836-6FE7-9D0C-5FFFFBE70A4C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2" creationId="{D4583561-8A78-8A36-FE12-D722F18A78CF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3" creationId="{4211DC19-367B-7F5D-EF3F-DAD211A671E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4" creationId="{178F1DDC-1FF8-23D1-743C-736F8F0CBAA1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5" creationId="{E93551E2-6DA5-F0A1-A34A-B4E2CD74E7B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6" creationId="{DF00A2DB-4E8A-66FD-741D-15893EBDCEA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7" creationId="{3AA88DC1-FAF2-4717-F9D5-C2D03E84F22B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8" creationId="{9E74F8CE-B975-2A58-5D85-2F4E6A64AB4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9" creationId="{C18C21C6-DF8E-7E80-985B-60BDE66BB1D4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0" creationId="{483A7A6A-299E-EA33-60BC-6074E229BD54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76602481" sldId="284"/>
        </pc:sldMkLst>
      </pc:sldChg>
      <pc:sldChg chg="addSp delSp modSp add mod modAnim">
        <pc:chgData name="Lorenzo Rinaldi" userId="77d5bfdd-3e88-4678-a8ff-024fe85681f6" providerId="ADAL" clId="{A90D266A-ED4B-4C65-9B37-5EA644230C81}" dt="2023-07-21T14:42:06.325" v="368" actId="1035"/>
        <pc:sldMkLst>
          <pc:docMk/>
          <pc:sldMk cId="644930247" sldId="285"/>
        </pc:sldMkLst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" creationId="{77BF8049-9C91-80F4-2528-476852075BF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4" creationId="{E3F67828-C3E5-C97F-2427-13DEC945258D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5" creationId="{30575454-BF8D-370C-FAB4-EEB67B99A792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6" creationId="{E6197898-F4C2-1CF1-5723-545D58A0F67E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7" creationId="{C6D492C9-8894-10B0-8DBD-1DB2D5F5C9B2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8" creationId="{506BCA87-3D65-2ADD-CD2B-76C787CB1F21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0" creationId="{072226FA-F465-A9CA-7ADE-DB9DB3187FEC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1" creationId="{DDCF1A1B-7A88-7A21-6257-95A9B30520EF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2" creationId="{BCE605A1-87A6-6260-42B5-7A5620E0D423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3" creationId="{4211DC19-367B-7F5D-EF3F-DAD211A671E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4" creationId="{178F1DDC-1FF8-23D1-743C-736F8F0CBAA1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5" creationId="{E93551E2-6DA5-F0A1-A34A-B4E2CD74E7B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6" creationId="{DF00A2DB-4E8A-66FD-741D-15893EBDCEA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7" creationId="{3AA88DC1-FAF2-4717-F9D5-C2D03E84F22B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8" creationId="{9E74F8CE-B975-2A58-5D85-2F4E6A64AB4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9" creationId="{C18C21C6-DF8E-7E80-985B-60BDE66BB1D4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0" creationId="{483A7A6A-299E-EA33-60BC-6074E229BD54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1" creationId="{41B4EDE2-5C00-AB58-82C9-CC59BC6543C3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84675274" sldId="285"/>
        </pc:sldMkLst>
      </pc:sldChg>
      <pc:sldChg chg="addSp delSp modSp add del mod modAnim">
        <pc:chgData name="Lorenzo Rinaldi" userId="77d5bfdd-3e88-4678-a8ff-024fe85681f6" providerId="ADAL" clId="{A90D266A-ED4B-4C65-9B37-5EA644230C81}" dt="2023-07-21T14:44:01.763" v="491"/>
        <pc:sldMkLst>
          <pc:docMk/>
          <pc:sldMk cId="1589856972" sldId="286"/>
        </pc:sldMkLst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" creationId="{AEAB1E1C-905C-8563-7E4B-014BCF264A2B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4" creationId="{D2ED712B-D4B4-AE12-883B-B7B8F16906FD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5" creationId="{2B0CDCDC-C15C-D254-A385-2DE623BA0F9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6" creationId="{6CAD2016-EF40-2862-EC5B-D450A08A65B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7" creationId="{C6D492C9-8894-10B0-8DBD-1DB2D5F5C9B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8" creationId="{506BCA87-3D65-2ADD-CD2B-76C787CB1F21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0" creationId="{072226FA-F465-A9CA-7ADE-DB9DB3187FE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1" creationId="{DDCF1A1B-7A88-7A21-6257-95A9B30520EF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3" creationId="{B27DC06E-63E4-2998-2C5F-B7C06196BD0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4" creationId="{D01701E6-5444-86AE-3276-1AB1E18B4C72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5" creationId="{B25F392F-BE07-5A9B-A109-4DF76688183A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7" creationId="{997C9F3A-6E5F-D567-0765-50788D333D7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8" creationId="{2FB23E0E-420C-FE19-6BE6-549ACC5E70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0" creationId="{E9021510-D307-6DAA-739B-831B38E6AAF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1" creationId="{41B4EDE2-5C00-AB58-82C9-CC59BC6543C3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2" creationId="{436EA6CB-E153-0C64-2B1A-978B80DBE1F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3" creationId="{9A010489-3CBF-965F-05CE-933966C8C2D9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4" creationId="{BF2DF0D4-24A4-EFB2-876F-6495E9610214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5" creationId="{EEA84B2E-E63D-523E-930E-231906EC59A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6" creationId="{C655DCA5-EF4D-1E10-4658-151E28D4AE5D}"/>
          </ac:spMkLst>
        </pc:sp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6" creationId="{18454679-F341-ED97-A232-1A75D474555E}"/>
          </ac:cxnSpMkLst>
        </pc:cxn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9" creationId="{A4C624CA-B037-B3F4-2AC4-59A658630E1A}"/>
          </ac:cxnSpMkLst>
        </pc:cxnChg>
      </pc:sldChg>
      <pc:sldChg chg="addSp delSp modSp add del mod modAnim">
        <pc:chgData name="Lorenzo Rinaldi" userId="77d5bfdd-3e88-4678-a8ff-024fe85681f6" providerId="ADAL" clId="{A90D266A-ED4B-4C65-9B37-5EA644230C81}" dt="2023-07-21T14:43:21.526" v="434" actId="47"/>
        <pc:sldMkLst>
          <pc:docMk/>
          <pc:sldMk cId="1726305478" sldId="286"/>
        </pc:sldMkLst>
        <pc:spChg chg="add mod">
          <ac:chgData name="Lorenzo Rinaldi" userId="77d5bfdd-3e88-4678-a8ff-024fe85681f6" providerId="ADAL" clId="{A90D266A-ED4B-4C65-9B37-5EA644230C81}" dt="2023-07-21T14:43:02.317" v="432" actId="20577"/>
          <ac:spMkLst>
            <pc:docMk/>
            <pc:sldMk cId="1726305478" sldId="286"/>
            <ac:spMk id="2" creationId="{2DDDA9AA-77DD-1C95-9FB5-661F1819249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4" creationId="{20018AC8-D207-258E-38A5-4B21CD8C613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5" creationId="{6B27F4DA-E2A3-8848-0BCA-B0E7B93E815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6" creationId="{80E5E7FE-AB84-E5DA-0DDD-04D599FC6E67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7" creationId="{C6D492C9-8894-10B0-8DBD-1DB2D5F5C9B2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8" creationId="{506BCA87-3D65-2ADD-CD2B-76C787CB1F21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0" creationId="{072226FA-F465-A9CA-7ADE-DB9DB3187FEC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1" creationId="{DDCF1A1B-7A88-7A21-6257-95A9B30520E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2:55.104" v="429" actId="1035"/>
          <ac:spMkLst>
            <pc:docMk/>
            <pc:sldMk cId="1726305478" sldId="286"/>
            <ac:spMk id="13" creationId="{F24C714B-ADDB-4F65-1029-404287B81B97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4" creationId="{31D1D865-C1AD-3F40-7C1A-C47BFC199DE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5" creationId="{D403AF7C-3EB0-695E-2BCA-D2862AFD7D41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6" creationId="{D60D5B4D-5308-3565-DB59-D5485EB49A65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7" creationId="{ED59D88C-C924-C158-C9B6-F3363CD96BEB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8" creationId="{9B143D87-3D22-51B8-79DA-66EB63ED795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1" creationId="{41B4EDE2-5C00-AB58-82C9-CC59BC6543C3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60302651" sldId="286"/>
        </pc:sldMkLst>
      </pc:sldChg>
      <pc:sldChg chg="addSp delSp modSp add mod modAnim">
        <pc:chgData name="Lorenzo Rinaldi" userId="77d5bfdd-3e88-4678-a8ff-024fe85681f6" providerId="ADAL" clId="{A90D266A-ED4B-4C65-9B37-5EA644230C81}" dt="2023-07-21T14:45:19.539" v="550"/>
        <pc:sldMkLst>
          <pc:docMk/>
          <pc:sldMk cId="1036633618" sldId="287"/>
        </pc:sldMkLst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" creationId="{AEAB1E1C-905C-8563-7E4B-014BCF264A2B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4" creationId="{D2ED712B-D4B4-AE12-883B-B7B8F16906FD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5" creationId="{2B0CDCDC-C15C-D254-A385-2DE623BA0F9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6" creationId="{6CAD2016-EF40-2862-EC5B-D450A08A65BC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7" creationId="{9E8CF487-0C2C-4245-A99B-965F135E1BCD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8" creationId="{511688F8-A11E-A8C8-AC53-A42C18F9EA6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3" creationId="{B27DC06E-63E4-2998-2C5F-B7C06196BD0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4" creationId="{D01701E6-5444-86AE-3276-1AB1E18B4C7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5" creationId="{B25F392F-BE07-5A9B-A109-4DF76688183A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7" creationId="{997C9F3A-6E5F-D567-0765-50788D333D7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8" creationId="{2FB23E0E-420C-FE19-6BE6-549ACC5E7023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0" creationId="{E9021510-D307-6DAA-739B-831B38E6AAF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3" creationId="{9A010489-3CBF-965F-05CE-933966C8C2D9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4" creationId="{BF2DF0D4-24A4-EFB2-876F-6495E9610214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5" creationId="{EEA84B2E-E63D-523E-930E-231906EC59A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6" creationId="{C655DCA5-EF4D-1E10-4658-151E28D4AE5D}"/>
          </ac:spMkLst>
        </pc:sp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6" creationId="{18454679-F341-ED97-A232-1A75D474555E}"/>
          </ac:cxnSpMkLst>
        </pc:cxn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9" creationId="{A4C624CA-B037-B3F4-2AC4-59A658630E1A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74605737" sldId="287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264611373" sldId="288"/>
        </pc:sldMkLst>
      </pc:sldChg>
      <pc:sldChg chg="addSp delSp modSp add mod modAnim">
        <pc:chgData name="Lorenzo Rinaldi" userId="77d5bfdd-3e88-4678-a8ff-024fe85681f6" providerId="ADAL" clId="{A90D266A-ED4B-4C65-9B37-5EA644230C81}" dt="2023-07-21T14:45:43.862" v="573"/>
        <pc:sldMkLst>
          <pc:docMk/>
          <pc:sldMk cId="3731054057" sldId="288"/>
        </pc:sldMkLst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2" creationId="{43615D41-D02C-9A1F-A995-991DEC21484E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4" creationId="{936B20D5-F75F-B5EF-5896-FEDC041228CA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5" creationId="{0DF95C29-46ED-390D-42E9-BF6177E02175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6" creationId="{A74361DD-2A6B-82FB-5A9C-6462E6A63BCB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7" creationId="{9E8CF487-0C2C-4245-A99B-965F135E1BCD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8" creationId="{511688F8-A11E-A8C8-AC53-A42C18F9EA62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0" creationId="{67F68606-FB16-4D2A-03A8-11E0DD2F8536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1" creationId="{61E43CC8-2CD4-DFE9-1EA7-0060A43A74FD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2" creationId="{1E9DE740-CA62-4C8B-5520-679B4EE27502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445512116" sldId="289"/>
        </pc:sldMkLst>
      </pc:sldChg>
      <pc:sldChg chg="addSp delSp modSp add mod modAnim">
        <pc:chgData name="Lorenzo Rinaldi" userId="77d5bfdd-3e88-4678-a8ff-024fe85681f6" providerId="ADAL" clId="{A90D266A-ED4B-4C65-9B37-5EA644230C81}" dt="2023-07-21T14:46:59.268" v="631"/>
        <pc:sldMkLst>
          <pc:docMk/>
          <pc:sldMk cId="2089913847" sldId="289"/>
        </pc:sldMkLst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2" creationId="{43615D41-D02C-9A1F-A995-991DEC21484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4" creationId="{936B20D5-F75F-B5EF-5896-FEDC041228CA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5" creationId="{0DF95C29-46ED-390D-42E9-BF6177E02175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6" creationId="{A74361DD-2A6B-82FB-5A9C-6462E6A63BC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7" creationId="{77BDF79F-9D0C-399A-685E-60A0FB26C57F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8" creationId="{54CD42FF-EF8C-D1BC-2B2C-9B4D183196FC}"/>
          </ac:spMkLst>
        </pc:spChg>
        <pc:spChg chg="mod">
          <ac:chgData name="Lorenzo Rinaldi" userId="77d5bfdd-3e88-4678-a8ff-024fe85681f6" providerId="ADAL" clId="{A90D266A-ED4B-4C65-9B37-5EA644230C81}" dt="2023-07-21T14:46:59.268" v="631"/>
          <ac:spMkLst>
            <pc:docMk/>
            <pc:sldMk cId="2089913847" sldId="289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0" creationId="{67F68606-FB16-4D2A-03A8-11E0DD2F8536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1" creationId="{61E43CC8-2CD4-DFE9-1EA7-0060A43A74FD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2" creationId="{1E9DE740-CA62-4C8B-5520-679B4EE27502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3" creationId="{DB3B9A35-4EF6-E3F8-5697-45580A55024D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4" creationId="{8AAA7356-1BD8-2BD1-E599-5FD0B22CCB8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5" creationId="{E641789B-1AB9-91DC-374F-3DBDEE5EB718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6" creationId="{4CA8910A-D670-4784-4DF2-C1C98A3C636A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7" creationId="{B12B75B2-4816-9867-E4AD-3740C9DC87D1}"/>
          </ac:spMkLst>
        </pc:spChg>
      </pc:sldChg>
      <pc:sldChg chg="addSp modSp add mod ord modAnim">
        <pc:chgData name="Lorenzo Rinaldi" userId="77d5bfdd-3e88-4678-a8ff-024fe85681f6" providerId="ADAL" clId="{A90D266A-ED4B-4C65-9B37-5EA644230C81}" dt="2023-07-21T14:46:14.655" v="599"/>
        <pc:sldMkLst>
          <pc:docMk/>
          <pc:sldMk cId="1831913461" sldId="290"/>
        </pc:sldMkLst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2" creationId="{D45A15BB-F00E-9F95-228F-57AFD32A76A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4" creationId="{B8F657DA-563B-741B-9166-4C312D7741AE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5" creationId="{CFAA11C4-1D83-4856-2AFE-7A0C0B8B37F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6" creationId="{CD79FE5D-B987-8C2D-053C-7A4F3B266D4C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092622037" sldId="290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837731459" sldId="291"/>
        </pc:sldMkLst>
      </pc:sldChg>
      <pc:sldChg chg="addSp modSp add mod modAnim">
        <pc:chgData name="Lorenzo Rinaldi" userId="77d5bfdd-3e88-4678-a8ff-024fe85681f6" providerId="ADAL" clId="{A90D266A-ED4B-4C65-9B37-5EA644230C81}" dt="2023-07-21T14:47:42.688" v="667"/>
        <pc:sldMkLst>
          <pc:docMk/>
          <pc:sldMk cId="2874664159" sldId="291"/>
        </pc:sldMkLst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2" creationId="{A5D59F0B-9381-F080-2870-4D930C1F2C65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4" creationId="{604ABF2C-3017-ECE5-BF08-F48BCA50269E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5" creationId="{5E6313A6-A5D7-F4AF-A921-A7A4066A137E}"/>
          </ac:spMkLst>
        </pc:spChg>
        <pc:spChg chg="mod">
          <ac:chgData name="Lorenzo Rinaldi" userId="77d5bfdd-3e88-4678-a8ff-024fe85681f6" providerId="ADAL" clId="{A90D266A-ED4B-4C65-9B37-5EA644230C81}" dt="2023-07-21T14:47:28.830" v="641" actId="14100"/>
          <ac:spMkLst>
            <pc:docMk/>
            <pc:sldMk cId="2874664159" sldId="291"/>
            <ac:spMk id="9" creationId="{D65E6D98-BE8C-6B4C-B23E-6167300445AE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4929577" sldId="292"/>
        </pc:sldMkLst>
      </pc:sldChg>
      <pc:sldChg chg="addSp modSp add mod modAnim">
        <pc:chgData name="Lorenzo Rinaldi" userId="77d5bfdd-3e88-4678-a8ff-024fe85681f6" providerId="ADAL" clId="{A90D266A-ED4B-4C65-9B37-5EA644230C81}" dt="2023-07-21T14:48:27.837" v="728"/>
        <pc:sldMkLst>
          <pc:docMk/>
          <pc:sldMk cId="992640502" sldId="292"/>
        </pc:sldMkLst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2" creationId="{BE3E8FE5-E5D7-5DEF-4336-90A3F2CA1613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4" creationId="{30725D5E-9B2A-6B49-5D04-ACC8E151EBC9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5" creationId="{EE76F80B-2E45-C108-184E-46EB8716D85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6" creationId="{955863AC-F130-4385-B217-49777CD0E9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7" creationId="{FAFC7579-4FB6-4F6A-6852-BBF3945137B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8" creationId="{48028D91-6D87-2622-FD9B-ABAE47C1FB78}"/>
          </ac:spMkLst>
        </pc:spChg>
        <pc:spChg chg="mod">
          <ac:chgData name="Lorenzo Rinaldi" userId="77d5bfdd-3e88-4678-a8ff-024fe85681f6" providerId="ADAL" clId="{A90D266A-ED4B-4C65-9B37-5EA644230C81}" dt="2023-07-21T14:47:53.607" v="669" actId="14100"/>
          <ac:spMkLst>
            <pc:docMk/>
            <pc:sldMk cId="992640502" sldId="292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0" creationId="{CC1091A1-0C76-D9E0-ADB2-4F321E259C21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1" creationId="{E558054C-FA5E-DFFE-1CA3-4446DCEE07EA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2" creationId="{0B1B01C0-6FF9-1F0F-9321-A3BEB553C81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3" creationId="{5F89D678-F842-3434-68BA-ED8CE28BCE9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4" creationId="{E9DD2FF9-D1AE-E765-B100-ACB4C91E8CD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5" creationId="{66FB6584-349D-623B-54D4-39981C1000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6" creationId="{BAED1967-7378-E820-BA90-940467C040F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7" creationId="{48DC94BA-AA43-8287-928F-D64CBE18B61F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8" creationId="{372F4AC8-D355-B444-84D0-B934E333AEC8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9" creationId="{01B131AD-4007-6EF7-B02C-183149BBF50A}"/>
          </ac:spMkLst>
        </pc:spChg>
      </pc:sldChg>
      <pc:sldChg chg="add del">
        <pc:chgData name="Lorenzo Rinaldi" userId="77d5bfdd-3e88-4678-a8ff-024fe85681f6" providerId="ADAL" clId="{A90D266A-ED4B-4C65-9B37-5EA644230C81}" dt="2023-07-21T14:47:13.188" v="636" actId="47"/>
        <pc:sldMkLst>
          <pc:docMk/>
          <pc:sldMk cId="2007639406" sldId="292"/>
        </pc:sldMkLst>
      </pc:sldChg>
      <pc:sldChg chg="addSp delSp modSp add mod modAnim">
        <pc:chgData name="Lorenzo Rinaldi" userId="77d5bfdd-3e88-4678-a8ff-024fe85681f6" providerId="ADAL" clId="{A90D266A-ED4B-4C65-9B37-5EA644230C81}" dt="2023-07-21T14:49:27.462" v="792"/>
        <pc:sldMkLst>
          <pc:docMk/>
          <pc:sldMk cId="538212375" sldId="293"/>
        </pc:sldMkLst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2" creationId="{BE3E8FE5-E5D7-5DEF-4336-90A3F2CA1613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4" creationId="{30725D5E-9B2A-6B49-5D04-ACC8E151EBC9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5" creationId="{EE76F80B-2E45-C108-184E-46EB8716D85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6" creationId="{955863AC-F130-4385-B217-49777CD0E9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7" creationId="{FAFC7579-4FB6-4F6A-6852-BBF3945137B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8" creationId="{48028D91-6D87-2622-FD9B-ABAE47C1FB7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0" creationId="{CC1091A1-0C76-D9E0-ADB2-4F321E259C21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1" creationId="{E558054C-FA5E-DFFE-1CA3-4446DCEE07EA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2" creationId="{0B1B01C0-6FF9-1F0F-9321-A3BEB553C81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3" creationId="{5F89D678-F842-3434-68BA-ED8CE28BCE9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4" creationId="{E9DD2FF9-D1AE-E765-B100-ACB4C91E8CD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5" creationId="{66FB6584-349D-623B-54D4-39981C1000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6" creationId="{BAED1967-7378-E820-BA90-940467C040F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7" creationId="{48DC94BA-AA43-8287-928F-D64CBE18B61F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8" creationId="{372F4AC8-D355-B444-84D0-B934E333AEC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9" creationId="{01B131AD-4007-6EF7-B02C-183149BBF50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1" creationId="{F1794CBD-48F0-6B80-080A-1BDF877A3B5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2" creationId="{1BA313F0-28D2-1622-4FB4-08B25CA37FE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3" creationId="{06702589-5864-5012-390D-529241447050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4" creationId="{72414A0A-5C84-39B3-3D52-62AA3D6947C3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5" creationId="{6CB69B7E-8725-674B-FEDD-DDA944A6C721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6" creationId="{3054E447-B769-FA11-F6B3-A50ECA02C6B9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7" creationId="{D70A8369-2FFD-D938-AB2D-D1318C25EF74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8" creationId="{CD34692C-22C6-F036-5E51-653C2B718AD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9" creationId="{FE5F7ED7-2FDC-7EEA-1015-C5A65418CD52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0" creationId="{322BCCFF-38C6-3CFB-D9E2-77737678646E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1" creationId="{88949BCB-578C-44D0-830B-FE8BBE9A4DD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2" creationId="{164BA959-70AC-D00E-A5AB-694A064198F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3" creationId="{B5E50A74-232D-7B71-2BCC-480F16A4B77F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4" creationId="{ADE66556-6C90-EC8E-A146-7380B19F5F6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5" creationId="{BE006653-CEBF-6015-79A7-1EE2EC83670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6" creationId="{74A052B8-BD10-45B6-C37D-049EE9254E9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7" creationId="{FB198F36-82F9-8F05-221D-250FFB890C75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8" creationId="{6B940BAC-30A0-FF8C-92D5-193C5FE039C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9" creationId="{D1A68314-E90C-B0E6-A5EE-CA3329409CA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40" creationId="{E72482D1-335C-67E8-3526-EDDF595E45CE}"/>
          </ac:spMkLst>
        </pc:spChg>
        <pc:picChg chg="add mod">
          <ac:chgData name="Lorenzo Rinaldi" userId="77d5bfdd-3e88-4678-a8ff-024fe85681f6" providerId="ADAL" clId="{A90D266A-ED4B-4C65-9B37-5EA644230C81}" dt="2023-07-21T14:49:16.305" v="790" actId="1036"/>
          <ac:picMkLst>
            <pc:docMk/>
            <pc:sldMk cId="538212375" sldId="293"/>
            <ac:picMk id="20" creationId="{EF3A1263-3572-B83D-AF8A-10096981CA42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4169575318" sldId="293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933425304" sldId="294"/>
        </pc:sldMkLst>
      </pc:sldChg>
      <pc:sldChg chg="addSp delSp modSp add mod modAnim">
        <pc:chgData name="Lorenzo Rinaldi" userId="77d5bfdd-3e88-4678-a8ff-024fe85681f6" providerId="ADAL" clId="{A90D266A-ED4B-4C65-9B37-5EA644230C81}" dt="2023-07-21T14:51:11.872" v="866" actId="1036"/>
        <pc:sldMkLst>
          <pc:docMk/>
          <pc:sldMk cId="4150678755" sldId="294"/>
        </pc:sldMkLst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2" creationId="{565A58B5-B479-F7E6-884C-B2E9D71C01D1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4" creationId="{65E6F961-8B0B-2D25-5805-64C2B6E000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5" creationId="{F2C5C458-CECE-3838-DBC2-263A05FECA90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6" creationId="{55CD2015-242A-3E23-C932-E10D74EB97E0}"/>
          </ac:spMkLst>
        </pc:spChg>
        <pc:spChg chg="add mod">
          <ac:chgData name="Lorenzo Rinaldi" userId="77d5bfdd-3e88-4678-a8ff-024fe85681f6" providerId="ADAL" clId="{A90D266A-ED4B-4C65-9B37-5EA644230C81}" dt="2023-07-21T14:50:40.592" v="847" actId="1037"/>
          <ac:spMkLst>
            <pc:docMk/>
            <pc:sldMk cId="4150678755" sldId="294"/>
            <ac:spMk id="7" creationId="{9334D47D-7FDB-2B1C-09E5-C30871149A54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8" creationId="{F652FEFA-1BE3-5C1E-534B-F1B53814E9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0" creationId="{ADC5C65D-CD57-A024-B0D9-EBD110B5D67B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1" creationId="{B39D61ED-BCEB-BB94-FD06-FCE0D16C742E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2" creationId="{27BEF6AC-25D3-B855-5002-4BE7B52CD0C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3" creationId="{D1D1F8DA-7873-38F6-C897-933EDCA63656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4" creationId="{97CE614A-8DA5-AD20-9FA0-5E8EF601A4BC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5" creationId="{9EBE6E40-18A9-FB7E-9C37-5FCA930B551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6" creationId="{9052C774-DD61-DA96-9265-3E248AD4FDDD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7" creationId="{37F66546-8883-8BB9-F2A5-C1F156BE6785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8" creationId="{C1B5C15A-716B-F90E-96EA-EAE6C5053F99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9" creationId="{7B63101E-22D1-118B-9119-E8BA6C8FC4B8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1" creationId="{F1794CBD-48F0-6B80-080A-1BDF877A3B5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2" creationId="{1BA313F0-28D2-1622-4FB4-08B25CA37FE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3" creationId="{06702589-5864-5012-390D-529241447050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4" creationId="{72414A0A-5C84-39B3-3D52-62AA3D6947C3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5" creationId="{6CB69B7E-8725-674B-FEDD-DDA944A6C721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6" creationId="{3054E447-B769-FA11-F6B3-A50ECA02C6B9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7" creationId="{D70A8369-2FFD-D938-AB2D-D1318C25EF74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8" creationId="{CD34692C-22C6-F036-5E51-653C2B718AD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9" creationId="{FE5F7ED7-2FDC-7EEA-1015-C5A65418CD52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0" creationId="{322BCCFF-38C6-3CFB-D9E2-77737678646E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1" creationId="{88949BCB-578C-44D0-830B-FE8BBE9A4DDA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2" creationId="{164BA959-70AC-D00E-A5AB-694A064198FA}"/>
          </ac:spMkLst>
        </pc:spChg>
        <pc:spChg chg="del">
          <ac:chgData name="Lorenzo Rinaldi" userId="77d5bfdd-3e88-4678-a8ff-024fe85681f6" providerId="ADAL" clId="{A90D266A-ED4B-4C65-9B37-5EA644230C81}" dt="2023-07-21T14:50:03.404" v="797" actId="478"/>
          <ac:spMkLst>
            <pc:docMk/>
            <pc:sldMk cId="4150678755" sldId="294"/>
            <ac:spMk id="33" creationId="{B5E50A74-232D-7B71-2BCC-480F16A4B77F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4" creationId="{ADE66556-6C90-EC8E-A146-7380B19F5F6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5" creationId="{BE006653-CEBF-6015-79A7-1EE2EC83670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6" creationId="{74A052B8-BD10-45B6-C37D-049EE9254E9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7" creationId="{FB198F36-82F9-8F05-221D-250FFB890C75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8" creationId="{6B940BAC-30A0-FF8C-92D5-193C5FE039C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9" creationId="{D1A68314-E90C-B0E6-A5EE-CA3329409CA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40" creationId="{E72482D1-335C-67E8-3526-EDDF595E45CE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1" creationId="{D888EC52-AEEF-CDC0-AC8E-39650A7A2BF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2" creationId="{5ADFA52A-8720-3A21-D4B8-0A5363FC2525}"/>
          </ac:spMkLst>
        </pc:spChg>
        <pc:picChg chg="mod">
          <ac:chgData name="Lorenzo Rinaldi" userId="77d5bfdd-3e88-4678-a8ff-024fe85681f6" providerId="ADAL" clId="{A90D266A-ED4B-4C65-9B37-5EA644230C81}" dt="2023-07-21T14:50:01.442" v="796" actId="1076"/>
          <ac:picMkLst>
            <pc:docMk/>
            <pc:sldMk cId="4150678755" sldId="294"/>
            <ac:picMk id="3" creationId="{2FDE5C26-D4A7-4A08-BEF4-A1958E075695}"/>
          </ac:picMkLst>
        </pc:picChg>
        <pc:picChg chg="del">
          <ac:chgData name="Lorenzo Rinaldi" userId="77d5bfdd-3e88-4678-a8ff-024fe85681f6" providerId="ADAL" clId="{A90D266A-ED4B-4C65-9B37-5EA644230C81}" dt="2023-07-21T14:49:59.024" v="794" actId="478"/>
          <ac:picMkLst>
            <pc:docMk/>
            <pc:sldMk cId="4150678755" sldId="294"/>
            <ac:picMk id="20" creationId="{EF3A1263-3572-B83D-AF8A-10096981CA42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53:09.442" v="962" actId="1035"/>
        <pc:sldMkLst>
          <pc:docMk/>
          <pc:sldMk cId="2933312165" sldId="295"/>
        </pc:sldMkLst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2" creationId="{565A58B5-B479-F7E6-884C-B2E9D71C01D1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" creationId="{65E6F961-8B0B-2D25-5805-64C2B6E000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5" creationId="{F2C5C458-CECE-3838-DBC2-263A05FECA9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6" creationId="{55CD2015-242A-3E23-C932-E10D74EB97E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7" creationId="{9334D47D-7FDB-2B1C-09E5-C30871149A54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8" creationId="{F652FEFA-1BE3-5C1E-534B-F1B53814E9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0" creationId="{ADC5C65D-CD57-A024-B0D9-EBD110B5D67B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1" creationId="{B39D61ED-BCEB-BB94-FD06-FCE0D16C742E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2" creationId="{27BEF6AC-25D3-B855-5002-4BE7B52CD0C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3" creationId="{D1D1F8DA-7873-38F6-C897-933EDCA63656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4" creationId="{97CE614A-8DA5-AD20-9FA0-5E8EF601A4BC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5" creationId="{9EBE6E40-18A9-FB7E-9C37-5FCA930B551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6" creationId="{9052C774-DD61-DA96-9265-3E248AD4FDDD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7" creationId="{37F66546-8883-8BB9-F2A5-C1F156BE6785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8" creationId="{C1B5C15A-716B-F90E-96EA-EAE6C5053F99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9" creationId="{7B63101E-22D1-118B-9119-E8BA6C8FC4B8}"/>
          </ac:spMkLst>
        </pc:spChg>
        <pc:spChg chg="add mod">
          <ac:chgData name="Lorenzo Rinaldi" userId="77d5bfdd-3e88-4678-a8ff-024fe85681f6" providerId="ADAL" clId="{A90D266A-ED4B-4C65-9B37-5EA644230C81}" dt="2023-07-21T14:52:38.508" v="879" actId="1076"/>
          <ac:spMkLst>
            <pc:docMk/>
            <pc:sldMk cId="2933312165" sldId="295"/>
            <ac:spMk id="21" creationId="{B340E5A8-F1E5-E4EE-69EA-67E6B3396FF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3" creationId="{AF711241-C345-6022-5BCA-85982A9C9138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4" creationId="{6DACFE2E-543B-FE74-A261-7FE2D7A86846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5" creationId="{88188259-3AB8-51EC-E5EC-E54658BF5EF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6" creationId="{E4AD9DCA-9E00-BD0F-549A-6DFDD2697CD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7" creationId="{15B0C227-152A-A287-53F0-A15FC4660CE4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8" creationId="{8D7D99D5-A60B-8A2A-2BC1-5628820732AA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9" creationId="{2D45D844-72EF-EBC6-6089-0AD970F3076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0" creationId="{A0366763-4E3B-F1BD-E694-32955A20C8DB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1" creationId="{56BDB81B-49BF-0734-456C-6F023C6A68B2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32" creationId="{0F699681-1670-D81B-7357-33069F089DB8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3" creationId="{C3DB9649-781F-D7B5-EF33-BFEAAC72C8DB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4" creationId="{3ED310F1-C74B-1390-D5BD-4298A24AB4A0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5" creationId="{ECF0F079-5630-813B-7865-B5A9C0A534D1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6" creationId="{18553CB2-E015-59CD-59F3-875EE2C2A563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1" creationId="{D888EC52-AEEF-CDC0-AC8E-39650A7A2BF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2" creationId="{5ADFA52A-8720-3A21-D4B8-0A5363FC2525}"/>
          </ac:spMkLst>
        </pc:sp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0" creationId="{E94D1F7F-D757-13FA-D8FA-624C70E63CFC}"/>
          </ac:picMkLst>
        </pc:pic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2" creationId="{E7BE18CD-A7DB-2B22-CF06-63E844027E76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27571278" sldId="295"/>
        </pc:sldMkLst>
      </pc:sldChg>
      <pc:sldChg chg="addSp delSp modSp add mod ord modAnim">
        <pc:chgData name="Lorenzo Rinaldi" userId="77d5bfdd-3e88-4678-a8ff-024fe85681f6" providerId="ADAL" clId="{A90D266A-ED4B-4C65-9B37-5EA644230C81}" dt="2023-07-21T14:52:09.488" v="875"/>
        <pc:sldMkLst>
          <pc:docMk/>
          <pc:sldMk cId="3153695113" sldId="296"/>
        </pc:sldMkLst>
        <pc:spChg chg="add mod">
          <ac:chgData name="Lorenzo Rinaldi" userId="77d5bfdd-3e88-4678-a8ff-024fe85681f6" providerId="ADAL" clId="{A90D266A-ED4B-4C65-9B37-5EA644230C81}" dt="2023-07-21T14:51:49.355" v="871" actId="1076"/>
          <ac:spMkLst>
            <pc:docMk/>
            <pc:sldMk cId="3153695113" sldId="296"/>
            <ac:spMk id="2" creationId="{2D063ACE-9481-F67C-55E8-CE4445BEF6B7}"/>
          </ac:spMkLst>
        </pc:spChg>
        <pc:spChg chg="add del mod">
          <ac:chgData name="Lorenzo Rinaldi" userId="77d5bfdd-3e88-4678-a8ff-024fe85681f6" providerId="ADAL" clId="{A90D266A-ED4B-4C65-9B37-5EA644230C81}" dt="2023-07-21T14:52:00.136" v="873" actId="478"/>
          <ac:spMkLst>
            <pc:docMk/>
            <pc:sldMk cId="3153695113" sldId="296"/>
            <ac:spMk id="4" creationId="{7B26ACF1-FBA6-589B-6237-0B7D7C4F0E53}"/>
          </ac:spMkLst>
        </pc:spChg>
      </pc:sldChg>
      <pc:sldChg chg="addSp modSp add mod">
        <pc:chgData name="Lorenzo Rinaldi" userId="77d5bfdd-3e88-4678-a8ff-024fe85681f6" providerId="ADAL" clId="{A90D266A-ED4B-4C65-9B37-5EA644230C81}" dt="2023-07-21T14:56:12.083" v="1132" actId="1037"/>
        <pc:sldMkLst>
          <pc:docMk/>
          <pc:sldMk cId="1880448825" sldId="297"/>
        </pc:sldMkLst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2" creationId="{76A97557-0F23-4324-BAB8-D3C6AAB3E51D}"/>
          </ac:spMkLst>
        </pc:spChg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4" creationId="{803879A5-A27D-03CB-F969-1CBBFC88C4D7}"/>
          </ac:spMkLst>
        </pc:spChg>
        <pc:spChg chg="mod">
          <ac:chgData name="Lorenzo Rinaldi" userId="77d5bfdd-3e88-4678-a8ff-024fe85681f6" providerId="ADAL" clId="{A90D266A-ED4B-4C65-9B37-5EA644230C81}" dt="2023-07-21T14:56:00.442" v="1106" actId="20577"/>
          <ac:spMkLst>
            <pc:docMk/>
            <pc:sldMk cId="1880448825" sldId="297"/>
            <ac:spMk id="9" creationId="{D65E6D98-BE8C-6B4C-B23E-6167300445AE}"/>
          </ac:spMkLst>
        </pc:spChg>
        <pc:picChg chg="add mod">
          <ac:chgData name="Lorenzo Rinaldi" userId="77d5bfdd-3e88-4678-a8ff-024fe85681f6" providerId="ADAL" clId="{A90D266A-ED4B-4C65-9B37-5EA644230C81}" dt="2023-07-21T14:56:12.083" v="1132" actId="1037"/>
          <ac:picMkLst>
            <pc:docMk/>
            <pc:sldMk cId="1880448825" sldId="297"/>
            <ac:picMk id="5" creationId="{912CDFE3-84BD-B25C-E7D6-D2A3FA2F21C9}"/>
          </ac:picMkLst>
        </pc:picChg>
      </pc:sldChg>
      <pc:sldChg chg="addSp modSp add mod ord modAnim">
        <pc:chgData name="Lorenzo Rinaldi" userId="77d5bfdd-3e88-4678-a8ff-024fe85681f6" providerId="ADAL" clId="{A90D266A-ED4B-4C65-9B37-5EA644230C81}" dt="2023-07-21T14:55:52.153" v="1070"/>
        <pc:sldMkLst>
          <pc:docMk/>
          <pc:sldMk cId="1015555219" sldId="298"/>
        </pc:sldMkLst>
        <pc:spChg chg="add mod">
          <ac:chgData name="Lorenzo Rinaldi" userId="77d5bfdd-3e88-4678-a8ff-024fe85681f6" providerId="ADAL" clId="{A90D266A-ED4B-4C65-9B37-5EA644230C81}" dt="2023-07-21T14:54:43.058" v="965" actId="1076"/>
          <ac:spMkLst>
            <pc:docMk/>
            <pc:sldMk cId="1015555219" sldId="298"/>
            <ac:spMk id="2" creationId="{7036F953-D6F2-989F-06F2-266E22E1F5A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4" creationId="{0E8E6BDC-8D87-AE3C-8409-82B3B6FBD0B2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5" creationId="{651B920A-EDCA-BF55-9738-11DA1484D826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6" creationId="{C9D9B995-A4EE-45BF-ADBC-AE48EA3FC9A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7" creationId="{926F9B16-0E32-0C3A-C200-97F75BB65BC4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8" creationId="{8E6EB412-0B1D-1483-5C13-D9FD2C16CD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0" creationId="{65E73A5E-C846-E8A1-36AE-24F20B6064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1" creationId="{2199ECBC-940F-5CD3-1D89-E4893A9618B8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2" creationId="{71E6BED5-0F32-4008-D78A-C72E2301806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4" creationId="{3B61C578-A3CC-B71B-D6D1-7A0B1085784F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5" creationId="{783B40A4-2336-F450-AD05-DB8FBBD4FF1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6" creationId="{C029D0C6-0230-DE5A-F295-9C5FBC9CE976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7" creationId="{B0E8E911-0A10-FFB5-0852-ED612B8D404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8" creationId="{772BE53E-ABA8-F2A3-0C5C-029E8DDF097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9" creationId="{C0AF7601-81C9-A86A-B470-8ED33668408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0" creationId="{F20B6C93-F5DE-DDCE-EFCD-08A2EF10A699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1" creationId="{990E3688-3D89-F98F-A02A-353299DFB3FD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2" creationId="{971B942A-E60E-6549-F0C7-83D0AC85EA5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3" creationId="{891D716B-4573-B5E9-53AF-5CE82F8C3B2A}"/>
          </ac:spMkLst>
        </pc:spChg>
        <pc:spChg chg="add mod">
          <ac:chgData name="Lorenzo Rinaldi" userId="77d5bfdd-3e88-4678-a8ff-024fe85681f6" providerId="ADAL" clId="{A90D266A-ED4B-4C65-9B37-5EA644230C81}" dt="2023-07-21T14:55:42.160" v="1067" actId="14100"/>
          <ac:spMkLst>
            <pc:docMk/>
            <pc:sldMk cId="1015555219" sldId="298"/>
            <ac:spMk id="25" creationId="{38E42F94-835D-8795-9EE1-CB3D1835EF28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6" creationId="{52E7A976-97E4-481D-CB84-69852F1412BA}"/>
          </ac:spMkLst>
        </pc:spChg>
        <pc:spChg chg="add mod">
          <ac:chgData name="Lorenzo Rinaldi" userId="77d5bfdd-3e88-4678-a8ff-024fe85681f6" providerId="ADAL" clId="{A90D266A-ED4B-4C65-9B37-5EA644230C81}" dt="2023-07-21T14:55:45.090" v="1068" actId="14100"/>
          <ac:spMkLst>
            <pc:docMk/>
            <pc:sldMk cId="1015555219" sldId="298"/>
            <ac:spMk id="27" creationId="{12378086-9BE4-E035-1C5B-252F0D5BCC44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8" creationId="{4371BC72-E3F9-28B6-1A8F-95125E4A9B33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9" creationId="{6EA146A0-1D1D-7E4B-6279-1DDE595876EA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0" creationId="{653CBA26-DA12-C0DC-E236-44E3EFF93F3F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1" creationId="{B6CD833F-FE0E-B8CB-6EB7-9E601AFB7F6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3" creationId="{B9EF7A46-87A6-5904-8667-171B26A84A5C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4" creationId="{B8C9F5E8-CAE1-0906-35CB-5EB571179726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5" creationId="{98BB4095-C2F1-2D79-1F6A-BE2D2B51AD6F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6" creationId="{11CABD8E-CA7C-07EC-4564-C87A10A4E5E2}"/>
          </ac:spMkLst>
        </pc:spChg>
        <pc:grpChg chg="add mod">
          <ac:chgData name="Lorenzo Rinaldi" userId="77d5bfdd-3e88-4678-a8ff-024fe85681f6" providerId="ADAL" clId="{A90D266A-ED4B-4C65-9B37-5EA644230C81}" dt="2023-07-21T14:55:37.298" v="1066" actId="1076"/>
          <ac:grpSpMkLst>
            <pc:docMk/>
            <pc:sldMk cId="1015555219" sldId="298"/>
            <ac:grpSpMk id="37" creationId="{8A1D8003-33C3-84C1-6553-7C57BAA87D82}"/>
          </ac:grpSpMkLst>
        </pc:grpChg>
        <pc:picChg chg="add mod">
          <ac:chgData name="Lorenzo Rinaldi" userId="77d5bfdd-3e88-4678-a8ff-024fe85681f6" providerId="ADAL" clId="{A90D266A-ED4B-4C65-9B37-5EA644230C81}" dt="2023-07-21T14:55:08.336" v="1029" actId="1035"/>
          <ac:picMkLst>
            <pc:docMk/>
            <pc:sldMk cId="1015555219" sldId="298"/>
            <ac:picMk id="13" creationId="{2EFC6955-1AC9-1546-5028-D89584E8F290}"/>
          </ac:picMkLst>
        </pc:picChg>
        <pc:picChg chg="add mod">
          <ac:chgData name="Lorenzo Rinaldi" userId="77d5bfdd-3e88-4678-a8ff-024fe85681f6" providerId="ADAL" clId="{A90D266A-ED4B-4C65-9B37-5EA644230C81}" dt="2023-07-21T14:55:27.865" v="1064" actId="164"/>
          <ac:picMkLst>
            <pc:docMk/>
            <pc:sldMk cId="1015555219" sldId="298"/>
            <ac:picMk id="24" creationId="{797D5427-9058-62D2-52FE-A87A7058F001}"/>
          </ac:picMkLst>
        </pc:picChg>
        <pc:cxnChg chg="add mod">
          <ac:chgData name="Lorenzo Rinaldi" userId="77d5bfdd-3e88-4678-a8ff-024fe85681f6" providerId="ADAL" clId="{A90D266A-ED4B-4C65-9B37-5EA644230C81}" dt="2023-07-21T14:54:54.735" v="990" actId="1035"/>
          <ac:cxnSpMkLst>
            <pc:docMk/>
            <pc:sldMk cId="1015555219" sldId="298"/>
            <ac:cxnSpMk id="32" creationId="{A7541A13-DFA3-2C73-CAF1-33351F904397}"/>
          </ac:cxnSpMkLst>
        </pc:cxnChg>
      </pc:sldChg>
    </pc:docChg>
  </pc:docChgLst>
  <pc:docChgLst>
    <pc:chgData name="Lorenzo Rinaldi" userId="77d5bfdd-3e88-4678-a8ff-024fe85681f6" providerId="ADAL" clId="{9EEC172C-7B96-49C2-8FFA-9F8BE4A8E53A}"/>
    <pc:docChg chg="custSel modSld">
      <pc:chgData name="Lorenzo Rinaldi" userId="77d5bfdd-3e88-4678-a8ff-024fe85681f6" providerId="ADAL" clId="{9EEC172C-7B96-49C2-8FFA-9F8BE4A8E53A}" dt="2023-09-01T13:54:10.726" v="1"/>
      <pc:docMkLst>
        <pc:docMk/>
      </pc:docMkLst>
      <pc:sldChg chg="addSp delSp modSp mod">
        <pc:chgData name="Lorenzo Rinaldi" userId="77d5bfdd-3e88-4678-a8ff-024fe85681f6" providerId="ADAL" clId="{9EEC172C-7B96-49C2-8FFA-9F8BE4A8E53A}" dt="2023-09-01T13:54:10.726" v="1"/>
        <pc:sldMkLst>
          <pc:docMk/>
          <pc:sldMk cId="2559802330" sldId="256"/>
        </pc:sldMkLst>
        <pc:spChg chg="del">
          <ac:chgData name="Lorenzo Rinaldi" userId="77d5bfdd-3e88-4678-a8ff-024fe85681f6" providerId="ADAL" clId="{9EEC172C-7B96-49C2-8FFA-9F8BE4A8E53A}" dt="2023-09-01T13:54:10.302" v="0" actId="478"/>
          <ac:spMkLst>
            <pc:docMk/>
            <pc:sldMk cId="2559802330" sldId="256"/>
            <ac:spMk id="2" creationId="{AE9E7A5B-2D37-3CCF-952A-61D2768F6F6F}"/>
          </ac:spMkLst>
        </pc:spChg>
        <pc:spChg chg="add mod">
          <ac:chgData name="Lorenzo Rinaldi" userId="77d5bfdd-3e88-4678-a8ff-024fe85681f6" providerId="ADAL" clId="{9EEC172C-7B96-49C2-8FFA-9F8BE4A8E53A}" dt="2023-09-01T13:54:10.726" v="1"/>
          <ac:spMkLst>
            <pc:docMk/>
            <pc:sldMk cId="2559802330" sldId="256"/>
            <ac:spMk id="3" creationId="{0693EDB5-EED4-A78F-F282-ADB7196FB204}"/>
          </ac:spMkLst>
        </pc:spChg>
      </pc:sldChg>
    </pc:docChg>
  </pc:docChgLst>
  <pc:docChgLst>
    <pc:chgData name="Lorenzo Rinaldi" userId="77d5bfdd-3e88-4678-a8ff-024fe85681f6" providerId="ADAL" clId="{2A2AB31C-2801-4C5D-90F6-EBA66911602D}"/>
    <pc:docChg chg="undo redo custSel addSld delSld modSld sldOrd modMainMaster">
      <pc:chgData name="Lorenzo Rinaldi" userId="77d5bfdd-3e88-4678-a8ff-024fe85681f6" providerId="ADAL" clId="{2A2AB31C-2801-4C5D-90F6-EBA66911602D}" dt="2023-07-22T05:27:20.320" v="1193" actId="47"/>
      <pc:docMkLst>
        <pc:docMk/>
      </pc:docMkLst>
      <pc:sldChg chg="modSp mod">
        <pc:chgData name="Lorenzo Rinaldi" userId="77d5bfdd-3e88-4678-a8ff-024fe85681f6" providerId="ADAL" clId="{2A2AB31C-2801-4C5D-90F6-EBA66911602D}" dt="2023-07-21T15:51:44.448" v="4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2A2AB31C-2801-4C5D-90F6-EBA66911602D}" dt="2023-07-21T15:51:44.448" v="4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 modClrScheme chgLayout">
        <pc:chgData name="Lorenzo Rinaldi" userId="77d5bfdd-3e88-4678-a8ff-024fe85681f6" providerId="ADAL" clId="{2A2AB31C-2801-4C5D-90F6-EBA66911602D}" dt="2023-07-22T05:18:43.724" v="851" actId="113"/>
        <pc:sldMkLst>
          <pc:docMk/>
          <pc:sldMk cId="3688935345" sldId="278"/>
        </pc:sldMkLst>
        <pc:spChg chg="mod ord">
          <ac:chgData name="Lorenzo Rinaldi" userId="77d5bfdd-3e88-4678-a8ff-024fe85681f6" providerId="ADAL" clId="{2A2AB31C-2801-4C5D-90F6-EBA66911602D}" dt="2023-07-22T05:18:43.724" v="851" actId="113"/>
          <ac:spMkLst>
            <pc:docMk/>
            <pc:sldMk cId="3688935345" sldId="278"/>
            <ac:spMk id="2" creationId="{00000000-0000-0000-0000-000000000000}"/>
          </ac:spMkLst>
        </pc:spChg>
        <pc:spChg chg="add del">
          <ac:chgData name="Lorenzo Rinaldi" userId="77d5bfdd-3e88-4678-a8ff-024fe85681f6" providerId="ADAL" clId="{2A2AB31C-2801-4C5D-90F6-EBA66911602D}" dt="2023-07-22T05:11:59.839" v="693" actId="478"/>
          <ac:spMkLst>
            <pc:docMk/>
            <pc:sldMk cId="3688935345" sldId="278"/>
            <ac:spMk id="5" creationId="{AD645009-76B9-97CC-7D8D-E30B598001A2}"/>
          </ac:spMkLst>
        </pc:spChg>
        <pc:spChg chg="del">
          <ac:chgData name="Lorenzo Rinaldi" userId="77d5bfdd-3e88-4678-a8ff-024fe85681f6" providerId="ADAL" clId="{2A2AB31C-2801-4C5D-90F6-EBA66911602D}" dt="2023-07-22T05:09:15.443" v="658" actId="478"/>
          <ac:spMkLst>
            <pc:docMk/>
            <pc:sldMk cId="3688935345" sldId="278"/>
            <ac:spMk id="6" creationId="{4BDB5223-6EB5-1046-88BB-84ED760A29CE}"/>
          </ac:spMkLst>
        </pc:spChg>
        <pc:spChg chg="add del mod ord">
          <ac:chgData name="Lorenzo Rinaldi" userId="77d5bfdd-3e88-4678-a8ff-024fe85681f6" providerId="ADAL" clId="{2A2AB31C-2801-4C5D-90F6-EBA66911602D}" dt="2023-07-22T05:13:41.519" v="704" actId="700"/>
          <ac:spMkLst>
            <pc:docMk/>
            <pc:sldMk cId="3688935345" sldId="278"/>
            <ac:spMk id="7" creationId="{F2756543-904A-0634-2F63-070E56765D14}"/>
          </ac:spMkLst>
        </pc:spChg>
        <pc:picChg chg="del mod">
          <ac:chgData name="Lorenzo Rinaldi" userId="77d5bfdd-3e88-4678-a8ff-024fe85681f6" providerId="ADAL" clId="{2A2AB31C-2801-4C5D-90F6-EBA66911602D}" dt="2023-07-22T05:13:33.339" v="70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mod modAnim">
        <pc:chgData name="Lorenzo Rinaldi" userId="77d5bfdd-3e88-4678-a8ff-024fe85681f6" providerId="ADAL" clId="{2A2AB31C-2801-4C5D-90F6-EBA66911602D}" dt="2023-07-22T05:15:01.607" v="716" actId="478"/>
        <pc:sldMkLst>
          <pc:docMk/>
          <pc:sldMk cId="3105644210" sldId="279"/>
        </pc:sldMkLst>
        <pc:spChg chg="add mod">
          <ac:chgData name="Lorenzo Rinaldi" userId="77d5bfdd-3e88-4678-a8ff-024fe85681f6" providerId="ADAL" clId="{2A2AB31C-2801-4C5D-90F6-EBA66911602D}" dt="2023-07-21T15:53:58.694" v="46" actId="20577"/>
          <ac:spMkLst>
            <pc:docMk/>
            <pc:sldMk cId="3105644210" sldId="279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2:47.890" v="33" actId="20577"/>
          <ac:spMkLst>
            <pc:docMk/>
            <pc:sldMk cId="3105644210" sldId="27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19.490" v="659" actId="478"/>
          <ac:spMkLst>
            <pc:docMk/>
            <pc:sldMk cId="3105644210" sldId="279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8" creationId="{F2FFB38D-A953-2603-D35F-2F1425178399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2" creationId="{E34F07BD-D543-B964-1C30-BBA9D41D823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3" creationId="{20B5F738-A301-997D-4E01-1F130139593D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5" creationId="{208B7955-928D-4858-5601-B8BB6C689EE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7" creationId="{08E9D95D-4DAE-25D8-7D61-0D09EDA4252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8" creationId="{450DC02E-3D10-BC7D-FAD2-727D0768A431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1" creationId="{641C23A9-D8C9-BEE0-5B4C-63731B45D325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2" creationId="{914A0E75-4C6D-F23D-CC60-731A74C4ED4A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3" creationId="{20FB54A6-5FE3-9B3A-B839-1462115003FB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4" creationId="{273B3339-FB37-8DBC-980D-316D7D1AD6D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9" creationId="{97109944-4DC9-946D-E4CD-C2D2617649BE}"/>
          </ac:spMkLst>
        </pc:spChg>
        <pc:picChg chg="del">
          <ac:chgData name="Lorenzo Rinaldi" userId="77d5bfdd-3e88-4678-a8ff-024fe85681f6" providerId="ADAL" clId="{2A2AB31C-2801-4C5D-90F6-EBA66911602D}" dt="2023-07-22T05:15:01.607" v="716" actId="478"/>
          <ac:picMkLst>
            <pc:docMk/>
            <pc:sldMk cId="3105644210" sldId="27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2:53.488" v="34" actId="478"/>
          <ac:picMkLst>
            <pc:docMk/>
            <pc:sldMk cId="3105644210" sldId="279"/>
            <ac:picMk id="9" creationId="{7F941538-2FC5-C4F7-B043-10E2C89DA98C}"/>
          </ac:picMkLst>
        </pc:pic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1" creationId="{73F8FEC7-8407-B0B9-A951-DA96AD16E3CA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4" creationId="{7FDD865B-8743-5D3A-A586-B9D8CF8DC1BC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6" creationId="{3D838715-867A-4689-4604-F11B87E9E70E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9" creationId="{396CEF7F-B511-95A3-1A1D-3D0B4E8928E0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0" creationId="{47DC181B-1567-92FA-1DDC-A8A163A34E13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5" creationId="{54B6FEF9-E259-0793-EDAE-6DC2E4B99C1D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6" creationId="{0362677F-1891-BEE4-5BC8-06968BBA5356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7" creationId="{A6A94404-746A-B613-EF99-8B7FA70B8351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2603515" sldId="28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16614674" sldId="28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856966453" sldId="28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479858776" sldId="28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22996369" sldId="28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71916245" sldId="28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027297724" sldId="28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653647307" sldId="28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3442043" sldId="28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85743448" sldId="29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7376812" sldId="29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69404156" sldId="29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481672703" sldId="29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69113816" sldId="29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78712407" sldId="29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126000849" sldId="29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4164207749" sldId="29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233140586" sldId="29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017787597" sldId="29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863855364" sldId="30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706823943" sldId="30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262113102" sldId="30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30463256" sldId="30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524662580" sldId="30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20292005" sldId="30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784417190" sldId="30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339981254" sldId="30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56030958" sldId="30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32517909" sldId="30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683579136" sldId="311"/>
        </pc:sldMkLst>
      </pc:sldChg>
      <pc:sldChg chg="addSp delSp modSp mod">
        <pc:chgData name="Lorenzo Rinaldi" userId="77d5bfdd-3e88-4678-a8ff-024fe85681f6" providerId="ADAL" clId="{2A2AB31C-2801-4C5D-90F6-EBA66911602D}" dt="2023-07-22T05:16:15.923" v="753" actId="478"/>
        <pc:sldMkLst>
          <pc:docMk/>
          <pc:sldMk cId="4272638587" sldId="312"/>
        </pc:sldMkLst>
        <pc:spChg chg="add mod">
          <ac:chgData name="Lorenzo Rinaldi" userId="77d5bfdd-3e88-4678-a8ff-024fe85681f6" providerId="ADAL" clId="{2A2AB31C-2801-4C5D-90F6-EBA66911602D}" dt="2023-07-21T15:53:17.371" v="38" actId="1076"/>
          <ac:spMkLst>
            <pc:docMk/>
            <pc:sldMk cId="4272638587" sldId="312"/>
            <ac:spMk id="2" creationId="{37A6B570-7EAE-9401-F683-9A8CAC829760}"/>
          </ac:spMkLst>
        </pc:spChg>
        <pc:spChg chg="del">
          <ac:chgData name="Lorenzo Rinaldi" userId="77d5bfdd-3e88-4678-a8ff-024fe85681f6" providerId="ADAL" clId="{2A2AB31C-2801-4C5D-90F6-EBA66911602D}" dt="2023-07-21T15:53:14.139" v="36" actId="478"/>
          <ac:spMkLst>
            <pc:docMk/>
            <pc:sldMk cId="4272638587" sldId="312"/>
            <ac:spMk id="5" creationId="{CA103F9E-2A30-9B4F-B99D-FD64FC75D5B4}"/>
          </ac:spMkLst>
        </pc:spChg>
        <pc:spChg chg="del">
          <ac:chgData name="Lorenzo Rinaldi" userId="77d5bfdd-3e88-4678-a8ff-024fe85681f6" providerId="ADAL" clId="{2A2AB31C-2801-4C5D-90F6-EBA66911602D}" dt="2023-07-22T05:11:12.579" v="689" actId="478"/>
          <ac:spMkLst>
            <pc:docMk/>
            <pc:sldMk cId="4272638587" sldId="312"/>
            <ac:spMk id="6" creationId="{4BDB5223-6EB5-1046-88BB-84ED760A29CE}"/>
          </ac:spMkLst>
        </pc:spChg>
        <pc:spChg chg="mod">
          <ac:chgData name="Lorenzo Rinaldi" userId="77d5bfdd-3e88-4678-a8ff-024fe85681f6" providerId="ADAL" clId="{2A2AB31C-2801-4C5D-90F6-EBA66911602D}" dt="2023-07-22T05:11:21.244" v="691" actId="207"/>
          <ac:spMkLst>
            <pc:docMk/>
            <pc:sldMk cId="4272638587" sldId="312"/>
            <ac:spMk id="7" creationId="{7F09F43A-0A4B-6EAC-54A0-1A7110D3557F}"/>
          </ac:spMkLst>
        </pc:spChg>
        <pc:picChg chg="del">
          <ac:chgData name="Lorenzo Rinaldi" userId="77d5bfdd-3e88-4678-a8ff-024fe85681f6" providerId="ADAL" clId="{2A2AB31C-2801-4C5D-90F6-EBA66911602D}" dt="2023-07-22T05:16:15.923" v="753" actId="478"/>
          <ac:picMkLst>
            <pc:docMk/>
            <pc:sldMk cId="4272638587" sldId="312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12.508" v="719" actId="478"/>
        <pc:sldMkLst>
          <pc:docMk/>
          <pc:sldMk cId="683861787" sldId="313"/>
        </pc:sldMkLst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6:19.877" v="157" actId="20577"/>
          <ac:spMkLst>
            <pc:docMk/>
            <pc:sldMk cId="683861787" sldId="313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31.116" v="662" actId="478"/>
          <ac:spMkLst>
            <pc:docMk/>
            <pc:sldMk cId="683861787" sldId="31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7" creationId="{7FABD7B6-6551-9974-47E4-E3A1D973B3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" creationId="{8A109B2A-4CA4-12F7-CE07-3599EF9101C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9" creationId="{270BE895-E1FB-B94E-0FCB-B98FB7E5A11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10" creationId="{6F8D3EDF-8142-18E7-671D-918664B8AC90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2" creationId="{E34F07BD-D543-B964-1C30-BBA9D41D823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3" creationId="{20B5F738-A301-997D-4E01-1F130139593D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5" creationId="{208B7955-928D-4858-5601-B8BB6C689EE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7" creationId="{08E9D95D-4DAE-25D8-7D61-0D09EDA4252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8" creationId="{450DC02E-3D10-BC7D-FAD2-727D0768A431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1" creationId="{641C23A9-D8C9-BEE0-5B4C-63731B45D325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2" creationId="{914A0E75-4C6D-F23D-CC60-731A74C4ED4A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3" creationId="{20FB54A6-5FE3-9B3A-B839-1462115003FB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4" creationId="{273B3339-FB37-8DBC-980D-316D7D1AD6D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9" creationId="{97109944-4DC9-946D-E4CD-C2D2617649B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0" creationId="{B0E7004E-8EF0-FF2D-1D4B-F5EF1DE0803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3" creationId="{6A938204-A4E9-54C2-C9D0-C75CD9E80B2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4" creationId="{6F0463E6-B3EC-D265-F339-DEED86682CE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7" creationId="{692F0002-46CF-EBA1-0167-076F0654F62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8" creationId="{86329ADA-D65B-7C5E-40C6-B7F2462133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9" creationId="{ECA9488B-1A90-705E-CF38-B1EA9BC7CD3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0" creationId="{D6C4B2E6-BA0C-53DD-F5CF-9AA9A57FE3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3" creationId="{81E5DFA2-A7C6-6448-DDE0-BC1D659C94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4" creationId="{76425F9F-00EB-F0E9-109A-762F08215F8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5" creationId="{B1B7A669-8198-D5FB-3E96-3911DC8E21C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8" creationId="{73E0F330-CFC6-EF39-F0E2-95F9230FE3E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9" creationId="{5E3E3531-6F22-2E84-7F47-B1303B9360E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0" creationId="{5D958E98-C9F3-5F5A-CF8F-9D99062C1E9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2" creationId="{F12C8727-0605-6259-3097-D2E8B213D7A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4" creationId="{36F38C71-E621-3DA8-411D-FF7A1F868CB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8" creationId="{4BF42DBA-B825-4601-7F76-A8838D029A0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9" creationId="{8F0D08B5-C9C1-8343-1820-F77467237D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2" creationId="{4EBA98AD-8BE9-46D8-D585-F631813E704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4" creationId="{50F7FAD0-5A11-E3D6-A8EC-B4B76A71824D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8" creationId="{CD44C046-1E41-CD60-288C-3C26E87E1D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0" creationId="{25DABD82-B814-64E6-C676-6007433C45E7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4" creationId="{0F944A2C-2669-2A7A-8297-E386CDC745E9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6" creationId="{C36E8C61-F193-6CD1-B8F8-B3466103E60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7" creationId="{F1C03C84-9437-6EFD-0273-CC1AC90D96C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8" creationId="{5931BB7E-CCF3-2EED-EF4A-B73BC2CFD8D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9" creationId="{578BB495-0A43-98CD-5F44-4FED4A41054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4" creationId="{50A7CA63-A51A-BA49-9728-88508E895AC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5" creationId="{FF4E55EE-BB83-C01C-4B1C-C05D6C76F82B}"/>
          </ac:spMkLst>
        </pc:spChg>
        <pc:picChg chg="del">
          <ac:chgData name="Lorenzo Rinaldi" userId="77d5bfdd-3e88-4678-a8ff-024fe85681f6" providerId="ADAL" clId="{2A2AB31C-2801-4C5D-90F6-EBA66911602D}" dt="2023-07-22T05:15:12.508" v="719" actId="478"/>
          <ac:picMkLst>
            <pc:docMk/>
            <pc:sldMk cId="683861787" sldId="313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8" creationId="{CF9DD2C1-3352-A30A-8742-C0A6870E41E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1" creationId="{C1934184-8B15-2EB1-FF6E-C4124C1EE9A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2" creationId="{C6D53EF3-FDEF-A8F1-C7E2-EDFB9888CBE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5" creationId="{E60642EC-E2B2-D099-3E9C-7987C429F99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6" creationId="{4EC2B180-3D1F-E095-55AD-ED33B6251F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1" creationId="{AFB03BC7-7895-3429-CAF3-FAE0D6D9099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2" creationId="{B8BB5572-800A-EE5E-95B1-D9AC86A7B40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6" creationId="{48C031F6-C38D-EED0-999A-DB36AB0055E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7" creationId="{AD8A495F-2A15-48FF-69DD-38E56186E49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1" creationId="{CB9D86DF-1E2F-6191-5F74-854840022B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3" creationId="{C9FE4E71-BF6D-D6C1-0EC8-9EB65BC3B14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5" creationId="{C2388C9B-BE7F-DC7E-006E-0A92ACBD13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6" creationId="{2BFB6ABD-1555-7C8C-5A3F-C2AE35FC8A6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7" creationId="{F98FFB50-1B0A-24D5-74F4-CE78F3E44E1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0" creationId="{BE3FFA4E-88BE-9D67-0F79-7A437AE081C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1" creationId="{0AB4B690-4E73-8A46-CF3A-E44E56C497B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3" creationId="{8D13B253-9FB3-F6F9-A9D3-FB47722E08E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5" creationId="{80E9EE11-7035-0FA0-4D6C-2374A8C18A2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6" creationId="{6C6FDFAB-F3B4-0374-7B98-4C2349F8216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7" creationId="{85963916-3222-B8EB-FD59-A0E719A9C73E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9" creationId="{FA7A5441-E5E6-CF12-CEC0-160191A59375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1" creationId="{3A3D1266-76AA-168F-D843-128A90217F4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2" creationId="{58EC862F-B71A-A0AE-0135-7D2FA703D0D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3" creationId="{ED1ABED7-3609-8046-750C-90E2CAC82BA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5" creationId="{396B5F39-5BFC-943E-78E5-394C683C0C2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0" creationId="{8C8195A3-B009-D107-0624-0ACB980848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1" creationId="{E454460C-BE88-CB04-0985-5D2955EC2EC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2" creationId="{4030D06D-1CD8-5AA6-92C5-C16A020951CD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3" creationId="{D770FD98-47D1-73B6-1971-C5A7EF386A0A}"/>
          </ac:cxnSpMkLst>
        </pc:cxnChg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4155245653" sldId="314"/>
        </pc:sldMkLst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1399738650" sldId="315"/>
        </pc:sldMkLst>
      </pc:sldChg>
      <pc:sldChg chg="addSp delSp modSp add mod ord modAnim">
        <pc:chgData name="Lorenzo Rinaldi" userId="77d5bfdd-3e88-4678-a8ff-024fe85681f6" providerId="ADAL" clId="{2A2AB31C-2801-4C5D-90F6-EBA66911602D}" dt="2023-07-22T05:15:07.252" v="717" actId="478"/>
        <pc:sldMkLst>
          <pc:docMk/>
          <pc:sldMk cId="1583744463" sldId="316"/>
        </pc:sldMkLst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" creationId="{3584161F-7431-E46C-F07D-D07C0AFD884A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5" creationId="{16C3D56C-6BD0-08A3-CA08-8062DAD96326}"/>
          </ac:spMkLst>
        </pc:spChg>
        <pc:spChg chg="del">
          <ac:chgData name="Lorenzo Rinaldi" userId="77d5bfdd-3e88-4678-a8ff-024fe85681f6" providerId="ADAL" clId="{2A2AB31C-2801-4C5D-90F6-EBA66911602D}" dt="2023-07-22T05:09:23.382" v="660" actId="478"/>
          <ac:spMkLst>
            <pc:docMk/>
            <pc:sldMk cId="1583744463" sldId="316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7" creationId="{55A01659-513F-DA72-4669-EBF7388EC73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8" creationId="{B68FF0E5-69EC-6509-98C3-492EF28A4FC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0" creationId="{00DCD564-C89A-80C0-05BE-04FEB473110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3" creationId="{1508A6BA-6E38-010B-2FAB-A642D8D8E9A5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6" creationId="{1C7F5640-89F1-DEE8-FC6C-2C78BD9DCF1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8" creationId="{B2EA3FD2-F75E-F893-B1C3-C61BC8C9028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9" creationId="{357F62AD-EB09-D338-1244-B8DF09A0F42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1" creationId="{BB7DCFCC-2BFB-C311-DB1D-88171A4E267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2" creationId="{032C06F5-2DB4-98E5-D631-EBF026D213E0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3" creationId="{8C4C2D5C-5380-FC8A-230D-468FC615B948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4" creationId="{BAD49CEA-69D0-1369-F220-5AA4464BD286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7" creationId="{879828E8-C5C9-2C49-060E-83E52C9D350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8" creationId="{9EEA3D4E-A22A-1CB9-9B3E-E382F728E043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9" creationId="{EC10883E-31E7-A967-7418-524E52B295F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2" creationId="{D933F96C-F6B6-E183-0060-0563A091749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3" creationId="{58EED6F8-7C15-8F75-67EE-9239A509D321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4" creationId="{6AE91016-8A78-DE4B-1DCE-4E9E0B4107B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5" creationId="{71198B9E-8191-C03B-F3C3-6DA517A9866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6" creationId="{EAED569F-0ADA-7F03-90D6-53F1DC751CD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7" creationId="{D89BDF3E-0CDE-2924-BBB9-D4C4B7086D1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8" creationId="{C928BDE3-22BD-0F06-D2D0-D702E8CF31E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0" creationId="{FCCB8B37-BD1A-4B89-B866-71EC9F060294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3" creationId="{991E299B-948B-0C2A-7D3F-39393441B22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6" creationId="{33083F1D-FD01-F123-6246-6533008E8D2F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8" creationId="{A048CA70-1578-7C6A-A5D3-761C2AADA77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9" creationId="{364BE724-AF1C-C962-9EA2-1269B9686036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1" creationId="{D7E183C1-CA7A-53CA-0A1C-614769160C67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2" creationId="{84360899-79FF-87FE-FDB2-B58846958D6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3" creationId="{3BC71B07-87BF-1A78-A914-C58A9D518FF8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4" creationId="{23AE58AE-7D32-7BE7-2161-7F8B042D50FC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7" creationId="{BDCF6D80-6BE6-90D7-0A7D-0B0ACBC05E2E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8" creationId="{2FFE8604-5264-D616-F63F-B450A9EC975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9" creationId="{C53E04A1-CC3E-B5AF-C878-44504A6F8455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2" creationId="{8AF9D378-07D6-7629-85B6-E630CA5FA91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3" creationId="{ABDE63BB-321F-35E2-1BD9-9C951FD90DA9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4" creationId="{3F413D0B-4652-5D5F-5AB5-CD00FB5BE9C3}"/>
          </ac:spMkLst>
        </pc:spChg>
        <pc:picChg chg="del">
          <ac:chgData name="Lorenzo Rinaldi" userId="77d5bfdd-3e88-4678-a8ff-024fe85681f6" providerId="ADAL" clId="{2A2AB31C-2801-4C5D-90F6-EBA66911602D}" dt="2023-07-22T05:15:07.252" v="717" actId="478"/>
          <ac:picMkLst>
            <pc:docMk/>
            <pc:sldMk cId="1583744463" sldId="316"/>
            <ac:picMk id="3" creationId="{2FDE5C26-D4A7-4A08-BEF4-A1958E075695}"/>
          </ac:picMkLst>
        </pc:pic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9" creationId="{AE0A5F03-62C9-5476-97D9-EA9BAAC69D6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1" creationId="{39CE51A4-EB7E-A3DC-38F6-E7268515A0B5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2" creationId="{041AC3FB-A1D3-6686-F431-6EAF92B401B6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4" creationId="{B0C2377D-3CAA-2AD0-97B6-283699AFC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5" creationId="{C5D77341-30C6-601C-4747-1A9DA3B044C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7" creationId="{398A73E8-5254-0557-6B31-7116F8C32E5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0" creationId="{115E395A-5489-807E-940A-8E884E2034A3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5" creationId="{AE5533FE-492E-241F-22C2-1FB156AB838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6" creationId="{194C5DBC-A35E-1F60-5D97-415D8F6A2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0" creationId="{9BDEBFEE-8134-DC2D-F186-7680AC953EEE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1" creationId="{480609A4-5690-3F90-9CCD-C9D0682DB97D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39" creationId="{206BEA4A-DE0D-1BFF-7403-055CF169B9D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1" creationId="{2261A600-4BD8-1E5A-8033-C3D48B018FC9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2" creationId="{5B364E7B-490B-028C-52B0-F9BC7FF8E85E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4" creationId="{C5BA61C4-6EF9-91D4-A0DE-D24980FC0CA0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5" creationId="{4D619FCB-9581-744F-4CFF-B89F3A3EEB72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7" creationId="{C84DA501-6819-3804-0F38-F6D7639A63E6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0" creationId="{2A01CFEE-971E-5BBB-6F3E-0C2E757F88B3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5" creationId="{0CD1AD5B-1B67-F3FB-D81C-835EBFA4FD85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6" creationId="{8DE6F62D-3AE1-9755-D789-C52CD453252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0" creationId="{06A9D735-08B2-385C-C07D-C3290A977F2F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1" creationId="{2C746711-9CE2-1743-8303-6339D1BF7467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09.569" v="718" actId="478"/>
        <pc:sldMkLst>
          <pc:docMk/>
          <pc:sldMk cId="3749826984" sldId="317"/>
        </pc:sldMkLst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2" creationId="{CCB97D45-173D-40BF-F2A8-EF2B2A4D9E08}"/>
          </ac:spMkLst>
        </pc:spChg>
        <pc:spChg chg="add mod">
          <ac:chgData name="Lorenzo Rinaldi" userId="77d5bfdd-3e88-4678-a8ff-024fe85681f6" providerId="ADAL" clId="{2A2AB31C-2801-4C5D-90F6-EBA66911602D}" dt="2023-07-21T15:55:12.159" v="110" actId="1036"/>
          <ac:spMkLst>
            <pc:docMk/>
            <pc:sldMk cId="3749826984" sldId="317"/>
            <ac:spMk id="5" creationId="{019D5CD7-5E7E-C4BB-73EF-F09F27C1DA2B}"/>
          </ac:spMkLst>
        </pc:spChg>
        <pc:spChg chg="del mod">
          <ac:chgData name="Lorenzo Rinaldi" userId="77d5bfdd-3e88-4678-a8ff-024fe85681f6" providerId="ADAL" clId="{2A2AB31C-2801-4C5D-90F6-EBA66911602D}" dt="2023-07-22T05:09:27.972" v="661" actId="478"/>
          <ac:spMkLst>
            <pc:docMk/>
            <pc:sldMk cId="3749826984" sldId="31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7" creationId="{F7EE5199-0DC7-E6ED-44CF-C4E48E34BD33}"/>
          </ac:spMkLst>
        </pc:spChg>
        <pc:spChg chg="add mod">
          <ac:chgData name="Lorenzo Rinaldi" userId="77d5bfdd-3e88-4678-a8ff-024fe85681f6" providerId="ADAL" clId="{2A2AB31C-2801-4C5D-90F6-EBA66911602D}" dt="2023-07-21T15:55:15.945" v="123" actId="1036"/>
          <ac:spMkLst>
            <pc:docMk/>
            <pc:sldMk cId="3749826984" sldId="317"/>
            <ac:spMk id="8" creationId="{1F6A1536-5D5A-784B-1F41-76ED726362B3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9" creationId="{4FC51460-BDE3-D8CF-71D1-7C887116D979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0" creationId="{D5F19657-E7CD-8737-EF80-22A9B181E3DE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1" creationId="{F49F86C1-4807-4041-A67C-A9E6D1E73637}"/>
          </ac:spMkLst>
        </pc:spChg>
        <pc:spChg chg="add mod">
          <ac:chgData name="Lorenzo Rinaldi" userId="77d5bfdd-3e88-4678-a8ff-024fe85681f6" providerId="ADAL" clId="{2A2AB31C-2801-4C5D-90F6-EBA66911602D}" dt="2023-07-21T15:55:19.158" v="137" actId="1036"/>
          <ac:spMkLst>
            <pc:docMk/>
            <pc:sldMk cId="3749826984" sldId="317"/>
            <ac:spMk id="12" creationId="{1A4EC27D-BA6E-F611-D00C-2FEB99A6D7ED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3" creationId="{0FB58C9C-F4D5-1738-F60A-32FF9A8F8E68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4" creationId="{05CFEB4E-1416-9874-F537-8F97C0372061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6" creationId="{311E3A09-799B-B4E9-4292-49E6DB76354A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8" creationId="{A2EF3A5C-05BA-5CC3-BE50-62F21AAD2CFD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6" creationId="{BB087C21-B015-3DD3-F306-7887592E2D98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8" creationId="{FD7553F5-41D3-9096-0B05-2BC601BA2085}"/>
          </ac:spMkLst>
        </pc:spChg>
        <pc:picChg chg="del">
          <ac:chgData name="Lorenzo Rinaldi" userId="77d5bfdd-3e88-4678-a8ff-024fe85681f6" providerId="ADAL" clId="{2A2AB31C-2801-4C5D-90F6-EBA66911602D}" dt="2023-07-22T05:15:09.569" v="718" actId="478"/>
          <ac:picMkLst>
            <pc:docMk/>
            <pc:sldMk cId="3749826984" sldId="317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5" creationId="{BB46A6C6-2FFC-5F5A-5FA3-F853438360F7}"/>
          </ac:cxnSpMkLst>
        </pc:cxn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7" creationId="{52FFAA8D-CCB4-36E5-E391-0565BF871DC7}"/>
          </ac:cxnSpMkLst>
        </pc:cxnChg>
        <pc:cxnChg chg="add mod">
          <ac:chgData name="Lorenzo Rinaldi" userId="77d5bfdd-3e88-4678-a8ff-024fe85681f6" providerId="ADAL" clId="{2A2AB31C-2801-4C5D-90F6-EBA66911602D}" dt="2023-07-21T15:55:12.159" v="110" actId="1036"/>
          <ac:cxnSpMkLst>
            <pc:docMk/>
            <pc:sldMk cId="3749826984" sldId="317"/>
            <ac:cxnSpMk id="19" creationId="{97FCD389-EB66-74E6-FAB3-69940AB9535B}"/>
          </ac:cxnSpMkLst>
        </pc:cxnChg>
        <pc:cxnChg chg="add mod">
          <ac:chgData name="Lorenzo Rinaldi" userId="77d5bfdd-3e88-4678-a8ff-024fe85681f6" providerId="ADAL" clId="{2A2AB31C-2801-4C5D-90F6-EBA66911602D}" dt="2023-07-21T15:55:05.878" v="92" actId="1035"/>
          <ac:cxnSpMkLst>
            <pc:docMk/>
            <pc:sldMk cId="3749826984" sldId="317"/>
            <ac:cxnSpMk id="20" creationId="{1305613A-09A0-1642-0518-454EB11CD2ED}"/>
          </ac:cxnSpMkLst>
        </pc:cxnChg>
        <pc:cxnChg chg="add mod">
          <ac:chgData name="Lorenzo Rinaldi" userId="77d5bfdd-3e88-4678-a8ff-024fe85681f6" providerId="ADAL" clId="{2A2AB31C-2801-4C5D-90F6-EBA66911602D}" dt="2023-07-21T15:55:15.945" v="123" actId="1036"/>
          <ac:cxnSpMkLst>
            <pc:docMk/>
            <pc:sldMk cId="3749826984" sldId="317"/>
            <ac:cxnSpMk id="21" creationId="{0D1D7B60-C236-8347-C380-79A20DE58947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2" creationId="{72BC25A0-F881-DCA8-86DF-EFD2209DE21A}"/>
          </ac:cxnSpMkLst>
        </pc:cxnChg>
        <pc:cxnChg chg="add mod">
          <ac:chgData name="Lorenzo Rinaldi" userId="77d5bfdd-3e88-4678-a8ff-024fe85681f6" providerId="ADAL" clId="{2A2AB31C-2801-4C5D-90F6-EBA66911602D}" dt="2023-07-21T15:55:19.158" v="137" actId="1036"/>
          <ac:cxnSpMkLst>
            <pc:docMk/>
            <pc:sldMk cId="3749826984" sldId="317"/>
            <ac:cxnSpMk id="23" creationId="{2D53B0DF-2AB4-F636-F3A2-A62F826CB3BD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4" creationId="{1F0EA3B6-ED06-594C-85ED-0AC671471EC9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5" creationId="{168604FE-3AC9-3A69-3843-F7C6CBBF7BF0}"/>
          </ac:cxnSpMkLst>
        </pc:cxnChg>
        <pc:cxnChg chg="add mod">
          <ac:chgData name="Lorenzo Rinaldi" userId="77d5bfdd-3e88-4678-a8ff-024fe85681f6" providerId="ADAL" clId="{2A2AB31C-2801-4C5D-90F6-EBA66911602D}" dt="2023-07-21T15:54:55.448" v="63" actId="1076"/>
          <ac:cxnSpMkLst>
            <pc:docMk/>
            <pc:sldMk cId="3749826984" sldId="317"/>
            <ac:cxnSpMk id="27" creationId="{64009C1E-36DD-ECBB-7B9F-D2331E070FA9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20.461" v="722" actId="478"/>
        <pc:sldMkLst>
          <pc:docMk/>
          <pc:sldMk cId="3507042213" sldId="318"/>
        </pc:sldMkLst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" creationId="{5883FBA5-E88C-CBDE-1EC8-94D267417590}"/>
          </ac:spMkLst>
        </pc:spChg>
        <pc:spChg chg="del">
          <ac:chgData name="Lorenzo Rinaldi" userId="77d5bfdd-3e88-4678-a8ff-024fe85681f6" providerId="ADAL" clId="{2A2AB31C-2801-4C5D-90F6-EBA66911602D}" dt="2023-07-22T05:09:42.642" v="665" actId="478"/>
          <ac:spMkLst>
            <pc:docMk/>
            <pc:sldMk cId="3507042213" sldId="31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7" creationId="{87178C66-5F41-2AA5-42A6-217C8A3CB4D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" creationId="{8A109B2A-4CA4-12F7-CE07-3599EF9101C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9" creationId="{270BE895-E1FB-B94E-0FCB-B98FB7E5A11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10" creationId="{6F8D3EDF-8142-18E7-671D-918664B8AC9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" creationId="{FEDED6EB-8821-CAEC-AA1B-C96D184F0A6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" creationId="{C75DE226-019C-3778-EF89-43D48FA274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" creationId="{981365B3-8517-108F-2707-4B631D0BE25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4" creationId="{FBE9E748-6AAD-0D0C-2153-896F43DE78F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5" creationId="{C86D3333-D0F3-4B94-E3B7-5CBC72CDB16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6" creationId="{AB97CB26-02E9-E63C-22EB-99975F1E935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7" creationId="{139AAC3B-BE5B-3F10-7C33-C0141F3D5D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8" creationId="{8085F5CC-A403-B0F3-67BF-6E9E19094CB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9" creationId="{50DB9740-96C3-4A8B-4077-9ECE2BBB9E9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0" creationId="{000810E1-696F-DF3E-49EB-AC1C8A7CD14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1" creationId="{810C80EE-4AF9-1B8C-82C3-29C82D0F764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0" creationId="{B0E7004E-8EF0-FF2D-1D4B-F5EF1DE0803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3" creationId="{6A938204-A4E9-54C2-C9D0-C75CD9E80B2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4" creationId="{6F0463E6-B3EC-D265-F339-DEED86682CE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7" creationId="{692F0002-46CF-EBA1-0167-076F0654F62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8" creationId="{86329ADA-D65B-7C5E-40C6-B7F2462133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9" creationId="{ECA9488B-1A90-705E-CF38-B1EA9BC7CD3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0" creationId="{D6C4B2E6-BA0C-53DD-F5CF-9AA9A57FE3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3" creationId="{81E5DFA2-A7C6-6448-DDE0-BC1D659C949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4" creationId="{76425F9F-00EB-F0E9-109A-762F08215F8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5" creationId="{B1B7A669-8198-D5FB-3E96-3911DC8E21C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8" creationId="{73E0F330-CFC6-EF39-F0E2-95F9230FE3E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9" creationId="{5E3E3531-6F22-2E84-7F47-B1303B9360E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0" creationId="{5D958E98-C9F3-5F5A-CF8F-9D99062C1E9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2" creationId="{F12C8727-0605-6259-3097-D2E8B213D7A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4" creationId="{36F38C71-E621-3DA8-411D-FF7A1F868CB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8" creationId="{4BF42DBA-B825-4601-7F76-A8838D029A0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9" creationId="{8F0D08B5-C9C1-8343-1820-F77467237D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2" creationId="{4EBA98AD-8BE9-46D8-D585-F631813E704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4" creationId="{50F7FAD0-5A11-E3D6-A8EC-B4B76A71824D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8" creationId="{CD44C046-1E41-CD60-288C-3C26E87E1D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0" creationId="{25DABD82-B814-64E6-C676-6007433C45E7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4" creationId="{0F944A2C-2669-2A7A-8297-E386CDC745E9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6" creationId="{C36E8C61-F193-6CD1-B8F8-B3466103E602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7" creationId="{F1C03C84-9437-6EFD-0273-CC1AC90D96C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8" creationId="{5931BB7E-CCF3-2EED-EF4A-B73BC2CFD8D2}"/>
          </ac:spMkLst>
        </pc:spChg>
        <pc:spChg chg="del">
          <ac:chgData name="Lorenzo Rinaldi" userId="77d5bfdd-3e88-4678-a8ff-024fe85681f6" providerId="ADAL" clId="{2A2AB31C-2801-4C5D-90F6-EBA66911602D}" dt="2023-07-21T15:57:14.517" v="173" actId="478"/>
          <ac:spMkLst>
            <pc:docMk/>
            <pc:sldMk cId="3507042213" sldId="318"/>
            <ac:spMk id="79" creationId="{578BB495-0A43-98CD-5F44-4FED4A41054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4" creationId="{50A7CA63-A51A-BA49-9728-88508E895AC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5" creationId="{FF4E55EE-BB83-C01C-4B1C-C05D6C76F82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87" creationId="{6EB89E94-D383-DC2E-85DF-C37A04B2DD8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90" creationId="{4ACFD297-A46F-4708-2543-4756511C4D7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5" creationId="{98F92167-1548-508D-00DB-59DD80946A0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6" creationId="{6C01E502-867C-7163-32C2-1B1263F685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7" creationId="{75804535-6945-1812-4225-6E3B61B287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8" creationId="{CC4DC30B-1257-456C-C9B9-9583E606F17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9" creationId="{3FFD741E-317F-0DFF-8C14-AB79DFC45E2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0" creationId="{8C963AE6-1667-9AC8-78D9-83829AB4131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3" creationId="{D0CA2D2D-3E61-D561-85F3-15B3419333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4" creationId="{CFDC1EB3-C8D4-5659-4275-63B0464A268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5" creationId="{4E18B235-7046-21D9-B775-DCDE8B6E79F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6" creationId="{307D1222-CCAF-A289-FC0E-FADECA7A642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7" creationId="{7574B60F-16FD-D3CD-14C2-EC11E1A057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8" creationId="{D819E1C2-E449-08C3-2B8F-B730156859D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9" creationId="{02B7F165-767E-A71F-38AB-CE57775A001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0" creationId="{01214DB4-9C8B-BCBC-FB20-CDE38A2271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1" creationId="{6330A42E-A0E2-589E-7C1A-8B912F6B181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2" creationId="{52541AAD-053C-A2AE-E014-63565BF8C69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3" creationId="{34FFEB77-6D5D-3576-7A73-89D66682B93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4" creationId="{D42DAD45-7066-85B9-A549-F4FCF515025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5" creationId="{8091F1B3-6AE6-5ADD-D048-D75B5B3EA28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6" creationId="{12E33699-1079-6E36-967F-1DCD81E301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7" creationId="{78CD2DFB-05B4-B649-05D1-82C3D5719D0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8" creationId="{ADC702D1-33EE-7CA4-7A74-DB21991BEB7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9" creationId="{1327307D-E3F7-8AA6-7060-AC31A61E711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0" creationId="{AA0622FF-230E-5DEB-45B1-63746C1161D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1" creationId="{FC09F633-96F2-9B61-91A8-E73B0E6378A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2" creationId="{1559DE13-2BE8-E756-73ED-CE6EC405477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3" creationId="{6C6A71AF-5A34-7982-2B3C-DAC2DE0C90C2}"/>
          </ac:spMkLst>
        </pc:spChg>
        <pc:picChg chg="del">
          <ac:chgData name="Lorenzo Rinaldi" userId="77d5bfdd-3e88-4678-a8ff-024fe85681f6" providerId="ADAL" clId="{2A2AB31C-2801-4C5D-90F6-EBA66911602D}" dt="2023-07-22T05:15:20.461" v="722" actId="478"/>
          <ac:picMkLst>
            <pc:docMk/>
            <pc:sldMk cId="3507042213" sldId="318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5" creationId="{7EAAADF0-8190-329B-DE22-516E7A70A8B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2" creationId="{636127D7-82D6-8E72-FE24-874007B1591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3" creationId="{469897BA-5FD6-8104-885B-6F8BD0116D8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4" creationId="{D30B5FA0-AFF9-45D2-B50F-3E588890B57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5" creationId="{68921851-6CBF-5994-E58C-3B5B1EC52C0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6" creationId="{538F0522-732E-CF03-1F2E-8C2C46B944E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7" creationId="{DE086425-F05E-FC98-32D4-05C11721873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8" creationId="{B82A8B90-F16A-ABF4-3B35-C38ECA4C675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9" creationId="{35563E4B-8E36-9865-FA04-5C2CBE4C68A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1" creationId="{C1934184-8B15-2EB1-FF6E-C4124C1EE9A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2" creationId="{C6D53EF3-FDEF-A8F1-C7E2-EDFB9888CBE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5" creationId="{E60642EC-E2B2-D099-3E9C-7987C429F99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6" creationId="{4EC2B180-3D1F-E095-55AD-ED33B6251F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1" creationId="{AFB03BC7-7895-3429-CAF3-FAE0D6D9099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2" creationId="{B8BB5572-800A-EE5E-95B1-D9AC86A7B40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6" creationId="{48C031F6-C38D-EED0-999A-DB36AB0055E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7" creationId="{AD8A495F-2A15-48FF-69DD-38E56186E49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1" creationId="{CB9D86DF-1E2F-6191-5F74-854840022B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3" creationId="{C9FE4E71-BF6D-D6C1-0EC8-9EB65BC3B14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5" creationId="{C2388C9B-BE7F-DC7E-006E-0A92ACBD13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6" creationId="{2BFB6ABD-1555-7C8C-5A3F-C2AE35FC8A6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7" creationId="{F98FFB50-1B0A-24D5-74F4-CE78F3E44E10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0" creationId="{BE3FFA4E-88BE-9D67-0F79-7A437AE081C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1" creationId="{0AB4B690-4E73-8A46-CF3A-E44E56C497B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3" creationId="{8D13B253-9FB3-F6F9-A9D3-FB47722E08E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5" creationId="{80E9EE11-7035-0FA0-4D6C-2374A8C18A2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6" creationId="{6C6FDFAB-F3B4-0374-7B98-4C2349F8216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7" creationId="{85963916-3222-B8EB-FD59-A0E719A9C73E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9" creationId="{FA7A5441-E5E6-CF12-CEC0-160191A59375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1" creationId="{3A3D1266-76AA-168F-D843-128A90217F4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2" creationId="{58EC862F-B71A-A0AE-0135-7D2FA703D0D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3" creationId="{ED1ABED7-3609-8046-750C-90E2CAC82BA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5" creationId="{396B5F39-5BFC-943E-78E5-394C683C0C2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0" creationId="{8C8195A3-B009-D107-0624-0ACB980848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1" creationId="{E454460C-BE88-CB04-0985-5D2955EC2EC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2" creationId="{4030D06D-1CD8-5AA6-92C5-C16A020951C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3" creationId="{D770FD98-47D1-73B6-1971-C5A7EF386A0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6" creationId="{1E1D3E2D-744D-AEEB-59E4-2CA57A84153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8" creationId="{ED349999-3BF4-AD6A-D595-93E6AFA3AFE6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9" creationId="{AFA3C1C7-30FF-9FD3-628A-39898EA2DF2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1" creationId="{EA20FB34-1249-1D15-338D-B1CAAB4209F0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2" creationId="{C9ED1E45-C603-9714-8646-99AFAD309DC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3" creationId="{CC74AD9F-1677-41B9-E25F-98DE92756F55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4" creationId="{8354C95F-B451-8FC3-7DD4-AFF2637B8F7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5" creationId="{DC5050F6-2F37-EEEB-F5F4-9B62A821D421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6" creationId="{A182D985-1DA8-5FAD-F00C-F048FA9974E3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7" creationId="{920A4883-CEB4-D2BC-482C-6E8B48B5630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8" creationId="{7A432BC0-0CBA-F4D6-7427-B42471A9629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9" creationId="{D3727159-9263-8555-A677-0749ADC0C61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0" creationId="{B4424B00-4958-4FED-773E-7C8CC001E0E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1" creationId="{B976ECA0-C768-A9F6-523E-0728BD39F54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2" creationId="{3C6BD050-0A9F-58A7-AA19-9DC41034BFD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3" creationId="{571C8300-7734-573E-6D44-8EBEE6D8B17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4" creationId="{1904E314-4401-6A35-4C9C-01686A08717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1" creationId="{A9CCA29B-0EB6-B347-0669-84BBA711893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2" creationId="{6A480353-4BE6-CB24-7233-695BD6D800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15.511" v="720" actId="478"/>
        <pc:sldMkLst>
          <pc:docMk/>
          <pc:sldMk cId="2627921665" sldId="319"/>
        </pc:sldMkLst>
        <pc:spChg chg="add mod">
          <ac:chgData name="Lorenzo Rinaldi" userId="77d5bfdd-3e88-4678-a8ff-024fe85681f6" providerId="ADAL" clId="{2A2AB31C-2801-4C5D-90F6-EBA66911602D}" dt="2023-07-21T15:56:48.739" v="163" actId="1076"/>
          <ac:spMkLst>
            <pc:docMk/>
            <pc:sldMk cId="2627921665" sldId="319"/>
            <ac:spMk id="2" creationId="{F1BF4877-E269-02F8-38C5-636971AE8865}"/>
          </ac:spMkLst>
        </pc:spChg>
        <pc:spChg chg="del">
          <ac:chgData name="Lorenzo Rinaldi" userId="77d5bfdd-3e88-4678-a8ff-024fe85681f6" providerId="ADAL" clId="{2A2AB31C-2801-4C5D-90F6-EBA66911602D}" dt="2023-07-22T05:09:34.859" v="663" actId="478"/>
          <ac:spMkLst>
            <pc:docMk/>
            <pc:sldMk cId="2627921665" sldId="31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6:42.612" v="162" actId="478"/>
          <ac:spMkLst>
            <pc:docMk/>
            <pc:sldMk cId="2627921665" sldId="319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5.511" v="720" actId="478"/>
          <ac:picMkLst>
            <pc:docMk/>
            <pc:sldMk cId="2627921665" sldId="319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18.334" v="721" actId="478"/>
        <pc:sldMkLst>
          <pc:docMk/>
          <pc:sldMk cId="954639593" sldId="320"/>
        </pc:sldMkLst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" creationId="{72181EEA-B8AE-EF78-166D-6B59EDFE921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5" creationId="{5EF99A4F-F60C-51EF-52BE-8092C3DA8840}"/>
          </ac:spMkLst>
        </pc:spChg>
        <pc:spChg chg="del">
          <ac:chgData name="Lorenzo Rinaldi" userId="77d5bfdd-3e88-4678-a8ff-024fe85681f6" providerId="ADAL" clId="{2A2AB31C-2801-4C5D-90F6-EBA66911602D}" dt="2023-07-22T05:09:39.023" v="664" actId="478"/>
          <ac:spMkLst>
            <pc:docMk/>
            <pc:sldMk cId="954639593" sldId="32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7" creationId="{584E0077-FA50-82A0-D841-D23A2503E643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8" creationId="{5580B628-1A6B-33C6-3EB8-ABD21C59DB0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9" creationId="{491FC95F-2F2D-5818-332A-B49DF87FDDC2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0" creationId="{EE15514D-1FFF-9940-58E0-A93A92AA267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1" creationId="{C95F33A8-BF39-9FFC-C88F-0C2F288A6C9B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2" creationId="{28F15056-C453-6BC7-B38C-57100FBECD80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3" creationId="{46190519-CE70-AE11-5D36-E7B1C13A18A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4" creationId="{857E2017-B86C-C4A9-2D3B-4A1669921E4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5" creationId="{C0FC9ABE-8228-8DE1-B479-22766078592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8" creationId="{FA0DB912-F78E-7393-F2EE-942D3139E19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9" creationId="{EA26A5AA-4168-96BE-8F53-5B585BDC6D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0" creationId="{6A8E35CA-C0AF-C3E5-C907-74831A518E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5" creationId="{5215EF41-A7F0-3AC7-2D22-1F0D593830A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6" creationId="{847164FF-DF23-0D40-85FE-D4D9F328630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7" creationId="{9E9067B0-9E0C-4825-6EA1-49530B4E5B6A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8" creationId="{4CD85672-2377-8DC8-6BBF-02652BCB0D5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9" creationId="{C19D2AF3-FE66-E9DA-F0C8-96C22B3AD38F}"/>
          </ac:spMkLst>
        </pc:spChg>
        <pc:spChg chg="del">
          <ac:chgData name="Lorenzo Rinaldi" userId="77d5bfdd-3e88-4678-a8ff-024fe85681f6" providerId="ADAL" clId="{2A2AB31C-2801-4C5D-90F6-EBA66911602D}" dt="2023-07-21T15:57:10.050" v="170" actId="478"/>
          <ac:spMkLst>
            <pc:docMk/>
            <pc:sldMk cId="954639593" sldId="320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8.334" v="721" actId="478"/>
          <ac:picMkLst>
            <pc:docMk/>
            <pc:sldMk cId="954639593" sldId="320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6" creationId="{7EC97E08-52B2-D4D8-293B-88DFFC0644CD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7" creationId="{23941C2B-DDB2-9EB8-8B5D-7FF2A182E183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1" creationId="{F0B67CD4-153F-5322-6201-EF58560E1248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2" creationId="{9F51F56A-28A0-7244-DD06-326B18EA71B6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3" creationId="{BEED187B-E190-C3AA-1A6B-E4D253303B55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4" creationId="{0F4D63BC-20BE-AB25-1351-661B077DE538}"/>
          </ac:cxnSpMkLst>
        </pc:cxnChg>
      </pc:sldChg>
      <pc:sldChg chg="addSp modSp add del mod">
        <pc:chgData name="Lorenzo Rinaldi" userId="77d5bfdd-3e88-4678-a8ff-024fe85681f6" providerId="ADAL" clId="{2A2AB31C-2801-4C5D-90F6-EBA66911602D}" dt="2023-07-22T05:05:39.718" v="654" actId="47"/>
        <pc:sldMkLst>
          <pc:docMk/>
          <pc:sldMk cId="3238707877" sldId="321"/>
        </pc:sldMkLst>
        <pc:spChg chg="mod">
          <ac:chgData name="Lorenzo Rinaldi" userId="77d5bfdd-3e88-4678-a8ff-024fe85681f6" providerId="ADAL" clId="{2A2AB31C-2801-4C5D-90F6-EBA66911602D}" dt="2023-07-21T15:58:51.791" v="192" actId="13926"/>
          <ac:spMkLst>
            <pc:docMk/>
            <pc:sldMk cId="3238707877" sldId="321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5" creationId="{E403FC7A-BEEE-39F2-8E13-B151C0D712F2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7" creationId="{4E4190CD-E3B4-620B-ED36-B5A36E4FE7D4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8" creationId="{A50CE4B1-AC93-4917-8072-E4F0DC4B676E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9" creationId="{6B295EA4-42D3-0ED7-ADDD-6FEE41312D07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0" creationId="{4464CF0F-08FC-A1EA-E695-EEEB12C69C7F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1" creationId="{4122A021-50AD-164B-CD69-F529D575964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2" creationId="{27055DB1-1A80-3E4F-FE15-64A5AE9B3BE8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3" creationId="{D67E9306-9E98-399E-1E5A-29DBFC53400B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4" creationId="{8CB31662-0FDD-0519-8D6A-4EB742EC05C4}"/>
          </ac:spMkLst>
        </pc:spChg>
        <pc:spChg chg="add mod">
          <ac:chgData name="Lorenzo Rinaldi" userId="77d5bfdd-3e88-4678-a8ff-024fe85681f6" providerId="ADAL" clId="{2A2AB31C-2801-4C5D-90F6-EBA66911602D}" dt="2023-07-21T15:58:24.046" v="182" actId="13926"/>
          <ac:spMkLst>
            <pc:docMk/>
            <pc:sldMk cId="3238707877" sldId="321"/>
            <ac:spMk id="15" creationId="{2E9D3695-9F1D-6ECF-D82E-55CD89C909D0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6" creationId="{E2FD2C9F-39A9-7C74-0168-E31A23A767F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7" creationId="{CCEFC5CA-3612-A1F3-90C5-F296F72C63DA}"/>
          </ac:spMkLst>
        </pc:spChg>
        <pc:picChg chg="add mod ord">
          <ac:chgData name="Lorenzo Rinaldi" userId="77d5bfdd-3e88-4678-a8ff-024fe85681f6" providerId="ADAL" clId="{2A2AB31C-2801-4C5D-90F6-EBA66911602D}" dt="2023-07-21T15:58:39.728" v="188" actId="166"/>
          <ac:picMkLst>
            <pc:docMk/>
            <pc:sldMk cId="3238707877" sldId="321"/>
            <ac:picMk id="2" creationId="{21E64C18-508C-E42F-C162-3B3FF596034F}"/>
          </ac:picMkLst>
        </pc:picChg>
        <pc:picChg chg="ord">
          <ac:chgData name="Lorenzo Rinaldi" userId="77d5bfdd-3e88-4678-a8ff-024fe85681f6" providerId="ADAL" clId="{2A2AB31C-2801-4C5D-90F6-EBA66911602D}" dt="2023-07-21T15:58:36.664" v="187" actId="166"/>
          <ac:picMkLst>
            <pc:docMk/>
            <pc:sldMk cId="3238707877" sldId="321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8:48.246" v="191" actId="14100"/>
          <ac:picMkLst>
            <pc:docMk/>
            <pc:sldMk cId="3238707877" sldId="321"/>
            <ac:picMk id="18" creationId="{52B3F42B-EDFF-5C65-FA97-071188D593A9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24.082" v="723" actId="478"/>
        <pc:sldMkLst>
          <pc:docMk/>
          <pc:sldMk cId="2485653171" sldId="322"/>
        </pc:sldMkLst>
        <pc:spChg chg="mod">
          <ac:chgData name="Lorenzo Rinaldi" userId="77d5bfdd-3e88-4678-a8ff-024fe85681f6" providerId="ADAL" clId="{2A2AB31C-2801-4C5D-90F6-EBA66911602D}" dt="2023-07-21T15:59:03.871" v="195" actId="20577"/>
          <ac:spMkLst>
            <pc:docMk/>
            <pc:sldMk cId="2485653171" sldId="322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2T05:09:45.937" v="666" actId="478"/>
          <ac:spMkLst>
            <pc:docMk/>
            <pc:sldMk cId="2485653171" sldId="32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9:39.294" v="204" actId="1076"/>
          <ac:spMkLst>
            <pc:docMk/>
            <pc:sldMk cId="2485653171" sldId="322"/>
            <ac:spMk id="7" creationId="{133C563D-8B10-0853-E79C-28A2B2D990D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8" creationId="{A3E9E8FB-A1DF-3665-84B9-0E7B5779D2F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9" creationId="{2D0FCBC4-2655-60A8-24B8-3E76552A8F6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1" creationId="{45F221A3-24E3-5645-4014-FB7510A5622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3" creationId="{B85AC8B9-63A4-C652-1819-92362D629760}"/>
          </ac:spMkLst>
        </pc:spChg>
        <pc:spChg chg="add del mod">
          <ac:chgData name="Lorenzo Rinaldi" userId="77d5bfdd-3e88-4678-a8ff-024fe85681f6" providerId="ADAL" clId="{2A2AB31C-2801-4C5D-90F6-EBA66911602D}" dt="2023-07-21T15:59:29.687" v="202" actId="478"/>
          <ac:spMkLst>
            <pc:docMk/>
            <pc:sldMk cId="2485653171" sldId="322"/>
            <ac:spMk id="14" creationId="{4EE27A76-B8E2-AB9D-36F9-92422814C9E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5" creationId="{43032061-E1CE-C3FD-18C1-5CA5CE1C98C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6" creationId="{516A9ACD-2765-0F7E-F2E2-6CF3FBB81E61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1" creationId="{0F2CFC22-BCF7-6F51-1203-406F8762D5B9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7" creationId="{B9F97B3E-CB36-8506-FA8B-2CD5CB89647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8" creationId="{9E605023-2BE8-1A27-08CD-B4EE63EFF0B2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8" creationId="{62036D5E-1D31-170A-1917-154950D4837B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9" creationId="{E0881FB6-2ED1-800D-F329-CF49DB534510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0" creationId="{D51CE1A3-6976-A967-EB64-1CE32AA8DF87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1" creationId="{39C36A2E-334C-9D90-0224-3B4ABCB5209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3" creationId="{8E4DF2BE-A962-5A13-F77C-0DC331802259}"/>
          </ac:spMkLst>
        </pc:sp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2" creationId="{0D4713A8-93BE-B55C-3C3E-D0186F38CE2E}"/>
          </ac:picMkLst>
        </pc:picChg>
        <pc:picChg chg="del mod">
          <ac:chgData name="Lorenzo Rinaldi" userId="77d5bfdd-3e88-4678-a8ff-024fe85681f6" providerId="ADAL" clId="{2A2AB31C-2801-4C5D-90F6-EBA66911602D}" dt="2023-07-22T05:15:24.082" v="723" actId="478"/>
          <ac:picMkLst>
            <pc:docMk/>
            <pc:sldMk cId="2485653171" sldId="322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5" creationId="{EDB5F39F-A959-35CB-9FD6-9E2F0211E78B}"/>
          </ac:picMkLst>
        </pc:pic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0" creationId="{E30A7B6B-337F-2F6B-CEBA-E438E972836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2" creationId="{3DC39855-3CDB-B919-01CB-9F051C3AC6D7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7" creationId="{93E7EA37-5644-8289-7F61-6ACF20FF6BA1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8" creationId="{9075B8F2-5C3C-1A5A-73F4-6D43218DCE1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9" creationId="{6A389249-DFCC-1E45-7F16-EB3665F9ED3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0" creationId="{5AA596C6-4CAD-8A28-3884-EE214AC22EE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2" creationId="{BD9FA98E-6EBD-3C2A-5BE9-0B8585DBA2A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3" creationId="{02AEA2A5-CD8A-D882-8F54-FF6A00C03A5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4" creationId="{2DC84CA5-70E9-8F27-2867-936C9DF3178F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5" creationId="{A4976BA6-A7F1-6F2A-4428-E74968858983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6" creationId="{8B049BB8-D79B-FA92-AB44-AD4EC9E3558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9" creationId="{3154F995-C779-E7A0-FAAD-3DE9D41DB37D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0" creationId="{36D4926A-85BE-56DC-84AB-7F79BBA2742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1" creationId="{B8889BD0-738F-DCC7-328B-4B3BDA0BE39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2" creationId="{D6058A33-25E9-E2F9-BC91-013C2F9275E4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3" creationId="{0AD5890F-450C-7D7C-6E54-1AB0FC9316B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4" creationId="{19DA67FE-62A4-CC05-9D6C-20357D6FD68B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5" creationId="{D63E6D66-AB87-C82C-CD54-21220449EDC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6" creationId="{7ED3451D-2C16-9026-E36E-24BD71822B6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7" creationId="{B4139BBC-F116-DCC7-60FB-D68E48D4EE1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2" creationId="{95FAC553-EDE3-D0DA-D10F-055699F50E3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4" creationId="{28A66683-320B-6CBC-6D2A-EB7E48B41BD5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33.373" v="727" actId="478"/>
        <pc:sldMkLst>
          <pc:docMk/>
          <pc:sldMk cId="1889690992" sldId="323"/>
        </pc:sldMkLst>
        <pc:spChg chg="del">
          <ac:chgData name="Lorenzo Rinaldi" userId="77d5bfdd-3e88-4678-a8ff-024fe85681f6" providerId="ADAL" clId="{2A2AB31C-2801-4C5D-90F6-EBA66911602D}" dt="2023-07-22T05:15:33.373" v="727" actId="478"/>
          <ac:spMkLst>
            <pc:docMk/>
            <pc:sldMk cId="1889690992" sldId="32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7" creationId="{133C563D-8B10-0853-E79C-28A2B2D990D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8" creationId="{A3E9E8FB-A1DF-3665-84B9-0E7B5779D2F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9" creationId="{2D0FCBC4-2655-60A8-24B8-3E76552A8F6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1" creationId="{45F221A3-24E3-5645-4014-FB7510A56225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3" creationId="{B85AC8B9-63A4-C652-1819-92362D62976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5" creationId="{43032061-E1CE-C3FD-18C1-5CA5CE1C98C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6" creationId="{516A9ACD-2765-0F7E-F2E2-6CF3FBB81E61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1" creationId="{0F2CFC22-BCF7-6F51-1203-406F8762D5B9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7" creationId="{B9F97B3E-CB36-8506-FA8B-2CD5CB89647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8" creationId="{9E605023-2BE8-1A27-08CD-B4EE63EFF0B2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8" creationId="{62036D5E-1D31-170A-1917-154950D4837B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9" creationId="{E0881FB6-2ED1-800D-F329-CF49DB53451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0" creationId="{D51CE1A3-6976-A967-EB64-1CE32AA8DF87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1" creationId="{39C36A2E-334C-9D90-0224-3B4ABCB5209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3" creationId="{8E4DF2BE-A962-5A13-F77C-0DC33180225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45" creationId="{DE651396-5C7A-56D8-3A7C-FEAE296C429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7" creationId="{18F8D768-286A-2D81-B4E6-92532E4D429E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9" creationId="{2426E3CC-3CF8-2673-D855-614D67799279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0" creationId="{A72760CB-C1A0-DBC1-1C6A-4B96B3B93EA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1" creationId="{8728DE80-067B-822C-BB9A-94F75A4D64CD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2" creationId="{6633F7D8-2BC2-7BEA-A24F-B00CB36CC3E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53" creationId="{7132711A-5F07-7A7D-DC9D-CC87D33F7EF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4" creationId="{5FF84244-6BED-7AF0-AB6E-EADD79030208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5" creationId="{B0E0E701-F731-80F0-8C80-A52FCB9C9DBF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7" creationId="{88EFC4A6-2732-4B48-E410-61993B22655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8" creationId="{F0F119A1-9BC1-3C6D-6F37-F58189D1AF26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9" creationId="{259A37C3-1253-48B5-0C3E-DE1168BED272}"/>
          </ac:spMkLst>
        </pc:spChg>
        <pc:spChg chg="del">
          <ac:chgData name="Lorenzo Rinaldi" userId="77d5bfdd-3e88-4678-a8ff-024fe85681f6" providerId="ADAL" clId="{2A2AB31C-2801-4C5D-90F6-EBA66911602D}" dt="2023-07-22T05:09:57.182" v="669" actId="478"/>
          <ac:spMkLst>
            <pc:docMk/>
            <pc:sldMk cId="1889690992" sldId="323"/>
            <ac:spMk id="60" creationId="{DEB9AC04-2761-3444-EFD2-EA3098F5F18C}"/>
          </ac:spMkLst>
        </pc:spChg>
        <pc:graphicFrameChg chg="add mod">
          <ac:chgData name="Lorenzo Rinaldi" userId="77d5bfdd-3e88-4678-a8ff-024fe85681f6" providerId="ADAL" clId="{2A2AB31C-2801-4C5D-90F6-EBA66911602D}" dt="2023-07-21T16:01:39.170" v="306" actId="1036"/>
          <ac:graphicFrameMkLst>
            <pc:docMk/>
            <pc:sldMk cId="1889690992" sldId="323"/>
            <ac:graphicFrameMk id="14" creationId="{5B2516AF-BFC6-A99D-2827-D33A390C7F1D}"/>
          </ac:graphicFrameMkLst>
        </pc:graphicFrame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2" creationId="{0D4713A8-93BE-B55C-3C3E-D0186F38CE2E}"/>
          </ac:picMkLst>
        </pc:picChg>
        <pc:picChg chg="del">
          <ac:chgData name="Lorenzo Rinaldi" userId="77d5bfdd-3e88-4678-a8ff-024fe85681f6" providerId="ADAL" clId="{2A2AB31C-2801-4C5D-90F6-EBA66911602D}" dt="2023-07-22T05:15:30.497" v="726" actId="478"/>
          <ac:picMkLst>
            <pc:docMk/>
            <pc:sldMk cId="1889690992" sldId="32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5" creationId="{EDB5F39F-A959-35CB-9FD6-9E2F0211E78B}"/>
          </ac:picMkLst>
        </pc:pic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0" creationId="{E30A7B6B-337F-2F6B-CEBA-E438E972836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2" creationId="{3DC39855-3CDB-B919-01CB-9F051C3AC6D7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7" creationId="{93E7EA37-5644-8289-7F61-6ACF20FF6BA1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8" creationId="{9075B8F2-5C3C-1A5A-73F4-6D43218DCE1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9" creationId="{6A389249-DFCC-1E45-7F16-EB3665F9ED3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0" creationId="{5AA596C6-4CAD-8A28-3884-EE214AC22EE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2" creationId="{BD9FA98E-6EBD-3C2A-5BE9-0B8585DBA2A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3" creationId="{02AEA2A5-CD8A-D882-8F54-FF6A00C03A5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4" creationId="{2DC84CA5-70E9-8F27-2867-936C9DF3178F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5" creationId="{A4976BA6-A7F1-6F2A-4428-E74968858983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6" creationId="{8B049BB8-D79B-FA92-AB44-AD4EC9E3558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9" creationId="{3154F995-C779-E7A0-FAAD-3DE9D41DB37D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0" creationId="{36D4926A-85BE-56DC-84AB-7F79BBA2742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1" creationId="{B8889BD0-738F-DCC7-328B-4B3BDA0BE39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2" creationId="{D6058A33-25E9-E2F9-BC91-013C2F9275E4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3" creationId="{0AD5890F-450C-7D7C-6E54-1AB0FC9316B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4" creationId="{19DA67FE-62A4-CC05-9D6C-20357D6FD68B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5" creationId="{D63E6D66-AB87-C82C-CD54-21220449EDC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6" creationId="{7ED3451D-2C16-9026-E36E-24BD71822B6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7" creationId="{B4139BBC-F116-DCC7-60FB-D68E48D4EE1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2" creationId="{95FAC553-EDE3-D0DA-D10F-055699F50E3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4" creationId="{28A66683-320B-6CBC-6D2A-EB7E48B41BD5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6" creationId="{70B6ECFF-448A-8026-464D-8C359821C0B1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8" creationId="{61E25636-7189-9C27-928C-796A5FAC06F9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56" creationId="{C5FF9816-4A7B-C5CB-06E7-828F0999AE92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26.531" v="724" actId="478"/>
        <pc:sldMkLst>
          <pc:docMk/>
          <pc:sldMk cId="2148328659" sldId="324"/>
        </pc:sldMkLst>
        <pc:spChg chg="add mod">
          <ac:chgData name="Lorenzo Rinaldi" userId="77d5bfdd-3e88-4678-a8ff-024fe85681f6" providerId="ADAL" clId="{2A2AB31C-2801-4C5D-90F6-EBA66911602D}" dt="2023-07-21T16:00:04.966" v="209" actId="1076"/>
          <ac:spMkLst>
            <pc:docMk/>
            <pc:sldMk cId="2148328659" sldId="324"/>
            <ac:spMk id="5" creationId="{9CF9A659-F858-B9AD-71D3-D11F266A4BD7}"/>
          </ac:spMkLst>
        </pc:spChg>
        <pc:spChg chg="del">
          <ac:chgData name="Lorenzo Rinaldi" userId="77d5bfdd-3e88-4678-a8ff-024fe85681f6" providerId="ADAL" clId="{2A2AB31C-2801-4C5D-90F6-EBA66911602D}" dt="2023-07-22T05:09:49.575" v="667" actId="478"/>
          <ac:spMkLst>
            <pc:docMk/>
            <pc:sldMk cId="2148328659" sldId="324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7" creationId="{9D91A913-EC9B-307C-7F09-A1A9D8280C5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8" creationId="{2856B9A3-9B9F-DEA3-185E-98350FD6DEC0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9" creationId="{F18DB14D-2380-2A1F-FC4E-EBA16ED61BE8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0" creationId="{2E1079F9-5F00-4876-F1ED-E3446D177EE2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1" creationId="{3748A3D3-65AC-D921-C0D1-DECF7FCA04E5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2" creationId="{15E3AA49-6582-4903-9435-A5132F71008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3" creationId="{F1ACF27E-D310-781F-5B02-DAFD892F1797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4" creationId="{0FD49C3A-E449-B0ED-0795-F0697D5EAFA6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5" creationId="{3B35CF55-199A-0950-E257-07B17B8B3391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6" creationId="{D41A65DB-EB94-A8F7-AA28-6A0297BE19A3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7" creationId="{06E9B9FF-1CD6-8946-93CD-5246C55B83A9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8" creationId="{E07ED9EC-1D36-354E-4757-5F27154143AF}"/>
          </ac:spMkLst>
        </pc:spChg>
        <pc:spChg chg="add mod">
          <ac:chgData name="Lorenzo Rinaldi" userId="77d5bfdd-3e88-4678-a8ff-024fe85681f6" providerId="ADAL" clId="{2A2AB31C-2801-4C5D-90F6-EBA66911602D}" dt="2023-07-21T16:00:37.884" v="245" actId="1076"/>
          <ac:spMkLst>
            <pc:docMk/>
            <pc:sldMk cId="2148328659" sldId="324"/>
            <ac:spMk id="19" creationId="{D5D9CFD5-5515-06A9-4538-F868C336428C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0" creationId="{E7011438-E4F1-31AF-0E93-3B56939AC8F9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1" creationId="{4B4D6C3C-D8B1-DC3D-9F19-48433AA1321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2" creationId="{43D784BD-4A15-F645-B84D-D1B4DA01AB8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3" creationId="{D6A5FFA2-7A36-0DFF-3E02-4D28F08956F5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4" creationId="{68609F09-1EBF-248C-0C43-10F3D7C4244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5" creationId="{E90A5097-E3F6-90BA-F296-EB053B99CE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6" creationId="{97AE29A5-A64E-640A-434B-74AFAF628BD9}"/>
          </ac:spMkLst>
        </pc:spChg>
        <pc:spChg chg="add del mod">
          <ac:chgData name="Lorenzo Rinaldi" userId="77d5bfdd-3e88-4678-a8ff-024fe85681f6" providerId="ADAL" clId="{2A2AB31C-2801-4C5D-90F6-EBA66911602D}" dt="2023-07-21T16:00:39.619" v="246" actId="478"/>
          <ac:spMkLst>
            <pc:docMk/>
            <pc:sldMk cId="2148328659" sldId="324"/>
            <ac:spMk id="29" creationId="{ED64C589-78DF-C76E-19F9-047C608752A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0" creationId="{1B8C4026-419A-6ACA-13CD-52AD2CA04BD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1" creationId="{6C788968-2A24-402D-7E24-EDA724489518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2" creationId="{B1A622D5-06CC-6A49-9984-9BBCBD350BC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3" creationId="{980B9FAB-B833-C470-F535-5C30BC5FA284}"/>
          </ac:spMkLst>
        </pc:spChg>
        <pc:picChg chg="add mod">
          <ac:chgData name="Lorenzo Rinaldi" userId="77d5bfdd-3e88-4678-a8ff-024fe85681f6" providerId="ADAL" clId="{2A2AB31C-2801-4C5D-90F6-EBA66911602D}" dt="2023-07-21T16:00:26.964" v="240" actId="1037"/>
          <ac:picMkLst>
            <pc:docMk/>
            <pc:sldMk cId="2148328659" sldId="324"/>
            <ac:picMk id="2" creationId="{90A7A771-AAAD-F7B6-2B35-BF2351BB8F90}"/>
          </ac:picMkLst>
        </pc:picChg>
        <pc:picChg chg="del">
          <ac:chgData name="Lorenzo Rinaldi" userId="77d5bfdd-3e88-4678-a8ff-024fe85681f6" providerId="ADAL" clId="{2A2AB31C-2801-4C5D-90F6-EBA66911602D}" dt="2023-07-22T05:15:26.531" v="724" actId="478"/>
          <ac:picMkLst>
            <pc:docMk/>
            <pc:sldMk cId="2148328659" sldId="324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7" creationId="{9F7D5F0E-1022-72A7-C606-6115C97261EC}"/>
          </ac:cxnSpMkLst>
        </pc:cxn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8" creationId="{00498C3D-B8B6-2043-EC6A-7E1E8D1306D8}"/>
          </ac:cxnSpMkLst>
        </pc:cxnChg>
      </pc:sldChg>
      <pc:sldChg chg="addSp delSp modSp add mod ord">
        <pc:chgData name="Lorenzo Rinaldi" userId="77d5bfdd-3e88-4678-a8ff-024fe85681f6" providerId="ADAL" clId="{2A2AB31C-2801-4C5D-90F6-EBA66911602D}" dt="2023-07-22T05:15:28.645" v="725" actId="478"/>
        <pc:sldMkLst>
          <pc:docMk/>
          <pc:sldMk cId="2992435734" sldId="325"/>
        </pc:sldMkLst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5" creationId="{561556C3-991C-B61D-3C2A-A367E899E2F5}"/>
          </ac:spMkLst>
        </pc:spChg>
        <pc:spChg chg="del">
          <ac:chgData name="Lorenzo Rinaldi" userId="77d5bfdd-3e88-4678-a8ff-024fe85681f6" providerId="ADAL" clId="{2A2AB31C-2801-4C5D-90F6-EBA66911602D}" dt="2023-07-22T05:09:53.490" v="668" actId="478"/>
          <ac:spMkLst>
            <pc:docMk/>
            <pc:sldMk cId="2992435734" sldId="325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7" creationId="{8CAA2E89-1094-A7C2-7966-0F967A5603F3}"/>
          </ac:spMkLst>
        </pc:spChg>
        <pc:picChg chg="add mod">
          <ac:chgData name="Lorenzo Rinaldi" userId="77d5bfdd-3e88-4678-a8ff-024fe85681f6" providerId="ADAL" clId="{2A2AB31C-2801-4C5D-90F6-EBA66911602D}" dt="2023-07-21T16:01:03.335" v="253" actId="1076"/>
          <ac:picMkLst>
            <pc:docMk/>
            <pc:sldMk cId="2992435734" sldId="325"/>
            <ac:picMk id="2" creationId="{503F1661-512F-12BC-AEAD-DE1BDAC3D41E}"/>
          </ac:picMkLst>
        </pc:picChg>
        <pc:picChg chg="del">
          <ac:chgData name="Lorenzo Rinaldi" userId="77d5bfdd-3e88-4678-a8ff-024fe85681f6" providerId="ADAL" clId="{2A2AB31C-2801-4C5D-90F6-EBA66911602D}" dt="2023-07-22T05:15:28.645" v="725" actId="478"/>
          <ac:picMkLst>
            <pc:docMk/>
            <pc:sldMk cId="2992435734" sldId="325"/>
            <ac:picMk id="3" creationId="{2FDE5C26-D4A7-4A08-BEF4-A1958E075695}"/>
          </ac:picMkLst>
        </pc:picChg>
      </pc:sldChg>
      <pc:sldChg chg="addSp delSp modSp add del mod modAnim">
        <pc:chgData name="Lorenzo Rinaldi" userId="77d5bfdd-3e88-4678-a8ff-024fe85681f6" providerId="ADAL" clId="{2A2AB31C-2801-4C5D-90F6-EBA66911602D}" dt="2023-07-22T05:15:39.447" v="729" actId="478"/>
        <pc:sldMkLst>
          <pc:docMk/>
          <pc:sldMk cId="2294736875" sldId="326"/>
        </pc:sldMkLst>
        <pc:spChg chg="del">
          <ac:chgData name="Lorenzo Rinaldi" userId="77d5bfdd-3e88-4678-a8ff-024fe85681f6" providerId="ADAL" clId="{2A2AB31C-2801-4C5D-90F6-EBA66911602D}" dt="2023-07-22T05:10:13.314" v="674" actId="478"/>
          <ac:spMkLst>
            <pc:docMk/>
            <pc:sldMk cId="2294736875" sldId="326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3:16.030" v="350" actId="1076"/>
          <ac:spMkLst>
            <pc:docMk/>
            <pc:sldMk cId="2294736875" sldId="326"/>
            <ac:spMk id="7" creationId="{D12B6A4E-AE4D-929C-26EE-595D7AD4FD64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9" creationId="{3758F145-2C5E-B7BE-03FD-0F64C815EFCF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1" creationId="{B9A566AB-5137-3D0E-AB00-446E9EBB182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2" creationId="{9E802D29-650A-D38A-B459-F021D03DA14E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3" creationId="{A173D301-CAC4-0281-71E7-53777FBFE2E7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4" creationId="{A07865BD-AB2F-B4DC-035D-FD444C358AF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5" creationId="{25754CCD-D465-94E9-96A4-A92E77D187FC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6" creationId="{33485AED-A932-1F1C-CE62-2B3E304B15A1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7" creationId="{14091D98-18FF-3B7C-18E5-8A128FD76125}"/>
          </ac:spMkLst>
        </pc:sp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39.447" v="729" actId="478"/>
          <ac:picMkLst>
            <pc:docMk/>
            <pc:sldMk cId="2294736875" sldId="326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5" creationId="{2658C29F-E7DE-F164-9FB7-5AFF06115314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18" creationId="{6600D274-46D4-B9F2-DD8A-77A7C8F70383}"/>
          </ac:picMkLst>
        </pc:pic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8" creationId="{A1105E29-499D-50E5-8B0C-32758F0EB718}"/>
          </ac:cxnSpMkLst>
        </pc:cxn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10" creationId="{B6BBA5A6-91DE-A865-6995-464BE89EC4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36.705" v="728" actId="478"/>
        <pc:sldMkLst>
          <pc:docMk/>
          <pc:sldMk cId="4000127381" sldId="327"/>
        </pc:sldMkLst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2" creationId="{9F68B486-5D42-E28F-C287-AEEEB323BE63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5" creationId="{8C9E506B-6EE5-C6A0-6027-E634EF2ED2BE}"/>
          </ac:spMkLst>
        </pc:spChg>
        <pc:spChg chg="del">
          <ac:chgData name="Lorenzo Rinaldi" userId="77d5bfdd-3e88-4678-a8ff-024fe85681f6" providerId="ADAL" clId="{2A2AB31C-2801-4C5D-90F6-EBA66911602D}" dt="2023-07-22T05:10:01.068" v="670" actId="478"/>
          <ac:spMkLst>
            <pc:docMk/>
            <pc:sldMk cId="4000127381" sldId="32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7" creationId="{28380C18-88D9-21B2-E265-2B5B3BAE8E92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8" creationId="{EF5395ED-3F95-D63E-B203-4074A9BE042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9" creationId="{42641A06-5196-3334-0DE6-8AA41896134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0" creationId="{F1F9DA50-9B16-6BEE-5E33-E78245B062BF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1" creationId="{EB3514F4-DC84-8DCD-D6D3-3AE6F726831D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2" creationId="{6724E239-466C-8B25-8916-2CB7E3D5E0A8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3" creationId="{2E7B90A0-2FD8-1024-E361-63DE27C128C4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4" creationId="{DE4F44A8-5442-6D26-FEDD-AA4BD11FE41E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5" creationId="{8BB495C5-43DD-2C96-59D7-A88A2D415699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6" creationId="{77C03F53-04DA-8FA4-2ECA-08D49CAA627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7" creationId="{F83E5609-96DF-A664-0D5C-3402F3D4D1A3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8" creationId="{AB949413-0778-9EBD-992E-77C6D25CFD1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9" creationId="{704A98A2-BAD2-1507-7B61-A76E36BCE82F}"/>
          </ac:spMkLst>
        </pc:spChg>
        <pc:picChg chg="del">
          <ac:chgData name="Lorenzo Rinaldi" userId="77d5bfdd-3e88-4678-a8ff-024fe85681f6" providerId="ADAL" clId="{2A2AB31C-2801-4C5D-90F6-EBA66911602D}" dt="2023-07-22T05:15:36.705" v="728" actId="478"/>
          <ac:picMkLst>
            <pc:docMk/>
            <pc:sldMk cId="4000127381" sldId="327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2T05:10:05.221" v="671" actId="14100"/>
          <ac:picMkLst>
            <pc:docMk/>
            <pc:sldMk cId="4000127381" sldId="327"/>
            <ac:picMk id="20" creationId="{AF560F75-167E-E2D4-71E9-B9AED3565F56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44.575" v="731" actId="478"/>
        <pc:sldMkLst>
          <pc:docMk/>
          <pc:sldMk cId="3245301268" sldId="328"/>
        </pc:sldMkLst>
        <pc:spChg chg="add del mod">
          <ac:chgData name="Lorenzo Rinaldi" userId="77d5bfdd-3e88-4678-a8ff-024fe85681f6" providerId="ADAL" clId="{2A2AB31C-2801-4C5D-90F6-EBA66911602D}" dt="2023-07-21T16:05:00.948" v="411" actId="478"/>
          <ac:spMkLst>
            <pc:docMk/>
            <pc:sldMk cId="3245301268" sldId="328"/>
            <ac:spMk id="2" creationId="{41C02652-E78E-8282-DC96-5DAD3F1192AB}"/>
          </ac:spMkLst>
        </pc:spChg>
        <pc:spChg chg="add mod">
          <ac:chgData name="Lorenzo Rinaldi" userId="77d5bfdd-3e88-4678-a8ff-024fe85681f6" providerId="ADAL" clId="{2A2AB31C-2801-4C5D-90F6-EBA66911602D}" dt="2023-07-21T16:05:10.801" v="416" actId="1076"/>
          <ac:spMkLst>
            <pc:docMk/>
            <pc:sldMk cId="3245301268" sldId="328"/>
            <ac:spMk id="5" creationId="{59FC2AC6-53B7-A0E6-7BD3-F05036E744E5}"/>
          </ac:spMkLst>
        </pc:spChg>
        <pc:spChg chg="del">
          <ac:chgData name="Lorenzo Rinaldi" userId="77d5bfdd-3e88-4678-a8ff-024fe85681f6" providerId="ADAL" clId="{2A2AB31C-2801-4C5D-90F6-EBA66911602D}" dt="2023-07-22T05:10:19.648" v="676" actId="478"/>
          <ac:spMkLst>
            <pc:docMk/>
            <pc:sldMk cId="3245301268" sldId="328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7" creationId="{28024FD2-1ED8-0F8D-D11F-394DDD13A062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8" creationId="{56764E2D-3824-7E4C-D294-0F3B9C7627F8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9" creationId="{B824F256-13A9-13D3-F3AD-8BFDC45E576D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10" creationId="{BB1E5E19-A2D4-91CD-9DCF-9A79D633EEA5}"/>
          </ac:spMkLst>
        </pc:spChg>
        <pc:picChg chg="del">
          <ac:chgData name="Lorenzo Rinaldi" userId="77d5bfdd-3e88-4678-a8ff-024fe85681f6" providerId="ADAL" clId="{2A2AB31C-2801-4C5D-90F6-EBA66911602D}" dt="2023-07-22T05:15:44.575" v="731" actId="478"/>
          <ac:picMkLst>
            <pc:docMk/>
            <pc:sldMk cId="3245301268" sldId="32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50.905" v="744" actId="1036"/>
        <pc:sldMkLst>
          <pc:docMk/>
          <pc:sldMk cId="602468312" sldId="329"/>
        </pc:sldMkLst>
        <pc:spChg chg="del">
          <ac:chgData name="Lorenzo Rinaldi" userId="77d5bfdd-3e88-4678-a8ff-024fe85681f6" providerId="ADAL" clId="{2A2AB31C-2801-4C5D-90F6-EBA66911602D}" dt="2023-07-22T05:10:16.351" v="675" actId="478"/>
          <ac:spMkLst>
            <pc:docMk/>
            <pc:sldMk cId="602468312" sldId="32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7" creationId="{D12B6A4E-AE4D-929C-26EE-595D7AD4FD64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9" creationId="{3758F145-2C5E-B7BE-03FD-0F64C815EFCF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1" creationId="{B9A566AB-5137-3D0E-AB00-446E9EBB182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2" creationId="{9E802D29-650A-D38A-B459-F021D03DA14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3" creationId="{A173D301-CAC4-0281-71E7-53777FBFE2E7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4" creationId="{A07865BD-AB2F-B4DC-035D-FD444C358AF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5" creationId="{25754CCD-D465-94E9-96A4-A92E77D187FC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6" creationId="{33485AED-A932-1F1C-CE62-2B3E304B15A1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7" creationId="{14091D98-18FF-3B7C-18E5-8A128FD76125}"/>
          </ac:spMkLst>
        </pc:spChg>
        <pc:spChg chg="add mod">
          <ac:chgData name="Lorenzo Rinaldi" userId="77d5bfdd-3e88-4678-a8ff-024fe85681f6" providerId="ADAL" clId="{2A2AB31C-2801-4C5D-90F6-EBA66911602D}" dt="2023-07-21T16:04:02.389" v="359" actId="1076"/>
          <ac:spMkLst>
            <pc:docMk/>
            <pc:sldMk cId="602468312" sldId="329"/>
            <ac:spMk id="20" creationId="{336FC2B4-A781-2744-9DA0-6D07B2FC637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1" creationId="{5F21C6E7-00AB-5139-DC9E-1E35007C942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4" creationId="{2766C7CF-9638-3C4A-B708-6165EAE1F9E9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5" creationId="{20A7421C-6A06-8703-C51C-20F3224BF00C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9" creationId="{8318B8B6-C740-6959-1E7A-5692124368DB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0" creationId="{C609B00C-864C-1F0A-17E5-D30D08D09E07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1" creationId="{6680DB97-167C-1E2B-FB27-8091986370ED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2" creationId="{76584FD8-9E78-848F-AA14-30A33F703968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3" creationId="{5829405E-C2B7-FFAA-84D0-5826C914943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4" creationId="{D970A794-AB87-0E3C-407F-6C8645BD19C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5" creationId="{BC3C487B-6239-E926-EF81-132C2A6E0056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6" creationId="{DCB58F77-535F-832E-3AC7-02268E6E839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7" creationId="{85CFE4DE-66A0-47B9-98D4-C06882B12B7C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8" creationId="{3C2A62F3-C0E6-7AFF-3828-C60C9D8550F3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9" creationId="{9318E8F6-A850-E95B-0D12-4330D8108E5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0" creationId="{C983C696-64E4-7146-45DC-236886D90C5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1" creationId="{53177A1F-B234-81EB-DE8A-158B3E309EA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2" creationId="{45066778-5012-5577-FC2E-348DC8011BD5}"/>
          </ac:spMkLst>
        </pc:spChg>
        <pc:spChg chg="add mod">
          <ac:chgData name="Lorenzo Rinaldi" userId="77d5bfdd-3e88-4678-a8ff-024fe85681f6" providerId="ADAL" clId="{2A2AB31C-2801-4C5D-90F6-EBA66911602D}" dt="2023-07-22T05:15:50.905" v="744" actId="1036"/>
          <ac:spMkLst>
            <pc:docMk/>
            <pc:sldMk cId="602468312" sldId="329"/>
            <ac:spMk id="45" creationId="{65109F1E-F628-B45A-0B6E-CE520FF1BE1E}"/>
          </ac:spMkLst>
        </pc:spChg>
        <pc:spChg chg="add del mod">
          <ac:chgData name="Lorenzo Rinaldi" userId="77d5bfdd-3e88-4678-a8ff-024fe85681f6" providerId="ADAL" clId="{2A2AB31C-2801-4C5D-90F6-EBA66911602D}" dt="2023-07-21T16:04:18.183" v="386" actId="478"/>
          <ac:spMkLst>
            <pc:docMk/>
            <pc:sldMk cId="602468312" sldId="329"/>
            <ac:spMk id="46" creationId="{8E4F4CD2-24AD-5F44-F89C-1A95A8B3011E}"/>
          </ac:spMkLst>
        </pc:sp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42.129" v="730" actId="478"/>
          <ac:picMkLst>
            <pc:docMk/>
            <pc:sldMk cId="602468312" sldId="32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5" creationId="{2658C29F-E7DE-F164-9FB7-5AFF06115314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18" creationId="{6600D274-46D4-B9F2-DD8A-77A7C8F70383}"/>
          </ac:picMkLst>
        </pc:picChg>
        <pc:picChg chg="add mod">
          <ac:chgData name="Lorenzo Rinaldi" userId="77d5bfdd-3e88-4678-a8ff-024fe85681f6" providerId="ADAL" clId="{2A2AB31C-2801-4C5D-90F6-EBA66911602D}" dt="2023-07-21T16:04:34.082" v="401" actId="1036"/>
          <ac:picMkLst>
            <pc:docMk/>
            <pc:sldMk cId="602468312" sldId="329"/>
            <ac:picMk id="19" creationId="{AE323160-DB0E-ED4E-EB66-F548D68663EC}"/>
          </ac:picMkLst>
        </pc:pic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8" creationId="{A1105E29-499D-50E5-8B0C-32758F0EB718}"/>
          </ac:cxnSpMkLst>
        </pc:cxn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10" creationId="{B6BBA5A6-91DE-A865-6995-464BE89EC4C1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2" creationId="{18ADA703-55AA-5012-206C-AB112451216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3" creationId="{E645BF77-8047-70E7-A335-0902D3E86A0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6" creationId="{FBBE9843-1D48-3EED-9CFC-3A27C8434FF2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7" creationId="{A88468F4-422E-3DD8-1EBD-F93EE2916158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8" creationId="{9CE4F0AA-4565-DD7A-D516-13935C93B922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3" creationId="{5F58A077-65CA-31F4-AE08-F592B945FDC0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4" creationId="{E8B50C74-A5FB-2A60-79C6-D1087C03D44A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0.260" v="746" actId="478"/>
        <pc:sldMkLst>
          <pc:docMk/>
          <pc:sldMk cId="2658582895" sldId="330"/>
        </pc:sldMkLst>
        <pc:spChg chg="add mod">
          <ac:chgData name="Lorenzo Rinaldi" userId="77d5bfdd-3e88-4678-a8ff-024fe85681f6" providerId="ADAL" clId="{2A2AB31C-2801-4C5D-90F6-EBA66911602D}" dt="2023-07-21T16:06:24.829" v="445" actId="404"/>
          <ac:spMkLst>
            <pc:docMk/>
            <pc:sldMk cId="2658582895" sldId="330"/>
            <ac:spMk id="2" creationId="{3BB5E172-C8FD-3C6E-975D-BF5FFFDBBD0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2T05:10:28.161" v="678" actId="478"/>
          <ac:spMkLst>
            <pc:docMk/>
            <pc:sldMk cId="2658582895" sldId="33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7" creationId="{874D7106-ACE2-8F70-6E0F-E1279B9551C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8" creationId="{B96213F5-7FDF-CA6F-4402-80B721E9F73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9" creationId="{1C1B7C4B-2D21-44D9-0CDD-4DD0CC63EB0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0" creationId="{DF04E34D-5894-162C-E291-885CD229DEC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1" creationId="{26DEFDFC-B926-42A7-3411-CB4F65847B0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2" creationId="{1D2B69E4-65AA-D2B1-36EA-E2065691D03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3" creationId="{5F5968F5-2FED-2E7B-809C-A6D6155FC56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4" creationId="{AC080C71-E2AD-D861-57FB-C7FE569ADC5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5" creationId="{A265CF0E-D904-FDF1-C232-2F033C68BA2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6" creationId="{3F59A92A-3419-329C-494D-D4ABCE63144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7" creationId="{29707331-D005-6D72-84F7-C35661E7CE7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8" creationId="{90B5DCA7-2C56-CD18-871F-694E39EF3E1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9" creationId="{7076E25C-0DF0-0857-78AC-4442A48D5CD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0" creationId="{630FA81B-C3A3-BD22-FCCD-606823959C0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1" creationId="{F63375CE-39A0-A7C7-E72A-93F3E8AA169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2" creationId="{DF784DBD-C15D-1665-B14F-ED47D1A5001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3" creationId="{12C68232-541E-96FF-067B-83A42AC1AB9C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4" creationId="{1E009902-2062-F0F4-2661-6C1918EEDF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5" creationId="{4A059FB0-661F-C267-8A28-B41C5D92BB4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6" creationId="{06D44FB1-052A-90CD-0CFF-BF7BAA7E5DA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7" creationId="{CDE155C8-5309-2F42-B990-E2CF1440A39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8" creationId="{43B9EBE3-DE15-455D-0025-BFC97F1320D0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9" creationId="{BA692A36-63C4-08F7-1C78-39E9E50127EB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0" creationId="{8BF693E5-C001-B32D-77C6-9F7799A9941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1" creationId="{2FE4A6B3-EC18-E410-6D5E-927BEAEF35A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2" creationId="{694DA855-4912-B184-85BB-748587C6F50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3" creationId="{92BD5A78-5F6A-8AFD-B8AB-FBD45EC73CE8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4" creationId="{EE0BFA00-9E05-021A-E721-EC3797700D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5" creationId="{78C20F8A-C516-CF11-5426-A9C24AF8DC4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6" creationId="{6915D251-9E6E-6DB9-1D25-BEBF85CB6E5F}"/>
          </ac:spMkLst>
        </pc:spChg>
        <pc:picChg chg="del">
          <ac:chgData name="Lorenzo Rinaldi" userId="77d5bfdd-3e88-4678-a8ff-024fe85681f6" providerId="ADAL" clId="{2A2AB31C-2801-4C5D-90F6-EBA66911602D}" dt="2023-07-22T05:16:00.260" v="746" actId="478"/>
          <ac:picMkLst>
            <pc:docMk/>
            <pc:sldMk cId="2658582895" sldId="330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57.582" v="745" actId="478"/>
        <pc:sldMkLst>
          <pc:docMk/>
          <pc:sldMk cId="279484067" sldId="331"/>
        </pc:sldMkLst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2" creationId="{4974C562-125F-68F3-12DF-66330AC1F332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5" creationId="{400AD675-5FE0-2D06-5E65-03D924E2EC6E}"/>
          </ac:spMkLst>
        </pc:spChg>
        <pc:spChg chg="del">
          <ac:chgData name="Lorenzo Rinaldi" userId="77d5bfdd-3e88-4678-a8ff-024fe85681f6" providerId="ADAL" clId="{2A2AB31C-2801-4C5D-90F6-EBA66911602D}" dt="2023-07-22T05:10:22.921" v="677" actId="478"/>
          <ac:spMkLst>
            <pc:docMk/>
            <pc:sldMk cId="279484067" sldId="33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7" creationId="{77550DAE-DD3F-E818-9802-82362F54152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0" creationId="{EE0A2946-8D33-68BE-F96B-16C349292CB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1" creationId="{DB05AE04-2D84-0084-0133-1E746DD783E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5" creationId="{A7AEF335-0345-CD18-2473-72CEFF6AF96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6" creationId="{0D0179F6-8D2C-AC29-778A-B36C6B14BCF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7" creationId="{94869296-3A88-D09E-A6A4-A203BCC5CEC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8" creationId="{75C701CA-72D6-1EDC-B4D3-38472428ABAD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19" creationId="{DA04F19A-C032-2CB3-5042-986CD37DAEB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0" creationId="{87A4864D-2A71-5104-D740-077234C50DA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1" creationId="{9EB82C8E-929A-4085-6A8E-1AC4B08939C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2" creationId="{9254B048-F6C1-F8B4-DD3A-500A6F72CCA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5" creationId="{1DC77C52-71F5-74B2-B24F-87407F97043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6" creationId="{A569C986-1759-9E2B-2411-1891A9ADDBB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0" creationId="{D2826273-A6A5-40A6-1D06-3B0535EA2D0A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1" creationId="{363123D9-B840-EE98-A566-F3E2DFBE6AD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2" creationId="{F4755E01-8C3C-A559-22CE-D2DEE58CD1F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3" creationId="{1E64AC03-E588-B5FA-5633-19AA4824E40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4" creationId="{600DBDD9-2260-CE6E-1D44-3357A4A5867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5" creationId="{AF002032-BA72-AFD8-EDFA-90B38DC9C2B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6" creationId="{00D30948-D6A0-9EAC-8CDB-87EBEF5190A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9" creationId="{4CDC263E-3971-A242-3E7F-AD97F895929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0" creationId="{C8155457-9538-4FF2-D95C-21AF55CC766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4" creationId="{B2871210-287D-C776-DE52-0AFFC56B1E7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5" creationId="{83C51A85-FDEF-8B17-2306-6C0F62B992C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6" creationId="{52A0EE9F-1CFF-7044-607A-B4DFA75D58C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7" creationId="{CBC27F60-46B0-AB8E-79C3-6542F1CDC07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8" creationId="{09D6010A-AD82-906F-0B85-E8CD70D794A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1" creationId="{56D34E50-5C88-5E6D-03D3-C32776FDC0E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2" creationId="{C381E36A-E7A2-99F5-843E-D72087E0959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6" creationId="{F537691A-D8CB-BF98-D537-01D3F2C3FED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7" creationId="{A45D671F-70B7-F815-BFE5-ABBBC5A25C7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8" creationId="{EEF607BD-4DDD-CFF1-D5B6-38EAA227229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9" creationId="{FCCAFC53-8CBB-4721-B7A7-0F2BE0D5A65B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0" creationId="{2B9035AE-789B-F7B3-9782-652B4E428A0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1" creationId="{AE2AE355-07D0-8EDB-CD12-93EA6CF7B74A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62" creationId="{B83D1F55-F616-A9B0-3181-541B13045018}"/>
          </ac:spMkLst>
        </pc:spChg>
        <pc:picChg chg="del">
          <ac:chgData name="Lorenzo Rinaldi" userId="77d5bfdd-3e88-4678-a8ff-024fe85681f6" providerId="ADAL" clId="{2A2AB31C-2801-4C5D-90F6-EBA66911602D}" dt="2023-07-22T05:15:57.582" v="745" actId="478"/>
          <ac:picMkLst>
            <pc:docMk/>
            <pc:sldMk cId="279484067" sldId="331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8" creationId="{B87E2B2F-C83F-516E-3AE7-5E7AE9D049C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9" creationId="{1980044D-2EFF-9EB5-A8AD-878A9A8BFA3B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2" creationId="{9C3A8B9E-3088-A434-24D2-8C793C4A60D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3" creationId="{6E67D00A-3137-45D8-1C63-6F39F56235D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4" creationId="{4D521659-7361-9CEC-493A-20B350C979C9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3" creationId="{8730E013-10C7-196B-A743-01DB8E2FB95C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4" creationId="{1F3B2BC7-D256-7F41-C189-BFA46CE2F732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7" creationId="{FE2AFF2A-DF11-D23A-907F-CD86C14DEAD0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8" creationId="{A14F4925-9A79-925D-8A94-6ACB12EFE62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9" creationId="{B185528B-2DC1-4BE0-C9E5-353A4EABB6B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7" creationId="{6EDE9927-CAE1-42EE-64B8-9FD7C379D76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8" creationId="{EA3EF320-CE5C-043A-FD65-6E8E31E9518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1" creationId="{95BB1F9C-7A2A-FBFC-1786-94CD6F9B7667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2" creationId="{130A3BCF-A492-725D-690B-5B179B0875C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3" creationId="{15E5EDFF-E8BF-B286-77EB-A7A28896F83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9" creationId="{B32F59E4-4049-F635-D9EB-A88BF0A3802A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0" creationId="{46F7CF7F-6C81-8904-2F6B-C43B9F17BF3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3" creationId="{8045D679-0586-AB66-BF6F-1B3C2AE071F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4" creationId="{16C3C15C-FC65-3E98-00C4-3BFB961C40A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5" creationId="{C227EA5D-DDDB-385F-3D12-74C628FC51E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2.666" v="747" actId="478"/>
        <pc:sldMkLst>
          <pc:docMk/>
          <pc:sldMk cId="2422050752" sldId="332"/>
        </pc:sldMkLst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" creationId="{3BB5E172-C8FD-3C6E-975D-BF5FFFDBBD0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7" creationId="{874D7106-ACE2-8F70-6E0F-E1279B9551C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8" creationId="{B96213F5-7FDF-CA6F-4402-80B721E9F73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9" creationId="{1C1B7C4B-2D21-44D9-0CDD-4DD0CC63EB0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0" creationId="{DF04E34D-5894-162C-E291-885CD229DEC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1" creationId="{26DEFDFC-B926-42A7-3411-CB4F65847B0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2" creationId="{1D2B69E4-65AA-D2B1-36EA-E2065691D03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3" creationId="{5F5968F5-2FED-2E7B-809C-A6D6155FC56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4" creationId="{AC080C71-E2AD-D861-57FB-C7FE569ADC5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5" creationId="{A265CF0E-D904-FDF1-C232-2F033C68BA2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6" creationId="{3F59A92A-3419-329C-494D-D4ABCE63144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7" creationId="{29707331-D005-6D72-84F7-C35661E7CE7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8" creationId="{90B5DCA7-2C56-CD18-871F-694E39EF3E1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9" creationId="{7076E25C-0DF0-0857-78AC-4442A48D5CD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0" creationId="{630FA81B-C3A3-BD22-FCCD-606823959C0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1" creationId="{F63375CE-39A0-A7C7-E72A-93F3E8AA169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2" creationId="{DF784DBD-C15D-1665-B14F-ED47D1A5001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3" creationId="{12C68232-541E-96FF-067B-83A42AC1AB9C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4" creationId="{1E009902-2062-F0F4-2661-6C1918EEDF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5" creationId="{4A059FB0-661F-C267-8A28-B41C5D92BB4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6" creationId="{06D44FB1-052A-90CD-0CFF-BF7BAA7E5DA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7" creationId="{CDE155C8-5309-2F42-B990-E2CF1440A39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8" creationId="{43B9EBE3-DE15-455D-0025-BFC97F1320D0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9" creationId="{BA692A36-63C4-08F7-1C78-39E9E50127EB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0" creationId="{8BF693E5-C001-B32D-77C6-9F7799A9941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1" creationId="{2FE4A6B3-EC18-E410-6D5E-927BEAEF35A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2" creationId="{694DA855-4912-B184-85BB-748587C6F50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3" creationId="{92BD5A78-5F6A-8AFD-B8AB-FBD45EC73CE8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4" creationId="{EE0BFA00-9E05-021A-E721-EC3797700D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5" creationId="{78C20F8A-C516-CF11-5426-A9C24AF8DC4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6" creationId="{6915D251-9E6E-6DB9-1D25-BEBF85CB6E5F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7" creationId="{CAC2EA47-EA24-10A6-BA12-E356B6B8EB87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8" creationId="{F09F9D57-645E-9D5A-5128-B747762A3D8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9" creationId="{2A187525-F750-AC94-E643-F22C1940E5D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0" creationId="{9B856136-E41F-4F56-90D1-86D1B3397544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1" creationId="{58625181-D886-554A-DB99-02DB097805CB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2" creationId="{74D6A6B9-0BD2-142F-570E-D67B4CF686E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3" creationId="{D465E0CB-603E-6E54-82B7-9529244FB3F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4" creationId="{23A98C94-886B-E84F-8F47-77A29DFBA0E3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6" creationId="{A9DDDB40-4ACD-8429-6ECF-ABB3875F2FD2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7" creationId="{384D1887-37F7-8B0E-0634-B5E1BC22B6AF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8" creationId="{F4324B0F-5FFE-19ED-5259-A66EEC8CAB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9" creationId="{278C75D9-5725-3277-7B00-D557AA848BC8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0" creationId="{92843085-D509-A7F2-6FCF-4A415B49F10D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1" creationId="{19AB201B-ACE8-EE0C-8140-629F2C9657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2" creationId="{C64D52EE-3347-39F1-2C62-81C766A4B86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3" creationId="{CE7E589D-74EA-8A5F-4EAA-5297FC58F78C}"/>
          </ac:spMkLst>
        </pc:spChg>
        <pc:spChg chg="add mod">
          <ac:chgData name="Lorenzo Rinaldi" userId="77d5bfdd-3e88-4678-a8ff-024fe85681f6" providerId="ADAL" clId="{2A2AB31C-2801-4C5D-90F6-EBA66911602D}" dt="2023-07-21T16:07:14.513" v="482"/>
          <ac:spMkLst>
            <pc:docMk/>
            <pc:sldMk cId="2422050752" sldId="332"/>
            <ac:spMk id="55" creationId="{AD0D6C6B-5D5C-ADC3-EA15-757D7DD2289B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6" creationId="{BBA07660-34D1-5C79-B42E-327F3CF38817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7" creationId="{37A02D0A-C3B5-A9ED-8FEF-803C0FA86E87}"/>
          </ac:spMkLst>
        </pc:spChg>
        <pc:spChg chg="del">
          <ac:chgData name="Lorenzo Rinaldi" userId="77d5bfdd-3e88-4678-a8ff-024fe85681f6" providerId="ADAL" clId="{2A2AB31C-2801-4C5D-90F6-EBA66911602D}" dt="2023-07-22T05:10:32.778" v="679" actId="478"/>
          <ac:spMkLst>
            <pc:docMk/>
            <pc:sldMk cId="2422050752" sldId="332"/>
            <ac:spMk id="58" creationId="{8D61016F-9071-9CFA-F0B1-A14EC32AA6E1}"/>
          </ac:spMkLst>
        </pc:spChg>
        <pc:picChg chg="del">
          <ac:chgData name="Lorenzo Rinaldi" userId="77d5bfdd-3e88-4678-a8ff-024fe85681f6" providerId="ADAL" clId="{2A2AB31C-2801-4C5D-90F6-EBA66911602D}" dt="2023-07-22T05:16:02.666" v="747" actId="478"/>
          <ac:picMkLst>
            <pc:docMk/>
            <pc:sldMk cId="2422050752" sldId="332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2A2AB31C-2801-4C5D-90F6-EBA66911602D}" dt="2023-07-21T16:07:04.883" v="478"/>
          <ac:picMkLst>
            <pc:docMk/>
            <pc:sldMk cId="2422050752" sldId="332"/>
            <ac:picMk id="45" creationId="{FAEDCD16-0C08-A0C9-CFA5-EB5DF6A2C9F7}"/>
          </ac:picMkLst>
        </pc:picChg>
        <pc:picChg chg="add mod">
          <ac:chgData name="Lorenzo Rinaldi" userId="77d5bfdd-3e88-4678-a8ff-024fe85681f6" providerId="ADAL" clId="{2A2AB31C-2801-4C5D-90F6-EBA66911602D}" dt="2023-07-21T16:07:08.611" v="480" actId="1076"/>
          <ac:picMkLst>
            <pc:docMk/>
            <pc:sldMk cId="2422050752" sldId="332"/>
            <ac:picMk id="54" creationId="{F62857FD-4D7D-AC85-36CD-8CB4F6262017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6:05.476" v="748" actId="478"/>
        <pc:sldMkLst>
          <pc:docMk/>
          <pc:sldMk cId="3802607828" sldId="333"/>
        </pc:sldMkLst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2" creationId="{3BB2E30A-8842-79CA-E6C3-3AB3A4539694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38.245" v="680" actId="478"/>
          <ac:spMkLst>
            <pc:docMk/>
            <pc:sldMk cId="3802607828" sldId="33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7" creationId="{D5D9E9A9-A3AF-24AF-29F0-8743F84BBF2F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8" creationId="{F15AAB3C-9089-B1BE-CCE2-097BBA76FD9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9" creationId="{F2A6EB39-26E7-B93B-A322-84D803E66E2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0" creationId="{DB56E79D-EDAE-E599-A1B6-B815F6AA92D7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1" creationId="{1363DAF4-A9AE-36E2-1AAE-2CADA87D2D3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2" creationId="{9A4720F2-D1E4-4B30-BE95-2CA9EE37852D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3" creationId="{FEE0221A-2135-5785-5E03-F347AF5F732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4" creationId="{91AF5032-4FD4-9758-4CD0-352FB545407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5" creationId="{E675CE9E-99F7-D3D8-FE2E-5375D7C2D34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6" creationId="{8D973BF2-B9AA-4754-6994-CC63766961E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7" creationId="{A6F42046-3A84-B220-E32D-F5939915796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8" creationId="{F79B293E-69D7-C89F-5D88-368EECDDAE5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9" creationId="{B8D56384-708D-B302-C3D9-453497E7724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0" creationId="{42F88FAE-DAAD-B5A8-88D0-7A9E22368BA4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1" creationId="{BAEB5F45-F4DF-1204-3DFA-F89411246EE5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2" creationId="{2C67BE57-FCF6-5F37-6FB1-AFFE1935013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3" creationId="{464A6ED5-B0D3-E638-6C28-550AF096972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4" creationId="{DBF7EF72-9024-2135-AEC3-A4749F71D45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5" creationId="{E63289D2-52C1-8C3E-0D2E-7C4AEA2DFAE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6" creationId="{4370D1CF-D6CA-2612-036A-76D70173A4B0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7" creationId="{23537870-0661-A083-2F26-515C11B8A2FA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8" creationId="{CE7F4457-52CF-73A1-194C-B328B975321C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9" creationId="{AC1A2352-2A9A-3EB9-90A4-375F59A99549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0" creationId="{FC45F1B3-FF42-53C6-8882-0ACFE3DA737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2" creationId="{386AD866-17A7-B768-2E8C-4A8D7018B190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3" creationId="{DA205FD3-C375-6FB5-1B9F-48672D9E89C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4" creationId="{2C76AED3-EF11-C742-9879-CCF79C9E56A1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5" creationId="{23433C60-CF43-FCA5-07A9-42481E85C4AF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6" creationId="{6392FE92-FE75-A4FA-EE32-CA129E35BB9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7" creationId="{E2EE88A8-3575-5B88-77F3-4B6199CD4662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8" creationId="{F4324B0F-5FFE-19ED-5259-A66EEC8CAB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9" creationId="{278C75D9-5725-3277-7B00-D557AA848BC8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0" creationId="{92843085-D509-A7F2-6FCF-4A415B49F10D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1" creationId="{19AB201B-ACE8-EE0C-8140-629F2C9657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2" creationId="{C64D52EE-3347-39F1-2C62-81C766A4B86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3" creationId="{CE7E589D-74EA-8A5F-4EAA-5297FC58F78C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5" creationId="{AD0D6C6B-5D5C-ADC3-EA15-757D7DD2289B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6" creationId="{BBA07660-34D1-5C79-B42E-327F3CF3881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7" creationId="{37A02D0A-C3B5-A9ED-8FEF-803C0FA86E87}"/>
          </ac:spMkLst>
        </pc:spChg>
        <pc:picChg chg="del">
          <ac:chgData name="Lorenzo Rinaldi" userId="77d5bfdd-3e88-4678-a8ff-024fe85681f6" providerId="ADAL" clId="{2A2AB31C-2801-4C5D-90F6-EBA66911602D}" dt="2023-07-22T05:16:05.476" v="748" actId="478"/>
          <ac:picMkLst>
            <pc:docMk/>
            <pc:sldMk cId="3802607828" sldId="33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7:29.859" v="486" actId="478"/>
          <ac:picMkLst>
            <pc:docMk/>
            <pc:sldMk cId="3802607828" sldId="333"/>
            <ac:picMk id="54" creationId="{F62857FD-4D7D-AC85-36CD-8CB4F6262017}"/>
          </ac:picMkLst>
        </pc:picChg>
        <pc:inkChg chg="add mod">
          <ac:chgData name="Lorenzo Rinaldi" userId="77d5bfdd-3e88-4678-a8ff-024fe85681f6" providerId="ADAL" clId="{2A2AB31C-2801-4C5D-90F6-EBA66911602D}" dt="2023-07-21T16:07:41.016" v="488" actId="1076"/>
          <ac:inkMkLst>
            <pc:docMk/>
            <pc:sldMk cId="3802607828" sldId="333"/>
            <ac:inkMk id="31" creationId="{2212732E-70DF-3774-1F10-DF70666B6E5A}"/>
          </ac:inkMkLst>
        </pc:inkChg>
      </pc:sldChg>
      <pc:sldChg chg="addSp delSp modSp add mod modAnim">
        <pc:chgData name="Lorenzo Rinaldi" userId="77d5bfdd-3e88-4678-a8ff-024fe85681f6" providerId="ADAL" clId="{2A2AB31C-2801-4C5D-90F6-EBA66911602D}" dt="2023-07-22T05:16:07.728" v="749" actId="478"/>
        <pc:sldMkLst>
          <pc:docMk/>
          <pc:sldMk cId="2147805565" sldId="334"/>
        </pc:sldMkLst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" creationId="{3BB2E30A-8842-79CA-E6C3-3AB3A453969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47.895" v="683" actId="478"/>
          <ac:spMkLst>
            <pc:docMk/>
            <pc:sldMk cId="2147805565" sldId="334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7" creationId="{D5D9E9A9-A3AF-24AF-29F0-8743F84BBF2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8" creationId="{F15AAB3C-9089-B1BE-CCE2-097BBA76FD9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9" creationId="{F2A6EB39-26E7-B93B-A322-84D803E66E2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0" creationId="{DB56E79D-EDAE-E599-A1B6-B815F6AA92D7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1" creationId="{1363DAF4-A9AE-36E2-1AAE-2CADA87D2D3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2" creationId="{9A4720F2-D1E4-4B30-BE95-2CA9EE37852D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3" creationId="{FEE0221A-2135-5785-5E03-F347AF5F732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4" creationId="{91AF5032-4FD4-9758-4CD0-352FB545407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5" creationId="{E675CE9E-99F7-D3D8-FE2E-5375D7C2D34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6" creationId="{8D973BF2-B9AA-4754-6994-CC63766961E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7" creationId="{A6F42046-3A84-B220-E32D-F5939915796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8" creationId="{F79B293E-69D7-C89F-5D88-368EECDDAE5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9" creationId="{B8D56384-708D-B302-C3D9-453497E7724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0" creationId="{42F88FAE-DAAD-B5A8-88D0-7A9E22368BA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1" creationId="{BAEB5F45-F4DF-1204-3DFA-F89411246EE5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2" creationId="{2C67BE57-FCF6-5F37-6FB1-AFFE1935013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3" creationId="{464A6ED5-B0D3-E638-6C28-550AF096972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4" creationId="{DBF7EF72-9024-2135-AEC3-A4749F71D45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5" creationId="{E63289D2-52C1-8C3E-0D2E-7C4AEA2DFAE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6" creationId="{4370D1CF-D6CA-2612-036A-76D70173A4B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7" creationId="{23537870-0661-A083-2F26-515C11B8A2FA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8" creationId="{CE7F4457-52CF-73A1-194C-B328B975321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9" creationId="{AC1A2352-2A9A-3EB9-90A4-375F59A99549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0" creationId="{FC45F1B3-FF42-53C6-8882-0ACFE3DA737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2" creationId="{386AD866-17A7-B768-2E8C-4A8D7018B19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3" creationId="{DA205FD3-C375-6FB5-1B9F-48672D9E89C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4" creationId="{2C76AED3-EF11-C742-9879-CCF79C9E56A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5" creationId="{23433C60-CF43-FCA5-07A9-42481E85C4A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6" creationId="{6392FE92-FE75-A4FA-EE32-CA129E35BB9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7" creationId="{E2EE88A8-3575-5B88-77F3-4B6199CD4662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8" creationId="{A73EF36C-BA0D-92AB-EA04-E6396333A4C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9" creationId="{7D1AE56F-8B83-B0DA-B0F8-0E40B01552AE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0" creationId="{D8CDC155-18FA-DBA0-4377-57BDA935D8F0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1" creationId="{65DCFECD-7449-A5AB-78A2-B33483DDED4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2" creationId="{FE142119-50F2-EEFB-5886-12A46CC3E784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3" creationId="{98E148AC-36B6-8CBD-8746-6AD75B19769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4" creationId="{391CECFD-BB0E-97FC-9DDB-06EF85AB6AA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5" creationId="{0DF7FD0B-9F56-1C98-B514-3449A2A2120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6" creationId="{17DCF35C-251B-94DA-5EC0-2A08EBEB21E3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7" creationId="{27DA4C0C-1DA1-E9E6-DCEE-68FF0FCCC46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8" creationId="{A0B2C974-535D-F106-9C91-23104263804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9" creationId="{C69A3494-F771-95A0-3DF2-6B9450580FB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0" creationId="{9E586538-ECA5-E60C-8F55-B2C6A49B6BF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1" creationId="{1F41D51D-A990-45E4-F577-FF68E12D3831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2" creationId="{84BBBDFF-5420-76B0-905A-30688241B4A1}"/>
          </ac:spMkLst>
        </pc:spChg>
        <pc:spChg chg="add mod">
          <ac:chgData name="Lorenzo Rinaldi" userId="77d5bfdd-3e88-4678-a8ff-024fe85681f6" providerId="ADAL" clId="{2A2AB31C-2801-4C5D-90F6-EBA66911602D}" dt="2023-07-22T04:58:30.151" v="504" actId="1076"/>
          <ac:spMkLst>
            <pc:docMk/>
            <pc:sldMk cId="2147805565" sldId="334"/>
            <ac:spMk id="53" creationId="{F5ADD2FD-C5F2-3B91-6B4A-D9047DD92E4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4" creationId="{77A434A5-64E6-3CA2-980C-C3FA3435D50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5" creationId="{692A2C5F-7861-7FD1-E16C-3813B3AE98F5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61" creationId="{05B119B5-AC9E-2CEE-C127-8DE1FE697C23}"/>
          </ac:spMkLst>
        </pc:spChg>
        <pc:spChg chg="add del">
          <ac:chgData name="Lorenzo Rinaldi" userId="77d5bfdd-3e88-4678-a8ff-024fe85681f6" providerId="ADAL" clId="{2A2AB31C-2801-4C5D-90F6-EBA66911602D}" dt="2023-07-22T05:10:44.837" v="682" actId="478"/>
          <ac:spMkLst>
            <pc:docMk/>
            <pc:sldMk cId="2147805565" sldId="334"/>
            <ac:spMk id="67" creationId="{1572BCBF-EC25-237D-4EE8-2E01A2A3C648}"/>
          </ac:spMkLst>
        </pc:spChg>
        <pc:picChg chg="del">
          <ac:chgData name="Lorenzo Rinaldi" userId="77d5bfdd-3e88-4678-a8ff-024fe85681f6" providerId="ADAL" clId="{2A2AB31C-2801-4C5D-90F6-EBA66911602D}" dt="2023-07-22T05:16:07.728" v="749" actId="478"/>
          <ac:picMkLst>
            <pc:docMk/>
            <pc:sldMk cId="2147805565" sldId="334"/>
            <ac:picMk id="3" creationId="{2FDE5C26-D4A7-4A08-BEF4-A1958E075695}"/>
          </ac:picMkLst>
        </pc:picChg>
        <pc:inkChg chg="del">
          <ac:chgData name="Lorenzo Rinaldi" userId="77d5bfdd-3e88-4678-a8ff-024fe85681f6" providerId="ADAL" clId="{2A2AB31C-2801-4C5D-90F6-EBA66911602D}" dt="2023-07-22T04:58:15.417" v="502" actId="478"/>
          <ac:inkMkLst>
            <pc:docMk/>
            <pc:sldMk cId="2147805565" sldId="334"/>
            <ac:inkMk id="31" creationId="{2212732E-70DF-3774-1F10-DF70666B6E5A}"/>
          </ac:inkMkLst>
        </pc:ink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6" creationId="{A4375624-4EC1-647B-92AE-CE93E95BB08C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7" creationId="{0C12AEDE-9417-9F68-2A1B-D3ED54159A0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8" creationId="{B7DAAEAC-8294-850E-602F-EE5A5D9CC1E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9" creationId="{4E21BCD8-8ADE-33B8-3B0C-1F58BDF83A7D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0.067" v="750" actId="478"/>
        <pc:sldMkLst>
          <pc:docMk/>
          <pc:sldMk cId="3477104024" sldId="335"/>
        </pc:sldMkLst>
        <pc:spChg chg="add mod">
          <ac:chgData name="Lorenzo Rinaldi" userId="77d5bfdd-3e88-4678-a8ff-024fe85681f6" providerId="ADAL" clId="{2A2AB31C-2801-4C5D-90F6-EBA66911602D}" dt="2023-07-22T05:01:00.049" v="650" actId="1076"/>
          <ac:spMkLst>
            <pc:docMk/>
            <pc:sldMk cId="3477104024" sldId="335"/>
            <ac:spMk id="2" creationId="{EB68B6B5-1619-B004-C9B6-60D10CB67815}"/>
          </ac:spMkLst>
        </pc:spChg>
        <pc:spChg chg="del">
          <ac:chgData name="Lorenzo Rinaldi" userId="77d5bfdd-3e88-4678-a8ff-024fe85681f6" providerId="ADAL" clId="{2A2AB31C-2801-4C5D-90F6-EBA66911602D}" dt="2023-07-22T05:10:55.233" v="684" actId="478"/>
          <ac:spMkLst>
            <pc:docMk/>
            <pc:sldMk cId="3477104024" sldId="335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8" creationId="{A73EF36C-BA0D-92AB-EA04-E6396333A4C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9" creationId="{7D1AE56F-8B83-B0DA-B0F8-0E40B01552A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0" creationId="{D8CDC155-18FA-DBA0-4377-57BDA935D8F0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1" creationId="{65DCFECD-7449-A5AB-78A2-B33483DDED4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2" creationId="{FE142119-50F2-EEFB-5886-12A46CC3E784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3" creationId="{98E148AC-36B6-8CBD-8746-6AD75B19769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4" creationId="{391CECFD-BB0E-97FC-9DDB-06EF85AB6AA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5" creationId="{0DF7FD0B-9F56-1C98-B514-3449A2A2120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6" creationId="{17DCF35C-251B-94DA-5EC0-2A08EBEB21E3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7" creationId="{27DA4C0C-1DA1-E9E6-DCEE-68FF0FCCC46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8" creationId="{A0B2C974-535D-F106-9C91-23104263804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9" creationId="{C69A3494-F771-95A0-3DF2-6B9450580FB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0" creationId="{9E586538-ECA5-E60C-8F55-B2C6A49B6BF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1" creationId="{1F41D51D-A990-45E4-F577-FF68E12D3831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2" creationId="{84BBBDFF-5420-76B0-905A-30688241B4A1}"/>
          </ac:spMkLst>
        </pc:spChg>
        <pc:spChg chg="del">
          <ac:chgData name="Lorenzo Rinaldi" userId="77d5bfdd-3e88-4678-a8ff-024fe85681f6" providerId="ADAL" clId="{2A2AB31C-2801-4C5D-90F6-EBA66911602D}" dt="2023-07-22T05:00:32.705" v="647" actId="478"/>
          <ac:spMkLst>
            <pc:docMk/>
            <pc:sldMk cId="3477104024" sldId="335"/>
            <ac:spMk id="53" creationId="{F5ADD2FD-C5F2-3B91-6B4A-D9047DD92E4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4" creationId="{77A434A5-64E6-3CA2-980C-C3FA3435D50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5" creationId="{692A2C5F-7861-7FD1-E16C-3813B3AE98F5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61" creationId="{05B119B5-AC9E-2CEE-C127-8DE1FE697C23}"/>
          </ac:spMkLst>
        </pc:spChg>
        <pc:graphicFrameChg chg="add mod">
          <ac:chgData name="Lorenzo Rinaldi" userId="77d5bfdd-3e88-4678-a8ff-024fe85681f6" providerId="ADAL" clId="{2A2AB31C-2801-4C5D-90F6-EBA66911602D}" dt="2023-07-22T05:01:00.049" v="650" actId="1076"/>
          <ac:graphicFrameMkLst>
            <pc:docMk/>
            <pc:sldMk cId="3477104024" sldId="335"/>
            <ac:graphicFrameMk id="5" creationId="{28B6D0B9-84F4-E6CA-6359-3AB076FEA039}"/>
          </ac:graphicFrameMkLst>
        </pc:graphicFrameChg>
        <pc:picChg chg="del">
          <ac:chgData name="Lorenzo Rinaldi" userId="77d5bfdd-3e88-4678-a8ff-024fe85681f6" providerId="ADAL" clId="{2A2AB31C-2801-4C5D-90F6-EBA66911602D}" dt="2023-07-22T05:16:10.067" v="750" actId="478"/>
          <ac:picMkLst>
            <pc:docMk/>
            <pc:sldMk cId="3477104024" sldId="335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6" creationId="{A4375624-4EC1-647B-92AE-CE93E95BB08C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7" creationId="{0C12AEDE-9417-9F68-2A1B-D3ED54159A0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8" creationId="{B7DAAEAC-8294-850E-602F-EE5A5D9CC1E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9" creationId="{4E21BCD8-8ADE-33B8-3B0C-1F58BDF83A7D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1.822" v="751" actId="478"/>
        <pc:sldMkLst>
          <pc:docMk/>
          <pc:sldMk cId="1802529653" sldId="336"/>
        </pc:sldMkLst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2" creationId="{88B97AED-7F07-C543-6A65-A9276A9A38A1}"/>
          </ac:spMkLst>
        </pc:spChg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5" creationId="{0DD9EF0B-7713-CA60-F7C4-38337F5868CC}"/>
          </ac:spMkLst>
        </pc:spChg>
        <pc:spChg chg="del">
          <ac:chgData name="Lorenzo Rinaldi" userId="77d5bfdd-3e88-4678-a8ff-024fe85681f6" providerId="ADAL" clId="{2A2AB31C-2801-4C5D-90F6-EBA66911602D}" dt="2023-07-22T05:11:04.451" v="687" actId="478"/>
          <ac:spMkLst>
            <pc:docMk/>
            <pc:sldMk cId="1802529653" sldId="336"/>
            <ac:spMk id="6" creationId="{4BDB5223-6EB5-1046-88BB-84ED760A29CE}"/>
          </ac:spMkLst>
        </pc:spChg>
        <pc:spChg chg="add del">
          <ac:chgData name="Lorenzo Rinaldi" userId="77d5bfdd-3e88-4678-a8ff-024fe85681f6" providerId="ADAL" clId="{2A2AB31C-2801-4C5D-90F6-EBA66911602D}" dt="2023-07-22T05:11:00.135" v="686" actId="478"/>
          <ac:spMkLst>
            <pc:docMk/>
            <pc:sldMk cId="1802529653" sldId="336"/>
            <ac:spMk id="8" creationId="{4381714D-F05B-13D1-6472-D99022E7CDFE}"/>
          </ac:spMkLst>
        </pc:spChg>
        <pc:graphicFrameChg chg="add mod">
          <ac:chgData name="Lorenzo Rinaldi" userId="77d5bfdd-3e88-4678-a8ff-024fe85681f6" providerId="ADAL" clId="{2A2AB31C-2801-4C5D-90F6-EBA66911602D}" dt="2023-07-22T05:01:31.992" v="653" actId="1076"/>
          <ac:graphicFrameMkLst>
            <pc:docMk/>
            <pc:sldMk cId="1802529653" sldId="336"/>
            <ac:graphicFrameMk id="7" creationId="{282C8369-F721-D039-01EE-32D5204FBA15}"/>
          </ac:graphicFrameMkLst>
        </pc:graphicFrameChg>
        <pc:picChg chg="del">
          <ac:chgData name="Lorenzo Rinaldi" userId="77d5bfdd-3e88-4678-a8ff-024fe85681f6" providerId="ADAL" clId="{2A2AB31C-2801-4C5D-90F6-EBA66911602D}" dt="2023-07-22T05:16:11.822" v="751" actId="478"/>
          <ac:picMkLst>
            <pc:docMk/>
            <pc:sldMk cId="1802529653" sldId="336"/>
            <ac:picMk id="3" creationId="{2FDE5C26-D4A7-4A08-BEF4-A1958E075695}"/>
          </ac:picMkLst>
        </pc:picChg>
      </pc:sldChg>
      <pc:sldChg chg="addSp delSp modSp add mod">
        <pc:chgData name="Lorenzo Rinaldi" userId="77d5bfdd-3e88-4678-a8ff-024fe85681f6" providerId="ADAL" clId="{2A2AB31C-2801-4C5D-90F6-EBA66911602D}" dt="2023-07-22T05:17:10.141" v="783" actId="1036"/>
        <pc:sldMkLst>
          <pc:docMk/>
          <pc:sldMk cId="441477731" sldId="337"/>
        </pc:sldMkLst>
        <pc:spChg chg="add mod">
          <ac:chgData name="Lorenzo Rinaldi" userId="77d5bfdd-3e88-4678-a8ff-024fe85681f6" providerId="ADAL" clId="{2A2AB31C-2801-4C5D-90F6-EBA66911602D}" dt="2023-07-22T05:17:00.759" v="767" actId="1036"/>
          <ac:spMkLst>
            <pc:docMk/>
            <pc:sldMk cId="441477731" sldId="337"/>
            <ac:spMk id="5" creationId="{6591AFF5-436C-EE5C-E085-FD3031E327EE}"/>
          </ac:spMkLst>
        </pc:spChg>
        <pc:spChg chg="del">
          <ac:chgData name="Lorenzo Rinaldi" userId="77d5bfdd-3e88-4678-a8ff-024fe85681f6" providerId="ADAL" clId="{2A2AB31C-2801-4C5D-90F6-EBA66911602D}" dt="2023-07-22T05:11:08.753" v="688" actId="478"/>
          <ac:spMkLst>
            <pc:docMk/>
            <pc:sldMk cId="441477731" sldId="33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7" creationId="{B36BB39A-F6F6-3137-8DA8-B49F8FC39964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8" creationId="{FAD07A27-54A6-625C-7E5F-622DF9D2FFFB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9" creationId="{D8C95A5E-5AE8-2DA6-65D4-05B68EE90C28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0" creationId="{AB09662D-55FD-BD56-6CE2-72A00DD6175A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1" creationId="{1E7E0F5C-D53B-1643-1DBC-8C77F3DB2C4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2" creationId="{C26591BB-3037-4F3E-C584-00FF422F5CE3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4" creationId="{FDE070A8-7792-70EE-8E53-53D273CDD185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5" creationId="{CA78BD90-8BC8-658B-FAF7-81BDCE87E9E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6" creationId="{D192AA4B-801A-631A-EA88-48DC161C42F1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7" creationId="{395D9FED-588A-9594-AFA2-AD63E4742E46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8" creationId="{DB026DF0-4D1C-C4AF-3A75-B6CD0ADC148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19" creationId="{0C1F918B-227C-1E7C-2390-C1B52D499159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0" creationId="{42D4F38A-C52C-5122-643C-BF6D1245D602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1" creationId="{130D48E4-4404-99DB-0363-6984C26257C6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2" creationId="{B3022155-EBC9-11FD-928E-A811FB2A616C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3" creationId="{2539CF63-FA5E-56C2-34A7-DBE68603F1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4" creationId="{F0A64336-E1C2-ED02-80A1-ECF8EC81B345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5" creationId="{5248CCDB-82F9-FAFA-562C-EBAE590F2BC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6" creationId="{8CA09476-7D50-A866-C5D9-1FCD03AA41F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7" creationId="{7E24596B-6066-98F8-798E-28DAF5BABD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8" creationId="{B1450A7A-835B-EF26-461B-9F6D0793EA1F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9" creationId="{93A8C382-E9B7-27BC-3A0B-BF161CB96E8D}"/>
          </ac:spMkLst>
        </pc:spChg>
        <pc:picChg chg="del">
          <ac:chgData name="Lorenzo Rinaldi" userId="77d5bfdd-3e88-4678-a8ff-024fe85681f6" providerId="ADAL" clId="{2A2AB31C-2801-4C5D-90F6-EBA66911602D}" dt="2023-07-22T05:16:13.895" v="752" actId="478"/>
          <ac:picMkLst>
            <pc:docMk/>
            <pc:sldMk cId="441477731" sldId="337"/>
            <ac:picMk id="3" creationId="{2FDE5C26-D4A7-4A08-BEF4-A1958E075695}"/>
          </ac:picMkLst>
        </pc:picChg>
        <pc:inkChg chg="add mod">
          <ac:chgData name="Lorenzo Rinaldi" userId="77d5bfdd-3e88-4678-a8ff-024fe85681f6" providerId="ADAL" clId="{2A2AB31C-2801-4C5D-90F6-EBA66911602D}" dt="2023-07-22T05:17:10.141" v="783" actId="1036"/>
          <ac:inkMkLst>
            <pc:docMk/>
            <pc:sldMk cId="441477731" sldId="337"/>
            <ac:inkMk id="13" creationId="{0B044D09-BBDE-E2DE-7D3D-9714E36F6D0B}"/>
          </ac:inkMkLst>
        </pc:inkChg>
      </pc:sldChg>
      <pc:sldChg chg="addSp modSp add mod modAnim">
        <pc:chgData name="Lorenzo Rinaldi" userId="77d5bfdd-3e88-4678-a8ff-024fe85681f6" providerId="ADAL" clId="{2A2AB31C-2801-4C5D-90F6-EBA66911602D}" dt="2023-07-22T05:18:04.806" v="839" actId="1036"/>
        <pc:sldMkLst>
          <pc:docMk/>
          <pc:sldMk cId="1386653217" sldId="338"/>
        </pc:sldMkLst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2" creationId="{436EFC25-1403-CAF1-699C-B4F6B8B9682F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3" creationId="{C4D8570A-594D-E553-87BF-BFA0866ED3EF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5" creationId="{8B1D2488-D710-4B88-58FC-0E3FE5AE3123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6" creationId="{DF7BC294-E1D2-BAE2-39BD-F4D86D55E278}"/>
          </ac:spMkLst>
        </pc:spChg>
        <pc:spChg chg="add mod">
          <ac:chgData name="Lorenzo Rinaldi" userId="77d5bfdd-3e88-4678-a8ff-024fe85681f6" providerId="ADAL" clId="{2A2AB31C-2801-4C5D-90F6-EBA66911602D}" dt="2023-07-22T05:18:04.806" v="839" actId="1036"/>
          <ac:spMkLst>
            <pc:docMk/>
            <pc:sldMk cId="1386653217" sldId="338"/>
            <ac:spMk id="7" creationId="{25719E04-6EAC-2020-CC59-A1D06794E49B}"/>
          </ac:spMkLst>
        </pc:spChg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8" creationId="{1332822A-626A-B86C-7C28-F1C497DB1D6B}"/>
          </ac:spMkLst>
        </pc:spChg>
        <pc:spChg chg="add mod">
          <ac:chgData name="Lorenzo Rinaldi" userId="77d5bfdd-3e88-4678-a8ff-024fe85681f6" providerId="ADAL" clId="{2A2AB31C-2801-4C5D-90F6-EBA66911602D}" dt="2023-07-22T05:18:01.062" v="829" actId="1036"/>
          <ac:spMkLst>
            <pc:docMk/>
            <pc:sldMk cId="1386653217" sldId="338"/>
            <ac:spMk id="9" creationId="{4A69AD3F-C40D-CA93-7CF9-4B9B143B782F}"/>
          </ac:spMkLst>
        </pc:spChg>
        <pc:spChg chg="add mod">
          <ac:chgData name="Lorenzo Rinaldi" userId="77d5bfdd-3e88-4678-a8ff-024fe85681f6" providerId="ADAL" clId="{2A2AB31C-2801-4C5D-90F6-EBA66911602D}" dt="2023-07-22T05:17:57.827" v="820" actId="113"/>
          <ac:spMkLst>
            <pc:docMk/>
            <pc:sldMk cId="1386653217" sldId="338"/>
            <ac:spMk id="10" creationId="{8DEE8A09-E4C1-285D-B9EC-F7023522C3BD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11" creationId="{CCC8DE4A-C7FA-F401-F8CD-7F10AE55C553}"/>
          </ac:spMkLst>
        </pc:spChg>
      </pc:sldChg>
      <pc:sldChg chg="addSp modSp add mod modAnim">
        <pc:chgData name="Lorenzo Rinaldi" userId="77d5bfdd-3e88-4678-a8ff-024fe85681f6" providerId="ADAL" clId="{2A2AB31C-2801-4C5D-90F6-EBA66911602D}" dt="2023-07-22T05:19:34.411" v="882"/>
        <pc:sldMkLst>
          <pc:docMk/>
          <pc:sldMk cId="4226224528" sldId="339"/>
        </pc:sldMkLst>
        <pc:spChg chg="add mod">
          <ac:chgData name="Lorenzo Rinaldi" userId="77d5bfdd-3e88-4678-a8ff-024fe85681f6" providerId="ADAL" clId="{2A2AB31C-2801-4C5D-90F6-EBA66911602D}" dt="2023-07-22T05:19:06.332" v="853" actId="1076"/>
          <ac:spMkLst>
            <pc:docMk/>
            <pc:sldMk cId="4226224528" sldId="339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" creationId="{1165311E-B1AC-ED0A-D9AF-533672DC9E60}"/>
          </ac:spMkLst>
        </pc:spChg>
        <pc:spChg chg="mod">
          <ac:chgData name="Lorenzo Rinaldi" userId="77d5bfdd-3e88-4678-a8ff-024fe85681f6" providerId="ADAL" clId="{2A2AB31C-2801-4C5D-90F6-EBA66911602D}" dt="2023-07-22T05:19:15.673" v="877" actId="20577"/>
          <ac:spMkLst>
            <pc:docMk/>
            <pc:sldMk cId="4226224528" sldId="33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" creationId="{0ABA1F49-0F9E-12B5-5BCE-80811BBCE33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6" creationId="{3B81E57C-DDED-36F5-3FA1-5660D8E70AF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7" creationId="{7AB6AC87-93D0-7D31-01E4-892188D0071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2" creationId="{1C0346E4-D9BA-2B4B-5B51-9F97278913A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3" creationId="{167055E1-76EB-6C7F-8863-345A8848DE6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4" creationId="{FBAD11C7-91FE-ABE0-84CC-D890C09CE39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5" creationId="{B010B1E4-FF38-65D4-759E-BA97009CF6B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6" creationId="{8A3959B7-E866-8B1A-DFA0-D90D34F41F6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7" creationId="{D02BEF55-19F1-DC67-919B-2133EA462E2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0" creationId="{77DE2170-A00A-93B8-47D7-FAB81D38C20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1" creationId="{850D1924-F172-160D-0B98-A548599C67C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2" creationId="{8F2897B5-5FB8-5394-3B97-F3D6B1DB592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3" creationId="{6B640097-4FF0-3DF2-D081-861877D89FB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4" creationId="{927D0FB3-3CE3-6301-B319-FCC5A52BAACB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5" creationId="{F32B2969-9279-0278-355F-286CB78E48D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0" creationId="{4F103680-CF77-BDC2-F0CB-3ACE2DA675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1" creationId="{9A524FC6-63FF-5176-F00E-377E752E877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2" creationId="{E632E67E-6D25-AD3F-8D38-6C010ECCE01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3" creationId="{0AD5D026-0835-1D69-BC45-7326E69D3C5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4" creationId="{4A5A6DC7-CED0-D8BE-B649-1F3CB29E34C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5" creationId="{67A5EAD1-A2E9-F68B-E100-039A596354D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6" creationId="{6F11048D-72D9-690B-E10A-16659D8BED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1" creationId="{257B1D76-A520-F200-9F01-A8D1F0626B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2" creationId="{076C52FE-3F43-AC5A-79CD-794DAA0C54D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3" creationId="{1539D43C-2180-B929-4904-41723A7B4A7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4" creationId="{4B1208D0-F1C7-C217-CE43-A710170659D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5" creationId="{282DD522-876C-9AA7-5EED-BB7BC106BD5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6" creationId="{0A7CADE6-D630-AB7C-80E4-0F8B6C6C708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7" creationId="{95B474F3-C3E6-726A-43F3-79A045CA35E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8" creationId="{2BEB536C-8CAE-4D92-E21D-0143860F51C7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9" creationId="{2AC2E9B4-87C5-DDBB-1670-2C8D174C1D9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0" creationId="{F46ED8C7-1B80-0A87-9767-A804572E94C8}"/>
          </ac:spMkLst>
        </pc:sp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8" creationId="{AC9F4033-55FC-D5B6-E831-5892ACC927B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9" creationId="{440F1C02-B883-46AA-758C-28F6011F9C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0" creationId="{A64902F5-A75E-047E-C0FF-3442CEAC4FE2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1" creationId="{E54D2DB6-3015-6937-CCEF-29D60062F91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8" creationId="{53E3214F-C8CF-D86D-64BB-DF416DFDF00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9" creationId="{76188336-BFE4-DB8E-141C-0CAED5752E3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6" creationId="{57081374-811B-8B01-AF42-21E1DA2CC50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7" creationId="{5ED7538E-9C5C-ABC1-D4F2-D436683C21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8" creationId="{EDC3A75E-46CB-B21B-940D-345BFD71763F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9" creationId="{9A41AEB6-A3AA-5496-A4BC-A8D6B8FA36DE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7" creationId="{F8516A63-47FB-63DE-51D8-46E1FCFBA49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8" creationId="{37A29D84-3BB8-E8C0-D346-2631AEFD5F4A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9" creationId="{5FA56C36-4ABC-90D0-CD0F-40F7998CDDF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40" creationId="{46A6A856-B84D-F2EE-A6EB-1810DED7CD1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23:02.762" v="1066" actId="1035"/>
        <pc:sldMkLst>
          <pc:docMk/>
          <pc:sldMk cId="2475076579" sldId="340"/>
        </pc:sldMkLst>
        <pc:spChg chg="del">
          <ac:chgData name="Lorenzo Rinaldi" userId="77d5bfdd-3e88-4678-a8ff-024fe85681f6" providerId="ADAL" clId="{2A2AB31C-2801-4C5D-90F6-EBA66911602D}" dt="2023-07-22T05:19:20.331" v="879" actId="478"/>
          <ac:spMkLst>
            <pc:docMk/>
            <pc:sldMk cId="2475076579" sldId="340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3" creationId="{3AD67BFC-A3A8-047A-78AF-77C2E481D28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5" creationId="{F549EA76-FCEF-2FFC-8F1D-AC3EAB64CA1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6" creationId="{3E8586DC-B61B-BA98-E008-F8EAF79033CE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7" creationId="{5A139A79-D37A-D3BF-F12C-965ADEACE572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2" creationId="{D69309E9-5AB1-FDBF-2798-EC449766B13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3" creationId="{C445C64C-43FA-C333-C14C-6315BFE54B15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4" creationId="{173B4F2E-DF7A-1A13-201F-C85CB167082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5" creationId="{AEA068D1-26E2-5529-954A-8919997AB71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6" creationId="{8BBC4930-B33B-06F6-0EAF-57131F9A94A8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7" creationId="{2B60090B-385B-A8F1-465F-607FFE4C5693}"/>
          </ac:spMkLst>
        </pc:spChg>
        <pc:spChg chg="add mod">
          <ac:chgData name="Lorenzo Rinaldi" userId="77d5bfdd-3e88-4678-a8ff-024fe85681f6" providerId="ADAL" clId="{2A2AB31C-2801-4C5D-90F6-EBA66911602D}" dt="2023-07-22T05:22:54.444" v="1050" actId="113"/>
          <ac:spMkLst>
            <pc:docMk/>
            <pc:sldMk cId="2475076579" sldId="340"/>
            <ac:spMk id="20" creationId="{7445A1AF-7A80-9040-51F4-59D8B44B9B51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1" creationId="{CB7DAB98-E420-4536-1B46-43D37240B71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2" creationId="{C550AC1D-91D5-69F7-34DA-1BD2B3B45A39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3" creationId="{917D8237-8C51-8172-2B5F-DFC51F61AEFA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8" creationId="{ADBE201E-D9CE-AF25-C1D9-865ECE6F543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9" creationId="{FD507312-B05D-F606-CE0A-520773F72A14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0" creationId="{4F542077-5A53-41A4-7256-FE87BAC8880D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1" creationId="{DF411B7A-8A7C-300C-F006-01F172CB33B8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2" creationId="{E9EE6FE5-2A15-6F80-818B-DAE596F16D0B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3" creationId="{3461BF07-C648-927A-8B0B-0A1A9961E713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4" creationId="{CB4FB703-26C0-85DD-A2DC-7157D15F3F97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9" creationId="{13112E64-38F4-2BB1-7C02-DD260B78690F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0" creationId="{8DDCEF83-EE16-5DB4-3B54-5C241CDCD735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1" creationId="{71E74F79-809E-B0F2-4856-52FC2AADD9F1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2" creationId="{EE19C3DC-577E-843C-3ED1-4150D94EE8C4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3" creationId="{FCCFB2DD-B39B-C177-51CF-7B2B795FED6F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4" creationId="{BC18FEBA-449C-0B45-843D-EE1A372E5CC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5" creationId="{85845410-A143-7B62-D285-7A37B6D0E82D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6" creationId="{165ACDB7-7CAD-50C2-B6A4-0EA8E9F9B309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7" creationId="{D323B5BE-BBE6-5149-E81B-11DB10B0B113}"/>
          </ac:spMkLst>
        </pc:spChg>
        <pc:spChg chg="add mod">
          <ac:chgData name="Lorenzo Rinaldi" userId="77d5bfdd-3e88-4678-a8ff-024fe85681f6" providerId="ADAL" clId="{2A2AB31C-2801-4C5D-90F6-EBA66911602D}" dt="2023-07-22T05:20:57.516" v="918" actId="552"/>
          <ac:spMkLst>
            <pc:docMk/>
            <pc:sldMk cId="2475076579" sldId="340"/>
            <ac:spMk id="48" creationId="{4BC4B89E-E4F5-F2D9-FEE3-5D2120E47E14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9" creationId="{E2E60DE1-4D0E-ED7F-03E3-30554A8570C5}"/>
          </ac:spMkLst>
        </pc:spChg>
        <pc:spChg chg="add mod">
          <ac:chgData name="Lorenzo Rinaldi" userId="77d5bfdd-3e88-4678-a8ff-024fe85681f6" providerId="ADAL" clId="{2A2AB31C-2801-4C5D-90F6-EBA66911602D}" dt="2023-07-22T05:22:17.334" v="1034" actId="14100"/>
          <ac:spMkLst>
            <pc:docMk/>
            <pc:sldMk cId="2475076579" sldId="340"/>
            <ac:spMk id="50" creationId="{923A675E-A08A-8BD5-0CA9-08C35022A986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1" creationId="{4E0F6C4A-AFDA-9558-9543-6276C250F75C}"/>
          </ac:spMkLst>
        </pc:spChg>
        <pc:spChg chg="add mod">
          <ac:chgData name="Lorenzo Rinaldi" userId="77d5bfdd-3e88-4678-a8ff-024fe85681f6" providerId="ADAL" clId="{2A2AB31C-2801-4C5D-90F6-EBA66911602D}" dt="2023-07-22T05:20:50.576" v="917" actId="1035"/>
          <ac:spMkLst>
            <pc:docMk/>
            <pc:sldMk cId="2475076579" sldId="340"/>
            <ac:spMk id="52" creationId="{3D94E3CF-12DF-2268-38AE-D434AE275D1D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53" creationId="{6832FAA6-6D13-5A6D-383D-FFE570800412}"/>
          </ac:spMkLst>
        </pc:spChg>
        <pc:spChg chg="add mod">
          <ac:chgData name="Lorenzo Rinaldi" userId="77d5bfdd-3e88-4678-a8ff-024fe85681f6" providerId="ADAL" clId="{2A2AB31C-2801-4C5D-90F6-EBA66911602D}" dt="2023-07-22T05:21:42.502" v="954" actId="465"/>
          <ac:spMkLst>
            <pc:docMk/>
            <pc:sldMk cId="2475076579" sldId="340"/>
            <ac:spMk id="54" creationId="{8ED56404-9E62-6295-8C64-04206D01363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5" creationId="{F0F1C168-4F9A-6064-DFF2-79F57254DFF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6" creationId="{BFEC4A04-CCD3-40B5-6B4C-7A362E2FAE47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57" creationId="{D1992199-4993-7979-7F09-EA337F770F09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8" creationId="{E9ED54E7-FAD6-B2F3-289D-B3B5A42466F8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9" creationId="{0108A185-30E6-392E-2BBB-0D4EC1622F5D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60" creationId="{7C146D4C-C366-A3AD-F8EF-B3D43A631D47}"/>
          </ac:spMkLst>
        </pc:spChg>
        <pc:spChg chg="add mod">
          <ac:chgData name="Lorenzo Rinaldi" userId="77d5bfdd-3e88-4678-a8ff-024fe85681f6" providerId="ADAL" clId="{2A2AB31C-2801-4C5D-90F6-EBA66911602D}" dt="2023-07-22T05:22:55.814" v="1051" actId="113"/>
          <ac:spMkLst>
            <pc:docMk/>
            <pc:sldMk cId="2475076579" sldId="340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62" creationId="{C6A1F175-4E38-73BA-3517-85FB04D8145E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63" creationId="{B46D4185-358D-5EF9-5D79-CD3231887F99}"/>
          </ac:spMkLst>
        </pc:sp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8" creationId="{B59A179B-BC0A-09F6-6E7C-5182F252240F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9" creationId="{674072A2-1A53-37FD-FA4E-BEA8E5BDB94E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0" creationId="{CF4A539F-8DB5-C5C4-5055-30D8ADA029CA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1" creationId="{B77A4B0E-82A5-B4E8-EC5C-CDB81E47912D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8" creationId="{4F9F8F60-C4F9-AA0D-0F32-C16345699AF2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4" creationId="{E8C8698E-58A6-161B-354C-BD0D915D94AE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5" creationId="{87A8CD27-14D4-88AC-D2E6-84CFE7007443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6" creationId="{AF46F677-F7E0-36C5-544D-EF98F3B764D2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7" creationId="{129BED13-5550-9198-ABE2-78178282265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5" creationId="{CD705F91-51CB-E8CE-3BD4-838CDB68F5C2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6" creationId="{4F246F6A-1BE0-3619-EDE0-0B28AC4DDB4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7" creationId="{B52582DE-3A72-F3FA-DE16-0831A301B5AB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8" creationId="{113C3A54-00FE-15C9-357A-A1C9F1F4C06F}"/>
          </ac:cxnSpMkLst>
        </pc:cxnChg>
      </pc:sldChg>
      <pc:sldChg chg="addSp modSp add mod">
        <pc:chgData name="Lorenzo Rinaldi" userId="77d5bfdd-3e88-4678-a8ff-024fe85681f6" providerId="ADAL" clId="{2A2AB31C-2801-4C5D-90F6-EBA66911602D}" dt="2023-07-22T05:27:11.077" v="1192" actId="1035"/>
        <pc:sldMkLst>
          <pc:docMk/>
          <pc:sldMk cId="1266723807" sldId="341"/>
        </pc:sldMkLst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3" creationId="{4B677C4C-1C89-DE5F-C456-CA90C5586A82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5" creationId="{0FEE7F8D-3C0F-05CB-5B8B-E0F921D3569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6" creationId="{2F9D828B-0AB5-BA36-C4BD-88EE2FE7846A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1" creationId="{3E5E5AA1-6839-825A-CAFA-82A183EF8FC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2" creationId="{40D300DC-4C21-C987-21B9-ABDA1F6C2117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3" creationId="{5A4E2F72-C012-D9BA-4C2D-21AEECE6F04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4" creationId="{2F747FC0-0F47-9BCE-EAC2-9C27518B630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5" creationId="{B21857E2-8837-0040-79F8-69BE505B700C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6" creationId="{2B6C0679-6588-56A3-9C45-2D44D8AE004F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7" creationId="{CC0D5648-D474-5DD0-6B48-BFFA8F67965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2" creationId="{0556C99E-0FA4-03FB-033A-616A1B18A4C6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3" creationId="{9101D63B-A2BE-CBD1-51E6-F404CB14E4A8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4" creationId="{FB709D5F-AA38-0543-8046-7C40F3A26A21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5" creationId="{F50FD324-05D2-A982-057E-D3DF1744AE96}"/>
          </ac:spMkLst>
        </pc:spChg>
        <pc:graphicFrameChg chg="add mod">
          <ac:chgData name="Lorenzo Rinaldi" userId="77d5bfdd-3e88-4678-a8ff-024fe85681f6" providerId="ADAL" clId="{2A2AB31C-2801-4C5D-90F6-EBA66911602D}" dt="2023-07-22T05:26:39.193" v="1143" actId="1035"/>
          <ac:graphicFrameMkLst>
            <pc:docMk/>
            <pc:sldMk cId="1266723807" sldId="341"/>
            <ac:graphicFrameMk id="2" creationId="{00C397A2-2DF4-7C33-F916-BB483BAB21DA}"/>
          </ac:graphicFrameMkLst>
        </pc:graphicFrame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7" creationId="{B76A25DD-DD71-565F-5571-9D83D37A74B1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8" creationId="{A4566689-FEFE-8265-8F86-C3B2082C0BEB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9" creationId="{74C97CBC-6C2D-A534-DE46-0CEB6A467C4E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0" creationId="{3A449C9B-0673-22CD-2239-81601E81AFA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8" creationId="{095AD05D-DAA5-AF48-73B6-8759D96A2D8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9" creationId="{2D607F47-279B-536E-0121-EBF46AC2D102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0" creationId="{DDB0E218-E143-540B-788B-A83D6CA68F3F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1" creationId="{4592547F-5AE1-359A-5C15-4753388A5826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6" creationId="{EA3658B9-1733-6BDB-306B-0412D6525051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7" creationId="{1B331A53-274F-6142-7B0A-23998E3572E0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8" creationId="{9FB7B6DF-CE58-7138-DF31-8829AC0E1348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9" creationId="{8EF5F43A-F231-0D7D-20F1-ADA687FECA6C}"/>
          </ac:cxnSpMkLst>
        </pc:cxnChg>
      </pc:sldChg>
      <pc:sldChg chg="add del">
        <pc:chgData name="Lorenzo Rinaldi" userId="77d5bfdd-3e88-4678-a8ff-024fe85681f6" providerId="ADAL" clId="{2A2AB31C-2801-4C5D-90F6-EBA66911602D}" dt="2023-07-22T05:27:20.320" v="1193" actId="47"/>
        <pc:sldMkLst>
          <pc:docMk/>
          <pc:sldMk cId="2092715206" sldId="342"/>
        </pc:sldMkLst>
      </pc:sldChg>
      <pc:sldChg chg="addSp delSp modSp add mod">
        <pc:chgData name="Lorenzo Rinaldi" userId="77d5bfdd-3e88-4678-a8ff-024fe85681f6" providerId="ADAL" clId="{2A2AB31C-2801-4C5D-90F6-EBA66911602D}" dt="2023-07-22T05:26:02.329" v="1126" actId="20577"/>
        <pc:sldMkLst>
          <pc:docMk/>
          <pc:sldMk cId="130950582" sldId="343"/>
        </pc:sldMkLst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2" creationId="{DA35BF18-7296-E737-5C81-84ACF88C2DCF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3" creationId="{3AD67BFC-A3A8-047A-78AF-77C2E481D28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5" creationId="{F549EA76-FCEF-2FFC-8F1D-AC3EAB64CA1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6" creationId="{3E8586DC-B61B-BA98-E008-F8EAF79033CE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7" creationId="{5A139A79-D37A-D3BF-F12C-965ADEACE572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2" creationId="{D69309E9-5AB1-FDBF-2798-EC449766B13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3" creationId="{C445C64C-43FA-C333-C14C-6315BFE54B15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4" creationId="{173B4F2E-DF7A-1A13-201F-C85CB167082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5" creationId="{AEA068D1-26E2-5529-954A-8919997AB71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6" creationId="{8BBC4930-B33B-06F6-0EAF-57131F9A94A8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7" creationId="{2B60090B-385B-A8F1-465F-607FFE4C5693}"/>
          </ac:spMkLst>
        </pc:spChg>
        <pc:spChg chg="mod">
          <ac:chgData name="Lorenzo Rinaldi" userId="77d5bfdd-3e88-4678-a8ff-024fe85681f6" providerId="ADAL" clId="{2A2AB31C-2801-4C5D-90F6-EBA66911602D}" dt="2023-07-22T05:24:48.817" v="1106" actId="113"/>
          <ac:spMkLst>
            <pc:docMk/>
            <pc:sldMk cId="130950582" sldId="343"/>
            <ac:spMk id="20" creationId="{7445A1AF-7A80-9040-51F4-59D8B44B9B5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3" creationId="{FCCFB2DD-B39B-C177-51CF-7B2B795FED6F}"/>
          </ac:spMkLst>
        </pc:spChg>
        <pc:spChg chg="mod">
          <ac:chgData name="Lorenzo Rinaldi" userId="77d5bfdd-3e88-4678-a8ff-024fe85681f6" providerId="ADAL" clId="{2A2AB31C-2801-4C5D-90F6-EBA66911602D}" dt="2023-07-22T05:24:25.658" v="1103" actId="20577"/>
          <ac:spMkLst>
            <pc:docMk/>
            <pc:sldMk cId="130950582" sldId="343"/>
            <ac:spMk id="44" creationId="{BC18FEBA-449C-0B45-843D-EE1A372E5CC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5" creationId="{85845410-A143-7B62-D285-7A37B6D0E82D}"/>
          </ac:spMkLst>
        </pc:spChg>
        <pc:spChg chg="mod">
          <ac:chgData name="Lorenzo Rinaldi" userId="77d5bfdd-3e88-4678-a8ff-024fe85681f6" providerId="ADAL" clId="{2A2AB31C-2801-4C5D-90F6-EBA66911602D}" dt="2023-07-22T05:23:33.114" v="1071"/>
          <ac:spMkLst>
            <pc:docMk/>
            <pc:sldMk cId="130950582" sldId="343"/>
            <ac:spMk id="46" creationId="{165ACDB7-7CAD-50C2-B6A4-0EA8E9F9B309}"/>
          </ac:spMkLst>
        </pc:spChg>
        <pc:spChg chg="mod">
          <ac:chgData name="Lorenzo Rinaldi" userId="77d5bfdd-3e88-4678-a8ff-024fe85681f6" providerId="ADAL" clId="{2A2AB31C-2801-4C5D-90F6-EBA66911602D}" dt="2023-07-22T05:25:38.552" v="1118" actId="20577"/>
          <ac:spMkLst>
            <pc:docMk/>
            <pc:sldMk cId="130950582" sldId="343"/>
            <ac:spMk id="51" creationId="{4E0F6C4A-AFDA-9558-9543-6276C250F75C}"/>
          </ac:spMkLst>
        </pc:spChg>
        <pc:spChg chg="del mod">
          <ac:chgData name="Lorenzo Rinaldi" userId="77d5bfdd-3e88-4678-a8ff-024fe85681f6" providerId="ADAL" clId="{2A2AB31C-2801-4C5D-90F6-EBA66911602D}" dt="2023-07-22T05:25:15.963" v="1114" actId="478"/>
          <ac:spMkLst>
            <pc:docMk/>
            <pc:sldMk cId="130950582" sldId="343"/>
            <ac:spMk id="52" creationId="{3D94E3CF-12DF-2268-38AE-D434AE275D1D}"/>
          </ac:spMkLst>
        </pc:spChg>
        <pc:spChg chg="mod">
          <ac:chgData name="Lorenzo Rinaldi" userId="77d5bfdd-3e88-4678-a8ff-024fe85681f6" providerId="ADAL" clId="{2A2AB31C-2801-4C5D-90F6-EBA66911602D}" dt="2023-07-22T05:25:28.722" v="1116"/>
          <ac:spMkLst>
            <pc:docMk/>
            <pc:sldMk cId="130950582" sldId="343"/>
            <ac:spMk id="53" creationId="{6832FAA6-6D13-5A6D-383D-FFE570800412}"/>
          </ac:spMkLst>
        </pc:spChg>
        <pc:spChg chg="mod">
          <ac:chgData name="Lorenzo Rinaldi" userId="77d5bfdd-3e88-4678-a8ff-024fe85681f6" providerId="ADAL" clId="{2A2AB31C-2801-4C5D-90F6-EBA66911602D}" dt="2023-07-22T05:24:31.008" v="1104" actId="20577"/>
          <ac:spMkLst>
            <pc:docMk/>
            <pc:sldMk cId="130950582" sldId="343"/>
            <ac:spMk id="55" creationId="{F0F1C168-4F9A-6064-DFF2-79F57254DFF0}"/>
          </ac:spMkLst>
        </pc:spChg>
        <pc:spChg chg="mod">
          <ac:chgData name="Lorenzo Rinaldi" userId="77d5bfdd-3e88-4678-a8ff-024fe85681f6" providerId="ADAL" clId="{2A2AB31C-2801-4C5D-90F6-EBA66911602D}" dt="2023-07-22T05:23:59.999" v="1100"/>
          <ac:spMkLst>
            <pc:docMk/>
            <pc:sldMk cId="130950582" sldId="343"/>
            <ac:spMk id="57" creationId="{D1992199-4993-7979-7F09-EA337F770F09}"/>
          </ac:spMkLst>
        </pc:spChg>
        <pc:spChg chg="mod">
          <ac:chgData name="Lorenzo Rinaldi" userId="77d5bfdd-3e88-4678-a8ff-024fe85681f6" providerId="ADAL" clId="{2A2AB31C-2801-4C5D-90F6-EBA66911602D}" dt="2023-07-22T05:25:42.517" v="1119" actId="20577"/>
          <ac:spMkLst>
            <pc:docMk/>
            <pc:sldMk cId="130950582" sldId="343"/>
            <ac:spMk id="58" creationId="{E9ED54E7-FAD6-B2F3-289D-B3B5A42466F8}"/>
          </ac:spMkLst>
        </pc:spChg>
        <pc:spChg chg="mod">
          <ac:chgData name="Lorenzo Rinaldi" userId="77d5bfdd-3e88-4678-a8ff-024fe85681f6" providerId="ADAL" clId="{2A2AB31C-2801-4C5D-90F6-EBA66911602D}" dt="2023-07-22T05:26:02.329" v="1126" actId="20577"/>
          <ac:spMkLst>
            <pc:docMk/>
            <pc:sldMk cId="130950582" sldId="343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4" creationId="{0E3A0FC9-1B1D-9990-A244-CFF497877D3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5" creationId="{2201606E-3D1C-BF80-16DD-C014AFFD8E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6" creationId="{957ED6D7-D417-E643-FACB-0B32B5AF6022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1" creationId="{E5B8CF70-FD48-128E-C775-A0876AC78F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2" creationId="{D733A5DD-0825-56AA-AC0C-6AD5F0C4554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3" creationId="{1C64E614-E87D-2A77-22B8-FAA167EA10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4" creationId="{DBE9C41F-C1A3-8214-E6A5-C6DF29772147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5" creationId="{78B37A42-0445-2A03-8E56-3BBA350A8AD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6" creationId="{85A3B0F8-0898-D65A-69BB-266F5D777396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9" creationId="{BB65636B-E3AD-7B8D-DC96-13D3C494ADC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80" creationId="{C3778560-6290-2227-44D9-3982C3EA31C7}"/>
          </ac:spMkLst>
        </pc:spChg>
        <pc:spChg chg="add mod ord">
          <ac:chgData name="Lorenzo Rinaldi" userId="77d5bfdd-3e88-4678-a8ff-024fe85681f6" providerId="ADAL" clId="{2A2AB31C-2801-4C5D-90F6-EBA66911602D}" dt="2023-07-22T05:25:13.069" v="1112" actId="167"/>
          <ac:spMkLst>
            <pc:docMk/>
            <pc:sldMk cId="130950582" sldId="343"/>
            <ac:spMk id="81" creationId="{D86B8676-8D67-DF79-3968-2A0AB0230A36}"/>
          </ac:spMkLst>
        </pc:sp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8" creationId="{B59A179B-BC0A-09F6-6E7C-5182F252240F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9" creationId="{674072A2-1A53-37FD-FA4E-BEA8E5BDB94E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0" creationId="{CF4A539F-8DB5-C5C4-5055-30D8ADA029CA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1" creationId="{B77A4B0E-82A5-B4E8-EC5C-CDB81E47912D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8" creationId="{4F9F8F60-C4F9-AA0D-0F32-C16345699AF2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7" creationId="{99964517-B421-FA46-8A9E-3B8A255EE55A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8" creationId="{2FFF44C2-35D0-2CDC-715E-385A9C4E8A7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9" creationId="{6CD7058B-6D7E-5BBC-81E4-2A85121CC084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0" creationId="{71CBA97A-D473-E63B-2770-A4D0CF98003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7" creationId="{5A217D0B-91CF-0767-2859-F3882FEF931D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8" creationId="{5DECD14A-75BF-1502-787F-102EB7B934D1}"/>
          </ac:cxnSpMkLst>
        </pc:cxnChg>
      </pc:sldChg>
      <pc:sldChg chg="add del">
        <pc:chgData name="Lorenzo Rinaldi" userId="77d5bfdd-3e88-4678-a8ff-024fe85681f6" providerId="ADAL" clId="{2A2AB31C-2801-4C5D-90F6-EBA66911602D}" dt="2023-07-22T05:23:19.620" v="1069"/>
        <pc:sldMkLst>
          <pc:docMk/>
          <pc:sldMk cId="3053754213" sldId="343"/>
        </pc:sldMkLst>
      </pc:sldChg>
      <pc:sldMasterChg chg="addSp modSp mod modSldLayout">
        <pc:chgData name="Lorenzo Rinaldi" userId="77d5bfdd-3e88-4678-a8ff-024fe85681f6" providerId="ADAL" clId="{2A2AB31C-2801-4C5D-90F6-EBA66911602D}" dt="2023-07-22T05:14:38.447" v="715" actId="14100"/>
        <pc:sldMasterMkLst>
          <pc:docMk/>
          <pc:sldMasterMk cId="4116179830" sldId="2147483648"/>
        </pc:sldMasterMkLst>
        <pc:picChg chg="add mod ord">
          <ac:chgData name="Lorenzo Rinaldi" userId="77d5bfdd-3e88-4678-a8ff-024fe85681f6" providerId="ADAL" clId="{2A2AB31C-2801-4C5D-90F6-EBA66911602D}" dt="2023-07-22T05:13:58.386" v="707" actId="167"/>
          <ac:picMkLst>
            <pc:docMk/>
            <pc:sldMasterMk cId="4116179830" sldId="2147483648"/>
            <ac:picMk id="7" creationId="{C8C95266-318B-8A30-CB40-57E6CE0AD025}"/>
          </ac:picMkLst>
        </pc:picChg>
        <pc:sldLayoutChg chg="addSp delSp modSp mod">
          <pc:chgData name="Lorenzo Rinaldi" userId="77d5bfdd-3e88-4678-a8ff-024fe85681f6" providerId="ADAL" clId="{2A2AB31C-2801-4C5D-90F6-EBA66911602D}" dt="2023-07-22T05:14:38.447" v="715" actId="14100"/>
          <pc:sldLayoutMkLst>
            <pc:docMk/>
            <pc:sldMasterMk cId="4116179830" sldId="2147483648"/>
            <pc:sldLayoutMk cId="2972115360" sldId="2147483649"/>
          </pc:sldLayoutMkLst>
          <pc:spChg chg="add del mod">
            <ac:chgData name="Lorenzo Rinaldi" userId="77d5bfdd-3e88-4678-a8ff-024fe85681f6" providerId="ADAL" clId="{2A2AB31C-2801-4C5D-90F6-EBA66911602D}" dt="2023-07-22T05:12:46.039" v="695"/>
            <ac:spMkLst>
              <pc:docMk/>
              <pc:sldMasterMk cId="4116179830" sldId="2147483648"/>
              <pc:sldLayoutMk cId="2972115360" sldId="2147483649"/>
              <ac:spMk id="6" creationId="{669A28EC-7176-6FD8-478E-19C356274892}"/>
            </ac:spMkLst>
          </pc:spChg>
          <pc:spChg chg="mod">
            <ac:chgData name="Lorenzo Rinaldi" userId="77d5bfdd-3e88-4678-a8ff-024fe85681f6" providerId="ADAL" clId="{2A2AB31C-2801-4C5D-90F6-EBA66911602D}" dt="2023-07-22T05:14:38.447" v="715" actId="14100"/>
            <ac:spMkLst>
              <pc:docMk/>
              <pc:sldMasterMk cId="4116179830" sldId="2147483648"/>
              <pc:sldLayoutMk cId="2972115360" sldId="2147483649"/>
              <ac:spMk id="9" creationId="{1B0A21EF-E976-2245-8909-4A9AEB1FB143}"/>
            </ac:spMkLst>
          </pc:spChg>
        </pc:sldLayoutChg>
        <pc:sldLayoutChg chg="delSp mod">
          <pc:chgData name="Lorenzo Rinaldi" userId="77d5bfdd-3e88-4678-a8ff-024fe85681f6" providerId="ADAL" clId="{2A2AB31C-2801-4C5D-90F6-EBA66911602D}" dt="2023-07-22T05:08:54.825" v="657" actId="478"/>
          <pc:sldLayoutMkLst>
            <pc:docMk/>
            <pc:sldMasterMk cId="4116179830" sldId="2147483648"/>
            <pc:sldLayoutMk cId="1959851117" sldId="2147483650"/>
          </pc:sldLayoutMkLst>
          <pc:spChg chg="del">
            <ac:chgData name="Lorenzo Rinaldi" userId="77d5bfdd-3e88-4678-a8ff-024fe85681f6" providerId="ADAL" clId="{2A2AB31C-2801-4C5D-90F6-EBA66911602D}" dt="2023-07-22T05:08:54.825" v="657" actId="478"/>
            <ac:spMkLst>
              <pc:docMk/>
              <pc:sldMasterMk cId="4116179830" sldId="2147483648"/>
              <pc:sldLayoutMk cId="1959851117" sldId="2147483650"/>
              <ac:spMk id="6" creationId="{DB394593-2117-1A41-88E1-64040F6B8C98}"/>
            </ac:spMkLst>
          </pc:spChg>
        </pc:sldLayoutChg>
        <pc:sldLayoutChg chg="addSp delSp modSp mod">
          <pc:chgData name="Lorenzo Rinaldi" userId="77d5bfdd-3e88-4678-a8ff-024fe85681f6" providerId="ADAL" clId="{2A2AB31C-2801-4C5D-90F6-EBA66911602D}" dt="2023-07-22T05:13:49.921" v="705" actId="478"/>
          <pc:sldLayoutMkLst>
            <pc:docMk/>
            <pc:sldMasterMk cId="4116179830" sldId="2147483648"/>
            <pc:sldLayoutMk cId="4135808368" sldId="2147483651"/>
          </pc:sldLayoutMkLst>
          <pc:picChg chg="add del mod">
            <ac:chgData name="Lorenzo Rinaldi" userId="77d5bfdd-3e88-4678-a8ff-024fe85681f6" providerId="ADAL" clId="{2A2AB31C-2801-4C5D-90F6-EBA66911602D}" dt="2023-07-22T05:13:49.921" v="705" actId="478"/>
            <ac:picMkLst>
              <pc:docMk/>
              <pc:sldMasterMk cId="4116179830" sldId="2147483648"/>
              <pc:sldLayoutMk cId="4135808368" sldId="2147483651"/>
              <ac:picMk id="7" creationId="{E331E12C-0E94-4C3F-7A45-0C1DA5964701}"/>
            </ac:picMkLst>
          </pc:picChg>
        </pc:sldLayoutChg>
      </pc:sldMasterChg>
    </pc:docChg>
  </pc:docChgLst>
  <pc:docChgLst>
    <pc:chgData name="Lorenzo Rinaldi" userId="77d5bfdd-3e88-4678-a8ff-024fe85681f6" providerId="ADAL" clId="{1001B1A9-F285-447A-83CB-4EC708BC818D}"/>
    <pc:docChg chg="undo redo custSel addSld modSld sldOrd">
      <pc:chgData name="Lorenzo Rinaldi" userId="77d5bfdd-3e88-4678-a8ff-024fe85681f6" providerId="ADAL" clId="{1001B1A9-F285-447A-83CB-4EC708BC818D}" dt="2023-07-21T14:28:04.704" v="1067"/>
      <pc:docMkLst>
        <pc:docMk/>
      </pc:docMkLst>
      <pc:sldChg chg="modSp mod">
        <pc:chgData name="Lorenzo Rinaldi" userId="77d5bfdd-3e88-4678-a8ff-024fe85681f6" providerId="ADAL" clId="{1001B1A9-F285-447A-83CB-4EC708BC818D}" dt="2023-07-21T14:24:46.523" v="1017"/>
        <pc:sldMkLst>
          <pc:docMk/>
          <pc:sldMk cId="2559802330" sldId="256"/>
        </pc:sldMkLst>
        <pc:spChg chg="mod">
          <ac:chgData name="Lorenzo Rinaldi" userId="77d5bfdd-3e88-4678-a8ff-024fe85681f6" providerId="ADAL" clId="{1001B1A9-F285-447A-83CB-4EC708BC818D}" dt="2023-07-21T14:24:46.523" v="101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1001B1A9-F285-447A-83CB-4EC708BC818D}" dt="2023-07-21T13:45:26.066" v="65" actId="14100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001B1A9-F285-447A-83CB-4EC708BC818D}" dt="2023-07-21T14:23:11.633" v="993" actId="27636"/>
        <pc:sldMkLst>
          <pc:docMk/>
          <pc:sldMk cId="3688935345" sldId="278"/>
        </pc:sldMkLst>
        <pc:spChg chg="mod">
          <ac:chgData name="Lorenzo Rinaldi" userId="77d5bfdd-3e88-4678-a8ff-024fe85681f6" providerId="ADAL" clId="{1001B1A9-F285-447A-83CB-4EC708BC818D}" dt="2023-07-21T14:23:11.633" v="993" actId="27636"/>
          <ac:spMkLst>
            <pc:docMk/>
            <pc:sldMk cId="3688935345" sldId="278"/>
            <ac:spMk id="2" creationId="{00000000-0000-0000-0000-000000000000}"/>
          </ac:spMkLst>
        </pc:spChg>
        <pc:spChg chg="add mod">
          <ac:chgData name="Lorenzo Rinaldi" userId="77d5bfdd-3e88-4678-a8ff-024fe85681f6" providerId="ADAL" clId="{1001B1A9-F285-447A-83CB-4EC708BC818D}" dt="2023-07-21T14:06:49.435" v="396" actId="552"/>
          <ac:spMkLst>
            <pc:docMk/>
            <pc:sldMk cId="3688935345" sldId="278"/>
            <ac:spMk id="4" creationId="{9AB3068C-1CCE-A7E9-790D-8ACFE0F1B133}"/>
          </ac:spMkLst>
        </pc:spChg>
        <pc:spChg chg="del mod">
          <ac:chgData name="Lorenzo Rinaldi" userId="77d5bfdd-3e88-4678-a8ff-024fe85681f6" providerId="ADAL" clId="{1001B1A9-F285-447A-83CB-4EC708BC818D}" dt="2023-07-21T14:06:38.573" v="369" actId="478"/>
          <ac:spMkLst>
            <pc:docMk/>
            <pc:sldMk cId="3688935345" sldId="278"/>
            <ac:spMk id="9" creationId="{D65E6D98-BE8C-6B4C-B23E-6167300445AE}"/>
          </ac:spMkLst>
        </pc:spChg>
        <pc:picChg chg="add del">
          <ac:chgData name="Lorenzo Rinaldi" userId="77d5bfdd-3e88-4678-a8ff-024fe85681f6" providerId="ADAL" clId="{1001B1A9-F285-447A-83CB-4EC708BC818D}" dt="2023-07-21T13:58:17.818" v="19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07.519" v="556"/>
        <pc:sldMkLst>
          <pc:docMk/>
          <pc:sldMk cId="562194632" sldId="279"/>
        </pc:sldMkLst>
        <pc:spChg chg="del">
          <ac:chgData name="Lorenzo Rinaldi" userId="77d5bfdd-3e88-4678-a8ff-024fe85681f6" providerId="ADAL" clId="{1001B1A9-F285-447A-83CB-4EC708BC818D}" dt="2023-07-21T14:04:43.847" v="318" actId="478"/>
          <ac:spMkLst>
            <pc:docMk/>
            <pc:sldMk cId="562194632" sldId="279"/>
            <ac:spMk id="2" creationId="{00000000-0000-0000-0000-000000000000}"/>
          </ac:spMkLst>
        </pc:spChg>
        <pc:spChg chg="add del mod">
          <ac:chgData name="Lorenzo Rinaldi" userId="77d5bfdd-3e88-4678-a8ff-024fe85681f6" providerId="ADAL" clId="{1001B1A9-F285-447A-83CB-4EC708BC818D}" dt="2023-07-21T14:04:47.091" v="319" actId="478"/>
          <ac:spMkLst>
            <pc:docMk/>
            <pc:sldMk cId="562194632" sldId="279"/>
            <ac:spMk id="5" creationId="{E511A2A5-6DE7-047B-27C7-BE477F7C0A2D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7" creationId="{DB7FC836-5D69-1645-4EA5-FA6B26226A67}"/>
          </ac:spMkLst>
        </pc:spChg>
        <pc:spChg chg="mod">
          <ac:chgData name="Lorenzo Rinaldi" userId="77d5bfdd-3e88-4678-a8ff-024fe85681f6" providerId="ADAL" clId="{1001B1A9-F285-447A-83CB-4EC708BC818D}" dt="2023-07-21T14:07:06.290" v="400" actId="20577"/>
          <ac:spMkLst>
            <pc:docMk/>
            <pc:sldMk cId="562194632" sldId="279"/>
            <ac:spMk id="9" creationId="{D65E6D98-BE8C-6B4C-B23E-6167300445AE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0" creationId="{3D646981-09A5-790D-7A22-627CED7B4F26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1" creationId="{90E18304-290B-3839-07ED-890B17CAF8C7}"/>
          </ac:spMkLst>
        </pc:spChg>
        <pc:spChg chg="add mod">
          <ac:chgData name="Lorenzo Rinaldi" userId="77d5bfdd-3e88-4678-a8ff-024fe85681f6" providerId="ADAL" clId="{1001B1A9-F285-447A-83CB-4EC708BC818D}" dt="2023-07-21T14:06:27.908" v="367" actId="14100"/>
          <ac:spMkLst>
            <pc:docMk/>
            <pc:sldMk cId="562194632" sldId="279"/>
            <ac:spMk id="13" creationId="{23503A06-6C80-97FC-3986-0012C1A855B4}"/>
          </ac:spMkLst>
        </pc:spChg>
        <pc:spChg chg="add mod">
          <ac:chgData name="Lorenzo Rinaldi" userId="77d5bfdd-3e88-4678-a8ff-024fe85681f6" providerId="ADAL" clId="{1001B1A9-F285-447A-83CB-4EC708BC818D}" dt="2023-07-21T14:06:27.477" v="365" actId="14100"/>
          <ac:spMkLst>
            <pc:docMk/>
            <pc:sldMk cId="562194632" sldId="279"/>
            <ac:spMk id="15" creationId="{12A85EB0-D8DC-371B-423D-91F11DBCE454}"/>
          </ac:spMkLst>
        </pc:spChg>
        <pc:spChg chg="add mod">
          <ac:chgData name="Lorenzo Rinaldi" userId="77d5bfdd-3e88-4678-a8ff-024fe85681f6" providerId="ADAL" clId="{1001B1A9-F285-447A-83CB-4EC708BC818D}" dt="2023-07-21T14:05:07.493" v="326" actId="1076"/>
          <ac:spMkLst>
            <pc:docMk/>
            <pc:sldMk cId="562194632" sldId="279"/>
            <ac:spMk id="16" creationId="{5E59DE5A-D6F8-F0BD-2E83-2FB540CD1BCC}"/>
          </ac:spMkLst>
        </pc:spChg>
        <pc:picChg chg="mod">
          <ac:chgData name="Lorenzo Rinaldi" userId="77d5bfdd-3e88-4678-a8ff-024fe85681f6" providerId="ADAL" clId="{1001B1A9-F285-447A-83CB-4EC708BC818D}" dt="2023-07-21T14:06:20.084" v="360" actId="1076"/>
          <ac:picMkLst>
            <pc:docMk/>
            <pc:sldMk cId="562194632" sldId="279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8" creationId="{A482E691-C6F0-DFC7-2E08-7D3E408C3C4D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12" creationId="{F866ED0A-AF83-F0D1-C733-2A0508DEFE07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4" creationId="{868638F6-9F34-82AD-0AD5-9BEECE795620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7" creationId="{9E478521-476F-DB48-4978-A7C34FB9EDDC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11.459" v="557"/>
        <pc:sldMkLst>
          <pc:docMk/>
          <pc:sldMk cId="3475113151" sldId="280"/>
        </pc:sldMkLst>
        <pc:spChg chg="add mod">
          <ac:chgData name="Lorenzo Rinaldi" userId="77d5bfdd-3e88-4678-a8ff-024fe85681f6" providerId="ADAL" clId="{1001B1A9-F285-447A-83CB-4EC708BC818D}" dt="2023-07-21T14:07:39.901" v="409" actId="403"/>
          <ac:spMkLst>
            <pc:docMk/>
            <pc:sldMk cId="3475113151" sldId="280"/>
            <ac:spMk id="2" creationId="{DE8EFD9E-FE64-3351-4662-86A42E364958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3" creationId="{23503A06-6C80-97FC-3986-0012C1A855B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5" creationId="{12A85EB0-D8DC-371B-423D-91F11DBCE45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6" creationId="{5E59DE5A-D6F8-F0BD-2E83-2FB540CD1BCC}"/>
          </ac:spMkLst>
        </pc:spChg>
        <pc:picChg chg="add mod">
          <ac:chgData name="Lorenzo Rinaldi" userId="77d5bfdd-3e88-4678-a8ff-024fe85681f6" providerId="ADAL" clId="{1001B1A9-F285-447A-83CB-4EC708BC818D}" dt="2023-07-21T14:07:45.809" v="411" actId="1076"/>
          <ac:picMkLst>
            <pc:docMk/>
            <pc:sldMk cId="3475113151" sldId="280"/>
            <ac:picMk id="4" creationId="{C1635926-49AE-D2EC-B354-623B5CE676DC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4" creationId="{868638F6-9F34-82AD-0AD5-9BEECE795620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7" creationId="{9E478521-476F-DB48-4978-A7C34FB9EDDC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16.951" v="558"/>
        <pc:sldMkLst>
          <pc:docMk/>
          <pc:sldMk cId="814990731" sldId="281"/>
        </pc:sldMkLst>
        <pc:spChg chg="del">
          <ac:chgData name="Lorenzo Rinaldi" userId="77d5bfdd-3e88-4678-a8ff-024fe85681f6" providerId="ADAL" clId="{1001B1A9-F285-447A-83CB-4EC708BC818D}" dt="2023-07-21T14:07:58.233" v="413" actId="478"/>
          <ac:spMkLst>
            <pc:docMk/>
            <pc:sldMk cId="814990731" sldId="281"/>
            <ac:spMk id="2" creationId="{DE8EFD9E-FE64-3351-4662-86A42E364958}"/>
          </ac:spMkLst>
        </pc:spChg>
        <pc:spChg chg="add mod">
          <ac:chgData name="Lorenzo Rinaldi" userId="77d5bfdd-3e88-4678-a8ff-024fe85681f6" providerId="ADAL" clId="{1001B1A9-F285-447A-83CB-4EC708BC818D}" dt="2023-07-21T14:08:01.636" v="415" actId="1076"/>
          <ac:spMkLst>
            <pc:docMk/>
            <pc:sldMk cId="814990731" sldId="281"/>
            <ac:spMk id="5" creationId="{346E6E78-6690-D18A-E6BD-FE71EB86DAFE}"/>
          </ac:spMkLst>
        </pc:spChg>
        <pc:picChg chg="del">
          <ac:chgData name="Lorenzo Rinaldi" userId="77d5bfdd-3e88-4678-a8ff-024fe85681f6" providerId="ADAL" clId="{1001B1A9-F285-447A-83CB-4EC708BC818D}" dt="2023-07-21T14:08:04.860" v="416" actId="478"/>
          <ac:picMkLst>
            <pc:docMk/>
            <pc:sldMk cId="814990731" sldId="281"/>
            <ac:picMk id="4" creationId="{C1635926-49AE-D2EC-B354-623B5CE676DC}"/>
          </ac:picMkLst>
        </pc:picChg>
        <pc:picChg chg="add mod">
          <ac:chgData name="Lorenzo Rinaldi" userId="77d5bfdd-3e88-4678-a8ff-024fe85681f6" providerId="ADAL" clId="{1001B1A9-F285-447A-83CB-4EC708BC818D}" dt="2023-07-21T14:08:07.747" v="418" actId="1076"/>
          <ac:picMkLst>
            <pc:docMk/>
            <pc:sldMk cId="814990731" sldId="281"/>
            <ac:picMk id="7" creationId="{6F27628D-11F2-3B87-CC2D-B42F37C0C2B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0.692" v="559"/>
        <pc:sldMkLst>
          <pc:docMk/>
          <pc:sldMk cId="1525948855" sldId="282"/>
        </pc:sldMkLst>
        <pc:spChg chg="add mod">
          <ac:chgData name="Lorenzo Rinaldi" userId="77d5bfdd-3e88-4678-a8ff-024fe85681f6" providerId="ADAL" clId="{1001B1A9-F285-447A-83CB-4EC708BC818D}" dt="2023-07-21T14:09:50.683" v="422" actId="1076"/>
          <ac:spMkLst>
            <pc:docMk/>
            <pc:sldMk cId="1525948855" sldId="282"/>
            <ac:spMk id="2" creationId="{D8DA2AB2-30F8-0A5A-CAC8-1C0480ED1309}"/>
          </ac:spMkLst>
        </pc:spChg>
        <pc:spChg chg="del">
          <ac:chgData name="Lorenzo Rinaldi" userId="77d5bfdd-3e88-4678-a8ff-024fe85681f6" providerId="ADAL" clId="{1001B1A9-F285-447A-83CB-4EC708BC818D}" dt="2023-07-21T14:09:46.287" v="420" actId="478"/>
          <ac:spMkLst>
            <pc:docMk/>
            <pc:sldMk cId="1525948855" sldId="282"/>
            <ac:spMk id="5" creationId="{346E6E78-6690-D18A-E6BD-FE71EB86DAFE}"/>
          </ac:spMkLst>
        </pc:spChg>
        <pc:picChg chg="add mod">
          <ac:chgData name="Lorenzo Rinaldi" userId="77d5bfdd-3e88-4678-a8ff-024fe85681f6" providerId="ADAL" clId="{1001B1A9-F285-447A-83CB-4EC708BC818D}" dt="2023-07-21T14:09:55.732" v="424"/>
          <ac:picMkLst>
            <pc:docMk/>
            <pc:sldMk cId="1525948855" sldId="282"/>
            <ac:picMk id="4" creationId="{A190FA98-146E-3FE5-FEF3-5F2BE0B24512}"/>
          </ac:picMkLst>
        </pc:picChg>
        <pc:picChg chg="del">
          <ac:chgData name="Lorenzo Rinaldi" userId="77d5bfdd-3e88-4678-a8ff-024fe85681f6" providerId="ADAL" clId="{1001B1A9-F285-447A-83CB-4EC708BC818D}" dt="2023-07-21T14:09:55.425" v="423" actId="478"/>
          <ac:picMkLst>
            <pc:docMk/>
            <pc:sldMk cId="1525948855" sldId="282"/>
            <ac:picMk id="7" creationId="{6F27628D-11F2-3B87-CC2D-B42F37C0C2B4}"/>
          </ac:picMkLst>
        </pc:picChg>
        <pc:picChg chg="add del mod">
          <ac:chgData name="Lorenzo Rinaldi" userId="77d5bfdd-3e88-4678-a8ff-024fe85681f6" providerId="ADAL" clId="{1001B1A9-F285-447A-83CB-4EC708BC818D}" dt="2023-07-21T14:10:15.472" v="426"/>
          <ac:picMkLst>
            <pc:docMk/>
            <pc:sldMk cId="1525948855" sldId="282"/>
            <ac:picMk id="8" creationId="{86CD4E84-CD45-DD17-3F02-435327E94503}"/>
          </ac:picMkLst>
        </pc:picChg>
        <pc:picChg chg="add del mod">
          <ac:chgData name="Lorenzo Rinaldi" userId="77d5bfdd-3e88-4678-a8ff-024fe85681f6" providerId="ADAL" clId="{1001B1A9-F285-447A-83CB-4EC708BC818D}" dt="2023-07-21T14:10:17.879" v="428"/>
          <ac:picMkLst>
            <pc:docMk/>
            <pc:sldMk cId="1525948855" sldId="282"/>
            <ac:picMk id="10" creationId="{B4F476D6-2859-7DCE-2830-A2CE02AC6C76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5.382" v="560"/>
        <pc:sldMkLst>
          <pc:docMk/>
          <pc:sldMk cId="1154836104" sldId="283"/>
        </pc:sldMkLst>
        <pc:spChg chg="del">
          <ac:chgData name="Lorenzo Rinaldi" userId="77d5bfdd-3e88-4678-a8ff-024fe85681f6" providerId="ADAL" clId="{1001B1A9-F285-447A-83CB-4EC708BC818D}" dt="2023-07-21T14:10:23.179" v="430" actId="478"/>
          <ac:spMkLst>
            <pc:docMk/>
            <pc:sldMk cId="1154836104" sldId="283"/>
            <ac:spMk id="2" creationId="{D8DA2AB2-30F8-0A5A-CAC8-1C0480ED1309}"/>
          </ac:spMkLst>
        </pc:spChg>
        <pc:spChg chg="add mod">
          <ac:chgData name="Lorenzo Rinaldi" userId="77d5bfdd-3e88-4678-a8ff-024fe85681f6" providerId="ADAL" clId="{1001B1A9-F285-447A-83CB-4EC708BC818D}" dt="2023-07-21T14:11:03.560" v="442" actId="14100"/>
          <ac:spMkLst>
            <pc:docMk/>
            <pc:sldMk cId="1154836104" sldId="283"/>
            <ac:spMk id="5" creationId="{55D0C306-ABF8-21BE-00AF-D621D075E645}"/>
          </ac:spMkLst>
        </pc:spChg>
        <pc:picChg chg="mod">
          <ac:chgData name="Lorenzo Rinaldi" userId="77d5bfdd-3e88-4678-a8ff-024fe85681f6" providerId="ADAL" clId="{1001B1A9-F285-447A-83CB-4EC708BC818D}" dt="2023-07-21T14:10:57.718" v="440" actId="14100"/>
          <ac:picMkLst>
            <pc:docMk/>
            <pc:sldMk cId="1154836104" sldId="28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0:23.179" v="430" actId="478"/>
          <ac:picMkLst>
            <pc:docMk/>
            <pc:sldMk cId="1154836104" sldId="283"/>
            <ac:picMk id="4" creationId="{A190FA98-146E-3FE5-FEF3-5F2BE0B24512}"/>
          </ac:picMkLst>
        </pc:picChg>
        <pc:picChg chg="add mod">
          <ac:chgData name="Lorenzo Rinaldi" userId="77d5bfdd-3e88-4678-a8ff-024fe85681f6" providerId="ADAL" clId="{1001B1A9-F285-447A-83CB-4EC708BC818D}" dt="2023-07-21T14:11:07.955" v="443" actId="1076"/>
          <ac:picMkLst>
            <pc:docMk/>
            <pc:sldMk cId="1154836104" sldId="283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9.038" v="561"/>
        <pc:sldMkLst>
          <pc:docMk/>
          <pc:sldMk cId="3576602481" sldId="284"/>
        </pc:sldMkLst>
        <pc:spChg chg="add mod">
          <ac:chgData name="Lorenzo Rinaldi" userId="77d5bfdd-3e88-4678-a8ff-024fe85681f6" providerId="ADAL" clId="{1001B1A9-F285-447A-83CB-4EC708BC818D}" dt="2023-07-21T14:11:26.225" v="448" actId="1076"/>
          <ac:spMkLst>
            <pc:docMk/>
            <pc:sldMk cId="3576602481" sldId="284"/>
            <ac:spMk id="2" creationId="{4E6444B5-1765-C50A-69DC-DBE373AB4D0E}"/>
          </ac:spMkLst>
        </pc:spChg>
        <pc:spChg chg="del">
          <ac:chgData name="Lorenzo Rinaldi" userId="77d5bfdd-3e88-4678-a8ff-024fe85681f6" providerId="ADAL" clId="{1001B1A9-F285-447A-83CB-4EC708BC818D}" dt="2023-07-21T14:11:18.825" v="445" actId="478"/>
          <ac:spMkLst>
            <pc:docMk/>
            <pc:sldMk cId="3576602481" sldId="284"/>
            <ac:spMk id="5" creationId="{55D0C306-ABF8-21BE-00AF-D621D075E645}"/>
          </ac:spMkLst>
        </pc:spChg>
        <pc:picChg chg="add mod">
          <ac:chgData name="Lorenzo Rinaldi" userId="77d5bfdd-3e88-4678-a8ff-024fe85681f6" providerId="ADAL" clId="{1001B1A9-F285-447A-83CB-4EC708BC818D}" dt="2023-07-21T14:11:29.767" v="449"/>
          <ac:picMkLst>
            <pc:docMk/>
            <pc:sldMk cId="3576602481" sldId="284"/>
            <ac:picMk id="4" creationId="{DD4E41A1-B145-45E0-0448-55918C9A159E}"/>
          </ac:picMkLst>
        </pc:picChg>
        <pc:picChg chg="del">
          <ac:chgData name="Lorenzo Rinaldi" userId="77d5bfdd-3e88-4678-a8ff-024fe85681f6" providerId="ADAL" clId="{1001B1A9-F285-447A-83CB-4EC708BC818D}" dt="2023-07-21T14:11:21.717" v="447" actId="478"/>
          <ac:picMkLst>
            <pc:docMk/>
            <pc:sldMk cId="3576602481" sldId="284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3.088" v="562"/>
        <pc:sldMkLst>
          <pc:docMk/>
          <pc:sldMk cId="3584675274" sldId="285"/>
        </pc:sldMkLst>
        <pc:spChg chg="del">
          <ac:chgData name="Lorenzo Rinaldi" userId="77d5bfdd-3e88-4678-a8ff-024fe85681f6" providerId="ADAL" clId="{1001B1A9-F285-447A-83CB-4EC708BC818D}" dt="2023-07-21T14:11:50.712" v="456" actId="478"/>
          <ac:spMkLst>
            <pc:docMk/>
            <pc:sldMk cId="3584675274" sldId="285"/>
            <ac:spMk id="2" creationId="{4E6444B5-1765-C50A-69DC-DBE373AB4D0E}"/>
          </ac:spMkLst>
        </pc:spChg>
        <pc:spChg chg="add mod">
          <ac:chgData name="Lorenzo Rinaldi" userId="77d5bfdd-3e88-4678-a8ff-024fe85681f6" providerId="ADAL" clId="{1001B1A9-F285-447A-83CB-4EC708BC818D}" dt="2023-07-21T14:12:08.596" v="463" actId="20577"/>
          <ac:spMkLst>
            <pc:docMk/>
            <pc:sldMk cId="3584675274" sldId="285"/>
            <ac:spMk id="7" creationId="{CF56B595-2BC4-DCE9-A122-CE8350DCC84A}"/>
          </ac:spMkLst>
        </pc:spChg>
        <pc:spChg chg="mod">
          <ac:chgData name="Lorenzo Rinaldi" userId="77d5bfdd-3e88-4678-a8ff-024fe85681f6" providerId="ADAL" clId="{1001B1A9-F285-447A-83CB-4EC708BC818D}" dt="2023-07-21T14:11:47.881" v="455" actId="20577"/>
          <ac:spMkLst>
            <pc:docMk/>
            <pc:sldMk cId="3584675274" sldId="285"/>
            <ac:spMk id="9" creationId="{D65E6D98-BE8C-6B4C-B23E-6167300445AE}"/>
          </ac:spMkLst>
        </pc:spChg>
        <pc:picChg chg="del">
          <ac:chgData name="Lorenzo Rinaldi" userId="77d5bfdd-3e88-4678-a8ff-024fe85681f6" providerId="ADAL" clId="{1001B1A9-F285-447A-83CB-4EC708BC818D}" dt="2023-07-21T14:11:50.712" v="456" actId="478"/>
          <ac:picMkLst>
            <pc:docMk/>
            <pc:sldMk cId="3584675274" sldId="285"/>
            <ac:picMk id="4" creationId="{DD4E41A1-B145-45E0-0448-55918C9A159E}"/>
          </ac:picMkLst>
        </pc:picChg>
        <pc:picChg chg="add mod">
          <ac:chgData name="Lorenzo Rinaldi" userId="77d5bfdd-3e88-4678-a8ff-024fe85681f6" providerId="ADAL" clId="{1001B1A9-F285-447A-83CB-4EC708BC818D}" dt="2023-07-21T14:11:56.105" v="458" actId="1076"/>
          <ac:picMkLst>
            <pc:docMk/>
            <pc:sldMk cId="3584675274" sldId="285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7.372" v="563"/>
        <pc:sldMkLst>
          <pc:docMk/>
          <pc:sldMk cId="3760302651" sldId="286"/>
        </pc:sldMkLst>
        <pc:spChg chg="add mod">
          <ac:chgData name="Lorenzo Rinaldi" userId="77d5bfdd-3e88-4678-a8ff-024fe85681f6" providerId="ADAL" clId="{1001B1A9-F285-447A-83CB-4EC708BC818D}" dt="2023-07-21T14:12:39.845" v="470" actId="1076"/>
          <ac:spMkLst>
            <pc:docMk/>
            <pc:sldMk cId="3760302651" sldId="286"/>
            <ac:spMk id="4" creationId="{50DE1F56-20BE-CE7C-D5AC-E36018E1F555}"/>
          </ac:spMkLst>
        </pc:spChg>
        <pc:spChg chg="del">
          <ac:chgData name="Lorenzo Rinaldi" userId="77d5bfdd-3e88-4678-a8ff-024fe85681f6" providerId="ADAL" clId="{1001B1A9-F285-447A-83CB-4EC708BC818D}" dt="2023-07-21T14:12:21.806" v="465" actId="478"/>
          <ac:spMkLst>
            <pc:docMk/>
            <pc:sldMk cId="3760302651" sldId="286"/>
            <ac:spMk id="7" creationId="{CF56B595-2BC4-DCE9-A122-CE8350DCC84A}"/>
          </ac:spMkLst>
        </pc:spChg>
        <pc:spChg chg="add mod">
          <ac:chgData name="Lorenzo Rinaldi" userId="77d5bfdd-3e88-4678-a8ff-024fe85681f6" providerId="ADAL" clId="{1001B1A9-F285-447A-83CB-4EC708BC818D}" dt="2023-07-21T14:13:10.437" v="478" actId="1076"/>
          <ac:spMkLst>
            <pc:docMk/>
            <pc:sldMk cId="3760302651" sldId="286"/>
            <ac:spMk id="8" creationId="{3BC0D5CF-4421-2A15-99F8-5015782E8EC1}"/>
          </ac:spMkLst>
        </pc:spChg>
        <pc:spChg chg="add del mod">
          <ac:chgData name="Lorenzo Rinaldi" userId="77d5bfdd-3e88-4678-a8ff-024fe85681f6" providerId="ADAL" clId="{1001B1A9-F285-447A-83CB-4EC708BC818D}" dt="2023-07-21T14:13:25.348" v="480"/>
          <ac:spMkLst>
            <pc:docMk/>
            <pc:sldMk cId="3760302651" sldId="286"/>
            <ac:spMk id="10" creationId="{427CCED6-AFA8-15E2-F2AC-B89C0B8157EE}"/>
          </ac:spMkLst>
        </pc:spChg>
        <pc:picChg chg="add mod">
          <ac:chgData name="Lorenzo Rinaldi" userId="77d5bfdd-3e88-4678-a8ff-024fe85681f6" providerId="ADAL" clId="{1001B1A9-F285-447A-83CB-4EC708BC818D}" dt="2023-07-21T14:13:01.192" v="476" actId="14100"/>
          <ac:picMkLst>
            <pc:docMk/>
            <pc:sldMk cId="3760302651" sldId="286"/>
            <ac:picMk id="2" creationId="{2E46A830-06D3-29E4-5A9C-E48EC8438759}"/>
          </ac:picMkLst>
        </pc:picChg>
        <pc:picChg chg="del">
          <ac:chgData name="Lorenzo Rinaldi" userId="77d5bfdd-3e88-4678-a8ff-024fe85681f6" providerId="ADAL" clId="{1001B1A9-F285-447A-83CB-4EC708BC818D}" dt="2023-07-21T14:12:21.806" v="465" actId="478"/>
          <ac:picMkLst>
            <pc:docMk/>
            <pc:sldMk cId="3760302651" sldId="286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41.407" v="564"/>
        <pc:sldMkLst>
          <pc:docMk/>
          <pc:sldMk cId="3774605737" sldId="287"/>
        </pc:sldMkLst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4" creationId="{50DE1F56-20BE-CE7C-D5AC-E36018E1F555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5" creationId="{CBA328FB-0CBB-80D6-166F-43CCFB42BACF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7" creationId="{9BF81FBB-18E0-8C99-3CA6-8AA636B86E8C}"/>
          </ac:spMkLst>
        </pc:spChg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8" creationId="{3BC0D5CF-4421-2A15-99F8-5015782E8EC1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0" creationId="{54DC27FD-8D99-96E4-C62C-EBD7D4CCD056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3" creationId="{5074BA97-281D-6FD4-0D29-C62B8A033F67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5" creationId="{5E9C8C32-8C49-B4AC-D316-95747E49C11B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6" creationId="{D42954A7-4E12-B9D5-1A52-F2E645CB6254}"/>
          </ac:spMkLst>
        </pc:spChg>
        <pc:picChg chg="del">
          <ac:chgData name="Lorenzo Rinaldi" userId="77d5bfdd-3e88-4678-a8ff-024fe85681f6" providerId="ADAL" clId="{1001B1A9-F285-447A-83CB-4EC708BC818D}" dt="2023-07-21T14:13:30.482" v="482" actId="478"/>
          <ac:picMkLst>
            <pc:docMk/>
            <pc:sldMk cId="3774605737" sldId="287"/>
            <ac:picMk id="2" creationId="{2E46A830-06D3-29E4-5A9C-E48EC8438759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1" creationId="{4149CC33-DF95-71E5-5BAF-FA78D1A27981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2" creationId="{204CAD61-95F3-953D-8DC0-820B3B5D8F9B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4" creationId="{544B6815-C00C-6B45-2F34-AA447BEBD632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5:42.609" v="625"/>
        <pc:sldMkLst>
          <pc:docMk/>
          <pc:sldMk cId="2264611373" sldId="288"/>
        </pc:sldMkLst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2" creationId="{B5095189-5945-C9D7-D6BC-F13D35C4E738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5" creationId="{CBA328FB-0CBB-80D6-166F-43CCFB42BACF}"/>
          </ac:spMkLst>
        </pc:spChg>
        <pc:spChg chg="add del">
          <ac:chgData name="Lorenzo Rinaldi" userId="77d5bfdd-3e88-4678-a8ff-024fe85681f6" providerId="ADAL" clId="{1001B1A9-F285-447A-83CB-4EC708BC818D}" dt="2023-07-21T14:15:02.438" v="567" actId="478"/>
          <ac:spMkLst>
            <pc:docMk/>
            <pc:sldMk cId="2264611373" sldId="288"/>
            <ac:spMk id="6" creationId="{4BDB5223-6EB5-1046-88BB-84ED760A29CE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7" creationId="{9BF81FBB-18E0-8C99-3CA6-8AA636B86E8C}"/>
          </ac:spMkLst>
        </pc:spChg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8" creationId="{9CB2FCA1-6369-C88A-3152-93016DAA39E0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0" creationId="{54DC27FD-8D99-96E4-C62C-EBD7D4CCD056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3" creationId="{5074BA97-281D-6FD4-0D29-C62B8A033F67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5" creationId="{5E9C8C32-8C49-B4AC-D316-95747E49C11B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6" creationId="{D42954A7-4E12-B9D5-1A52-F2E645CB6254}"/>
          </ac:spMkLst>
        </pc:spChg>
        <pc:spChg chg="add mod">
          <ac:chgData name="Lorenzo Rinaldi" userId="77d5bfdd-3e88-4678-a8ff-024fe85681f6" providerId="ADAL" clId="{1001B1A9-F285-447A-83CB-4EC708BC818D}" dt="2023-07-21T14:15:21.721" v="622" actId="1035"/>
          <ac:spMkLst>
            <pc:docMk/>
            <pc:sldMk cId="2264611373" sldId="288"/>
            <ac:spMk id="17" creationId="{68A86E7F-0A18-B3CB-E343-3C8D0759309F}"/>
          </ac:spMkLst>
        </pc:spChg>
        <pc:picChg chg="add del">
          <ac:chgData name="Lorenzo Rinaldi" userId="77d5bfdd-3e88-4678-a8ff-024fe85681f6" providerId="ADAL" clId="{1001B1A9-F285-447A-83CB-4EC708BC818D}" dt="2023-07-21T14:15:02.438" v="567" actId="478"/>
          <ac:picMkLst>
            <pc:docMk/>
            <pc:sldMk cId="2264611373" sldId="288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1001B1A9-F285-447A-83CB-4EC708BC818D}" dt="2023-07-21T14:15:17.712" v="605" actId="14100"/>
          <ac:picMkLst>
            <pc:docMk/>
            <pc:sldMk cId="2264611373" sldId="288"/>
            <ac:picMk id="4" creationId="{08D295C7-0D64-67C3-58AA-2AF3E3FF41D5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1" creationId="{4149CC33-DF95-71E5-5BAF-FA78D1A27981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2" creationId="{204CAD61-95F3-953D-8DC0-820B3B5D8F9B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4" creationId="{544B6815-C00C-6B45-2F34-AA447BEBD632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6:05.474" v="678" actId="1036"/>
        <pc:sldMkLst>
          <pc:docMk/>
          <pc:sldMk cId="1445512116" sldId="289"/>
        </pc:sldMkLst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2" creationId="{B5095189-5945-C9D7-D6BC-F13D35C4E738}"/>
          </ac:spMkLst>
        </pc:spChg>
        <pc:spChg chg="add mod">
          <ac:chgData name="Lorenzo Rinaldi" userId="77d5bfdd-3e88-4678-a8ff-024fe85681f6" providerId="ADAL" clId="{1001B1A9-F285-447A-83CB-4EC708BC818D}" dt="2023-07-21T14:16:05.474" v="678" actId="1036"/>
          <ac:spMkLst>
            <pc:docMk/>
            <pc:sldMk cId="1445512116" sldId="289"/>
            <ac:spMk id="5" creationId="{22B4498B-ADD0-2707-0360-578F7E6DDE7C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8" creationId="{9CB2FCA1-6369-C88A-3152-93016DAA39E0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17" creationId="{68A86E7F-0A18-B3CB-E343-3C8D0759309F}"/>
          </ac:spMkLst>
        </pc:spChg>
        <pc:picChg chg="del">
          <ac:chgData name="Lorenzo Rinaldi" userId="77d5bfdd-3e88-4678-a8ff-024fe85681f6" providerId="ADAL" clId="{1001B1A9-F285-447A-83CB-4EC708BC818D}" dt="2023-07-21T14:15:39.727" v="624" actId="478"/>
          <ac:picMkLst>
            <pc:docMk/>
            <pc:sldMk cId="1445512116" sldId="289"/>
            <ac:picMk id="4" creationId="{08D295C7-0D64-67C3-58AA-2AF3E3FF41D5}"/>
          </ac:picMkLst>
        </pc:picChg>
        <pc:picChg chg="add mod">
          <ac:chgData name="Lorenzo Rinaldi" userId="77d5bfdd-3e88-4678-a8ff-024fe85681f6" providerId="ADAL" clId="{1001B1A9-F285-447A-83CB-4EC708BC818D}" dt="2023-07-21T14:15:57.140" v="660" actId="1037"/>
          <ac:picMkLst>
            <pc:docMk/>
            <pc:sldMk cId="1445512116" sldId="289"/>
            <ac:picMk id="7" creationId="{6C5D6AE1-7C1D-48CF-BE60-716A7AC95FE6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7:35.344" v="752" actId="1038"/>
        <pc:sldMkLst>
          <pc:docMk/>
          <pc:sldMk cId="2092622037" sldId="290"/>
        </pc:sldMkLst>
        <pc:spChg chg="add mod">
          <ac:chgData name="Lorenzo Rinaldi" userId="77d5bfdd-3e88-4678-a8ff-024fe85681f6" providerId="ADAL" clId="{1001B1A9-F285-447A-83CB-4EC708BC818D}" dt="2023-07-21T14:17:35.344" v="752" actId="1038"/>
          <ac:spMkLst>
            <pc:docMk/>
            <pc:sldMk cId="2092622037" sldId="290"/>
            <ac:spMk id="4" creationId="{18BBB7B4-3AA8-1D69-E272-FB99E6F353AB}"/>
          </ac:spMkLst>
        </pc:spChg>
        <pc:spChg chg="del">
          <ac:chgData name="Lorenzo Rinaldi" userId="77d5bfdd-3e88-4678-a8ff-024fe85681f6" providerId="ADAL" clId="{1001B1A9-F285-447A-83CB-4EC708BC818D}" dt="2023-07-21T14:16:35.517" v="680" actId="478"/>
          <ac:spMkLst>
            <pc:docMk/>
            <pc:sldMk cId="2092622037" sldId="290"/>
            <ac:spMk id="5" creationId="{22B4498B-ADD0-2707-0360-578F7E6DDE7C}"/>
          </ac:spMkLst>
        </pc:spChg>
        <pc:picChg chg="add mod">
          <ac:chgData name="Lorenzo Rinaldi" userId="77d5bfdd-3e88-4678-a8ff-024fe85681f6" providerId="ADAL" clId="{1001B1A9-F285-447A-83CB-4EC708BC818D}" dt="2023-07-21T14:17:12.257" v="729" actId="1035"/>
          <ac:picMkLst>
            <pc:docMk/>
            <pc:sldMk cId="2092622037" sldId="290"/>
            <ac:picMk id="2" creationId="{AC8D1966-8AA7-253C-6CD1-EF246725DCAF}"/>
          </ac:picMkLst>
        </pc:picChg>
        <pc:picChg chg="mod">
          <ac:chgData name="Lorenzo Rinaldi" userId="77d5bfdd-3e88-4678-a8ff-024fe85681f6" providerId="ADAL" clId="{1001B1A9-F285-447A-83CB-4EC708BC818D}" dt="2023-07-21T14:16:54.354" v="718" actId="14100"/>
          <ac:picMkLst>
            <pc:docMk/>
            <pc:sldMk cId="2092622037" sldId="290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6:35.517" v="680" actId="478"/>
          <ac:picMkLst>
            <pc:docMk/>
            <pc:sldMk cId="2092622037" sldId="290"/>
            <ac:picMk id="7" creationId="{6C5D6AE1-7C1D-48CF-BE60-716A7AC95FE6}"/>
          </ac:picMkLst>
        </pc:picChg>
        <pc:picChg chg="add mod">
          <ac:chgData name="Lorenzo Rinaldi" userId="77d5bfdd-3e88-4678-a8ff-024fe85681f6" providerId="ADAL" clId="{1001B1A9-F285-447A-83CB-4EC708BC818D}" dt="2023-07-21T14:17:09.990" v="724" actId="1076"/>
          <ac:picMkLst>
            <pc:docMk/>
            <pc:sldMk cId="2092622037" sldId="290"/>
            <ac:picMk id="8" creationId="{6D9656D7-CEA8-0954-4819-293CFF321D5B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8:44.084" v="840" actId="1035"/>
        <pc:sldMkLst>
          <pc:docMk/>
          <pc:sldMk cId="1837731459" sldId="291"/>
        </pc:sldMkLst>
        <pc:spChg chg="del">
          <ac:chgData name="Lorenzo Rinaldi" userId="77d5bfdd-3e88-4678-a8ff-024fe85681f6" providerId="ADAL" clId="{1001B1A9-F285-447A-83CB-4EC708BC818D}" dt="2023-07-21T14:17:49.343" v="754" actId="478"/>
          <ac:spMkLst>
            <pc:docMk/>
            <pc:sldMk cId="1837731459" sldId="291"/>
            <ac:spMk id="4" creationId="{18BBB7B4-3AA8-1D69-E272-FB99E6F353AB}"/>
          </ac:spMkLst>
        </pc:spChg>
        <pc:spChg chg="add mod">
          <ac:chgData name="Lorenzo Rinaldi" userId="77d5bfdd-3e88-4678-a8ff-024fe85681f6" providerId="ADAL" clId="{1001B1A9-F285-447A-83CB-4EC708BC818D}" dt="2023-07-21T14:18:15.462" v="790" actId="1076"/>
          <ac:spMkLst>
            <pc:docMk/>
            <pc:sldMk cId="1837731459" sldId="291"/>
            <ac:spMk id="5" creationId="{B9E3E1CC-D98F-FCBD-BF49-7B911445C5B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2" creationId="{EB70567A-0516-E3EE-A7EB-788DE9D3AEF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3" creationId="{6F2032FF-F646-D876-B9E8-2D3AAB2BF381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4" creationId="{D1C88B49-3A9A-5150-E9CB-D1AF162A697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7" creationId="{127AC109-7A7F-97EB-0415-32A2168C0B8A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0" creationId="{7CACC4B2-AB0A-508D-044C-A9D016EF58F6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1" creationId="{900893C5-6392-5B6C-BD24-B7B2625A13B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5" creationId="{56B173DC-16D8-4D84-6714-1EF655E527C0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8" creationId="{24F4A650-AE9E-621E-EBD2-7C187387103C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9" creationId="{EF2F0D07-7679-30D7-8A7E-CDD22D9E3C38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30" creationId="{ABFA3FC8-649E-0C4B-BFB5-A7467A152325}"/>
          </ac:spMkLst>
        </pc:sp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2" creationId="{AC8D1966-8AA7-253C-6CD1-EF246725DCAF}"/>
          </ac:picMkLst>
        </pc:pic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8" creationId="{6D9656D7-CEA8-0954-4819-293CFF321D5B}"/>
          </ac:picMkLst>
        </pc:pic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7" creationId="{2E558CAA-3995-549B-3784-2CE87CA60D38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0" creationId="{E3059535-75B2-7549-583D-4F9D33EBC32C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1" creationId="{F57F6DF8-6EED-2F86-70C0-D4D0D1A801B9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5" creationId="{581F9302-2C2A-96A7-A2F5-C7FB2765020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6" creationId="{A37D4D95-C65D-A610-5FBC-BB9566723A45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8" creationId="{AFAE3BE5-9BAB-B167-8AC0-916AE99B0C2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9" creationId="{58F7D48B-7112-A49B-975B-18E75368DC1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2" creationId="{3D37F6C1-62DF-1654-07E5-9307B529E714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3" creationId="{9FFEC25C-6BAB-192B-C634-1CFA513B696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4" creationId="{A0A9DD01-3EA3-D644-B915-4C8CE6CC9B9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6" creationId="{F94DB60F-AC8A-7A08-1BCD-E0B99E27F46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7" creationId="{2F960DF1-2A7D-24AB-0114-4009BB3AE51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0:03.853" v="926" actId="1036"/>
        <pc:sldMkLst>
          <pc:docMk/>
          <pc:sldMk cId="344929577" sldId="292"/>
        </pc:sldMkLst>
        <pc:spChg chg="add mod">
          <ac:chgData name="Lorenzo Rinaldi" userId="77d5bfdd-3e88-4678-a8ff-024fe85681f6" providerId="ADAL" clId="{1001B1A9-F285-447A-83CB-4EC708BC818D}" dt="2023-07-21T14:19:39.355" v="867" actId="1076"/>
          <ac:spMkLst>
            <pc:docMk/>
            <pc:sldMk cId="344929577" sldId="292"/>
            <ac:spMk id="2" creationId="{A77FCA55-5DD0-4EC0-6B52-351C2064C17F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5" creationId="{B9E3E1CC-D98F-FCBD-BF49-7B911445C5B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2" creationId="{EB70567A-0516-E3EE-A7EB-788DE9D3AEF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3" creationId="{6F2032FF-F646-D876-B9E8-2D3AAB2BF381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4" creationId="{D1C88B49-3A9A-5150-E9CB-D1AF162A697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7" creationId="{127AC109-7A7F-97EB-0415-32A2168C0B8A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0" creationId="{7CACC4B2-AB0A-508D-044C-A9D016EF58F6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1" creationId="{900893C5-6392-5B6C-BD24-B7B2625A13B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5" creationId="{56B173DC-16D8-4D84-6714-1EF655E527C0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8" creationId="{24F4A650-AE9E-621E-EBD2-7C187387103C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9" creationId="{EF2F0D07-7679-30D7-8A7E-CDD22D9E3C38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30" creationId="{ABFA3FC8-649E-0C4B-BFB5-A7467A152325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2" creationId="{3F611A99-7629-9210-1465-049E07A8FC86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3" creationId="{378B0730-8366-D3E8-1079-96FD469E39C9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4" creationId="{2DD62ACD-62C1-197D-453B-A0F64501C463}"/>
          </ac:spMkLst>
        </pc:sp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4" creationId="{2EE97FBF-6C6D-4746-49FA-13AE494A7CFC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8" creationId="{61C41C98-4888-AD6D-159F-2D87E5FB7DD4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31" creationId="{4E6436FE-8190-2743-4E93-CFDBE7AFE984}"/>
          </ac:picMkLst>
        </pc:pic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7" creationId="{2E558CAA-3995-549B-3784-2CE87CA60D38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0" creationId="{E3059535-75B2-7549-583D-4F9D33EBC32C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1" creationId="{F57F6DF8-6EED-2F86-70C0-D4D0D1A801B9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5" creationId="{581F9302-2C2A-96A7-A2F5-C7FB2765020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6" creationId="{A37D4D95-C65D-A610-5FBC-BB9566723A45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8" creationId="{AFAE3BE5-9BAB-B167-8AC0-916AE99B0C2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9" creationId="{58F7D48B-7112-A49B-975B-18E75368DC1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2" creationId="{3D37F6C1-62DF-1654-07E5-9307B529E714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3" creationId="{9FFEC25C-6BAB-192B-C634-1CFA513B696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4" creationId="{A0A9DD01-3EA3-D644-B915-4C8CE6CC9B9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6" creationId="{F94DB60F-AC8A-7A08-1BCD-E0B99E27F46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7" creationId="{2F960DF1-2A7D-24AB-0114-4009BB3AE518}"/>
          </ac:cxnSpMkLst>
        </pc:cxnChg>
      </pc:sldChg>
      <pc:sldChg chg="addSp delSp modSp add mod ord">
        <pc:chgData name="Lorenzo Rinaldi" userId="77d5bfdd-3e88-4678-a8ff-024fe85681f6" providerId="ADAL" clId="{1001B1A9-F285-447A-83CB-4EC708BC818D}" dt="2023-07-21T14:28:04.704" v="1067"/>
        <pc:sldMkLst>
          <pc:docMk/>
          <pc:sldMk cId="4169575318" sldId="293"/>
        </pc:sldMkLst>
        <pc:spChg chg="del">
          <ac:chgData name="Lorenzo Rinaldi" userId="77d5bfdd-3e88-4678-a8ff-024fe85681f6" providerId="ADAL" clId="{1001B1A9-F285-447A-83CB-4EC708BC818D}" dt="2023-07-21T14:20:34.480" v="930" actId="478"/>
          <ac:spMkLst>
            <pc:docMk/>
            <pc:sldMk cId="4169575318" sldId="293"/>
            <ac:spMk id="2" creationId="{A77FCA55-5DD0-4EC0-6B52-351C2064C17F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0:22.309" v="928"/>
          <ac:spMkLst>
            <pc:docMk/>
            <pc:sldMk cId="4169575318" sldId="293"/>
            <ac:spMk id="9" creationId="{D65E6D98-BE8C-6B4C-B23E-6167300445AE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10" creationId="{29142953-0303-AF54-40C6-7B5A004D7CAB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2" creationId="{3F611A99-7629-9210-1465-049E07A8FC86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3" creationId="{378B0730-8366-D3E8-1079-96FD469E39C9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4" creationId="{2DD62ACD-62C1-197D-453B-A0F64501C463}"/>
          </ac:spMkLst>
        </pc:sp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4" creationId="{2EE97FBF-6C6D-4746-49FA-13AE494A7CFC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8" creationId="{61C41C98-4888-AD6D-159F-2D87E5FB7DD4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31" creationId="{4E6436FE-8190-2743-4E93-CFDBE7AFE984}"/>
          </ac:picMkLst>
        </pc:picChg>
        <pc:cxnChg chg="add del mod">
          <ac:chgData name="Lorenzo Rinaldi" userId="77d5bfdd-3e88-4678-a8ff-024fe85681f6" providerId="ADAL" clId="{1001B1A9-F285-447A-83CB-4EC708BC818D}" dt="2023-07-21T14:21:11.617" v="974" actId="478"/>
          <ac:cxnSpMkLst>
            <pc:docMk/>
            <pc:sldMk cId="4169575318" sldId="293"/>
            <ac:cxnSpMk id="7" creationId="{F6C5BC72-5CA6-F8DA-BCE3-7D6B8785F7D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6:13.704" v="1063" actId="20577"/>
        <pc:sldMkLst>
          <pc:docMk/>
          <pc:sldMk cId="3933425304" sldId="294"/>
        </pc:sldMkLst>
        <pc:spChg chg="add mod">
          <ac:chgData name="Lorenzo Rinaldi" userId="77d5bfdd-3e88-4678-a8ff-024fe85681f6" providerId="ADAL" clId="{1001B1A9-F285-447A-83CB-4EC708BC818D}" dt="2023-07-21T14:25:21.960" v="1047" actId="20577"/>
          <ac:spMkLst>
            <pc:docMk/>
            <pc:sldMk cId="3933425304" sldId="294"/>
            <ac:spMk id="2" creationId="{942DEFAF-035B-5B3E-7A77-1DC130B0ACEC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6:13.704" v="1063" actId="20577"/>
          <ac:spMkLst>
            <pc:docMk/>
            <pc:sldMk cId="3933425304" sldId="294"/>
            <ac:spMk id="9" creationId="{D65E6D98-BE8C-6B4C-B23E-6167300445AE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10" creationId="{29142953-0303-AF54-40C6-7B5A004D7CAB}"/>
          </ac:spMkLst>
        </pc:spChg>
        <pc:picChg chg="mod">
          <ac:chgData name="Lorenzo Rinaldi" userId="77d5bfdd-3e88-4678-a8ff-024fe85681f6" providerId="ADAL" clId="{1001B1A9-F285-447A-83CB-4EC708BC818D}" dt="2023-07-21T14:24:31.693" v="1002" actId="1076"/>
          <ac:picMkLst>
            <pc:docMk/>
            <pc:sldMk cId="3933425304" sldId="294"/>
            <ac:picMk id="3" creationId="{2FDE5C26-D4A7-4A08-BEF4-A1958E075695}"/>
          </ac:picMkLst>
        </pc:picChg>
      </pc:sldChg>
      <pc:sldChg chg="modSp add mod">
        <pc:chgData name="Lorenzo Rinaldi" userId="77d5bfdd-3e88-4678-a8ff-024fe85681f6" providerId="ADAL" clId="{1001B1A9-F285-447A-83CB-4EC708BC818D}" dt="2023-07-21T14:26:20.445" v="1065" actId="20577"/>
        <pc:sldMkLst>
          <pc:docMk/>
          <pc:sldMk cId="3427571278" sldId="295"/>
        </pc:sldMkLst>
        <pc:spChg chg="mod">
          <ac:chgData name="Lorenzo Rinaldi" userId="77d5bfdd-3e88-4678-a8ff-024fe85681f6" providerId="ADAL" clId="{1001B1A9-F285-447A-83CB-4EC708BC818D}" dt="2023-07-21T14:26:07.513" v="1061" actId="20577"/>
          <ac:spMkLst>
            <pc:docMk/>
            <pc:sldMk cId="3427571278" sldId="295"/>
            <ac:spMk id="2" creationId="{942DEFAF-035B-5B3E-7A77-1DC130B0ACEC}"/>
          </ac:spMkLst>
        </pc:spChg>
        <pc:spChg chg="mod">
          <ac:chgData name="Lorenzo Rinaldi" userId="77d5bfdd-3e88-4678-a8ff-024fe85681f6" providerId="ADAL" clId="{1001B1A9-F285-447A-83CB-4EC708BC818D}" dt="2023-07-21T14:26:20.445" v="1065" actId="20577"/>
          <ac:spMkLst>
            <pc:docMk/>
            <pc:sldMk cId="3427571278" sldId="295"/>
            <ac:spMk id="9" creationId="{D65E6D98-BE8C-6B4C-B23E-6167300445AE}"/>
          </ac:spMkLst>
        </pc:spChg>
      </pc:sldChg>
    </pc:docChg>
  </pc:docChgLst>
  <pc:docChgLst>
    <pc:chgData name="Lorenzo Rinaldi" userId="77d5bfdd-3e88-4678-a8ff-024fe85681f6" providerId="ADAL" clId="{6D046246-284C-42C5-B60D-94947394D8D1}"/>
    <pc:docChg chg="undo custSel addSld delSld modSld sldOrd modMainMaster">
      <pc:chgData name="Lorenzo Rinaldi" userId="77d5bfdd-3e88-4678-a8ff-024fe85681f6" providerId="ADAL" clId="{6D046246-284C-42C5-B60D-94947394D8D1}" dt="2023-08-05T05:56:48.784" v="2854" actId="20577"/>
      <pc:docMkLst>
        <pc:docMk/>
      </pc:docMkLst>
      <pc:sldChg chg="modSp mod">
        <pc:chgData name="Lorenzo Rinaldi" userId="77d5bfdd-3e88-4678-a8ff-024fe85681f6" providerId="ADAL" clId="{6D046246-284C-42C5-B60D-94947394D8D1}" dt="2023-07-24T07:09:27.606" v="22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6D046246-284C-42C5-B60D-94947394D8D1}" dt="2023-07-24T07:09:27.606" v="22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6D046246-284C-42C5-B60D-94947394D8D1}" dt="2023-07-24T08:07:16.383" v="2662" actId="20577"/>
        <pc:sldMkLst>
          <pc:docMk/>
          <pc:sldMk cId="3688935345" sldId="278"/>
        </pc:sldMkLst>
        <pc:spChg chg="mod">
          <ac:chgData name="Lorenzo Rinaldi" userId="77d5bfdd-3e88-4678-a8ff-024fe85681f6" providerId="ADAL" clId="{6D046246-284C-42C5-B60D-94947394D8D1}" dt="2023-07-24T08:07:16.383" v="2662" actId="20577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6D046246-284C-42C5-B60D-94947394D8D1}" dt="2023-07-24T07:45:50.185" v="1047" actId="1076"/>
        <pc:sldMkLst>
          <pc:docMk/>
          <pc:sldMk cId="3105644210" sldId="279"/>
        </pc:sldMkLst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" creationId="{481CFE18-F803-2AE2-5D2B-A3101F88BB4D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" creationId="{7D734994-7F3F-0831-E660-55C325AE2FED}"/>
          </ac:spMkLst>
        </pc:spChg>
        <pc:spChg chg="mod">
          <ac:chgData name="Lorenzo Rinaldi" userId="77d5bfdd-3e88-4678-a8ff-024fe85681f6" providerId="ADAL" clId="{6D046246-284C-42C5-B60D-94947394D8D1}" dt="2023-07-24T07:35:38.693" v="589" actId="20577"/>
          <ac:spMkLst>
            <pc:docMk/>
            <pc:sldMk cId="3105644210" sldId="279"/>
            <ac:spMk id="4" creationId="{9AB3068C-1CCE-A7E9-790D-8ACFE0F1B133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5" creationId="{A8923CB4-71D3-A6F5-C540-D67706E02895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7" creationId="{927C4A89-D9AD-459C-756C-7762E4AA2416}"/>
          </ac:spMkLst>
        </pc:spChg>
        <pc:spChg chg="mod">
          <ac:chgData name="Lorenzo Rinaldi" userId="77d5bfdd-3e88-4678-a8ff-024fe85681f6" providerId="ADAL" clId="{6D046246-284C-42C5-B60D-94947394D8D1}" dt="2023-07-24T07:15:22.113" v="352" actId="2711"/>
          <ac:spMkLst>
            <pc:docMk/>
            <pc:sldMk cId="3105644210" sldId="279"/>
            <ac:spMk id="10" creationId="{D4E2809A-7433-4A26-90FC-D09B287FF978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1" creationId="{BCB145E8-DAEE-A708-ECCD-DA344B4CBD8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2" creationId="{59CEB2BE-9194-2F2F-681B-6781067C44D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3" creationId="{DBB04461-9934-E0AE-8D4A-7C3C98AEEB9C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4" creationId="{09DD4C39-C68E-1F7F-7ACB-484E0DB5119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5" creationId="{CD3A6BF0-936B-68D3-BF2F-77FF5338C8FF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6" creationId="{EE4BA7AE-CC98-FAAF-49EB-3E104E03579D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7" creationId="{D6AAFA3A-5CBB-2EC1-5696-CFB614645DC8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8" creationId="{3A9E8CAD-6651-D358-2833-3BA864F0B6DA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9" creationId="{F83B3C05-681A-DCA1-8FE8-8985B9D146EF}"/>
          </ac:spMkLst>
        </pc:spChg>
        <pc:spChg chg="mod">
          <ac:chgData name="Lorenzo Rinaldi" userId="77d5bfdd-3e88-4678-a8ff-024fe85681f6" providerId="ADAL" clId="{6D046246-284C-42C5-B60D-94947394D8D1}" dt="2023-07-24T07:15:22.113" v="352" actId="2711"/>
          <ac:spMkLst>
            <pc:docMk/>
            <pc:sldMk cId="3105644210" sldId="279"/>
            <ac:spMk id="20" creationId="{95CF5B64-3EE5-0DD2-FDCE-6DF69C5A9B47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1" creationId="{17C3A032-746A-869D-D510-7C83659ED09F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4" creationId="{3CF354B2-62E0-43FF-6690-D433A16AAF1F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9" creationId="{5E4FE252-3010-EA42-B4F9-B134DE99C440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0" creationId="{2F4442DB-7602-25BF-9C76-5FBD959A5593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1" creationId="{D53AA35E-8F08-6E25-73B0-7C13A1032AF6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2" creationId="{4093E4F7-C61E-1533-2DEB-E8D97ACB7968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43" creationId="{6D610B82-D4C3-1C2A-ACCA-C08A87382CD1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44" creationId="{9600F625-C677-1A54-2B9A-D2F81167500C}"/>
          </ac:spMkLst>
        </pc:spChg>
        <pc:spChg chg="add del mod">
          <ac:chgData name="Lorenzo Rinaldi" userId="77d5bfdd-3e88-4678-a8ff-024fe85681f6" providerId="ADAL" clId="{6D046246-284C-42C5-B60D-94947394D8D1}" dt="2023-07-24T07:13:02.196" v="224" actId="478"/>
          <ac:spMkLst>
            <pc:docMk/>
            <pc:sldMk cId="3105644210" sldId="279"/>
            <ac:spMk id="45" creationId="{E09CE30B-141B-B032-43D5-290575A92196}"/>
          </ac:spMkLst>
        </pc:spChg>
        <pc:spChg chg="add mod">
          <ac:chgData name="Lorenzo Rinaldi" userId="77d5bfdd-3e88-4678-a8ff-024fe85681f6" providerId="ADAL" clId="{6D046246-284C-42C5-B60D-94947394D8D1}" dt="2023-07-24T07:40:32.522" v="738" actId="113"/>
          <ac:spMkLst>
            <pc:docMk/>
            <pc:sldMk cId="3105644210" sldId="279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45:50.185" v="1047" actId="1076"/>
          <ac:spMkLst>
            <pc:docMk/>
            <pc:sldMk cId="3105644210" sldId="279"/>
            <ac:spMk id="49" creationId="{63594952-FFDE-50AB-FFA3-9F7DE251D42F}"/>
          </ac:spMkLst>
        </pc:spChg>
        <pc:spChg chg="add del mod">
          <ac:chgData name="Lorenzo Rinaldi" userId="77d5bfdd-3e88-4678-a8ff-024fe85681f6" providerId="ADAL" clId="{6D046246-284C-42C5-B60D-94947394D8D1}" dt="2023-07-24T07:45:13.069" v="1028" actId="478"/>
          <ac:spMkLst>
            <pc:docMk/>
            <pc:sldMk cId="3105644210" sldId="279"/>
            <ac:spMk id="50" creationId="{F2085FCC-6062-3E50-2235-B8EA2AF6597F}"/>
          </ac:spMkLst>
        </pc:spChg>
        <pc:grpChg chg="add mod topLvl">
          <ac:chgData name="Lorenzo Rinaldi" userId="77d5bfdd-3e88-4678-a8ff-024fe85681f6" providerId="ADAL" clId="{6D046246-284C-42C5-B60D-94947394D8D1}" dt="2023-07-24T07:36:24.069" v="621" actId="1036"/>
          <ac:grpSpMkLst>
            <pc:docMk/>
            <pc:sldMk cId="3105644210" sldId="279"/>
            <ac:grpSpMk id="9" creationId="{706C0224-3A4A-D61A-5CA9-E507937DB80C}"/>
          </ac:grpSpMkLst>
        </pc:grpChg>
        <pc:grpChg chg="add mod topLvl">
          <ac:chgData name="Lorenzo Rinaldi" userId="77d5bfdd-3e88-4678-a8ff-024fe85681f6" providerId="ADAL" clId="{6D046246-284C-42C5-B60D-94947394D8D1}" dt="2023-07-24T07:36:24.069" v="621" actId="1036"/>
          <ac:grpSpMkLst>
            <pc:docMk/>
            <pc:sldMk cId="3105644210" sldId="279"/>
            <ac:grpSpMk id="37" creationId="{A7A4EFCE-2C98-FEC3-B492-E0CFBEDC9317}"/>
          </ac:grpSpMkLst>
        </pc:grpChg>
        <pc:grpChg chg="add del mod">
          <ac:chgData name="Lorenzo Rinaldi" userId="77d5bfdd-3e88-4678-a8ff-024fe85681f6" providerId="ADAL" clId="{6D046246-284C-42C5-B60D-94947394D8D1}" dt="2023-07-24T07:13:39.277" v="291" actId="165"/>
          <ac:grpSpMkLst>
            <pc:docMk/>
            <pc:sldMk cId="3105644210" sldId="279"/>
            <ac:grpSpMk id="46" creationId="{9E61A391-3B0F-3A40-8495-330F3B5DC00A}"/>
          </ac:grpSpMkLst>
        </pc:grpChg>
        <pc:grpChg chg="add mod">
          <ac:chgData name="Lorenzo Rinaldi" userId="77d5bfdd-3e88-4678-a8ff-024fe85681f6" providerId="ADAL" clId="{6D046246-284C-42C5-B60D-94947394D8D1}" dt="2023-07-24T07:45:45.640" v="1046" actId="1076"/>
          <ac:grpSpMkLst>
            <pc:docMk/>
            <pc:sldMk cId="3105644210" sldId="279"/>
            <ac:grpSpMk id="51" creationId="{5F8F8A09-9A24-D553-D7D7-FAE71122D3CA}"/>
          </ac:grpSpMkLst>
        </pc:grp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6" creationId="{02A29594-CE7D-8AC4-4A2A-D594676BACD6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7" creationId="{BA00E813-F492-2BEC-FE34-A512A513646E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8" creationId="{6BF5BA0A-68BB-5B01-E8AB-AFEE91CB8DA7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36" creationId="{31E0CE10-7F50-855B-EAF8-8C52FD795427}"/>
          </ac:picMkLst>
        </pc:picChg>
        <pc:picChg chg="mod">
          <ac:chgData name="Lorenzo Rinaldi" userId="77d5bfdd-3e88-4678-a8ff-024fe85681f6" providerId="ADAL" clId="{6D046246-284C-42C5-B60D-94947394D8D1}" dt="2023-07-24T07:13:39.277" v="291" actId="165"/>
          <ac:picMkLst>
            <pc:docMk/>
            <pc:sldMk cId="3105644210" sldId="279"/>
            <ac:picMk id="38" creationId="{C4A2E620-B101-4603-E9AF-EBC4C8A7DAA2}"/>
          </ac:picMkLst>
        </pc:picChg>
        <pc:picChg chg="mod">
          <ac:chgData name="Lorenzo Rinaldi" userId="77d5bfdd-3e88-4678-a8ff-024fe85681f6" providerId="ADAL" clId="{6D046246-284C-42C5-B60D-94947394D8D1}" dt="2023-07-24T07:13:39.277" v="291" actId="165"/>
          <ac:picMkLst>
            <pc:docMk/>
            <pc:sldMk cId="3105644210" sldId="279"/>
            <ac:picMk id="39" creationId="{3B5794BA-4679-7C4B-2CD6-ECD3EBB63DB0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41" creationId="{E0A76838-748E-EFCA-5F21-AE43CEFF4224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42" creationId="{5F0F813B-7941-B45C-2753-FB30FD60C6C9}"/>
          </ac:picMkLst>
        </pc:picChg>
        <pc:picChg chg="add mod">
          <ac:chgData name="Lorenzo Rinaldi" userId="77d5bfdd-3e88-4678-a8ff-024fe85681f6" providerId="ADAL" clId="{6D046246-284C-42C5-B60D-94947394D8D1}" dt="2023-07-24T07:45:39.769" v="1045" actId="404"/>
          <ac:picMkLst>
            <pc:docMk/>
            <pc:sldMk cId="3105644210" sldId="279"/>
            <ac:picMk id="48" creationId="{EB088A82-9A40-B744-FD8A-845A8A479A2F}"/>
          </ac:picMkLst>
        </pc:pic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6" creationId="{0C2ACBEC-BFE5-49BF-0DFB-60CC2AC70C15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8" creationId="{AAACADEA-BCDA-2251-6F86-BCB9CEF0875D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2" creationId="{56A0DE6A-A74D-97BC-4701-248F6936CB84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3" creationId="{DD9407A1-9B04-92E4-1D30-865A4BE06B12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5" creationId="{872482C2-58C3-5B7D-47FC-0692AB773C59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3" creationId="{42A38D8A-2B38-68F1-839E-9ED25C13C4B7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4" creationId="{126C0D5C-FE02-D1D5-1AB1-98AFBA59D47C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5" creationId="{503AF139-0A06-D490-F1DD-262569641C9B}"/>
          </ac:cxnSpMkLst>
        </pc:cxnChg>
        <pc:cxnChg chg="mod">
          <ac:chgData name="Lorenzo Rinaldi" userId="77d5bfdd-3e88-4678-a8ff-024fe85681f6" providerId="ADAL" clId="{6D046246-284C-42C5-B60D-94947394D8D1}" dt="2023-07-24T07:13:39.277" v="291" actId="165"/>
          <ac:cxnSpMkLst>
            <pc:docMk/>
            <pc:sldMk cId="3105644210" sldId="279"/>
            <ac:cxnSpMk id="40" creationId="{C39D245E-3FC3-99A6-D040-2D8DF02C7E0B}"/>
          </ac:cxnSpMkLst>
        </pc:cxnChg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376992231" sldId="313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752441815" sldId="314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575030830" sldId="315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701992939" sldId="316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4071215546" sldId="317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1143595051" sldId="318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611889378" sldId="321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99360677" sldId="322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111091464" sldId="323"/>
        </pc:sldMkLst>
      </pc:sldChg>
      <pc:sldChg chg="addSp delSp modSp mod">
        <pc:chgData name="Lorenzo Rinaldi" userId="77d5bfdd-3e88-4678-a8ff-024fe85681f6" providerId="ADAL" clId="{6D046246-284C-42C5-B60D-94947394D8D1}" dt="2023-07-24T08:38:32.460" v="2784" actId="1076"/>
        <pc:sldMkLst>
          <pc:docMk/>
          <pc:sldMk cId="325159960" sldId="324"/>
        </pc:sldMkLst>
        <pc:spChg chg="mod">
          <ac:chgData name="Lorenzo Rinaldi" userId="77d5bfdd-3e88-4678-a8ff-024fe85681f6" providerId="ADAL" clId="{6D046246-284C-42C5-B60D-94947394D8D1}" dt="2023-07-24T08:37:10.369" v="2714" actId="113"/>
          <ac:spMkLst>
            <pc:docMk/>
            <pc:sldMk cId="325159960" sldId="324"/>
            <ac:spMk id="2" creationId="{3DD59371-A748-BFD3-7449-A19F9785CB3A}"/>
          </ac:spMkLst>
        </pc:spChg>
        <pc:spChg chg="del mod">
          <ac:chgData name="Lorenzo Rinaldi" userId="77d5bfdd-3e88-4678-a8ff-024fe85681f6" providerId="ADAL" clId="{6D046246-284C-42C5-B60D-94947394D8D1}" dt="2023-07-24T08:05:57.418" v="2507" actId="478"/>
          <ac:spMkLst>
            <pc:docMk/>
            <pc:sldMk cId="325159960" sldId="324"/>
            <ac:spMk id="3" creationId="{147C5711-1E96-2BC1-D1F6-5B735575E2DF}"/>
          </ac:spMkLst>
        </pc:spChg>
        <pc:spChg chg="add mod">
          <ac:chgData name="Lorenzo Rinaldi" userId="77d5bfdd-3e88-4678-a8ff-024fe85681f6" providerId="ADAL" clId="{6D046246-284C-42C5-B60D-94947394D8D1}" dt="2023-07-24T08:38:32.460" v="2784" actId="1076"/>
          <ac:spMkLst>
            <pc:docMk/>
            <pc:sldMk cId="325159960" sldId="324"/>
            <ac:spMk id="3" creationId="{C48B9765-D10D-498C-8F0C-7533C82FE368}"/>
          </ac:spMkLst>
        </pc:spChg>
        <pc:spChg chg="mod">
          <ac:chgData name="Lorenzo Rinaldi" userId="77d5bfdd-3e88-4678-a8ff-024fe85681f6" providerId="ADAL" clId="{6D046246-284C-42C5-B60D-94947394D8D1}" dt="2023-07-24T08:36:56.933" v="2690" actId="20577"/>
          <ac:spMkLst>
            <pc:docMk/>
            <pc:sldMk cId="325159960" sldId="324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6D046246-284C-42C5-B60D-94947394D8D1}" dt="2023-07-24T08:05:49.288" v="2505" actId="478"/>
          <ac:spMkLst>
            <pc:docMk/>
            <pc:sldMk cId="325159960" sldId="324"/>
            <ac:spMk id="5" creationId="{B0078792-25AE-9FAE-FCF6-B61FD29CB98C}"/>
          </ac:spMkLst>
        </pc:spChg>
        <pc:spChg chg="add mod">
          <ac:chgData name="Lorenzo Rinaldi" userId="77d5bfdd-3e88-4678-a8ff-024fe85681f6" providerId="ADAL" clId="{6D046246-284C-42C5-B60D-94947394D8D1}" dt="2023-07-24T08:38:32.460" v="2784" actId="1076"/>
          <ac:spMkLst>
            <pc:docMk/>
            <pc:sldMk cId="325159960" sldId="324"/>
            <ac:spMk id="5" creationId="{D4444DDB-8796-2BCF-10C3-1A52ABBBAA9B}"/>
          </ac:spMkLst>
        </pc:spChg>
      </pc:sldChg>
      <pc:sldChg chg="addSp delSp modSp add mod modAnim">
        <pc:chgData name="Lorenzo Rinaldi" userId="77d5bfdd-3e88-4678-a8ff-024fe85681f6" providerId="ADAL" clId="{6D046246-284C-42C5-B60D-94947394D8D1}" dt="2023-07-24T07:38:44.067" v="704" actId="2711"/>
        <pc:sldMkLst>
          <pc:docMk/>
          <pc:sldMk cId="4129399867" sldId="325"/>
        </pc:sldMkLst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" creationId="{481CFE18-F803-2AE2-5D2B-A3101F88BB4D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" creationId="{7D734994-7F3F-0831-E660-55C325AE2FED}"/>
          </ac:spMkLst>
        </pc:spChg>
        <pc:spChg chg="mod">
          <ac:chgData name="Lorenzo Rinaldi" userId="77d5bfdd-3e88-4678-a8ff-024fe85681f6" providerId="ADAL" clId="{6D046246-284C-42C5-B60D-94947394D8D1}" dt="2023-07-24T07:35:43.968" v="590"/>
          <ac:spMkLst>
            <pc:docMk/>
            <pc:sldMk cId="4129399867" sldId="325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6D046246-284C-42C5-B60D-94947394D8D1}" dt="2023-07-24T07:34:44.072" v="490" actId="478"/>
          <ac:spMkLst>
            <pc:docMk/>
            <pc:sldMk cId="4129399867" sldId="325"/>
            <ac:spMk id="7" creationId="{18AA87E5-32F2-3EBD-869C-3506AF71E74C}"/>
          </ac:spMkLst>
        </pc:spChg>
        <pc:spChg chg="add del mod">
          <ac:chgData name="Lorenzo Rinaldi" userId="77d5bfdd-3e88-4678-a8ff-024fe85681f6" providerId="ADAL" clId="{6D046246-284C-42C5-B60D-94947394D8D1}" dt="2023-07-24T07:37:13.053" v="631" actId="478"/>
          <ac:spMkLst>
            <pc:docMk/>
            <pc:sldMk cId="4129399867" sldId="325"/>
            <ac:spMk id="11" creationId="{3BE79738-2BE5-B451-44BA-E7D8268750E0}"/>
          </ac:spMkLst>
        </pc:spChg>
        <pc:spChg chg="add mod">
          <ac:chgData name="Lorenzo Rinaldi" userId="77d5bfdd-3e88-4678-a8ff-024fe85681f6" providerId="ADAL" clId="{6D046246-284C-42C5-B60D-94947394D8D1}" dt="2023-07-24T07:37:44.202" v="657" actId="1036"/>
          <ac:spMkLst>
            <pc:docMk/>
            <pc:sldMk cId="4129399867" sldId="325"/>
            <ac:spMk id="12" creationId="{47298741-98F0-E06F-C244-C4BB0900608C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3" creationId="{8323393A-3F73-0968-E03D-8DE5D07CB6FF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4" creationId="{777633B6-DDCA-E15E-6FA5-33E770E0E6D8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8" creationId="{EE47B656-AA7F-4DD3-287A-A82018D2ED24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9" creationId="{7DEE33AA-5E9F-7005-D1F4-A51342D4A5D7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1" creationId="{17C3A032-746A-869D-D510-7C83659ED09F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4" creationId="{3CF354B2-62E0-43FF-6690-D433A16AAF1F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9" creationId="{5E4FE252-3010-EA42-B4F9-B134DE99C440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0" creationId="{2F4442DB-7602-25BF-9C76-5FBD959A5593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1" creationId="{D53AA35E-8F08-6E25-73B0-7C13A1032AF6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2" creationId="{4093E4F7-C61E-1533-2DEB-E8D97ACB7968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3" creationId="{6D610B82-D4C3-1C2A-ACCA-C08A87382CD1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4" creationId="{9600F625-C677-1A54-2B9A-D2F81167500C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6" creationId="{08C3F488-1FE2-189F-DE63-DE7D70F297C4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8" creationId="{C051BB49-A4F4-A146-CD54-15C2050D25A4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9" creationId="{8AB9CFBC-B044-06C9-98F7-33A4900DE70A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2" creationId="{4BFA1724-06C6-6AE5-7EAC-83D6580F8E81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4" creationId="{5EE081F2-EF36-7FB4-E222-33410BCF3ECE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7" creationId="{D6F669E1-914F-D3DA-C939-20DDDE4C20A3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9" creationId="{6A2C2CB9-E42F-6A05-B554-C27375C61341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60" creationId="{2B3CE94D-F724-8263-8A1F-6A9BA0676144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3" creationId="{C03BA777-80E8-249A-E8CE-00E5961D6AB7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4" creationId="{D884847C-F2DB-6A8F-C1DE-C5660512AD62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8" creationId="{39E000C4-2D2C-1B7F-3137-90324F7566F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9" creationId="{D636F1A0-539D-290F-4284-09DC16FB2E21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1" creationId="{4216B596-D8BA-CBF5-BBE3-C6111D81C521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2" creationId="{9BA1578C-DEAC-5B99-A31D-6D8A99525089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3" creationId="{63E86B98-6065-436C-CD6B-D1110C12CBC3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6" creationId="{2455D6D3-555A-D0D1-3698-F4BD6D818C8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8" creationId="{B0190054-CA38-7529-9C44-3A1FEB69C2D0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1" creationId="{DF730D2C-2D5B-5115-8AEA-9EB861E9817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3" creationId="{FF87324D-9075-E7D2-E9BA-5F14C7A94AEE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4" creationId="{0C1DF238-B128-6DC0-DE29-EC05F22E3AFD}"/>
          </ac:spMkLst>
        </pc:spChg>
        <pc:grpChg chg="del">
          <ac:chgData name="Lorenzo Rinaldi" userId="77d5bfdd-3e88-4678-a8ff-024fe85681f6" providerId="ADAL" clId="{6D046246-284C-42C5-B60D-94947394D8D1}" dt="2023-07-24T07:33:09.764" v="368" actId="478"/>
          <ac:grpSpMkLst>
            <pc:docMk/>
            <pc:sldMk cId="4129399867" sldId="325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6D046246-284C-42C5-B60D-94947394D8D1}" dt="2023-07-24T07:33:09.764" v="368" actId="478"/>
          <ac:grpSpMkLst>
            <pc:docMk/>
            <pc:sldMk cId="4129399867" sldId="325"/>
            <ac:grpSpMk id="37" creationId="{A7A4EFCE-2C98-FEC3-B492-E0CFBEDC9317}"/>
          </ac:grpSpMkLst>
        </pc:grpChg>
        <pc:grpChg chg="add mod">
          <ac:chgData name="Lorenzo Rinaldi" userId="77d5bfdd-3e88-4678-a8ff-024fe85681f6" providerId="ADAL" clId="{6D046246-284C-42C5-B60D-94947394D8D1}" dt="2023-07-24T07:38:44.067" v="704" actId="2711"/>
          <ac:grpSpMkLst>
            <pc:docMk/>
            <pc:sldMk cId="4129399867" sldId="325"/>
            <ac:grpSpMk id="62" creationId="{C3BC0241-78A6-E526-68A5-8B3114D5C83D}"/>
          </ac:grpSpMkLst>
        </pc:grpChg>
        <pc:picChg chg="add del mod">
          <ac:chgData name="Lorenzo Rinaldi" userId="77d5bfdd-3e88-4678-a8ff-024fe85681f6" providerId="ADAL" clId="{6D046246-284C-42C5-B60D-94947394D8D1}" dt="2023-07-24T07:34:46.110" v="492" actId="478"/>
          <ac:picMkLst>
            <pc:docMk/>
            <pc:sldMk cId="4129399867" sldId="325"/>
            <ac:picMk id="5" creationId="{32CE8124-112B-6BEB-9841-6D305EE43EF8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15" creationId="{405DF2D7-0F62-DD57-E2AA-03C70983BFAB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16" creationId="{5317101C-03D1-C76A-7BAC-F5A590D473AA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42" creationId="{5F0F813B-7941-B45C-2753-FB30FD60C6C9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5" creationId="{B3FA1867-555A-06D6-D844-DE28F8813FCE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6" creationId="{9AD93090-AD8B-E01B-7164-1A1AF0CEA7B1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8" creationId="{3262FBF4-EC2B-144A-5063-D4A341075209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61" creationId="{7CE6B94D-2AC7-AAE4-9A4A-0DFC6538A719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65" creationId="{12AE8C3C-4FB0-6100-B6E9-BD5EB04CD88F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66" creationId="{E8AF0E9E-0FF1-681F-7C62-58683B7BB071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79" creationId="{7F3DE0E7-2BFA-7BEA-0C41-0F2F81210D0C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0" creationId="{8A16AD0A-5E42-3345-5F2E-23E2767EA642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2" creationId="{0F3FB2EB-5EE1-2907-7CB9-4DA1FABA61C1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5" creationId="{96573A1A-B314-2913-7138-DBF6D6F23847}"/>
          </ac:picMkLst>
        </pc:pic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8" creationId="{AAACADEA-BCDA-2251-6F86-BCB9CEF0875D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17" creationId="{083DC5B7-FFA1-D394-FE5F-3331911A64BF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5" creationId="{503AF139-0A06-D490-F1DD-262569641C9B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45" creationId="{D7B7D72B-E801-DFEC-1A03-003CF5B7A673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0" creationId="{FE564C2E-09A8-D6BE-E644-0B6658AC749B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1" creationId="{E3F808B2-13D2-BC39-D6D3-D4144F4D0791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3" creationId="{25F0A0E4-5D6A-C8FB-CAE0-4D277655D21B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67" creationId="{03F79886-707C-1854-B6B0-8F4FF7115DBB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0" creationId="{F5AFF093-951D-940D-0D92-D9F9CC8ED7A0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4" creationId="{95DB07BC-DA9E-76A8-7B5E-BC552571D5F5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5" creationId="{27DC4B65-751E-5652-5B16-E875EBE560E7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7" creationId="{AF742343-12EC-998F-D087-0FEB6FDE8AA9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8-05T05:56:48.784" v="2854" actId="20577"/>
        <pc:sldMkLst>
          <pc:docMk/>
          <pc:sldMk cId="1654875291" sldId="326"/>
        </pc:sldMkLst>
        <pc:spChg chg="add mod">
          <ac:chgData name="Lorenzo Rinaldi" userId="77d5bfdd-3e88-4678-a8ff-024fe85681f6" providerId="ADAL" clId="{6D046246-284C-42C5-B60D-94947394D8D1}" dt="2023-08-05T05:56:48.784" v="2854" actId="20577"/>
          <ac:spMkLst>
            <pc:docMk/>
            <pc:sldMk cId="1654875291" sldId="326"/>
            <ac:spMk id="3" creationId="{DCC3F469-406D-C136-312A-44E26C25F073}"/>
          </ac:spMkLst>
        </pc:spChg>
        <pc:spChg chg="mod">
          <ac:chgData name="Lorenzo Rinaldi" userId="77d5bfdd-3e88-4678-a8ff-024fe85681f6" providerId="ADAL" clId="{6D046246-284C-42C5-B60D-94947394D8D1}" dt="2023-07-24T07:44:20.103" v="995" actId="20577"/>
          <ac:spMkLst>
            <pc:docMk/>
            <pc:sldMk cId="1654875291" sldId="326"/>
            <ac:spMk id="4" creationId="{9AB3068C-1CCE-A7E9-790D-8ACFE0F1B133}"/>
          </ac:spMkLst>
        </pc:spChg>
        <pc:spChg chg="del">
          <ac:chgData name="Lorenzo Rinaldi" userId="77d5bfdd-3e88-4678-a8ff-024fe85681f6" providerId="ADAL" clId="{6D046246-284C-42C5-B60D-94947394D8D1}" dt="2023-07-24T07:38:05.310" v="662" actId="478"/>
          <ac:spMkLst>
            <pc:docMk/>
            <pc:sldMk cId="1654875291" sldId="326"/>
            <ac:spMk id="12" creationId="{47298741-98F0-E06F-C244-C4BB0900608C}"/>
          </ac:spMkLst>
        </pc:spChg>
        <pc:grpChg chg="del">
          <ac:chgData name="Lorenzo Rinaldi" userId="77d5bfdd-3e88-4678-a8ff-024fe85681f6" providerId="ADAL" clId="{6D046246-284C-42C5-B60D-94947394D8D1}" dt="2023-07-24T07:38:05.310" v="662" actId="478"/>
          <ac:grpSpMkLst>
            <pc:docMk/>
            <pc:sldMk cId="1654875291" sldId="326"/>
            <ac:grpSpMk id="62" creationId="{C3BC0241-78A6-E526-68A5-8B3114D5C83D}"/>
          </ac:grpSpMkLst>
        </pc:grpChg>
        <pc:picChg chg="add mod">
          <ac:chgData name="Lorenzo Rinaldi" userId="77d5bfdd-3e88-4678-a8ff-024fe85681f6" providerId="ADAL" clId="{6D046246-284C-42C5-B60D-94947394D8D1}" dt="2023-07-24T07:46:30.526" v="1106" actId="1036"/>
          <ac:picMkLst>
            <pc:docMk/>
            <pc:sldMk cId="1654875291" sldId="326"/>
            <ac:picMk id="2" creationId="{EDCCE7B9-0A66-BD49-D810-2600111B00F0}"/>
          </ac:picMkLst>
        </pc:picChg>
      </pc:sldChg>
      <pc:sldChg chg="addSp delSp modSp add mod ord modAnim">
        <pc:chgData name="Lorenzo Rinaldi" userId="77d5bfdd-3e88-4678-a8ff-024fe85681f6" providerId="ADAL" clId="{6D046246-284C-42C5-B60D-94947394D8D1}" dt="2023-07-24T07:39:45.718" v="734" actId="14100"/>
        <pc:sldMkLst>
          <pc:docMk/>
          <pc:sldMk cId="436537492" sldId="327"/>
        </pc:sldMkLst>
        <pc:spChg chg="add mod">
          <ac:chgData name="Lorenzo Rinaldi" userId="77d5bfdd-3e88-4678-a8ff-024fe85681f6" providerId="ADAL" clId="{6D046246-284C-42C5-B60D-94947394D8D1}" dt="2023-07-24T07:39:45.718" v="734" actId="14100"/>
          <ac:spMkLst>
            <pc:docMk/>
            <pc:sldMk cId="436537492" sldId="327"/>
            <ac:spMk id="2" creationId="{8ACB3FDF-DFFE-6673-6683-E08E63A0F3D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" creationId="{4CE4D5F2-E4A8-DBF3-1B91-32CE3D6D9D21}"/>
          </ac:spMkLst>
        </pc:spChg>
        <pc:spChg chg="mod">
          <ac:chgData name="Lorenzo Rinaldi" userId="77d5bfdd-3e88-4678-a8ff-024fe85681f6" providerId="ADAL" clId="{6D046246-284C-42C5-B60D-94947394D8D1}" dt="2023-07-24T07:39:02.356" v="709" actId="2711"/>
          <ac:spMkLst>
            <pc:docMk/>
            <pc:sldMk cId="436537492" sldId="327"/>
            <ac:spMk id="4" creationId="{9AB3068C-1CCE-A7E9-790D-8ACFE0F1B133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5" creationId="{D7DF7F4A-A4B0-68AD-CE5F-2E6B6B1D04DB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6" creationId="{A7D2ED98-F0BF-8A08-09C6-6C046BF30A4A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7" creationId="{4DE27EE4-2F21-DD2D-1EEF-516EF2C1784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9" creationId="{CF973D9F-495D-2C33-7350-AC12564464BB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0" creationId="{6B6E9506-70C6-4280-836B-32511CA63C8F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1" creationId="{B0F30BC4-9AB6-4BAB-3E65-F4E4EF6557C2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2" creationId="{1146DEC0-BF1E-A86E-08E9-8BDD0E8FE93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3" creationId="{0419B42F-5A54-2CA7-E027-111B389D6ED9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5" creationId="{14447B94-6203-C175-149C-4331776005C4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6" creationId="{EC2ABCA3-03BA-2A48-A39E-37003185255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7" creationId="{8E88B80B-9A0D-B89B-6263-DD717DF2CADF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8" creationId="{2DD562BF-4C00-7C5D-F9C3-60286F8A9CF9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2" creationId="{7FB3EA7E-F038-8286-488E-82533076C1BE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3" creationId="{B700C6D7-7893-A03B-FC49-C3B476563CB6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4" creationId="{7708E8C1-20A1-92F1-AD46-8E7CAC59CE0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5" creationId="{0DF7026A-139B-BBF6-7489-44B0DA4D5AA5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7" creationId="{1EB7AD9B-019F-ACF9-0AF0-17378C57AC43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8" creationId="{8DE2CBFD-A16D-AFE0-0BFD-C860191789E7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9" creationId="{1A1C9572-BEBB-5702-1E96-C394990C4D9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0" creationId="{A3100B18-AF32-36AB-B149-797DB1D5B14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1" creationId="{108AE3DC-1D76-3F7B-C60B-D5AF63265BC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2" creationId="{59913CB5-D169-A75C-F2BF-AF781E96ED3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3" creationId="{7594506A-DC2F-028C-C8BD-A6885CC6DC5E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4" creationId="{0E2F998E-0792-D9C4-4184-356DFB134237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5" creationId="{5A5FBB36-9DB5-CE7C-A7F1-398FEBF67E37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6" creationId="{2EE07D6E-C1D0-3BCA-425C-C938CE036AAE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7" creationId="{380DF4A7-4DB6-CA07-4BF7-6492AFE911E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8" creationId="{7F47F7B7-813C-3374-D3C5-27BFB0CA5C4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9" creationId="{5E724DD0-24D2-825A-1F14-190805EAC419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0" creationId="{5AB353F7-84A8-E350-28B6-88CCCBF0EB55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1" creationId="{88CF8DD7-1588-E733-4547-946A5B73960B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2" creationId="{3296F9DA-CC7D-1C92-5CEF-6CCA74160FA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3" creationId="{8755317B-0581-1DC6-3966-C7206F96707D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4" creationId="{529AF273-E162-0D16-A768-59318F452879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5" creationId="{4BD3FB99-789A-558C-2951-AAA1E25137CC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6" creationId="{587E73CC-06DF-675A-846E-6388DE8E3C95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7" creationId="{C3C5FB26-FB44-2D98-E975-424F37C12E6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8" creationId="{835FCA6B-6D5F-AC63-EBD5-B35E7F8523F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9" creationId="{8C9B4915-DFB0-4890-1435-EB467253CDC2}"/>
          </ac:spMkLst>
        </pc:spChg>
        <pc:spChg chg="add del mod">
          <ac:chgData name="Lorenzo Rinaldi" userId="77d5bfdd-3e88-4678-a8ff-024fe85681f6" providerId="ADAL" clId="{6D046246-284C-42C5-B60D-94947394D8D1}" dt="2023-07-24T07:39:19.925" v="714"/>
          <ac:spMkLst>
            <pc:docMk/>
            <pc:sldMk cId="436537492" sldId="327"/>
            <ac:spMk id="53" creationId="{04DDFC5D-49D5-B402-393E-86226F7A68F1}"/>
          </ac:spMkLst>
        </pc:spChg>
        <pc:spChg chg="add del mod">
          <ac:chgData name="Lorenzo Rinaldi" userId="77d5bfdd-3e88-4678-a8ff-024fe85681f6" providerId="ADAL" clId="{6D046246-284C-42C5-B60D-94947394D8D1}" dt="2023-07-24T07:39:24.456" v="716"/>
          <ac:spMkLst>
            <pc:docMk/>
            <pc:sldMk cId="436537492" sldId="327"/>
            <ac:spMk id="54" creationId="{9C9DC4C6-FE79-3937-3031-BCE98CA9EFD9}"/>
          </ac:spMkLst>
        </pc:s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8" creationId="{B02C79CC-588D-6001-4B39-D0E3A5C115FB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14" creationId="{4BE03390-5C28-D2DF-9437-9C9B00FEFD43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21" creationId="{015ADEE8-DDE0-D32D-52D7-1AB42390EF13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26" creationId="{DE6A799A-231C-C8D1-7937-3ADDACC70706}"/>
          </ac:grpSpMkLst>
        </pc:grp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0" creationId="{ED6E8DAA-F4DE-BC5F-3A38-949F970FFCC2}"/>
          </ac:picMkLst>
        </pc:pic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1" creationId="{CD8F6C98-A10B-1F1F-7BA2-B435569150BE}"/>
          </ac:picMkLst>
        </pc:pic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2" creationId="{CD1D32F2-1687-B13B-50F2-BEDE28B99D9A}"/>
          </ac:picMkLst>
        </pc:picChg>
        <pc:cxnChg chg="add mod">
          <ac:chgData name="Lorenzo Rinaldi" userId="77d5bfdd-3e88-4678-a8ff-024fe85681f6" providerId="ADAL" clId="{6D046246-284C-42C5-B60D-94947394D8D1}" dt="2023-07-24T07:39:38.197" v="725" actId="1036"/>
          <ac:cxnSpMkLst>
            <pc:docMk/>
            <pc:sldMk cId="436537492" sldId="327"/>
            <ac:cxnSpMk id="19" creationId="{CE1CA9D4-7926-DE10-D103-86F9C53E1D48}"/>
          </ac:cxnSpMkLst>
        </pc:cxnChg>
        <pc:cxnChg chg="add mod">
          <ac:chgData name="Lorenzo Rinaldi" userId="77d5bfdd-3e88-4678-a8ff-024fe85681f6" providerId="ADAL" clId="{6D046246-284C-42C5-B60D-94947394D8D1}" dt="2023-07-24T07:39:38.197" v="725" actId="1036"/>
          <ac:cxnSpMkLst>
            <pc:docMk/>
            <pc:sldMk cId="436537492" sldId="327"/>
            <ac:cxnSpMk id="20" creationId="{EE545FCA-2D02-D80F-DA4A-68E7EA1F0B65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43:54.012" v="958" actId="20577"/>
        <pc:sldMkLst>
          <pc:docMk/>
          <pc:sldMk cId="3102391991" sldId="328"/>
        </pc:sldMkLst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" creationId="{481CFE18-F803-2AE2-5D2B-A3101F88BB4D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" creationId="{7D734994-7F3F-0831-E660-55C325AE2FED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5" creationId="{01FEFE51-9939-325A-3989-BEB9ACD4E97B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7" creationId="{C7EEEA82-DF78-2A95-67A4-89D7E4B81989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1" creationId="{F5FB8A49-0A42-C338-CFD3-0D0D4AED93A1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2" creationId="{A1412501-4EE1-9D07-708F-9B5142EFFA22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3" creationId="{D1DF0B18-8AD3-3783-7769-A713A2D3E346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4" creationId="{078E9DE1-A1A9-25DC-9E4C-69D1DF1F51E5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5" creationId="{3DDEDD00-8AF3-D2EC-0AEF-56D3136A6DD3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1" creationId="{17C3A032-746A-869D-D510-7C83659ED09F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4" creationId="{3CF354B2-62E0-43FF-6690-D433A16AAF1F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9" creationId="{5E4FE252-3010-EA42-B4F9-B134DE99C440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0" creationId="{2F4442DB-7602-25BF-9C76-5FBD959A5593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1" creationId="{D53AA35E-8F08-6E25-73B0-7C13A1032AF6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2" creationId="{4093E4F7-C61E-1533-2DEB-E8D97ACB7968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43" creationId="{6D610B82-D4C3-1C2A-ACCA-C08A87382CD1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44" creationId="{9600F625-C677-1A54-2B9A-D2F81167500C}"/>
          </ac:spMkLst>
        </pc:spChg>
        <pc:spChg chg="mod">
          <ac:chgData name="Lorenzo Rinaldi" userId="77d5bfdd-3e88-4678-a8ff-024fe85681f6" providerId="ADAL" clId="{6D046246-284C-42C5-B60D-94947394D8D1}" dt="2023-07-24T07:40:29.959" v="737" actId="113"/>
          <ac:spMkLst>
            <pc:docMk/>
            <pc:sldMk cId="3102391991" sldId="328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42:54.463" v="861" actId="20577"/>
          <ac:spMkLst>
            <pc:docMk/>
            <pc:sldMk cId="3102391991" sldId="328"/>
            <ac:spMk id="48" creationId="{25D846DA-7C20-B3F3-1A7A-952B4B89FEAF}"/>
          </ac:spMkLst>
        </pc:spChg>
        <pc:spChg chg="add mod">
          <ac:chgData name="Lorenzo Rinaldi" userId="77d5bfdd-3e88-4678-a8ff-024fe85681f6" providerId="ADAL" clId="{6D046246-284C-42C5-B60D-94947394D8D1}" dt="2023-07-24T07:43:04.055" v="878" actId="465"/>
          <ac:spMkLst>
            <pc:docMk/>
            <pc:sldMk cId="3102391991" sldId="328"/>
            <ac:spMk id="49" creationId="{13F1D516-F6F7-B1D0-D548-DC09F0BFB7F0}"/>
          </ac:spMkLst>
        </pc:spChg>
        <pc:spChg chg="add mod">
          <ac:chgData name="Lorenzo Rinaldi" userId="77d5bfdd-3e88-4678-a8ff-024fe85681f6" providerId="ADAL" clId="{6D046246-284C-42C5-B60D-94947394D8D1}" dt="2023-07-24T07:43:54.012" v="958" actId="20577"/>
          <ac:spMkLst>
            <pc:docMk/>
            <pc:sldMk cId="3102391991" sldId="328"/>
            <ac:spMk id="50" creationId="{3879E0F9-5A32-2310-CBAB-3EC5780827B8}"/>
          </ac:spMkLst>
        </pc:spChg>
        <pc:grpChg chg="del">
          <ac:chgData name="Lorenzo Rinaldi" userId="77d5bfdd-3e88-4678-a8ff-024fe85681f6" providerId="ADAL" clId="{6D046246-284C-42C5-B60D-94947394D8D1}" dt="2023-07-24T07:40:44.063" v="739" actId="478"/>
          <ac:grpSpMkLst>
            <pc:docMk/>
            <pc:sldMk cId="3102391991" sldId="328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6D046246-284C-42C5-B60D-94947394D8D1}" dt="2023-07-24T07:40:44.063" v="739" actId="478"/>
          <ac:grpSpMkLst>
            <pc:docMk/>
            <pc:sldMk cId="3102391991" sldId="328"/>
            <ac:grpSpMk id="37" creationId="{A7A4EFCE-2C98-FEC3-B492-E0CFBEDC9317}"/>
          </ac:grpSpMkLst>
        </pc:grpChg>
        <pc:grpChg chg="add mod">
          <ac:chgData name="Lorenzo Rinaldi" userId="77d5bfdd-3e88-4678-a8ff-024fe85681f6" providerId="ADAL" clId="{6D046246-284C-42C5-B60D-94947394D8D1}" dt="2023-07-24T07:41:04.039" v="746" actId="1076"/>
          <ac:grpSpMkLst>
            <pc:docMk/>
            <pc:sldMk cId="3102391991" sldId="328"/>
            <ac:grpSpMk id="46" creationId="{F074C20A-CE4B-416B-73F3-3B42FFDD4F5B}"/>
          </ac:grpSpMkLst>
        </pc:grpChg>
        <pc:picChg chg="add mod">
          <ac:chgData name="Lorenzo Rinaldi" userId="77d5bfdd-3e88-4678-a8ff-024fe85681f6" providerId="ADAL" clId="{6D046246-284C-42C5-B60D-94947394D8D1}" dt="2023-07-24T07:40:48.310" v="741" actId="164"/>
          <ac:picMkLst>
            <pc:docMk/>
            <pc:sldMk cId="3102391991" sldId="328"/>
            <ac:picMk id="16" creationId="{844CA2E2-3E50-D938-DF73-69EF4AC6B4FA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42" creationId="{5F0F813B-7941-B45C-2753-FB30FD60C6C9}"/>
          </ac:picMkLst>
        </pc:pic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8" creationId="{AAACADEA-BCDA-2251-6F86-BCB9CEF0875D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7" creationId="{2365DFAA-734F-3180-05DE-479DB6588C91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8" creationId="{1B3265EC-0B57-8EBB-997E-4C9177DD867A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9" creationId="{B6F48189-CC21-BEC5-2170-93B1484F22E9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5" creationId="{503AF139-0A06-D490-F1DD-262569641C9B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45" creationId="{70D91810-71D0-14B1-63C6-81DAEC28DA7C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59:18.034" v="1983" actId="1076"/>
        <pc:sldMkLst>
          <pc:docMk/>
          <pc:sldMk cId="213492418" sldId="329"/>
        </pc:sldMkLst>
        <pc:spChg chg="del">
          <ac:chgData name="Lorenzo Rinaldi" userId="77d5bfdd-3e88-4678-a8ff-024fe85681f6" providerId="ADAL" clId="{6D046246-284C-42C5-B60D-94947394D8D1}" dt="2023-07-24T07:46:47.233" v="1108" actId="478"/>
          <ac:spMkLst>
            <pc:docMk/>
            <pc:sldMk cId="213492418" sldId="329"/>
            <ac:spMk id="3" creationId="{DCC3F469-406D-C136-312A-44E26C25F073}"/>
          </ac:spMkLst>
        </pc:spChg>
        <pc:spChg chg="mod">
          <ac:chgData name="Lorenzo Rinaldi" userId="77d5bfdd-3e88-4678-a8ff-024fe85681f6" providerId="ADAL" clId="{6D046246-284C-42C5-B60D-94947394D8D1}" dt="2023-07-24T07:47:08.146" v="1178" actId="20577"/>
          <ac:spMkLst>
            <pc:docMk/>
            <pc:sldMk cId="213492418" sldId="329"/>
            <ac:spMk id="4" creationId="{9AB3068C-1CCE-A7E9-790D-8ACFE0F1B133}"/>
          </ac:spMkLst>
        </pc:spChg>
        <pc:spChg chg="mod">
          <ac:chgData name="Lorenzo Rinaldi" userId="77d5bfdd-3e88-4678-a8ff-024fe85681f6" providerId="ADAL" clId="{6D046246-284C-42C5-B60D-94947394D8D1}" dt="2023-07-24T07:54:03.652" v="1537" actId="207"/>
          <ac:spMkLst>
            <pc:docMk/>
            <pc:sldMk cId="213492418" sldId="329"/>
            <ac:spMk id="6" creationId="{3724F0D1-4560-1A22-5AF9-200793037CD9}"/>
          </ac:spMkLst>
        </pc:spChg>
        <pc:spChg chg="mod">
          <ac:chgData name="Lorenzo Rinaldi" userId="77d5bfdd-3e88-4678-a8ff-024fe85681f6" providerId="ADAL" clId="{6D046246-284C-42C5-B60D-94947394D8D1}" dt="2023-07-24T07:54:04.447" v="1538" actId="1036"/>
          <ac:spMkLst>
            <pc:docMk/>
            <pc:sldMk cId="213492418" sldId="329"/>
            <ac:spMk id="7" creationId="{A112D1AA-ADBF-B833-D326-5F702E2BC2FC}"/>
          </ac:spMkLst>
        </pc:spChg>
        <pc:spChg chg="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8" creationId="{507232C2-6325-177B-FB34-0B4D7C1AFAE8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0" creationId="{DAFCA11D-3018-387C-4E14-E867717A13ED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1" creationId="{D9C88456-C078-6EA0-53D0-D668B802CFF2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2" creationId="{D415B04C-0949-17DA-0FEA-F45F2043111A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3" creationId="{28867A8A-7B41-07C0-149B-9ECD2E2A833C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4" creationId="{94D5079F-C061-75EC-286F-6B51444E5D90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5" creationId="{597B0DF8-5D4D-05E4-DF43-A74B338D5D49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6" creationId="{ACB8BB3D-8422-6BE0-7BEF-BE2CC1EDAF55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7" creationId="{8B215908-09D3-68D9-2D43-CB5CEE2080FB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8" creationId="{3104B836-98D9-BB32-7B15-3CBAB26FA75A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9" creationId="{D46940E1-FD55-32B4-DCFF-9C66BA16F3BB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0" creationId="{E9A2CD76-350D-26A6-5FBE-387EB587D193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1" creationId="{C5086CAE-B2E5-329F-4B67-DD87476B0FF5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2" creationId="{300FB163-385F-C7DB-80D5-172C7454B6C4}"/>
          </ac:spMkLst>
        </pc:spChg>
        <pc:spChg chg="add mod">
          <ac:chgData name="Lorenzo Rinaldi" userId="77d5bfdd-3e88-4678-a8ff-024fe85681f6" providerId="ADAL" clId="{6D046246-284C-42C5-B60D-94947394D8D1}" dt="2023-07-24T07:59:18.034" v="1983" actId="1076"/>
          <ac:spMkLst>
            <pc:docMk/>
            <pc:sldMk cId="213492418" sldId="329"/>
            <ac:spMk id="23" creationId="{CB24A401-71B2-C385-60A3-20D2C9DCB1AE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4" creationId="{1A2F1741-BAE4-C12D-E3A6-65DAE08919F3}"/>
          </ac:spMkLst>
        </pc:spChg>
        <pc:spChg chg="add del mod">
          <ac:chgData name="Lorenzo Rinaldi" userId="77d5bfdd-3e88-4678-a8ff-024fe85681f6" providerId="ADAL" clId="{6D046246-284C-42C5-B60D-94947394D8D1}" dt="2023-07-24T07:48:04.686" v="1189" actId="478"/>
          <ac:spMkLst>
            <pc:docMk/>
            <pc:sldMk cId="213492418" sldId="329"/>
            <ac:spMk id="25" creationId="{B439677D-FE7D-3E19-6405-FE2062F6FA42}"/>
          </ac:spMkLst>
        </pc:spChg>
        <pc:spChg chg="add mod">
          <ac:chgData name="Lorenzo Rinaldi" userId="77d5bfdd-3e88-4678-a8ff-024fe85681f6" providerId="ADAL" clId="{6D046246-284C-42C5-B60D-94947394D8D1}" dt="2023-07-24T07:57:27.420" v="1754" actId="20577"/>
          <ac:spMkLst>
            <pc:docMk/>
            <pc:sldMk cId="213492418" sldId="329"/>
            <ac:spMk id="27" creationId="{93C89325-BC24-2299-5F9D-FBA055571721}"/>
          </ac:spMkLst>
        </pc:spChg>
        <pc:grpChg chg="add mod">
          <ac:chgData name="Lorenzo Rinaldi" userId="77d5bfdd-3e88-4678-a8ff-024fe85681f6" providerId="ADAL" clId="{6D046246-284C-42C5-B60D-94947394D8D1}" dt="2023-07-24T07:47:37.909" v="1184" actId="404"/>
          <ac:grpSpMkLst>
            <pc:docMk/>
            <pc:sldMk cId="213492418" sldId="329"/>
            <ac:grpSpMk id="5" creationId="{9A741E1E-798D-CA40-3CF1-AEFE4629C5E3}"/>
          </ac:grpSpMkLst>
        </pc:grpChg>
        <pc:grpChg chg="add mod">
          <ac:chgData name="Lorenzo Rinaldi" userId="77d5bfdd-3e88-4678-a8ff-024fe85681f6" providerId="ADAL" clId="{6D046246-284C-42C5-B60D-94947394D8D1}" dt="2023-07-24T07:47:48.999" v="1185" actId="1076"/>
          <ac:grpSpMkLst>
            <pc:docMk/>
            <pc:sldMk cId="213492418" sldId="329"/>
            <ac:grpSpMk id="26" creationId="{39F6AFB2-92A2-0218-B625-A4DF1840AE0B}"/>
          </ac:grpSpMkLst>
        </pc:grpChg>
        <pc:picChg chg="del">
          <ac:chgData name="Lorenzo Rinaldi" userId="77d5bfdd-3e88-4678-a8ff-024fe85681f6" providerId="ADAL" clId="{6D046246-284C-42C5-B60D-94947394D8D1}" dt="2023-07-24T07:46:47.233" v="1108" actId="478"/>
          <ac:picMkLst>
            <pc:docMk/>
            <pc:sldMk cId="213492418" sldId="329"/>
            <ac:picMk id="2" creationId="{EDCCE7B9-0A66-BD49-D810-2600111B00F0}"/>
          </ac:picMkLst>
        </pc:picChg>
        <pc:picChg chg="add mod">
          <ac:chgData name="Lorenzo Rinaldi" userId="77d5bfdd-3e88-4678-a8ff-024fe85681f6" providerId="ADAL" clId="{6D046246-284C-42C5-B60D-94947394D8D1}" dt="2023-07-24T07:47:37.909" v="1184" actId="404"/>
          <ac:picMkLst>
            <pc:docMk/>
            <pc:sldMk cId="213492418" sldId="329"/>
            <ac:picMk id="9" creationId="{8DE17D52-18EE-E309-9DC3-05FF87446F2D}"/>
          </ac:picMkLst>
        </pc:picChg>
      </pc:sldChg>
      <pc:sldChg chg="addSp delSp modSp add mod modAnim">
        <pc:chgData name="Lorenzo Rinaldi" userId="77d5bfdd-3e88-4678-a8ff-024fe85681f6" providerId="ADAL" clId="{6D046246-284C-42C5-B60D-94947394D8D1}" dt="2023-07-24T07:59:13.620" v="1982" actId="1076"/>
        <pc:sldMkLst>
          <pc:docMk/>
          <pc:sldMk cId="3333013376" sldId="330"/>
        </pc:sldMkLst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" creationId="{438B4201-A82E-2407-521D-337ECABB1CA1}"/>
          </ac:spMkLst>
        </pc:spChg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28" creationId="{0088A096-60BF-8857-C0D9-42C5C102F928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0" creationId="{92F59664-8BE3-CEE2-71E2-5D115314E12F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1" creationId="{5614C9AC-4DA6-C590-898E-C680F91DA863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2" creationId="{DA3F7E80-D8E6-D52E-2383-5178914EA6FE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3" creationId="{EFC7CFDC-1EBA-FD5C-0328-4AD7E928F4FB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4" creationId="{43C07F7A-F93A-68A9-2DD2-AA5989BACC42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5" creationId="{822EF7A3-C258-5479-8F2B-8A577D3213A3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6" creationId="{1771F5E8-3F0A-3508-F641-43A029E450C7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7" creationId="{0C09F3FB-A76E-31E2-8DC5-B3283A7160DF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8" creationId="{EA4F11A8-29E0-0802-99E9-82034E6E84BB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9" creationId="{E4DD0266-3579-E0FE-DB02-EEF4D1081280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0" creationId="{7EBD85C2-2B1E-E23C-B431-0816D812E200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1" creationId="{75A8C540-4EFD-3569-3C48-280B673D1CDC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2" creationId="{F5DE0E1D-3412-4D4C-11F4-F65ED719264F}"/>
          </ac:spMkLst>
        </pc:spChg>
        <pc:spChg chg="add mod">
          <ac:chgData name="Lorenzo Rinaldi" userId="77d5bfdd-3e88-4678-a8ff-024fe85681f6" providerId="ADAL" clId="{6D046246-284C-42C5-B60D-94947394D8D1}" dt="2023-07-24T07:59:13.620" v="1982" actId="1076"/>
          <ac:spMkLst>
            <pc:docMk/>
            <pc:sldMk cId="3333013376" sldId="330"/>
            <ac:spMk id="43" creationId="{E9CB3EE5-E9C5-DF44-D499-1C47035FBE75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4" creationId="{DE8EED9A-C1C7-7AB6-897E-BF785B2A5434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5" creationId="{18FE6943-72C3-3891-E13E-2F5B817C1281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6" creationId="{D64D1FDF-34C3-C68B-C020-662CC10AB86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1" creationId="{49BA5ED7-2012-FC85-1E10-75F7A054152B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2" creationId="{476278D8-439F-D8DF-6B12-7D66C297C864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3" creationId="{217A820A-2707-10EC-46B0-98202E602644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4" creationId="{9D247AB9-C7F6-8A88-6BC2-4A54A31B16A9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5" creationId="{11AE5FF7-C658-30EC-5703-5915E061A1F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6" creationId="{37BA0E17-2EC3-BA6E-380F-3F55BAAF31E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7" creationId="{DFD007A7-DB45-7C0B-5164-0045662F2E95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8" creationId="{A0AF4307-6F75-C176-34CB-1403C18D497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9" creationId="{DD627A3D-F438-CE23-BE9F-51B04FD49687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0" creationId="{69BA7569-6DAD-D020-6B2D-18BF59209A05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1" creationId="{FF46D0CE-F4A4-F6C4-8312-95F30CA8B27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2" creationId="{527133CE-5ABC-73F9-A7D8-A19BD8A74388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3" creationId="{001BE4DB-CC48-31DA-92BE-B39AE680E099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4" creationId="{DDFF9115-7246-2BFF-D0DE-CF420DC7DEBA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5" creationId="{50277A16-C863-F9F8-F415-24A521FE0C0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6" creationId="{CB7E3705-68B0-3793-E4B3-55CC9B9AB22D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7" creationId="{09768E92-3987-EC32-BFA6-933895EF2493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8" creationId="{BDCE8990-129F-FE65-A485-EFB7FBD2FF6C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9" creationId="{CE594E89-FA4E-5CED-66A8-20AEFCC2DFC0}"/>
          </ac:spMkLst>
        </pc:spChg>
        <pc:spChg chg="add mod">
          <ac:chgData name="Lorenzo Rinaldi" userId="77d5bfdd-3e88-4678-a8ff-024fe85681f6" providerId="ADAL" clId="{6D046246-284C-42C5-B60D-94947394D8D1}" dt="2023-07-24T07:57:36.454" v="1776" actId="20577"/>
          <ac:spMkLst>
            <pc:docMk/>
            <pc:sldMk cId="3333013376" sldId="330"/>
            <ac:spMk id="70" creationId="{C5D80607-CA26-343C-0ACA-9D432A70F486}"/>
          </ac:spMkLst>
        </pc:spChg>
        <pc:grpChg chg="add mod">
          <ac:chgData name="Lorenzo Rinaldi" userId="77d5bfdd-3e88-4678-a8ff-024fe85681f6" providerId="ADAL" clId="{6D046246-284C-42C5-B60D-94947394D8D1}" dt="2023-07-24T07:50:39.394" v="1283" actId="2711"/>
          <ac:grpSpMkLst>
            <pc:docMk/>
            <pc:sldMk cId="3333013376" sldId="330"/>
            <ac:grpSpMk id="2" creationId="{1455BBC3-8511-26E6-3346-7712A0E14993}"/>
          </ac:grpSpMkLst>
        </pc:grpChg>
        <pc:grpChg chg="del">
          <ac:chgData name="Lorenzo Rinaldi" userId="77d5bfdd-3e88-4678-a8ff-024fe85681f6" providerId="ADAL" clId="{6D046246-284C-42C5-B60D-94947394D8D1}" dt="2023-07-24T07:48:11.439" v="1191" actId="478"/>
          <ac:grpSpMkLst>
            <pc:docMk/>
            <pc:sldMk cId="3333013376" sldId="330"/>
            <ac:grpSpMk id="26" creationId="{39F6AFB2-92A2-0218-B625-A4DF1840AE0B}"/>
          </ac:grpSpMkLst>
        </pc:grpChg>
        <pc:grpChg chg="add mod">
          <ac:chgData name="Lorenzo Rinaldi" userId="77d5bfdd-3e88-4678-a8ff-024fe85681f6" providerId="ADAL" clId="{6D046246-284C-42C5-B60D-94947394D8D1}" dt="2023-07-24T07:50:39.394" v="1283" actId="2711"/>
          <ac:grpSpMkLst>
            <pc:docMk/>
            <pc:sldMk cId="3333013376" sldId="330"/>
            <ac:grpSpMk id="47" creationId="{5526A12E-E698-207B-5CEF-0FBF55EF71A1}"/>
          </ac:grpSpMkLst>
        </pc:grpChg>
        <pc:grpChg chg="add del mod">
          <ac:chgData name="Lorenzo Rinaldi" userId="77d5bfdd-3e88-4678-a8ff-024fe85681f6" providerId="ADAL" clId="{6D046246-284C-42C5-B60D-94947394D8D1}" dt="2023-07-24T07:49:11.001" v="1238" actId="478"/>
          <ac:grpSpMkLst>
            <pc:docMk/>
            <pc:sldMk cId="3333013376" sldId="330"/>
            <ac:grpSpMk id="48" creationId="{626B9E0C-07D3-AE66-C93F-BEBF4213EE62}"/>
          </ac:grpSpMkLst>
        </pc:grpChg>
        <pc:grpChg chg="mod">
          <ac:chgData name="Lorenzo Rinaldi" userId="77d5bfdd-3e88-4678-a8ff-024fe85681f6" providerId="ADAL" clId="{6D046246-284C-42C5-B60D-94947394D8D1}" dt="2023-07-24T07:48:47.325" v="1200"/>
          <ac:grpSpMkLst>
            <pc:docMk/>
            <pc:sldMk cId="3333013376" sldId="330"/>
            <ac:grpSpMk id="49" creationId="{FD26AC61-9BD9-D67C-C855-514C250AA50F}"/>
          </ac:grpSpMkLst>
        </pc:grpChg>
        <pc:picChg chg="add mod">
          <ac:chgData name="Lorenzo Rinaldi" userId="77d5bfdd-3e88-4678-a8ff-024fe85681f6" providerId="ADAL" clId="{6D046246-284C-42C5-B60D-94947394D8D1}" dt="2023-07-24T07:50:39.394" v="1283" actId="2711"/>
          <ac:picMkLst>
            <pc:docMk/>
            <pc:sldMk cId="3333013376" sldId="330"/>
            <ac:picMk id="29" creationId="{7EA29553-772D-0847-43D4-EC5446EE54A0}"/>
          </ac:picMkLst>
        </pc:picChg>
        <pc:picChg chg="mod">
          <ac:chgData name="Lorenzo Rinaldi" userId="77d5bfdd-3e88-4678-a8ff-024fe85681f6" providerId="ADAL" clId="{6D046246-284C-42C5-B60D-94947394D8D1}" dt="2023-07-24T07:48:47.325" v="1200"/>
          <ac:picMkLst>
            <pc:docMk/>
            <pc:sldMk cId="3333013376" sldId="330"/>
            <ac:picMk id="50" creationId="{20B337EE-D95C-7ED9-90A7-D4D241FEBAC2}"/>
          </ac:picMkLst>
        </pc:picChg>
      </pc:sldChg>
      <pc:sldChg chg="add del">
        <pc:chgData name="Lorenzo Rinaldi" userId="77d5bfdd-3e88-4678-a8ff-024fe85681f6" providerId="ADAL" clId="{6D046246-284C-42C5-B60D-94947394D8D1}" dt="2023-07-24T07:48:04.072" v="1188"/>
        <pc:sldMkLst>
          <pc:docMk/>
          <pc:sldMk cId="3902632523" sldId="330"/>
        </pc:sldMkLst>
      </pc:sldChg>
      <pc:sldChg chg="addSp delSp modSp add mod">
        <pc:chgData name="Lorenzo Rinaldi" userId="77d5bfdd-3e88-4678-a8ff-024fe85681f6" providerId="ADAL" clId="{6D046246-284C-42C5-B60D-94947394D8D1}" dt="2023-07-24T07:59:59.197" v="2072" actId="20577"/>
        <pc:sldMkLst>
          <pc:docMk/>
          <pc:sldMk cId="4135665190" sldId="331"/>
        </pc:sldMkLst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6" creationId="{F49D9316-72D1-2290-B48A-8146CA9746D6}"/>
          </ac:spMkLst>
        </pc:spChg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7" creationId="{C75C4422-3F55-4E70-FC18-266C1EC81051}"/>
          </ac:spMkLst>
        </pc:spChg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8" creationId="{06E8A55E-769E-2C9B-F5C2-429234BA20A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0" creationId="{954513BB-EC23-1150-363D-675CCC6446AA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1" creationId="{17447165-CBE5-FAA6-0939-0E556DA55BF0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2" creationId="{DF2BD83B-CDA2-E440-6983-98159C927104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3" creationId="{333C2035-15E8-64BE-3874-C6EA3011CCE6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4" creationId="{87A2144A-FB20-7978-64AE-01DA62A96A48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5" creationId="{421263FE-9BA8-C6EE-A67D-82A81C32BD3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6" creationId="{97559AE3-C0D0-14DC-E44B-DCFE08DF6967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7" creationId="{C8E0779F-4464-163C-2622-D2BBD801014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8" creationId="{C2B0494B-0F2D-66AA-EF2C-F6F717A71429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9" creationId="{85357595-999A-44F4-A94D-D610C63F9353}"/>
          </ac:spMkLst>
        </pc:spChg>
        <pc:spChg chg="add del mod">
          <ac:chgData name="Lorenzo Rinaldi" userId="77d5bfdd-3e88-4678-a8ff-024fe85681f6" providerId="ADAL" clId="{6D046246-284C-42C5-B60D-94947394D8D1}" dt="2023-07-24T07:55:39.712" v="1547" actId="478"/>
          <ac:spMkLst>
            <pc:docMk/>
            <pc:sldMk cId="4135665190" sldId="331"/>
            <ac:spMk id="20" creationId="{41A4C0BA-9039-1226-0C47-D57F7C7F7FE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25" creationId="{4E5B7737-E49F-B22C-653C-73B68125F0A0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26" creationId="{2BB16452-CBE4-E4BE-B342-D21FD3372467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48" creationId="{22579195-FCBA-596A-B5A9-06120637F635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49" creationId="{3A9180C9-5763-5965-2250-85CCE6CAF1C6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0" creationId="{538C01E3-94A2-5631-CFF1-F36B47CCA1A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1" creationId="{1797D82D-B587-B2A7-A64F-D88849CC2207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2" creationId="{4DA7545B-86FB-01DF-3CE7-7D33D0E649E9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3" creationId="{BF874824-3CEA-E1A1-BD66-9CF7AF3EC1A8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4" creationId="{8F31E9A6-D068-A2EC-0C5D-2434F38C333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5" creationId="{D757D34A-B6F5-13D8-8E24-211C3162E72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6" creationId="{C6F29492-DAB0-D507-D664-A13F0D8B2F9B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7" creationId="{8366DF25-48BF-1409-B2E8-D4C4E0288A86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8" creationId="{208C78EE-E9B7-62AE-ED2C-0F4CF64F4D9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9" creationId="{30B0C776-82DF-A440-E795-A5B1C8D3D1DE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0" creationId="{217C2645-4D43-DF3A-21D5-CBBEC8C1538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1" creationId="{24A8BC57-3367-D8EC-3D0F-133A721B2D9B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2" creationId="{42C541AE-EDC0-5392-F7E4-8B02BF91023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3" creationId="{C6078940-47E2-4F0D-ED59-2D673725891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4" creationId="{8DD6D4C8-A773-581E-990F-D103BDF51A36}"/>
          </ac:spMkLst>
        </pc:spChg>
        <pc:spChg chg="add mod">
          <ac:chgData name="Lorenzo Rinaldi" userId="77d5bfdd-3e88-4678-a8ff-024fe85681f6" providerId="ADAL" clId="{6D046246-284C-42C5-B60D-94947394D8D1}" dt="2023-07-24T07:56:46.110" v="1703" actId="20577"/>
          <ac:spMkLst>
            <pc:docMk/>
            <pc:sldMk cId="4135665190" sldId="331"/>
            <ac:spMk id="65" creationId="{252E6B08-5EE3-56B0-C359-056ECEADE21D}"/>
          </ac:spMkLst>
        </pc:spChg>
        <pc:spChg chg="add mod">
          <ac:chgData name="Lorenzo Rinaldi" userId="77d5bfdd-3e88-4678-a8ff-024fe85681f6" providerId="ADAL" clId="{6D046246-284C-42C5-B60D-94947394D8D1}" dt="2023-07-24T07:59:59.197" v="2072" actId="20577"/>
          <ac:spMkLst>
            <pc:docMk/>
            <pc:sldMk cId="4135665190" sldId="331"/>
            <ac:spMk id="66" creationId="{C2F5651D-4FF4-17A5-5A79-69664D845269}"/>
          </ac:spMkLst>
        </pc:spChg>
        <pc:grpChg chg="add mod">
          <ac:chgData name="Lorenzo Rinaldi" userId="77d5bfdd-3e88-4678-a8ff-024fe85681f6" providerId="ADAL" clId="{6D046246-284C-42C5-B60D-94947394D8D1}" dt="2023-07-24T07:55:24.277" v="1542" actId="164"/>
          <ac:grpSpMkLst>
            <pc:docMk/>
            <pc:sldMk cId="4135665190" sldId="331"/>
            <ac:grpSpMk id="5" creationId="{2051D231-C22E-E724-7ED1-67926F8BCC07}"/>
          </ac:grpSpMkLst>
        </pc:grpChg>
        <pc:grpChg chg="add mod">
          <ac:chgData name="Lorenzo Rinaldi" userId="77d5bfdd-3e88-4678-a8ff-024fe85681f6" providerId="ADAL" clId="{6D046246-284C-42C5-B60D-94947394D8D1}" dt="2023-07-24T07:56:05.900" v="1585" actId="1037"/>
          <ac:grpSpMkLst>
            <pc:docMk/>
            <pc:sldMk cId="4135665190" sldId="331"/>
            <ac:grpSpMk id="21" creationId="{02777374-E5A4-1EE2-B159-EFD75F1A42FC}"/>
          </ac:grpSpMkLst>
        </pc:grpChg>
        <pc:grpChg chg="add del mod">
          <ac:chgData name="Lorenzo Rinaldi" userId="77d5bfdd-3e88-4678-a8ff-024fe85681f6" providerId="ADAL" clId="{6D046246-284C-42C5-B60D-94947394D8D1}" dt="2023-07-24T07:56:09.728" v="1586" actId="478"/>
          <ac:grpSpMkLst>
            <pc:docMk/>
            <pc:sldMk cId="4135665190" sldId="331"/>
            <ac:grpSpMk id="22" creationId="{40778122-153E-1E6E-C2AC-4A0A81CC08F7}"/>
          </ac:grpSpMkLst>
        </pc:grpChg>
        <pc:grpChg chg="mod">
          <ac:chgData name="Lorenzo Rinaldi" userId="77d5bfdd-3e88-4678-a8ff-024fe85681f6" providerId="ADAL" clId="{6D046246-284C-42C5-B60D-94947394D8D1}" dt="2023-07-24T07:55:54.851" v="1550"/>
          <ac:grpSpMkLst>
            <pc:docMk/>
            <pc:sldMk cId="4135665190" sldId="331"/>
            <ac:grpSpMk id="23" creationId="{AC9C5C7B-CCD5-BB84-9236-0FDCA5463629}"/>
          </ac:grpSpMkLst>
        </pc:grpChg>
        <pc:grpChg chg="del">
          <ac:chgData name="Lorenzo Rinaldi" userId="77d5bfdd-3e88-4678-a8ff-024fe85681f6" providerId="ADAL" clId="{6D046246-284C-42C5-B60D-94947394D8D1}" dt="2023-07-24T07:49:20.485" v="1240" actId="478"/>
          <ac:grpSpMkLst>
            <pc:docMk/>
            <pc:sldMk cId="4135665190" sldId="331"/>
            <ac:grpSpMk id="47" creationId="{5526A12E-E698-207B-5CEF-0FBF55EF71A1}"/>
          </ac:grpSpMkLst>
        </pc:grpChg>
        <pc:picChg chg="add mod">
          <ac:chgData name="Lorenzo Rinaldi" userId="77d5bfdd-3e88-4678-a8ff-024fe85681f6" providerId="ADAL" clId="{6D046246-284C-42C5-B60D-94947394D8D1}" dt="2023-07-24T07:55:24.277" v="1542" actId="164"/>
          <ac:picMkLst>
            <pc:docMk/>
            <pc:sldMk cId="4135665190" sldId="331"/>
            <ac:picMk id="9" creationId="{0EEB73B8-6A10-FEAC-A0CA-1CEC0116507E}"/>
          </ac:picMkLst>
        </pc:picChg>
        <pc:picChg chg="mod">
          <ac:chgData name="Lorenzo Rinaldi" userId="77d5bfdd-3e88-4678-a8ff-024fe85681f6" providerId="ADAL" clId="{6D046246-284C-42C5-B60D-94947394D8D1}" dt="2023-07-24T07:55:54.851" v="1550"/>
          <ac:picMkLst>
            <pc:docMk/>
            <pc:sldMk cId="4135665190" sldId="331"/>
            <ac:picMk id="24" creationId="{A9562E00-8C07-ECC1-DB55-D2AD166CDFB2}"/>
          </ac:picMkLst>
        </pc:picChg>
      </pc:sldChg>
      <pc:sldChg chg="addSp delSp modSp add mod">
        <pc:chgData name="Lorenzo Rinaldi" userId="77d5bfdd-3e88-4678-a8ff-024fe85681f6" providerId="ADAL" clId="{6D046246-284C-42C5-B60D-94947394D8D1}" dt="2023-07-24T07:59:09.382" v="1981" actId="1076"/>
        <pc:sldMkLst>
          <pc:docMk/>
          <pc:sldMk cId="2475189048" sldId="332"/>
        </pc:sldMkLst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" creationId="{438B4201-A82E-2407-521D-337ECABB1CA1}"/>
          </ac:spMkLst>
        </pc:spChg>
        <pc:spChg chg="add mod">
          <ac:chgData name="Lorenzo Rinaldi" userId="77d5bfdd-3e88-4678-a8ff-024fe85681f6" providerId="ADAL" clId="{6D046246-284C-42C5-B60D-94947394D8D1}" dt="2023-07-24T07:58:26.541" v="1899" actId="20577"/>
          <ac:spMkLst>
            <pc:docMk/>
            <pc:sldMk cId="2475189048" sldId="332"/>
            <ac:spMk id="5" creationId="{63923297-0CBC-DC19-A7EA-0F95F4EB8089}"/>
          </ac:spMkLst>
        </pc:spChg>
        <pc:spChg chg="mod">
          <ac:chgData name="Lorenzo Rinaldi" userId="77d5bfdd-3e88-4678-a8ff-024fe85681f6" providerId="ADAL" clId="{6D046246-284C-42C5-B60D-94947394D8D1}" dt="2023-07-24T07:54:25.096" v="1540" actId="207"/>
          <ac:spMkLst>
            <pc:docMk/>
            <pc:sldMk cId="2475189048" sldId="332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28" creationId="{0088A096-60BF-8857-C0D9-42C5C102F928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0" creationId="{92F59664-8BE3-CEE2-71E2-5D115314E12F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1" creationId="{5614C9AC-4DA6-C590-898E-C680F91DA863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2" creationId="{DA3F7E80-D8E6-D52E-2383-5178914EA6FE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3" creationId="{EFC7CFDC-1EBA-FD5C-0328-4AD7E928F4FB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4" creationId="{43C07F7A-F93A-68A9-2DD2-AA5989BACC42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5" creationId="{822EF7A3-C258-5479-8F2B-8A577D3213A3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6" creationId="{1771F5E8-3F0A-3508-F641-43A029E450C7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7" creationId="{0C09F3FB-A76E-31E2-8DC5-B3283A7160DF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8" creationId="{EA4F11A8-29E0-0802-99E9-82034E6E84BB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9" creationId="{E4DD0266-3579-E0FE-DB02-EEF4D1081280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0" creationId="{7EBD85C2-2B1E-E23C-B431-0816D812E200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1" creationId="{75A8C540-4EFD-3569-3C48-280B673D1CDC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2" creationId="{F5DE0E1D-3412-4D4C-11F4-F65ED719264F}"/>
          </ac:spMkLst>
        </pc:spChg>
        <pc:spChg chg="mod">
          <ac:chgData name="Lorenzo Rinaldi" userId="77d5bfdd-3e88-4678-a8ff-024fe85681f6" providerId="ADAL" clId="{6D046246-284C-42C5-B60D-94947394D8D1}" dt="2023-07-24T07:59:09.382" v="1981" actId="1076"/>
          <ac:spMkLst>
            <pc:docMk/>
            <pc:sldMk cId="2475189048" sldId="332"/>
            <ac:spMk id="43" creationId="{E9CB3EE5-E9C5-DF44-D499-1C47035FBE75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4" creationId="{DE8EED9A-C1C7-7AB6-897E-BF785B2A5434}"/>
          </ac:spMkLst>
        </pc:spChg>
        <pc:spChg chg="mod">
          <ac:chgData name="Lorenzo Rinaldi" userId="77d5bfdd-3e88-4678-a8ff-024fe85681f6" providerId="ADAL" clId="{6D046246-284C-42C5-B60D-94947394D8D1}" dt="2023-07-24T07:51:44.138" v="1386" actId="5793"/>
          <ac:spMkLst>
            <pc:docMk/>
            <pc:sldMk cId="2475189048" sldId="332"/>
            <ac:spMk id="45" creationId="{18FE6943-72C3-3891-E13E-2F5B817C1281}"/>
          </ac:spMkLst>
        </pc:spChg>
        <pc:spChg chg="del">
          <ac:chgData name="Lorenzo Rinaldi" userId="77d5bfdd-3e88-4678-a8ff-024fe85681f6" providerId="ADAL" clId="{6D046246-284C-42C5-B60D-94947394D8D1}" dt="2023-07-24T07:50:29.071" v="1282" actId="478"/>
          <ac:spMkLst>
            <pc:docMk/>
            <pc:sldMk cId="2475189048" sldId="332"/>
            <ac:spMk id="46" creationId="{D64D1FDF-34C3-C68B-C020-662CC10AB860}"/>
          </ac:spMkLst>
        </pc:spChg>
      </pc:sldChg>
      <pc:sldChg chg="addSp delSp modSp add mod">
        <pc:chgData name="Lorenzo Rinaldi" userId="77d5bfdd-3e88-4678-a8ff-024fe85681f6" providerId="ADAL" clId="{6D046246-284C-42C5-B60D-94947394D8D1}" dt="2023-07-24T07:59:26.332" v="1984" actId="207"/>
        <pc:sldMkLst>
          <pc:docMk/>
          <pc:sldMk cId="462557242" sldId="333"/>
        </pc:sldMkLst>
        <pc:spChg chg="add mod">
          <ac:chgData name="Lorenzo Rinaldi" userId="77d5bfdd-3e88-4678-a8ff-024fe85681f6" providerId="ADAL" clId="{6D046246-284C-42C5-B60D-94947394D8D1}" dt="2023-07-24T07:53:00.506" v="1450" actId="113"/>
          <ac:spMkLst>
            <pc:docMk/>
            <pc:sldMk cId="462557242" sldId="333"/>
            <ac:spMk id="5" creationId="{CB0D7081-BDB2-58CD-28B2-40AE1C607D80}"/>
          </ac:spMkLst>
        </pc:spChg>
        <pc:spChg chg="add del mod">
          <ac:chgData name="Lorenzo Rinaldi" userId="77d5bfdd-3e88-4678-a8ff-024fe85681f6" providerId="ADAL" clId="{6D046246-284C-42C5-B60D-94947394D8D1}" dt="2023-07-24T07:52:45.969" v="1445" actId="478"/>
          <ac:spMkLst>
            <pc:docMk/>
            <pc:sldMk cId="462557242" sldId="333"/>
            <ac:spMk id="6" creationId="{C5347394-0FEA-2053-816F-245C3C351AF3}"/>
          </ac:spMkLst>
        </pc:spChg>
        <pc:spChg chg="add mod">
          <ac:chgData name="Lorenzo Rinaldi" userId="77d5bfdd-3e88-4678-a8ff-024fe85681f6" providerId="ADAL" clId="{6D046246-284C-42C5-B60D-94947394D8D1}" dt="2023-07-24T07:59:26.332" v="1984" actId="207"/>
          <ac:spMkLst>
            <pc:docMk/>
            <pc:sldMk cId="462557242" sldId="333"/>
            <ac:spMk id="7" creationId="{8F4FC13B-C53B-F7BE-D805-A1C54E86AF49}"/>
          </ac:spMkLst>
        </pc:spChg>
        <pc:spChg chg="mod">
          <ac:chgData name="Lorenzo Rinaldi" userId="77d5bfdd-3e88-4678-a8ff-024fe85681f6" providerId="ADAL" clId="{6D046246-284C-42C5-B60D-94947394D8D1}" dt="2023-07-24T07:53:32.518" v="1508" actId="6549"/>
          <ac:spMkLst>
            <pc:docMk/>
            <pc:sldMk cId="462557242" sldId="333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3:24.526" v="1491" actId="20577"/>
          <ac:spMkLst>
            <pc:docMk/>
            <pc:sldMk cId="462557242" sldId="333"/>
            <ac:spMk id="28" creationId="{0088A096-60BF-8857-C0D9-42C5C102F928}"/>
          </ac:spMkLst>
        </pc:spChg>
        <pc:spChg chg="mod">
          <ac:chgData name="Lorenzo Rinaldi" userId="77d5bfdd-3e88-4678-a8ff-024fe85681f6" providerId="ADAL" clId="{6D046246-284C-42C5-B60D-94947394D8D1}" dt="2023-07-24T07:53:16.027" v="1464" actId="20577"/>
          <ac:spMkLst>
            <pc:docMk/>
            <pc:sldMk cId="462557242" sldId="333"/>
            <ac:spMk id="33" creationId="{EFC7CFDC-1EBA-FD5C-0328-4AD7E928F4FB}"/>
          </ac:spMkLst>
        </pc:spChg>
        <pc:spChg chg="mod">
          <ac:chgData name="Lorenzo Rinaldi" userId="77d5bfdd-3e88-4678-a8ff-024fe85681f6" providerId="ADAL" clId="{6D046246-284C-42C5-B60D-94947394D8D1}" dt="2023-07-24T07:53:10.016" v="1457" actId="20577"/>
          <ac:spMkLst>
            <pc:docMk/>
            <pc:sldMk cId="462557242" sldId="333"/>
            <ac:spMk id="34" creationId="{43C07F7A-F93A-68A9-2DD2-AA5989BACC42}"/>
          </ac:spMkLst>
        </pc:spChg>
        <pc:spChg chg="mod">
          <ac:chgData name="Lorenzo Rinaldi" userId="77d5bfdd-3e88-4678-a8ff-024fe85681f6" providerId="ADAL" clId="{6D046246-284C-42C5-B60D-94947394D8D1}" dt="2023-07-24T07:59:05.773" v="1980" actId="1076"/>
          <ac:spMkLst>
            <pc:docMk/>
            <pc:sldMk cId="462557242" sldId="333"/>
            <ac:spMk id="43" creationId="{E9CB3EE5-E9C5-DF44-D499-1C47035FBE75}"/>
          </ac:spMkLst>
        </pc:spChg>
      </pc:sldChg>
      <pc:sldChg chg="modSp add del mod">
        <pc:chgData name="Lorenzo Rinaldi" userId="77d5bfdd-3e88-4678-a8ff-024fe85681f6" providerId="ADAL" clId="{6D046246-284C-42C5-B60D-94947394D8D1}" dt="2023-07-24T08:00:57.729" v="2236" actId="47"/>
        <pc:sldMkLst>
          <pc:docMk/>
          <pc:sldMk cId="1188941739" sldId="334"/>
        </pc:sldMkLst>
        <pc:spChg chg="mod">
          <ac:chgData name="Lorenzo Rinaldi" userId="77d5bfdd-3e88-4678-a8ff-024fe85681f6" providerId="ADAL" clId="{6D046246-284C-42C5-B60D-94947394D8D1}" dt="2023-07-24T08:00:25.987" v="2124" actId="20577"/>
          <ac:spMkLst>
            <pc:docMk/>
            <pc:sldMk cId="1188941739" sldId="334"/>
            <ac:spMk id="4" creationId="{9AB3068C-1CCE-A7E9-790D-8ACFE0F1B133}"/>
          </ac:spMkLst>
        </pc:spChg>
        <pc:spChg chg="mod">
          <ac:chgData name="Lorenzo Rinaldi" userId="77d5bfdd-3e88-4678-a8ff-024fe85681f6" providerId="ADAL" clId="{6D046246-284C-42C5-B60D-94947394D8D1}" dt="2023-07-24T08:00:54.887" v="2235" actId="20577"/>
          <ac:spMkLst>
            <pc:docMk/>
            <pc:sldMk cId="1188941739" sldId="334"/>
            <ac:spMk id="66" creationId="{C2F5651D-4FF4-17A5-5A79-69664D845269}"/>
          </ac:spMkLst>
        </pc:spChg>
      </pc:sldChg>
      <pc:sldChg chg="addSp delSp modSp add mod modAnim">
        <pc:chgData name="Lorenzo Rinaldi" userId="77d5bfdd-3e88-4678-a8ff-024fe85681f6" providerId="ADAL" clId="{6D046246-284C-42C5-B60D-94947394D8D1}" dt="2023-07-24T08:02:12.546" v="2302" actId="1035"/>
        <pc:sldMkLst>
          <pc:docMk/>
          <pc:sldMk cId="2583798041" sldId="334"/>
        </pc:sldMkLst>
        <pc:spChg chg="mod">
          <ac:chgData name="Lorenzo Rinaldi" userId="77d5bfdd-3e88-4678-a8ff-024fe85681f6" providerId="ADAL" clId="{6D046246-284C-42C5-B60D-94947394D8D1}" dt="2023-07-24T08:01:10.996" v="2256" actId="20577"/>
          <ac:spMkLst>
            <pc:docMk/>
            <pc:sldMk cId="2583798041" sldId="33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6D046246-284C-42C5-B60D-94947394D8D1}" dt="2023-07-24T08:02:10.490" v="2294" actId="14100"/>
          <ac:spMkLst>
            <pc:docMk/>
            <pc:sldMk cId="2583798041" sldId="334"/>
            <ac:spMk id="22" creationId="{E772DD3D-50ED-CC41-68E1-F7A34F2719DD}"/>
          </ac:spMkLst>
        </pc:spChg>
        <pc:spChg chg="del">
          <ac:chgData name="Lorenzo Rinaldi" userId="77d5bfdd-3e88-4678-a8ff-024fe85681f6" providerId="ADAL" clId="{6D046246-284C-42C5-B60D-94947394D8D1}" dt="2023-07-24T08:01:18.325" v="2258" actId="478"/>
          <ac:spMkLst>
            <pc:docMk/>
            <pc:sldMk cId="2583798041" sldId="334"/>
            <ac:spMk id="65" creationId="{252E6B08-5EE3-56B0-C359-056ECEADE21D}"/>
          </ac:spMkLst>
        </pc:spChg>
        <pc:spChg chg="del">
          <ac:chgData name="Lorenzo Rinaldi" userId="77d5bfdd-3e88-4678-a8ff-024fe85681f6" providerId="ADAL" clId="{6D046246-284C-42C5-B60D-94947394D8D1}" dt="2023-07-24T08:01:20.558" v="2259" actId="478"/>
          <ac:spMkLst>
            <pc:docMk/>
            <pc:sldMk cId="2583798041" sldId="334"/>
            <ac:spMk id="66" creationId="{C2F5651D-4FF4-17A5-5A79-69664D845269}"/>
          </ac:spMkLst>
        </pc:spChg>
        <pc:grpChg chg="del">
          <ac:chgData name="Lorenzo Rinaldi" userId="77d5bfdd-3e88-4678-a8ff-024fe85681f6" providerId="ADAL" clId="{6D046246-284C-42C5-B60D-94947394D8D1}" dt="2023-07-24T08:01:16.192" v="2257" actId="478"/>
          <ac:grpSpMkLst>
            <pc:docMk/>
            <pc:sldMk cId="2583798041" sldId="334"/>
            <ac:grpSpMk id="21" creationId="{02777374-E5A4-1EE2-B159-EFD75F1A42FC}"/>
          </ac:grpSpMkLst>
        </pc:grpChg>
        <pc:picChg chg="add mod">
          <ac:chgData name="Lorenzo Rinaldi" userId="77d5bfdd-3e88-4678-a8ff-024fe85681f6" providerId="ADAL" clId="{6D046246-284C-42C5-B60D-94947394D8D1}" dt="2023-07-24T08:01:24.268" v="2261" actId="1076"/>
          <ac:picMkLst>
            <pc:docMk/>
            <pc:sldMk cId="2583798041" sldId="334"/>
            <ac:picMk id="2" creationId="{8B412417-FCEC-4303-0D6E-28722F7A9899}"/>
          </ac:picMkLst>
        </pc:picChg>
        <pc:picChg chg="add mod">
          <ac:chgData name="Lorenzo Rinaldi" userId="77d5bfdd-3e88-4678-a8ff-024fe85681f6" providerId="ADAL" clId="{6D046246-284C-42C5-B60D-94947394D8D1}" dt="2023-07-24T08:02:12.546" v="2302" actId="1035"/>
          <ac:picMkLst>
            <pc:docMk/>
            <pc:sldMk cId="2583798041" sldId="334"/>
            <ac:picMk id="3" creationId="{4D11B466-84EB-CAB0-1C3D-1EEE909402E7}"/>
          </ac:picMkLst>
        </pc:picChg>
        <pc:picChg chg="add mod">
          <ac:chgData name="Lorenzo Rinaldi" userId="77d5bfdd-3e88-4678-a8ff-024fe85681f6" providerId="ADAL" clId="{6D046246-284C-42C5-B60D-94947394D8D1}" dt="2023-07-24T08:02:12.546" v="2302" actId="1035"/>
          <ac:picMkLst>
            <pc:docMk/>
            <pc:sldMk cId="2583798041" sldId="334"/>
            <ac:picMk id="20" creationId="{9505013A-008B-D6E5-5174-CD9F970D55CC}"/>
          </ac:picMkLst>
        </pc:picChg>
      </pc:sldChg>
      <pc:sldChg chg="addSp delSp modSp add mod delAnim">
        <pc:chgData name="Lorenzo Rinaldi" userId="77d5bfdd-3e88-4678-a8ff-024fe85681f6" providerId="ADAL" clId="{6D046246-284C-42C5-B60D-94947394D8D1}" dt="2023-07-24T08:03:19.810" v="2314" actId="1076"/>
        <pc:sldMkLst>
          <pc:docMk/>
          <pc:sldMk cId="2821988273" sldId="335"/>
        </pc:sldMkLst>
        <pc:picChg chg="del">
          <ac:chgData name="Lorenzo Rinaldi" userId="77d5bfdd-3e88-4678-a8ff-024fe85681f6" providerId="ADAL" clId="{6D046246-284C-42C5-B60D-94947394D8D1}" dt="2023-07-24T08:02:30.235" v="2304" actId="478"/>
          <ac:picMkLst>
            <pc:docMk/>
            <pc:sldMk cId="2821988273" sldId="335"/>
            <ac:picMk id="3" creationId="{4D11B466-84EB-CAB0-1C3D-1EEE909402E7}"/>
          </ac:picMkLst>
        </pc:picChg>
        <pc:picChg chg="add mod">
          <ac:chgData name="Lorenzo Rinaldi" userId="77d5bfdd-3e88-4678-a8ff-024fe85681f6" providerId="ADAL" clId="{6D046246-284C-42C5-B60D-94947394D8D1}" dt="2023-07-24T08:02:52.128" v="2309" actId="1076"/>
          <ac:picMkLst>
            <pc:docMk/>
            <pc:sldMk cId="2821988273" sldId="335"/>
            <ac:picMk id="6" creationId="{0F14E73F-413C-75FA-484A-72F037FA8F99}"/>
          </ac:picMkLst>
        </pc:picChg>
        <pc:picChg chg="add mod">
          <ac:chgData name="Lorenzo Rinaldi" userId="77d5bfdd-3e88-4678-a8ff-024fe85681f6" providerId="ADAL" clId="{6D046246-284C-42C5-B60D-94947394D8D1}" dt="2023-07-24T08:03:19.810" v="2314" actId="1076"/>
          <ac:picMkLst>
            <pc:docMk/>
            <pc:sldMk cId="2821988273" sldId="335"/>
            <ac:picMk id="8" creationId="{7BCD0842-7463-6E3B-84D6-81F19EA84C35}"/>
          </ac:picMkLst>
        </pc:picChg>
        <pc:picChg chg="del">
          <ac:chgData name="Lorenzo Rinaldi" userId="77d5bfdd-3e88-4678-a8ff-024fe85681f6" providerId="ADAL" clId="{6D046246-284C-42C5-B60D-94947394D8D1}" dt="2023-07-24T08:02:30.235" v="2304" actId="478"/>
          <ac:picMkLst>
            <pc:docMk/>
            <pc:sldMk cId="2821988273" sldId="335"/>
            <ac:picMk id="20" creationId="{9505013A-008B-D6E5-5174-CD9F970D55CC}"/>
          </ac:picMkLst>
        </pc:picChg>
      </pc:sldChg>
      <pc:sldMasterChg chg="addSp delSp modSp mod modSldLayout">
        <pc:chgData name="Lorenzo Rinaldi" userId="77d5bfdd-3e88-4678-a8ff-024fe85681f6" providerId="ADAL" clId="{6D046246-284C-42C5-B60D-94947394D8D1}" dt="2023-08-04T12:44:24.178" v="2842" actId="478"/>
        <pc:sldMasterMkLst>
          <pc:docMk/>
          <pc:sldMasterMk cId="4116179830" sldId="2147483648"/>
        </pc:sldMasterMkLst>
        <pc:spChg chg="add del mod">
          <ac:chgData name="Lorenzo Rinaldi" userId="77d5bfdd-3e88-4678-a8ff-024fe85681f6" providerId="ADAL" clId="{6D046246-284C-42C5-B60D-94947394D8D1}" dt="2023-08-04T12:44:24.178" v="2842" actId="478"/>
          <ac:spMkLst>
            <pc:docMk/>
            <pc:sldMasterMk cId="4116179830" sldId="2147483648"/>
            <ac:spMk id="8" creationId="{98802509-3BA5-6616-1CAD-A87E02DCC642}"/>
          </ac:spMkLst>
        </pc:spChg>
        <pc:spChg chg="add del mod">
          <ac:chgData name="Lorenzo Rinaldi" userId="77d5bfdd-3e88-4678-a8ff-024fe85681f6" providerId="ADAL" clId="{6D046246-284C-42C5-B60D-94947394D8D1}" dt="2023-07-31T08:04:10.168" v="2841"/>
          <ac:spMkLst>
            <pc:docMk/>
            <pc:sldMasterMk cId="4116179830" sldId="2147483648"/>
            <ac:spMk id="15" creationId="{D93175E7-7CBE-5604-819B-B3F5FF3530E9}"/>
          </ac:spMkLst>
        </pc:spChg>
        <pc:picChg chg="add del mod">
          <ac:chgData name="Lorenzo Rinaldi" userId="77d5bfdd-3e88-4678-a8ff-024fe85681f6" providerId="ADAL" clId="{6D046246-284C-42C5-B60D-94947394D8D1}" dt="2023-07-31T08:00:10.976" v="2819" actId="478"/>
          <ac:picMkLst>
            <pc:docMk/>
            <pc:sldMasterMk cId="4116179830" sldId="2147483648"/>
            <ac:picMk id="10" creationId="{5A8FB8D0-9BAC-FD92-6288-493B3534B1BE}"/>
          </ac:picMkLst>
        </pc:picChg>
        <pc:picChg chg="add del mod">
          <ac:chgData name="Lorenzo Rinaldi" userId="77d5bfdd-3e88-4678-a8ff-024fe85681f6" providerId="ADAL" clId="{6D046246-284C-42C5-B60D-94947394D8D1}" dt="2023-07-31T08:01:29.222" v="2829" actId="478"/>
          <ac:picMkLst>
            <pc:docMk/>
            <pc:sldMasterMk cId="4116179830" sldId="2147483648"/>
            <ac:picMk id="12" creationId="{F0625EFD-7EA7-E943-26ED-E2F5721A704F}"/>
          </ac:picMkLst>
        </pc:picChg>
        <pc:picChg chg="add del mod modCrop">
          <ac:chgData name="Lorenzo Rinaldi" userId="77d5bfdd-3e88-4678-a8ff-024fe85681f6" providerId="ADAL" clId="{6D046246-284C-42C5-B60D-94947394D8D1}" dt="2023-08-04T12:44:24.178" v="2842" actId="478"/>
          <ac:picMkLst>
            <pc:docMk/>
            <pc:sldMasterMk cId="4116179830" sldId="2147483648"/>
            <ac:picMk id="14" creationId="{C5A748FC-15BB-9446-6C90-5416E9A1C095}"/>
          </ac:picMkLst>
        </pc:picChg>
        <pc:picChg chg="add del mod">
          <ac:chgData name="Lorenzo Rinaldi" userId="77d5bfdd-3e88-4678-a8ff-024fe85681f6" providerId="ADAL" clId="{6D046246-284C-42C5-B60D-94947394D8D1}" dt="2023-07-31T08:04:10.168" v="2841"/>
          <ac:picMkLst>
            <pc:docMk/>
            <pc:sldMasterMk cId="4116179830" sldId="2147483648"/>
            <ac:picMk id="16" creationId="{DF9903E4-23B2-03F2-5012-962885649A82}"/>
          </ac:picMkLst>
        </pc:picChg>
        <pc:sldLayoutChg chg="addSp delSp modSp mod">
          <pc:chgData name="Lorenzo Rinaldi" userId="77d5bfdd-3e88-4678-a8ff-024fe85681f6" providerId="ADAL" clId="{6D046246-284C-42C5-B60D-94947394D8D1}" dt="2023-07-31T07:58:57.529" v="2811" actId="21"/>
          <pc:sldLayoutMkLst>
            <pc:docMk/>
            <pc:sldMasterMk cId="4116179830" sldId="2147483648"/>
            <pc:sldLayoutMk cId="1959851117" sldId="2147483650"/>
          </pc:sldLayoutMkLst>
          <pc:spChg chg="add del mod ord">
            <ac:chgData name="Lorenzo Rinaldi" userId="77d5bfdd-3e88-4678-a8ff-024fe85681f6" providerId="ADAL" clId="{6D046246-284C-42C5-B60D-94947394D8D1}" dt="2023-07-31T07:58:57.529" v="2811" actId="21"/>
            <ac:spMkLst>
              <pc:docMk/>
              <pc:sldMasterMk cId="4116179830" sldId="2147483648"/>
              <pc:sldLayoutMk cId="1959851117" sldId="2147483650"/>
              <ac:spMk id="6" creationId="{9502420F-42CC-A5A3-02DC-711F66E12C62}"/>
            </ac:spMkLst>
          </pc:spChg>
          <pc:spChg chg="add del mod">
            <ac:chgData name="Lorenzo Rinaldi" userId="77d5bfdd-3e88-4678-a8ff-024fe85681f6" providerId="ADAL" clId="{6D046246-284C-42C5-B60D-94947394D8D1}" dt="2023-07-31T07:58:32.345" v="2808" actId="478"/>
            <ac:spMkLst>
              <pc:docMk/>
              <pc:sldMasterMk cId="4116179830" sldId="2147483648"/>
              <pc:sldLayoutMk cId="1959851117" sldId="2147483650"/>
              <ac:spMk id="7" creationId="{65EA9072-45B7-BD25-F490-B1781AC45B09}"/>
            </ac:spMkLst>
          </pc:spChg>
          <pc:graphicFrameChg chg="add del mod">
            <ac:chgData name="Lorenzo Rinaldi" userId="77d5bfdd-3e88-4678-a8ff-024fe85681f6" providerId="ADAL" clId="{6D046246-284C-42C5-B60D-94947394D8D1}" dt="2023-07-31T07:58:48.709" v="2810"/>
            <ac:graphicFrameMkLst>
              <pc:docMk/>
              <pc:sldMasterMk cId="4116179830" sldId="2147483648"/>
              <pc:sldLayoutMk cId="1959851117" sldId="2147483650"/>
              <ac:graphicFrameMk id="14" creationId="{77001301-CFE5-95FD-116C-C5DCC7936D44}"/>
            </ac:graphicFrameMkLst>
          </pc:graphicFrameChg>
          <pc:picChg chg="add del mod">
            <ac:chgData name="Lorenzo Rinaldi" userId="77d5bfdd-3e88-4678-a8ff-024fe85681f6" providerId="ADAL" clId="{6D046246-284C-42C5-B60D-94947394D8D1}" dt="2023-07-31T07:58:21.614" v="2801"/>
            <ac:picMkLst>
              <pc:docMk/>
              <pc:sldMasterMk cId="4116179830" sldId="2147483648"/>
              <pc:sldLayoutMk cId="1959851117" sldId="2147483650"/>
              <ac:picMk id="9" creationId="{C29CA2F2-4A64-98C7-77BF-00E2FE5FA00E}"/>
            </ac:picMkLst>
          </pc:picChg>
          <pc:picChg chg="add del mod">
            <ac:chgData name="Lorenzo Rinaldi" userId="77d5bfdd-3e88-4678-a8ff-024fe85681f6" providerId="ADAL" clId="{6D046246-284C-42C5-B60D-94947394D8D1}" dt="2023-07-31T07:58:28.134" v="2805"/>
            <ac:picMkLst>
              <pc:docMk/>
              <pc:sldMasterMk cId="4116179830" sldId="2147483648"/>
              <pc:sldLayoutMk cId="1959851117" sldId="2147483650"/>
              <ac:picMk id="11" creationId="{2FC0D1EA-B140-0E43-386D-2859A3F24413}"/>
            </ac:picMkLst>
          </pc:picChg>
          <pc:picChg chg="add del mod">
            <ac:chgData name="Lorenzo Rinaldi" userId="77d5bfdd-3e88-4678-a8ff-024fe85681f6" providerId="ADAL" clId="{6D046246-284C-42C5-B60D-94947394D8D1}" dt="2023-07-31T07:58:30.565" v="2807"/>
            <ac:picMkLst>
              <pc:docMk/>
              <pc:sldMasterMk cId="4116179830" sldId="2147483648"/>
              <pc:sldLayoutMk cId="1959851117" sldId="2147483650"/>
              <ac:picMk id="13" creationId="{81B76767-E9AC-EDBC-60B5-CB53DCF643F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7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02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7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8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54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84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2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7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1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5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7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7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36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0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28F9-28FE-4204-BA51-D2C438F38F2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593903" y="6356351"/>
            <a:ext cx="598098" cy="5016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54AE-37B2-4AF4-A5C0-B0B60180DBFC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56E2-74C9-4275-88CB-EA5AC75A1CE3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A6FC3F3C-0927-3B49-8F4A-1D6727D6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36F72-36AE-E148-8A58-19CDDF21EF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GB" dirty="0"/>
              <a:t>LECTURE NUMBER (WHITE) COURSE TITLE (BLACK)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15F0-885D-1048-B3FD-F66C9496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4E3A-8A0E-E34C-9390-CA797544A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3438" y="6106160"/>
            <a:ext cx="3738562" cy="335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9227-50D2-1C46-AF8E-9827980BE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7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64C5-0708-4089-A3F9-772CE27A64F7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724D-B55D-4182-AE74-8F716AC735BF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CBB-2453-451E-AFA5-4F4C6905731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276D-A3BF-479F-B898-FC968D3BB847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0C6-E893-491C-8826-5E0D0C72F5E1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2947-883B-47D0-8870-9E92C64AF415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1B0-B834-474E-AC7B-A5EDAFC395AA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5CC1-4059-4C8B-93F4-65D202F11B02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C8C95266-318B-8A30-CB40-57E6CE0AD0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16EF-C98F-4E2D-9C0C-3B892AAA1C6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334/jors.473" TargetMode="External"/><Relationship Id="rId5" Type="http://schemas.openxmlformats.org/officeDocument/2006/relationships/hyperlink" Target="https://doi.org/10.5281/zenodo.5879382" TargetMode="External"/><Relationship Id="rId4" Type="http://schemas.openxmlformats.org/officeDocument/2006/relationships/hyperlink" Target="https://github.com/it-is-me-mario/MARI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github.com/SESAM-Polimi/MARIO" TargetMode="External"/><Relationship Id="rId7" Type="http://schemas.openxmlformats.org/officeDocument/2006/relationships/hyperlink" Target="https://mario-suite.readthedocs.io/en/latest/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rio-suite.readthedocs.io/en/latest/intro.html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zenodo.org/record/5879383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github.com/it-is-me-mario/MARIO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1E9C-79C5-E84E-B08F-06797F27B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LECTURE 7 </a:t>
            </a:r>
            <a:b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INTRODUCTION TO MARIO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2F7C-4392-D042-93ED-48A50946C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627527"/>
            <a:ext cx="2846121" cy="954803"/>
          </a:xfrm>
        </p:spPr>
        <p:txBody>
          <a:bodyPr/>
          <a:lstStyle/>
          <a:p>
            <a:r>
              <a:rPr lang="en-US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Input-Output analysis and modelling with MARIO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39F6-8E4D-F9A3-1C4E-F47DFF0AB298}"/>
              </a:ext>
            </a:extLst>
          </p:cNvPr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Supported by and in collaboration with </a:t>
            </a:r>
          </a:p>
          <a:p>
            <a:r>
              <a:rPr lang="en-ZA" sz="900" b="1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Politecnico</a:t>
            </a:r>
            <a:r>
              <a:rPr lang="en-ZA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 Milano</a:t>
            </a:r>
            <a:endParaRPr lang="en-US" sz="900" b="1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6DFE-220D-FED3-C126-84A4D137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C6942-3C3A-6D54-8356-B4F06C031D1A}"/>
              </a:ext>
            </a:extLst>
          </p:cNvPr>
          <p:cNvSpPr txBox="1"/>
          <p:nvPr/>
        </p:nvSpPr>
        <p:spPr>
          <a:xfrm>
            <a:off x="747853" y="6444883"/>
            <a:ext cx="7711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Open Sans "/>
                <a:ea typeface="Open Sans ExtraBold" panose="020B0606030504020204" pitchFamily="34" charset="0"/>
                <a:cs typeface="Open Sans ExtraBold" panose="020B0606030504020204" pitchFamily="34" charset="0"/>
              </a:rPr>
              <a:t>by Lorenzo Rinaldi, Nicolò Golinucci, Matteo Vincenzo Rocco and Emanuela Colombo</a:t>
            </a:r>
            <a:endParaRPr lang="it-IT" sz="1400" dirty="0">
              <a:latin typeface="Open Sans "/>
            </a:endParaRPr>
          </a:p>
        </p:txBody>
      </p:sp>
    </p:spTree>
    <p:extLst>
      <p:ext uri="{BB962C8B-B14F-4D97-AF65-F5344CB8AC3E}">
        <p14:creationId xmlns:p14="http://schemas.microsoft.com/office/powerpoint/2010/main" val="23786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7.4 How matrices and calculations are handled in MARIO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526A12E-E698-207B-5CEF-0FBF55EF71A1}"/>
              </a:ext>
            </a:extLst>
          </p:cNvPr>
          <p:cNvGrpSpPr>
            <a:grpSpLocks noChangeAspect="1"/>
          </p:cNvGrpSpPr>
          <p:nvPr/>
        </p:nvGrpSpPr>
        <p:grpSpPr>
          <a:xfrm>
            <a:off x="1115060" y="1237320"/>
            <a:ext cx="9906862" cy="5144177"/>
            <a:chOff x="0" y="123824"/>
            <a:chExt cx="12145753" cy="630672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55BBC3-8511-26E6-3346-7712A0E14993}"/>
                </a:ext>
              </a:extLst>
            </p:cNvPr>
            <p:cNvGrpSpPr/>
            <p:nvPr/>
          </p:nvGrpSpPr>
          <p:grpSpPr>
            <a:xfrm>
              <a:off x="3079101" y="5633937"/>
              <a:ext cx="4861249" cy="796616"/>
              <a:chOff x="5725114" y="5584777"/>
              <a:chExt cx="2108136" cy="796616"/>
            </a:xfrm>
          </p:grpSpPr>
          <p:sp>
            <p:nvSpPr>
              <p:cNvPr id="3" name="Rectangle 103">
                <a:extLst>
                  <a:ext uri="{FF2B5EF4-FFF2-40B4-BE49-F238E27FC236}">
                    <a16:creationId xmlns:a16="http://schemas.microsoft.com/office/drawing/2014/main" id="{438B4201-A82E-2407-521D-337ECABB1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375" y="5960386"/>
                <a:ext cx="2015613" cy="33652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anchor="ctr"/>
              <a:lstStyle>
                <a:defPPr>
                  <a:defRPr lang="it-IT"/>
                </a:defPPr>
                <a:lvl1pPr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388938" indent="682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777875" indent="136525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168400" indent="203200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557338" indent="2714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altLang="ja-JP" sz="800" dirty="0">
                  <a:solidFill>
                    <a:schemeClr val="bg1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D73E0B18-EF22-1D18-A530-ABA9C7210981}"/>
                  </a:ext>
                </a:extLst>
              </p:cNvPr>
              <p:cNvSpPr txBox="1"/>
              <p:nvPr/>
            </p:nvSpPr>
            <p:spPr>
              <a:xfrm>
                <a:off x="5725114" y="5928594"/>
                <a:ext cx="2108136" cy="452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e’</a:t>
                </a:r>
                <a:r>
                  <a:rPr lang="en-GB" dirty="0"/>
                  <a:t> </a:t>
                </a:r>
                <a:r>
                  <a:rPr lang="en-GB" sz="1000" dirty="0"/>
                  <a:t>satellite account intensities</a:t>
                </a:r>
                <a:endParaRPr lang="en-GB" sz="1100" dirty="0"/>
              </a:p>
            </p:txBody>
          </p:sp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0088A096-60BF-8857-C0D9-42C5C102F928}"/>
                  </a:ext>
                </a:extLst>
              </p:cNvPr>
              <p:cNvSpPr txBox="1"/>
              <p:nvPr/>
            </p:nvSpPr>
            <p:spPr>
              <a:xfrm>
                <a:off x="5771376" y="5584777"/>
                <a:ext cx="2015613" cy="45279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v'</a:t>
                </a:r>
                <a:r>
                  <a:rPr lang="en-GB" dirty="0"/>
                  <a:t> </a:t>
                </a:r>
                <a:r>
                  <a:rPr lang="en-GB" sz="1000" dirty="0"/>
                  <a:t>value added intensities</a:t>
                </a:r>
                <a:endParaRPr lang="en-GB" sz="1100" dirty="0"/>
              </a:p>
            </p:txBody>
          </p:sp>
        </p:grpSp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7EA29553-772D-0847-43D4-EC5446EE5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5" t="28783" r="5897" b="32800"/>
            <a:stretch/>
          </p:blipFill>
          <p:spPr bwMode="auto">
            <a:xfrm>
              <a:off x="9601199" y="123824"/>
              <a:ext cx="2476501" cy="1600201"/>
            </a:xfrm>
            <a:prstGeom prst="rect">
              <a:avLst/>
            </a:prstGeom>
            <a:noFill/>
          </p:spPr>
        </p:pic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92F59664-8BE3-CEE2-71E2-5D115314E12F}"/>
                </a:ext>
              </a:extLst>
            </p:cNvPr>
            <p:cNvSpPr/>
            <p:nvPr/>
          </p:nvSpPr>
          <p:spPr bwMode="auto">
            <a:xfrm>
              <a:off x="3195327" y="3617178"/>
              <a:ext cx="2576053" cy="2015612"/>
            </a:xfrm>
            <a:prstGeom prst="rect">
              <a:avLst/>
            </a:prstGeom>
            <a:solidFill>
              <a:srgbClr val="2E75B6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5614C9AC-4DA6-C590-898E-C680F91DA863}"/>
                </a:ext>
              </a:extLst>
            </p:cNvPr>
            <p:cNvSpPr/>
            <p:nvPr/>
          </p:nvSpPr>
          <p:spPr bwMode="auto">
            <a:xfrm rot="5400000">
              <a:off x="5498871" y="1329056"/>
              <a:ext cx="2560632" cy="2015612"/>
            </a:xfrm>
            <a:prstGeom prst="rect">
              <a:avLst/>
            </a:prstGeom>
            <a:solidFill>
              <a:srgbClr val="8FAADC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100">
              <a:extLst>
                <a:ext uri="{FF2B5EF4-FFF2-40B4-BE49-F238E27FC236}">
                  <a16:creationId xmlns:a16="http://schemas.microsoft.com/office/drawing/2014/main" id="{DA3F7E80-D8E6-D52E-2383-5178914EA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1041121"/>
              <a:ext cx="794592" cy="2576053"/>
            </a:xfrm>
            <a:prstGeom prst="rect">
              <a:avLst/>
            </a:prstGeom>
            <a:solidFill>
              <a:srgbClr val="FFCC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EFC7CFDC-1EBA-FD5C-0328-4AD7E928F4FB}"/>
                </a:ext>
              </a:extLst>
            </p:cNvPr>
            <p:cNvSpPr txBox="1"/>
            <p:nvPr/>
          </p:nvSpPr>
          <p:spPr>
            <a:xfrm>
              <a:off x="3699485" y="4317207"/>
              <a:ext cx="1567737" cy="86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m’</a:t>
              </a:r>
              <a:br>
                <a:rPr lang="en-GB" sz="1600" dirty="0"/>
              </a:br>
              <a:r>
                <a:rPr lang="en-GB" sz="1600" dirty="0"/>
                <a:t>market share</a:t>
              </a:r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43C07F7A-F93A-68A9-2DD2-AA5989BACC42}"/>
                </a:ext>
              </a:extLst>
            </p:cNvPr>
            <p:cNvSpPr txBox="1"/>
            <p:nvPr/>
          </p:nvSpPr>
          <p:spPr>
            <a:xfrm>
              <a:off x="6085247" y="2029085"/>
              <a:ext cx="1387874" cy="86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u’</a:t>
              </a:r>
              <a:br>
                <a:rPr lang="en-GB" sz="1600" dirty="0"/>
              </a:br>
              <a:r>
                <a:rPr lang="en-GB" sz="1600" dirty="0"/>
                <a:t>specific use</a:t>
              </a:r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822EF7A3-C258-5479-8F2B-8A577D3213A3}"/>
                </a:ext>
              </a:extLst>
            </p:cNvPr>
            <p:cNvSpPr txBox="1"/>
            <p:nvPr/>
          </p:nvSpPr>
          <p:spPr>
            <a:xfrm>
              <a:off x="8099142" y="1877678"/>
              <a:ext cx="943725" cy="1169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Y’</a:t>
              </a:r>
              <a:br>
                <a:rPr lang="en-GB" sz="1200" dirty="0"/>
              </a:br>
              <a:r>
                <a:rPr lang="en-GB" sz="1200" dirty="0"/>
                <a:t>FINAL</a:t>
              </a:r>
            </a:p>
            <a:p>
              <a:pPr algn="ctr"/>
              <a:r>
                <a:rPr lang="en-GB" sz="1200" dirty="0"/>
                <a:t>DEMAND</a:t>
              </a:r>
            </a:p>
          </p:txBody>
        </p:sp>
        <p:sp>
          <p:nvSpPr>
            <p:cNvPr id="36" name="Rectangle 100">
              <a:extLst>
                <a:ext uri="{FF2B5EF4-FFF2-40B4-BE49-F238E27FC236}">
                  <a16:creationId xmlns:a16="http://schemas.microsoft.com/office/drawing/2014/main" id="{1771F5E8-3F0A-3508-F641-43A029E4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1048834"/>
              <a:ext cx="794592" cy="2560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0C09F3FB-A76E-31E2-8DC5-B3283A7160DF}"/>
                </a:ext>
              </a:extLst>
            </p:cNvPr>
            <p:cNvSpPr txBox="1"/>
            <p:nvPr/>
          </p:nvSpPr>
          <p:spPr>
            <a:xfrm>
              <a:off x="0" y="1913647"/>
              <a:ext cx="1372048" cy="56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COMMODITY OUTPUT</a:t>
              </a:r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EA4F11A8-29E0-0802-99E9-82034E6E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3609459"/>
              <a:ext cx="794592" cy="20222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E4DD0266-3579-E0FE-DB02-EEF4D1081280}"/>
                </a:ext>
              </a:extLst>
            </p:cNvPr>
            <p:cNvSpPr txBox="1"/>
            <p:nvPr/>
          </p:nvSpPr>
          <p:spPr>
            <a:xfrm>
              <a:off x="24215" y="4211676"/>
              <a:ext cx="1372048" cy="56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ACTIVITY OUTPUT</a:t>
              </a:r>
            </a:p>
          </p:txBody>
        </p:sp>
        <p:sp>
          <p:nvSpPr>
            <p:cNvPr id="40" name="TextBox 17">
              <a:extLst>
                <a:ext uri="{FF2B5EF4-FFF2-40B4-BE49-F238E27FC236}">
                  <a16:creationId xmlns:a16="http://schemas.microsoft.com/office/drawing/2014/main" id="{7EBD85C2-2B1E-E23C-B431-0816D812E200}"/>
                </a:ext>
              </a:extLst>
            </p:cNvPr>
            <p:cNvSpPr txBox="1"/>
            <p:nvPr/>
          </p:nvSpPr>
          <p:spPr>
            <a:xfrm>
              <a:off x="1457133" y="3286293"/>
              <a:ext cx="610100" cy="716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X’</a:t>
              </a:r>
            </a:p>
          </p:txBody>
        </p:sp>
        <p:sp>
          <p:nvSpPr>
            <p:cNvPr id="41" name="Right Brace 18">
              <a:extLst>
                <a:ext uri="{FF2B5EF4-FFF2-40B4-BE49-F238E27FC236}">
                  <a16:creationId xmlns:a16="http://schemas.microsoft.com/office/drawing/2014/main" id="{75A8C540-4EFD-3569-3C48-280B673D1CDC}"/>
                </a:ext>
              </a:extLst>
            </p:cNvPr>
            <p:cNvSpPr/>
            <p:nvPr/>
          </p:nvSpPr>
          <p:spPr>
            <a:xfrm>
              <a:off x="1209675" y="1041121"/>
              <a:ext cx="290568" cy="4590553"/>
            </a:xfrm>
            <a:prstGeom prst="rightBrace">
              <a:avLst>
                <a:gd name="adj1" fmla="val 60782"/>
                <a:gd name="adj2" fmla="val 5643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F5DE0E1D-3412-4D4C-11F4-F65ED719264F}"/>
                </a:ext>
              </a:extLst>
            </p:cNvPr>
            <p:cNvSpPr/>
            <p:nvPr/>
          </p:nvSpPr>
          <p:spPr>
            <a:xfrm>
              <a:off x="3195327" y="1056547"/>
              <a:ext cx="4591666" cy="4575128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43" name="TextBox 19">
              <a:extLst>
                <a:ext uri="{FF2B5EF4-FFF2-40B4-BE49-F238E27FC236}">
                  <a16:creationId xmlns:a16="http://schemas.microsoft.com/office/drawing/2014/main" id="{E9CB3EE5-E9C5-DF44-D499-1C47035FBE75}"/>
                </a:ext>
              </a:extLst>
            </p:cNvPr>
            <p:cNvSpPr txBox="1"/>
            <p:nvPr/>
          </p:nvSpPr>
          <p:spPr>
            <a:xfrm>
              <a:off x="7283136" y="448039"/>
              <a:ext cx="794592" cy="71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FF0000"/>
                  </a:solidFill>
                </a:rPr>
                <a:t>z’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100">
              <a:extLst>
                <a:ext uri="{FF2B5EF4-FFF2-40B4-BE49-F238E27FC236}">
                  <a16:creationId xmlns:a16="http://schemas.microsoft.com/office/drawing/2014/main" id="{DE8EED9A-C1C7-7AB6-897E-BF785B2A5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3609459"/>
              <a:ext cx="794592" cy="2022215"/>
            </a:xfrm>
            <a:prstGeom prst="rect">
              <a:avLst/>
            </a:prstGeom>
            <a:solidFill>
              <a:srgbClr val="FFCCFF">
                <a:alpha val="5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45" name="CasellaDiTesto 33">
              <a:extLst>
                <a:ext uri="{FF2B5EF4-FFF2-40B4-BE49-F238E27FC236}">
                  <a16:creationId xmlns:a16="http://schemas.microsoft.com/office/drawing/2014/main" id="{18FE6943-72C3-3891-E13E-2F5B817C1281}"/>
                </a:ext>
              </a:extLst>
            </p:cNvPr>
            <p:cNvSpPr txBox="1"/>
            <p:nvPr/>
          </p:nvSpPr>
          <p:spPr>
            <a:xfrm>
              <a:off x="9367003" y="2119850"/>
              <a:ext cx="2778750" cy="905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600"/>
                </a:spcBef>
              </a:pPr>
              <a:r>
                <a:rPr lang="en-US" sz="14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Performing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 shock analysis (matrices signed with </a:t>
              </a:r>
              <a:r>
                <a:rPr lang="en-US" sz="1400" dirty="0">
                  <a:solidFill>
                    <a:srgbClr val="FF0000"/>
                  </a:solidFill>
                  <a:ea typeface="Roboto Light" panose="02000000000000000000" pitchFamily="2" charset="0"/>
                  <a:cs typeface="Roboto Light" panose="02000000000000000000" pitchFamily="2" charset="0"/>
                </a:rPr>
                <a:t>‘ 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are “shocked” matrices)…</a:t>
              </a:r>
            </a:p>
          </p:txBody>
        </p:sp>
      </p:grpSp>
      <p:sp>
        <p:nvSpPr>
          <p:cNvPr id="5" name="CasellaDiTesto 33">
            <a:extLst>
              <a:ext uri="{FF2B5EF4-FFF2-40B4-BE49-F238E27FC236}">
                <a16:creationId xmlns:a16="http://schemas.microsoft.com/office/drawing/2014/main" id="{63923297-0CBC-DC19-A7EA-0F95F4EB8089}"/>
              </a:ext>
            </a:extLst>
          </p:cNvPr>
          <p:cNvSpPr txBox="1"/>
          <p:nvPr/>
        </p:nvSpPr>
        <p:spPr>
          <a:xfrm>
            <a:off x="402400" y="1486382"/>
            <a:ext cx="4939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Supply-Use </a:t>
            </a:r>
            <a:r>
              <a:rPr lang="en-US" sz="1400" dirty="0">
                <a:solidFill>
                  <a:srgbClr val="FF000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shocked 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matrices</a:t>
            </a:r>
          </a:p>
        </p:txBody>
      </p:sp>
    </p:spTree>
    <p:extLst>
      <p:ext uri="{BB962C8B-B14F-4D97-AF65-F5344CB8AC3E}">
        <p14:creationId xmlns:p14="http://schemas.microsoft.com/office/powerpoint/2010/main" val="247518904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7.4 How matrices and calculations are handled in MARIO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526A12E-E698-207B-5CEF-0FBF55EF71A1}"/>
              </a:ext>
            </a:extLst>
          </p:cNvPr>
          <p:cNvGrpSpPr>
            <a:grpSpLocks noChangeAspect="1"/>
          </p:cNvGrpSpPr>
          <p:nvPr/>
        </p:nvGrpSpPr>
        <p:grpSpPr>
          <a:xfrm>
            <a:off x="1115060" y="1237320"/>
            <a:ext cx="9906862" cy="5144177"/>
            <a:chOff x="0" y="123824"/>
            <a:chExt cx="12145753" cy="630672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55BBC3-8511-26E6-3346-7712A0E14993}"/>
                </a:ext>
              </a:extLst>
            </p:cNvPr>
            <p:cNvGrpSpPr/>
            <p:nvPr/>
          </p:nvGrpSpPr>
          <p:grpSpPr>
            <a:xfrm>
              <a:off x="3079101" y="5633937"/>
              <a:ext cx="4861249" cy="796616"/>
              <a:chOff x="5725114" y="5584777"/>
              <a:chExt cx="2108136" cy="796616"/>
            </a:xfrm>
          </p:grpSpPr>
          <p:sp>
            <p:nvSpPr>
              <p:cNvPr id="3" name="Rectangle 103">
                <a:extLst>
                  <a:ext uri="{FF2B5EF4-FFF2-40B4-BE49-F238E27FC236}">
                    <a16:creationId xmlns:a16="http://schemas.microsoft.com/office/drawing/2014/main" id="{438B4201-A82E-2407-521D-337ECABB1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375" y="5960386"/>
                <a:ext cx="2015613" cy="33652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anchor="ctr"/>
              <a:lstStyle>
                <a:defPPr>
                  <a:defRPr lang="it-IT"/>
                </a:defPPr>
                <a:lvl1pPr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388938" indent="682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777875" indent="136525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168400" indent="203200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557338" indent="2714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altLang="ja-JP" sz="800" dirty="0">
                  <a:solidFill>
                    <a:schemeClr val="bg1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D73E0B18-EF22-1D18-A530-ABA9C7210981}"/>
                  </a:ext>
                </a:extLst>
              </p:cNvPr>
              <p:cNvSpPr txBox="1"/>
              <p:nvPr/>
            </p:nvSpPr>
            <p:spPr>
              <a:xfrm>
                <a:off x="5725114" y="5928594"/>
                <a:ext cx="2108136" cy="452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e’</a:t>
                </a:r>
                <a:r>
                  <a:rPr lang="en-GB" dirty="0"/>
                  <a:t> </a:t>
                </a:r>
                <a:r>
                  <a:rPr lang="en-GB" sz="1000" dirty="0"/>
                  <a:t>SATELLITE ACCOUNT</a:t>
                </a:r>
                <a:endParaRPr lang="en-GB" sz="1100" dirty="0"/>
              </a:p>
            </p:txBody>
          </p:sp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0088A096-60BF-8857-C0D9-42C5C102F928}"/>
                  </a:ext>
                </a:extLst>
              </p:cNvPr>
              <p:cNvSpPr txBox="1"/>
              <p:nvPr/>
            </p:nvSpPr>
            <p:spPr>
              <a:xfrm>
                <a:off x="5771376" y="5584777"/>
                <a:ext cx="2015613" cy="45279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v’</a:t>
                </a:r>
                <a:r>
                  <a:rPr lang="en-GB" dirty="0"/>
                  <a:t> </a:t>
                </a:r>
                <a:r>
                  <a:rPr lang="en-GB" sz="1000" dirty="0"/>
                  <a:t>VALUE ADDED</a:t>
                </a:r>
                <a:endParaRPr lang="en-GB" sz="1100" dirty="0"/>
              </a:p>
            </p:txBody>
          </p:sp>
        </p:grpSp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7EA29553-772D-0847-43D4-EC5446EE5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5" t="28783" r="5897" b="32800"/>
            <a:stretch/>
          </p:blipFill>
          <p:spPr bwMode="auto">
            <a:xfrm>
              <a:off x="9601199" y="123824"/>
              <a:ext cx="2476501" cy="1600201"/>
            </a:xfrm>
            <a:prstGeom prst="rect">
              <a:avLst/>
            </a:prstGeom>
            <a:noFill/>
          </p:spPr>
        </p:pic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92F59664-8BE3-CEE2-71E2-5D115314E12F}"/>
                </a:ext>
              </a:extLst>
            </p:cNvPr>
            <p:cNvSpPr/>
            <p:nvPr/>
          </p:nvSpPr>
          <p:spPr bwMode="auto">
            <a:xfrm>
              <a:off x="3195327" y="3617178"/>
              <a:ext cx="2576053" cy="2015612"/>
            </a:xfrm>
            <a:prstGeom prst="rect">
              <a:avLst/>
            </a:prstGeom>
            <a:solidFill>
              <a:srgbClr val="2E75B6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5614C9AC-4DA6-C590-898E-C680F91DA863}"/>
                </a:ext>
              </a:extLst>
            </p:cNvPr>
            <p:cNvSpPr/>
            <p:nvPr/>
          </p:nvSpPr>
          <p:spPr bwMode="auto">
            <a:xfrm rot="5400000">
              <a:off x="5498871" y="1329056"/>
              <a:ext cx="2560632" cy="2015612"/>
            </a:xfrm>
            <a:prstGeom prst="rect">
              <a:avLst/>
            </a:prstGeom>
            <a:solidFill>
              <a:srgbClr val="8FAADC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100">
              <a:extLst>
                <a:ext uri="{FF2B5EF4-FFF2-40B4-BE49-F238E27FC236}">
                  <a16:creationId xmlns:a16="http://schemas.microsoft.com/office/drawing/2014/main" id="{DA3F7E80-D8E6-D52E-2383-5178914EA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1041121"/>
              <a:ext cx="794592" cy="2576053"/>
            </a:xfrm>
            <a:prstGeom prst="rect">
              <a:avLst/>
            </a:prstGeom>
            <a:solidFill>
              <a:srgbClr val="FFCC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EFC7CFDC-1EBA-FD5C-0328-4AD7E928F4FB}"/>
                </a:ext>
              </a:extLst>
            </p:cNvPr>
            <p:cNvSpPr txBox="1"/>
            <p:nvPr/>
          </p:nvSpPr>
          <p:spPr>
            <a:xfrm>
              <a:off x="4062590" y="4317207"/>
              <a:ext cx="841530" cy="86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M’</a:t>
              </a:r>
              <a:br>
                <a:rPr lang="en-GB" sz="1600" dirty="0"/>
              </a:br>
              <a:r>
                <a:rPr lang="en-GB" sz="1600" dirty="0"/>
                <a:t>MAKE</a:t>
              </a:r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43C07F7A-F93A-68A9-2DD2-AA5989BACC42}"/>
                </a:ext>
              </a:extLst>
            </p:cNvPr>
            <p:cNvSpPr txBox="1"/>
            <p:nvPr/>
          </p:nvSpPr>
          <p:spPr>
            <a:xfrm>
              <a:off x="6465526" y="2029085"/>
              <a:ext cx="627317" cy="86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U’</a:t>
              </a:r>
              <a:br>
                <a:rPr lang="en-GB" sz="1600" dirty="0"/>
              </a:br>
              <a:r>
                <a:rPr lang="en-GB" sz="1600" dirty="0"/>
                <a:t>USE</a:t>
              </a:r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822EF7A3-C258-5479-8F2B-8A577D3213A3}"/>
                </a:ext>
              </a:extLst>
            </p:cNvPr>
            <p:cNvSpPr txBox="1"/>
            <p:nvPr/>
          </p:nvSpPr>
          <p:spPr>
            <a:xfrm>
              <a:off x="8099142" y="1877678"/>
              <a:ext cx="943725" cy="1169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Y’</a:t>
              </a:r>
              <a:br>
                <a:rPr lang="en-GB" sz="1200" dirty="0"/>
              </a:br>
              <a:r>
                <a:rPr lang="en-GB" sz="1200" dirty="0"/>
                <a:t>FINAL</a:t>
              </a:r>
            </a:p>
            <a:p>
              <a:pPr algn="ctr"/>
              <a:r>
                <a:rPr lang="en-GB" sz="1200" dirty="0"/>
                <a:t>DEMAND</a:t>
              </a:r>
            </a:p>
          </p:txBody>
        </p:sp>
        <p:sp>
          <p:nvSpPr>
            <p:cNvPr id="36" name="Rectangle 100">
              <a:extLst>
                <a:ext uri="{FF2B5EF4-FFF2-40B4-BE49-F238E27FC236}">
                  <a16:creationId xmlns:a16="http://schemas.microsoft.com/office/drawing/2014/main" id="{1771F5E8-3F0A-3508-F641-43A029E4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1048834"/>
              <a:ext cx="794592" cy="2560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0C09F3FB-A76E-31E2-8DC5-B3283A7160DF}"/>
                </a:ext>
              </a:extLst>
            </p:cNvPr>
            <p:cNvSpPr txBox="1"/>
            <p:nvPr/>
          </p:nvSpPr>
          <p:spPr>
            <a:xfrm>
              <a:off x="0" y="1913647"/>
              <a:ext cx="1372048" cy="56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COMMODITY OUTPUT</a:t>
              </a:r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EA4F11A8-29E0-0802-99E9-82034E6E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3609459"/>
              <a:ext cx="794592" cy="20222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E4DD0266-3579-E0FE-DB02-EEF4D1081280}"/>
                </a:ext>
              </a:extLst>
            </p:cNvPr>
            <p:cNvSpPr txBox="1"/>
            <p:nvPr/>
          </p:nvSpPr>
          <p:spPr>
            <a:xfrm>
              <a:off x="24215" y="4211676"/>
              <a:ext cx="1372048" cy="56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ACTIVITY OUTPUT</a:t>
              </a:r>
            </a:p>
          </p:txBody>
        </p:sp>
        <p:sp>
          <p:nvSpPr>
            <p:cNvPr id="40" name="TextBox 17">
              <a:extLst>
                <a:ext uri="{FF2B5EF4-FFF2-40B4-BE49-F238E27FC236}">
                  <a16:creationId xmlns:a16="http://schemas.microsoft.com/office/drawing/2014/main" id="{7EBD85C2-2B1E-E23C-B431-0816D812E200}"/>
                </a:ext>
              </a:extLst>
            </p:cNvPr>
            <p:cNvSpPr txBox="1"/>
            <p:nvPr/>
          </p:nvSpPr>
          <p:spPr>
            <a:xfrm>
              <a:off x="1457133" y="3286293"/>
              <a:ext cx="610100" cy="716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X’</a:t>
              </a:r>
            </a:p>
          </p:txBody>
        </p:sp>
        <p:sp>
          <p:nvSpPr>
            <p:cNvPr id="41" name="Right Brace 18">
              <a:extLst>
                <a:ext uri="{FF2B5EF4-FFF2-40B4-BE49-F238E27FC236}">
                  <a16:creationId xmlns:a16="http://schemas.microsoft.com/office/drawing/2014/main" id="{75A8C540-4EFD-3569-3C48-280B673D1CDC}"/>
                </a:ext>
              </a:extLst>
            </p:cNvPr>
            <p:cNvSpPr/>
            <p:nvPr/>
          </p:nvSpPr>
          <p:spPr>
            <a:xfrm>
              <a:off x="1209675" y="1041121"/>
              <a:ext cx="290568" cy="4590553"/>
            </a:xfrm>
            <a:prstGeom prst="rightBrace">
              <a:avLst>
                <a:gd name="adj1" fmla="val 60782"/>
                <a:gd name="adj2" fmla="val 5643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F5DE0E1D-3412-4D4C-11F4-F65ED719264F}"/>
                </a:ext>
              </a:extLst>
            </p:cNvPr>
            <p:cNvSpPr/>
            <p:nvPr/>
          </p:nvSpPr>
          <p:spPr>
            <a:xfrm>
              <a:off x="3195327" y="1056547"/>
              <a:ext cx="4591666" cy="4575128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43" name="TextBox 19">
              <a:extLst>
                <a:ext uri="{FF2B5EF4-FFF2-40B4-BE49-F238E27FC236}">
                  <a16:creationId xmlns:a16="http://schemas.microsoft.com/office/drawing/2014/main" id="{E9CB3EE5-E9C5-DF44-D499-1C47035FBE75}"/>
                </a:ext>
              </a:extLst>
            </p:cNvPr>
            <p:cNvSpPr txBox="1"/>
            <p:nvPr/>
          </p:nvSpPr>
          <p:spPr>
            <a:xfrm>
              <a:off x="7344829" y="448039"/>
              <a:ext cx="794592" cy="71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FF0000"/>
                  </a:solidFill>
                </a:rPr>
                <a:t>Z’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100">
              <a:extLst>
                <a:ext uri="{FF2B5EF4-FFF2-40B4-BE49-F238E27FC236}">
                  <a16:creationId xmlns:a16="http://schemas.microsoft.com/office/drawing/2014/main" id="{DE8EED9A-C1C7-7AB6-897E-BF785B2A5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3609459"/>
              <a:ext cx="794592" cy="2022215"/>
            </a:xfrm>
            <a:prstGeom prst="rect">
              <a:avLst/>
            </a:prstGeom>
            <a:solidFill>
              <a:srgbClr val="FFCCFF">
                <a:alpha val="5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45" name="CasellaDiTesto 33">
              <a:extLst>
                <a:ext uri="{FF2B5EF4-FFF2-40B4-BE49-F238E27FC236}">
                  <a16:creationId xmlns:a16="http://schemas.microsoft.com/office/drawing/2014/main" id="{18FE6943-72C3-3891-E13E-2F5B817C1281}"/>
                </a:ext>
              </a:extLst>
            </p:cNvPr>
            <p:cNvSpPr txBox="1"/>
            <p:nvPr/>
          </p:nvSpPr>
          <p:spPr>
            <a:xfrm>
              <a:off x="9367003" y="2119850"/>
              <a:ext cx="2778750" cy="905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600"/>
                </a:spcBef>
              </a:pPr>
              <a:r>
                <a:rPr lang="en-US" sz="14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Performing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 shock analysis (matrices signed with </a:t>
              </a:r>
              <a:r>
                <a:rPr lang="en-US" sz="1400" dirty="0">
                  <a:solidFill>
                    <a:srgbClr val="FF0000"/>
                  </a:solidFill>
                  <a:ea typeface="Roboto Light" panose="02000000000000000000" pitchFamily="2" charset="0"/>
                  <a:cs typeface="Roboto Light" panose="02000000000000000000" pitchFamily="2" charset="0"/>
                </a:rPr>
                <a:t>‘ 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are “shocked” matrices)…</a:t>
              </a:r>
            </a:p>
          </p:txBody>
        </p:sp>
      </p:grpSp>
      <p:sp>
        <p:nvSpPr>
          <p:cNvPr id="5" name="CasellaDiTesto 33">
            <a:extLst>
              <a:ext uri="{FF2B5EF4-FFF2-40B4-BE49-F238E27FC236}">
                <a16:creationId xmlns:a16="http://schemas.microsoft.com/office/drawing/2014/main" id="{CB0D7081-BDB2-58CD-28B2-40AE1C607D80}"/>
              </a:ext>
            </a:extLst>
          </p:cNvPr>
          <p:cNvSpPr txBox="1"/>
          <p:nvPr/>
        </p:nvSpPr>
        <p:spPr>
          <a:xfrm>
            <a:off x="8946419" y="3926932"/>
            <a:ext cx="20199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… and assessing its impacts by applying the </a:t>
            </a:r>
            <a:r>
              <a:rPr lang="en-US" sz="1400" b="1" dirty="0">
                <a:ea typeface="Roboto Light" panose="02000000000000000000" pitchFamily="2" charset="0"/>
                <a:cs typeface="Roboto Light" panose="02000000000000000000" pitchFamily="2" charset="0"/>
              </a:rPr>
              <a:t>Leontief models</a:t>
            </a:r>
          </a:p>
        </p:txBody>
      </p:sp>
      <p:sp>
        <p:nvSpPr>
          <p:cNvPr id="7" name="CasellaDiTesto 33">
            <a:extLst>
              <a:ext uri="{FF2B5EF4-FFF2-40B4-BE49-F238E27FC236}">
                <a16:creationId xmlns:a16="http://schemas.microsoft.com/office/drawing/2014/main" id="{8F4FC13B-C53B-F7BE-D805-A1C54E86AF49}"/>
              </a:ext>
            </a:extLst>
          </p:cNvPr>
          <p:cNvSpPr txBox="1"/>
          <p:nvPr/>
        </p:nvSpPr>
        <p:spPr>
          <a:xfrm>
            <a:off x="402400" y="1486382"/>
            <a:ext cx="561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Supply-Use table in absolute flows </a:t>
            </a:r>
            <a:r>
              <a:rPr lang="en-US" sz="1400" dirty="0">
                <a:solidFill>
                  <a:srgbClr val="FF000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after the implementation of the shock</a:t>
            </a:r>
          </a:p>
        </p:txBody>
      </p:sp>
    </p:spTree>
    <p:extLst>
      <p:ext uri="{BB962C8B-B14F-4D97-AF65-F5344CB8AC3E}">
        <p14:creationId xmlns:p14="http://schemas.microsoft.com/office/powerpoint/2010/main" val="46255724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7.4 How matrices and calculations are handled in MARIO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02777374-E5A4-1EE2-B159-EFD75F1A42FC}"/>
              </a:ext>
            </a:extLst>
          </p:cNvPr>
          <p:cNvGrpSpPr>
            <a:grpSpLocks noChangeAspect="1"/>
          </p:cNvGrpSpPr>
          <p:nvPr/>
        </p:nvGrpSpPr>
        <p:grpSpPr>
          <a:xfrm>
            <a:off x="1136142" y="1238249"/>
            <a:ext cx="9831604" cy="5174954"/>
            <a:chOff x="24214" y="123824"/>
            <a:chExt cx="12053486" cy="6344462"/>
          </a:xfrm>
        </p:grpSpPr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2051D231-C22E-E724-7ED1-67926F8BCC07}"/>
                </a:ext>
              </a:extLst>
            </p:cNvPr>
            <p:cNvGrpSpPr/>
            <p:nvPr/>
          </p:nvGrpSpPr>
          <p:grpSpPr>
            <a:xfrm>
              <a:off x="3095625" y="5633937"/>
              <a:ext cx="4810125" cy="834349"/>
              <a:chOff x="5725114" y="5584777"/>
              <a:chExt cx="2108136" cy="834349"/>
            </a:xfrm>
          </p:grpSpPr>
          <p:sp>
            <p:nvSpPr>
              <p:cNvPr id="6" name="Rectangle 103">
                <a:extLst>
                  <a:ext uri="{FF2B5EF4-FFF2-40B4-BE49-F238E27FC236}">
                    <a16:creationId xmlns:a16="http://schemas.microsoft.com/office/drawing/2014/main" id="{F49D9316-72D1-2290-B48A-8146CA974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375" y="5960386"/>
                <a:ext cx="2015613" cy="33652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anchor="ctr"/>
              <a:lstStyle>
                <a:defPPr>
                  <a:defRPr lang="it-IT"/>
                </a:defPPr>
                <a:lvl1pPr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388938" indent="682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777875" indent="136525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168400" indent="203200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557338" indent="2714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altLang="ja-JP" sz="900" dirty="0">
                  <a:solidFill>
                    <a:schemeClr val="bg1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7" name="TextBox 24">
                <a:extLst>
                  <a:ext uri="{FF2B5EF4-FFF2-40B4-BE49-F238E27FC236}">
                    <a16:creationId xmlns:a16="http://schemas.microsoft.com/office/drawing/2014/main" id="{C75C4422-3F55-4E70-FC18-266C1EC81051}"/>
                  </a:ext>
                </a:extLst>
              </p:cNvPr>
              <p:cNvSpPr txBox="1"/>
              <p:nvPr/>
            </p:nvSpPr>
            <p:spPr>
              <a:xfrm>
                <a:off x="5725114" y="5928594"/>
                <a:ext cx="2108136" cy="490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FF0000"/>
                    </a:solidFill>
                  </a:rPr>
                  <a:t>E’</a:t>
                </a:r>
                <a:r>
                  <a:rPr lang="en-GB" sz="2000" dirty="0"/>
                  <a:t> </a:t>
                </a:r>
                <a:r>
                  <a:rPr lang="en-GB" sz="1050" dirty="0"/>
                  <a:t>SATELLITE ACCOUNT</a:t>
                </a:r>
                <a:endParaRPr lang="en-GB" sz="1200" dirty="0"/>
              </a:p>
            </p:txBody>
          </p:sp>
          <p:sp>
            <p:nvSpPr>
              <p:cNvPr id="8" name="TextBox 25">
                <a:extLst>
                  <a:ext uri="{FF2B5EF4-FFF2-40B4-BE49-F238E27FC236}">
                    <a16:creationId xmlns:a16="http://schemas.microsoft.com/office/drawing/2014/main" id="{06E8A55E-769E-2C9B-F5C2-429234BA20AB}"/>
                  </a:ext>
                </a:extLst>
              </p:cNvPr>
              <p:cNvSpPr txBox="1"/>
              <p:nvPr/>
            </p:nvSpPr>
            <p:spPr>
              <a:xfrm>
                <a:off x="5771376" y="5584777"/>
                <a:ext cx="2015613" cy="490532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FF0000"/>
                    </a:solidFill>
                  </a:rPr>
                  <a:t>V’</a:t>
                </a:r>
                <a:r>
                  <a:rPr lang="en-GB" sz="2000" dirty="0"/>
                  <a:t> </a:t>
                </a:r>
                <a:r>
                  <a:rPr lang="en-GB" sz="1050" dirty="0"/>
                  <a:t>VALUE ADDED</a:t>
                </a:r>
                <a:endParaRPr lang="en-GB" sz="1200" dirty="0"/>
              </a:p>
            </p:txBody>
          </p:sp>
        </p:grp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EEB73B8-6A10-FEAC-A0CA-1CEC01165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5" t="28783" r="5897" b="32800"/>
            <a:stretch/>
          </p:blipFill>
          <p:spPr bwMode="auto">
            <a:xfrm>
              <a:off x="9601199" y="123824"/>
              <a:ext cx="2476501" cy="1600201"/>
            </a:xfrm>
            <a:prstGeom prst="rect">
              <a:avLst/>
            </a:prstGeom>
            <a:noFill/>
          </p:spPr>
        </p:pic>
        <p:sp>
          <p:nvSpPr>
            <p:cNvPr id="10" name="Rectangle 100">
              <a:extLst>
                <a:ext uri="{FF2B5EF4-FFF2-40B4-BE49-F238E27FC236}">
                  <a16:creationId xmlns:a16="http://schemas.microsoft.com/office/drawing/2014/main" id="{954513BB-EC23-1150-363D-675CCC644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1041121"/>
              <a:ext cx="794592" cy="4590553"/>
            </a:xfrm>
            <a:prstGeom prst="rect">
              <a:avLst/>
            </a:prstGeom>
            <a:solidFill>
              <a:srgbClr val="FFCC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9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17447165-CBE5-FAA6-0939-0E556DA55BF0}"/>
                </a:ext>
              </a:extLst>
            </p:cNvPr>
            <p:cNvSpPr txBox="1"/>
            <p:nvPr/>
          </p:nvSpPr>
          <p:spPr>
            <a:xfrm>
              <a:off x="8076863" y="3048985"/>
              <a:ext cx="1063605" cy="1320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Y’</a:t>
              </a:r>
              <a:br>
                <a:rPr lang="en-GB" sz="1400" dirty="0"/>
              </a:br>
              <a:r>
                <a:rPr lang="en-GB" sz="1400" dirty="0"/>
                <a:t>FINAL</a:t>
              </a:r>
            </a:p>
            <a:p>
              <a:pPr algn="ctr"/>
              <a:r>
                <a:rPr lang="en-GB" sz="1400" dirty="0"/>
                <a:t>DEMAND</a:t>
              </a:r>
            </a:p>
          </p:txBody>
        </p:sp>
        <p:sp>
          <p:nvSpPr>
            <p:cNvPr id="12" name="Rectangle 100">
              <a:extLst>
                <a:ext uri="{FF2B5EF4-FFF2-40B4-BE49-F238E27FC236}">
                  <a16:creationId xmlns:a16="http://schemas.microsoft.com/office/drawing/2014/main" id="{DF2BD83B-CDA2-E440-6983-98159C927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1048834"/>
              <a:ext cx="794592" cy="2560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9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3" name="Rectangle 100">
              <a:extLst>
                <a:ext uri="{FF2B5EF4-FFF2-40B4-BE49-F238E27FC236}">
                  <a16:creationId xmlns:a16="http://schemas.microsoft.com/office/drawing/2014/main" id="{333C2035-15E8-64BE-3874-C6EA3011C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1056547"/>
              <a:ext cx="794592" cy="45751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9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87A2144A-FB20-7978-64AE-01DA62A96A48}"/>
                </a:ext>
              </a:extLst>
            </p:cNvPr>
            <p:cNvSpPr txBox="1"/>
            <p:nvPr/>
          </p:nvSpPr>
          <p:spPr>
            <a:xfrm>
              <a:off x="24214" y="3086238"/>
              <a:ext cx="1372048" cy="64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SECTORAL OUTPUT</a:t>
              </a: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421263FE-9BA8-C6EE-A67D-82A81C32BD3B}"/>
                </a:ext>
              </a:extLst>
            </p:cNvPr>
            <p:cNvSpPr txBox="1"/>
            <p:nvPr/>
          </p:nvSpPr>
          <p:spPr>
            <a:xfrm>
              <a:off x="1435919" y="2984583"/>
              <a:ext cx="519226" cy="79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Right Brace 18">
              <a:extLst>
                <a:ext uri="{FF2B5EF4-FFF2-40B4-BE49-F238E27FC236}">
                  <a16:creationId xmlns:a16="http://schemas.microsoft.com/office/drawing/2014/main" id="{97559AE3-C0D0-14DC-E44B-DCFE08DF6967}"/>
                </a:ext>
              </a:extLst>
            </p:cNvPr>
            <p:cNvSpPr/>
            <p:nvPr/>
          </p:nvSpPr>
          <p:spPr>
            <a:xfrm>
              <a:off x="1209675" y="1041121"/>
              <a:ext cx="290568" cy="4590553"/>
            </a:xfrm>
            <a:prstGeom prst="rightBrace">
              <a:avLst>
                <a:gd name="adj1" fmla="val 60782"/>
                <a:gd name="adj2" fmla="val 4979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C8E0779F-4464-163C-2622-D2BBD801014B}"/>
                </a:ext>
              </a:extLst>
            </p:cNvPr>
            <p:cNvSpPr/>
            <p:nvPr/>
          </p:nvSpPr>
          <p:spPr>
            <a:xfrm>
              <a:off x="3195327" y="1056547"/>
              <a:ext cx="4591666" cy="45751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C2B0494B-0F2D-66AA-EF2C-F6F717A71429}"/>
                </a:ext>
              </a:extLst>
            </p:cNvPr>
            <p:cNvSpPr txBox="1"/>
            <p:nvPr/>
          </p:nvSpPr>
          <p:spPr>
            <a:xfrm>
              <a:off x="3993596" y="3147793"/>
              <a:ext cx="2995127" cy="1131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FF0000"/>
                  </a:solidFill>
                </a:rPr>
                <a:t>Z’</a:t>
              </a:r>
            </a:p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INTERSECTORAL FLOWS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00">
              <a:extLst>
                <a:ext uri="{FF2B5EF4-FFF2-40B4-BE49-F238E27FC236}">
                  <a16:creationId xmlns:a16="http://schemas.microsoft.com/office/drawing/2014/main" id="{85357595-999A-44F4-A94D-D610C63F9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3609459"/>
              <a:ext cx="794592" cy="2022215"/>
            </a:xfrm>
            <a:prstGeom prst="rect">
              <a:avLst/>
            </a:prstGeom>
            <a:solidFill>
              <a:srgbClr val="FFCCFF">
                <a:alpha val="5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9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</p:grpSp>
      <p:sp>
        <p:nvSpPr>
          <p:cNvPr id="65" name="CasellaDiTesto 33">
            <a:extLst>
              <a:ext uri="{FF2B5EF4-FFF2-40B4-BE49-F238E27FC236}">
                <a16:creationId xmlns:a16="http://schemas.microsoft.com/office/drawing/2014/main" id="{252E6B08-5EE3-56B0-C359-056ECEADE21D}"/>
              </a:ext>
            </a:extLst>
          </p:cNvPr>
          <p:cNvSpPr txBox="1"/>
          <p:nvPr/>
        </p:nvSpPr>
        <p:spPr>
          <a:xfrm>
            <a:off x="8755394" y="2865408"/>
            <a:ext cx="2266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1400" b="1" dirty="0">
                <a:ea typeface="Roboto Light" panose="02000000000000000000" pitchFamily="2" charset="0"/>
                <a:cs typeface="Roboto Light" panose="02000000000000000000" pitchFamily="2" charset="0"/>
              </a:rPr>
              <a:t>MARIO also allows to transform a SUT into an IOT</a:t>
            </a:r>
            <a:endParaRPr lang="en-US" sz="1400" dirty="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6" name="CasellaDiTesto 33">
            <a:extLst>
              <a:ext uri="{FF2B5EF4-FFF2-40B4-BE49-F238E27FC236}">
                <a16:creationId xmlns:a16="http://schemas.microsoft.com/office/drawing/2014/main" id="{C2F5651D-4FF4-17A5-5A79-69664D845269}"/>
              </a:ext>
            </a:extLst>
          </p:cNvPr>
          <p:cNvSpPr txBox="1"/>
          <p:nvPr/>
        </p:nvSpPr>
        <p:spPr>
          <a:xfrm>
            <a:off x="402400" y="1486382"/>
            <a:ext cx="561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400" dirty="0">
                <a:solidFill>
                  <a:srgbClr val="FF000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Input-output table 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obtained by transforming the original supply-use table</a:t>
            </a:r>
            <a:endParaRPr lang="en-US" sz="1400" dirty="0">
              <a:solidFill>
                <a:srgbClr val="FF0000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65190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7.5 Example of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412417-FCEC-4303-0D6E-28722F7A9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25372" r="51307" b="33561"/>
          <a:stretch/>
        </p:blipFill>
        <p:spPr bwMode="auto">
          <a:xfrm>
            <a:off x="7935050" y="339264"/>
            <a:ext cx="3706681" cy="1710614"/>
          </a:xfrm>
          <a:prstGeom prst="rect">
            <a:avLst/>
          </a:prstGeom>
          <a:noFill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D11B466-84EB-CAB0-1C3D-1EEE90940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22" y="2705537"/>
            <a:ext cx="4809176" cy="312848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9505013A-008B-D6E5-5174-CD9F970D5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919" y="2705536"/>
            <a:ext cx="4444778" cy="3072204"/>
          </a:xfrm>
          <a:prstGeom prst="rect">
            <a:avLst/>
          </a:prstGeom>
        </p:spPr>
      </p:pic>
      <p:sp>
        <p:nvSpPr>
          <p:cNvPr id="22" name="CasellaDiTesto 33">
            <a:extLst>
              <a:ext uri="{FF2B5EF4-FFF2-40B4-BE49-F238E27FC236}">
                <a16:creationId xmlns:a16="http://schemas.microsoft.com/office/drawing/2014/main" id="{E772DD3D-50ED-CC41-68E1-F7A34F2719DD}"/>
              </a:ext>
            </a:extLst>
          </p:cNvPr>
          <p:cNvSpPr txBox="1"/>
          <p:nvPr/>
        </p:nvSpPr>
        <p:spPr>
          <a:xfrm>
            <a:off x="402400" y="1539061"/>
            <a:ext cx="6398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Taking advantage of </a:t>
            </a:r>
            <a:r>
              <a:rPr lang="en-US" sz="1600" b="1" dirty="0" err="1">
                <a:ea typeface="Roboto Light" panose="02000000000000000000" pitchFamily="2" charset="0"/>
                <a:cs typeface="Roboto Light" panose="02000000000000000000" pitchFamily="2" charset="0"/>
              </a:rPr>
              <a:t>plotly</a:t>
            </a: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 library to investigate full-scale or aggregated database with some built-in functions</a:t>
            </a:r>
            <a:endParaRPr lang="en-US" sz="1600" b="1" dirty="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980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7.5 Example of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412417-FCEC-4303-0D6E-28722F7A9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25372" r="51307" b="33561"/>
          <a:stretch/>
        </p:blipFill>
        <p:spPr bwMode="auto">
          <a:xfrm>
            <a:off x="7935050" y="339264"/>
            <a:ext cx="3706681" cy="1710614"/>
          </a:xfrm>
          <a:prstGeom prst="rect">
            <a:avLst/>
          </a:prstGeom>
          <a:noFill/>
        </p:spPr>
      </p:pic>
      <p:sp>
        <p:nvSpPr>
          <p:cNvPr id="22" name="CasellaDiTesto 33">
            <a:extLst>
              <a:ext uri="{FF2B5EF4-FFF2-40B4-BE49-F238E27FC236}">
                <a16:creationId xmlns:a16="http://schemas.microsoft.com/office/drawing/2014/main" id="{E772DD3D-50ED-CC41-68E1-F7A34F2719DD}"/>
              </a:ext>
            </a:extLst>
          </p:cNvPr>
          <p:cNvSpPr txBox="1"/>
          <p:nvPr/>
        </p:nvSpPr>
        <p:spPr>
          <a:xfrm>
            <a:off x="402400" y="1539061"/>
            <a:ext cx="6398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Taking advantage of </a:t>
            </a:r>
            <a:r>
              <a:rPr lang="en-US" sz="1600" b="1" dirty="0" err="1">
                <a:ea typeface="Roboto Light" panose="02000000000000000000" pitchFamily="2" charset="0"/>
                <a:cs typeface="Roboto Light" panose="02000000000000000000" pitchFamily="2" charset="0"/>
              </a:rPr>
              <a:t>plotly</a:t>
            </a: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 library to investigate full-scale or aggregated database with some built-in functions</a:t>
            </a:r>
            <a:endParaRPr lang="en-US" sz="1600" b="1" dirty="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F14E73F-413C-75FA-484A-72F037FA8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36" y="2514600"/>
            <a:ext cx="4905662" cy="34861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BCD0842-7463-6E3B-84D6-81F19EA84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005" y="2514600"/>
            <a:ext cx="4905662" cy="35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8827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MARIO availability and credits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D59371-A748-BFD3-7449-A19F9785CB3A}"/>
              </a:ext>
            </a:extLst>
          </p:cNvPr>
          <p:cNvSpPr txBox="1"/>
          <p:nvPr/>
        </p:nvSpPr>
        <p:spPr>
          <a:xfrm>
            <a:off x="402400" y="1890917"/>
            <a:ext cx="7789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MARIO availability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code </a:t>
            </a:r>
            <a:r>
              <a:rPr lang="it-IT" sz="1400" dirty="0" err="1"/>
              <a:t>documentation</a:t>
            </a:r>
            <a:r>
              <a:rPr lang="it-IT" sz="1400" dirty="0"/>
              <a:t>: </a:t>
            </a:r>
            <a:r>
              <a:rPr lang="it-IT" sz="1400" dirty="0">
                <a:hlinkClick r:id="rId3"/>
              </a:rPr>
              <a:t>https://mario-suite.readthedocs.io/en/latest/index.html</a:t>
            </a:r>
            <a:r>
              <a:rPr lang="it-IT" sz="14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on Github: </a:t>
            </a:r>
            <a:r>
              <a:rPr lang="it-IT" sz="1400" dirty="0">
                <a:hlinkClick r:id="rId4"/>
              </a:rPr>
              <a:t>https://github.com/it-is-me-mario/MARIO</a:t>
            </a:r>
            <a:r>
              <a:rPr lang="it-IT" sz="14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on </a:t>
            </a:r>
            <a:r>
              <a:rPr lang="it-IT" sz="1400" dirty="0" err="1"/>
              <a:t>Zenodo</a:t>
            </a:r>
            <a:r>
              <a:rPr lang="it-IT" sz="1400" dirty="0"/>
              <a:t>: </a:t>
            </a:r>
            <a:r>
              <a:rPr lang="it-IT" sz="1400" dirty="0">
                <a:hlinkClick r:id="rId5"/>
              </a:rPr>
              <a:t>https://doi.org/10.5281/zenodo.5879382</a:t>
            </a:r>
            <a:r>
              <a:rPr lang="it-IT" sz="1400" dirty="0"/>
              <a:t> </a:t>
            </a:r>
            <a:endParaRPr lang="en-US" sz="1400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8B9765-D10D-498C-8F0C-7533C82FE368}"/>
              </a:ext>
            </a:extLst>
          </p:cNvPr>
          <p:cNvSpPr txBox="1"/>
          <p:nvPr/>
        </p:nvSpPr>
        <p:spPr>
          <a:xfrm>
            <a:off x="402400" y="4967673"/>
            <a:ext cx="7789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Authors: </a:t>
            </a:r>
            <a:r>
              <a:rPr lang="it-IT" sz="1400" dirty="0"/>
              <a:t>Mohammad Amin Tahavori, Lorenzo Rinaldi, Nicolo Golinucci</a:t>
            </a:r>
            <a:endParaRPr lang="en-US" sz="1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444DDB-8796-2BCF-10C3-1A52ABBBAA9B}"/>
              </a:ext>
            </a:extLst>
          </p:cNvPr>
          <p:cNvSpPr txBox="1"/>
          <p:nvPr/>
        </p:nvSpPr>
        <p:spPr>
          <a:xfrm>
            <a:off x="402400" y="5370239"/>
            <a:ext cx="10101674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How to </a:t>
            </a:r>
            <a:r>
              <a:rPr lang="it-IT" sz="1400" b="1" dirty="0" err="1"/>
              <a:t>cite</a:t>
            </a:r>
            <a:r>
              <a:rPr lang="it-IT" sz="1400" b="1" dirty="0"/>
              <a:t>?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Mohammad Amin Tahavori, Lorenzo Rinaldi, Nicolò Golinucci, Matteo Vincenzo Rocco, Emanuela Colombo, Journal of Open Research Software (2023). </a:t>
            </a:r>
            <a:r>
              <a:rPr lang="en-US" sz="1400" dirty="0">
                <a:hlinkClick r:id="rId6"/>
              </a:rPr>
              <a:t>https://doi.org/10.5334/jors.473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59960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9027736" y="4884302"/>
            <a:ext cx="28502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Rinaldi R.,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N., Rocco M. V., Colombo E., 2023.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7: Input-Output analysis and modelling with MARIO. Release Version 1.0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9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Lorenzo Rinaldi,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Nicolò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Matteo Vincenzo Rocco and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Emanuela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Colombo from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00" y="1825625"/>
            <a:ext cx="10523747" cy="2950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By the end of this lecture, you will:</a:t>
            </a:r>
          </a:p>
          <a:p>
            <a:pPr algn="just"/>
            <a:r>
              <a:rPr lang="en-US" sz="2000" dirty="0">
                <a:latin typeface="Open Sans"/>
              </a:rPr>
              <a:t>Have an overview of </a:t>
            </a:r>
            <a:r>
              <a:rPr lang="en-US" sz="2000" b="1" dirty="0">
                <a:latin typeface="Open Sans"/>
              </a:rPr>
              <a:t>what is MARIO</a:t>
            </a:r>
          </a:p>
          <a:p>
            <a:pPr algn="just"/>
            <a:r>
              <a:rPr lang="en-US" sz="2000" dirty="0">
                <a:latin typeface="Open Sans"/>
              </a:rPr>
              <a:t>Understand </a:t>
            </a:r>
            <a:r>
              <a:rPr lang="en-US" sz="2000" b="1" dirty="0">
                <a:latin typeface="Open Sans"/>
              </a:rPr>
              <a:t>what you can do with MARIO</a:t>
            </a:r>
          </a:p>
          <a:p>
            <a:pPr algn="just"/>
            <a:r>
              <a:rPr lang="en-US" sz="2000" dirty="0">
                <a:latin typeface="Open Sans"/>
              </a:rPr>
              <a:t>Understand </a:t>
            </a:r>
            <a:r>
              <a:rPr lang="en-US" sz="2000" b="1" dirty="0">
                <a:latin typeface="Open Sans"/>
              </a:rPr>
              <a:t>how MARIO code is structured </a:t>
            </a:r>
            <a:r>
              <a:rPr lang="en-US" sz="2000" dirty="0">
                <a:latin typeface="Open Sans"/>
              </a:rPr>
              <a:t>and </a:t>
            </a:r>
            <a:r>
              <a:rPr lang="en-US" sz="2000" b="1" dirty="0">
                <a:latin typeface="Open Sans"/>
              </a:rPr>
              <a:t>how it handles matrices and calculations</a:t>
            </a:r>
          </a:p>
          <a:p>
            <a:pPr algn="just"/>
            <a:endParaRPr lang="en-US" sz="2000" b="1" dirty="0">
              <a:latin typeface="Open Sans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68893534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7.1 Introduction to MARIO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81CFE18-F803-2AE2-5D2B-A3101F88BB4D}"/>
              </a:ext>
            </a:extLst>
          </p:cNvPr>
          <p:cNvSpPr/>
          <p:nvPr/>
        </p:nvSpPr>
        <p:spPr>
          <a:xfrm>
            <a:off x="5880865" y="2924948"/>
            <a:ext cx="5125767" cy="2293807"/>
          </a:xfrm>
          <a:prstGeom prst="rect">
            <a:avLst/>
          </a:prstGeom>
          <a:solidFill>
            <a:srgbClr val="2A9D8F">
              <a:alpha val="32941"/>
            </a:srgbClr>
          </a:solidFill>
          <a:ln w="1905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3" name="Rettangolo 41">
            <a:extLst>
              <a:ext uri="{FF2B5EF4-FFF2-40B4-BE49-F238E27FC236}">
                <a16:creationId xmlns:a16="http://schemas.microsoft.com/office/drawing/2014/main" id="{7D734994-7F3F-0831-E660-55C325AE2FED}"/>
              </a:ext>
            </a:extLst>
          </p:cNvPr>
          <p:cNvSpPr/>
          <p:nvPr/>
        </p:nvSpPr>
        <p:spPr>
          <a:xfrm>
            <a:off x="7478446" y="5659485"/>
            <a:ext cx="1930606" cy="501015"/>
          </a:xfrm>
          <a:prstGeom prst="rect">
            <a:avLst/>
          </a:prstGeom>
          <a:solidFill>
            <a:srgbClr val="2A9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bg1"/>
                </a:solidFill>
              </a:rPr>
              <a:t>Bringing contribution to standardize IOA practices</a:t>
            </a:r>
          </a:p>
        </p:txBody>
      </p:sp>
      <p:cxnSp>
        <p:nvCxnSpPr>
          <p:cNvPr id="6" name="Connettore a gomito 46">
            <a:extLst>
              <a:ext uri="{FF2B5EF4-FFF2-40B4-BE49-F238E27FC236}">
                <a16:creationId xmlns:a16="http://schemas.microsoft.com/office/drawing/2014/main" id="{0C2ACBEC-BFE5-49BF-0DFB-60CC2AC70C15}"/>
              </a:ext>
            </a:extLst>
          </p:cNvPr>
          <p:cNvCxnSpPr>
            <a:cxnSpLocks/>
            <a:stCxn id="43" idx="2"/>
            <a:endCxn id="20" idx="0"/>
          </p:cNvCxnSpPr>
          <p:nvPr/>
        </p:nvCxnSpPr>
        <p:spPr>
          <a:xfrm rot="16200000" flipH="1">
            <a:off x="8912342" y="2329067"/>
            <a:ext cx="417634" cy="13548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a gomito 49">
            <a:extLst>
              <a:ext uri="{FF2B5EF4-FFF2-40B4-BE49-F238E27FC236}">
                <a16:creationId xmlns:a16="http://schemas.microsoft.com/office/drawing/2014/main" id="{AAACADEA-BCDA-2251-6F86-BCB9CEF0875D}"/>
              </a:ext>
            </a:extLst>
          </p:cNvPr>
          <p:cNvCxnSpPr>
            <a:cxnSpLocks/>
            <a:stCxn id="43" idx="2"/>
            <a:endCxn id="10" idx="0"/>
          </p:cNvCxnSpPr>
          <p:nvPr/>
        </p:nvCxnSpPr>
        <p:spPr>
          <a:xfrm rot="5400000">
            <a:off x="7529649" y="2301194"/>
            <a:ext cx="417635" cy="14105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o 62">
            <a:extLst>
              <a:ext uri="{FF2B5EF4-FFF2-40B4-BE49-F238E27FC236}">
                <a16:creationId xmlns:a16="http://schemas.microsoft.com/office/drawing/2014/main" id="{706C0224-3A4A-D61A-5CA9-E507937DB80C}"/>
              </a:ext>
            </a:extLst>
          </p:cNvPr>
          <p:cNvGrpSpPr/>
          <p:nvPr/>
        </p:nvGrpSpPr>
        <p:grpSpPr>
          <a:xfrm>
            <a:off x="6123626" y="3215294"/>
            <a:ext cx="4640245" cy="713695"/>
            <a:chOff x="6498273" y="2535829"/>
            <a:chExt cx="5345779" cy="822210"/>
          </a:xfrm>
        </p:grpSpPr>
        <p:sp>
          <p:nvSpPr>
            <p:cNvPr id="10" name="Rettangolo 44">
              <a:extLst>
                <a:ext uri="{FF2B5EF4-FFF2-40B4-BE49-F238E27FC236}">
                  <a16:creationId xmlns:a16="http://schemas.microsoft.com/office/drawing/2014/main" id="{D4E2809A-7433-4A26-90FC-D09B287FF978}"/>
                </a:ext>
              </a:extLst>
            </p:cNvPr>
            <p:cNvSpPr/>
            <p:nvPr/>
          </p:nvSpPr>
          <p:spPr>
            <a:xfrm>
              <a:off x="6498273" y="2535830"/>
              <a:ext cx="2095702" cy="822209"/>
            </a:xfrm>
            <a:prstGeom prst="rect">
              <a:avLst/>
            </a:prstGeom>
            <a:solidFill>
              <a:srgbClr val="2A65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>
                  <a:solidFill>
                    <a:schemeClr val="bg1"/>
                  </a:solidFill>
                </a:rPr>
                <a:t>Less time to write codes </a:t>
              </a:r>
            </a:p>
            <a:p>
              <a:pPr algn="ctr"/>
              <a:r>
                <a:rPr lang="en-GB" sz="1100">
                  <a:solidFill>
                    <a:schemeClr val="bg1"/>
                  </a:solidFill>
                </a:rPr>
                <a:t>=</a:t>
              </a:r>
            </a:p>
            <a:p>
              <a:pPr algn="ctr"/>
              <a:r>
                <a:rPr lang="en-GB" sz="1100">
                  <a:solidFill>
                    <a:schemeClr val="bg1"/>
                  </a:solidFill>
                </a:rPr>
                <a:t> More time to formulate better ideas</a:t>
              </a:r>
            </a:p>
          </p:txBody>
        </p:sp>
        <p:sp>
          <p:nvSpPr>
            <p:cNvPr id="20" name="Rettangolo 45">
              <a:extLst>
                <a:ext uri="{FF2B5EF4-FFF2-40B4-BE49-F238E27FC236}">
                  <a16:creationId xmlns:a16="http://schemas.microsoft.com/office/drawing/2014/main" id="{95CF5B64-3EE5-0DD2-FDCE-6DF69C5A9B47}"/>
                </a:ext>
              </a:extLst>
            </p:cNvPr>
            <p:cNvSpPr/>
            <p:nvPr/>
          </p:nvSpPr>
          <p:spPr>
            <a:xfrm>
              <a:off x="9619904" y="2535829"/>
              <a:ext cx="2224148" cy="822209"/>
            </a:xfrm>
            <a:prstGeom prst="rect">
              <a:avLst/>
            </a:prstGeom>
            <a:solidFill>
              <a:srgbClr val="2A65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>
                  <a:solidFill>
                    <a:schemeClr val="bg1"/>
                  </a:solidFill>
                </a:rPr>
                <a:t>Reduced margin of errors in scripting phase, leading to more reliable results</a:t>
              </a:r>
            </a:p>
          </p:txBody>
        </p:sp>
      </p:grpSp>
      <p:sp>
        <p:nvSpPr>
          <p:cNvPr id="21" name="Rettangolo 54">
            <a:extLst>
              <a:ext uri="{FF2B5EF4-FFF2-40B4-BE49-F238E27FC236}">
                <a16:creationId xmlns:a16="http://schemas.microsoft.com/office/drawing/2014/main" id="{17C3A032-746A-869D-D510-7C83659ED09F}"/>
              </a:ext>
            </a:extLst>
          </p:cNvPr>
          <p:cNvSpPr/>
          <p:nvPr/>
        </p:nvSpPr>
        <p:spPr>
          <a:xfrm>
            <a:off x="7478446" y="4405126"/>
            <a:ext cx="1930606" cy="721497"/>
          </a:xfrm>
          <a:prstGeom prst="rect">
            <a:avLst/>
          </a:prstGeom>
          <a:solidFill>
            <a:srgbClr val="2A65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bg1"/>
                </a:solidFill>
              </a:rPr>
              <a:t>Increased flexibility and attractiveness for future projects, thesis…</a:t>
            </a:r>
          </a:p>
        </p:txBody>
      </p:sp>
      <p:cxnSp>
        <p:nvCxnSpPr>
          <p:cNvPr id="22" name="Connettore a gomito 78">
            <a:extLst>
              <a:ext uri="{FF2B5EF4-FFF2-40B4-BE49-F238E27FC236}">
                <a16:creationId xmlns:a16="http://schemas.microsoft.com/office/drawing/2014/main" id="{56A0DE6A-A74D-97BC-4701-248F6936CB84}"/>
              </a:ext>
            </a:extLst>
          </p:cNvPr>
          <p:cNvCxnSpPr>
            <a:cxnSpLocks/>
            <a:stCxn id="10" idx="2"/>
            <a:endCxn id="21" idx="0"/>
          </p:cNvCxnSpPr>
          <p:nvPr/>
        </p:nvCxnSpPr>
        <p:spPr>
          <a:xfrm rot="16200000" flipH="1">
            <a:off x="7500397" y="3461774"/>
            <a:ext cx="476137" cy="14105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a gomito 82">
            <a:extLst>
              <a:ext uri="{FF2B5EF4-FFF2-40B4-BE49-F238E27FC236}">
                <a16:creationId xmlns:a16="http://schemas.microsoft.com/office/drawing/2014/main" id="{DD9407A1-9B04-92E4-1D30-865A4BE06B12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rot="5400000">
            <a:off x="8883090" y="3489647"/>
            <a:ext cx="476138" cy="13548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ccia in giù 93">
            <a:extLst>
              <a:ext uri="{FF2B5EF4-FFF2-40B4-BE49-F238E27FC236}">
                <a16:creationId xmlns:a16="http://schemas.microsoft.com/office/drawing/2014/main" id="{3CF354B2-62E0-43FF-6690-D433A16AAF1F}"/>
              </a:ext>
            </a:extLst>
          </p:cNvPr>
          <p:cNvSpPr/>
          <p:nvPr/>
        </p:nvSpPr>
        <p:spPr>
          <a:xfrm>
            <a:off x="8302137" y="5274401"/>
            <a:ext cx="283221" cy="339706"/>
          </a:xfrm>
          <a:prstGeom prst="downArrow">
            <a:avLst/>
          </a:prstGeom>
          <a:solidFill>
            <a:srgbClr val="1A3E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cxnSp>
        <p:nvCxnSpPr>
          <p:cNvPr id="25" name="Connettore a gomito 97">
            <a:extLst>
              <a:ext uri="{FF2B5EF4-FFF2-40B4-BE49-F238E27FC236}">
                <a16:creationId xmlns:a16="http://schemas.microsoft.com/office/drawing/2014/main" id="{872482C2-58C3-5B7D-47FC-0692AB773C59}"/>
              </a:ext>
            </a:extLst>
          </p:cNvPr>
          <p:cNvCxnSpPr>
            <a:cxnSpLocks/>
            <a:stCxn id="29" idx="3"/>
            <a:endCxn id="43" idx="1"/>
          </p:cNvCxnSpPr>
          <p:nvPr/>
        </p:nvCxnSpPr>
        <p:spPr>
          <a:xfrm>
            <a:off x="3514210" y="2514339"/>
            <a:ext cx="3819040" cy="160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Immagine 105">
            <a:extLst>
              <a:ext uri="{FF2B5EF4-FFF2-40B4-BE49-F238E27FC236}">
                <a16:creationId xmlns:a16="http://schemas.microsoft.com/office/drawing/2014/main" id="{02A29594-CE7D-8AC4-4A2A-D594676BAC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04"/>
          <a:stretch/>
        </p:blipFill>
        <p:spPr>
          <a:xfrm>
            <a:off x="7721826" y="3590033"/>
            <a:ext cx="522528" cy="435769"/>
          </a:xfrm>
          <a:prstGeom prst="rect">
            <a:avLst/>
          </a:prstGeom>
        </p:spPr>
      </p:pic>
      <p:pic>
        <p:nvPicPr>
          <p:cNvPr id="27" name="Immagine 107">
            <a:extLst>
              <a:ext uri="{FF2B5EF4-FFF2-40B4-BE49-F238E27FC236}">
                <a16:creationId xmlns:a16="http://schemas.microsoft.com/office/drawing/2014/main" id="{BA00E813-F492-2BEC-FE34-A512A51364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65"/>
          <a:stretch/>
        </p:blipFill>
        <p:spPr>
          <a:xfrm>
            <a:off x="10583908" y="3699825"/>
            <a:ext cx="407655" cy="332789"/>
          </a:xfrm>
          <a:prstGeom prst="rect">
            <a:avLst/>
          </a:prstGeom>
        </p:spPr>
      </p:pic>
      <p:pic>
        <p:nvPicPr>
          <p:cNvPr id="28" name="Immagine 32">
            <a:extLst>
              <a:ext uri="{FF2B5EF4-FFF2-40B4-BE49-F238E27FC236}">
                <a16:creationId xmlns:a16="http://schemas.microsoft.com/office/drawing/2014/main" id="{6BF5BA0A-68BB-5B01-E8AB-AFEE91CB8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630" y="2976647"/>
            <a:ext cx="349735" cy="349735"/>
          </a:xfrm>
          <a:prstGeom prst="rect">
            <a:avLst/>
          </a:prstGeom>
        </p:spPr>
      </p:pic>
      <p:sp>
        <p:nvSpPr>
          <p:cNvPr id="29" name="Rettangolo 6">
            <a:extLst>
              <a:ext uri="{FF2B5EF4-FFF2-40B4-BE49-F238E27FC236}">
                <a16:creationId xmlns:a16="http://schemas.microsoft.com/office/drawing/2014/main" id="{5E4FE252-3010-EA42-B4F9-B134DE99C440}"/>
              </a:ext>
            </a:extLst>
          </p:cNvPr>
          <p:cNvSpPr/>
          <p:nvPr/>
        </p:nvSpPr>
        <p:spPr>
          <a:xfrm>
            <a:off x="2518318" y="2261622"/>
            <a:ext cx="995891" cy="505433"/>
          </a:xfrm>
          <a:prstGeom prst="rect">
            <a:avLst/>
          </a:prstGeom>
          <a:solidFill>
            <a:srgbClr val="1A3E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bg1"/>
                </a:solidFill>
              </a:rPr>
              <a:t>Inefficiency</a:t>
            </a:r>
          </a:p>
        </p:txBody>
      </p:sp>
      <p:sp>
        <p:nvSpPr>
          <p:cNvPr id="30" name="Rettangolo 7">
            <a:extLst>
              <a:ext uri="{FF2B5EF4-FFF2-40B4-BE49-F238E27FC236}">
                <a16:creationId xmlns:a16="http://schemas.microsoft.com/office/drawing/2014/main" id="{2F4442DB-7602-25BF-9C76-5FBD959A5593}"/>
              </a:ext>
            </a:extLst>
          </p:cNvPr>
          <p:cNvSpPr/>
          <p:nvPr/>
        </p:nvSpPr>
        <p:spPr>
          <a:xfrm>
            <a:off x="1290301" y="4523030"/>
            <a:ext cx="1482605" cy="928500"/>
          </a:xfrm>
          <a:prstGeom prst="rect">
            <a:avLst/>
          </a:prstGeom>
          <a:solidFill>
            <a:srgbClr val="398B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bg1"/>
                </a:solidFill>
              </a:rPr>
              <a:t>New projects require hard-start for setting up the models</a:t>
            </a:r>
          </a:p>
        </p:txBody>
      </p:sp>
      <p:sp>
        <p:nvSpPr>
          <p:cNvPr id="31" name="Rettangolo 8">
            <a:extLst>
              <a:ext uri="{FF2B5EF4-FFF2-40B4-BE49-F238E27FC236}">
                <a16:creationId xmlns:a16="http://schemas.microsoft.com/office/drawing/2014/main" id="{D53AA35E-8F08-6E25-73B0-7C13A1032AF6}"/>
              </a:ext>
            </a:extLst>
          </p:cNvPr>
          <p:cNvSpPr/>
          <p:nvPr/>
        </p:nvSpPr>
        <p:spPr>
          <a:xfrm>
            <a:off x="3277092" y="4523030"/>
            <a:ext cx="1482605" cy="928500"/>
          </a:xfrm>
          <a:prstGeom prst="rect">
            <a:avLst/>
          </a:prstGeom>
          <a:solidFill>
            <a:srgbClr val="398B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bg1"/>
                </a:solidFill>
              </a:rPr>
              <a:t>Tiny differences in user choice may affect the results considerably</a:t>
            </a:r>
          </a:p>
        </p:txBody>
      </p:sp>
      <p:sp>
        <p:nvSpPr>
          <p:cNvPr id="32" name="Rettangolo 9">
            <a:extLst>
              <a:ext uri="{FF2B5EF4-FFF2-40B4-BE49-F238E27FC236}">
                <a16:creationId xmlns:a16="http://schemas.microsoft.com/office/drawing/2014/main" id="{4093E4F7-C61E-1533-2DEB-E8D97ACB7968}"/>
              </a:ext>
            </a:extLst>
          </p:cNvPr>
          <p:cNvSpPr/>
          <p:nvPr/>
        </p:nvSpPr>
        <p:spPr>
          <a:xfrm>
            <a:off x="2274961" y="3280593"/>
            <a:ext cx="1482605" cy="728900"/>
          </a:xfrm>
          <a:prstGeom prst="rect">
            <a:avLst/>
          </a:prstGeom>
          <a:solidFill>
            <a:srgbClr val="2A65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bg1"/>
                </a:solidFill>
              </a:rPr>
              <a:t>Low replicability and accessibility</a:t>
            </a:r>
          </a:p>
        </p:txBody>
      </p:sp>
      <p:cxnSp>
        <p:nvCxnSpPr>
          <p:cNvPr id="33" name="Connettore a gomito 11">
            <a:extLst>
              <a:ext uri="{FF2B5EF4-FFF2-40B4-BE49-F238E27FC236}">
                <a16:creationId xmlns:a16="http://schemas.microsoft.com/office/drawing/2014/main" id="{42A38D8A-2B38-68F1-839E-9ED25C13C4B7}"/>
              </a:ext>
            </a:extLst>
          </p:cNvPr>
          <p:cNvCxnSpPr>
            <a:stCxn id="30" idx="0"/>
            <a:endCxn id="32" idx="2"/>
          </p:cNvCxnSpPr>
          <p:nvPr/>
        </p:nvCxnSpPr>
        <p:spPr>
          <a:xfrm rot="5400000" flipH="1" flipV="1">
            <a:off x="2267165" y="3773932"/>
            <a:ext cx="513537" cy="98466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a gomito 12">
            <a:extLst>
              <a:ext uri="{FF2B5EF4-FFF2-40B4-BE49-F238E27FC236}">
                <a16:creationId xmlns:a16="http://schemas.microsoft.com/office/drawing/2014/main" id="{126C0D5C-FE02-D1D5-1AB1-98AFBA59D47C}"/>
              </a:ext>
            </a:extLst>
          </p:cNvPr>
          <p:cNvCxnSpPr>
            <a:cxnSpLocks/>
            <a:stCxn id="31" idx="0"/>
            <a:endCxn id="32" idx="2"/>
          </p:cNvCxnSpPr>
          <p:nvPr/>
        </p:nvCxnSpPr>
        <p:spPr>
          <a:xfrm rot="16200000" flipV="1">
            <a:off x="3260561" y="3765196"/>
            <a:ext cx="513537" cy="100213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16">
            <a:extLst>
              <a:ext uri="{FF2B5EF4-FFF2-40B4-BE49-F238E27FC236}">
                <a16:creationId xmlns:a16="http://schemas.microsoft.com/office/drawing/2014/main" id="{503AF139-0A06-D490-F1DD-262569641C9B}"/>
              </a:ext>
            </a:extLst>
          </p:cNvPr>
          <p:cNvCxnSpPr>
            <a:stCxn id="32" idx="0"/>
            <a:endCxn id="29" idx="2"/>
          </p:cNvCxnSpPr>
          <p:nvPr/>
        </p:nvCxnSpPr>
        <p:spPr>
          <a:xfrm flipV="1">
            <a:off x="3016264" y="2767055"/>
            <a:ext cx="1" cy="513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Immagine 20">
            <a:extLst>
              <a:ext uri="{FF2B5EF4-FFF2-40B4-BE49-F238E27FC236}">
                <a16:creationId xmlns:a16="http://schemas.microsoft.com/office/drawing/2014/main" id="{31E0CE10-7F50-855B-EAF8-8C52FD7954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478"/>
          <a:stretch/>
        </p:blipFill>
        <p:spPr>
          <a:xfrm>
            <a:off x="1030100" y="5260833"/>
            <a:ext cx="510426" cy="426318"/>
          </a:xfrm>
          <a:prstGeom prst="rect">
            <a:avLst/>
          </a:prstGeom>
        </p:spPr>
      </p:pic>
      <p:grpSp>
        <p:nvGrpSpPr>
          <p:cNvPr id="37" name="Gruppo 34">
            <a:extLst>
              <a:ext uri="{FF2B5EF4-FFF2-40B4-BE49-F238E27FC236}">
                <a16:creationId xmlns:a16="http://schemas.microsoft.com/office/drawing/2014/main" id="{A7A4EFCE-2C98-FEC3-B492-E0CFBEDC9317}"/>
              </a:ext>
            </a:extLst>
          </p:cNvPr>
          <p:cNvGrpSpPr/>
          <p:nvPr/>
        </p:nvGrpSpPr>
        <p:grpSpPr>
          <a:xfrm>
            <a:off x="3015638" y="5237368"/>
            <a:ext cx="2004129" cy="443012"/>
            <a:chOff x="2700783" y="5019737"/>
            <a:chExt cx="2308850" cy="510370"/>
          </a:xfrm>
        </p:grpSpPr>
        <p:pic>
          <p:nvPicPr>
            <p:cNvPr id="38" name="Immagine 22">
              <a:extLst>
                <a:ext uri="{FF2B5EF4-FFF2-40B4-BE49-F238E27FC236}">
                  <a16:creationId xmlns:a16="http://schemas.microsoft.com/office/drawing/2014/main" id="{C4A2E620-B101-4603-E9AF-EBC4C8A7DA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3208"/>
            <a:stretch/>
          </p:blipFill>
          <p:spPr>
            <a:xfrm>
              <a:off x="2700783" y="5019737"/>
              <a:ext cx="588035" cy="510370"/>
            </a:xfrm>
            <a:prstGeom prst="rect">
              <a:avLst/>
            </a:prstGeom>
          </p:spPr>
        </p:pic>
        <p:pic>
          <p:nvPicPr>
            <p:cNvPr id="39" name="Immagine 24">
              <a:extLst>
                <a:ext uri="{FF2B5EF4-FFF2-40B4-BE49-F238E27FC236}">
                  <a16:creationId xmlns:a16="http://schemas.microsoft.com/office/drawing/2014/main" id="{3B5794BA-4679-7C4B-2CD6-ECD3EBB63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3962"/>
            <a:stretch/>
          </p:blipFill>
          <p:spPr>
            <a:xfrm>
              <a:off x="4463611" y="5040029"/>
              <a:ext cx="546022" cy="469785"/>
            </a:xfrm>
            <a:prstGeom prst="rect">
              <a:avLst/>
            </a:prstGeom>
          </p:spPr>
        </p:pic>
        <p:cxnSp>
          <p:nvCxnSpPr>
            <p:cNvPr id="40" name="Connettore 2 25">
              <a:extLst>
                <a:ext uri="{FF2B5EF4-FFF2-40B4-BE49-F238E27FC236}">
                  <a16:creationId xmlns:a16="http://schemas.microsoft.com/office/drawing/2014/main" id="{C39D245E-3FC3-99A6-D040-2D8DF02C7E0B}"/>
                </a:ext>
              </a:extLst>
            </p:cNvPr>
            <p:cNvCxnSpPr>
              <a:cxnSpLocks/>
            </p:cNvCxnSpPr>
            <p:nvPr/>
          </p:nvCxnSpPr>
          <p:spPr>
            <a:xfrm>
              <a:off x="3288818" y="5378436"/>
              <a:ext cx="1174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Immagine 29">
            <a:extLst>
              <a:ext uri="{FF2B5EF4-FFF2-40B4-BE49-F238E27FC236}">
                <a16:creationId xmlns:a16="http://schemas.microsoft.com/office/drawing/2014/main" id="{E0A76838-748E-EFCA-5F21-AE43CEFF422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585"/>
          <a:stretch/>
        </p:blipFill>
        <p:spPr>
          <a:xfrm>
            <a:off x="1840986" y="3475746"/>
            <a:ext cx="381234" cy="329443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5F0F813B-7941-B45C-2753-FB30FD60C6C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430" t="23207" r="26184" b="36101"/>
          <a:stretch/>
        </p:blipFill>
        <p:spPr>
          <a:xfrm>
            <a:off x="2077161" y="2365369"/>
            <a:ext cx="359419" cy="302271"/>
          </a:xfrm>
          <a:prstGeom prst="rect">
            <a:avLst/>
          </a:prstGeom>
        </p:spPr>
      </p:pic>
      <p:sp>
        <p:nvSpPr>
          <p:cNvPr id="43" name="Rettangolo 43">
            <a:extLst>
              <a:ext uri="{FF2B5EF4-FFF2-40B4-BE49-F238E27FC236}">
                <a16:creationId xmlns:a16="http://schemas.microsoft.com/office/drawing/2014/main" id="{6D610B82-D4C3-1C2A-ACCA-C08A87382CD1}"/>
              </a:ext>
            </a:extLst>
          </p:cNvPr>
          <p:cNvSpPr/>
          <p:nvPr/>
        </p:nvSpPr>
        <p:spPr>
          <a:xfrm>
            <a:off x="7333249" y="2234234"/>
            <a:ext cx="2220999" cy="563426"/>
          </a:xfrm>
          <a:prstGeom prst="rect">
            <a:avLst/>
          </a:prstGeom>
          <a:solidFill>
            <a:srgbClr val="FF47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Adoption of an integrated tool to support model generation</a:t>
            </a:r>
          </a:p>
        </p:txBody>
      </p:sp>
      <p:sp>
        <p:nvSpPr>
          <p:cNvPr id="44" name="Rettangolo 70">
            <a:extLst>
              <a:ext uri="{FF2B5EF4-FFF2-40B4-BE49-F238E27FC236}">
                <a16:creationId xmlns:a16="http://schemas.microsoft.com/office/drawing/2014/main" id="{9600F625-C677-1A54-2B9A-D2F81167500C}"/>
              </a:ext>
            </a:extLst>
          </p:cNvPr>
          <p:cNvSpPr/>
          <p:nvPr/>
        </p:nvSpPr>
        <p:spPr>
          <a:xfrm>
            <a:off x="5035935" y="2234312"/>
            <a:ext cx="775588" cy="3141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</a:rPr>
              <a:t>Solution?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8EEF3D9-4527-CFFB-DA91-08F33975A749}"/>
              </a:ext>
            </a:extLst>
          </p:cNvPr>
          <p:cNvSpPr txBox="1">
            <a:spLocks/>
          </p:cNvSpPr>
          <p:nvPr/>
        </p:nvSpPr>
        <p:spPr>
          <a:xfrm>
            <a:off x="402399" y="1430643"/>
            <a:ext cx="1145892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charset="0"/>
              <a:defRPr lang="it-IT" sz="1800" b="1" dirty="0">
                <a:solidFill>
                  <a:srgbClr val="23536F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latin typeface="Arial"/>
                <a:cs typeface="Arial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latin typeface="Arial"/>
                <a:cs typeface="Arial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latin typeface="Arial"/>
                <a:cs typeface="Arial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latin typeface="+mn-lt"/>
              </a:rPr>
              <a:t>Why do we need an open-source tool for input-output analysis? A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 synthetic “problem tree” based on lessons learnt</a:t>
            </a: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5F8F8A09-9A24-D553-D7D7-FAE71122D3CA}"/>
              </a:ext>
            </a:extLst>
          </p:cNvPr>
          <p:cNvGrpSpPr/>
          <p:nvPr/>
        </p:nvGrpSpPr>
        <p:grpSpPr>
          <a:xfrm>
            <a:off x="10495781" y="1822881"/>
            <a:ext cx="977890" cy="1281262"/>
            <a:chOff x="3589911" y="-603762"/>
            <a:chExt cx="4943060" cy="6476558"/>
          </a:xfrm>
        </p:grpSpPr>
        <p:pic>
          <p:nvPicPr>
            <p:cNvPr id="48" name="!!MARIOLOGO">
              <a:extLst>
                <a:ext uri="{FF2B5EF4-FFF2-40B4-BE49-F238E27FC236}">
                  <a16:creationId xmlns:a16="http://schemas.microsoft.com/office/drawing/2014/main" id="{EB088A82-9A40-B744-FD8A-845A8A47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59029" y="985203"/>
              <a:ext cx="4873941" cy="4887593"/>
            </a:xfrm>
            <a:prstGeom prst="rect">
              <a:avLst/>
            </a:prstGeom>
          </p:spPr>
        </p:pic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63594952-FFDE-50AB-FFA3-9F7DE251D42F}"/>
                </a:ext>
              </a:extLst>
            </p:cNvPr>
            <p:cNvSpPr txBox="1"/>
            <p:nvPr/>
          </p:nvSpPr>
          <p:spPr>
            <a:xfrm>
              <a:off x="3589911" y="-603762"/>
              <a:ext cx="4943060" cy="1711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/>
                <a:t>MA R I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64421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7.1 Introduction to MARIO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8EEF3D9-4527-CFFB-DA91-08F33975A749}"/>
              </a:ext>
            </a:extLst>
          </p:cNvPr>
          <p:cNvSpPr txBox="1">
            <a:spLocks/>
          </p:cNvSpPr>
          <p:nvPr/>
        </p:nvSpPr>
        <p:spPr>
          <a:xfrm>
            <a:off x="402399" y="1430643"/>
            <a:ext cx="1145892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charset="0"/>
              <a:defRPr lang="it-IT" sz="1800" b="1" dirty="0">
                <a:solidFill>
                  <a:srgbClr val="23536F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latin typeface="Arial"/>
                <a:cs typeface="Arial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latin typeface="Arial"/>
                <a:cs typeface="Arial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latin typeface="Arial"/>
                <a:cs typeface="Arial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latin typeface="+mn-lt"/>
              </a:rPr>
              <a:t>There are many Industrial Ecology open tools. Why did we develop MARIO?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F074C20A-CE4B-416B-73F3-3B42FFDD4F5B}"/>
              </a:ext>
            </a:extLst>
          </p:cNvPr>
          <p:cNvGrpSpPr/>
          <p:nvPr/>
        </p:nvGrpSpPr>
        <p:grpSpPr>
          <a:xfrm>
            <a:off x="1291891" y="2041327"/>
            <a:ext cx="4574072" cy="4266722"/>
            <a:chOff x="1259780" y="1167996"/>
            <a:chExt cx="5725221" cy="5340522"/>
          </a:xfrm>
        </p:grpSpPr>
        <p:sp>
          <p:nvSpPr>
            <p:cNvPr id="5" name="TextBox 36">
              <a:extLst>
                <a:ext uri="{FF2B5EF4-FFF2-40B4-BE49-F238E27FC236}">
                  <a16:creationId xmlns:a16="http://schemas.microsoft.com/office/drawing/2014/main" id="{01FEFE51-9939-325A-3989-BEB9ACD4E97B}"/>
                </a:ext>
              </a:extLst>
            </p:cNvPr>
            <p:cNvSpPr txBox="1"/>
            <p:nvPr/>
          </p:nvSpPr>
          <p:spPr>
            <a:xfrm>
              <a:off x="1530641" y="1167996"/>
              <a:ext cx="2461566" cy="577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dirty="0"/>
                <a:t>Brightway2 </a:t>
              </a:r>
            </a:p>
          </p:txBody>
        </p:sp>
        <p:sp>
          <p:nvSpPr>
            <p:cNvPr id="7" name="TextBox 38">
              <a:extLst>
                <a:ext uri="{FF2B5EF4-FFF2-40B4-BE49-F238E27FC236}">
                  <a16:creationId xmlns:a16="http://schemas.microsoft.com/office/drawing/2014/main" id="{C7EEEA82-DF78-2A95-67A4-89D7E4B81989}"/>
                </a:ext>
              </a:extLst>
            </p:cNvPr>
            <p:cNvSpPr txBox="1"/>
            <p:nvPr/>
          </p:nvSpPr>
          <p:spPr>
            <a:xfrm>
              <a:off x="3568700" y="3521960"/>
              <a:ext cx="3416301" cy="577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dirty="0"/>
                <a:t>ecospold2matrix </a:t>
              </a:r>
            </a:p>
          </p:txBody>
        </p:sp>
        <p:sp>
          <p:nvSpPr>
            <p:cNvPr id="11" name="TextBox 40">
              <a:extLst>
                <a:ext uri="{FF2B5EF4-FFF2-40B4-BE49-F238E27FC236}">
                  <a16:creationId xmlns:a16="http://schemas.microsoft.com/office/drawing/2014/main" id="{F5FB8A49-0A42-C338-CFD3-0D0D4AED93A1}"/>
                </a:ext>
              </a:extLst>
            </p:cNvPr>
            <p:cNvSpPr txBox="1"/>
            <p:nvPr/>
          </p:nvSpPr>
          <p:spPr>
            <a:xfrm>
              <a:off x="4346112" y="2052788"/>
              <a:ext cx="1546687" cy="577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dirty="0" err="1"/>
                <a:t>pySUT</a:t>
              </a:r>
              <a:r>
                <a:rPr lang="it-IT" sz="2400" dirty="0"/>
                <a:t> </a:t>
              </a:r>
            </a:p>
          </p:txBody>
        </p:sp>
        <p:sp>
          <p:nvSpPr>
            <p:cNvPr id="12" name="TextBox 42">
              <a:extLst>
                <a:ext uri="{FF2B5EF4-FFF2-40B4-BE49-F238E27FC236}">
                  <a16:creationId xmlns:a16="http://schemas.microsoft.com/office/drawing/2014/main" id="{A1412501-4EE1-9D07-708F-9B5142EFFA22}"/>
                </a:ext>
              </a:extLst>
            </p:cNvPr>
            <p:cNvSpPr txBox="1"/>
            <p:nvPr/>
          </p:nvSpPr>
          <p:spPr>
            <a:xfrm>
              <a:off x="1259780" y="4532818"/>
              <a:ext cx="1546919" cy="577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dirty="0" err="1"/>
                <a:t>pymrio</a:t>
              </a:r>
              <a:r>
                <a:rPr lang="it-IT" sz="2400" dirty="0"/>
                <a:t> </a:t>
              </a:r>
            </a:p>
          </p:txBody>
        </p:sp>
        <p:sp>
          <p:nvSpPr>
            <p:cNvPr id="13" name="TextBox 44">
              <a:extLst>
                <a:ext uri="{FF2B5EF4-FFF2-40B4-BE49-F238E27FC236}">
                  <a16:creationId xmlns:a16="http://schemas.microsoft.com/office/drawing/2014/main" id="{D1DF0B18-8AD3-3783-7769-A713A2D3E346}"/>
                </a:ext>
              </a:extLst>
            </p:cNvPr>
            <p:cNvSpPr txBox="1"/>
            <p:nvPr/>
          </p:nvSpPr>
          <p:spPr>
            <a:xfrm>
              <a:off x="4729948" y="4817968"/>
              <a:ext cx="1366052" cy="577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dirty="0" err="1"/>
                <a:t>pycirk</a:t>
              </a:r>
              <a:r>
                <a:rPr lang="it-IT" sz="2400" dirty="0"/>
                <a:t> </a:t>
              </a:r>
            </a:p>
          </p:txBody>
        </p:sp>
        <p:sp>
          <p:nvSpPr>
            <p:cNvPr id="14" name="TextBox 46">
              <a:extLst>
                <a:ext uri="{FF2B5EF4-FFF2-40B4-BE49-F238E27FC236}">
                  <a16:creationId xmlns:a16="http://schemas.microsoft.com/office/drawing/2014/main" id="{078E9DE1-A1A9-25DC-9E4C-69D1DF1F51E5}"/>
                </a:ext>
              </a:extLst>
            </p:cNvPr>
            <p:cNvSpPr txBox="1"/>
            <p:nvPr/>
          </p:nvSpPr>
          <p:spPr>
            <a:xfrm>
              <a:off x="1259781" y="2742829"/>
              <a:ext cx="1834718" cy="577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dirty="0" err="1"/>
                <a:t>pyLCAIO</a:t>
              </a:r>
              <a:r>
                <a:rPr lang="it-IT" sz="2400" dirty="0"/>
                <a:t> </a:t>
              </a:r>
            </a:p>
          </p:txBody>
        </p:sp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3DDEDD00-8AF3-D2EC-0AEF-56D3136A6DD3}"/>
                </a:ext>
              </a:extLst>
            </p:cNvPr>
            <p:cNvSpPr txBox="1"/>
            <p:nvPr/>
          </p:nvSpPr>
          <p:spPr>
            <a:xfrm>
              <a:off x="3256748" y="5681568"/>
              <a:ext cx="555413" cy="577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dirty="0"/>
                <a:t>… </a:t>
              </a:r>
            </a:p>
          </p:txBody>
        </p:sp>
        <p:pic>
          <p:nvPicPr>
            <p:cNvPr id="16" name="!!MARIOLOGO">
              <a:extLst>
                <a:ext uri="{FF2B5EF4-FFF2-40B4-BE49-F238E27FC236}">
                  <a16:creationId xmlns:a16="http://schemas.microsoft.com/office/drawing/2014/main" id="{844CA2E2-3E50-D938-DF73-69EF4AC6B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38701" y="5447195"/>
              <a:ext cx="1059998" cy="1061323"/>
            </a:xfrm>
            <a:prstGeom prst="rect">
              <a:avLst/>
            </a:prstGeom>
          </p:spPr>
        </p:pic>
        <p:cxnSp>
          <p:nvCxnSpPr>
            <p:cNvPr id="17" name="Straight Connector 55">
              <a:extLst>
                <a:ext uri="{FF2B5EF4-FFF2-40B4-BE49-F238E27FC236}">
                  <a16:creationId xmlns:a16="http://schemas.microsoft.com/office/drawing/2014/main" id="{2365DFAA-734F-3180-05DE-479DB6588C91}"/>
                </a:ext>
              </a:extLst>
            </p:cNvPr>
            <p:cNvCxnSpPr>
              <a:stCxn id="16" idx="1"/>
              <a:endCxn id="12" idx="2"/>
            </p:cNvCxnSpPr>
            <p:nvPr/>
          </p:nvCxnSpPr>
          <p:spPr>
            <a:xfrm flipH="1" flipV="1">
              <a:off x="2033240" y="5110670"/>
              <a:ext cx="1005461" cy="8671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56">
              <a:extLst>
                <a:ext uri="{FF2B5EF4-FFF2-40B4-BE49-F238E27FC236}">
                  <a16:creationId xmlns:a16="http://schemas.microsoft.com/office/drawing/2014/main" id="{1B3265EC-0B57-8EBB-997E-4C9177DD867A}"/>
                </a:ext>
              </a:extLst>
            </p:cNvPr>
            <p:cNvCxnSpPr>
              <a:cxnSpLocks/>
              <a:stCxn id="16" idx="0"/>
              <a:endCxn id="7" idx="2"/>
            </p:cNvCxnSpPr>
            <p:nvPr/>
          </p:nvCxnSpPr>
          <p:spPr>
            <a:xfrm flipV="1">
              <a:off x="3568700" y="4099812"/>
              <a:ext cx="1708150" cy="13473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59">
              <a:extLst>
                <a:ext uri="{FF2B5EF4-FFF2-40B4-BE49-F238E27FC236}">
                  <a16:creationId xmlns:a16="http://schemas.microsoft.com/office/drawing/2014/main" id="{B6F48189-CC21-BEC5-2170-93B1484F22E9}"/>
                </a:ext>
              </a:extLst>
            </p:cNvPr>
            <p:cNvCxnSpPr>
              <a:cxnSpLocks/>
              <a:stCxn id="16" idx="0"/>
              <a:endCxn id="14" idx="2"/>
            </p:cNvCxnSpPr>
            <p:nvPr/>
          </p:nvCxnSpPr>
          <p:spPr>
            <a:xfrm flipH="1" flipV="1">
              <a:off x="2177140" y="3320681"/>
              <a:ext cx="1391560" cy="21265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63">
              <a:extLst>
                <a:ext uri="{FF2B5EF4-FFF2-40B4-BE49-F238E27FC236}">
                  <a16:creationId xmlns:a16="http://schemas.microsoft.com/office/drawing/2014/main" id="{70D91810-71D0-14B1-63C6-81DAEC28DA7C}"/>
                </a:ext>
              </a:extLst>
            </p:cNvPr>
            <p:cNvCxnSpPr>
              <a:cxnSpLocks/>
              <a:stCxn id="16" idx="3"/>
              <a:endCxn id="13" idx="2"/>
            </p:cNvCxnSpPr>
            <p:nvPr/>
          </p:nvCxnSpPr>
          <p:spPr>
            <a:xfrm flipV="1">
              <a:off x="4098699" y="5395820"/>
              <a:ext cx="1314276" cy="5820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25D846DA-7C20-B3F3-1A7A-952B4B89FEAF}"/>
              </a:ext>
            </a:extLst>
          </p:cNvPr>
          <p:cNvSpPr txBox="1"/>
          <p:nvPr/>
        </p:nvSpPr>
        <p:spPr>
          <a:xfrm>
            <a:off x="7271673" y="2213828"/>
            <a:ext cx="42014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Main limitations of open science</a:t>
            </a:r>
          </a:p>
          <a:p>
            <a:r>
              <a:rPr lang="en-GB" sz="20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Lack of comprehensiveness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Each model is an island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While in the learning process, starting from scratch is the most effective way to learn programming</a:t>
            </a:r>
          </a:p>
        </p:txBody>
      </p:sp>
      <p:sp>
        <p:nvSpPr>
          <p:cNvPr id="49" name="Arrow: Right 49">
            <a:extLst>
              <a:ext uri="{FF2B5EF4-FFF2-40B4-BE49-F238E27FC236}">
                <a16:creationId xmlns:a16="http://schemas.microsoft.com/office/drawing/2014/main" id="{13F1D516-F6F7-B1D0-D548-DC09F0BFB7F0}"/>
              </a:ext>
            </a:extLst>
          </p:cNvPr>
          <p:cNvSpPr/>
          <p:nvPr/>
        </p:nvSpPr>
        <p:spPr>
          <a:xfrm rot="5400000">
            <a:off x="9167636" y="3644491"/>
            <a:ext cx="457200" cy="1608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50" name="TextBox 52">
            <a:extLst>
              <a:ext uri="{FF2B5EF4-FFF2-40B4-BE49-F238E27FC236}">
                <a16:creationId xmlns:a16="http://schemas.microsoft.com/office/drawing/2014/main" id="{3879E0F9-5A32-2310-CBAB-3EC5780827B8}"/>
              </a:ext>
            </a:extLst>
          </p:cNvPr>
          <p:cNvSpPr txBox="1"/>
          <p:nvPr/>
        </p:nvSpPr>
        <p:spPr>
          <a:xfrm>
            <a:off x="7271674" y="4744816"/>
            <a:ext cx="43394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Possible solutions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Integrating modelling tools and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Spreading the knowledge with open courses (like this one!)</a:t>
            </a:r>
          </a:p>
        </p:txBody>
      </p:sp>
    </p:spTree>
    <p:extLst>
      <p:ext uri="{BB962C8B-B14F-4D97-AF65-F5344CB8AC3E}">
        <p14:creationId xmlns:p14="http://schemas.microsoft.com/office/powerpoint/2010/main" val="310239199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7.1 Introduction to MARIO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47298741-98F0-E06F-C244-C4BB0900608C}"/>
              </a:ext>
            </a:extLst>
          </p:cNvPr>
          <p:cNvSpPr txBox="1"/>
          <p:nvPr/>
        </p:nvSpPr>
        <p:spPr>
          <a:xfrm>
            <a:off x="402400" y="1416844"/>
            <a:ext cx="11001721" cy="1654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ea typeface="Roboto Light" panose="02000000000000000000" pitchFamily="2" charset="0"/>
              </a:rPr>
              <a:t>MARIO is an open-source framework aiming at easing input-output analysis operations and modelling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Roboto Light" panose="02000000000000000000" pitchFamily="2" charset="0"/>
              </a:rPr>
              <a:t>MARIO stands for </a:t>
            </a:r>
            <a:r>
              <a:rPr lang="en-US" sz="1400" b="1" dirty="0">
                <a:ea typeface="Roboto Light" panose="02000000000000000000" pitchFamily="2" charset="0"/>
              </a:rPr>
              <a:t>M</a:t>
            </a:r>
            <a:r>
              <a:rPr lang="en-US" sz="1400" dirty="0">
                <a:ea typeface="Roboto Light" panose="02000000000000000000" pitchFamily="2" charset="0"/>
              </a:rPr>
              <a:t>ultifunctional </a:t>
            </a:r>
            <a:r>
              <a:rPr lang="en-US" sz="1400" b="1" dirty="0">
                <a:ea typeface="Roboto Light" panose="02000000000000000000" pitchFamily="2" charset="0"/>
              </a:rPr>
              <a:t>A</a:t>
            </a:r>
            <a:r>
              <a:rPr lang="en-US" sz="1400" dirty="0">
                <a:ea typeface="Roboto Light" panose="02000000000000000000" pitchFamily="2" charset="0"/>
              </a:rPr>
              <a:t>nalysis of </a:t>
            </a:r>
            <a:r>
              <a:rPr lang="en-US" sz="1400" b="1" dirty="0">
                <a:ea typeface="Roboto Light" panose="02000000000000000000" pitchFamily="2" charset="0"/>
              </a:rPr>
              <a:t>R</a:t>
            </a:r>
            <a:r>
              <a:rPr lang="en-US" sz="1400" dirty="0">
                <a:ea typeface="Roboto Light" panose="02000000000000000000" pitchFamily="2" charset="0"/>
              </a:rPr>
              <a:t>egions through </a:t>
            </a:r>
            <a:r>
              <a:rPr lang="en-US" sz="1400" b="1" dirty="0">
                <a:ea typeface="Roboto Light" panose="02000000000000000000" pitchFamily="2" charset="0"/>
              </a:rPr>
              <a:t>I</a:t>
            </a:r>
            <a:r>
              <a:rPr lang="en-US" sz="1400" dirty="0">
                <a:ea typeface="Roboto Light" panose="02000000000000000000" pitchFamily="2" charset="0"/>
              </a:rPr>
              <a:t>nput-</a:t>
            </a:r>
            <a:r>
              <a:rPr lang="en-US" sz="1400" b="1" dirty="0">
                <a:ea typeface="Roboto Light" panose="02000000000000000000" pitchFamily="2" charset="0"/>
              </a:rPr>
              <a:t>O</a:t>
            </a:r>
            <a:r>
              <a:rPr lang="en-US" sz="1400" dirty="0">
                <a:ea typeface="Roboto Light" panose="02000000000000000000" pitchFamily="2" charset="0"/>
              </a:rPr>
              <a:t>utput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Roboto Light" panose="02000000000000000000" pitchFamily="2" charset="0"/>
              </a:rPr>
              <a:t>It handles some of the most well-known Input-Output or Supply and Use tables with dedicated parsing functions…but it virtually handles whatever table, including customized ones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Roboto Light" panose="02000000000000000000" pitchFamily="2" charset="0"/>
              </a:rPr>
              <a:t>It is based on Python and available on </a:t>
            </a:r>
            <a:r>
              <a:rPr lang="en-US" sz="1400" dirty="0" err="1">
                <a:ea typeface="Roboto Light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r>
              <a:rPr lang="en-US" sz="1400" dirty="0">
                <a:ea typeface="Roboto Light" panose="02000000000000000000" pitchFamily="2" charset="0"/>
              </a:rPr>
              <a:t> (</a:t>
            </a:r>
            <a:r>
              <a:rPr lang="en-US" sz="1400" dirty="0">
                <a:hlinkClick r:id="rId4"/>
              </a:rPr>
              <a:t>it-is-me-</a:t>
            </a:r>
            <a:r>
              <a:rPr lang="en-US" sz="1400" dirty="0" err="1">
                <a:hlinkClick r:id="rId4"/>
              </a:rPr>
              <a:t>mario</a:t>
            </a:r>
            <a:r>
              <a:rPr lang="en-US" sz="1400" dirty="0">
                <a:hlinkClick r:id="rId4"/>
              </a:rPr>
              <a:t>/MARIO</a:t>
            </a:r>
            <a:r>
              <a:rPr lang="en-US" sz="1400" dirty="0"/>
              <a:t>)</a:t>
            </a:r>
            <a:r>
              <a:rPr lang="en-US" sz="1400" dirty="0">
                <a:ea typeface="Roboto Light" panose="02000000000000000000" pitchFamily="2" charset="0"/>
              </a:rPr>
              <a:t>, </a:t>
            </a:r>
            <a:r>
              <a:rPr lang="en-US" sz="1400" dirty="0" err="1">
                <a:ea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Zenodo</a:t>
            </a:r>
            <a:r>
              <a:rPr lang="en-US" sz="1400" dirty="0">
                <a:ea typeface="Roboto Light" panose="02000000000000000000" pitchFamily="2" charset="0"/>
              </a:rPr>
              <a:t> (</a:t>
            </a:r>
            <a:r>
              <a:rPr lang="en-US" sz="1400" dirty="0">
                <a:ea typeface="Roboto Light" panose="02000000000000000000" pitchFamily="2" charset="0"/>
                <a:hlinkClick r:id="rId5"/>
              </a:rPr>
              <a:t>record/5879383</a:t>
            </a:r>
            <a:r>
              <a:rPr lang="en-US" sz="1400" dirty="0">
                <a:ea typeface="Roboto Light" panose="02000000000000000000" pitchFamily="2" charset="0"/>
              </a:rPr>
              <a:t>) and comes with a </a:t>
            </a:r>
            <a:r>
              <a:rPr lang="en-US" sz="1400" dirty="0">
                <a:ea typeface="Roboto Light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documentation </a:t>
            </a:r>
            <a:r>
              <a:rPr lang="en-US" sz="1400" dirty="0">
                <a:ea typeface="Roboto Light" panose="02000000000000000000" pitchFamily="2" charset="0"/>
              </a:rPr>
              <a:t>(including tutorials and installation guide - </a:t>
            </a:r>
            <a:r>
              <a:rPr lang="en-US" sz="1400" dirty="0">
                <a:ea typeface="Roboto Light" panose="02000000000000000000" pitchFamily="2" charset="0"/>
                <a:hlinkClick r:id="rId7"/>
              </a:rPr>
              <a:t>mario-suite.readthedocs.io</a:t>
            </a:r>
            <a:r>
              <a:rPr lang="en-US" sz="1400" dirty="0">
                <a:ea typeface="Roboto Light" panose="02000000000000000000" pitchFamily="2" charset="0"/>
              </a:rPr>
              <a:t>)</a:t>
            </a:r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C3BC0241-78A6-E526-68A5-8B3114D5C83D}"/>
              </a:ext>
            </a:extLst>
          </p:cNvPr>
          <p:cNvGrpSpPr/>
          <p:nvPr/>
        </p:nvGrpSpPr>
        <p:grpSpPr>
          <a:xfrm>
            <a:off x="1173192" y="3149462"/>
            <a:ext cx="9388056" cy="3222956"/>
            <a:chOff x="546103" y="3025606"/>
            <a:chExt cx="10642234" cy="3653518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8323393A-3F73-0968-E03D-8DE5D07CB6FF}"/>
                </a:ext>
              </a:extLst>
            </p:cNvPr>
            <p:cNvSpPr/>
            <p:nvPr/>
          </p:nvSpPr>
          <p:spPr>
            <a:xfrm>
              <a:off x="3983240" y="3383840"/>
              <a:ext cx="4550185" cy="1102250"/>
            </a:xfrm>
            <a:prstGeom prst="rect">
              <a:avLst/>
            </a:prstGeom>
            <a:solidFill>
              <a:srgbClr val="E7E6E6"/>
            </a:solidFill>
            <a:ln w="9525">
              <a:solidFill>
                <a:srgbClr val="A5A5A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777633B6-DDCA-E15E-6FA5-33E770E0E6D8}"/>
                </a:ext>
              </a:extLst>
            </p:cNvPr>
            <p:cNvSpPr txBox="1"/>
            <p:nvPr/>
          </p:nvSpPr>
          <p:spPr>
            <a:xfrm>
              <a:off x="5538689" y="3405813"/>
              <a:ext cx="2810498" cy="10815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/>
                <a:t>MARIO:</a:t>
              </a:r>
            </a:p>
            <a:p>
              <a:pPr algn="ctr"/>
              <a:r>
                <a:rPr lang="en-GB" sz="1400" b="1" dirty="0"/>
                <a:t>Open </a:t>
              </a:r>
              <a:r>
                <a:rPr lang="en-GB" sz="1400" dirty="0"/>
                <a:t>Python-based</a:t>
              </a:r>
              <a:r>
                <a:rPr lang="en-GB" sz="1400" b="1" dirty="0"/>
                <a:t> objective programming </a:t>
              </a:r>
              <a:r>
                <a:rPr lang="en-GB" sz="1400" dirty="0"/>
                <a:t>for easing IO analysis</a:t>
              </a:r>
            </a:p>
          </p:txBody>
        </p:sp>
        <p:pic>
          <p:nvPicPr>
            <p:cNvPr id="15" name="!!MARIOLOGO">
              <a:extLst>
                <a:ext uri="{FF2B5EF4-FFF2-40B4-BE49-F238E27FC236}">
                  <a16:creationId xmlns:a16="http://schemas.microsoft.com/office/drawing/2014/main" id="{405DF2D7-0F62-DD57-E2AA-03C70983B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53313" y="3413622"/>
              <a:ext cx="1059998" cy="1061323"/>
            </a:xfrm>
            <a:prstGeom prst="rect">
              <a:avLst/>
            </a:prstGeom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317101C-03D1-C76A-7BAC-F5A590D47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907" y="4063754"/>
              <a:ext cx="357722" cy="357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7">
              <a:extLst>
                <a:ext uri="{FF2B5EF4-FFF2-40B4-BE49-F238E27FC236}">
                  <a16:creationId xmlns:a16="http://schemas.microsoft.com/office/drawing/2014/main" id="{083DC5B7-FFA1-D394-FE5F-3331911A64BF}"/>
                </a:ext>
              </a:extLst>
            </p:cNvPr>
            <p:cNvCxnSpPr>
              <a:cxnSpLocks/>
              <a:stCxn id="18" idx="3"/>
              <a:endCxn id="13" idx="1"/>
            </p:cNvCxnSpPr>
            <p:nvPr/>
          </p:nvCxnSpPr>
          <p:spPr>
            <a:xfrm>
              <a:off x="3636479" y="3934965"/>
              <a:ext cx="346761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EE47B656-AA7F-4DD3-287A-A82018D2ED24}"/>
                </a:ext>
              </a:extLst>
            </p:cNvPr>
            <p:cNvSpPr/>
            <p:nvPr/>
          </p:nvSpPr>
          <p:spPr>
            <a:xfrm>
              <a:off x="1619795" y="3352199"/>
              <a:ext cx="2016684" cy="11655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Any Input-Output database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Additional description of technologies or sectors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Additional information on scenarios</a:t>
              </a: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7DEE33AA-5E9F-7005-D1F4-A51342D4A5D7}"/>
                </a:ext>
              </a:extLst>
            </p:cNvPr>
            <p:cNvSpPr txBox="1"/>
            <p:nvPr/>
          </p:nvSpPr>
          <p:spPr>
            <a:xfrm>
              <a:off x="1859297" y="3025606"/>
              <a:ext cx="879215" cy="383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tx1"/>
                  </a:solidFill>
                </a:rPr>
                <a:t>Input</a:t>
              </a:r>
              <a:endParaRPr lang="en-GB" sz="1600" dirty="0"/>
            </a:p>
          </p:txBody>
        </p:sp>
        <p:cxnSp>
          <p:nvCxnSpPr>
            <p:cNvPr id="45" name="Straight Connector 10">
              <a:extLst>
                <a:ext uri="{FF2B5EF4-FFF2-40B4-BE49-F238E27FC236}">
                  <a16:creationId xmlns:a16="http://schemas.microsoft.com/office/drawing/2014/main" id="{D7B7D72B-E801-DFEC-1A03-003CF5B7A673}"/>
                </a:ext>
              </a:extLst>
            </p:cNvPr>
            <p:cNvCxnSpPr>
              <a:cxnSpLocks/>
              <a:stCxn id="13" idx="3"/>
              <a:endCxn id="46" idx="1"/>
            </p:cNvCxnSpPr>
            <p:nvPr/>
          </p:nvCxnSpPr>
          <p:spPr>
            <a:xfrm flipV="1">
              <a:off x="8533425" y="3933892"/>
              <a:ext cx="367561" cy="1073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" name="Rectangle 11">
              <a:extLst>
                <a:ext uri="{FF2B5EF4-FFF2-40B4-BE49-F238E27FC236}">
                  <a16:creationId xmlns:a16="http://schemas.microsoft.com/office/drawing/2014/main" id="{08C3F488-1FE2-189F-DE63-DE7D70F297C4}"/>
                </a:ext>
              </a:extLst>
            </p:cNvPr>
            <p:cNvSpPr/>
            <p:nvPr/>
          </p:nvSpPr>
          <p:spPr>
            <a:xfrm>
              <a:off x="8900986" y="3351126"/>
              <a:ext cx="2287351" cy="11655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Aggregated (products, activities, regions, …) database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Multidimensional impacts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Results visualization</a:t>
              </a:r>
            </a:p>
          </p:txBody>
        </p:sp>
        <p:sp>
          <p:nvSpPr>
            <p:cNvPr id="48" name="TextBox 12">
              <a:extLst>
                <a:ext uri="{FF2B5EF4-FFF2-40B4-BE49-F238E27FC236}">
                  <a16:creationId xmlns:a16="http://schemas.microsoft.com/office/drawing/2014/main" id="{C051BB49-A4F4-A146-CD54-15C2050D25A4}"/>
                </a:ext>
              </a:extLst>
            </p:cNvPr>
            <p:cNvSpPr txBox="1"/>
            <p:nvPr/>
          </p:nvSpPr>
          <p:spPr>
            <a:xfrm>
              <a:off x="8874131" y="3027948"/>
              <a:ext cx="1134669" cy="383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tx1"/>
                  </a:solidFill>
                </a:rPr>
                <a:t>Output</a:t>
              </a:r>
              <a:endParaRPr lang="en-GB" sz="1600" dirty="0"/>
            </a:p>
          </p:txBody>
        </p:sp>
        <p:sp>
          <p:nvSpPr>
            <p:cNvPr id="49" name="Rectangle 13">
              <a:extLst>
                <a:ext uri="{FF2B5EF4-FFF2-40B4-BE49-F238E27FC236}">
                  <a16:creationId xmlns:a16="http://schemas.microsoft.com/office/drawing/2014/main" id="{8AB9CFBC-B044-06C9-98F7-33A4900DE70A}"/>
                </a:ext>
              </a:extLst>
            </p:cNvPr>
            <p:cNvSpPr/>
            <p:nvPr/>
          </p:nvSpPr>
          <p:spPr>
            <a:xfrm>
              <a:off x="3983240" y="4881545"/>
              <a:ext cx="4550185" cy="9867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tx1"/>
                  </a:solidFill>
                </a:rPr>
                <a:t>Shock analysis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tx1"/>
                  </a:solidFill>
                </a:rPr>
                <a:t>Multiple scenarios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tx1"/>
                  </a:solidFill>
                </a:rPr>
                <a:t>Describing a new supply-chain within the described economy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Connector 14">
              <a:extLst>
                <a:ext uri="{FF2B5EF4-FFF2-40B4-BE49-F238E27FC236}">
                  <a16:creationId xmlns:a16="http://schemas.microsoft.com/office/drawing/2014/main" id="{FE564C2E-09A8-D6BE-E644-0B6658AC749B}"/>
                </a:ext>
              </a:extLst>
            </p:cNvPr>
            <p:cNvCxnSpPr>
              <a:cxnSpLocks/>
            </p:cNvCxnSpPr>
            <p:nvPr/>
          </p:nvCxnSpPr>
          <p:spPr>
            <a:xfrm>
              <a:off x="3983240" y="4486090"/>
              <a:ext cx="0" cy="58595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" name="Straight Connector 15">
              <a:extLst>
                <a:ext uri="{FF2B5EF4-FFF2-40B4-BE49-F238E27FC236}">
                  <a16:creationId xmlns:a16="http://schemas.microsoft.com/office/drawing/2014/main" id="{E3F808B2-13D2-BC39-D6D3-D4144F4D0791}"/>
                </a:ext>
              </a:extLst>
            </p:cNvPr>
            <p:cNvCxnSpPr/>
            <p:nvPr/>
          </p:nvCxnSpPr>
          <p:spPr>
            <a:xfrm>
              <a:off x="8527665" y="4517730"/>
              <a:ext cx="0" cy="37681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2" name="TextBox 16">
              <a:extLst>
                <a:ext uri="{FF2B5EF4-FFF2-40B4-BE49-F238E27FC236}">
                  <a16:creationId xmlns:a16="http://schemas.microsoft.com/office/drawing/2014/main" id="{4BFA1724-06C6-6AE5-7EAC-83D6580F8E81}"/>
                </a:ext>
              </a:extLst>
            </p:cNvPr>
            <p:cNvSpPr txBox="1"/>
            <p:nvPr/>
          </p:nvSpPr>
          <p:spPr>
            <a:xfrm>
              <a:off x="4275900" y="4602986"/>
              <a:ext cx="4547185" cy="383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tx1"/>
                  </a:solidFill>
                </a:rPr>
                <a:t>Processing</a:t>
              </a:r>
              <a:endParaRPr lang="en-GB" sz="1600" dirty="0"/>
            </a:p>
          </p:txBody>
        </p:sp>
        <p:cxnSp>
          <p:nvCxnSpPr>
            <p:cNvPr id="53" name="Connector: Elbow 19">
              <a:extLst>
                <a:ext uri="{FF2B5EF4-FFF2-40B4-BE49-F238E27FC236}">
                  <a16:creationId xmlns:a16="http://schemas.microsoft.com/office/drawing/2014/main" id="{25F0A0E4-5D6A-C8FB-CAE0-4D277655D2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7591" y="3908018"/>
              <a:ext cx="1838965" cy="1201942"/>
            </a:xfrm>
            <a:prstGeom prst="bentConnector3">
              <a:avLst>
                <a:gd name="adj1" fmla="val 98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id="{5EE081F2-EF36-7FB4-E222-33410BCF3ECE}"/>
                </a:ext>
              </a:extLst>
            </p:cNvPr>
            <p:cNvSpPr txBox="1"/>
            <p:nvPr/>
          </p:nvSpPr>
          <p:spPr>
            <a:xfrm>
              <a:off x="712991" y="4967008"/>
              <a:ext cx="3171825" cy="383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ea typeface="Roboto Light" panose="02000000000000000000" pitchFamily="2" charset="0"/>
                </a:rPr>
                <a:t>EORA </a:t>
              </a:r>
              <a:r>
                <a:rPr lang="en-US" sz="1100" dirty="0">
                  <a:ea typeface="Roboto Light" panose="02000000000000000000" pitchFamily="2" charset="0"/>
                </a:rPr>
                <a:t>(EORA 26. National tables)</a:t>
              </a:r>
              <a:endParaRPr lang="it-IT" sz="1600" dirty="0"/>
            </a:p>
          </p:txBody>
        </p:sp>
        <p:pic>
          <p:nvPicPr>
            <p:cNvPr id="55" name="Picture 2" descr="EXIOBASE update: v3.8">
              <a:extLst>
                <a:ext uri="{FF2B5EF4-FFF2-40B4-BE49-F238E27FC236}">
                  <a16:creationId xmlns:a16="http://schemas.microsoft.com/office/drawing/2014/main" id="{B3FA1867-555A-06D6-D844-DE28F8813F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09" y="5362183"/>
              <a:ext cx="2151018" cy="383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EXIOBASE update: v3.8">
              <a:extLst>
                <a:ext uri="{FF2B5EF4-FFF2-40B4-BE49-F238E27FC236}">
                  <a16:creationId xmlns:a16="http://schemas.microsoft.com/office/drawing/2014/main" id="{9AD93090-AD8B-E01B-7164-1A1AF0CEA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09" y="5806435"/>
              <a:ext cx="2151018" cy="383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27">
              <a:extLst>
                <a:ext uri="{FF2B5EF4-FFF2-40B4-BE49-F238E27FC236}">
                  <a16:creationId xmlns:a16="http://schemas.microsoft.com/office/drawing/2014/main" id="{D6F669E1-914F-D3DA-C939-20DDDE4C20A3}"/>
                </a:ext>
              </a:extLst>
            </p:cNvPr>
            <p:cNvSpPr txBox="1"/>
            <p:nvPr/>
          </p:nvSpPr>
          <p:spPr>
            <a:xfrm>
              <a:off x="2974998" y="5842896"/>
              <a:ext cx="666750" cy="2965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ea typeface="Roboto Light" panose="02000000000000000000" pitchFamily="2" charset="0"/>
                </a:rPr>
                <a:t>Hybrid</a:t>
              </a:r>
              <a:endParaRPr lang="it-IT" sz="1100" dirty="0"/>
            </a:p>
          </p:txBody>
        </p:sp>
        <p:pic>
          <p:nvPicPr>
            <p:cNvPr id="58" name="Picture 4" descr="Preču ārējā tirdzniecība (imports, eksports) | Oficiālās statistikas ...">
              <a:extLst>
                <a:ext uri="{FF2B5EF4-FFF2-40B4-BE49-F238E27FC236}">
                  <a16:creationId xmlns:a16="http://schemas.microsoft.com/office/drawing/2014/main" id="{3262FBF4-EC2B-144A-5063-D4A341075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09" y="6219640"/>
              <a:ext cx="2738291" cy="3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29">
              <a:extLst>
                <a:ext uri="{FF2B5EF4-FFF2-40B4-BE49-F238E27FC236}">
                  <a16:creationId xmlns:a16="http://schemas.microsoft.com/office/drawing/2014/main" id="{6A2C2CB9-E42F-6A05-B554-C27375C61341}"/>
                </a:ext>
              </a:extLst>
            </p:cNvPr>
            <p:cNvSpPr txBox="1"/>
            <p:nvPr/>
          </p:nvSpPr>
          <p:spPr>
            <a:xfrm>
              <a:off x="549345" y="4685067"/>
              <a:ext cx="3224218" cy="383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ea typeface="Roboto Light" panose="02000000000000000000" pitchFamily="2" charset="0"/>
                </a:rPr>
                <a:t>Dedicated parsing functions</a:t>
              </a:r>
              <a:endParaRPr lang="it-IT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0" name="Rectangle 30">
              <a:extLst>
                <a:ext uri="{FF2B5EF4-FFF2-40B4-BE49-F238E27FC236}">
                  <a16:creationId xmlns:a16="http://schemas.microsoft.com/office/drawing/2014/main" id="{2B3CE94D-F724-8263-8A1F-6A9BA0676144}"/>
                </a:ext>
              </a:extLst>
            </p:cNvPr>
            <p:cNvSpPr/>
            <p:nvPr/>
          </p:nvSpPr>
          <p:spPr>
            <a:xfrm>
              <a:off x="549344" y="4685067"/>
              <a:ext cx="3144236" cy="19940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7CE6B94D-2AC7-AAE4-9A4A-0DFC6538A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382" y="5362183"/>
              <a:ext cx="476143" cy="442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939986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7.2 What you can do with MARIO</a:t>
            </a:r>
          </a:p>
        </p:txBody>
      </p:sp>
      <p:sp>
        <p:nvSpPr>
          <p:cNvPr id="2" name="CasellaDiTesto 33">
            <a:extLst>
              <a:ext uri="{FF2B5EF4-FFF2-40B4-BE49-F238E27FC236}">
                <a16:creationId xmlns:a16="http://schemas.microsoft.com/office/drawing/2014/main" id="{8ACB3FDF-DFFE-6673-6683-E08E63A0F3D8}"/>
              </a:ext>
            </a:extLst>
          </p:cNvPr>
          <p:cNvSpPr txBox="1"/>
          <p:nvPr/>
        </p:nvSpPr>
        <p:spPr>
          <a:xfrm>
            <a:off x="402400" y="1533162"/>
            <a:ext cx="10039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MARIO </a:t>
            </a:r>
            <a:r>
              <a:rPr lang="en-US" sz="1600" b="1" dirty="0">
                <a:ea typeface="Roboto Light" panose="02000000000000000000" pitchFamily="2" charset="0"/>
                <a:cs typeface="Roboto Light" panose="02000000000000000000" pitchFamily="2" charset="0"/>
              </a:rPr>
              <a:t>scales up the navigation and application of input-output tables </a:t>
            </a: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without requiring advanced programming skills and </a:t>
            </a:r>
            <a:r>
              <a:rPr lang="en-US" sz="1600" b="1" dirty="0">
                <a:ea typeface="Roboto Light" panose="02000000000000000000" pitchFamily="2" charset="0"/>
                <a:cs typeface="Roboto Light" panose="02000000000000000000" pitchFamily="2" charset="0"/>
              </a:rPr>
              <a:t>supporting the user via Excel interface</a:t>
            </a:r>
          </a:p>
        </p:txBody>
      </p:sp>
      <p:sp>
        <p:nvSpPr>
          <p:cNvPr id="3" name="CasellaDiTesto 34">
            <a:extLst>
              <a:ext uri="{FF2B5EF4-FFF2-40B4-BE49-F238E27FC236}">
                <a16:creationId xmlns:a16="http://schemas.microsoft.com/office/drawing/2014/main" id="{4CE4D5F2-E4A8-DBF3-1B91-32CE3D6D9D21}"/>
              </a:ext>
            </a:extLst>
          </p:cNvPr>
          <p:cNvSpPr txBox="1"/>
          <p:nvPr/>
        </p:nvSpPr>
        <p:spPr>
          <a:xfrm>
            <a:off x="1097261" y="2550225"/>
            <a:ext cx="165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>
                <a:ea typeface="Roboto Light" panose="02000000000000000000" pitchFamily="2" charset="0"/>
                <a:cs typeface="Roboto Light" panose="02000000000000000000" pitchFamily="2" charset="0"/>
              </a:rPr>
              <a:t>It allows to:</a:t>
            </a:r>
          </a:p>
        </p:txBody>
      </p:sp>
      <p:sp>
        <p:nvSpPr>
          <p:cNvPr id="5" name="CasellaDiTesto 35">
            <a:extLst>
              <a:ext uri="{FF2B5EF4-FFF2-40B4-BE49-F238E27FC236}">
                <a16:creationId xmlns:a16="http://schemas.microsoft.com/office/drawing/2014/main" id="{D7DF7F4A-A4B0-68AD-CE5F-2E6B6B1D04DB}"/>
              </a:ext>
            </a:extLst>
          </p:cNvPr>
          <p:cNvSpPr txBox="1"/>
          <p:nvPr/>
        </p:nvSpPr>
        <p:spPr>
          <a:xfrm>
            <a:off x="1429066" y="2918810"/>
            <a:ext cx="2128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ea typeface="Roboto Light" panose="02000000000000000000" pitchFamily="2" charset="0"/>
                <a:cs typeface="Roboto Light" panose="02000000000000000000" pitchFamily="2" charset="0"/>
              </a:rPr>
              <a:t>Aggregate tables</a:t>
            </a:r>
          </a:p>
        </p:txBody>
      </p:sp>
      <p:sp>
        <p:nvSpPr>
          <p:cNvPr id="6" name="CasellaDiTesto 36">
            <a:extLst>
              <a:ext uri="{FF2B5EF4-FFF2-40B4-BE49-F238E27FC236}">
                <a16:creationId xmlns:a16="http://schemas.microsoft.com/office/drawing/2014/main" id="{A7D2ED98-F0BF-8A08-09C6-6C046BF30A4A}"/>
              </a:ext>
            </a:extLst>
          </p:cNvPr>
          <p:cNvSpPr txBox="1"/>
          <p:nvPr/>
        </p:nvSpPr>
        <p:spPr>
          <a:xfrm>
            <a:off x="8570397" y="2867957"/>
            <a:ext cx="2128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ea typeface="Roboto Light" panose="02000000000000000000" pitchFamily="2" charset="0"/>
                <a:cs typeface="Roboto Light" panose="02000000000000000000" pitchFamily="2" charset="0"/>
              </a:rPr>
              <a:t>Implement shocks</a:t>
            </a:r>
          </a:p>
        </p:txBody>
      </p:sp>
      <p:sp>
        <p:nvSpPr>
          <p:cNvPr id="7" name="CasellaDiTesto 37">
            <a:extLst>
              <a:ext uri="{FF2B5EF4-FFF2-40B4-BE49-F238E27FC236}">
                <a16:creationId xmlns:a16="http://schemas.microsoft.com/office/drawing/2014/main" id="{4DE27EE4-2F21-DD2D-1EEF-516EF2C17841}"/>
              </a:ext>
            </a:extLst>
          </p:cNvPr>
          <p:cNvSpPr txBox="1"/>
          <p:nvPr/>
        </p:nvSpPr>
        <p:spPr>
          <a:xfrm>
            <a:off x="4531006" y="2918810"/>
            <a:ext cx="3542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ea typeface="Roboto Light" panose="02000000000000000000" pitchFamily="2" charset="0"/>
                <a:cs typeface="Roboto Light" panose="02000000000000000000" pitchFamily="2" charset="0"/>
              </a:rPr>
              <a:t>Add new </a:t>
            </a:r>
            <a:r>
              <a:rPr lang="en-US" sz="1400" b="1">
                <a:solidFill>
                  <a:schemeClr val="accent6">
                    <a:lumMod val="60000"/>
                    <a:lumOff val="4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activities</a:t>
            </a:r>
            <a:r>
              <a:rPr lang="en-US" sz="1400" b="1">
                <a:ea typeface="Roboto Light" panose="02000000000000000000" pitchFamily="2" charset="0"/>
                <a:cs typeface="Roboto Light" panose="02000000000000000000" pitchFamily="2" charset="0"/>
              </a:rPr>
              <a:t> and/or </a:t>
            </a:r>
            <a:r>
              <a:rPr lang="en-US" sz="1400" b="1">
                <a:solidFill>
                  <a:schemeClr val="accent4">
                    <a:lumMod val="60000"/>
                    <a:lumOff val="4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commodities</a:t>
            </a:r>
          </a:p>
        </p:txBody>
      </p:sp>
      <p:grpSp>
        <p:nvGrpSpPr>
          <p:cNvPr id="8" name="Gruppo 41">
            <a:extLst>
              <a:ext uri="{FF2B5EF4-FFF2-40B4-BE49-F238E27FC236}">
                <a16:creationId xmlns:a16="http://schemas.microsoft.com/office/drawing/2014/main" id="{B02C79CC-588D-6001-4B39-D0E3A5C115FB}"/>
              </a:ext>
            </a:extLst>
          </p:cNvPr>
          <p:cNvGrpSpPr/>
          <p:nvPr/>
        </p:nvGrpSpPr>
        <p:grpSpPr>
          <a:xfrm>
            <a:off x="1429066" y="3620517"/>
            <a:ext cx="1230382" cy="1230382"/>
            <a:chOff x="646043" y="3048944"/>
            <a:chExt cx="900000" cy="900000"/>
          </a:xfrm>
        </p:grpSpPr>
        <p:sp>
          <p:nvSpPr>
            <p:cNvPr id="9" name="Rettangolo 38">
              <a:extLst>
                <a:ext uri="{FF2B5EF4-FFF2-40B4-BE49-F238E27FC236}">
                  <a16:creationId xmlns:a16="http://schemas.microsoft.com/office/drawing/2014/main" id="{CF973D9F-495D-2C33-7350-AC12564464BB}"/>
                </a:ext>
              </a:extLst>
            </p:cNvPr>
            <p:cNvSpPr/>
            <p:nvPr/>
          </p:nvSpPr>
          <p:spPr>
            <a:xfrm>
              <a:off x="646043" y="3048944"/>
              <a:ext cx="900000" cy="9000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0" name="Rettangolo 39">
              <a:extLst>
                <a:ext uri="{FF2B5EF4-FFF2-40B4-BE49-F238E27FC236}">
                  <a16:creationId xmlns:a16="http://schemas.microsoft.com/office/drawing/2014/main" id="{6B6E9506-70C6-4280-836B-32511CA63C8F}"/>
                </a:ext>
              </a:extLst>
            </p:cNvPr>
            <p:cNvSpPr/>
            <p:nvPr/>
          </p:nvSpPr>
          <p:spPr>
            <a:xfrm>
              <a:off x="646043" y="304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1" name="Rettangolo 40">
              <a:extLst>
                <a:ext uri="{FF2B5EF4-FFF2-40B4-BE49-F238E27FC236}">
                  <a16:creationId xmlns:a16="http://schemas.microsoft.com/office/drawing/2014/main" id="{B0F30BC4-9AB6-4BAB-3E65-F4E4EF6557C2}"/>
                </a:ext>
              </a:extLst>
            </p:cNvPr>
            <p:cNvSpPr/>
            <p:nvPr/>
          </p:nvSpPr>
          <p:spPr>
            <a:xfrm>
              <a:off x="1096043" y="349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12" name="CasellaDiTesto 42">
            <a:extLst>
              <a:ext uri="{FF2B5EF4-FFF2-40B4-BE49-F238E27FC236}">
                <a16:creationId xmlns:a16="http://schemas.microsoft.com/office/drawing/2014/main" id="{1146DEC0-BF1E-A86E-08E9-8BDD0E8FE931}"/>
              </a:ext>
            </a:extLst>
          </p:cNvPr>
          <p:cNvSpPr txBox="1"/>
          <p:nvPr/>
        </p:nvSpPr>
        <p:spPr>
          <a:xfrm>
            <a:off x="979916" y="4970686"/>
            <a:ext cx="212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>
                <a:ea typeface="Roboto Light" panose="02000000000000000000" pitchFamily="2" charset="0"/>
                <a:cs typeface="Roboto Light" panose="02000000000000000000" pitchFamily="2" charset="0"/>
              </a:rPr>
              <a:t>49 regions, 164 industries, 200 commodities</a:t>
            </a:r>
          </a:p>
        </p:txBody>
      </p:sp>
      <p:sp>
        <p:nvSpPr>
          <p:cNvPr id="13" name="Freccia a destra 43">
            <a:extLst>
              <a:ext uri="{FF2B5EF4-FFF2-40B4-BE49-F238E27FC236}">
                <a16:creationId xmlns:a16="http://schemas.microsoft.com/office/drawing/2014/main" id="{0419B42F-5A54-2CA7-E027-111B389D6ED9}"/>
              </a:ext>
            </a:extLst>
          </p:cNvPr>
          <p:cNvSpPr/>
          <p:nvPr/>
        </p:nvSpPr>
        <p:spPr>
          <a:xfrm>
            <a:off x="2825475" y="4062503"/>
            <a:ext cx="395262" cy="36266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4" name="Gruppo 45">
            <a:extLst>
              <a:ext uri="{FF2B5EF4-FFF2-40B4-BE49-F238E27FC236}">
                <a16:creationId xmlns:a16="http://schemas.microsoft.com/office/drawing/2014/main" id="{4BE03390-5C28-D2DF-9437-9C9B00FEFD43}"/>
              </a:ext>
            </a:extLst>
          </p:cNvPr>
          <p:cNvGrpSpPr/>
          <p:nvPr/>
        </p:nvGrpSpPr>
        <p:grpSpPr>
          <a:xfrm>
            <a:off x="3386764" y="3905281"/>
            <a:ext cx="674050" cy="674050"/>
            <a:chOff x="646043" y="3048944"/>
            <a:chExt cx="900000" cy="900000"/>
          </a:xfrm>
        </p:grpSpPr>
        <p:sp>
          <p:nvSpPr>
            <p:cNvPr id="15" name="Rettangolo 46">
              <a:extLst>
                <a:ext uri="{FF2B5EF4-FFF2-40B4-BE49-F238E27FC236}">
                  <a16:creationId xmlns:a16="http://schemas.microsoft.com/office/drawing/2014/main" id="{14447B94-6203-C175-149C-4331776005C4}"/>
                </a:ext>
              </a:extLst>
            </p:cNvPr>
            <p:cNvSpPr/>
            <p:nvPr/>
          </p:nvSpPr>
          <p:spPr>
            <a:xfrm>
              <a:off x="646043" y="3048944"/>
              <a:ext cx="900000" cy="9000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6" name="Rettangolo 47">
              <a:extLst>
                <a:ext uri="{FF2B5EF4-FFF2-40B4-BE49-F238E27FC236}">
                  <a16:creationId xmlns:a16="http://schemas.microsoft.com/office/drawing/2014/main" id="{EC2ABCA3-03BA-2A48-A39E-370031852551}"/>
                </a:ext>
              </a:extLst>
            </p:cNvPr>
            <p:cNvSpPr/>
            <p:nvPr/>
          </p:nvSpPr>
          <p:spPr>
            <a:xfrm>
              <a:off x="646043" y="304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7" name="Rettangolo 48">
              <a:extLst>
                <a:ext uri="{FF2B5EF4-FFF2-40B4-BE49-F238E27FC236}">
                  <a16:creationId xmlns:a16="http://schemas.microsoft.com/office/drawing/2014/main" id="{8E88B80B-9A0D-B89B-6263-DD717DF2CADF}"/>
                </a:ext>
              </a:extLst>
            </p:cNvPr>
            <p:cNvSpPr/>
            <p:nvPr/>
          </p:nvSpPr>
          <p:spPr>
            <a:xfrm>
              <a:off x="1096043" y="349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18" name="CasellaDiTesto 49">
            <a:extLst>
              <a:ext uri="{FF2B5EF4-FFF2-40B4-BE49-F238E27FC236}">
                <a16:creationId xmlns:a16="http://schemas.microsoft.com/office/drawing/2014/main" id="{2DD562BF-4C00-7C5D-F9C3-60286F8A9CF9}"/>
              </a:ext>
            </a:extLst>
          </p:cNvPr>
          <p:cNvSpPr txBox="1"/>
          <p:nvPr/>
        </p:nvSpPr>
        <p:spPr>
          <a:xfrm>
            <a:off x="2659448" y="3389685"/>
            <a:ext cx="212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>
                <a:ea typeface="Roboto Light" panose="02000000000000000000" pitchFamily="2" charset="0"/>
                <a:cs typeface="Roboto Light" panose="02000000000000000000" pitchFamily="2" charset="0"/>
              </a:rPr>
              <a:t>3 regions, 4 industries,</a:t>
            </a:r>
            <a:br>
              <a:rPr lang="en-US" sz="12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1200">
                <a:ea typeface="Roboto Light" panose="02000000000000000000" pitchFamily="2" charset="0"/>
                <a:cs typeface="Roboto Light" panose="02000000000000000000" pitchFamily="2" charset="0"/>
              </a:rPr>
              <a:t>5 commodities</a:t>
            </a:r>
          </a:p>
        </p:txBody>
      </p:sp>
      <p:cxnSp>
        <p:nvCxnSpPr>
          <p:cNvPr id="19" name="Connettore diritto 55">
            <a:extLst>
              <a:ext uri="{FF2B5EF4-FFF2-40B4-BE49-F238E27FC236}">
                <a16:creationId xmlns:a16="http://schemas.microsoft.com/office/drawing/2014/main" id="{CE1CA9D4-7926-DE10-D103-86F9C53E1D48}"/>
              </a:ext>
            </a:extLst>
          </p:cNvPr>
          <p:cNvCxnSpPr>
            <a:cxnSpLocks/>
          </p:cNvCxnSpPr>
          <p:nvPr/>
        </p:nvCxnSpPr>
        <p:spPr>
          <a:xfrm>
            <a:off x="4521557" y="2645305"/>
            <a:ext cx="0" cy="2758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60">
            <a:extLst>
              <a:ext uri="{FF2B5EF4-FFF2-40B4-BE49-F238E27FC236}">
                <a16:creationId xmlns:a16="http://schemas.microsoft.com/office/drawing/2014/main" id="{EE545FCA-2D02-D80F-DA4A-68E7EA1F0B65}"/>
              </a:ext>
            </a:extLst>
          </p:cNvPr>
          <p:cNvCxnSpPr>
            <a:cxnSpLocks/>
          </p:cNvCxnSpPr>
          <p:nvPr/>
        </p:nvCxnSpPr>
        <p:spPr>
          <a:xfrm>
            <a:off x="8321950" y="2659223"/>
            <a:ext cx="0" cy="2758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o 50">
            <a:extLst>
              <a:ext uri="{FF2B5EF4-FFF2-40B4-BE49-F238E27FC236}">
                <a16:creationId xmlns:a16="http://schemas.microsoft.com/office/drawing/2014/main" id="{015ADEE8-DDE0-D32D-52D7-1AB42390EF13}"/>
              </a:ext>
            </a:extLst>
          </p:cNvPr>
          <p:cNvGrpSpPr/>
          <p:nvPr/>
        </p:nvGrpSpPr>
        <p:grpSpPr>
          <a:xfrm>
            <a:off x="4703947" y="3613830"/>
            <a:ext cx="1230382" cy="1230382"/>
            <a:chOff x="646043" y="3048944"/>
            <a:chExt cx="900000" cy="900000"/>
          </a:xfrm>
        </p:grpSpPr>
        <p:sp>
          <p:nvSpPr>
            <p:cNvPr id="22" name="Rettangolo 51">
              <a:extLst>
                <a:ext uri="{FF2B5EF4-FFF2-40B4-BE49-F238E27FC236}">
                  <a16:creationId xmlns:a16="http://schemas.microsoft.com/office/drawing/2014/main" id="{7FB3EA7E-F038-8286-488E-82533076C1BE}"/>
                </a:ext>
              </a:extLst>
            </p:cNvPr>
            <p:cNvSpPr/>
            <p:nvPr/>
          </p:nvSpPr>
          <p:spPr>
            <a:xfrm>
              <a:off x="646043" y="3048944"/>
              <a:ext cx="900000" cy="9000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3" name="Rettangolo 52">
              <a:extLst>
                <a:ext uri="{FF2B5EF4-FFF2-40B4-BE49-F238E27FC236}">
                  <a16:creationId xmlns:a16="http://schemas.microsoft.com/office/drawing/2014/main" id="{B700C6D7-7893-A03B-FC49-C3B476563CB6}"/>
                </a:ext>
              </a:extLst>
            </p:cNvPr>
            <p:cNvSpPr/>
            <p:nvPr/>
          </p:nvSpPr>
          <p:spPr>
            <a:xfrm>
              <a:off x="646043" y="304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4" name="Rettangolo 53">
              <a:extLst>
                <a:ext uri="{FF2B5EF4-FFF2-40B4-BE49-F238E27FC236}">
                  <a16:creationId xmlns:a16="http://schemas.microsoft.com/office/drawing/2014/main" id="{7708E8C1-20A1-92F1-AD46-8E7CAC59CE08}"/>
                </a:ext>
              </a:extLst>
            </p:cNvPr>
            <p:cNvSpPr/>
            <p:nvPr/>
          </p:nvSpPr>
          <p:spPr>
            <a:xfrm>
              <a:off x="1096043" y="349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25" name="Freccia a destra 77">
            <a:extLst>
              <a:ext uri="{FF2B5EF4-FFF2-40B4-BE49-F238E27FC236}">
                <a16:creationId xmlns:a16="http://schemas.microsoft.com/office/drawing/2014/main" id="{0DF7026A-139B-BBF6-7489-44B0DA4D5AA5}"/>
              </a:ext>
            </a:extLst>
          </p:cNvPr>
          <p:cNvSpPr/>
          <p:nvPr/>
        </p:nvSpPr>
        <p:spPr>
          <a:xfrm>
            <a:off x="6060194" y="4038664"/>
            <a:ext cx="395262" cy="36266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26" name="Gruppo 82">
            <a:extLst>
              <a:ext uri="{FF2B5EF4-FFF2-40B4-BE49-F238E27FC236}">
                <a16:creationId xmlns:a16="http://schemas.microsoft.com/office/drawing/2014/main" id="{DE6A799A-231C-C8D1-7937-3ADDACC70706}"/>
              </a:ext>
            </a:extLst>
          </p:cNvPr>
          <p:cNvGrpSpPr/>
          <p:nvPr/>
        </p:nvGrpSpPr>
        <p:grpSpPr>
          <a:xfrm>
            <a:off x="6556882" y="3483982"/>
            <a:ext cx="1490403" cy="1490401"/>
            <a:chOff x="6104977" y="3211531"/>
            <a:chExt cx="1490403" cy="1490401"/>
          </a:xfrm>
        </p:grpSpPr>
        <p:sp>
          <p:nvSpPr>
            <p:cNvPr id="27" name="Rettangolo 57">
              <a:extLst>
                <a:ext uri="{FF2B5EF4-FFF2-40B4-BE49-F238E27FC236}">
                  <a16:creationId xmlns:a16="http://schemas.microsoft.com/office/drawing/2014/main" id="{1EB7AD9B-019F-ACF9-0AF0-17378C57AC43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8" name="Rettangolo 58">
              <a:extLst>
                <a:ext uri="{FF2B5EF4-FFF2-40B4-BE49-F238E27FC236}">
                  <a16:creationId xmlns:a16="http://schemas.microsoft.com/office/drawing/2014/main" id="{8DE2CBFD-A16D-AFE0-0BFD-C860191789E7}"/>
                </a:ext>
              </a:extLst>
            </p:cNvPr>
            <p:cNvSpPr/>
            <p:nvPr/>
          </p:nvSpPr>
          <p:spPr>
            <a:xfrm>
              <a:off x="6104980" y="3211533"/>
              <a:ext cx="726284" cy="7641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9" name="Rettangolo 59">
              <a:extLst>
                <a:ext uri="{FF2B5EF4-FFF2-40B4-BE49-F238E27FC236}">
                  <a16:creationId xmlns:a16="http://schemas.microsoft.com/office/drawing/2014/main" id="{1A1C9572-BEBB-5702-1E96-C394990C4D92}"/>
                </a:ext>
              </a:extLst>
            </p:cNvPr>
            <p:cNvSpPr/>
            <p:nvPr/>
          </p:nvSpPr>
          <p:spPr>
            <a:xfrm>
              <a:off x="6831263" y="3975651"/>
              <a:ext cx="764117" cy="7262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0" name="Rettangolo 75">
              <a:extLst>
                <a:ext uri="{FF2B5EF4-FFF2-40B4-BE49-F238E27FC236}">
                  <a16:creationId xmlns:a16="http://schemas.microsoft.com/office/drawing/2014/main" id="{A3100B18-AF32-36AB-B149-797DB1D5B142}"/>
                </a:ext>
              </a:extLst>
            </p:cNvPr>
            <p:cNvSpPr/>
            <p:nvPr/>
          </p:nvSpPr>
          <p:spPr>
            <a:xfrm>
              <a:off x="6831263" y="3864633"/>
              <a:ext cx="652958" cy="1110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1" name="Rettangolo 76">
              <a:extLst>
                <a:ext uri="{FF2B5EF4-FFF2-40B4-BE49-F238E27FC236}">
                  <a16:creationId xmlns:a16="http://schemas.microsoft.com/office/drawing/2014/main" id="{108AE3DC-1D76-3F7B-C60B-D5AF63265BC1}"/>
                </a:ext>
              </a:extLst>
            </p:cNvPr>
            <p:cNvSpPr/>
            <p:nvPr/>
          </p:nvSpPr>
          <p:spPr>
            <a:xfrm rot="5400000">
              <a:off x="6468122" y="4227776"/>
              <a:ext cx="615265" cy="1110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2" name="Rettangolo 78">
              <a:extLst>
                <a:ext uri="{FF2B5EF4-FFF2-40B4-BE49-F238E27FC236}">
                  <a16:creationId xmlns:a16="http://schemas.microsoft.com/office/drawing/2014/main" id="{59913CB5-D169-A75C-F2BF-AF781E96ED32}"/>
                </a:ext>
              </a:extLst>
            </p:cNvPr>
            <p:cNvSpPr/>
            <p:nvPr/>
          </p:nvSpPr>
          <p:spPr>
            <a:xfrm>
              <a:off x="6104977" y="4590915"/>
              <a:ext cx="615266" cy="1110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3" name="Rettangolo 79">
              <a:extLst>
                <a:ext uri="{FF2B5EF4-FFF2-40B4-BE49-F238E27FC236}">
                  <a16:creationId xmlns:a16="http://schemas.microsoft.com/office/drawing/2014/main" id="{7594506A-DC2F-028C-C8BD-A6885CC6DC5E}"/>
                </a:ext>
              </a:extLst>
            </p:cNvPr>
            <p:cNvSpPr/>
            <p:nvPr/>
          </p:nvSpPr>
          <p:spPr>
            <a:xfrm>
              <a:off x="6720243" y="4590914"/>
              <a:ext cx="111017" cy="111017"/>
            </a:xfrm>
            <a:prstGeom prst="rect">
              <a:avLst/>
            </a:prstGeom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4" name="Rettangolo 80">
              <a:extLst>
                <a:ext uri="{FF2B5EF4-FFF2-40B4-BE49-F238E27FC236}">
                  <a16:creationId xmlns:a16="http://schemas.microsoft.com/office/drawing/2014/main" id="{0E2F998E-0792-D9C4-4184-356DFB134237}"/>
                </a:ext>
              </a:extLst>
            </p:cNvPr>
            <p:cNvSpPr/>
            <p:nvPr/>
          </p:nvSpPr>
          <p:spPr>
            <a:xfrm rot="16200000">
              <a:off x="7213250" y="3482573"/>
              <a:ext cx="653101" cy="1110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5" name="Rettangolo 81">
              <a:extLst>
                <a:ext uri="{FF2B5EF4-FFF2-40B4-BE49-F238E27FC236}">
                  <a16:creationId xmlns:a16="http://schemas.microsoft.com/office/drawing/2014/main" id="{5A5FBB36-9DB5-CE7C-A7F1-398FEBF67E37}"/>
                </a:ext>
              </a:extLst>
            </p:cNvPr>
            <p:cNvSpPr/>
            <p:nvPr/>
          </p:nvSpPr>
          <p:spPr>
            <a:xfrm>
              <a:off x="7484291" y="3864632"/>
              <a:ext cx="111017" cy="111017"/>
            </a:xfrm>
            <a:prstGeom prst="rect">
              <a:avLst/>
            </a:prstGeom>
            <a:pattFill prst="wdUpDiag">
              <a:fgClr>
                <a:schemeClr val="accent4">
                  <a:lumMod val="60000"/>
                  <a:lumOff val="40000"/>
                </a:schemeClr>
              </a:fgClr>
              <a:bgClr>
                <a:schemeClr val="accent6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36" name="Rettangolo 92">
            <a:extLst>
              <a:ext uri="{FF2B5EF4-FFF2-40B4-BE49-F238E27FC236}">
                <a16:creationId xmlns:a16="http://schemas.microsoft.com/office/drawing/2014/main" id="{2EE07D6E-C1D0-3BCA-425C-C938CE036AAE}"/>
              </a:ext>
            </a:extLst>
          </p:cNvPr>
          <p:cNvSpPr/>
          <p:nvPr/>
        </p:nvSpPr>
        <p:spPr>
          <a:xfrm>
            <a:off x="9290480" y="4613741"/>
            <a:ext cx="674050" cy="674050"/>
          </a:xfrm>
          <a:prstGeom prst="rect">
            <a:avLst/>
          </a:prstGeom>
          <a:solidFill>
            <a:srgbClr val="72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7" name="Rettangolo 93">
            <a:extLst>
              <a:ext uri="{FF2B5EF4-FFF2-40B4-BE49-F238E27FC236}">
                <a16:creationId xmlns:a16="http://schemas.microsoft.com/office/drawing/2014/main" id="{380DF4A7-4DB6-CA07-4BF7-6492AFE911E1}"/>
              </a:ext>
            </a:extLst>
          </p:cNvPr>
          <p:cNvSpPr/>
          <p:nvPr/>
        </p:nvSpPr>
        <p:spPr>
          <a:xfrm>
            <a:off x="9290480" y="4613741"/>
            <a:ext cx="337025" cy="33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8" name="Rettangolo 94">
            <a:extLst>
              <a:ext uri="{FF2B5EF4-FFF2-40B4-BE49-F238E27FC236}">
                <a16:creationId xmlns:a16="http://schemas.microsoft.com/office/drawing/2014/main" id="{7F47F7B7-813C-3374-D3C5-27BFB0CA5C41}"/>
              </a:ext>
            </a:extLst>
          </p:cNvPr>
          <p:cNvSpPr/>
          <p:nvPr/>
        </p:nvSpPr>
        <p:spPr>
          <a:xfrm>
            <a:off x="9627505" y="4950766"/>
            <a:ext cx="337025" cy="33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9" name="CasellaDiTesto 95">
            <a:extLst>
              <a:ext uri="{FF2B5EF4-FFF2-40B4-BE49-F238E27FC236}">
                <a16:creationId xmlns:a16="http://schemas.microsoft.com/office/drawing/2014/main" id="{5E724DD0-24D2-825A-1F14-190805EAC419}"/>
              </a:ext>
            </a:extLst>
          </p:cNvPr>
          <p:cNvSpPr txBox="1"/>
          <p:nvPr/>
        </p:nvSpPr>
        <p:spPr>
          <a:xfrm>
            <a:off x="9414656" y="4279752"/>
            <a:ext cx="42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ea typeface="Roboto Light" panose="02000000000000000000" pitchFamily="2" charset="0"/>
                <a:cs typeface="Roboto Light" panose="02000000000000000000" pitchFamily="2" charset="0"/>
              </a:rPr>
              <a:t>z</a:t>
            </a:r>
            <a:r>
              <a:rPr lang="en-US" sz="1400" b="1" baseline="-25000">
                <a:ea typeface="Roboto Light" panose="02000000000000000000" pitchFamily="2" charset="0"/>
                <a:cs typeface="Roboto Light" panose="02000000000000000000" pitchFamily="2" charset="0"/>
              </a:rPr>
              <a:t>1</a:t>
            </a:r>
          </a:p>
        </p:txBody>
      </p:sp>
      <p:sp>
        <p:nvSpPr>
          <p:cNvPr id="40" name="Uguale a 96">
            <a:extLst>
              <a:ext uri="{FF2B5EF4-FFF2-40B4-BE49-F238E27FC236}">
                <a16:creationId xmlns:a16="http://schemas.microsoft.com/office/drawing/2014/main" id="{5AB353F7-84A8-E350-28B6-88CCCBF0EB55}"/>
              </a:ext>
            </a:extLst>
          </p:cNvPr>
          <p:cNvSpPr/>
          <p:nvPr/>
        </p:nvSpPr>
        <p:spPr>
          <a:xfrm>
            <a:off x="8953662" y="4760704"/>
            <a:ext cx="226807" cy="236519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1" name="Rettangolo 97">
            <a:extLst>
              <a:ext uri="{FF2B5EF4-FFF2-40B4-BE49-F238E27FC236}">
                <a16:creationId xmlns:a16="http://schemas.microsoft.com/office/drawing/2014/main" id="{88CF8DD7-1588-E733-4547-946A5B73960B}"/>
              </a:ext>
            </a:extLst>
          </p:cNvPr>
          <p:cNvSpPr/>
          <p:nvPr/>
        </p:nvSpPr>
        <p:spPr>
          <a:xfrm>
            <a:off x="8601961" y="3553144"/>
            <a:ext cx="674050" cy="674050"/>
          </a:xfrm>
          <a:prstGeom prst="rect">
            <a:avLst/>
          </a:prstGeom>
          <a:solidFill>
            <a:srgbClr val="72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2" name="Rettangolo 98">
            <a:extLst>
              <a:ext uri="{FF2B5EF4-FFF2-40B4-BE49-F238E27FC236}">
                <a16:creationId xmlns:a16="http://schemas.microsoft.com/office/drawing/2014/main" id="{3296F9DA-CC7D-1C92-5CEF-6CCA74160FA8}"/>
              </a:ext>
            </a:extLst>
          </p:cNvPr>
          <p:cNvSpPr/>
          <p:nvPr/>
        </p:nvSpPr>
        <p:spPr>
          <a:xfrm>
            <a:off x="8601961" y="3553144"/>
            <a:ext cx="337025" cy="33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3" name="Rettangolo 99">
            <a:extLst>
              <a:ext uri="{FF2B5EF4-FFF2-40B4-BE49-F238E27FC236}">
                <a16:creationId xmlns:a16="http://schemas.microsoft.com/office/drawing/2014/main" id="{8755317B-0581-1DC6-3966-C7206F96707D}"/>
              </a:ext>
            </a:extLst>
          </p:cNvPr>
          <p:cNvSpPr/>
          <p:nvPr/>
        </p:nvSpPr>
        <p:spPr>
          <a:xfrm>
            <a:off x="8938986" y="3890169"/>
            <a:ext cx="337025" cy="33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4" name="CasellaDiTesto 100">
            <a:extLst>
              <a:ext uri="{FF2B5EF4-FFF2-40B4-BE49-F238E27FC236}">
                <a16:creationId xmlns:a16="http://schemas.microsoft.com/office/drawing/2014/main" id="{529AF273-E162-0D16-A768-59318F452879}"/>
              </a:ext>
            </a:extLst>
          </p:cNvPr>
          <p:cNvSpPr txBox="1"/>
          <p:nvPr/>
        </p:nvSpPr>
        <p:spPr>
          <a:xfrm>
            <a:off x="8708096" y="3219155"/>
            <a:ext cx="42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ea typeface="Roboto Light" panose="02000000000000000000" pitchFamily="2" charset="0"/>
                <a:cs typeface="Roboto Light" panose="02000000000000000000" pitchFamily="2" charset="0"/>
              </a:rPr>
              <a:t>z</a:t>
            </a:r>
            <a:r>
              <a:rPr lang="en-US" sz="1400" b="1" baseline="-25000">
                <a:ea typeface="Roboto Light" panose="02000000000000000000" pitchFamily="2" charset="0"/>
                <a:cs typeface="Roboto Light" panose="02000000000000000000" pitchFamily="2" charset="0"/>
              </a:rPr>
              <a:t>0</a:t>
            </a:r>
          </a:p>
        </p:txBody>
      </p:sp>
      <p:sp>
        <p:nvSpPr>
          <p:cNvPr id="45" name="Segno di addizione 103">
            <a:extLst>
              <a:ext uri="{FF2B5EF4-FFF2-40B4-BE49-F238E27FC236}">
                <a16:creationId xmlns:a16="http://schemas.microsoft.com/office/drawing/2014/main" id="{4BD3FB99-789A-558C-2951-AAA1E25137CC}"/>
              </a:ext>
            </a:extLst>
          </p:cNvPr>
          <p:cNvSpPr/>
          <p:nvPr/>
        </p:nvSpPr>
        <p:spPr>
          <a:xfrm>
            <a:off x="9361700" y="3738563"/>
            <a:ext cx="237600" cy="2376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6" name="Rettangolo 105">
            <a:extLst>
              <a:ext uri="{FF2B5EF4-FFF2-40B4-BE49-F238E27FC236}">
                <a16:creationId xmlns:a16="http://schemas.microsoft.com/office/drawing/2014/main" id="{587E73CC-06DF-675A-846E-6388DE8E3C95}"/>
              </a:ext>
            </a:extLst>
          </p:cNvPr>
          <p:cNvSpPr/>
          <p:nvPr/>
        </p:nvSpPr>
        <p:spPr>
          <a:xfrm>
            <a:off x="9684990" y="3553144"/>
            <a:ext cx="674050" cy="674050"/>
          </a:xfrm>
          <a:prstGeom prst="rect">
            <a:avLst/>
          </a:prstGeom>
          <a:solidFill>
            <a:srgbClr val="72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7" name="Rettangolo 106">
            <a:extLst>
              <a:ext uri="{FF2B5EF4-FFF2-40B4-BE49-F238E27FC236}">
                <a16:creationId xmlns:a16="http://schemas.microsoft.com/office/drawing/2014/main" id="{C3C5FB26-FB44-2D98-E975-424F37C12E68}"/>
              </a:ext>
            </a:extLst>
          </p:cNvPr>
          <p:cNvSpPr/>
          <p:nvPr/>
        </p:nvSpPr>
        <p:spPr>
          <a:xfrm>
            <a:off x="9684990" y="3553144"/>
            <a:ext cx="337025" cy="33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8" name="Rettangolo 107">
            <a:extLst>
              <a:ext uri="{FF2B5EF4-FFF2-40B4-BE49-F238E27FC236}">
                <a16:creationId xmlns:a16="http://schemas.microsoft.com/office/drawing/2014/main" id="{835FCA6B-6D5F-AC63-EBD5-B35E7F8523F8}"/>
              </a:ext>
            </a:extLst>
          </p:cNvPr>
          <p:cNvSpPr/>
          <p:nvPr/>
        </p:nvSpPr>
        <p:spPr>
          <a:xfrm>
            <a:off x="10022015" y="3890169"/>
            <a:ext cx="337025" cy="33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9" name="CasellaDiTesto 108">
            <a:extLst>
              <a:ext uri="{FF2B5EF4-FFF2-40B4-BE49-F238E27FC236}">
                <a16:creationId xmlns:a16="http://schemas.microsoft.com/office/drawing/2014/main" id="{8C9B4915-DFB0-4890-1435-EB467253CDC2}"/>
              </a:ext>
            </a:extLst>
          </p:cNvPr>
          <p:cNvSpPr txBox="1"/>
          <p:nvPr/>
        </p:nvSpPr>
        <p:spPr>
          <a:xfrm>
            <a:off x="9809166" y="3219155"/>
            <a:ext cx="42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err="1">
                <a:ea typeface="Roboto Light" panose="02000000000000000000" pitchFamily="2" charset="0"/>
                <a:cs typeface="Roboto Light" panose="02000000000000000000" pitchFamily="2" charset="0"/>
              </a:rPr>
              <a:t>Δz</a:t>
            </a:r>
            <a:endParaRPr lang="en-US" sz="1400" b="1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ED6E8DAA-F4DE-BC5F-3A38-949F970F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73" y="4456718"/>
            <a:ext cx="180428" cy="1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CD8F6C98-A10B-1F1F-7BA2-B43556915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06" y="4444250"/>
            <a:ext cx="180428" cy="1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CD1D32F2-1687-B13B-50F2-BEDE28B99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276" y="4192591"/>
            <a:ext cx="180428" cy="1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3749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7.3 MARIO code structure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DCCE7B9-0A66-BD49-D810-2600111B0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29" y="1486968"/>
            <a:ext cx="8128140" cy="4165304"/>
          </a:xfrm>
          <a:prstGeom prst="rect">
            <a:avLst/>
          </a:prstGeom>
          <a:noFill/>
        </p:spPr>
      </p:pic>
      <p:sp>
        <p:nvSpPr>
          <p:cNvPr id="3" name="CasellaDiTesto 33">
            <a:extLst>
              <a:ext uri="{FF2B5EF4-FFF2-40B4-BE49-F238E27FC236}">
                <a16:creationId xmlns:a16="http://schemas.microsoft.com/office/drawing/2014/main" id="{DCC3F469-406D-C136-312A-44E26C25F073}"/>
              </a:ext>
            </a:extLst>
          </p:cNvPr>
          <p:cNvSpPr txBox="1"/>
          <p:nvPr/>
        </p:nvSpPr>
        <p:spPr>
          <a:xfrm>
            <a:off x="258933" y="5649580"/>
            <a:ext cx="1167413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Handling </a:t>
            </a:r>
            <a:r>
              <a:rPr lang="en-US" sz="1600" b="1" dirty="0">
                <a:ea typeface="Roboto Light" panose="02000000000000000000" pitchFamily="2" charset="0"/>
                <a:cs typeface="Roboto Light" panose="02000000000000000000" pitchFamily="2" charset="0"/>
              </a:rPr>
              <a:t>any unit </a:t>
            </a: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of measure initialized when parsing the table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Handling </a:t>
            </a:r>
            <a:r>
              <a:rPr lang="en-US" sz="1600" b="1" dirty="0">
                <a:ea typeface="Roboto Light" panose="02000000000000000000" pitchFamily="2" charset="0"/>
                <a:cs typeface="Roboto Light" panose="02000000000000000000" pitchFamily="2" charset="0"/>
              </a:rPr>
              <a:t>scenarios</a:t>
            </a: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 thus easing results exploration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b="1" dirty="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7529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7.4 How matrices and calculations are handled in MARIO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9F6AFB2-92A2-0218-B625-A4DF1840AE0B}"/>
              </a:ext>
            </a:extLst>
          </p:cNvPr>
          <p:cNvGrpSpPr/>
          <p:nvPr/>
        </p:nvGrpSpPr>
        <p:grpSpPr>
          <a:xfrm>
            <a:off x="1187450" y="1240939"/>
            <a:ext cx="9817100" cy="5100913"/>
            <a:chOff x="0" y="123824"/>
            <a:chExt cx="12145752" cy="6310867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9A741E1E-798D-CA40-3CF1-AEFE4629C5E3}"/>
                </a:ext>
              </a:extLst>
            </p:cNvPr>
            <p:cNvGrpSpPr/>
            <p:nvPr/>
          </p:nvGrpSpPr>
          <p:grpSpPr>
            <a:xfrm>
              <a:off x="3088433" y="5633937"/>
              <a:ext cx="4842587" cy="800754"/>
              <a:chOff x="5725114" y="5584777"/>
              <a:chExt cx="2108136" cy="800754"/>
            </a:xfrm>
          </p:grpSpPr>
          <p:sp>
            <p:nvSpPr>
              <p:cNvPr id="6" name="Rectangle 103">
                <a:extLst>
                  <a:ext uri="{FF2B5EF4-FFF2-40B4-BE49-F238E27FC236}">
                    <a16:creationId xmlns:a16="http://schemas.microsoft.com/office/drawing/2014/main" id="{3724F0D1-4560-1A22-5AF9-200793037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375" y="5960386"/>
                <a:ext cx="2015613" cy="33652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anchor="ctr"/>
              <a:lstStyle>
                <a:defPPr>
                  <a:defRPr lang="it-IT"/>
                </a:defPPr>
                <a:lvl1pPr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388938" indent="682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777875" indent="136525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168400" indent="203200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557338" indent="2714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altLang="ja-JP" sz="800" dirty="0">
                  <a:solidFill>
                    <a:schemeClr val="bg1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7" name="TextBox 10">
                <a:extLst>
                  <a:ext uri="{FF2B5EF4-FFF2-40B4-BE49-F238E27FC236}">
                    <a16:creationId xmlns:a16="http://schemas.microsoft.com/office/drawing/2014/main" id="{A112D1AA-ADBF-B833-D326-5F702E2BC2FC}"/>
                  </a:ext>
                </a:extLst>
              </p:cNvPr>
              <p:cNvSpPr txBox="1"/>
              <p:nvPr/>
            </p:nvSpPr>
            <p:spPr>
              <a:xfrm>
                <a:off x="5725114" y="5928592"/>
                <a:ext cx="2108136" cy="45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E </a:t>
                </a:r>
                <a:r>
                  <a:rPr lang="en-GB" sz="1000" dirty="0"/>
                  <a:t>SATELLITE ACCOUNT</a:t>
                </a:r>
                <a:endParaRPr lang="en-GB" sz="1100" dirty="0"/>
              </a:p>
            </p:txBody>
          </p:sp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507232C2-6325-177B-FB34-0B4D7C1AFAE8}"/>
                  </a:ext>
                </a:extLst>
              </p:cNvPr>
              <p:cNvSpPr txBox="1"/>
              <p:nvPr/>
            </p:nvSpPr>
            <p:spPr>
              <a:xfrm>
                <a:off x="5771376" y="5584777"/>
                <a:ext cx="2015613" cy="456939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V </a:t>
                </a:r>
                <a:r>
                  <a:rPr lang="en-GB" sz="1000" dirty="0"/>
                  <a:t>VALUE ADDED</a:t>
                </a:r>
                <a:endParaRPr lang="en-GB" sz="1100" dirty="0"/>
              </a:p>
            </p:txBody>
          </p:sp>
        </p:grp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8DE17D52-18EE-E309-9DC3-05FF87446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5" t="28783" r="5897" b="32800"/>
            <a:stretch/>
          </p:blipFill>
          <p:spPr bwMode="auto">
            <a:xfrm>
              <a:off x="9601199" y="123824"/>
              <a:ext cx="2476501" cy="1600201"/>
            </a:xfrm>
            <a:prstGeom prst="rect">
              <a:avLst/>
            </a:prstGeom>
            <a:noFill/>
          </p:spPr>
        </p:pic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DAFCA11D-3018-387C-4E14-E867717A13ED}"/>
                </a:ext>
              </a:extLst>
            </p:cNvPr>
            <p:cNvSpPr/>
            <p:nvPr/>
          </p:nvSpPr>
          <p:spPr bwMode="auto">
            <a:xfrm>
              <a:off x="3195327" y="3617178"/>
              <a:ext cx="2576053" cy="20156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D9C88456-C078-6EA0-53D0-D668B802CFF2}"/>
                </a:ext>
              </a:extLst>
            </p:cNvPr>
            <p:cNvSpPr/>
            <p:nvPr/>
          </p:nvSpPr>
          <p:spPr bwMode="auto">
            <a:xfrm rot="5400000">
              <a:off x="5498871" y="1329056"/>
              <a:ext cx="2560632" cy="20156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00">
              <a:extLst>
                <a:ext uri="{FF2B5EF4-FFF2-40B4-BE49-F238E27FC236}">
                  <a16:creationId xmlns:a16="http://schemas.microsoft.com/office/drawing/2014/main" id="{D415B04C-0949-17DA-0FEA-F45F20431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1041121"/>
              <a:ext cx="794592" cy="2576053"/>
            </a:xfrm>
            <a:prstGeom prst="rect">
              <a:avLst/>
            </a:prstGeom>
            <a:solidFill>
              <a:srgbClr val="FFCC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28867A8A-7B41-07C0-149B-9ECD2E2A833C}"/>
                </a:ext>
              </a:extLst>
            </p:cNvPr>
            <p:cNvSpPr txBox="1"/>
            <p:nvPr/>
          </p:nvSpPr>
          <p:spPr>
            <a:xfrm>
              <a:off x="4058742" y="4317207"/>
              <a:ext cx="849224" cy="87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M</a:t>
              </a:r>
              <a:br>
                <a:rPr lang="en-GB" sz="1600" dirty="0"/>
              </a:br>
              <a:r>
                <a:rPr lang="en-GB" sz="1600" dirty="0"/>
                <a:t>MAKE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94D5079F-C061-75EC-286F-6B51444E5D90}"/>
                </a:ext>
              </a:extLst>
            </p:cNvPr>
            <p:cNvSpPr txBox="1"/>
            <p:nvPr/>
          </p:nvSpPr>
          <p:spPr>
            <a:xfrm>
              <a:off x="6462657" y="2029085"/>
              <a:ext cx="633051" cy="87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U</a:t>
              </a:r>
              <a:br>
                <a:rPr lang="en-GB" sz="1600" dirty="0"/>
              </a:br>
              <a:r>
                <a:rPr lang="en-GB" sz="1600" dirty="0"/>
                <a:t>USE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597B0DF8-5D4D-05E4-DF43-A74B338D5D49}"/>
                </a:ext>
              </a:extLst>
            </p:cNvPr>
            <p:cNvSpPr txBox="1"/>
            <p:nvPr/>
          </p:nvSpPr>
          <p:spPr>
            <a:xfrm>
              <a:off x="8094827" y="1877678"/>
              <a:ext cx="952352" cy="1180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Y</a:t>
              </a:r>
              <a:br>
                <a:rPr lang="en-GB" sz="1200" dirty="0"/>
              </a:br>
              <a:r>
                <a:rPr lang="en-GB" sz="1200" dirty="0"/>
                <a:t>FINAL</a:t>
              </a:r>
            </a:p>
            <a:p>
              <a:pPr algn="ctr"/>
              <a:r>
                <a:rPr lang="en-GB" sz="1200" dirty="0"/>
                <a:t>DEMAND</a:t>
              </a:r>
            </a:p>
          </p:txBody>
        </p:sp>
        <p:sp>
          <p:nvSpPr>
            <p:cNvPr id="16" name="Rectangle 100">
              <a:extLst>
                <a:ext uri="{FF2B5EF4-FFF2-40B4-BE49-F238E27FC236}">
                  <a16:creationId xmlns:a16="http://schemas.microsoft.com/office/drawing/2014/main" id="{ACB8BB3D-8422-6BE0-7BEF-BE2CC1EDA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1048834"/>
              <a:ext cx="794592" cy="2560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8B215908-09D3-68D9-2D43-CB5CEE2080FB}"/>
                </a:ext>
              </a:extLst>
            </p:cNvPr>
            <p:cNvSpPr txBox="1"/>
            <p:nvPr/>
          </p:nvSpPr>
          <p:spPr>
            <a:xfrm>
              <a:off x="0" y="1913648"/>
              <a:ext cx="1372048" cy="57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COMMODITY OUTPUT</a:t>
              </a:r>
            </a:p>
          </p:txBody>
        </p:sp>
        <p:sp>
          <p:nvSpPr>
            <p:cNvPr id="18" name="Rectangle 100">
              <a:extLst>
                <a:ext uri="{FF2B5EF4-FFF2-40B4-BE49-F238E27FC236}">
                  <a16:creationId xmlns:a16="http://schemas.microsoft.com/office/drawing/2014/main" id="{3104B836-98D9-BB32-7B15-3CBAB26FA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3609459"/>
              <a:ext cx="794592" cy="20222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D46940E1-FD55-32B4-DCFF-9C66BA16F3BB}"/>
                </a:ext>
              </a:extLst>
            </p:cNvPr>
            <p:cNvSpPr txBox="1"/>
            <p:nvPr/>
          </p:nvSpPr>
          <p:spPr>
            <a:xfrm>
              <a:off x="24215" y="4211676"/>
              <a:ext cx="1372048" cy="57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ACTIVITY OUTPUT</a:t>
              </a: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E9A2CD76-350D-26A6-5FBE-387EB587D193}"/>
                </a:ext>
              </a:extLst>
            </p:cNvPr>
            <p:cNvSpPr txBox="1"/>
            <p:nvPr/>
          </p:nvSpPr>
          <p:spPr>
            <a:xfrm>
              <a:off x="1516062" y="3286295"/>
              <a:ext cx="492240" cy="723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X</a:t>
              </a:r>
            </a:p>
          </p:txBody>
        </p:sp>
        <p:sp>
          <p:nvSpPr>
            <p:cNvPr id="21" name="Right Brace 18">
              <a:extLst>
                <a:ext uri="{FF2B5EF4-FFF2-40B4-BE49-F238E27FC236}">
                  <a16:creationId xmlns:a16="http://schemas.microsoft.com/office/drawing/2014/main" id="{C5086CAE-B2E5-329F-4B67-DD87476B0FF5}"/>
                </a:ext>
              </a:extLst>
            </p:cNvPr>
            <p:cNvSpPr/>
            <p:nvPr/>
          </p:nvSpPr>
          <p:spPr>
            <a:xfrm>
              <a:off x="1209675" y="1041121"/>
              <a:ext cx="290568" cy="4590553"/>
            </a:xfrm>
            <a:prstGeom prst="rightBrace">
              <a:avLst>
                <a:gd name="adj1" fmla="val 60782"/>
                <a:gd name="adj2" fmla="val 5643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300FB163-385F-C7DB-80D5-172C7454B6C4}"/>
                </a:ext>
              </a:extLst>
            </p:cNvPr>
            <p:cNvSpPr/>
            <p:nvPr/>
          </p:nvSpPr>
          <p:spPr>
            <a:xfrm>
              <a:off x="3195327" y="1056547"/>
              <a:ext cx="4591666" cy="4575128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CB24A401-71B2-C385-60A3-20D2C9DCB1AE}"/>
                </a:ext>
              </a:extLst>
            </p:cNvPr>
            <p:cNvSpPr txBox="1"/>
            <p:nvPr/>
          </p:nvSpPr>
          <p:spPr>
            <a:xfrm>
              <a:off x="7380384" y="439605"/>
              <a:ext cx="387938" cy="7234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b="1" dirty="0"/>
                <a:t>Z</a:t>
              </a:r>
              <a:endParaRPr lang="it-IT" b="1" dirty="0"/>
            </a:p>
          </p:txBody>
        </p:sp>
        <p:sp>
          <p:nvSpPr>
            <p:cNvPr id="24" name="Rectangle 100">
              <a:extLst>
                <a:ext uri="{FF2B5EF4-FFF2-40B4-BE49-F238E27FC236}">
                  <a16:creationId xmlns:a16="http://schemas.microsoft.com/office/drawing/2014/main" id="{1A2F1741-BAE4-C12D-E3A6-65DAE0891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3609459"/>
              <a:ext cx="794592" cy="2022215"/>
            </a:xfrm>
            <a:prstGeom prst="rect">
              <a:avLst/>
            </a:prstGeom>
            <a:solidFill>
              <a:srgbClr val="FFCCFF">
                <a:alpha val="5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5" name="CasellaDiTesto 33">
              <a:extLst>
                <a:ext uri="{FF2B5EF4-FFF2-40B4-BE49-F238E27FC236}">
                  <a16:creationId xmlns:a16="http://schemas.microsoft.com/office/drawing/2014/main" id="{B439677D-FE7D-3E19-6405-FE2062F6FA42}"/>
                </a:ext>
              </a:extLst>
            </p:cNvPr>
            <p:cNvSpPr txBox="1"/>
            <p:nvPr/>
          </p:nvSpPr>
          <p:spPr>
            <a:xfrm>
              <a:off x="9367002" y="2119850"/>
              <a:ext cx="2778750" cy="913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600"/>
                </a:spcBef>
              </a:pP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Taking advantage of </a:t>
              </a:r>
              <a:r>
                <a:rPr lang="en-US" sz="14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thermodynamics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’ style in nomenclature</a:t>
              </a:r>
            </a:p>
          </p:txBody>
        </p:sp>
      </p:grpSp>
      <p:sp>
        <p:nvSpPr>
          <p:cNvPr id="27" name="CasellaDiTesto 33">
            <a:extLst>
              <a:ext uri="{FF2B5EF4-FFF2-40B4-BE49-F238E27FC236}">
                <a16:creationId xmlns:a16="http://schemas.microsoft.com/office/drawing/2014/main" id="{93C89325-BC24-2299-5F9D-FBA055571721}"/>
              </a:ext>
            </a:extLst>
          </p:cNvPr>
          <p:cNvSpPr txBox="1"/>
          <p:nvPr/>
        </p:nvSpPr>
        <p:spPr>
          <a:xfrm>
            <a:off x="402400" y="1486382"/>
            <a:ext cx="4939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Supply-Use table in absolute flows</a:t>
            </a:r>
          </a:p>
        </p:txBody>
      </p:sp>
    </p:spTree>
    <p:extLst>
      <p:ext uri="{BB962C8B-B14F-4D97-AF65-F5344CB8AC3E}">
        <p14:creationId xmlns:p14="http://schemas.microsoft.com/office/powerpoint/2010/main" val="21349241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7.4 How matrices and calculations are handled in MARIO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526A12E-E698-207B-5CEF-0FBF55EF71A1}"/>
              </a:ext>
            </a:extLst>
          </p:cNvPr>
          <p:cNvGrpSpPr>
            <a:grpSpLocks noChangeAspect="1"/>
          </p:cNvGrpSpPr>
          <p:nvPr/>
        </p:nvGrpSpPr>
        <p:grpSpPr>
          <a:xfrm>
            <a:off x="1115060" y="1237320"/>
            <a:ext cx="9927802" cy="5144177"/>
            <a:chOff x="0" y="123824"/>
            <a:chExt cx="12171425" cy="630672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55BBC3-8511-26E6-3346-7712A0E14993}"/>
                </a:ext>
              </a:extLst>
            </p:cNvPr>
            <p:cNvGrpSpPr/>
            <p:nvPr/>
          </p:nvGrpSpPr>
          <p:grpSpPr>
            <a:xfrm>
              <a:off x="3079101" y="5633937"/>
              <a:ext cx="4861249" cy="796616"/>
              <a:chOff x="5725114" y="5584777"/>
              <a:chExt cx="2108136" cy="796616"/>
            </a:xfrm>
          </p:grpSpPr>
          <p:sp>
            <p:nvSpPr>
              <p:cNvPr id="3" name="Rectangle 103">
                <a:extLst>
                  <a:ext uri="{FF2B5EF4-FFF2-40B4-BE49-F238E27FC236}">
                    <a16:creationId xmlns:a16="http://schemas.microsoft.com/office/drawing/2014/main" id="{438B4201-A82E-2407-521D-337ECABB1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375" y="5960386"/>
                <a:ext cx="2015613" cy="33652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anchor="ctr"/>
              <a:lstStyle>
                <a:defPPr>
                  <a:defRPr lang="it-IT"/>
                </a:defPPr>
                <a:lvl1pPr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388938" indent="682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777875" indent="136525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168400" indent="203200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557338" indent="2714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altLang="ja-JP" sz="800" dirty="0">
                  <a:solidFill>
                    <a:schemeClr val="bg1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D73E0B18-EF22-1D18-A530-ABA9C7210981}"/>
                  </a:ext>
                </a:extLst>
              </p:cNvPr>
              <p:cNvSpPr txBox="1"/>
              <p:nvPr/>
            </p:nvSpPr>
            <p:spPr>
              <a:xfrm>
                <a:off x="5725114" y="5928594"/>
                <a:ext cx="2108136" cy="452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e </a:t>
                </a:r>
                <a:r>
                  <a:rPr lang="en-GB" sz="1000" dirty="0"/>
                  <a:t>satellite account intensities</a:t>
                </a:r>
                <a:endParaRPr lang="en-GB" sz="1100" dirty="0"/>
              </a:p>
            </p:txBody>
          </p:sp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0088A096-60BF-8857-C0D9-42C5C102F928}"/>
                  </a:ext>
                </a:extLst>
              </p:cNvPr>
              <p:cNvSpPr txBox="1"/>
              <p:nvPr/>
            </p:nvSpPr>
            <p:spPr>
              <a:xfrm>
                <a:off x="5771376" y="5584777"/>
                <a:ext cx="2015613" cy="45279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v </a:t>
                </a:r>
                <a:r>
                  <a:rPr lang="en-GB" sz="1000" dirty="0"/>
                  <a:t>value added intensities</a:t>
                </a:r>
                <a:endParaRPr lang="en-GB" sz="1100" dirty="0"/>
              </a:p>
            </p:txBody>
          </p:sp>
        </p:grpSp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7EA29553-772D-0847-43D4-EC5446EE5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5" t="28783" r="5897" b="32800"/>
            <a:stretch/>
          </p:blipFill>
          <p:spPr bwMode="auto">
            <a:xfrm>
              <a:off x="9601199" y="123824"/>
              <a:ext cx="2476501" cy="1600201"/>
            </a:xfrm>
            <a:prstGeom prst="rect">
              <a:avLst/>
            </a:prstGeom>
            <a:noFill/>
          </p:spPr>
        </p:pic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92F59664-8BE3-CEE2-71E2-5D115314E12F}"/>
                </a:ext>
              </a:extLst>
            </p:cNvPr>
            <p:cNvSpPr/>
            <p:nvPr/>
          </p:nvSpPr>
          <p:spPr bwMode="auto">
            <a:xfrm>
              <a:off x="3195327" y="3617178"/>
              <a:ext cx="2576053" cy="2015612"/>
            </a:xfrm>
            <a:prstGeom prst="rect">
              <a:avLst/>
            </a:prstGeom>
            <a:solidFill>
              <a:srgbClr val="2E75B6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5614C9AC-4DA6-C590-898E-C680F91DA863}"/>
                </a:ext>
              </a:extLst>
            </p:cNvPr>
            <p:cNvSpPr/>
            <p:nvPr/>
          </p:nvSpPr>
          <p:spPr bwMode="auto">
            <a:xfrm rot="5400000">
              <a:off x="5498871" y="1329056"/>
              <a:ext cx="2560632" cy="2015612"/>
            </a:xfrm>
            <a:prstGeom prst="rect">
              <a:avLst/>
            </a:prstGeom>
            <a:solidFill>
              <a:srgbClr val="8FAADC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100">
              <a:extLst>
                <a:ext uri="{FF2B5EF4-FFF2-40B4-BE49-F238E27FC236}">
                  <a16:creationId xmlns:a16="http://schemas.microsoft.com/office/drawing/2014/main" id="{DA3F7E80-D8E6-D52E-2383-5178914EA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1041121"/>
              <a:ext cx="794592" cy="2576053"/>
            </a:xfrm>
            <a:prstGeom prst="rect">
              <a:avLst/>
            </a:prstGeom>
            <a:solidFill>
              <a:srgbClr val="FFCC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EFC7CFDC-1EBA-FD5C-0328-4AD7E928F4FB}"/>
                </a:ext>
              </a:extLst>
            </p:cNvPr>
            <p:cNvSpPr txBox="1"/>
            <p:nvPr/>
          </p:nvSpPr>
          <p:spPr>
            <a:xfrm>
              <a:off x="3699485" y="4317207"/>
              <a:ext cx="1567737" cy="86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m</a:t>
              </a:r>
              <a:br>
                <a:rPr lang="en-GB" sz="1600" dirty="0"/>
              </a:br>
              <a:r>
                <a:rPr lang="en-GB" sz="1600" dirty="0"/>
                <a:t>market share</a:t>
              </a:r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43C07F7A-F93A-68A9-2DD2-AA5989BACC42}"/>
                </a:ext>
              </a:extLst>
            </p:cNvPr>
            <p:cNvSpPr txBox="1"/>
            <p:nvPr/>
          </p:nvSpPr>
          <p:spPr>
            <a:xfrm>
              <a:off x="6085247" y="2029085"/>
              <a:ext cx="1387874" cy="86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u</a:t>
              </a:r>
              <a:br>
                <a:rPr lang="en-GB" sz="1600" dirty="0"/>
              </a:br>
              <a:r>
                <a:rPr lang="en-GB" sz="1600" dirty="0"/>
                <a:t>specific use</a:t>
              </a:r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822EF7A3-C258-5479-8F2B-8A577D3213A3}"/>
                </a:ext>
              </a:extLst>
            </p:cNvPr>
            <p:cNvSpPr txBox="1"/>
            <p:nvPr/>
          </p:nvSpPr>
          <p:spPr>
            <a:xfrm>
              <a:off x="8099141" y="1877678"/>
              <a:ext cx="943725" cy="1169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Y</a:t>
              </a:r>
              <a:br>
                <a:rPr lang="en-GB" sz="1200" dirty="0"/>
              </a:br>
              <a:r>
                <a:rPr lang="en-GB" sz="1200" dirty="0"/>
                <a:t>FINAL</a:t>
              </a:r>
            </a:p>
            <a:p>
              <a:pPr algn="ctr"/>
              <a:r>
                <a:rPr lang="en-GB" sz="1200" dirty="0"/>
                <a:t>DEMAND</a:t>
              </a:r>
            </a:p>
          </p:txBody>
        </p:sp>
        <p:sp>
          <p:nvSpPr>
            <p:cNvPr id="36" name="Rectangle 100">
              <a:extLst>
                <a:ext uri="{FF2B5EF4-FFF2-40B4-BE49-F238E27FC236}">
                  <a16:creationId xmlns:a16="http://schemas.microsoft.com/office/drawing/2014/main" id="{1771F5E8-3F0A-3508-F641-43A029E4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1048834"/>
              <a:ext cx="794592" cy="2560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0C09F3FB-A76E-31E2-8DC5-B3283A7160DF}"/>
                </a:ext>
              </a:extLst>
            </p:cNvPr>
            <p:cNvSpPr txBox="1"/>
            <p:nvPr/>
          </p:nvSpPr>
          <p:spPr>
            <a:xfrm>
              <a:off x="0" y="1913647"/>
              <a:ext cx="1372048" cy="56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COMMODITY OUTPUT</a:t>
              </a:r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EA4F11A8-29E0-0802-99E9-82034E6E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3609459"/>
              <a:ext cx="794592" cy="20222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E4DD0266-3579-E0FE-DB02-EEF4D1081280}"/>
                </a:ext>
              </a:extLst>
            </p:cNvPr>
            <p:cNvSpPr txBox="1"/>
            <p:nvPr/>
          </p:nvSpPr>
          <p:spPr>
            <a:xfrm>
              <a:off x="24215" y="4211676"/>
              <a:ext cx="1372048" cy="56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ACTIVITY OUTPUT</a:t>
              </a:r>
            </a:p>
          </p:txBody>
        </p:sp>
        <p:sp>
          <p:nvSpPr>
            <p:cNvPr id="40" name="TextBox 17">
              <a:extLst>
                <a:ext uri="{FF2B5EF4-FFF2-40B4-BE49-F238E27FC236}">
                  <a16:creationId xmlns:a16="http://schemas.microsoft.com/office/drawing/2014/main" id="{7EBD85C2-2B1E-E23C-B431-0816D812E200}"/>
                </a:ext>
              </a:extLst>
            </p:cNvPr>
            <p:cNvSpPr txBox="1"/>
            <p:nvPr/>
          </p:nvSpPr>
          <p:spPr>
            <a:xfrm>
              <a:off x="1518292" y="3286293"/>
              <a:ext cx="487781" cy="716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X</a:t>
              </a:r>
            </a:p>
          </p:txBody>
        </p:sp>
        <p:sp>
          <p:nvSpPr>
            <p:cNvPr id="41" name="Right Brace 18">
              <a:extLst>
                <a:ext uri="{FF2B5EF4-FFF2-40B4-BE49-F238E27FC236}">
                  <a16:creationId xmlns:a16="http://schemas.microsoft.com/office/drawing/2014/main" id="{75A8C540-4EFD-3569-3C48-280B673D1CDC}"/>
                </a:ext>
              </a:extLst>
            </p:cNvPr>
            <p:cNvSpPr/>
            <p:nvPr/>
          </p:nvSpPr>
          <p:spPr>
            <a:xfrm>
              <a:off x="1209675" y="1041121"/>
              <a:ext cx="290568" cy="4590553"/>
            </a:xfrm>
            <a:prstGeom prst="rightBrace">
              <a:avLst>
                <a:gd name="adj1" fmla="val 60782"/>
                <a:gd name="adj2" fmla="val 5643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F5DE0E1D-3412-4D4C-11F4-F65ED719264F}"/>
                </a:ext>
              </a:extLst>
            </p:cNvPr>
            <p:cNvSpPr/>
            <p:nvPr/>
          </p:nvSpPr>
          <p:spPr>
            <a:xfrm>
              <a:off x="3195327" y="1056547"/>
              <a:ext cx="4591666" cy="4575128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43" name="TextBox 19">
              <a:extLst>
                <a:ext uri="{FF2B5EF4-FFF2-40B4-BE49-F238E27FC236}">
                  <a16:creationId xmlns:a16="http://schemas.microsoft.com/office/drawing/2014/main" id="{E9CB3EE5-E9C5-DF44-D499-1C47035FBE75}"/>
                </a:ext>
              </a:extLst>
            </p:cNvPr>
            <p:cNvSpPr txBox="1"/>
            <p:nvPr/>
          </p:nvSpPr>
          <p:spPr>
            <a:xfrm>
              <a:off x="7377000" y="467420"/>
              <a:ext cx="387938" cy="71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b="1" dirty="0"/>
                <a:t>z</a:t>
              </a:r>
              <a:endParaRPr lang="it-IT" b="1" dirty="0"/>
            </a:p>
          </p:txBody>
        </p:sp>
        <p:sp>
          <p:nvSpPr>
            <p:cNvPr id="44" name="Rectangle 100">
              <a:extLst>
                <a:ext uri="{FF2B5EF4-FFF2-40B4-BE49-F238E27FC236}">
                  <a16:creationId xmlns:a16="http://schemas.microsoft.com/office/drawing/2014/main" id="{DE8EED9A-C1C7-7AB6-897E-BF785B2A5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3609459"/>
              <a:ext cx="794592" cy="2022215"/>
            </a:xfrm>
            <a:prstGeom prst="rect">
              <a:avLst/>
            </a:prstGeom>
            <a:solidFill>
              <a:srgbClr val="FFCCFF">
                <a:alpha val="5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45" name="CasellaDiTesto 33">
              <a:extLst>
                <a:ext uri="{FF2B5EF4-FFF2-40B4-BE49-F238E27FC236}">
                  <a16:creationId xmlns:a16="http://schemas.microsoft.com/office/drawing/2014/main" id="{18FE6943-72C3-3891-E13E-2F5B817C1281}"/>
                </a:ext>
              </a:extLst>
            </p:cNvPr>
            <p:cNvSpPr txBox="1"/>
            <p:nvPr/>
          </p:nvSpPr>
          <p:spPr>
            <a:xfrm>
              <a:off x="9367003" y="2119850"/>
              <a:ext cx="2778750" cy="2509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600"/>
                </a:spcBef>
              </a:pP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Taking advantage of </a:t>
              </a:r>
              <a:r>
                <a:rPr lang="en-US" sz="14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thermodynamics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’ style in nomenclature</a:t>
              </a:r>
            </a:p>
            <a:p>
              <a:pPr marL="0" lvl="1" algn="ctr">
                <a:spcBef>
                  <a:spcPts val="600"/>
                </a:spcBef>
              </a:pPr>
              <a:endParaRPr lang="en-US" sz="1400" b="1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marL="2857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Uppercase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: matrices of absolute values</a:t>
              </a:r>
            </a:p>
            <a:p>
              <a:pPr marL="2857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Lowercase: 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matrices of coefficients</a:t>
              </a:r>
              <a:endParaRPr lang="en-US" sz="1400" b="1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46" name="CasellaDiTesto 33">
              <a:extLst>
                <a:ext uri="{FF2B5EF4-FFF2-40B4-BE49-F238E27FC236}">
                  <a16:creationId xmlns:a16="http://schemas.microsoft.com/office/drawing/2014/main" id="{D64D1FDF-34C3-C68B-C020-662CC10AB860}"/>
                </a:ext>
              </a:extLst>
            </p:cNvPr>
            <p:cNvSpPr txBox="1"/>
            <p:nvPr/>
          </p:nvSpPr>
          <p:spPr>
            <a:xfrm>
              <a:off x="9132284" y="4854370"/>
              <a:ext cx="3039141" cy="1433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600"/>
                </a:spcBef>
              </a:pP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Applying </a:t>
              </a:r>
              <a:r>
                <a:rPr lang="en-US" sz="14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industry-based 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technology assumption (product-based technology assumption to be implemented)</a:t>
              </a:r>
              <a:endParaRPr lang="en-US" sz="1400" b="1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70" name="CasellaDiTesto 33">
            <a:extLst>
              <a:ext uri="{FF2B5EF4-FFF2-40B4-BE49-F238E27FC236}">
                <a16:creationId xmlns:a16="http://schemas.microsoft.com/office/drawing/2014/main" id="{C5D80607-CA26-343C-0ACA-9D432A70F486}"/>
              </a:ext>
            </a:extLst>
          </p:cNvPr>
          <p:cNvSpPr txBox="1"/>
          <p:nvPr/>
        </p:nvSpPr>
        <p:spPr>
          <a:xfrm>
            <a:off x="402400" y="1486382"/>
            <a:ext cx="4939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Supply-Use table in technical coefficients</a:t>
            </a:r>
          </a:p>
        </p:txBody>
      </p:sp>
    </p:spTree>
    <p:extLst>
      <p:ext uri="{BB962C8B-B14F-4D97-AF65-F5344CB8AC3E}">
        <p14:creationId xmlns:p14="http://schemas.microsoft.com/office/powerpoint/2010/main" val="333301337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44ae6a-e145-4c9d-94e7-ddf9cc58067e">
      <Terms xmlns="http://schemas.microsoft.com/office/infopath/2007/PartnerControls"/>
    </lcf76f155ced4ddcb4097134ff3c332f>
    <TaxCatchAll xmlns="e67e9a88-35e1-4b39-8da9-a609eb3082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1E96938535DD4B921FCDFB54345D30" ma:contentTypeVersion="17" ma:contentTypeDescription="Creare un nuovo documento." ma:contentTypeScope="" ma:versionID="24b4a5ee6c90ad5e302ffe9a945ebb1e">
  <xsd:schema xmlns:xsd="http://www.w3.org/2001/XMLSchema" xmlns:xs="http://www.w3.org/2001/XMLSchema" xmlns:p="http://schemas.microsoft.com/office/2006/metadata/properties" xmlns:ns2="5d44ae6a-e145-4c9d-94e7-ddf9cc58067e" xmlns:ns3="e67e9a88-35e1-4b39-8da9-a609eb308282" targetNamespace="http://schemas.microsoft.com/office/2006/metadata/properties" ma:root="true" ma:fieldsID="0be869e1b59aa26d60130e74dad6d347" ns2:_="" ns3:_="">
    <xsd:import namespace="5d44ae6a-e145-4c9d-94e7-ddf9cc58067e"/>
    <xsd:import namespace="e67e9a88-35e1-4b39-8da9-a609eb3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4ae6a-e145-4c9d-94e7-ddf9cc58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e9a88-35e1-4b39-8da9-a609eb3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e7f1f2-b186-4eae-b9db-3e53485d6587}" ma:internalName="TaxCatchAll" ma:showField="CatchAllData" ma:web="e67e9a88-35e1-4b39-8da9-a609eb308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F587A4-2E70-45EC-BE7D-17F9D27F3F2F}">
  <ds:schemaRefs>
    <ds:schemaRef ds:uri="http://www.w3.org/XML/1998/namespace"/>
    <ds:schemaRef ds:uri="http://purl.org/dc/terms/"/>
    <ds:schemaRef ds:uri="http://purl.org/dc/elements/1.1/"/>
    <ds:schemaRef ds:uri="0b696a8a-ab1a-459b-a09e-44df7cbe933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5b8b66e-5759-43c1-a138-f967a8bf5a20"/>
    <ds:schemaRef ds:uri="http://schemas.microsoft.com/office/2006/metadata/properties"/>
    <ds:schemaRef ds:uri="5d44ae6a-e145-4c9d-94e7-ddf9cc58067e"/>
    <ds:schemaRef ds:uri="e67e9a88-35e1-4b39-8da9-a609eb308282"/>
  </ds:schemaRefs>
</ds:datastoreItem>
</file>

<file path=customXml/itemProps3.xml><?xml version="1.0" encoding="utf-8"?>
<ds:datastoreItem xmlns:ds="http://schemas.openxmlformats.org/officeDocument/2006/customXml" ds:itemID="{FB29352F-41BF-480A-8CF9-E02431CEF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4ae6a-e145-4c9d-94e7-ddf9cc58067e"/>
    <ds:schemaRef ds:uri="e67e9a88-35e1-4b39-8da9-a609eb3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1016</Words>
  <Application>Microsoft Office PowerPoint</Application>
  <PresentationFormat>Widescreen</PresentationFormat>
  <Paragraphs>177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</vt:lpstr>
      <vt:lpstr>Open Sans ExtraBold</vt:lpstr>
      <vt:lpstr>Roboto Light</vt:lpstr>
      <vt:lpstr>Office Theme</vt:lpstr>
      <vt:lpstr>LECTURE 7  INTRODUCTION TO MARIO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lastModifiedBy>Helena Walters</cp:lastModifiedBy>
  <cp:revision>190</cp:revision>
  <dcterms:created xsi:type="dcterms:W3CDTF">2021-02-10T16:48:02Z</dcterms:created>
  <dcterms:modified xsi:type="dcterms:W3CDTF">2024-04-19T09:56:34Z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0x010100241E96938535DD4B921FCDFB54345D30</vt:lpwstr>
  </property>
  <property fmtid="{D5CDD505-2E9C-101B-9397-08002B2CF9AE}" pid="3" name="MediaServiceImageTags">
    <vt:lpwstr/>
  </property>
</Properties>
</file>